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7" r:id="rId2"/>
  </p:sldIdLst>
  <p:sldSz cx="42062400" cy="38404800"/>
  <p:notesSz cx="7010400" cy="9296400"/>
  <p:defaultTextStyle>
    <a:defPPr>
      <a:defRPr lang="en-US"/>
    </a:defPPr>
    <a:lvl1pPr algn="l" defTabSz="2413318" rtl="0" eaLnBrk="0" fontAlgn="base" hangingPunct="0">
      <a:spcBef>
        <a:spcPct val="0"/>
      </a:spcBef>
      <a:spcAft>
        <a:spcPct val="0"/>
      </a:spcAft>
      <a:defRPr sz="9460" kern="1200">
        <a:solidFill>
          <a:schemeClr val="tx1"/>
        </a:solidFill>
        <a:latin typeface="Calibri" charset="0"/>
        <a:ea typeface="ＭＳ Ｐゴシック" charset="0"/>
        <a:cs typeface="ＭＳ Ｐゴシック" charset="0"/>
      </a:defRPr>
    </a:lvl1pPr>
    <a:lvl2pPr marL="2413318" indent="-1910398" algn="l" defTabSz="2413318" rtl="0" eaLnBrk="0" fontAlgn="base" hangingPunct="0">
      <a:spcBef>
        <a:spcPct val="0"/>
      </a:spcBef>
      <a:spcAft>
        <a:spcPct val="0"/>
      </a:spcAft>
      <a:defRPr sz="9460" kern="1200">
        <a:solidFill>
          <a:schemeClr val="tx1"/>
        </a:solidFill>
        <a:latin typeface="Calibri" charset="0"/>
        <a:ea typeface="ＭＳ Ｐゴシック" charset="0"/>
        <a:cs typeface="ＭＳ Ｐゴシック" charset="0"/>
      </a:defRPr>
    </a:lvl2pPr>
    <a:lvl3pPr marL="4826635" indent="-3820795" algn="l" defTabSz="2413318" rtl="0" eaLnBrk="0" fontAlgn="base" hangingPunct="0">
      <a:spcBef>
        <a:spcPct val="0"/>
      </a:spcBef>
      <a:spcAft>
        <a:spcPct val="0"/>
      </a:spcAft>
      <a:defRPr sz="9460" kern="1200">
        <a:solidFill>
          <a:schemeClr val="tx1"/>
        </a:solidFill>
        <a:latin typeface="Calibri" charset="0"/>
        <a:ea typeface="ＭＳ Ｐゴシック" charset="0"/>
        <a:cs typeface="ＭＳ Ｐゴシック" charset="0"/>
      </a:defRPr>
    </a:lvl3pPr>
    <a:lvl4pPr marL="7241699" indent="-5732939" algn="l" defTabSz="2413318" rtl="0" eaLnBrk="0" fontAlgn="base" hangingPunct="0">
      <a:spcBef>
        <a:spcPct val="0"/>
      </a:spcBef>
      <a:spcAft>
        <a:spcPct val="0"/>
      </a:spcAft>
      <a:defRPr sz="9460" kern="1200">
        <a:solidFill>
          <a:schemeClr val="tx1"/>
        </a:solidFill>
        <a:latin typeface="Calibri" charset="0"/>
        <a:ea typeface="ＭＳ Ｐゴシック" charset="0"/>
        <a:cs typeface="ＭＳ Ｐゴシック" charset="0"/>
      </a:defRPr>
    </a:lvl4pPr>
    <a:lvl5pPr marL="9655017" indent="-7643337" algn="l" defTabSz="2413318" rtl="0" eaLnBrk="0" fontAlgn="base" hangingPunct="0">
      <a:spcBef>
        <a:spcPct val="0"/>
      </a:spcBef>
      <a:spcAft>
        <a:spcPct val="0"/>
      </a:spcAft>
      <a:defRPr sz="9460" kern="1200">
        <a:solidFill>
          <a:schemeClr val="tx1"/>
        </a:solidFill>
        <a:latin typeface="Calibri" charset="0"/>
        <a:ea typeface="ＭＳ Ｐゴシック" charset="0"/>
        <a:cs typeface="ＭＳ Ｐゴシック" charset="0"/>
      </a:defRPr>
    </a:lvl5pPr>
    <a:lvl6pPr marL="2514600" algn="l" defTabSz="502920" rtl="0" eaLnBrk="1" latinLnBrk="0" hangingPunct="1">
      <a:defRPr sz="9460" kern="1200">
        <a:solidFill>
          <a:schemeClr val="tx1"/>
        </a:solidFill>
        <a:latin typeface="Calibri" charset="0"/>
        <a:ea typeface="ＭＳ Ｐゴシック" charset="0"/>
        <a:cs typeface="ＭＳ Ｐゴシック" charset="0"/>
      </a:defRPr>
    </a:lvl6pPr>
    <a:lvl7pPr marL="3017520" algn="l" defTabSz="502920" rtl="0" eaLnBrk="1" latinLnBrk="0" hangingPunct="1">
      <a:defRPr sz="9460" kern="1200">
        <a:solidFill>
          <a:schemeClr val="tx1"/>
        </a:solidFill>
        <a:latin typeface="Calibri" charset="0"/>
        <a:ea typeface="ＭＳ Ｐゴシック" charset="0"/>
        <a:cs typeface="ＭＳ Ｐゴシック" charset="0"/>
      </a:defRPr>
    </a:lvl7pPr>
    <a:lvl8pPr marL="3520440" algn="l" defTabSz="502920" rtl="0" eaLnBrk="1" latinLnBrk="0" hangingPunct="1">
      <a:defRPr sz="9460" kern="1200">
        <a:solidFill>
          <a:schemeClr val="tx1"/>
        </a:solidFill>
        <a:latin typeface="Calibri" charset="0"/>
        <a:ea typeface="ＭＳ Ｐゴシック" charset="0"/>
        <a:cs typeface="ＭＳ Ｐゴシック" charset="0"/>
      </a:defRPr>
    </a:lvl8pPr>
    <a:lvl9pPr marL="4023360" algn="l" defTabSz="502920" rtl="0" eaLnBrk="1" latinLnBrk="0" hangingPunct="1">
      <a:defRPr sz="9460"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CBDB"/>
    <a:srgbClr val="E2C186"/>
    <a:srgbClr val="003399"/>
    <a:srgbClr val="FDEADA"/>
    <a:srgbClr val="000000"/>
    <a:srgbClr val="FCB6AA"/>
    <a:srgbClr val="973715"/>
    <a:srgbClr val="BF44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3093" autoAdjust="0"/>
    <p:restoredTop sz="98120" autoAdjust="0"/>
  </p:normalViewPr>
  <p:slideViewPr>
    <p:cSldViewPr snapToGrid="0" snapToObjects="1">
      <p:cViewPr>
        <p:scale>
          <a:sx n="24" d="100"/>
          <a:sy n="24" d="100"/>
        </p:scale>
        <p:origin x="-872" y="56"/>
      </p:cViewPr>
      <p:guideLst>
        <p:guide orient="horz" pos="12096"/>
        <p:guide pos="13248"/>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STAFF.UWEC.EDU\CDISSH$\Tom\Aphasia\Chronic%20Disorders%20Model\CCM%20Data.xlsx" TargetMode="External"/><Relationship Id="rId2" Type="http://schemas.microsoft.com/office/2011/relationships/chartStyle" Target="style1.xml"/><Relationship Id="rId3" Type="http://schemas.microsoft.com/office/2011/relationships/chartColorStyle" Target="colors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1" i="0" u="none" strike="noStrike" kern="1200" cap="none" baseline="0">
                <a:solidFill>
                  <a:schemeClr val="lt1">
                    <a:lumMod val="85000"/>
                  </a:schemeClr>
                </a:solidFill>
                <a:latin typeface="+mn-lt"/>
                <a:ea typeface="+mn-ea"/>
                <a:cs typeface="+mn-cs"/>
              </a:defRPr>
            </a:pPr>
            <a:r>
              <a:rPr lang="en-US" sz="3600" dirty="0"/>
              <a:t>Chronic Disorder Model Application to Community Aphasia Programming </a:t>
            </a:r>
          </a:p>
        </c:rich>
      </c:tx>
      <c:layout/>
      <c:overlay val="0"/>
      <c:spPr>
        <a:noFill/>
        <a:ln>
          <a:noFill/>
        </a:ln>
        <a:effectLst/>
      </c:spPr>
    </c:title>
    <c:autoTitleDeleted val="0"/>
    <c:plotArea>
      <c:layout>
        <c:manualLayout>
          <c:layoutTarget val="inner"/>
          <c:xMode val="edge"/>
          <c:yMode val="edge"/>
          <c:x val="0.312347774100991"/>
          <c:y val="0.273095106459662"/>
          <c:w val="0.389008577725713"/>
          <c:h val="0.651101194705819"/>
        </c:manualLayout>
      </c:layout>
      <c:radarChart>
        <c:radarStyle val="marker"/>
        <c:varyColors val="0"/>
        <c:ser>
          <c:idx val="0"/>
          <c:order val="0"/>
          <c:tx>
            <c:strRef>
              <c:f>Sheet1!$B$1</c:f>
              <c:strCache>
                <c:ptCount val="1"/>
                <c:pt idx="0">
                  <c:v>Strength</c:v>
                </c:pt>
              </c:strCache>
            </c:strRef>
          </c:tx>
          <c:spPr>
            <a:ln w="76200"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marker>
          <c:cat>
            <c:strRef>
              <c:f>Sheet1!$A$2:$A$7</c:f>
              <c:strCache>
                <c:ptCount val="6"/>
                <c:pt idx="0">
                  <c:v>Delivery System</c:v>
                </c:pt>
                <c:pt idx="1">
                  <c:v>Decision Support</c:v>
                </c:pt>
                <c:pt idx="2">
                  <c:v>Clinical Information Systems</c:v>
                </c:pt>
                <c:pt idx="3">
                  <c:v>Health Care Organization</c:v>
                </c:pt>
                <c:pt idx="4">
                  <c:v>Self Management</c:v>
                </c:pt>
                <c:pt idx="5">
                  <c:v>Community Resources and Policies</c:v>
                </c:pt>
              </c:strCache>
            </c:strRef>
          </c:cat>
          <c:val>
            <c:numRef>
              <c:f>Sheet1!$B$2:$B$7</c:f>
              <c:numCache>
                <c:formatCode>General</c:formatCode>
                <c:ptCount val="6"/>
                <c:pt idx="0">
                  <c:v>4.5</c:v>
                </c:pt>
                <c:pt idx="1">
                  <c:v>5.5</c:v>
                </c:pt>
                <c:pt idx="2">
                  <c:v>2.75</c:v>
                </c:pt>
                <c:pt idx="3">
                  <c:v>4.0</c:v>
                </c:pt>
                <c:pt idx="4">
                  <c:v>5.0</c:v>
                </c:pt>
                <c:pt idx="5">
                  <c:v>6.5</c:v>
                </c:pt>
              </c:numCache>
            </c:numRef>
          </c:val>
          <c:extLst xmlns:c16r2="http://schemas.microsoft.com/office/drawing/2015/06/chart">
            <c:ext xmlns:c16="http://schemas.microsoft.com/office/drawing/2014/chart" uri="{C3380CC4-5D6E-409C-BE32-E72D297353CC}">
              <c16:uniqueId val="{00000000-C02F-421F-9D1D-E027D3E6C405}"/>
            </c:ext>
          </c:extLst>
        </c:ser>
        <c:ser>
          <c:idx val="1"/>
          <c:order val="1"/>
          <c:tx>
            <c:strRef>
              <c:f>Sheet1!$C$1</c:f>
              <c:strCache>
                <c:ptCount val="1"/>
                <c:pt idx="0">
                  <c:v>Weakness</c:v>
                </c:pt>
              </c:strCache>
            </c:strRef>
          </c:tx>
          <c:spPr>
            <a:ln w="76200"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marker>
          <c:cat>
            <c:strRef>
              <c:f>Sheet1!$A$2:$A$7</c:f>
              <c:strCache>
                <c:ptCount val="6"/>
                <c:pt idx="0">
                  <c:v>Delivery System</c:v>
                </c:pt>
                <c:pt idx="1">
                  <c:v>Decision Support</c:v>
                </c:pt>
                <c:pt idx="2">
                  <c:v>Clinical Information Systems</c:v>
                </c:pt>
                <c:pt idx="3">
                  <c:v>Health Care Organization</c:v>
                </c:pt>
                <c:pt idx="4">
                  <c:v>Self Management</c:v>
                </c:pt>
                <c:pt idx="5">
                  <c:v>Community Resources and Policies</c:v>
                </c:pt>
              </c:strCache>
            </c:strRef>
          </c:cat>
          <c:val>
            <c:numRef>
              <c:f>Sheet1!$C$2:$C$7</c:f>
              <c:numCache>
                <c:formatCode>General</c:formatCode>
                <c:ptCount val="6"/>
                <c:pt idx="0">
                  <c:v>3.5</c:v>
                </c:pt>
                <c:pt idx="1">
                  <c:v>6.25</c:v>
                </c:pt>
                <c:pt idx="2">
                  <c:v>2.75</c:v>
                </c:pt>
                <c:pt idx="3">
                  <c:v>4.25</c:v>
                </c:pt>
                <c:pt idx="4">
                  <c:v>5.5</c:v>
                </c:pt>
                <c:pt idx="5">
                  <c:v>6.25</c:v>
                </c:pt>
              </c:numCache>
            </c:numRef>
          </c:val>
          <c:extLst xmlns:c16r2="http://schemas.microsoft.com/office/drawing/2015/06/chart">
            <c:ext xmlns:c16="http://schemas.microsoft.com/office/drawing/2014/chart" uri="{C3380CC4-5D6E-409C-BE32-E72D297353CC}">
              <c16:uniqueId val="{00000001-C02F-421F-9D1D-E027D3E6C405}"/>
            </c:ext>
          </c:extLst>
        </c:ser>
        <c:ser>
          <c:idx val="2"/>
          <c:order val="2"/>
          <c:tx>
            <c:strRef>
              <c:f>Sheet1!$D$1</c:f>
              <c:strCache>
                <c:ptCount val="1"/>
                <c:pt idx="0">
                  <c:v>Opportunity </c:v>
                </c:pt>
              </c:strCache>
            </c:strRef>
          </c:tx>
          <c:spPr>
            <a:ln w="76200" cap="rnd">
              <a:solidFill>
                <a:schemeClr val="accent3"/>
              </a:solidFill>
              <a:round/>
            </a:ln>
            <a:effectLst>
              <a:outerShdw blurRad="57150" dist="19050" dir="5400000" algn="ctr" rotWithShape="0">
                <a:srgbClr val="000000">
                  <a:alpha val="63000"/>
                </a:srgbClr>
              </a:outerShdw>
            </a:effectLst>
          </c:spPr>
          <c:marker>
            <c:symbol val="circle"/>
            <c:size val="6"/>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9525">
                <a:solidFill>
                  <a:schemeClr val="accent3"/>
                </a:solidFill>
                <a:round/>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marker>
          <c:cat>
            <c:strRef>
              <c:f>Sheet1!$A$2:$A$7</c:f>
              <c:strCache>
                <c:ptCount val="6"/>
                <c:pt idx="0">
                  <c:v>Delivery System</c:v>
                </c:pt>
                <c:pt idx="1">
                  <c:v>Decision Support</c:v>
                </c:pt>
                <c:pt idx="2">
                  <c:v>Clinical Information Systems</c:v>
                </c:pt>
                <c:pt idx="3">
                  <c:v>Health Care Organization</c:v>
                </c:pt>
                <c:pt idx="4">
                  <c:v>Self Management</c:v>
                </c:pt>
                <c:pt idx="5">
                  <c:v>Community Resources and Policies</c:v>
                </c:pt>
              </c:strCache>
            </c:strRef>
          </c:cat>
          <c:val>
            <c:numRef>
              <c:f>Sheet1!$D$2:$D$7</c:f>
              <c:numCache>
                <c:formatCode>General</c:formatCode>
                <c:ptCount val="6"/>
                <c:pt idx="0">
                  <c:v>4.5</c:v>
                </c:pt>
                <c:pt idx="1">
                  <c:v>6.25</c:v>
                </c:pt>
                <c:pt idx="2">
                  <c:v>5.75</c:v>
                </c:pt>
                <c:pt idx="3">
                  <c:v>4.75</c:v>
                </c:pt>
                <c:pt idx="4">
                  <c:v>6.0</c:v>
                </c:pt>
                <c:pt idx="5">
                  <c:v>5.25</c:v>
                </c:pt>
              </c:numCache>
            </c:numRef>
          </c:val>
          <c:extLst xmlns:c16r2="http://schemas.microsoft.com/office/drawing/2015/06/chart">
            <c:ext xmlns:c16="http://schemas.microsoft.com/office/drawing/2014/chart" uri="{C3380CC4-5D6E-409C-BE32-E72D297353CC}">
              <c16:uniqueId val="{00000002-C02F-421F-9D1D-E027D3E6C405}"/>
            </c:ext>
          </c:extLst>
        </c:ser>
        <c:ser>
          <c:idx val="3"/>
          <c:order val="3"/>
          <c:tx>
            <c:strRef>
              <c:f>Sheet1!$E$1</c:f>
              <c:strCache>
                <c:ptCount val="1"/>
                <c:pt idx="0">
                  <c:v>Threat</c:v>
                </c:pt>
              </c:strCache>
            </c:strRef>
          </c:tx>
          <c:spPr>
            <a:ln w="76200" cap="rnd">
              <a:solidFill>
                <a:schemeClr val="accent4"/>
              </a:solidFill>
              <a:round/>
            </a:ln>
            <a:effectLst>
              <a:outerShdw blurRad="57150" dist="19050" dir="5400000" algn="ctr" rotWithShape="0">
                <a:srgbClr val="000000">
                  <a:alpha val="63000"/>
                </a:srgbClr>
              </a:outerShdw>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a:solidFill>
                  <a:schemeClr val="accent4"/>
                </a:solidFill>
                <a:round/>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marker>
          <c:cat>
            <c:strRef>
              <c:f>Sheet1!$A$2:$A$7</c:f>
              <c:strCache>
                <c:ptCount val="6"/>
                <c:pt idx="0">
                  <c:v>Delivery System</c:v>
                </c:pt>
                <c:pt idx="1">
                  <c:v>Decision Support</c:v>
                </c:pt>
                <c:pt idx="2">
                  <c:v>Clinical Information Systems</c:v>
                </c:pt>
                <c:pt idx="3">
                  <c:v>Health Care Organization</c:v>
                </c:pt>
                <c:pt idx="4">
                  <c:v>Self Management</c:v>
                </c:pt>
                <c:pt idx="5">
                  <c:v>Community Resources and Policies</c:v>
                </c:pt>
              </c:strCache>
            </c:strRef>
          </c:cat>
          <c:val>
            <c:numRef>
              <c:f>Sheet1!$E$2:$E$7</c:f>
              <c:numCache>
                <c:formatCode>General</c:formatCode>
                <c:ptCount val="6"/>
                <c:pt idx="0">
                  <c:v>3.3</c:v>
                </c:pt>
                <c:pt idx="1">
                  <c:v>1.0</c:v>
                </c:pt>
                <c:pt idx="2">
                  <c:v>4.25</c:v>
                </c:pt>
                <c:pt idx="3">
                  <c:v>3.5</c:v>
                </c:pt>
                <c:pt idx="4">
                  <c:v>1.7</c:v>
                </c:pt>
                <c:pt idx="5">
                  <c:v>1.7</c:v>
                </c:pt>
              </c:numCache>
            </c:numRef>
          </c:val>
          <c:extLst xmlns:c16r2="http://schemas.microsoft.com/office/drawing/2015/06/chart">
            <c:ext xmlns:c16="http://schemas.microsoft.com/office/drawing/2014/chart" uri="{C3380CC4-5D6E-409C-BE32-E72D297353CC}">
              <c16:uniqueId val="{00000003-C02F-421F-9D1D-E027D3E6C405}"/>
            </c:ext>
          </c:extLst>
        </c:ser>
        <c:dLbls>
          <c:showLegendKey val="0"/>
          <c:showVal val="0"/>
          <c:showCatName val="0"/>
          <c:showSerName val="0"/>
          <c:showPercent val="0"/>
          <c:showBubbleSize val="0"/>
        </c:dLbls>
        <c:axId val="2125693640"/>
        <c:axId val="2134494632"/>
      </c:radarChart>
      <c:catAx>
        <c:axId val="2125693640"/>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2800" b="1" i="0" u="none" strike="noStrike" kern="1200" baseline="0">
                <a:solidFill>
                  <a:schemeClr val="lt1">
                    <a:lumMod val="85000"/>
                  </a:schemeClr>
                </a:solidFill>
                <a:latin typeface="+mn-lt"/>
                <a:ea typeface="+mn-ea"/>
                <a:cs typeface="+mn-cs"/>
              </a:defRPr>
            </a:pPr>
            <a:endParaRPr lang="en-US"/>
          </a:p>
        </c:txPr>
        <c:crossAx val="2134494632"/>
        <c:crosses val="autoZero"/>
        <c:auto val="1"/>
        <c:lblAlgn val="ctr"/>
        <c:lblOffset val="100"/>
        <c:noMultiLvlLbl val="0"/>
      </c:catAx>
      <c:valAx>
        <c:axId val="2134494632"/>
        <c:scaling>
          <c:orientation val="minMax"/>
        </c:scaling>
        <c:delete val="0"/>
        <c:axPos val="l"/>
        <c:majorGridlines>
          <c:spPr>
            <a:ln w="38100" cap="flat" cmpd="sng" algn="ctr">
              <a:solidFill>
                <a:schemeClr val="accent1">
                  <a:alpha val="53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lt1">
                    <a:lumMod val="75000"/>
                  </a:schemeClr>
                </a:solidFill>
                <a:latin typeface="+mn-lt"/>
                <a:ea typeface="+mn-ea"/>
                <a:cs typeface="+mn-cs"/>
              </a:defRPr>
            </a:pPr>
            <a:endParaRPr lang="en-US"/>
          </a:p>
        </c:txPr>
        <c:crossAx val="2125693640"/>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32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1">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7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p:cNvPr>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Calibri" charset="0"/>
                <a:ea typeface="MS PGothic" charset="0"/>
                <a:cs typeface="MS PGothic" charset="0"/>
              </a:defRPr>
            </a:lvl1pPr>
          </a:lstStyle>
          <a:p>
            <a:pPr>
              <a:defRPr/>
            </a:pPr>
            <a:endParaRPr lang="en-US" dirty="0"/>
          </a:p>
        </p:txBody>
      </p:sp>
      <p:sp>
        <p:nvSpPr>
          <p:cNvPr id="3" name="Date Placeholder 2">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smtClean="0"/>
            </a:lvl1pPr>
          </a:lstStyle>
          <a:p>
            <a:pPr>
              <a:defRPr/>
            </a:pPr>
            <a:fld id="{2E2F0872-DBB2-744F-9DE5-5CC9583DBEC9}" type="datetimeFigureOut">
              <a:rPr lang="en-US"/>
              <a:pPr>
                <a:defRPr/>
              </a:pPr>
              <a:t>4/25/19</a:t>
            </a:fld>
            <a:endParaRPr lang="en-US" dirty="0"/>
          </a:p>
        </p:txBody>
      </p:sp>
      <p:sp>
        <p:nvSpPr>
          <p:cNvPr id="4" name="Slide Image Placeholder 3">
            <a:extLst/>
          </p:cNvPr>
          <p:cNvSpPr>
            <a:spLocks noGrp="1" noRot="1" noChangeAspect="1"/>
          </p:cNvSpPr>
          <p:nvPr>
            <p:ph type="sldImg" idx="2"/>
          </p:nvPr>
        </p:nvSpPr>
        <p:spPr>
          <a:xfrm>
            <a:off x="1595438" y="696913"/>
            <a:ext cx="3819525"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p:cNvPr>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a:latin typeface="Calibri" charset="0"/>
                <a:ea typeface="MS PGothic" charset="0"/>
                <a:cs typeface="MS PGothic" charset="0"/>
              </a:defRPr>
            </a:lvl1pPr>
          </a:lstStyle>
          <a:p>
            <a:pPr>
              <a:defRPr/>
            </a:pPr>
            <a:endParaRPr lang="en-US" dirty="0"/>
          </a:p>
        </p:txBody>
      </p:sp>
      <p:sp>
        <p:nvSpPr>
          <p:cNvPr id="7" name="Slide Number Placeholder 6">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smtClean="0"/>
            </a:lvl1pPr>
          </a:lstStyle>
          <a:p>
            <a:pPr>
              <a:defRPr/>
            </a:pPr>
            <a:fld id="{B522D9DC-43F2-564F-A4B0-FDA483C3568D}" type="slidenum">
              <a:rPr lang="en-US"/>
              <a:pPr>
                <a:defRPr/>
              </a:pPr>
              <a:t>‹#›</a:t>
            </a:fld>
            <a:endParaRPr lang="en-US" dirty="0"/>
          </a:p>
        </p:txBody>
      </p:sp>
    </p:spTree>
    <p:extLst>
      <p:ext uri="{BB962C8B-B14F-4D97-AF65-F5344CB8AC3E}">
        <p14:creationId xmlns:p14="http://schemas.microsoft.com/office/powerpoint/2010/main" val="3866242842"/>
      </p:ext>
    </p:extLst>
  </p:cSld>
  <p:clrMap bg1="lt1" tx1="dk1" bg2="lt2" tx2="dk2" accent1="accent1" accent2="accent2" accent3="accent3" accent4="accent4" accent5="accent5" accent6="accent6" hlink="hlink" folHlink="folHlink"/>
  <p:notesStyle>
    <a:lvl1pPr algn="l" defTabSz="502920" rtl="0" eaLnBrk="0" fontAlgn="base" hangingPunct="0">
      <a:spcBef>
        <a:spcPct val="30000"/>
      </a:spcBef>
      <a:spcAft>
        <a:spcPct val="0"/>
      </a:spcAft>
      <a:defRPr sz="1320" kern="1200">
        <a:solidFill>
          <a:schemeClr val="tx1"/>
        </a:solidFill>
        <a:latin typeface="+mn-lt"/>
        <a:ea typeface="ＭＳ Ｐゴシック" panose="020B0600070205080204" pitchFamily="34" charset="-128"/>
        <a:cs typeface="ＭＳ Ｐゴシック" charset="0"/>
      </a:defRPr>
    </a:lvl1pPr>
    <a:lvl2pPr marL="502920" algn="l" defTabSz="502920" rtl="0" eaLnBrk="0" fontAlgn="base" hangingPunct="0">
      <a:spcBef>
        <a:spcPct val="30000"/>
      </a:spcBef>
      <a:spcAft>
        <a:spcPct val="0"/>
      </a:spcAft>
      <a:defRPr sz="1320" kern="1200">
        <a:solidFill>
          <a:schemeClr val="tx1"/>
        </a:solidFill>
        <a:latin typeface="+mn-lt"/>
        <a:ea typeface="ＭＳ Ｐゴシック" panose="020B0600070205080204" pitchFamily="34" charset="-128"/>
        <a:cs typeface="+mn-cs"/>
      </a:defRPr>
    </a:lvl2pPr>
    <a:lvl3pPr marL="1005840" algn="l" defTabSz="502920" rtl="0" eaLnBrk="0" fontAlgn="base" hangingPunct="0">
      <a:spcBef>
        <a:spcPct val="30000"/>
      </a:spcBef>
      <a:spcAft>
        <a:spcPct val="0"/>
      </a:spcAft>
      <a:defRPr sz="1320" kern="1200">
        <a:solidFill>
          <a:schemeClr val="tx1"/>
        </a:solidFill>
        <a:latin typeface="+mn-lt"/>
        <a:ea typeface="ＭＳ Ｐゴシック" panose="020B0600070205080204" pitchFamily="34" charset="-128"/>
        <a:cs typeface="+mn-cs"/>
      </a:defRPr>
    </a:lvl3pPr>
    <a:lvl4pPr marL="1508760" algn="l" defTabSz="502920" rtl="0" eaLnBrk="0" fontAlgn="base" hangingPunct="0">
      <a:spcBef>
        <a:spcPct val="30000"/>
      </a:spcBef>
      <a:spcAft>
        <a:spcPct val="0"/>
      </a:spcAft>
      <a:defRPr sz="1320" kern="1200">
        <a:solidFill>
          <a:schemeClr val="tx1"/>
        </a:solidFill>
        <a:latin typeface="+mn-lt"/>
        <a:ea typeface="ＭＳ Ｐゴシック" panose="020B0600070205080204" pitchFamily="34" charset="-128"/>
        <a:cs typeface="+mn-cs"/>
      </a:defRPr>
    </a:lvl4pPr>
    <a:lvl5pPr marL="2011680" algn="l" defTabSz="502920" rtl="0" eaLnBrk="0" fontAlgn="base" hangingPunct="0">
      <a:spcBef>
        <a:spcPct val="30000"/>
      </a:spcBef>
      <a:spcAft>
        <a:spcPct val="0"/>
      </a:spcAft>
      <a:defRPr sz="1320" kern="1200">
        <a:solidFill>
          <a:schemeClr val="tx1"/>
        </a:solidFill>
        <a:latin typeface="+mn-lt"/>
        <a:ea typeface="ＭＳ Ｐゴシック" panose="020B0600070205080204" pitchFamily="34" charset="-128"/>
        <a:cs typeface="+mn-cs"/>
      </a:defRPr>
    </a:lvl5pPr>
    <a:lvl6pPr marL="2514600" algn="l" defTabSz="502920" rtl="0" eaLnBrk="1" latinLnBrk="0" hangingPunct="1">
      <a:defRPr sz="1320" kern="1200">
        <a:solidFill>
          <a:schemeClr val="tx1"/>
        </a:solidFill>
        <a:latin typeface="+mn-lt"/>
        <a:ea typeface="+mn-ea"/>
        <a:cs typeface="+mn-cs"/>
      </a:defRPr>
    </a:lvl6pPr>
    <a:lvl7pPr marL="3017520" algn="l" defTabSz="502920" rtl="0" eaLnBrk="1" latinLnBrk="0" hangingPunct="1">
      <a:defRPr sz="1320" kern="1200">
        <a:solidFill>
          <a:schemeClr val="tx1"/>
        </a:solidFill>
        <a:latin typeface="+mn-lt"/>
        <a:ea typeface="+mn-ea"/>
        <a:cs typeface="+mn-cs"/>
      </a:defRPr>
    </a:lvl7pPr>
    <a:lvl8pPr marL="3520440" algn="l" defTabSz="502920" rtl="0" eaLnBrk="1" latinLnBrk="0" hangingPunct="1">
      <a:defRPr sz="1320" kern="1200">
        <a:solidFill>
          <a:schemeClr val="tx1"/>
        </a:solidFill>
        <a:latin typeface="+mn-lt"/>
        <a:ea typeface="+mn-ea"/>
        <a:cs typeface="+mn-cs"/>
      </a:defRPr>
    </a:lvl8pPr>
    <a:lvl9pPr marL="4023360" algn="l" defTabSz="502920" rtl="0" eaLnBrk="1" latinLnBrk="0" hangingPunct="1">
      <a:defRPr sz="132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xfrm>
            <a:off x="1595438" y="696913"/>
            <a:ext cx="3819525"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rPr>
              <a:t>2.4 in.</a:t>
            </a:r>
          </a:p>
          <a:p>
            <a:pPr eaLnBrk="1" hangingPunct="1">
              <a:spcBef>
                <a:spcPct val="0"/>
              </a:spcBef>
            </a:pPr>
            <a:r>
              <a:rPr lang="en-US" dirty="0">
                <a:latin typeface="Calibri" charset="0"/>
                <a:ea typeface="ＭＳ Ｐゴシック" charset="0"/>
              </a:rPr>
              <a:t>H: 6.02</a:t>
            </a:r>
          </a:p>
          <a:p>
            <a:pPr eaLnBrk="1" hangingPunct="1">
              <a:spcBef>
                <a:spcPct val="0"/>
              </a:spcBef>
            </a:pPr>
            <a:r>
              <a:rPr lang="en-US" dirty="0">
                <a:latin typeface="Calibri" charset="0"/>
                <a:ea typeface="ＭＳ Ｐゴシック" charset="0"/>
              </a:rPr>
              <a:t>W: 6</a:t>
            </a:r>
          </a:p>
          <a:p>
            <a:pPr eaLnBrk="1" hangingPunct="1">
              <a:spcBef>
                <a:spcPct val="0"/>
              </a:spcBef>
            </a:pPr>
            <a:endParaRPr lang="en-US" dirty="0">
              <a:latin typeface="Calibri" charset="0"/>
              <a:ea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600">
                <a:solidFill>
                  <a:schemeClr val="tx1"/>
                </a:solidFill>
                <a:latin typeface="Calibri" charset="0"/>
                <a:ea typeface="ＭＳ Ｐゴシック" charset="0"/>
                <a:cs typeface="ＭＳ Ｐゴシック" charset="0"/>
              </a:defRPr>
            </a:lvl1pPr>
            <a:lvl2pPr marL="742950" indent="-285750">
              <a:defRPr sz="8600">
                <a:solidFill>
                  <a:schemeClr val="tx1"/>
                </a:solidFill>
                <a:latin typeface="Calibri" charset="0"/>
                <a:ea typeface="ＭＳ Ｐゴシック" charset="0"/>
              </a:defRPr>
            </a:lvl2pPr>
            <a:lvl3pPr marL="1143000" indent="-228600">
              <a:defRPr sz="8600">
                <a:solidFill>
                  <a:schemeClr val="tx1"/>
                </a:solidFill>
                <a:latin typeface="Calibri" charset="0"/>
                <a:ea typeface="ＭＳ Ｐゴシック" charset="0"/>
              </a:defRPr>
            </a:lvl3pPr>
            <a:lvl4pPr marL="1600200" indent="-228600">
              <a:defRPr sz="8600">
                <a:solidFill>
                  <a:schemeClr val="tx1"/>
                </a:solidFill>
                <a:latin typeface="Calibri" charset="0"/>
                <a:ea typeface="ＭＳ Ｐゴシック" charset="0"/>
              </a:defRPr>
            </a:lvl4pPr>
            <a:lvl5pPr marL="2057400" indent="-228600">
              <a:defRPr sz="8600">
                <a:solidFill>
                  <a:schemeClr val="tx1"/>
                </a:solidFill>
                <a:latin typeface="Calibri"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Calibri"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Calibri"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Calibri"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Calibri" charset="0"/>
                <a:ea typeface="ＭＳ Ｐゴシック" charset="0"/>
              </a:defRPr>
            </a:lvl9pPr>
          </a:lstStyle>
          <a:p>
            <a:fld id="{48812612-2565-3F4F-B6CF-2DBDF8BEE11F}" type="slidenum">
              <a:rPr lang="en-US" sz="1200"/>
              <a:pPr/>
              <a:t>1</a:t>
            </a:fld>
            <a:endParaRPr lang="en-US" sz="1200" dirty="0"/>
          </a:p>
        </p:txBody>
      </p:sp>
    </p:spTree>
    <p:extLst>
      <p:ext uri="{BB962C8B-B14F-4D97-AF65-F5344CB8AC3E}">
        <p14:creationId xmlns:p14="http://schemas.microsoft.com/office/powerpoint/2010/main" val="1894341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930382"/>
            <a:ext cx="35753040" cy="8232140"/>
          </a:xfrm>
        </p:spPr>
        <p:txBody>
          <a:bodyPr/>
          <a:lstStyle/>
          <a:p>
            <a:r>
              <a:rPr lang="en-US"/>
              <a:t>Click to edit Master title style</a:t>
            </a:r>
          </a:p>
        </p:txBody>
      </p:sp>
      <p:sp>
        <p:nvSpPr>
          <p:cNvPr id="3" name="Subtitle 2"/>
          <p:cNvSpPr>
            <a:spLocks noGrp="1"/>
          </p:cNvSpPr>
          <p:nvPr>
            <p:ph type="subTitle" idx="1"/>
          </p:nvPr>
        </p:nvSpPr>
        <p:spPr>
          <a:xfrm>
            <a:off x="6309360" y="21762720"/>
            <a:ext cx="29443680" cy="9814560"/>
          </a:xfrm>
        </p:spPr>
        <p:txBody>
          <a:bodyPr/>
          <a:lstStyle>
            <a:lvl1pPr marL="0" indent="0" algn="ctr">
              <a:buNone/>
              <a:defRPr>
                <a:solidFill>
                  <a:schemeClr val="tx1">
                    <a:tint val="75000"/>
                  </a:schemeClr>
                </a:solidFill>
              </a:defRPr>
            </a:lvl1pPr>
            <a:lvl2pPr marL="2294412" indent="0" algn="ctr">
              <a:buNone/>
              <a:defRPr>
                <a:solidFill>
                  <a:schemeClr val="tx1">
                    <a:tint val="75000"/>
                  </a:schemeClr>
                </a:solidFill>
              </a:defRPr>
            </a:lvl2pPr>
            <a:lvl3pPr marL="4588825" indent="0" algn="ctr">
              <a:buNone/>
              <a:defRPr>
                <a:solidFill>
                  <a:schemeClr val="tx1">
                    <a:tint val="75000"/>
                  </a:schemeClr>
                </a:solidFill>
              </a:defRPr>
            </a:lvl3pPr>
            <a:lvl4pPr marL="6883237" indent="0" algn="ctr">
              <a:buNone/>
              <a:defRPr>
                <a:solidFill>
                  <a:schemeClr val="tx1">
                    <a:tint val="75000"/>
                  </a:schemeClr>
                </a:solidFill>
              </a:defRPr>
            </a:lvl4pPr>
            <a:lvl5pPr marL="9177650" indent="0" algn="ctr">
              <a:buNone/>
              <a:defRPr>
                <a:solidFill>
                  <a:schemeClr val="tx1">
                    <a:tint val="75000"/>
                  </a:schemeClr>
                </a:solidFill>
              </a:defRPr>
            </a:lvl5pPr>
            <a:lvl6pPr marL="11472062" indent="0" algn="ctr">
              <a:buNone/>
              <a:defRPr>
                <a:solidFill>
                  <a:schemeClr val="tx1">
                    <a:tint val="75000"/>
                  </a:schemeClr>
                </a:solidFill>
              </a:defRPr>
            </a:lvl6pPr>
            <a:lvl7pPr marL="13766475" indent="0" algn="ctr">
              <a:buNone/>
              <a:defRPr>
                <a:solidFill>
                  <a:schemeClr val="tx1">
                    <a:tint val="75000"/>
                  </a:schemeClr>
                </a:solidFill>
              </a:defRPr>
            </a:lvl7pPr>
            <a:lvl8pPr marL="16060887" indent="0" algn="ctr">
              <a:buNone/>
              <a:defRPr>
                <a:solidFill>
                  <a:schemeClr val="tx1">
                    <a:tint val="75000"/>
                  </a:schemeClr>
                </a:solidFill>
              </a:defRPr>
            </a:lvl8pPr>
            <a:lvl9pPr marL="18355300" indent="0" algn="ctr">
              <a:buNone/>
              <a:defRPr>
                <a:solidFill>
                  <a:schemeClr val="tx1">
                    <a:tint val="75000"/>
                  </a:schemeClr>
                </a:solidFill>
              </a:defRPr>
            </a:lvl9pPr>
          </a:lstStyle>
          <a:p>
            <a:r>
              <a:rPr lang="en-US"/>
              <a:t>Click to edit Master subtitle style</a:t>
            </a:r>
          </a:p>
        </p:txBody>
      </p:sp>
      <p:sp>
        <p:nvSpPr>
          <p:cNvPr id="4" name="Date Placeholder 3">
            <a:extLst/>
          </p:cNvPr>
          <p:cNvSpPr>
            <a:spLocks noGrp="1"/>
          </p:cNvSpPr>
          <p:nvPr>
            <p:ph type="dt" sz="half" idx="10"/>
          </p:nvPr>
        </p:nvSpPr>
        <p:spPr/>
        <p:txBody>
          <a:bodyPr/>
          <a:lstStyle>
            <a:lvl1pPr>
              <a:defRPr/>
            </a:lvl1pPr>
          </a:lstStyle>
          <a:p>
            <a:pPr>
              <a:defRPr/>
            </a:pPr>
            <a:fld id="{2E6E7E61-A960-5F4B-B69E-D3DBAD91B4F3}" type="datetimeFigureOut">
              <a:rPr lang="en-US"/>
              <a:pPr>
                <a:defRPr/>
              </a:pPr>
              <a:t>4/25/19</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p:cNvPr>
          <p:cNvSpPr>
            <a:spLocks noGrp="1"/>
          </p:cNvSpPr>
          <p:nvPr>
            <p:ph type="sldNum" sz="quarter" idx="12"/>
          </p:nvPr>
        </p:nvSpPr>
        <p:spPr/>
        <p:txBody>
          <a:bodyPr/>
          <a:lstStyle>
            <a:lvl1pPr>
              <a:defRPr/>
            </a:lvl1pPr>
          </a:lstStyle>
          <a:p>
            <a:pPr>
              <a:defRPr/>
            </a:pPr>
            <a:fld id="{B2787F0D-2112-B445-8387-F8E6DE75E16C}" type="slidenum">
              <a:rPr lang="en-US"/>
              <a:pPr>
                <a:defRPr/>
              </a:pPr>
              <a:t>‹#›</a:t>
            </a:fld>
            <a:endParaRPr lang="en-US" dirty="0"/>
          </a:p>
        </p:txBody>
      </p:sp>
    </p:spTree>
    <p:extLst>
      <p:ext uri="{BB962C8B-B14F-4D97-AF65-F5344CB8AC3E}">
        <p14:creationId xmlns:p14="http://schemas.microsoft.com/office/powerpoint/2010/main" val="276770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p:cNvPr>
          <p:cNvSpPr>
            <a:spLocks noGrp="1"/>
          </p:cNvSpPr>
          <p:nvPr>
            <p:ph type="dt" sz="half" idx="10"/>
          </p:nvPr>
        </p:nvSpPr>
        <p:spPr/>
        <p:txBody>
          <a:bodyPr/>
          <a:lstStyle>
            <a:lvl1pPr>
              <a:defRPr/>
            </a:lvl1pPr>
          </a:lstStyle>
          <a:p>
            <a:pPr>
              <a:defRPr/>
            </a:pPr>
            <a:fld id="{440FE6CC-260E-5941-8018-184A7AA2A0F8}" type="datetimeFigureOut">
              <a:rPr lang="en-US"/>
              <a:pPr>
                <a:defRPr/>
              </a:pPr>
              <a:t>4/25/19</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p:cNvPr>
          <p:cNvSpPr>
            <a:spLocks noGrp="1"/>
          </p:cNvSpPr>
          <p:nvPr>
            <p:ph type="sldNum" sz="quarter" idx="12"/>
          </p:nvPr>
        </p:nvSpPr>
        <p:spPr/>
        <p:txBody>
          <a:bodyPr/>
          <a:lstStyle>
            <a:lvl1pPr>
              <a:defRPr/>
            </a:lvl1pPr>
          </a:lstStyle>
          <a:p>
            <a:pPr>
              <a:defRPr/>
            </a:pPr>
            <a:fld id="{68AED57B-EF05-E64A-992D-4BDD15C7C6EC}" type="slidenum">
              <a:rPr lang="en-US"/>
              <a:pPr>
                <a:defRPr/>
              </a:pPr>
              <a:t>‹#›</a:t>
            </a:fld>
            <a:endParaRPr lang="en-US" dirty="0"/>
          </a:p>
        </p:txBody>
      </p:sp>
    </p:spTree>
    <p:extLst>
      <p:ext uri="{BB962C8B-B14F-4D97-AF65-F5344CB8AC3E}">
        <p14:creationId xmlns:p14="http://schemas.microsoft.com/office/powerpoint/2010/main" val="7522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240" y="1537976"/>
            <a:ext cx="9464040" cy="3276854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120" y="1537976"/>
            <a:ext cx="27691080" cy="327685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p:cNvPr>
          <p:cNvSpPr>
            <a:spLocks noGrp="1"/>
          </p:cNvSpPr>
          <p:nvPr>
            <p:ph type="dt" sz="half" idx="10"/>
          </p:nvPr>
        </p:nvSpPr>
        <p:spPr/>
        <p:txBody>
          <a:bodyPr/>
          <a:lstStyle>
            <a:lvl1pPr>
              <a:defRPr/>
            </a:lvl1pPr>
          </a:lstStyle>
          <a:p>
            <a:pPr>
              <a:defRPr/>
            </a:pPr>
            <a:fld id="{C246E8DF-F5C8-2A45-8131-BFC44EE3F4B5}" type="datetimeFigureOut">
              <a:rPr lang="en-US"/>
              <a:pPr>
                <a:defRPr/>
              </a:pPr>
              <a:t>4/25/19</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p:cNvPr>
          <p:cNvSpPr>
            <a:spLocks noGrp="1"/>
          </p:cNvSpPr>
          <p:nvPr>
            <p:ph type="sldNum" sz="quarter" idx="12"/>
          </p:nvPr>
        </p:nvSpPr>
        <p:spPr/>
        <p:txBody>
          <a:bodyPr/>
          <a:lstStyle>
            <a:lvl1pPr>
              <a:defRPr/>
            </a:lvl1pPr>
          </a:lstStyle>
          <a:p>
            <a:pPr>
              <a:defRPr/>
            </a:pPr>
            <a:fld id="{25C95C7C-5867-F346-ADBF-1D92205B27E7}" type="slidenum">
              <a:rPr lang="en-US"/>
              <a:pPr>
                <a:defRPr/>
              </a:pPr>
              <a:t>‹#›</a:t>
            </a:fld>
            <a:endParaRPr lang="en-US" dirty="0"/>
          </a:p>
        </p:txBody>
      </p:sp>
    </p:spTree>
    <p:extLst>
      <p:ext uri="{BB962C8B-B14F-4D97-AF65-F5344CB8AC3E}">
        <p14:creationId xmlns:p14="http://schemas.microsoft.com/office/powerpoint/2010/main" val="649292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p:cNvPr>
          <p:cNvSpPr>
            <a:spLocks noGrp="1"/>
          </p:cNvSpPr>
          <p:nvPr>
            <p:ph type="dt" sz="half" idx="10"/>
          </p:nvPr>
        </p:nvSpPr>
        <p:spPr/>
        <p:txBody>
          <a:bodyPr/>
          <a:lstStyle>
            <a:lvl1pPr>
              <a:defRPr/>
            </a:lvl1pPr>
          </a:lstStyle>
          <a:p>
            <a:pPr>
              <a:defRPr/>
            </a:pPr>
            <a:fld id="{1ADA40E6-DC7B-C94C-9D58-35941E49411A}" type="datetimeFigureOut">
              <a:rPr lang="en-US"/>
              <a:pPr>
                <a:defRPr/>
              </a:pPr>
              <a:t>4/25/19</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p:cNvPr>
          <p:cNvSpPr>
            <a:spLocks noGrp="1"/>
          </p:cNvSpPr>
          <p:nvPr>
            <p:ph type="sldNum" sz="quarter" idx="12"/>
          </p:nvPr>
        </p:nvSpPr>
        <p:spPr/>
        <p:txBody>
          <a:bodyPr/>
          <a:lstStyle>
            <a:lvl1pPr>
              <a:defRPr/>
            </a:lvl1pPr>
          </a:lstStyle>
          <a:p>
            <a:pPr>
              <a:defRPr/>
            </a:pPr>
            <a:fld id="{B1AEACF1-41F8-5D4E-8DF6-EAE0EC5873FD}" type="slidenum">
              <a:rPr lang="en-US"/>
              <a:pPr>
                <a:defRPr/>
              </a:pPr>
              <a:t>‹#›</a:t>
            </a:fld>
            <a:endParaRPr lang="en-US" dirty="0"/>
          </a:p>
        </p:txBody>
      </p:sp>
    </p:spTree>
    <p:extLst>
      <p:ext uri="{BB962C8B-B14F-4D97-AF65-F5344CB8AC3E}">
        <p14:creationId xmlns:p14="http://schemas.microsoft.com/office/powerpoint/2010/main" val="4262067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642"/>
            <a:ext cx="35753040" cy="7627620"/>
          </a:xfrm>
        </p:spPr>
        <p:txBody>
          <a:bodyPr anchor="t"/>
          <a:lstStyle>
            <a:lvl1pPr algn="l">
              <a:defRPr sz="20074" b="1" cap="all"/>
            </a:lvl1pPr>
          </a:lstStyle>
          <a:p>
            <a:r>
              <a:rPr lang="en-US"/>
              <a:t>Click to edit Master title style</a:t>
            </a:r>
          </a:p>
        </p:txBody>
      </p:sp>
      <p:sp>
        <p:nvSpPr>
          <p:cNvPr id="3" name="Text Placeholder 2"/>
          <p:cNvSpPr>
            <a:spLocks noGrp="1"/>
          </p:cNvSpPr>
          <p:nvPr>
            <p:ph type="body" idx="1"/>
          </p:nvPr>
        </p:nvSpPr>
        <p:spPr>
          <a:xfrm>
            <a:off x="3322640" y="16277596"/>
            <a:ext cx="35753040" cy="8401048"/>
          </a:xfrm>
        </p:spPr>
        <p:txBody>
          <a:bodyPr anchor="b"/>
          <a:lstStyle>
            <a:lvl1pPr marL="0" indent="0">
              <a:buNone/>
              <a:defRPr sz="10037">
                <a:solidFill>
                  <a:schemeClr val="tx1">
                    <a:tint val="75000"/>
                  </a:schemeClr>
                </a:solidFill>
              </a:defRPr>
            </a:lvl1pPr>
            <a:lvl2pPr marL="2294412" indent="0">
              <a:buNone/>
              <a:defRPr sz="8991">
                <a:solidFill>
                  <a:schemeClr val="tx1">
                    <a:tint val="75000"/>
                  </a:schemeClr>
                </a:solidFill>
              </a:defRPr>
            </a:lvl2pPr>
            <a:lvl3pPr marL="4588825" indent="0">
              <a:buNone/>
              <a:defRPr sz="8050">
                <a:solidFill>
                  <a:schemeClr val="tx1">
                    <a:tint val="75000"/>
                  </a:schemeClr>
                </a:solidFill>
              </a:defRPr>
            </a:lvl3pPr>
            <a:lvl4pPr marL="6883237" indent="0">
              <a:buNone/>
              <a:defRPr sz="7005">
                <a:solidFill>
                  <a:schemeClr val="tx1">
                    <a:tint val="75000"/>
                  </a:schemeClr>
                </a:solidFill>
              </a:defRPr>
            </a:lvl4pPr>
            <a:lvl5pPr marL="9177650" indent="0">
              <a:buNone/>
              <a:defRPr sz="7005">
                <a:solidFill>
                  <a:schemeClr val="tx1">
                    <a:tint val="75000"/>
                  </a:schemeClr>
                </a:solidFill>
              </a:defRPr>
            </a:lvl5pPr>
            <a:lvl6pPr marL="11472062" indent="0">
              <a:buNone/>
              <a:defRPr sz="7005">
                <a:solidFill>
                  <a:schemeClr val="tx1">
                    <a:tint val="75000"/>
                  </a:schemeClr>
                </a:solidFill>
              </a:defRPr>
            </a:lvl6pPr>
            <a:lvl7pPr marL="13766475" indent="0">
              <a:buNone/>
              <a:defRPr sz="7005">
                <a:solidFill>
                  <a:schemeClr val="tx1">
                    <a:tint val="75000"/>
                  </a:schemeClr>
                </a:solidFill>
              </a:defRPr>
            </a:lvl7pPr>
            <a:lvl8pPr marL="16060887" indent="0">
              <a:buNone/>
              <a:defRPr sz="7005">
                <a:solidFill>
                  <a:schemeClr val="tx1">
                    <a:tint val="75000"/>
                  </a:schemeClr>
                </a:solidFill>
              </a:defRPr>
            </a:lvl8pPr>
            <a:lvl9pPr marL="18355300" indent="0">
              <a:buNone/>
              <a:defRPr sz="7005">
                <a:solidFill>
                  <a:schemeClr val="tx1">
                    <a:tint val="75000"/>
                  </a:schemeClr>
                </a:solidFill>
              </a:defRPr>
            </a:lvl9pPr>
          </a:lstStyle>
          <a:p>
            <a:pPr lvl="0"/>
            <a:r>
              <a:rPr lang="en-US"/>
              <a:t>Click to edit Master text styles</a:t>
            </a:r>
          </a:p>
        </p:txBody>
      </p:sp>
      <p:sp>
        <p:nvSpPr>
          <p:cNvPr id="4" name="Date Placeholder 3">
            <a:extLst/>
          </p:cNvPr>
          <p:cNvSpPr>
            <a:spLocks noGrp="1"/>
          </p:cNvSpPr>
          <p:nvPr>
            <p:ph type="dt" sz="half" idx="10"/>
          </p:nvPr>
        </p:nvSpPr>
        <p:spPr/>
        <p:txBody>
          <a:bodyPr/>
          <a:lstStyle>
            <a:lvl1pPr>
              <a:defRPr/>
            </a:lvl1pPr>
          </a:lstStyle>
          <a:p>
            <a:pPr>
              <a:defRPr/>
            </a:pPr>
            <a:fld id="{8443C207-0A9A-8144-898F-943998174270}" type="datetimeFigureOut">
              <a:rPr lang="en-US"/>
              <a:pPr>
                <a:defRPr/>
              </a:pPr>
              <a:t>4/25/19</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p:cNvPr>
          <p:cNvSpPr>
            <a:spLocks noGrp="1"/>
          </p:cNvSpPr>
          <p:nvPr>
            <p:ph type="sldNum" sz="quarter" idx="12"/>
          </p:nvPr>
        </p:nvSpPr>
        <p:spPr/>
        <p:txBody>
          <a:bodyPr/>
          <a:lstStyle>
            <a:lvl1pPr>
              <a:defRPr/>
            </a:lvl1pPr>
          </a:lstStyle>
          <a:p>
            <a:pPr>
              <a:defRPr/>
            </a:pPr>
            <a:fld id="{A8523238-C8F6-6941-B09D-48D0C2E6DED6}" type="slidenum">
              <a:rPr lang="en-US"/>
              <a:pPr>
                <a:defRPr/>
              </a:pPr>
              <a:t>‹#›</a:t>
            </a:fld>
            <a:endParaRPr lang="en-US" dirty="0"/>
          </a:p>
        </p:txBody>
      </p:sp>
    </p:spTree>
    <p:extLst>
      <p:ext uri="{BB962C8B-B14F-4D97-AF65-F5344CB8AC3E}">
        <p14:creationId xmlns:p14="http://schemas.microsoft.com/office/powerpoint/2010/main" val="91377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120" y="8961124"/>
            <a:ext cx="18577560" cy="25345392"/>
          </a:xfrm>
        </p:spPr>
        <p:txBody>
          <a:bodyPr/>
          <a:lstStyle>
            <a:lvl1pPr>
              <a:defRPr sz="14010"/>
            </a:lvl1pPr>
            <a:lvl2pPr>
              <a:defRPr sz="12023"/>
            </a:lvl2pPr>
            <a:lvl3pPr>
              <a:defRPr sz="10037"/>
            </a:lvl3pPr>
            <a:lvl4pPr>
              <a:defRPr sz="8991"/>
            </a:lvl4pPr>
            <a:lvl5pPr>
              <a:defRPr sz="8991"/>
            </a:lvl5pPr>
            <a:lvl6pPr>
              <a:defRPr sz="8991"/>
            </a:lvl6pPr>
            <a:lvl7pPr>
              <a:defRPr sz="8991"/>
            </a:lvl7pPr>
            <a:lvl8pPr>
              <a:defRPr sz="8991"/>
            </a:lvl8pPr>
            <a:lvl9pPr>
              <a:defRPr sz="89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381720" y="8961124"/>
            <a:ext cx="18577560" cy="25345392"/>
          </a:xfrm>
        </p:spPr>
        <p:txBody>
          <a:bodyPr/>
          <a:lstStyle>
            <a:lvl1pPr>
              <a:defRPr sz="14010"/>
            </a:lvl1pPr>
            <a:lvl2pPr>
              <a:defRPr sz="12023"/>
            </a:lvl2pPr>
            <a:lvl3pPr>
              <a:defRPr sz="10037"/>
            </a:lvl3pPr>
            <a:lvl4pPr>
              <a:defRPr sz="8991"/>
            </a:lvl4pPr>
            <a:lvl5pPr>
              <a:defRPr sz="8991"/>
            </a:lvl5pPr>
            <a:lvl6pPr>
              <a:defRPr sz="8991"/>
            </a:lvl6pPr>
            <a:lvl7pPr>
              <a:defRPr sz="8991"/>
            </a:lvl7pPr>
            <a:lvl8pPr>
              <a:defRPr sz="8991"/>
            </a:lvl8pPr>
            <a:lvl9pPr>
              <a:defRPr sz="89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p:cNvPr>
          <p:cNvSpPr>
            <a:spLocks noGrp="1"/>
          </p:cNvSpPr>
          <p:nvPr>
            <p:ph type="dt" sz="half" idx="10"/>
          </p:nvPr>
        </p:nvSpPr>
        <p:spPr/>
        <p:txBody>
          <a:bodyPr/>
          <a:lstStyle>
            <a:lvl1pPr>
              <a:defRPr/>
            </a:lvl1pPr>
          </a:lstStyle>
          <a:p>
            <a:pPr>
              <a:defRPr/>
            </a:pPr>
            <a:fld id="{D00C516D-EE24-734E-8EED-B327E09F5045}" type="datetimeFigureOut">
              <a:rPr lang="en-US"/>
              <a:pPr>
                <a:defRPr/>
              </a:pPr>
              <a:t>4/25/19</a:t>
            </a:fld>
            <a:endParaRPr lang="en-US" dirty="0"/>
          </a:p>
        </p:txBody>
      </p:sp>
      <p:sp>
        <p:nvSpPr>
          <p:cNvPr id="6" name="Footer Placeholder 4">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p:cNvPr>
          <p:cNvSpPr>
            <a:spLocks noGrp="1"/>
          </p:cNvSpPr>
          <p:nvPr>
            <p:ph type="sldNum" sz="quarter" idx="12"/>
          </p:nvPr>
        </p:nvSpPr>
        <p:spPr/>
        <p:txBody>
          <a:bodyPr/>
          <a:lstStyle>
            <a:lvl1pPr>
              <a:defRPr/>
            </a:lvl1pPr>
          </a:lstStyle>
          <a:p>
            <a:pPr>
              <a:defRPr/>
            </a:pPr>
            <a:fld id="{264476EE-A3A4-FD41-9640-8C6505B724BF}" type="slidenum">
              <a:rPr lang="en-US"/>
              <a:pPr>
                <a:defRPr/>
              </a:pPr>
              <a:t>‹#›</a:t>
            </a:fld>
            <a:endParaRPr lang="en-US" dirty="0"/>
          </a:p>
        </p:txBody>
      </p:sp>
    </p:spTree>
    <p:extLst>
      <p:ext uri="{BB962C8B-B14F-4D97-AF65-F5344CB8AC3E}">
        <p14:creationId xmlns:p14="http://schemas.microsoft.com/office/powerpoint/2010/main" val="1998598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120" y="8596632"/>
            <a:ext cx="18584865" cy="3582668"/>
          </a:xfrm>
        </p:spPr>
        <p:txBody>
          <a:bodyPr anchor="b"/>
          <a:lstStyle>
            <a:lvl1pPr marL="0" indent="0">
              <a:buNone/>
              <a:defRPr sz="12023" b="1"/>
            </a:lvl1pPr>
            <a:lvl2pPr marL="2294412" indent="0">
              <a:buNone/>
              <a:defRPr sz="10037" b="1"/>
            </a:lvl2pPr>
            <a:lvl3pPr marL="4588825" indent="0">
              <a:buNone/>
              <a:defRPr sz="8991" b="1"/>
            </a:lvl3pPr>
            <a:lvl4pPr marL="6883237" indent="0">
              <a:buNone/>
              <a:defRPr sz="8050" b="1"/>
            </a:lvl4pPr>
            <a:lvl5pPr marL="9177650" indent="0">
              <a:buNone/>
              <a:defRPr sz="8050" b="1"/>
            </a:lvl5pPr>
            <a:lvl6pPr marL="11472062" indent="0">
              <a:buNone/>
              <a:defRPr sz="8050" b="1"/>
            </a:lvl6pPr>
            <a:lvl7pPr marL="13766475" indent="0">
              <a:buNone/>
              <a:defRPr sz="8050" b="1"/>
            </a:lvl7pPr>
            <a:lvl8pPr marL="16060887" indent="0">
              <a:buNone/>
              <a:defRPr sz="8050" b="1"/>
            </a:lvl8pPr>
            <a:lvl9pPr marL="18355300" indent="0">
              <a:buNone/>
              <a:defRPr sz="8050" b="1"/>
            </a:lvl9pPr>
          </a:lstStyle>
          <a:p>
            <a:pPr lvl="0"/>
            <a:r>
              <a:rPr lang="en-US"/>
              <a:t>Click to edit Master text styles</a:t>
            </a:r>
          </a:p>
        </p:txBody>
      </p:sp>
      <p:sp>
        <p:nvSpPr>
          <p:cNvPr id="4" name="Content Placeholder 3"/>
          <p:cNvSpPr>
            <a:spLocks noGrp="1"/>
          </p:cNvSpPr>
          <p:nvPr>
            <p:ph sz="half" idx="2"/>
          </p:nvPr>
        </p:nvSpPr>
        <p:spPr>
          <a:xfrm>
            <a:off x="2103120" y="12179300"/>
            <a:ext cx="18584865" cy="22127212"/>
          </a:xfrm>
        </p:spPr>
        <p:txBody>
          <a:bodyPr/>
          <a:lstStyle>
            <a:lvl1pPr>
              <a:defRPr sz="12023"/>
            </a:lvl1pPr>
            <a:lvl2pPr>
              <a:defRPr sz="10037"/>
            </a:lvl2pPr>
            <a:lvl3pPr>
              <a:defRPr sz="8991"/>
            </a:lvl3pPr>
            <a:lvl4pPr>
              <a:defRPr sz="8050"/>
            </a:lvl4pPr>
            <a:lvl5pPr>
              <a:defRPr sz="8050"/>
            </a:lvl5pPr>
            <a:lvl6pPr>
              <a:defRPr sz="8050"/>
            </a:lvl6pPr>
            <a:lvl7pPr>
              <a:defRPr sz="8050"/>
            </a:lvl7pPr>
            <a:lvl8pPr>
              <a:defRPr sz="8050"/>
            </a:lvl8pPr>
            <a:lvl9pPr>
              <a:defRPr sz="8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17" y="8596632"/>
            <a:ext cx="18592165" cy="3582668"/>
          </a:xfrm>
        </p:spPr>
        <p:txBody>
          <a:bodyPr anchor="b"/>
          <a:lstStyle>
            <a:lvl1pPr marL="0" indent="0">
              <a:buNone/>
              <a:defRPr sz="12023" b="1"/>
            </a:lvl1pPr>
            <a:lvl2pPr marL="2294412" indent="0">
              <a:buNone/>
              <a:defRPr sz="10037" b="1"/>
            </a:lvl2pPr>
            <a:lvl3pPr marL="4588825" indent="0">
              <a:buNone/>
              <a:defRPr sz="8991" b="1"/>
            </a:lvl3pPr>
            <a:lvl4pPr marL="6883237" indent="0">
              <a:buNone/>
              <a:defRPr sz="8050" b="1"/>
            </a:lvl4pPr>
            <a:lvl5pPr marL="9177650" indent="0">
              <a:buNone/>
              <a:defRPr sz="8050" b="1"/>
            </a:lvl5pPr>
            <a:lvl6pPr marL="11472062" indent="0">
              <a:buNone/>
              <a:defRPr sz="8050" b="1"/>
            </a:lvl6pPr>
            <a:lvl7pPr marL="13766475" indent="0">
              <a:buNone/>
              <a:defRPr sz="8050" b="1"/>
            </a:lvl7pPr>
            <a:lvl8pPr marL="16060887" indent="0">
              <a:buNone/>
              <a:defRPr sz="8050" b="1"/>
            </a:lvl8pPr>
            <a:lvl9pPr marL="18355300" indent="0">
              <a:buNone/>
              <a:defRPr sz="8050" b="1"/>
            </a:lvl9pPr>
          </a:lstStyle>
          <a:p>
            <a:pPr lvl="0"/>
            <a:r>
              <a:rPr lang="en-US"/>
              <a:t>Click to edit Master text styles</a:t>
            </a:r>
          </a:p>
        </p:txBody>
      </p:sp>
      <p:sp>
        <p:nvSpPr>
          <p:cNvPr id="6" name="Content Placeholder 5"/>
          <p:cNvSpPr>
            <a:spLocks noGrp="1"/>
          </p:cNvSpPr>
          <p:nvPr>
            <p:ph sz="quarter" idx="4"/>
          </p:nvPr>
        </p:nvSpPr>
        <p:spPr>
          <a:xfrm>
            <a:off x="21367117" y="12179300"/>
            <a:ext cx="18592165" cy="22127212"/>
          </a:xfrm>
        </p:spPr>
        <p:txBody>
          <a:bodyPr/>
          <a:lstStyle>
            <a:lvl1pPr>
              <a:defRPr sz="12023"/>
            </a:lvl1pPr>
            <a:lvl2pPr>
              <a:defRPr sz="10037"/>
            </a:lvl2pPr>
            <a:lvl3pPr>
              <a:defRPr sz="8991"/>
            </a:lvl3pPr>
            <a:lvl4pPr>
              <a:defRPr sz="8050"/>
            </a:lvl4pPr>
            <a:lvl5pPr>
              <a:defRPr sz="8050"/>
            </a:lvl5pPr>
            <a:lvl6pPr>
              <a:defRPr sz="8050"/>
            </a:lvl6pPr>
            <a:lvl7pPr>
              <a:defRPr sz="8050"/>
            </a:lvl7pPr>
            <a:lvl8pPr>
              <a:defRPr sz="8050"/>
            </a:lvl8pPr>
            <a:lvl9pPr>
              <a:defRPr sz="8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p:cNvPr>
          <p:cNvSpPr>
            <a:spLocks noGrp="1"/>
          </p:cNvSpPr>
          <p:nvPr>
            <p:ph type="dt" sz="half" idx="10"/>
          </p:nvPr>
        </p:nvSpPr>
        <p:spPr/>
        <p:txBody>
          <a:bodyPr/>
          <a:lstStyle>
            <a:lvl1pPr>
              <a:defRPr/>
            </a:lvl1pPr>
          </a:lstStyle>
          <a:p>
            <a:pPr>
              <a:defRPr/>
            </a:pPr>
            <a:fld id="{76741459-DA3B-574D-B014-61CA85F21E41}" type="datetimeFigureOut">
              <a:rPr lang="en-US"/>
              <a:pPr>
                <a:defRPr/>
              </a:pPr>
              <a:t>4/25/19</a:t>
            </a:fld>
            <a:endParaRPr lang="en-US" dirty="0"/>
          </a:p>
        </p:txBody>
      </p:sp>
      <p:sp>
        <p:nvSpPr>
          <p:cNvPr id="8" name="Footer Placeholder 4">
            <a:extLst/>
          </p:cNvPr>
          <p:cNvSpPr>
            <a:spLocks noGrp="1"/>
          </p:cNvSpPr>
          <p:nvPr>
            <p:ph type="ftr" sz="quarter" idx="11"/>
          </p:nvPr>
        </p:nvSpPr>
        <p:spPr/>
        <p:txBody>
          <a:bodyPr/>
          <a:lstStyle>
            <a:lvl1pPr>
              <a:defRPr/>
            </a:lvl1pPr>
          </a:lstStyle>
          <a:p>
            <a:pPr>
              <a:defRPr/>
            </a:pPr>
            <a:endParaRPr lang="en-US" dirty="0"/>
          </a:p>
        </p:txBody>
      </p:sp>
      <p:sp>
        <p:nvSpPr>
          <p:cNvPr id="9" name="Slide Number Placeholder 5">
            <a:extLst/>
          </p:cNvPr>
          <p:cNvSpPr>
            <a:spLocks noGrp="1"/>
          </p:cNvSpPr>
          <p:nvPr>
            <p:ph type="sldNum" sz="quarter" idx="12"/>
          </p:nvPr>
        </p:nvSpPr>
        <p:spPr/>
        <p:txBody>
          <a:bodyPr/>
          <a:lstStyle>
            <a:lvl1pPr>
              <a:defRPr/>
            </a:lvl1pPr>
          </a:lstStyle>
          <a:p>
            <a:pPr>
              <a:defRPr/>
            </a:pPr>
            <a:fld id="{3D46CCEC-7ACE-E044-AE0D-D071A8A494E4}" type="slidenum">
              <a:rPr lang="en-US"/>
              <a:pPr>
                <a:defRPr/>
              </a:pPr>
              <a:t>‹#›</a:t>
            </a:fld>
            <a:endParaRPr lang="en-US" dirty="0"/>
          </a:p>
        </p:txBody>
      </p:sp>
    </p:spTree>
    <p:extLst>
      <p:ext uri="{BB962C8B-B14F-4D97-AF65-F5344CB8AC3E}">
        <p14:creationId xmlns:p14="http://schemas.microsoft.com/office/powerpoint/2010/main" val="325521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p:cNvPr>
          <p:cNvSpPr>
            <a:spLocks noGrp="1"/>
          </p:cNvSpPr>
          <p:nvPr>
            <p:ph type="dt" sz="half" idx="10"/>
          </p:nvPr>
        </p:nvSpPr>
        <p:spPr/>
        <p:txBody>
          <a:bodyPr/>
          <a:lstStyle>
            <a:lvl1pPr>
              <a:defRPr/>
            </a:lvl1pPr>
          </a:lstStyle>
          <a:p>
            <a:pPr>
              <a:defRPr/>
            </a:pPr>
            <a:fld id="{E02DB9FC-88C9-AB41-8BB3-BAB48A6DF8B1}" type="datetimeFigureOut">
              <a:rPr lang="en-US"/>
              <a:pPr>
                <a:defRPr/>
              </a:pPr>
              <a:t>4/25/19</a:t>
            </a:fld>
            <a:endParaRPr lang="en-US" dirty="0"/>
          </a:p>
        </p:txBody>
      </p:sp>
      <p:sp>
        <p:nvSpPr>
          <p:cNvPr id="4" name="Footer Placeholder 4">
            <a:extLst/>
          </p:cNvPr>
          <p:cNvSpPr>
            <a:spLocks noGrp="1"/>
          </p:cNvSpPr>
          <p:nvPr>
            <p:ph type="ftr" sz="quarter" idx="11"/>
          </p:nvPr>
        </p:nvSpPr>
        <p:spPr/>
        <p:txBody>
          <a:bodyPr/>
          <a:lstStyle>
            <a:lvl1pPr>
              <a:defRPr/>
            </a:lvl1pPr>
          </a:lstStyle>
          <a:p>
            <a:pPr>
              <a:defRPr/>
            </a:pPr>
            <a:endParaRPr lang="en-US" dirty="0"/>
          </a:p>
        </p:txBody>
      </p:sp>
      <p:sp>
        <p:nvSpPr>
          <p:cNvPr id="5" name="Slide Number Placeholder 5">
            <a:extLst/>
          </p:cNvPr>
          <p:cNvSpPr>
            <a:spLocks noGrp="1"/>
          </p:cNvSpPr>
          <p:nvPr>
            <p:ph type="sldNum" sz="quarter" idx="12"/>
          </p:nvPr>
        </p:nvSpPr>
        <p:spPr/>
        <p:txBody>
          <a:bodyPr/>
          <a:lstStyle>
            <a:lvl1pPr>
              <a:defRPr/>
            </a:lvl1pPr>
          </a:lstStyle>
          <a:p>
            <a:pPr>
              <a:defRPr/>
            </a:pPr>
            <a:fld id="{5DF026FE-A8EE-1846-8269-A517282B2AA7}" type="slidenum">
              <a:rPr lang="en-US"/>
              <a:pPr>
                <a:defRPr/>
              </a:pPr>
              <a:t>‹#›</a:t>
            </a:fld>
            <a:endParaRPr lang="en-US" dirty="0"/>
          </a:p>
        </p:txBody>
      </p:sp>
    </p:spTree>
    <p:extLst>
      <p:ext uri="{BB962C8B-B14F-4D97-AF65-F5344CB8AC3E}">
        <p14:creationId xmlns:p14="http://schemas.microsoft.com/office/powerpoint/2010/main" val="23869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p:cNvPr>
          <p:cNvSpPr>
            <a:spLocks noGrp="1"/>
          </p:cNvSpPr>
          <p:nvPr>
            <p:ph type="dt" sz="half" idx="10"/>
          </p:nvPr>
        </p:nvSpPr>
        <p:spPr/>
        <p:txBody>
          <a:bodyPr/>
          <a:lstStyle>
            <a:lvl1pPr>
              <a:defRPr/>
            </a:lvl1pPr>
          </a:lstStyle>
          <a:p>
            <a:pPr>
              <a:defRPr/>
            </a:pPr>
            <a:fld id="{A76B7C84-CE0A-3444-B73F-41559084CF02}" type="datetimeFigureOut">
              <a:rPr lang="en-US"/>
              <a:pPr>
                <a:defRPr/>
              </a:pPr>
              <a:t>4/25/19</a:t>
            </a:fld>
            <a:endParaRPr lang="en-US" dirty="0"/>
          </a:p>
        </p:txBody>
      </p:sp>
      <p:sp>
        <p:nvSpPr>
          <p:cNvPr id="3" name="Footer Placeholder 4">
            <a:extLst/>
          </p:cNvPr>
          <p:cNvSpPr>
            <a:spLocks noGrp="1"/>
          </p:cNvSpPr>
          <p:nvPr>
            <p:ph type="ftr" sz="quarter" idx="11"/>
          </p:nvPr>
        </p:nvSpPr>
        <p:spPr/>
        <p:txBody>
          <a:bodyPr/>
          <a:lstStyle>
            <a:lvl1pPr>
              <a:defRPr/>
            </a:lvl1pPr>
          </a:lstStyle>
          <a:p>
            <a:pPr>
              <a:defRPr/>
            </a:pPr>
            <a:endParaRPr lang="en-US" dirty="0"/>
          </a:p>
        </p:txBody>
      </p:sp>
      <p:sp>
        <p:nvSpPr>
          <p:cNvPr id="4" name="Slide Number Placeholder 5">
            <a:extLst/>
          </p:cNvPr>
          <p:cNvSpPr>
            <a:spLocks noGrp="1"/>
          </p:cNvSpPr>
          <p:nvPr>
            <p:ph type="sldNum" sz="quarter" idx="12"/>
          </p:nvPr>
        </p:nvSpPr>
        <p:spPr/>
        <p:txBody>
          <a:bodyPr/>
          <a:lstStyle>
            <a:lvl1pPr>
              <a:defRPr/>
            </a:lvl1pPr>
          </a:lstStyle>
          <a:p>
            <a:pPr>
              <a:defRPr/>
            </a:pPr>
            <a:fld id="{420805CC-0AD4-EF4E-B9D0-43AEEA0D2F3A}" type="slidenum">
              <a:rPr lang="en-US"/>
              <a:pPr>
                <a:defRPr/>
              </a:pPr>
              <a:t>‹#›</a:t>
            </a:fld>
            <a:endParaRPr lang="en-US" dirty="0"/>
          </a:p>
        </p:txBody>
      </p:sp>
    </p:spTree>
    <p:extLst>
      <p:ext uri="{BB962C8B-B14F-4D97-AF65-F5344CB8AC3E}">
        <p14:creationId xmlns:p14="http://schemas.microsoft.com/office/powerpoint/2010/main" val="1144379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3" y="1529080"/>
            <a:ext cx="13838240" cy="6507480"/>
          </a:xfrm>
        </p:spPr>
        <p:txBody>
          <a:bodyPr anchor="b"/>
          <a:lstStyle>
            <a:lvl1pPr algn="l">
              <a:defRPr sz="10037" b="1"/>
            </a:lvl1pPr>
          </a:lstStyle>
          <a:p>
            <a:r>
              <a:rPr lang="en-US"/>
              <a:t>Click to edit Master title style</a:t>
            </a:r>
          </a:p>
        </p:txBody>
      </p:sp>
      <p:sp>
        <p:nvSpPr>
          <p:cNvPr id="3" name="Content Placeholder 2"/>
          <p:cNvSpPr>
            <a:spLocks noGrp="1"/>
          </p:cNvSpPr>
          <p:nvPr>
            <p:ph idx="1"/>
          </p:nvPr>
        </p:nvSpPr>
        <p:spPr>
          <a:xfrm>
            <a:off x="16445230" y="1529084"/>
            <a:ext cx="23514050" cy="32777432"/>
          </a:xfrm>
        </p:spPr>
        <p:txBody>
          <a:bodyPr/>
          <a:lstStyle>
            <a:lvl1pPr>
              <a:defRPr sz="16101"/>
            </a:lvl1pPr>
            <a:lvl2pPr>
              <a:defRPr sz="14010"/>
            </a:lvl2pPr>
            <a:lvl3pPr>
              <a:defRPr sz="12023"/>
            </a:lvl3pPr>
            <a:lvl4pPr>
              <a:defRPr sz="10037"/>
            </a:lvl4pPr>
            <a:lvl5pPr>
              <a:defRPr sz="10037"/>
            </a:lvl5pPr>
            <a:lvl6pPr>
              <a:defRPr sz="10037"/>
            </a:lvl6pPr>
            <a:lvl7pPr>
              <a:defRPr sz="10037"/>
            </a:lvl7pPr>
            <a:lvl8pPr>
              <a:defRPr sz="10037"/>
            </a:lvl8pPr>
            <a:lvl9pPr>
              <a:defRPr sz="1003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123" y="8036564"/>
            <a:ext cx="13838240" cy="26269952"/>
          </a:xfrm>
        </p:spPr>
        <p:txBody>
          <a:bodyPr/>
          <a:lstStyle>
            <a:lvl1pPr marL="0" indent="0">
              <a:buNone/>
              <a:defRPr sz="7005"/>
            </a:lvl1pPr>
            <a:lvl2pPr marL="2294412" indent="0">
              <a:buNone/>
              <a:defRPr sz="6064"/>
            </a:lvl2pPr>
            <a:lvl3pPr marL="4588825" indent="0">
              <a:buNone/>
              <a:defRPr sz="5018"/>
            </a:lvl3pPr>
            <a:lvl4pPr marL="6883237" indent="0">
              <a:buNone/>
              <a:defRPr sz="4496"/>
            </a:lvl4pPr>
            <a:lvl5pPr marL="9177650" indent="0">
              <a:buNone/>
              <a:defRPr sz="4496"/>
            </a:lvl5pPr>
            <a:lvl6pPr marL="11472062" indent="0">
              <a:buNone/>
              <a:defRPr sz="4496"/>
            </a:lvl6pPr>
            <a:lvl7pPr marL="13766475" indent="0">
              <a:buNone/>
              <a:defRPr sz="4496"/>
            </a:lvl7pPr>
            <a:lvl8pPr marL="16060887" indent="0">
              <a:buNone/>
              <a:defRPr sz="4496"/>
            </a:lvl8pPr>
            <a:lvl9pPr marL="18355300" indent="0">
              <a:buNone/>
              <a:defRPr sz="4496"/>
            </a:lvl9pPr>
          </a:lstStyle>
          <a:p>
            <a:pPr lvl="0"/>
            <a:r>
              <a:rPr lang="en-US"/>
              <a:t>Click to edit Master text styles</a:t>
            </a:r>
          </a:p>
        </p:txBody>
      </p:sp>
      <p:sp>
        <p:nvSpPr>
          <p:cNvPr id="5" name="Date Placeholder 3">
            <a:extLst/>
          </p:cNvPr>
          <p:cNvSpPr>
            <a:spLocks noGrp="1"/>
          </p:cNvSpPr>
          <p:nvPr>
            <p:ph type="dt" sz="half" idx="10"/>
          </p:nvPr>
        </p:nvSpPr>
        <p:spPr/>
        <p:txBody>
          <a:bodyPr/>
          <a:lstStyle>
            <a:lvl1pPr>
              <a:defRPr/>
            </a:lvl1pPr>
          </a:lstStyle>
          <a:p>
            <a:pPr>
              <a:defRPr/>
            </a:pPr>
            <a:fld id="{909233DA-B095-AA46-9C93-9BA7D669F53F}" type="datetimeFigureOut">
              <a:rPr lang="en-US"/>
              <a:pPr>
                <a:defRPr/>
              </a:pPr>
              <a:t>4/25/19</a:t>
            </a:fld>
            <a:endParaRPr lang="en-US" dirty="0"/>
          </a:p>
        </p:txBody>
      </p:sp>
      <p:sp>
        <p:nvSpPr>
          <p:cNvPr id="6" name="Footer Placeholder 4">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p:cNvPr>
          <p:cNvSpPr>
            <a:spLocks noGrp="1"/>
          </p:cNvSpPr>
          <p:nvPr>
            <p:ph type="sldNum" sz="quarter" idx="12"/>
          </p:nvPr>
        </p:nvSpPr>
        <p:spPr/>
        <p:txBody>
          <a:bodyPr/>
          <a:lstStyle>
            <a:lvl1pPr>
              <a:defRPr/>
            </a:lvl1pPr>
          </a:lstStyle>
          <a:p>
            <a:pPr>
              <a:defRPr/>
            </a:pPr>
            <a:fld id="{38CC1540-EF9B-1F4D-9F38-6ECEC3419604}" type="slidenum">
              <a:rPr lang="en-US"/>
              <a:pPr>
                <a:defRPr/>
              </a:pPr>
              <a:t>‹#›</a:t>
            </a:fld>
            <a:endParaRPr lang="en-US" dirty="0"/>
          </a:p>
        </p:txBody>
      </p:sp>
    </p:spTree>
    <p:extLst>
      <p:ext uri="{BB962C8B-B14F-4D97-AF65-F5344CB8AC3E}">
        <p14:creationId xmlns:p14="http://schemas.microsoft.com/office/powerpoint/2010/main" val="214137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6883360"/>
            <a:ext cx="25237440" cy="3173732"/>
          </a:xfrm>
        </p:spPr>
        <p:txBody>
          <a:bodyPr anchor="b"/>
          <a:lstStyle>
            <a:lvl1pPr algn="l">
              <a:defRPr sz="10037" b="1"/>
            </a:lvl1pPr>
          </a:lstStyle>
          <a:p>
            <a:r>
              <a:rPr lang="en-US"/>
              <a:t>Click to edit Master title style</a:t>
            </a:r>
          </a:p>
        </p:txBody>
      </p:sp>
      <p:sp>
        <p:nvSpPr>
          <p:cNvPr id="3" name="Picture Placeholder 2"/>
          <p:cNvSpPr>
            <a:spLocks noGrp="1"/>
          </p:cNvSpPr>
          <p:nvPr>
            <p:ph type="pic" idx="1"/>
          </p:nvPr>
        </p:nvSpPr>
        <p:spPr>
          <a:xfrm>
            <a:off x="8244525" y="3431540"/>
            <a:ext cx="25237440" cy="23042880"/>
          </a:xfrm>
        </p:spPr>
        <p:txBody>
          <a:bodyPr rtlCol="0">
            <a:normAutofit/>
          </a:bodyPr>
          <a:lstStyle>
            <a:lvl1pPr marL="0" indent="0">
              <a:buNone/>
              <a:defRPr sz="16101"/>
            </a:lvl1pPr>
            <a:lvl2pPr marL="2294412" indent="0">
              <a:buNone/>
              <a:defRPr sz="14010"/>
            </a:lvl2pPr>
            <a:lvl3pPr marL="4588825" indent="0">
              <a:buNone/>
              <a:defRPr sz="12023"/>
            </a:lvl3pPr>
            <a:lvl4pPr marL="6883237" indent="0">
              <a:buNone/>
              <a:defRPr sz="10037"/>
            </a:lvl4pPr>
            <a:lvl5pPr marL="9177650" indent="0">
              <a:buNone/>
              <a:defRPr sz="10037"/>
            </a:lvl5pPr>
            <a:lvl6pPr marL="11472062" indent="0">
              <a:buNone/>
              <a:defRPr sz="10037"/>
            </a:lvl6pPr>
            <a:lvl7pPr marL="13766475" indent="0">
              <a:buNone/>
              <a:defRPr sz="10037"/>
            </a:lvl7pPr>
            <a:lvl8pPr marL="16060887" indent="0">
              <a:buNone/>
              <a:defRPr sz="10037"/>
            </a:lvl8pPr>
            <a:lvl9pPr marL="18355300" indent="0">
              <a:buNone/>
              <a:defRPr sz="10037"/>
            </a:lvl9pPr>
          </a:lstStyle>
          <a:p>
            <a:pPr lvl="0"/>
            <a:endParaRPr lang="en-US" noProof="0" dirty="0"/>
          </a:p>
        </p:txBody>
      </p:sp>
      <p:sp>
        <p:nvSpPr>
          <p:cNvPr id="4" name="Text Placeholder 3"/>
          <p:cNvSpPr>
            <a:spLocks noGrp="1"/>
          </p:cNvSpPr>
          <p:nvPr>
            <p:ph type="body" sz="half" idx="2"/>
          </p:nvPr>
        </p:nvSpPr>
        <p:spPr>
          <a:xfrm>
            <a:off x="8244525" y="30057092"/>
            <a:ext cx="25237440" cy="4507228"/>
          </a:xfrm>
        </p:spPr>
        <p:txBody>
          <a:bodyPr/>
          <a:lstStyle>
            <a:lvl1pPr marL="0" indent="0">
              <a:buNone/>
              <a:defRPr sz="7005"/>
            </a:lvl1pPr>
            <a:lvl2pPr marL="2294412" indent="0">
              <a:buNone/>
              <a:defRPr sz="6064"/>
            </a:lvl2pPr>
            <a:lvl3pPr marL="4588825" indent="0">
              <a:buNone/>
              <a:defRPr sz="5018"/>
            </a:lvl3pPr>
            <a:lvl4pPr marL="6883237" indent="0">
              <a:buNone/>
              <a:defRPr sz="4496"/>
            </a:lvl4pPr>
            <a:lvl5pPr marL="9177650" indent="0">
              <a:buNone/>
              <a:defRPr sz="4496"/>
            </a:lvl5pPr>
            <a:lvl6pPr marL="11472062" indent="0">
              <a:buNone/>
              <a:defRPr sz="4496"/>
            </a:lvl6pPr>
            <a:lvl7pPr marL="13766475" indent="0">
              <a:buNone/>
              <a:defRPr sz="4496"/>
            </a:lvl7pPr>
            <a:lvl8pPr marL="16060887" indent="0">
              <a:buNone/>
              <a:defRPr sz="4496"/>
            </a:lvl8pPr>
            <a:lvl9pPr marL="18355300" indent="0">
              <a:buNone/>
              <a:defRPr sz="4496"/>
            </a:lvl9pPr>
          </a:lstStyle>
          <a:p>
            <a:pPr lvl="0"/>
            <a:r>
              <a:rPr lang="en-US"/>
              <a:t>Click to edit Master text styles</a:t>
            </a:r>
          </a:p>
        </p:txBody>
      </p:sp>
      <p:sp>
        <p:nvSpPr>
          <p:cNvPr id="5" name="Date Placeholder 3">
            <a:extLst/>
          </p:cNvPr>
          <p:cNvSpPr>
            <a:spLocks noGrp="1"/>
          </p:cNvSpPr>
          <p:nvPr>
            <p:ph type="dt" sz="half" idx="10"/>
          </p:nvPr>
        </p:nvSpPr>
        <p:spPr/>
        <p:txBody>
          <a:bodyPr/>
          <a:lstStyle>
            <a:lvl1pPr>
              <a:defRPr/>
            </a:lvl1pPr>
          </a:lstStyle>
          <a:p>
            <a:pPr>
              <a:defRPr/>
            </a:pPr>
            <a:fld id="{62BCE7ED-CFBA-6649-9F2E-760703BAF46F}" type="datetimeFigureOut">
              <a:rPr lang="en-US"/>
              <a:pPr>
                <a:defRPr/>
              </a:pPr>
              <a:t>4/25/19</a:t>
            </a:fld>
            <a:endParaRPr lang="en-US" dirty="0"/>
          </a:p>
        </p:txBody>
      </p:sp>
      <p:sp>
        <p:nvSpPr>
          <p:cNvPr id="6" name="Footer Placeholder 4">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p:cNvPr>
          <p:cNvSpPr>
            <a:spLocks noGrp="1"/>
          </p:cNvSpPr>
          <p:nvPr>
            <p:ph type="sldNum" sz="quarter" idx="12"/>
          </p:nvPr>
        </p:nvSpPr>
        <p:spPr/>
        <p:txBody>
          <a:bodyPr/>
          <a:lstStyle>
            <a:lvl1pPr>
              <a:defRPr/>
            </a:lvl1pPr>
          </a:lstStyle>
          <a:p>
            <a:pPr>
              <a:defRPr/>
            </a:pPr>
            <a:fld id="{654A4807-B87F-6B4B-BF35-AE54945248DC}" type="slidenum">
              <a:rPr lang="en-US"/>
              <a:pPr>
                <a:defRPr/>
              </a:pPr>
              <a:t>‹#›</a:t>
            </a:fld>
            <a:endParaRPr lang="en-US" dirty="0"/>
          </a:p>
        </p:txBody>
      </p:sp>
    </p:spTree>
    <p:extLst>
      <p:ext uri="{BB962C8B-B14F-4D97-AF65-F5344CB8AC3E}">
        <p14:creationId xmlns:p14="http://schemas.microsoft.com/office/powerpoint/2010/main" val="30233205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02789" y="1537229"/>
            <a:ext cx="37856824"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38912" tIns="219456" rIns="438912" bIns="21945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102789" y="8960379"/>
            <a:ext cx="37856824" cy="2534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38912" tIns="219456" rIns="438912" bIns="21945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p:cNvPr>
          <p:cNvSpPr>
            <a:spLocks noGrp="1"/>
          </p:cNvSpPr>
          <p:nvPr>
            <p:ph type="dt" sz="half" idx="2"/>
          </p:nvPr>
        </p:nvSpPr>
        <p:spPr>
          <a:xfrm>
            <a:off x="2102789" y="35595190"/>
            <a:ext cx="9815224" cy="2044700"/>
          </a:xfrm>
          <a:prstGeom prst="rect">
            <a:avLst/>
          </a:prstGeom>
        </p:spPr>
        <p:txBody>
          <a:bodyPr vert="horz" wrap="square" lIns="438912" tIns="219456" rIns="438912" bIns="219456" numCol="1" anchor="ctr" anchorCtr="0" compatLnSpc="1">
            <a:prstTxWarp prst="textNoShape">
              <a:avLst/>
            </a:prstTxWarp>
          </a:bodyPr>
          <a:lstStyle>
            <a:lvl1pPr eaLnBrk="1" hangingPunct="1">
              <a:defRPr sz="6064" smtClean="0">
                <a:solidFill>
                  <a:srgbClr val="898989"/>
                </a:solidFill>
              </a:defRPr>
            </a:lvl1pPr>
          </a:lstStyle>
          <a:p>
            <a:pPr>
              <a:defRPr/>
            </a:pPr>
            <a:fld id="{9EE0D3A4-30E1-3F4F-9DA5-686F41578451}" type="datetimeFigureOut">
              <a:rPr lang="en-US"/>
              <a:pPr>
                <a:defRPr/>
              </a:pPr>
              <a:t>4/25/19</a:t>
            </a:fld>
            <a:endParaRPr lang="en-US" dirty="0"/>
          </a:p>
        </p:txBody>
      </p:sp>
      <p:sp>
        <p:nvSpPr>
          <p:cNvPr id="5" name="Footer Placeholder 4">
            <a:extLst/>
          </p:cNvPr>
          <p:cNvSpPr>
            <a:spLocks noGrp="1"/>
          </p:cNvSpPr>
          <p:nvPr>
            <p:ph type="ftr" sz="quarter" idx="3"/>
          </p:nvPr>
        </p:nvSpPr>
        <p:spPr>
          <a:xfrm>
            <a:off x="14370989" y="35595190"/>
            <a:ext cx="13320424" cy="2044700"/>
          </a:xfrm>
          <a:prstGeom prst="rect">
            <a:avLst/>
          </a:prstGeom>
        </p:spPr>
        <p:txBody>
          <a:bodyPr vert="horz" lIns="438912" tIns="219456" rIns="438912" bIns="219456" rtlCol="0" anchor="ctr"/>
          <a:lstStyle>
            <a:lvl1pPr algn="ctr" defTabSz="2294412" eaLnBrk="1" fontAlgn="auto" hangingPunct="1">
              <a:spcBef>
                <a:spcPts val="0"/>
              </a:spcBef>
              <a:spcAft>
                <a:spcPts val="0"/>
              </a:spcAft>
              <a:defRPr sz="6064">
                <a:solidFill>
                  <a:schemeClr val="tx1">
                    <a:tint val="75000"/>
                  </a:schemeClr>
                </a:solidFill>
                <a:latin typeface="+mn-lt"/>
                <a:ea typeface="+mn-ea"/>
                <a:cs typeface="+mn-cs"/>
              </a:defRPr>
            </a:lvl1pPr>
          </a:lstStyle>
          <a:p>
            <a:pPr>
              <a:defRPr/>
            </a:pPr>
            <a:endParaRPr lang="en-US" dirty="0"/>
          </a:p>
        </p:txBody>
      </p:sp>
      <p:sp>
        <p:nvSpPr>
          <p:cNvPr id="6" name="Slide Number Placeholder 5">
            <a:extLst/>
          </p:cNvPr>
          <p:cNvSpPr>
            <a:spLocks noGrp="1"/>
          </p:cNvSpPr>
          <p:nvPr>
            <p:ph type="sldNum" sz="quarter" idx="4"/>
          </p:nvPr>
        </p:nvSpPr>
        <p:spPr>
          <a:xfrm>
            <a:off x="30144389" y="35595190"/>
            <a:ext cx="9815224" cy="2044700"/>
          </a:xfrm>
          <a:prstGeom prst="rect">
            <a:avLst/>
          </a:prstGeom>
        </p:spPr>
        <p:txBody>
          <a:bodyPr vert="horz" wrap="square" lIns="438912" tIns="219456" rIns="438912" bIns="219456" numCol="1" anchor="ctr" anchorCtr="0" compatLnSpc="1">
            <a:prstTxWarp prst="textNoShape">
              <a:avLst/>
            </a:prstTxWarp>
          </a:bodyPr>
          <a:lstStyle>
            <a:lvl1pPr algn="r" eaLnBrk="1" hangingPunct="1">
              <a:defRPr sz="6064" smtClean="0">
                <a:solidFill>
                  <a:srgbClr val="898989"/>
                </a:solidFill>
              </a:defRPr>
            </a:lvl1pPr>
          </a:lstStyle>
          <a:p>
            <a:pPr>
              <a:defRPr/>
            </a:pPr>
            <a:fld id="{3391BE57-D95C-2D4C-9AF3-CC6CFCB7E7C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293749" rtl="0" eaLnBrk="0" fontAlgn="base" hangingPunct="0">
        <a:spcBef>
          <a:spcPct val="0"/>
        </a:spcBef>
        <a:spcAft>
          <a:spcPct val="0"/>
        </a:spcAft>
        <a:defRPr sz="22060" kern="1200">
          <a:solidFill>
            <a:schemeClr val="tx1"/>
          </a:solidFill>
          <a:latin typeface="+mj-lt"/>
          <a:ea typeface="ＭＳ Ｐゴシック" panose="020B0600070205080204" pitchFamily="34" charset="-128"/>
          <a:cs typeface="ＭＳ Ｐゴシック" charset="0"/>
        </a:defRPr>
      </a:lvl1pPr>
      <a:lvl2pPr algn="ctr" defTabSz="2293749" rtl="0" eaLnBrk="0" fontAlgn="base" hangingPunct="0">
        <a:spcBef>
          <a:spcPct val="0"/>
        </a:spcBef>
        <a:spcAft>
          <a:spcPct val="0"/>
        </a:spcAft>
        <a:defRPr sz="22060">
          <a:solidFill>
            <a:schemeClr val="tx1"/>
          </a:solidFill>
          <a:latin typeface="Calibri" panose="020F0502020204030204" pitchFamily="34" charset="0"/>
          <a:ea typeface="ＭＳ Ｐゴシック" panose="020B0600070205080204" pitchFamily="34" charset="-128"/>
          <a:cs typeface="ＭＳ Ｐゴシック" charset="0"/>
        </a:defRPr>
      </a:lvl2pPr>
      <a:lvl3pPr algn="ctr" defTabSz="2293749" rtl="0" eaLnBrk="0" fontAlgn="base" hangingPunct="0">
        <a:spcBef>
          <a:spcPct val="0"/>
        </a:spcBef>
        <a:spcAft>
          <a:spcPct val="0"/>
        </a:spcAft>
        <a:defRPr sz="22060">
          <a:solidFill>
            <a:schemeClr val="tx1"/>
          </a:solidFill>
          <a:latin typeface="Calibri" panose="020F0502020204030204" pitchFamily="34" charset="0"/>
          <a:ea typeface="ＭＳ Ｐゴシック" panose="020B0600070205080204" pitchFamily="34" charset="-128"/>
          <a:cs typeface="ＭＳ Ｐゴシック" charset="0"/>
        </a:defRPr>
      </a:lvl3pPr>
      <a:lvl4pPr algn="ctr" defTabSz="2293749" rtl="0" eaLnBrk="0" fontAlgn="base" hangingPunct="0">
        <a:spcBef>
          <a:spcPct val="0"/>
        </a:spcBef>
        <a:spcAft>
          <a:spcPct val="0"/>
        </a:spcAft>
        <a:defRPr sz="22060">
          <a:solidFill>
            <a:schemeClr val="tx1"/>
          </a:solidFill>
          <a:latin typeface="Calibri" panose="020F0502020204030204" pitchFamily="34" charset="0"/>
          <a:ea typeface="ＭＳ Ｐゴシック" panose="020B0600070205080204" pitchFamily="34" charset="-128"/>
          <a:cs typeface="ＭＳ Ｐゴシック" charset="0"/>
        </a:defRPr>
      </a:lvl4pPr>
      <a:lvl5pPr algn="ctr" defTabSz="2293749" rtl="0" eaLnBrk="0" fontAlgn="base" hangingPunct="0">
        <a:spcBef>
          <a:spcPct val="0"/>
        </a:spcBef>
        <a:spcAft>
          <a:spcPct val="0"/>
        </a:spcAft>
        <a:defRPr sz="22060">
          <a:solidFill>
            <a:schemeClr val="tx1"/>
          </a:solidFill>
          <a:latin typeface="Calibri" panose="020F0502020204030204" pitchFamily="34" charset="0"/>
          <a:ea typeface="ＭＳ Ｐゴシック" panose="020B0600070205080204" pitchFamily="34" charset="-128"/>
          <a:cs typeface="ＭＳ Ｐゴシック" charset="0"/>
        </a:defRPr>
      </a:lvl5pPr>
      <a:lvl6pPr marL="478003" algn="ctr" defTabSz="2293749" rtl="0" fontAlgn="base">
        <a:spcBef>
          <a:spcPct val="0"/>
        </a:spcBef>
        <a:spcAft>
          <a:spcPct val="0"/>
        </a:spcAft>
        <a:defRPr sz="22060">
          <a:solidFill>
            <a:schemeClr val="tx1"/>
          </a:solidFill>
          <a:latin typeface="Calibri" panose="020F0502020204030204" pitchFamily="34" charset="0"/>
          <a:ea typeface="MS PGothic" panose="020B0600070205080204" pitchFamily="34" charset="-128"/>
        </a:defRPr>
      </a:lvl6pPr>
      <a:lvl7pPr marL="956005" algn="ctr" defTabSz="2293749" rtl="0" fontAlgn="base">
        <a:spcBef>
          <a:spcPct val="0"/>
        </a:spcBef>
        <a:spcAft>
          <a:spcPct val="0"/>
        </a:spcAft>
        <a:defRPr sz="22060">
          <a:solidFill>
            <a:schemeClr val="tx1"/>
          </a:solidFill>
          <a:latin typeface="Calibri" panose="020F0502020204030204" pitchFamily="34" charset="0"/>
          <a:ea typeface="MS PGothic" panose="020B0600070205080204" pitchFamily="34" charset="-128"/>
        </a:defRPr>
      </a:lvl7pPr>
      <a:lvl8pPr marL="1434008" algn="ctr" defTabSz="2293749" rtl="0" fontAlgn="base">
        <a:spcBef>
          <a:spcPct val="0"/>
        </a:spcBef>
        <a:spcAft>
          <a:spcPct val="0"/>
        </a:spcAft>
        <a:defRPr sz="22060">
          <a:solidFill>
            <a:schemeClr val="tx1"/>
          </a:solidFill>
          <a:latin typeface="Calibri" panose="020F0502020204030204" pitchFamily="34" charset="0"/>
          <a:ea typeface="MS PGothic" panose="020B0600070205080204" pitchFamily="34" charset="-128"/>
        </a:defRPr>
      </a:lvl8pPr>
      <a:lvl9pPr marL="1912010" algn="ctr" defTabSz="2293749" rtl="0" fontAlgn="base">
        <a:spcBef>
          <a:spcPct val="0"/>
        </a:spcBef>
        <a:spcAft>
          <a:spcPct val="0"/>
        </a:spcAft>
        <a:defRPr sz="22060">
          <a:solidFill>
            <a:schemeClr val="tx1"/>
          </a:solidFill>
          <a:latin typeface="Calibri" panose="020F0502020204030204" pitchFamily="34" charset="0"/>
          <a:ea typeface="MS PGothic" panose="020B0600070205080204" pitchFamily="34" charset="-128"/>
        </a:defRPr>
      </a:lvl9pPr>
    </p:titleStyle>
    <p:bodyStyle>
      <a:lvl1pPr marL="1719482" indent="-1719482" algn="l" defTabSz="2293749" rtl="0" eaLnBrk="0" fontAlgn="base" hangingPunct="0">
        <a:spcBef>
          <a:spcPct val="20000"/>
        </a:spcBef>
        <a:spcAft>
          <a:spcPct val="0"/>
        </a:spcAft>
        <a:buFont typeface="Arial" charset="0"/>
        <a:buChar char="•"/>
        <a:defRPr sz="16101" kern="1200">
          <a:solidFill>
            <a:schemeClr val="tx1"/>
          </a:solidFill>
          <a:latin typeface="+mn-lt"/>
          <a:ea typeface="ＭＳ Ｐゴシック" panose="020B0600070205080204" pitchFamily="34" charset="-128"/>
          <a:cs typeface="ＭＳ Ｐゴシック" charset="0"/>
        </a:defRPr>
      </a:lvl1pPr>
      <a:lvl2pPr marL="3727756" indent="-1434008" algn="l" defTabSz="2293749" rtl="0" eaLnBrk="0" fontAlgn="base" hangingPunct="0">
        <a:spcBef>
          <a:spcPct val="20000"/>
        </a:spcBef>
        <a:spcAft>
          <a:spcPct val="0"/>
        </a:spcAft>
        <a:buFont typeface="Arial" charset="0"/>
        <a:buChar char="–"/>
        <a:defRPr sz="14010" kern="1200">
          <a:solidFill>
            <a:schemeClr val="tx1"/>
          </a:solidFill>
          <a:latin typeface="+mn-lt"/>
          <a:ea typeface="ＭＳ Ｐゴシック" panose="020B0600070205080204" pitchFamily="34" charset="-128"/>
          <a:cs typeface="MS PGothic" charset="0"/>
        </a:defRPr>
      </a:lvl2pPr>
      <a:lvl3pPr marL="5736031" indent="-1146875" algn="l" defTabSz="2293749" rtl="0" eaLnBrk="0" fontAlgn="base" hangingPunct="0">
        <a:spcBef>
          <a:spcPct val="20000"/>
        </a:spcBef>
        <a:spcAft>
          <a:spcPct val="0"/>
        </a:spcAft>
        <a:buFont typeface="Arial" charset="0"/>
        <a:buChar char="•"/>
        <a:defRPr sz="12023" kern="1200">
          <a:solidFill>
            <a:schemeClr val="tx1"/>
          </a:solidFill>
          <a:latin typeface="+mn-lt"/>
          <a:ea typeface="MS PGothic" charset="0"/>
          <a:cs typeface="MS PGothic" charset="0"/>
        </a:defRPr>
      </a:lvl3pPr>
      <a:lvl4pPr marL="8029780" indent="-1146875" algn="l" defTabSz="2293749" rtl="0" eaLnBrk="0" fontAlgn="base" hangingPunct="0">
        <a:spcBef>
          <a:spcPct val="20000"/>
        </a:spcBef>
        <a:spcAft>
          <a:spcPct val="0"/>
        </a:spcAft>
        <a:buFont typeface="Arial" charset="0"/>
        <a:buChar char="–"/>
        <a:defRPr sz="10037" kern="1200">
          <a:solidFill>
            <a:schemeClr val="tx1"/>
          </a:solidFill>
          <a:latin typeface="+mn-lt"/>
          <a:ea typeface="MS PGothic" charset="0"/>
          <a:cs typeface="MS PGothic" charset="0"/>
        </a:defRPr>
      </a:lvl4pPr>
      <a:lvl5pPr marL="10323528" indent="-1146875" algn="l" defTabSz="2293749" rtl="0" eaLnBrk="0" fontAlgn="base" hangingPunct="0">
        <a:spcBef>
          <a:spcPct val="20000"/>
        </a:spcBef>
        <a:spcAft>
          <a:spcPct val="0"/>
        </a:spcAft>
        <a:buFont typeface="Arial" charset="0"/>
        <a:buChar char="»"/>
        <a:defRPr sz="10037" kern="1200">
          <a:solidFill>
            <a:schemeClr val="tx1"/>
          </a:solidFill>
          <a:latin typeface="+mn-lt"/>
          <a:ea typeface="MS PGothic" charset="0"/>
          <a:cs typeface="MS PGothic" charset="0"/>
        </a:defRPr>
      </a:lvl5pPr>
      <a:lvl6pPr marL="12619269" indent="-1147206" algn="l" defTabSz="2294412" rtl="0" eaLnBrk="1" latinLnBrk="0" hangingPunct="1">
        <a:spcBef>
          <a:spcPct val="20000"/>
        </a:spcBef>
        <a:buFont typeface="Arial"/>
        <a:buChar char="•"/>
        <a:defRPr sz="10037" kern="1200">
          <a:solidFill>
            <a:schemeClr val="tx1"/>
          </a:solidFill>
          <a:latin typeface="+mn-lt"/>
          <a:ea typeface="+mn-ea"/>
          <a:cs typeface="+mn-cs"/>
        </a:defRPr>
      </a:lvl6pPr>
      <a:lvl7pPr marL="14913681" indent="-1147206" algn="l" defTabSz="2294412" rtl="0" eaLnBrk="1" latinLnBrk="0" hangingPunct="1">
        <a:spcBef>
          <a:spcPct val="20000"/>
        </a:spcBef>
        <a:buFont typeface="Arial"/>
        <a:buChar char="•"/>
        <a:defRPr sz="10037" kern="1200">
          <a:solidFill>
            <a:schemeClr val="tx1"/>
          </a:solidFill>
          <a:latin typeface="+mn-lt"/>
          <a:ea typeface="+mn-ea"/>
          <a:cs typeface="+mn-cs"/>
        </a:defRPr>
      </a:lvl7pPr>
      <a:lvl8pPr marL="17208094" indent="-1147206" algn="l" defTabSz="2294412" rtl="0" eaLnBrk="1" latinLnBrk="0" hangingPunct="1">
        <a:spcBef>
          <a:spcPct val="20000"/>
        </a:spcBef>
        <a:buFont typeface="Arial"/>
        <a:buChar char="•"/>
        <a:defRPr sz="10037" kern="1200">
          <a:solidFill>
            <a:schemeClr val="tx1"/>
          </a:solidFill>
          <a:latin typeface="+mn-lt"/>
          <a:ea typeface="+mn-ea"/>
          <a:cs typeface="+mn-cs"/>
        </a:defRPr>
      </a:lvl8pPr>
      <a:lvl9pPr marL="19502506" indent="-1147206" algn="l" defTabSz="2294412" rtl="0" eaLnBrk="1" latinLnBrk="0" hangingPunct="1">
        <a:spcBef>
          <a:spcPct val="20000"/>
        </a:spcBef>
        <a:buFont typeface="Arial"/>
        <a:buChar char="•"/>
        <a:defRPr sz="10037" kern="1200">
          <a:solidFill>
            <a:schemeClr val="tx1"/>
          </a:solidFill>
          <a:latin typeface="+mn-lt"/>
          <a:ea typeface="+mn-ea"/>
          <a:cs typeface="+mn-cs"/>
        </a:defRPr>
      </a:lvl9pPr>
    </p:bodyStyle>
    <p:otherStyle>
      <a:defPPr>
        <a:defRPr lang="en-US"/>
      </a:defPPr>
      <a:lvl1pPr marL="0" algn="l" defTabSz="2294412" rtl="0" eaLnBrk="1" latinLnBrk="0" hangingPunct="1">
        <a:defRPr sz="8991" kern="1200">
          <a:solidFill>
            <a:schemeClr val="tx1"/>
          </a:solidFill>
          <a:latin typeface="+mn-lt"/>
          <a:ea typeface="+mn-ea"/>
          <a:cs typeface="+mn-cs"/>
        </a:defRPr>
      </a:lvl1pPr>
      <a:lvl2pPr marL="2294412" algn="l" defTabSz="2294412" rtl="0" eaLnBrk="1" latinLnBrk="0" hangingPunct="1">
        <a:defRPr sz="8991" kern="1200">
          <a:solidFill>
            <a:schemeClr val="tx1"/>
          </a:solidFill>
          <a:latin typeface="+mn-lt"/>
          <a:ea typeface="+mn-ea"/>
          <a:cs typeface="+mn-cs"/>
        </a:defRPr>
      </a:lvl2pPr>
      <a:lvl3pPr marL="4588825" algn="l" defTabSz="2294412" rtl="0" eaLnBrk="1" latinLnBrk="0" hangingPunct="1">
        <a:defRPr sz="8991" kern="1200">
          <a:solidFill>
            <a:schemeClr val="tx1"/>
          </a:solidFill>
          <a:latin typeface="+mn-lt"/>
          <a:ea typeface="+mn-ea"/>
          <a:cs typeface="+mn-cs"/>
        </a:defRPr>
      </a:lvl3pPr>
      <a:lvl4pPr marL="6883237" algn="l" defTabSz="2294412" rtl="0" eaLnBrk="1" latinLnBrk="0" hangingPunct="1">
        <a:defRPr sz="8991" kern="1200">
          <a:solidFill>
            <a:schemeClr val="tx1"/>
          </a:solidFill>
          <a:latin typeface="+mn-lt"/>
          <a:ea typeface="+mn-ea"/>
          <a:cs typeface="+mn-cs"/>
        </a:defRPr>
      </a:lvl4pPr>
      <a:lvl5pPr marL="9177650" algn="l" defTabSz="2294412" rtl="0" eaLnBrk="1" latinLnBrk="0" hangingPunct="1">
        <a:defRPr sz="8991" kern="1200">
          <a:solidFill>
            <a:schemeClr val="tx1"/>
          </a:solidFill>
          <a:latin typeface="+mn-lt"/>
          <a:ea typeface="+mn-ea"/>
          <a:cs typeface="+mn-cs"/>
        </a:defRPr>
      </a:lvl5pPr>
      <a:lvl6pPr marL="11472062" algn="l" defTabSz="2294412" rtl="0" eaLnBrk="1" latinLnBrk="0" hangingPunct="1">
        <a:defRPr sz="8991" kern="1200">
          <a:solidFill>
            <a:schemeClr val="tx1"/>
          </a:solidFill>
          <a:latin typeface="+mn-lt"/>
          <a:ea typeface="+mn-ea"/>
          <a:cs typeface="+mn-cs"/>
        </a:defRPr>
      </a:lvl6pPr>
      <a:lvl7pPr marL="13766475" algn="l" defTabSz="2294412" rtl="0" eaLnBrk="1" latinLnBrk="0" hangingPunct="1">
        <a:defRPr sz="8991" kern="1200">
          <a:solidFill>
            <a:schemeClr val="tx1"/>
          </a:solidFill>
          <a:latin typeface="+mn-lt"/>
          <a:ea typeface="+mn-ea"/>
          <a:cs typeface="+mn-cs"/>
        </a:defRPr>
      </a:lvl7pPr>
      <a:lvl8pPr marL="16060887" algn="l" defTabSz="2294412" rtl="0" eaLnBrk="1" latinLnBrk="0" hangingPunct="1">
        <a:defRPr sz="8991" kern="1200">
          <a:solidFill>
            <a:schemeClr val="tx1"/>
          </a:solidFill>
          <a:latin typeface="+mn-lt"/>
          <a:ea typeface="+mn-ea"/>
          <a:cs typeface="+mn-cs"/>
        </a:defRPr>
      </a:lvl8pPr>
      <a:lvl9pPr marL="18355300" algn="l" defTabSz="2294412" rtl="0" eaLnBrk="1" latinLnBrk="0" hangingPunct="1">
        <a:defRPr sz="89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jpg"/><Relationship Id="rId7" Type="http://schemas.openxmlformats.org/officeDocument/2006/relationships/chart" Target="../charts/chart1.xml"/><Relationship Id="rId8"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p:cNvPr>
          <p:cNvSpPr/>
          <p:nvPr/>
        </p:nvSpPr>
        <p:spPr>
          <a:xfrm>
            <a:off x="23512391" y="13622626"/>
            <a:ext cx="15939366" cy="15939366"/>
          </a:xfrm>
          <a:custGeom>
            <a:avLst/>
            <a:gdLst/>
            <a:ahLst/>
            <a:cxnLst/>
            <a:rect l="0" t="0" r="0" b="0"/>
            <a:pathLst>
              <a:path>
                <a:moveTo>
                  <a:pt x="10600682" y="605414"/>
                </a:moveTo>
                <a:arcTo wR="7623415" hR="7623415" stAng="17579295" swAng="1959991"/>
              </a:path>
            </a:pathLst>
          </a:custGeom>
          <a:noFill/>
          <a:ln>
            <a:noFill/>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Freeform 25">
            <a:extLst/>
          </p:cNvPr>
          <p:cNvSpPr/>
          <p:nvPr/>
        </p:nvSpPr>
        <p:spPr>
          <a:xfrm>
            <a:off x="23512391" y="13622626"/>
            <a:ext cx="15939366" cy="15939366"/>
          </a:xfrm>
          <a:custGeom>
            <a:avLst/>
            <a:gdLst/>
            <a:ahLst/>
            <a:cxnLst/>
            <a:rect l="0" t="0" r="0" b="0"/>
            <a:pathLst>
              <a:path>
                <a:moveTo>
                  <a:pt x="15236433" y="7225389"/>
                </a:moveTo>
                <a:arcTo wR="7623415" hR="7623415" stAng="21420430" swAng="2195114"/>
              </a:path>
            </a:pathLst>
          </a:custGeom>
          <a:noFill/>
          <a:ln>
            <a:noFill/>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9" name="Freeform 28">
            <a:extLst/>
          </p:cNvPr>
          <p:cNvSpPr/>
          <p:nvPr/>
        </p:nvSpPr>
        <p:spPr>
          <a:xfrm>
            <a:off x="23512391" y="13622626"/>
            <a:ext cx="15939366" cy="15939366"/>
          </a:xfrm>
          <a:custGeom>
            <a:avLst/>
            <a:gdLst/>
            <a:ahLst/>
            <a:cxnLst/>
            <a:rect l="0" t="0" r="0" b="0"/>
            <a:pathLst>
              <a:path>
                <a:moveTo>
                  <a:pt x="9137120" y="15095039"/>
                </a:moveTo>
                <a:arcTo wR="7623415" hR="7623415" stAng="4712834" swAng="1374332"/>
              </a:path>
            </a:pathLst>
          </a:custGeom>
          <a:noFill/>
          <a:ln>
            <a:noFill/>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5" name="Freeform 34">
            <a:extLst/>
          </p:cNvPr>
          <p:cNvSpPr/>
          <p:nvPr/>
        </p:nvSpPr>
        <p:spPr>
          <a:xfrm>
            <a:off x="23512391" y="13622626"/>
            <a:ext cx="15939366" cy="15939366"/>
          </a:xfrm>
          <a:custGeom>
            <a:avLst/>
            <a:gdLst/>
            <a:ahLst/>
            <a:cxnLst/>
            <a:rect l="0" t="0" r="0" b="0"/>
            <a:pathLst>
              <a:path>
                <a:moveTo>
                  <a:pt x="1329117" y="3322452"/>
                </a:moveTo>
                <a:arcTo wR="7623415" hR="7623415" stAng="12860714" swAng="1959991"/>
              </a:path>
            </a:pathLst>
          </a:custGeom>
          <a:noFill/>
          <a:ln>
            <a:noFill/>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 name="Rectangle 3">
            <a:extLst/>
          </p:cNvPr>
          <p:cNvSpPr/>
          <p:nvPr/>
        </p:nvSpPr>
        <p:spPr>
          <a:xfrm>
            <a:off x="0" y="-41072"/>
            <a:ext cx="42062400" cy="4897554"/>
          </a:xfrm>
          <a:prstGeom prst="rect">
            <a:avLst/>
          </a:prstGeom>
          <a:solidFill>
            <a:schemeClr val="bg1">
              <a:lumMod val="65000"/>
            </a:schemeClr>
          </a:solidFill>
          <a:ln w="1873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294412" eaLnBrk="1" fontAlgn="auto" hangingPunct="1">
              <a:spcBef>
                <a:spcPts val="0"/>
              </a:spcBef>
              <a:spcAft>
                <a:spcPts val="0"/>
              </a:spcAft>
              <a:defRPr/>
            </a:pPr>
            <a:endParaRPr lang="en-US" sz="9890" dirty="0">
              <a:solidFill>
                <a:srgbClr val="FFEF58"/>
              </a:solidFill>
              <a:latin typeface="Minion Pro" panose="02040503050306020203" pitchFamily="18" charset="0"/>
            </a:endParaRPr>
          </a:p>
        </p:txBody>
      </p:sp>
      <p:sp>
        <p:nvSpPr>
          <p:cNvPr id="2" name="Title 1">
            <a:extLst/>
          </p:cNvPr>
          <p:cNvSpPr>
            <a:spLocks noGrp="1"/>
          </p:cNvSpPr>
          <p:nvPr>
            <p:ph type="title"/>
          </p:nvPr>
        </p:nvSpPr>
        <p:spPr>
          <a:xfrm>
            <a:off x="67169" y="271468"/>
            <a:ext cx="41912637" cy="3318699"/>
          </a:xfrm>
          <a:extLst/>
        </p:spPr>
        <p:txBody>
          <a:bodyPr rtlCol="0">
            <a:normAutofit/>
          </a:bodyPr>
          <a:lstStyle/>
          <a:p>
            <a:pPr defTabSz="2294412" eaLnBrk="1" fontAlgn="auto" hangingPunct="1">
              <a:spcAft>
                <a:spcPts val="0"/>
              </a:spcAft>
              <a:defRPr/>
            </a:pPr>
            <a:r>
              <a:rPr lang="en-US" sz="8000" b="1" dirty="0">
                <a:solidFill>
                  <a:srgbClr val="000000"/>
                </a:solidFill>
                <a:latin typeface="Minion Pro" panose="02040503050306020203" pitchFamily="18" charset="0"/>
                <a:cs typeface="MS PGothic" charset="0"/>
              </a:rPr>
              <a:t>Framing Community-Based Aphasia Services </a:t>
            </a:r>
            <a:br>
              <a:rPr lang="en-US" sz="8000" b="1" dirty="0">
                <a:solidFill>
                  <a:srgbClr val="000000"/>
                </a:solidFill>
                <a:latin typeface="Minion Pro" panose="02040503050306020203" pitchFamily="18" charset="0"/>
                <a:cs typeface="MS PGothic" charset="0"/>
              </a:rPr>
            </a:br>
            <a:r>
              <a:rPr lang="en-US" sz="8000" b="1" dirty="0">
                <a:solidFill>
                  <a:srgbClr val="000000"/>
                </a:solidFill>
                <a:latin typeface="Minion Pro" panose="02040503050306020203" pitchFamily="18" charset="0"/>
                <a:cs typeface="MS PGothic" charset="0"/>
              </a:rPr>
              <a:t>Using the Chronic Care Model </a:t>
            </a:r>
            <a:endParaRPr lang="en-US" sz="7200" b="1" spc="314" dirty="0">
              <a:ln w="11430" cmpd="sng">
                <a:solidFill>
                  <a:schemeClr val="accent1">
                    <a:tint val="10000"/>
                  </a:schemeClr>
                </a:solidFill>
                <a:prstDash val="solid"/>
                <a:miter lim="800000"/>
              </a:ln>
              <a:solidFill>
                <a:srgbClr val="000000"/>
              </a:solidFill>
              <a:effectLst>
                <a:glow rad="45500">
                  <a:schemeClr val="accent1">
                    <a:satMod val="220000"/>
                    <a:alpha val="35000"/>
                  </a:schemeClr>
                </a:glow>
              </a:effectLst>
              <a:latin typeface="Minion Pro" panose="02040503050306020203" pitchFamily="18" charset="0"/>
              <a:ea typeface="+mj-ea"/>
              <a:cs typeface="+mj-cs"/>
            </a:endParaRPr>
          </a:p>
        </p:txBody>
      </p:sp>
      <p:pic>
        <p:nvPicPr>
          <p:cNvPr id="20488" name="Picture 5"/>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5128536" y="635189"/>
            <a:ext cx="3568267" cy="3545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4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27616" y="543779"/>
            <a:ext cx="3755039" cy="3746786"/>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Rectangle 48"/>
          <p:cNvSpPr/>
          <p:nvPr/>
        </p:nvSpPr>
        <p:spPr>
          <a:xfrm>
            <a:off x="32776351" y="32988181"/>
            <a:ext cx="8499498" cy="4616213"/>
          </a:xfrm>
          <a:prstGeom prst="rect">
            <a:avLst/>
          </a:prstGeom>
          <a:ln w="3175" cmpd="sng">
            <a:solidFill>
              <a:schemeClr val="bg1">
                <a:lumMod val="85000"/>
              </a:schemeClr>
            </a:solidFill>
          </a:ln>
        </p:spPr>
        <p:style>
          <a:lnRef idx="2">
            <a:schemeClr val="dk1"/>
          </a:lnRef>
          <a:fillRef idx="1">
            <a:schemeClr val="lt1"/>
          </a:fillRef>
          <a:effectRef idx="0">
            <a:schemeClr val="dk1"/>
          </a:effectRef>
          <a:fontRef idx="minor">
            <a:schemeClr val="dk1"/>
          </a:fontRef>
        </p:style>
        <p:txBody>
          <a:bodyPr/>
          <a:lstStyle/>
          <a:p>
            <a:pPr algn="ctr"/>
            <a:r>
              <a:rPr lang="en-US" sz="1882" dirty="0"/>
              <a:t>Select Sources</a:t>
            </a:r>
          </a:p>
          <a:p>
            <a:endParaRPr lang="en-US" sz="1464" dirty="0"/>
          </a:p>
          <a:p>
            <a:pPr indent="-478003"/>
            <a:r>
              <a:rPr lang="en-US" sz="1464" dirty="0"/>
              <a:t>Bodenheimer, T., Wagner, E. H., Grumbach, K. (2002a). Improving primary care for patients with chronic illness. </a:t>
            </a:r>
            <a:r>
              <a:rPr lang="en-US" sz="1464" i="1" dirty="0"/>
              <a:t>American Medical Association, 288</a:t>
            </a:r>
            <a:r>
              <a:rPr lang="en-US" sz="1464" dirty="0"/>
              <a:t>(14), 1775-1779.</a:t>
            </a:r>
          </a:p>
          <a:p>
            <a:r>
              <a:rPr lang="en-US" sz="1464" dirty="0"/>
              <a:t>Bodenheimer, T., Wagner, E. H., Grumbach, K. (2002b). Improving primary care for patients with chronic illness: The chronic care model, part 2. </a:t>
            </a:r>
            <a:r>
              <a:rPr lang="en-US" sz="1464" i="1" dirty="0"/>
              <a:t>American Medical Association, 288</a:t>
            </a:r>
            <a:r>
              <a:rPr lang="en-US" sz="1464" dirty="0"/>
              <a:t>(15), 1909-1914.</a:t>
            </a:r>
          </a:p>
          <a:p>
            <a:r>
              <a:rPr lang="en-US" sz="1464" dirty="0"/>
              <a:t>Coleman, K., Austin, B. T., Brach, C., &amp; Wagner, E. H. (2009). Evidence on the chronic care model in the new millennium. </a:t>
            </a:r>
            <a:r>
              <a:rPr lang="en-US" sz="1464" i="1" dirty="0"/>
              <a:t>Health Affairs, 28</a:t>
            </a:r>
            <a:r>
              <a:rPr lang="en-US" sz="1464" dirty="0"/>
              <a:t>(1), 75-85. doi: 10.1377/hlthaff.28.1.75</a:t>
            </a:r>
          </a:p>
          <a:p>
            <a:r>
              <a:rPr lang="en-US" sz="1464" dirty="0"/>
              <a:t>Piatt, G. A., Orchard, T. J., Emerson, S., Simmons, D., Songer, T. J., Brooks, M. M., ... Zgibor, J. C. (2006). Translating the chronic care model into the community: results from a randomized controlled trial of a multifaceted diabetes care intervention. </a:t>
            </a:r>
            <a:r>
              <a:rPr lang="en-US" sz="1464" i="1" dirty="0"/>
              <a:t>Diabetes Care 29</a:t>
            </a:r>
            <a:r>
              <a:rPr lang="en-US" sz="1464" dirty="0"/>
              <a:t>(4), 811-817. </a:t>
            </a:r>
          </a:p>
          <a:p>
            <a:r>
              <a:rPr lang="en-US" sz="1464" dirty="0"/>
              <a:t>Towfighi, A., Cheng, E. M., Ayala-Rivera, M., McCreath, H., Sanossian, N., Dutta, T....Vickrey, B. G.(2017). Randomized controlled trial of a coordinated care intervention to improve risk factor control after stroke or transient ischemic attack in the safety net: Secondary stroke prevention by uniting community and chronic case model teams early to end disparities (SUCCEED). BioMed Central Neurology, 17(24). doi: 10.1186/s12883-017-0792-7 </a:t>
            </a:r>
          </a:p>
          <a:p>
            <a:r>
              <a:rPr lang="en-US" sz="1464" dirty="0"/>
              <a:t>Simmons-Mackie (2018).  Aphasia in North America.  </a:t>
            </a:r>
            <a:r>
              <a:rPr lang="en-US" sz="1464" i="1" dirty="0"/>
              <a:t>Aphasia Access Whitepaper</a:t>
            </a:r>
            <a:r>
              <a:rPr lang="en-US" sz="1464" dirty="0"/>
              <a:t>. </a:t>
            </a:r>
          </a:p>
          <a:p>
            <a:r>
              <a:rPr lang="en-US" sz="1464" dirty="0"/>
              <a:t>Wagner, E. H. (1998). Chronic disease management: What will it take to improve care for chronic illness? </a:t>
            </a:r>
            <a:r>
              <a:rPr lang="en-US" sz="1464" i="1" dirty="0"/>
              <a:t>Effective Clinical Practice, 1</a:t>
            </a:r>
            <a:r>
              <a:rPr lang="en-US" sz="1464" dirty="0"/>
              <a:t>(1), 2-4.</a:t>
            </a:r>
          </a:p>
          <a:p>
            <a:endParaRPr lang="en-US" sz="1464" dirty="0"/>
          </a:p>
          <a:p>
            <a:pPr>
              <a:defRPr/>
            </a:pPr>
            <a:endParaRPr lang="en-US" sz="1255" dirty="0"/>
          </a:p>
          <a:p>
            <a:pPr>
              <a:defRPr/>
            </a:pPr>
            <a:endParaRPr lang="en-US" sz="2927" dirty="0"/>
          </a:p>
        </p:txBody>
      </p:sp>
      <p:cxnSp>
        <p:nvCxnSpPr>
          <p:cNvPr id="48" name="Straight Connector 47"/>
          <p:cNvCxnSpPr>
            <a:cxnSpLocks/>
          </p:cNvCxnSpPr>
          <p:nvPr/>
        </p:nvCxnSpPr>
        <p:spPr>
          <a:xfrm>
            <a:off x="2817240" y="10030252"/>
            <a:ext cx="2245782" cy="1781457"/>
          </a:xfrm>
          <a:prstGeom prst="line">
            <a:avLst/>
          </a:prstGeom>
          <a:ln w="76200" cmpd="sng">
            <a:tailEnd type="triangle" w="lg"/>
          </a:ln>
        </p:spPr>
        <p:style>
          <a:lnRef idx="2">
            <a:schemeClr val="dk1"/>
          </a:lnRef>
          <a:fillRef idx="0">
            <a:schemeClr val="dk1"/>
          </a:fillRef>
          <a:effectRef idx="1">
            <a:schemeClr val="dk1"/>
          </a:effectRef>
          <a:fontRef idx="minor">
            <a:schemeClr val="tx1"/>
          </a:fontRef>
        </p:style>
      </p:cxnSp>
      <p:cxnSp>
        <p:nvCxnSpPr>
          <p:cNvPr id="39" name="Straight Connector 38">
            <a:extLst>
              <a:ext uri="{FF2B5EF4-FFF2-40B4-BE49-F238E27FC236}">
                <a16:creationId xmlns:a16="http://schemas.microsoft.com/office/drawing/2014/main" xmlns="" id="{0E3E478F-F5A0-4032-8774-10F1BBDEC4C0}"/>
              </a:ext>
            </a:extLst>
          </p:cNvPr>
          <p:cNvCxnSpPr>
            <a:cxnSpLocks/>
          </p:cNvCxnSpPr>
          <p:nvPr/>
        </p:nvCxnSpPr>
        <p:spPr>
          <a:xfrm flipH="1">
            <a:off x="10487754" y="9989830"/>
            <a:ext cx="2558072" cy="1862032"/>
          </a:xfrm>
          <a:prstGeom prst="line">
            <a:avLst/>
          </a:prstGeom>
          <a:ln w="76200" cmpd="sng">
            <a:tailEnd type="triangle" w="lg"/>
          </a:ln>
        </p:spPr>
        <p:style>
          <a:lnRef idx="2">
            <a:schemeClr val="dk1"/>
          </a:lnRef>
          <a:fillRef idx="0">
            <a:schemeClr val="dk1"/>
          </a:fillRef>
          <a:effectRef idx="1">
            <a:schemeClr val="dk1"/>
          </a:effectRef>
          <a:fontRef idx="minor">
            <a:schemeClr val="tx1"/>
          </a:fontRef>
        </p:style>
      </p:cxnSp>
      <p:sp>
        <p:nvSpPr>
          <p:cNvPr id="33" name="Rectangle 32"/>
          <p:cNvSpPr/>
          <p:nvPr/>
        </p:nvSpPr>
        <p:spPr>
          <a:xfrm>
            <a:off x="874945" y="6040855"/>
            <a:ext cx="7834947" cy="4192964"/>
          </a:xfrm>
          <a:prstGeom prst="rect">
            <a:avLst/>
          </a:prstGeom>
          <a:solidFill>
            <a:schemeClr val="accent2">
              <a:lumMod val="20000"/>
              <a:lumOff val="80000"/>
            </a:schemeClr>
          </a:solidFill>
          <a:ln>
            <a:solidFill>
              <a:srgbClr val="000000"/>
            </a:solidFill>
          </a:ln>
        </p:spPr>
        <p:style>
          <a:lnRef idx="2">
            <a:schemeClr val="accent6"/>
          </a:lnRef>
          <a:fillRef idx="1">
            <a:schemeClr val="lt1"/>
          </a:fillRef>
          <a:effectRef idx="0">
            <a:schemeClr val="accent6"/>
          </a:effectRef>
          <a:fontRef idx="minor">
            <a:schemeClr val="dk1"/>
          </a:fontRef>
        </p:style>
        <p:txBody>
          <a:bodyPr/>
          <a:lstStyle/>
          <a:p>
            <a:pPr>
              <a:defRPr/>
            </a:pPr>
            <a:r>
              <a:rPr lang="en-US" sz="2927" b="1" dirty="0">
                <a:latin typeface="Calibri"/>
                <a:cs typeface="Calibri"/>
              </a:rPr>
              <a:t>What is aphasia</a:t>
            </a:r>
            <a:r>
              <a:rPr lang="en-US" sz="2927" b="1" dirty="0">
                <a:solidFill>
                  <a:srgbClr val="000000"/>
                </a:solidFill>
                <a:latin typeface="Calibri"/>
                <a:cs typeface="Calibri"/>
              </a:rPr>
              <a:t>? </a:t>
            </a:r>
            <a:r>
              <a:rPr lang="en-US" sz="2927" dirty="0">
                <a:solidFill>
                  <a:srgbClr val="000000"/>
                </a:solidFill>
              </a:rPr>
              <a:t>(Aphasia, 2017) </a:t>
            </a:r>
            <a:endParaRPr lang="en-US" sz="2927" b="1" dirty="0">
              <a:solidFill>
                <a:srgbClr val="000000"/>
              </a:solidFill>
              <a:latin typeface="Calibri"/>
              <a:cs typeface="Calibri"/>
            </a:endParaRPr>
          </a:p>
          <a:p>
            <a:pPr>
              <a:defRPr/>
            </a:pPr>
            <a:endParaRPr lang="en-US" sz="2509" dirty="0">
              <a:latin typeface="Calibri"/>
              <a:cs typeface="Calibri"/>
            </a:endParaRPr>
          </a:p>
          <a:p>
            <a:pPr>
              <a:defRPr/>
            </a:pPr>
            <a:r>
              <a:rPr lang="en-US" sz="2509" dirty="0">
                <a:latin typeface="Calibri"/>
                <a:cs typeface="Calibri"/>
              </a:rPr>
              <a:t>A language disorder typically the result of stroke and/or brain injury that impacts language processing and/or expression on a continuum. </a:t>
            </a:r>
          </a:p>
          <a:p>
            <a:pPr>
              <a:defRPr/>
            </a:pPr>
            <a:endParaRPr lang="en-US" sz="2509" dirty="0">
              <a:latin typeface="Calibri"/>
              <a:cs typeface="Calibri"/>
            </a:endParaRPr>
          </a:p>
          <a:p>
            <a:pPr>
              <a:defRPr/>
            </a:pPr>
            <a:r>
              <a:rPr lang="en-US" sz="2509" dirty="0">
                <a:latin typeface="Calibri"/>
                <a:cs typeface="Calibri"/>
              </a:rPr>
              <a:t>Aphasia can result in difficulty with</a:t>
            </a:r>
            <a:r>
              <a:rPr lang="mr-IN" sz="2509" dirty="0">
                <a:latin typeface="Calibri"/>
                <a:cs typeface="Calibri"/>
              </a:rPr>
              <a:t>…</a:t>
            </a:r>
            <a:r>
              <a:rPr lang="en-US" sz="2509" dirty="0">
                <a:latin typeface="Calibri"/>
                <a:cs typeface="Calibri"/>
              </a:rPr>
              <a:t> </a:t>
            </a:r>
          </a:p>
          <a:p>
            <a:pPr marL="478003" indent="-478003">
              <a:buFont typeface="Arial"/>
              <a:buChar char="•"/>
              <a:defRPr/>
            </a:pPr>
            <a:r>
              <a:rPr lang="en-US" sz="2509" dirty="0">
                <a:latin typeface="Calibri"/>
                <a:cs typeface="Calibri"/>
              </a:rPr>
              <a:t>Understanding spoken language or writing language</a:t>
            </a:r>
          </a:p>
          <a:p>
            <a:pPr marL="478003" indent="-478003">
              <a:buFont typeface="Arial"/>
              <a:buChar char="•"/>
              <a:defRPr/>
            </a:pPr>
            <a:r>
              <a:rPr lang="en-US" sz="2509" dirty="0">
                <a:latin typeface="Calibri"/>
                <a:cs typeface="Calibri"/>
              </a:rPr>
              <a:t>Communicating through speaking, writing and/or gesturing </a:t>
            </a:r>
          </a:p>
        </p:txBody>
      </p:sp>
      <p:sp>
        <p:nvSpPr>
          <p:cNvPr id="37" name="Rectangle 36"/>
          <p:cNvSpPr/>
          <p:nvPr/>
        </p:nvSpPr>
        <p:spPr>
          <a:xfrm>
            <a:off x="8902951" y="6040855"/>
            <a:ext cx="8797517" cy="4210695"/>
          </a:xfrm>
          <a:prstGeom prst="rect">
            <a:avLst/>
          </a:prstGeom>
          <a:solidFill>
            <a:schemeClr val="accent2">
              <a:lumMod val="20000"/>
              <a:lumOff val="8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a:lstStyle/>
          <a:p>
            <a:pPr>
              <a:defRPr/>
            </a:pPr>
            <a:r>
              <a:rPr lang="en-US" sz="2927" b="1" dirty="0">
                <a:latin typeface="Calibri"/>
                <a:cs typeface="Calibri"/>
              </a:rPr>
              <a:t>Chronic conditions</a:t>
            </a:r>
          </a:p>
          <a:p>
            <a:pPr>
              <a:defRPr/>
            </a:pPr>
            <a:endParaRPr lang="en-US" sz="2509" dirty="0">
              <a:latin typeface="Calibri"/>
              <a:cs typeface="Calibri"/>
            </a:endParaRPr>
          </a:p>
          <a:p>
            <a:pPr>
              <a:defRPr/>
            </a:pPr>
            <a:r>
              <a:rPr lang="en-US" sz="2509" dirty="0">
                <a:latin typeface="Calibri"/>
                <a:cs typeface="Calibri"/>
              </a:rPr>
              <a:t>World Health Organization (2002) defines chronic conditions as: </a:t>
            </a:r>
          </a:p>
          <a:p>
            <a:pPr marL="478003" indent="-478003">
              <a:buFont typeface="Arial"/>
              <a:buChar char="•"/>
              <a:defRPr/>
            </a:pPr>
            <a:r>
              <a:rPr lang="en-US" sz="2509" dirty="0">
                <a:latin typeface="Calibri"/>
                <a:cs typeface="Calibri"/>
              </a:rPr>
              <a:t>Noncommunicable conditions</a:t>
            </a:r>
          </a:p>
          <a:p>
            <a:pPr marL="478003" indent="-478003">
              <a:buFont typeface="Arial"/>
              <a:buChar char="•"/>
              <a:defRPr/>
            </a:pPr>
            <a:r>
              <a:rPr lang="en-US" sz="2509" dirty="0">
                <a:latin typeface="Calibri"/>
                <a:cs typeface="Calibri"/>
              </a:rPr>
              <a:t>Persistent communicable conditions</a:t>
            </a:r>
          </a:p>
          <a:p>
            <a:pPr marL="478003" indent="-478003">
              <a:buFont typeface="Arial"/>
              <a:buChar char="•"/>
              <a:defRPr/>
            </a:pPr>
            <a:r>
              <a:rPr lang="en-US" sz="2509" dirty="0">
                <a:latin typeface="Calibri"/>
                <a:cs typeface="Calibri"/>
              </a:rPr>
              <a:t>Long-term mental disorders </a:t>
            </a:r>
          </a:p>
          <a:p>
            <a:pPr marL="478003" indent="-478003">
              <a:buFont typeface="Arial"/>
              <a:buChar char="•"/>
              <a:defRPr/>
            </a:pPr>
            <a:r>
              <a:rPr lang="en-US" sz="2509" dirty="0">
                <a:latin typeface="Calibri"/>
                <a:cs typeface="Calibri"/>
              </a:rPr>
              <a:t>Ongoing physical/structural impairments</a:t>
            </a:r>
          </a:p>
          <a:p>
            <a:pPr marL="478003" indent="-478003">
              <a:buFont typeface="Arial"/>
              <a:buChar char="•"/>
              <a:defRPr/>
            </a:pPr>
            <a:endParaRPr lang="en-US" sz="2509" dirty="0">
              <a:latin typeface="Calibri"/>
              <a:cs typeface="Calibri"/>
            </a:endParaRPr>
          </a:p>
          <a:p>
            <a:pPr>
              <a:defRPr/>
            </a:pPr>
            <a:r>
              <a:rPr lang="en-US" sz="2509" dirty="0">
                <a:latin typeface="Calibri"/>
                <a:cs typeface="Calibri"/>
              </a:rPr>
              <a:t>Examples: cardiovascular diseases, cancer, chronic respiratory diseases, diabetes, and stroke. </a:t>
            </a:r>
          </a:p>
        </p:txBody>
      </p:sp>
      <p:graphicFrame>
        <p:nvGraphicFramePr>
          <p:cNvPr id="5" name="Table 4"/>
          <p:cNvGraphicFramePr>
            <a:graphicFrameLocks noGrp="1"/>
          </p:cNvGraphicFramePr>
          <p:nvPr>
            <p:extLst>
              <p:ext uri="{D42A27DB-BD31-4B8C-83A1-F6EECF244321}">
                <p14:modId xmlns:p14="http://schemas.microsoft.com/office/powerpoint/2010/main" val="3476089842"/>
              </p:ext>
            </p:extLst>
          </p:nvPr>
        </p:nvGraphicFramePr>
        <p:xfrm>
          <a:off x="874944" y="22784988"/>
          <a:ext cx="16825523" cy="14084531"/>
        </p:xfrm>
        <a:graphic>
          <a:graphicData uri="http://schemas.openxmlformats.org/drawingml/2006/table">
            <a:tbl>
              <a:tblPr firstRow="1" bandRow="1">
                <a:tableStyleId>{2D5ABB26-0587-4C30-8999-92F81FD0307C}</a:tableStyleId>
              </a:tblPr>
              <a:tblGrid>
                <a:gridCol w="8800566">
                  <a:extLst>
                    <a:ext uri="{9D8B030D-6E8A-4147-A177-3AD203B41FA5}">
                      <a16:colId xmlns:a16="http://schemas.microsoft.com/office/drawing/2014/main" xmlns="" val="20000"/>
                    </a:ext>
                  </a:extLst>
                </a:gridCol>
                <a:gridCol w="8024957">
                  <a:extLst>
                    <a:ext uri="{9D8B030D-6E8A-4147-A177-3AD203B41FA5}">
                      <a16:colId xmlns:a16="http://schemas.microsoft.com/office/drawing/2014/main" xmlns="" val="20001"/>
                    </a:ext>
                  </a:extLst>
                </a:gridCol>
              </a:tblGrid>
              <a:tr h="6277495">
                <a:tc>
                  <a:txBody>
                    <a:bodyPr/>
                    <a:lstStyle/>
                    <a:p>
                      <a:pPr lvl="0" rtl="0"/>
                      <a:r>
                        <a:rPr lang="en-US" sz="2900" b="1" dirty="0">
                          <a:latin typeface="Calibri"/>
                          <a:cs typeface="Calibri"/>
                        </a:rPr>
                        <a:t>Chronic Disease Self-Management Program</a:t>
                      </a:r>
                    </a:p>
                    <a:p>
                      <a:pPr lvl="0" rtl="0"/>
                      <a:r>
                        <a:rPr lang="en-US" sz="2500" kern="1200" dirty="0">
                          <a:solidFill>
                            <a:schemeClr val="tx1"/>
                          </a:solidFill>
                          <a:effectLst/>
                          <a:latin typeface="+mn-lt"/>
                          <a:ea typeface="+mn-ea"/>
                          <a:cs typeface="+mn-cs"/>
                        </a:rPr>
                        <a:t>(Sobel et al., 2002</a:t>
                      </a:r>
                      <a:r>
                        <a:rPr lang="en-US" sz="2500" kern="1200" dirty="0">
                          <a:solidFill>
                            <a:srgbClr val="000000"/>
                          </a:solidFill>
                          <a:effectLst/>
                          <a:latin typeface="+mn-lt"/>
                          <a:ea typeface="+mn-ea"/>
                          <a:cs typeface="+mn-cs"/>
                        </a:rPr>
                        <a:t>; Self-Management Resource Center, 2019</a:t>
                      </a:r>
                      <a:r>
                        <a:rPr lang="en-US" sz="2500" kern="1200" dirty="0">
                          <a:solidFill>
                            <a:schemeClr val="tx1"/>
                          </a:solidFill>
                          <a:effectLst/>
                          <a:latin typeface="+mn-lt"/>
                          <a:ea typeface="+mn-ea"/>
                          <a:cs typeface="+mn-cs"/>
                        </a:rPr>
                        <a:t>)</a:t>
                      </a:r>
                      <a:r>
                        <a:rPr lang="en-US" sz="2500" dirty="0">
                          <a:effectLst/>
                        </a:rPr>
                        <a:t> </a:t>
                      </a:r>
                      <a:r>
                        <a:rPr lang="en-US" sz="2500" b="1" dirty="0">
                          <a:latin typeface="Calibri"/>
                          <a:cs typeface="Calibri"/>
                        </a:rPr>
                        <a:t> </a:t>
                      </a:r>
                    </a:p>
                    <a:p>
                      <a:pPr lvl="0" rtl="0"/>
                      <a:endParaRPr lang="en-US" sz="2500" dirty="0">
                        <a:latin typeface="Calibri"/>
                        <a:cs typeface="Calibri"/>
                      </a:endParaRPr>
                    </a:p>
                    <a:p>
                      <a:pPr lvl="0" rtl="0"/>
                      <a:r>
                        <a:rPr lang="en-US" sz="2500" dirty="0">
                          <a:latin typeface="Calibri"/>
                          <a:cs typeface="Calibri"/>
                        </a:rPr>
                        <a:t>A</a:t>
                      </a:r>
                      <a:r>
                        <a:rPr lang="en-US" sz="2500" baseline="0" dirty="0">
                          <a:latin typeface="Calibri"/>
                          <a:cs typeface="Calibri"/>
                        </a:rPr>
                        <a:t> p</a:t>
                      </a:r>
                      <a:r>
                        <a:rPr lang="en-US" sz="2500" dirty="0">
                          <a:latin typeface="Calibri"/>
                          <a:cs typeface="Calibri"/>
                        </a:rPr>
                        <a:t>rogram that consists of group</a:t>
                      </a:r>
                      <a:r>
                        <a:rPr lang="en-US" sz="2500" baseline="0" dirty="0">
                          <a:latin typeface="Calibri"/>
                          <a:cs typeface="Calibri"/>
                        </a:rPr>
                        <a:t> courses for individuals with chronic disease lead by trained leaders that focuses on an interactive and participatory approach to support patient self-management. </a:t>
                      </a:r>
                    </a:p>
                    <a:p>
                      <a:pPr lvl="0" rtl="0"/>
                      <a:endParaRPr lang="en-US" sz="2500" baseline="0" dirty="0">
                        <a:latin typeface="Calibri"/>
                        <a:cs typeface="Calibri"/>
                      </a:endParaRPr>
                    </a:p>
                    <a:p>
                      <a:pPr lvl="0" rtl="0"/>
                      <a:r>
                        <a:rPr lang="en-US" sz="2500" baseline="0" dirty="0">
                          <a:latin typeface="Calibri"/>
                          <a:cs typeface="Calibri"/>
                        </a:rPr>
                        <a:t>Component: </a:t>
                      </a:r>
                    </a:p>
                    <a:p>
                      <a:pPr marL="457200" lvl="0" indent="-457200" rtl="0">
                        <a:buFont typeface="+mj-lt"/>
                        <a:buAutoNum type="arabicPeriod"/>
                      </a:pPr>
                      <a:r>
                        <a:rPr lang="en-US" sz="2500" baseline="0" dirty="0">
                          <a:latin typeface="Calibri"/>
                          <a:cs typeface="Calibri"/>
                        </a:rPr>
                        <a:t>Self-management –</a:t>
                      </a:r>
                    </a:p>
                    <a:p>
                      <a:pPr marL="457200" lvl="0" indent="-457200" rtl="0">
                        <a:buFont typeface="Arial"/>
                        <a:buChar char="•"/>
                      </a:pPr>
                      <a:r>
                        <a:rPr lang="en-US" sz="2500" baseline="0" dirty="0">
                          <a:latin typeface="Calibri"/>
                          <a:cs typeface="Calibri"/>
                        </a:rPr>
                        <a:t>Developing confidence in patients’ ability to manage their medical conditions through: </a:t>
                      </a:r>
                    </a:p>
                    <a:p>
                      <a:pPr marL="2537460" lvl="1" indent="-342900" rtl="0">
                        <a:buFont typeface="Arial"/>
                        <a:buChar char="•"/>
                      </a:pPr>
                      <a:r>
                        <a:rPr lang="en-US" sz="2500" baseline="0" dirty="0">
                          <a:latin typeface="Calibri"/>
                          <a:cs typeface="Calibri"/>
                        </a:rPr>
                        <a:t>Using medications properly</a:t>
                      </a:r>
                    </a:p>
                    <a:p>
                      <a:pPr marL="2537460" lvl="1" indent="-342900" rtl="0">
                        <a:buFont typeface="Arial"/>
                        <a:buChar char="•"/>
                      </a:pPr>
                      <a:r>
                        <a:rPr lang="en-US" sz="2500" baseline="0" dirty="0">
                          <a:latin typeface="Calibri"/>
                          <a:cs typeface="Calibri"/>
                        </a:rPr>
                        <a:t>Gaining skills to monitor and report changes in their condition</a:t>
                      </a:r>
                    </a:p>
                    <a:p>
                      <a:pPr marL="457200" lvl="0" indent="-457200" rtl="0">
                        <a:buFont typeface="Arial"/>
                        <a:buChar char="•"/>
                      </a:pPr>
                      <a:r>
                        <a:rPr lang="en-US" sz="2500" baseline="0" dirty="0">
                          <a:latin typeface="Calibri"/>
                          <a:cs typeface="Calibri"/>
                        </a:rPr>
                        <a:t>Advocating for themselves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EBF1DE"/>
                    </a:solidFill>
                  </a:tcPr>
                </a:tc>
                <a:tc rowSpan="2">
                  <a:txBody>
                    <a:bodyPr/>
                    <a:lstStyle/>
                    <a:p>
                      <a:r>
                        <a:rPr lang="en-US" sz="2900" b="1" dirty="0">
                          <a:latin typeface="Calibri"/>
                          <a:cs typeface="Calibri"/>
                        </a:rPr>
                        <a:t>Chronic Care Model </a:t>
                      </a:r>
                    </a:p>
                    <a:p>
                      <a:r>
                        <a:rPr lang="en-US" sz="2500" kern="1200" dirty="0">
                          <a:solidFill>
                            <a:schemeClr val="tx1"/>
                          </a:solidFill>
                          <a:effectLst/>
                          <a:latin typeface="+mn-lt"/>
                          <a:ea typeface="+mn-ea"/>
                          <a:cs typeface="+mn-cs"/>
                        </a:rPr>
                        <a:t>(Bodenheimer et al., 2002a; Bodenheimer et al., 2002b; Coleman et al., 2009; Piatt et al., 2006; Towfighi et al., 2017)</a:t>
                      </a:r>
                      <a:r>
                        <a:rPr lang="en-US" sz="2500" dirty="0">
                          <a:effectLst/>
                        </a:rPr>
                        <a:t> </a:t>
                      </a:r>
                      <a:endParaRPr lang="en-US" sz="2500" b="1" dirty="0">
                        <a:latin typeface="Calibri"/>
                        <a:cs typeface="Calibri"/>
                      </a:endParaRPr>
                    </a:p>
                    <a:p>
                      <a:endParaRPr lang="en-US" sz="2500" b="1" dirty="0">
                        <a:latin typeface="Calibri"/>
                        <a:cs typeface="Calibri"/>
                      </a:endParaRPr>
                    </a:p>
                    <a:p>
                      <a:r>
                        <a:rPr lang="en-US" sz="2500" dirty="0">
                          <a:latin typeface="Calibri"/>
                          <a:cs typeface="Calibri"/>
                        </a:rPr>
                        <a:t>This model was developed as a proactive approach for improving care for individuals with chronic conditions through involvement of the patient, the hospital, and the community. It is implemented through education and involvement of the patient and their partnerships with a prepared team of both physicians and non-physicians. </a:t>
                      </a:r>
                    </a:p>
                    <a:p>
                      <a:r>
                        <a:rPr lang="en-US" sz="2500" dirty="0">
                          <a:latin typeface="Calibri"/>
                          <a:cs typeface="Calibri"/>
                        </a:rPr>
                        <a:t/>
                      </a:r>
                      <a:br>
                        <a:rPr lang="en-US" sz="2500" dirty="0">
                          <a:latin typeface="Calibri"/>
                          <a:cs typeface="Calibri"/>
                        </a:rPr>
                      </a:br>
                      <a:r>
                        <a:rPr lang="en-US" sz="2500" dirty="0">
                          <a:latin typeface="Calibri"/>
                          <a:cs typeface="Calibri"/>
                        </a:rPr>
                        <a:t>Components: </a:t>
                      </a:r>
                    </a:p>
                    <a:p>
                      <a:pPr marL="457200" lvl="0" indent="-457200">
                        <a:buFont typeface="+mj-lt"/>
                        <a:buAutoNum type="arabicPeriod"/>
                      </a:pPr>
                      <a:r>
                        <a:rPr lang="en-US" sz="2500" dirty="0">
                          <a:solidFill>
                            <a:schemeClr val="tx1"/>
                          </a:solidFill>
                          <a:latin typeface="Calibri"/>
                          <a:cs typeface="Calibri"/>
                        </a:rPr>
                        <a:t>Self-management support</a:t>
                      </a:r>
                    </a:p>
                    <a:p>
                      <a:pPr marL="457200" lvl="0" indent="-457200">
                        <a:buFont typeface="+mj-lt"/>
                        <a:buAutoNum type="arabicPeriod"/>
                      </a:pPr>
                      <a:r>
                        <a:rPr lang="en-US" sz="2500" dirty="0">
                          <a:solidFill>
                            <a:schemeClr val="tx1"/>
                          </a:solidFill>
                          <a:latin typeface="Calibri"/>
                          <a:cs typeface="Calibri"/>
                        </a:rPr>
                        <a:t>Clinical information systems</a:t>
                      </a:r>
                    </a:p>
                    <a:p>
                      <a:pPr marL="457200" lvl="0" indent="-457200">
                        <a:buFont typeface="+mj-lt"/>
                        <a:buAutoNum type="arabicPeriod"/>
                      </a:pPr>
                      <a:r>
                        <a:rPr lang="en-US" sz="2500" dirty="0">
                          <a:solidFill>
                            <a:schemeClr val="tx1"/>
                          </a:solidFill>
                          <a:latin typeface="Calibri"/>
                          <a:cs typeface="Calibri"/>
                        </a:rPr>
                        <a:t>Delivery system design</a:t>
                      </a:r>
                    </a:p>
                    <a:p>
                      <a:pPr marL="457200" lvl="0" indent="-457200">
                        <a:buFont typeface="+mj-lt"/>
                        <a:buAutoNum type="arabicPeriod"/>
                      </a:pPr>
                      <a:r>
                        <a:rPr lang="en-US" sz="2500" dirty="0">
                          <a:solidFill>
                            <a:schemeClr val="tx1"/>
                          </a:solidFill>
                          <a:latin typeface="Calibri"/>
                          <a:cs typeface="Calibri"/>
                        </a:rPr>
                        <a:t>Decision support</a:t>
                      </a:r>
                    </a:p>
                    <a:p>
                      <a:pPr marL="457200" lvl="0" indent="-457200">
                        <a:buFont typeface="+mj-lt"/>
                        <a:buAutoNum type="arabicPeriod"/>
                      </a:pPr>
                      <a:r>
                        <a:rPr lang="en-US" sz="2500" dirty="0">
                          <a:solidFill>
                            <a:schemeClr val="tx1"/>
                          </a:solidFill>
                          <a:latin typeface="Calibri"/>
                          <a:cs typeface="Calibri"/>
                        </a:rPr>
                        <a:t>Health care organization</a:t>
                      </a:r>
                    </a:p>
                    <a:p>
                      <a:pPr marL="457200" lvl="0" indent="-457200">
                        <a:buFont typeface="+mj-lt"/>
                        <a:buAutoNum type="arabicPeriod"/>
                      </a:pPr>
                      <a:r>
                        <a:rPr lang="en-US" sz="2500" dirty="0">
                          <a:solidFill>
                            <a:schemeClr val="tx1"/>
                          </a:solidFill>
                          <a:latin typeface="Calibri"/>
                          <a:cs typeface="Calibri"/>
                        </a:rPr>
                        <a:t>Community resources and policies.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xmlns="" val="10000"/>
                  </a:ext>
                </a:extLst>
              </a:tr>
              <a:tr h="892816">
                <a:tc rowSpan="2">
                  <a:txBody>
                    <a:bodyPr/>
                    <a:lstStyle/>
                    <a:p>
                      <a:pPr lvl="0" defTabSz="2194560" eaLnBrk="1" fontAlgn="auto" hangingPunct="1">
                        <a:spcBef>
                          <a:spcPts val="0"/>
                        </a:spcBef>
                        <a:spcAft>
                          <a:spcPts val="0"/>
                        </a:spcAft>
                        <a:defRPr/>
                      </a:pPr>
                      <a:r>
                        <a:rPr lang="en-US" sz="2900" b="1" dirty="0">
                          <a:latin typeface="Calibri"/>
                          <a:cs typeface="Calibri"/>
                        </a:rPr>
                        <a:t>Transitional Care Model </a:t>
                      </a:r>
                    </a:p>
                    <a:p>
                      <a:pPr lvl="0" defTabSz="2194560" eaLnBrk="1" fontAlgn="auto" hangingPunct="1">
                        <a:spcBef>
                          <a:spcPts val="0"/>
                        </a:spcBef>
                        <a:spcAft>
                          <a:spcPts val="0"/>
                        </a:spcAft>
                        <a:defRPr/>
                      </a:pPr>
                      <a:r>
                        <a:rPr lang="en-US" sz="2500" kern="1200" dirty="0">
                          <a:solidFill>
                            <a:schemeClr val="tx1"/>
                          </a:solidFill>
                          <a:effectLst/>
                          <a:latin typeface="+mn-lt"/>
                          <a:ea typeface="+mn-ea"/>
                          <a:cs typeface="+mn-cs"/>
                        </a:rPr>
                        <a:t>(Hirschman et al., 2015; Naylor et al., 2018)</a:t>
                      </a:r>
                      <a:r>
                        <a:rPr lang="en-US" sz="2500" dirty="0">
                          <a:effectLst/>
                        </a:rPr>
                        <a:t> </a:t>
                      </a:r>
                      <a:endParaRPr lang="en-US" sz="2500" b="1" dirty="0">
                        <a:latin typeface="Calibri"/>
                        <a:cs typeface="Calibri"/>
                      </a:endParaRPr>
                    </a:p>
                    <a:p>
                      <a:pPr lvl="0" defTabSz="2194560" eaLnBrk="1" fontAlgn="auto" hangingPunct="1">
                        <a:spcBef>
                          <a:spcPts val="0"/>
                        </a:spcBef>
                        <a:spcAft>
                          <a:spcPts val="0"/>
                        </a:spcAft>
                        <a:defRPr/>
                      </a:pPr>
                      <a:endParaRPr lang="en-US" sz="2500" dirty="0">
                        <a:latin typeface="Calibri"/>
                        <a:cs typeface="Calibri"/>
                      </a:endParaRPr>
                    </a:p>
                    <a:p>
                      <a:pPr lvl="0" defTabSz="2194560" eaLnBrk="1" fontAlgn="auto" hangingPunct="1">
                        <a:spcBef>
                          <a:spcPts val="0"/>
                        </a:spcBef>
                        <a:spcAft>
                          <a:spcPts val="0"/>
                        </a:spcAft>
                        <a:defRPr/>
                      </a:pPr>
                      <a:r>
                        <a:rPr lang="en-US" sz="2500" dirty="0">
                          <a:latin typeface="Calibri"/>
                          <a:cs typeface="Calibri"/>
                        </a:rPr>
                        <a:t>The</a:t>
                      </a:r>
                      <a:r>
                        <a:rPr lang="en-US" sz="2500" baseline="0" dirty="0">
                          <a:latin typeface="Calibri"/>
                          <a:cs typeface="Calibri"/>
                        </a:rPr>
                        <a:t> model t</a:t>
                      </a:r>
                      <a:r>
                        <a:rPr lang="en-US" sz="2500" dirty="0">
                          <a:latin typeface="Calibri"/>
                          <a:cs typeface="Calibri"/>
                        </a:rPr>
                        <a:t>akes on a collaborative approach towards avoidance of preventable hospitalization of at risk older adults with chronic conditions. </a:t>
                      </a:r>
                    </a:p>
                    <a:p>
                      <a:pPr lvl="0" defTabSz="2194560" eaLnBrk="1" fontAlgn="auto" hangingPunct="1">
                        <a:spcBef>
                          <a:spcPts val="0"/>
                        </a:spcBef>
                        <a:spcAft>
                          <a:spcPts val="0"/>
                        </a:spcAft>
                        <a:defRPr/>
                      </a:pPr>
                      <a:endParaRPr lang="en-US" sz="2500" dirty="0">
                        <a:latin typeface="Calibri"/>
                        <a:cs typeface="Calibri"/>
                      </a:endParaRPr>
                    </a:p>
                    <a:p>
                      <a:r>
                        <a:rPr lang="en-US" sz="2500" dirty="0">
                          <a:latin typeface="Calibri"/>
                          <a:cs typeface="Calibri"/>
                        </a:rPr>
                        <a:t>Components: </a:t>
                      </a:r>
                    </a:p>
                    <a:p>
                      <a:pPr marL="514350" lvl="0" indent="-514350">
                        <a:buFont typeface="+mj-lt"/>
                        <a:buAutoNum type="arabicPeriod"/>
                      </a:pPr>
                      <a:r>
                        <a:rPr lang="en-US" sz="2500" dirty="0">
                          <a:solidFill>
                            <a:schemeClr val="tx1"/>
                          </a:solidFill>
                          <a:latin typeface="Calibri"/>
                          <a:cs typeface="Calibri"/>
                        </a:rPr>
                        <a:t>Delivering services from hospital to home</a:t>
                      </a:r>
                    </a:p>
                    <a:p>
                      <a:pPr marL="514350" lvl="0" indent="-514350">
                        <a:buFont typeface="+mj-lt"/>
                        <a:buAutoNum type="arabicPeriod"/>
                      </a:pPr>
                      <a:r>
                        <a:rPr lang="en-US" sz="2500" dirty="0">
                          <a:solidFill>
                            <a:schemeClr val="tx1"/>
                          </a:solidFill>
                          <a:latin typeface="Calibri"/>
                          <a:cs typeface="Calibri"/>
                        </a:rPr>
                        <a:t>Screening at risk older adults</a:t>
                      </a:r>
                    </a:p>
                    <a:p>
                      <a:pPr marL="514350" lvl="0" indent="-514350">
                        <a:buFont typeface="+mj-lt"/>
                        <a:buAutoNum type="arabicPeriod"/>
                      </a:pPr>
                      <a:r>
                        <a:rPr lang="en-US" sz="2500" dirty="0">
                          <a:solidFill>
                            <a:schemeClr val="tx1"/>
                          </a:solidFill>
                          <a:latin typeface="Calibri"/>
                          <a:cs typeface="Calibri"/>
                        </a:rPr>
                        <a:t>Relying on advanced practice nurses (master’s prepared nurse)</a:t>
                      </a:r>
                    </a:p>
                    <a:p>
                      <a:pPr marL="514350" lvl="0" indent="-514350">
                        <a:buFont typeface="+mj-lt"/>
                        <a:buAutoNum type="arabicPeriod"/>
                      </a:pPr>
                      <a:r>
                        <a:rPr lang="en-US" sz="2500" dirty="0">
                          <a:solidFill>
                            <a:schemeClr val="tx1"/>
                          </a:solidFill>
                          <a:latin typeface="Calibri"/>
                          <a:cs typeface="Calibri"/>
                        </a:rPr>
                        <a:t>Promoting continuity</a:t>
                      </a:r>
                    </a:p>
                    <a:p>
                      <a:pPr marL="514350" lvl="0" indent="-514350">
                        <a:buFont typeface="+mj-lt"/>
                        <a:buAutoNum type="arabicPeriod"/>
                      </a:pPr>
                      <a:r>
                        <a:rPr lang="en-US" sz="2500" dirty="0">
                          <a:solidFill>
                            <a:schemeClr val="tx1"/>
                          </a:solidFill>
                          <a:latin typeface="Calibri"/>
                          <a:cs typeface="Calibri"/>
                        </a:rPr>
                        <a:t>Coordinating care</a:t>
                      </a:r>
                    </a:p>
                    <a:p>
                      <a:pPr marL="514350" lvl="0" indent="-514350">
                        <a:buFont typeface="+mj-lt"/>
                        <a:buAutoNum type="arabicPeriod"/>
                      </a:pPr>
                      <a:r>
                        <a:rPr lang="en-US" sz="2500" dirty="0">
                          <a:solidFill>
                            <a:schemeClr val="tx1"/>
                          </a:solidFill>
                          <a:latin typeface="Calibri"/>
                          <a:cs typeface="Calibri"/>
                        </a:rPr>
                        <a:t>Maintaining relationships </a:t>
                      </a:r>
                    </a:p>
                    <a:p>
                      <a:pPr marL="514350" lvl="0" indent="-514350">
                        <a:buFont typeface="+mj-lt"/>
                        <a:buAutoNum type="arabicPeriod"/>
                      </a:pPr>
                      <a:r>
                        <a:rPr lang="en-US" sz="2500" dirty="0">
                          <a:solidFill>
                            <a:schemeClr val="tx1"/>
                          </a:solidFill>
                          <a:latin typeface="Calibri"/>
                          <a:cs typeface="Calibri"/>
                        </a:rPr>
                        <a:t>Collaborating with patients, caregivers, and team</a:t>
                      </a:r>
                    </a:p>
                    <a:p>
                      <a:pPr marL="514350" lvl="0" indent="-514350">
                        <a:buFont typeface="+mj-lt"/>
                        <a:buAutoNum type="arabicPeriod"/>
                      </a:pPr>
                      <a:r>
                        <a:rPr lang="en-US" sz="2500" dirty="0">
                          <a:solidFill>
                            <a:schemeClr val="tx1"/>
                          </a:solidFill>
                          <a:latin typeface="Calibri"/>
                          <a:cs typeface="Calibri"/>
                        </a:rPr>
                        <a:t>Engaging patients and caregivers</a:t>
                      </a:r>
                    </a:p>
                    <a:p>
                      <a:pPr marL="514350" lvl="0" indent="-514350">
                        <a:buFont typeface="+mj-lt"/>
                        <a:buAutoNum type="arabicPeriod"/>
                      </a:pPr>
                      <a:r>
                        <a:rPr lang="en-US" sz="2500" dirty="0">
                          <a:solidFill>
                            <a:schemeClr val="tx1"/>
                          </a:solidFill>
                          <a:latin typeface="Calibri"/>
                          <a:cs typeface="Calibri"/>
                        </a:rPr>
                        <a:t>Managing symptoms and other risks</a:t>
                      </a:r>
                    </a:p>
                    <a:p>
                      <a:pPr marL="514350" lvl="0" indent="-514350">
                        <a:buFont typeface="+mj-lt"/>
                        <a:buAutoNum type="arabicPeriod"/>
                      </a:pPr>
                      <a:r>
                        <a:rPr lang="en-US" sz="2500" dirty="0">
                          <a:solidFill>
                            <a:schemeClr val="tx1"/>
                          </a:solidFill>
                          <a:latin typeface="Calibri"/>
                          <a:cs typeface="Calibri"/>
                        </a:rPr>
                        <a:t>Educating and promoting self-management </a:t>
                      </a:r>
                    </a:p>
                    <a:p>
                      <a:endParaRPr lang="en-US" sz="2500" b="1" dirty="0">
                        <a:latin typeface="Calibri"/>
                        <a:cs typeface="Calibri"/>
                      </a:endParaRP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EBF1DE"/>
                    </a:solidFill>
                  </a:tcPr>
                </a:tc>
                <a:tc vMerge="1">
                  <a:txBody>
                    <a:bodyPr/>
                    <a:lstStyle/>
                    <a:p>
                      <a:endParaRPr lang="en-US" dirty="0"/>
                    </a:p>
                  </a:txBody>
                  <a:tcPr/>
                </a:tc>
                <a:extLst>
                  <a:ext uri="{0D108BD9-81ED-4DB2-BD59-A6C34878D82A}">
                    <a16:rowId xmlns:a16="http://schemas.microsoft.com/office/drawing/2014/main" xmlns="" val="10001"/>
                  </a:ext>
                </a:extLst>
              </a:tr>
              <a:tr h="6914220">
                <a:tc vMerge="1">
                  <a:txBody>
                    <a:bodyPr/>
                    <a:lstStyle/>
                    <a:p>
                      <a:endParaRPr lang="en-US" sz="2800" b="1" dirty="0"/>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r>
                        <a:rPr lang="en-US" sz="2900" b="1" dirty="0">
                          <a:latin typeface="Calibri"/>
                          <a:cs typeface="Calibri"/>
                        </a:rPr>
                        <a:t>Innovative</a:t>
                      </a:r>
                      <a:r>
                        <a:rPr lang="en-US" sz="2900" b="1" baseline="0" dirty="0">
                          <a:latin typeface="Calibri"/>
                          <a:cs typeface="Calibri"/>
                        </a:rPr>
                        <a:t> Care for Chronic Conditions Framework</a:t>
                      </a:r>
                    </a:p>
                    <a:p>
                      <a:pPr marL="0" marR="0" indent="0" algn="l" defTabSz="2194560" rtl="0" eaLnBrk="1" fontAlgn="auto" latinLnBrk="0" hangingPunct="1">
                        <a:lnSpc>
                          <a:spcPct val="100000"/>
                        </a:lnSpc>
                        <a:spcBef>
                          <a:spcPts val="0"/>
                        </a:spcBef>
                        <a:spcAft>
                          <a:spcPts val="0"/>
                        </a:spcAft>
                        <a:buClrTx/>
                        <a:buSzTx/>
                        <a:buFontTx/>
                        <a:buNone/>
                        <a:tabLst/>
                        <a:defRPr/>
                      </a:pPr>
                      <a:r>
                        <a:rPr lang="en-US" sz="2500" kern="1200" dirty="0">
                          <a:solidFill>
                            <a:schemeClr val="tx1"/>
                          </a:solidFill>
                          <a:effectLst/>
                          <a:latin typeface="+mn-lt"/>
                          <a:ea typeface="+mn-ea"/>
                          <a:cs typeface="+mn-cs"/>
                        </a:rPr>
                        <a:t>(World Health Organization, 2002; Nuño et al., 2012)</a:t>
                      </a:r>
                    </a:p>
                    <a:p>
                      <a:pPr marL="0" marR="0" indent="0" algn="l" defTabSz="2194560" rtl="0" eaLnBrk="1" fontAlgn="auto" latinLnBrk="0" hangingPunct="1">
                        <a:lnSpc>
                          <a:spcPct val="100000"/>
                        </a:lnSpc>
                        <a:spcBef>
                          <a:spcPts val="0"/>
                        </a:spcBef>
                        <a:spcAft>
                          <a:spcPts val="0"/>
                        </a:spcAft>
                        <a:buClrTx/>
                        <a:buSzTx/>
                        <a:buFontTx/>
                        <a:buNone/>
                        <a:tabLst/>
                        <a:defRPr/>
                      </a:pPr>
                      <a:endParaRPr lang="en-US" sz="2500" b="0" kern="1200" baseline="0" dirty="0">
                        <a:solidFill>
                          <a:schemeClr val="tx1"/>
                        </a:solidFill>
                        <a:effectLst/>
                        <a:latin typeface="+mn-lt"/>
                        <a:ea typeface="+mn-ea"/>
                        <a:cs typeface="+mn-cs"/>
                      </a:endParaRPr>
                    </a:p>
                    <a:p>
                      <a:pPr marL="0" marR="0" indent="0" algn="l" defTabSz="2194560" rtl="0" eaLnBrk="1" fontAlgn="auto" latinLnBrk="0" hangingPunct="1">
                        <a:lnSpc>
                          <a:spcPct val="100000"/>
                        </a:lnSpc>
                        <a:spcBef>
                          <a:spcPts val="0"/>
                        </a:spcBef>
                        <a:spcAft>
                          <a:spcPts val="0"/>
                        </a:spcAft>
                        <a:buClrTx/>
                        <a:buSzTx/>
                        <a:buFontTx/>
                        <a:buNone/>
                        <a:tabLst/>
                        <a:defRPr/>
                      </a:pPr>
                      <a:r>
                        <a:rPr lang="en-US" sz="2500" b="0" baseline="0" dirty="0">
                          <a:latin typeface="Calibri"/>
                          <a:cs typeface="Calibri"/>
                        </a:rPr>
                        <a:t>The framework is an expansion of the Chronic Care Model and serves as a guide to redesigning the health care system to improve the prevention and management of chronic conditions. </a:t>
                      </a:r>
                    </a:p>
                    <a:p>
                      <a:endParaRPr lang="en-US" sz="2500" b="0" baseline="0" dirty="0">
                        <a:latin typeface="Calibri"/>
                        <a:cs typeface="Calibri"/>
                      </a:endParaRPr>
                    </a:p>
                    <a:p>
                      <a:r>
                        <a:rPr lang="en-US" sz="2500" b="0" baseline="0" dirty="0">
                          <a:latin typeface="Calibri"/>
                          <a:cs typeface="Calibri"/>
                        </a:rPr>
                        <a:t>Components: </a:t>
                      </a:r>
                    </a:p>
                    <a:p>
                      <a:pPr marL="514350" lvl="0" indent="-514350">
                        <a:buFont typeface="+mj-lt"/>
                        <a:buAutoNum type="arabicPeriod"/>
                      </a:pPr>
                      <a:r>
                        <a:rPr lang="en-US" sz="2500" kern="1200" dirty="0">
                          <a:solidFill>
                            <a:schemeClr val="tx1"/>
                          </a:solidFill>
                          <a:effectLst/>
                          <a:latin typeface="Calibri"/>
                          <a:ea typeface="+mn-ea"/>
                          <a:cs typeface="Calibri"/>
                        </a:rPr>
                        <a:t>Support a paradigm shift</a:t>
                      </a:r>
                    </a:p>
                    <a:p>
                      <a:pPr marL="514350" lvl="0" indent="-514350">
                        <a:buFont typeface="+mj-lt"/>
                        <a:buAutoNum type="arabicPeriod"/>
                      </a:pPr>
                      <a:r>
                        <a:rPr lang="en-US" sz="2500" kern="1200" dirty="0">
                          <a:solidFill>
                            <a:schemeClr val="tx1"/>
                          </a:solidFill>
                          <a:effectLst/>
                          <a:latin typeface="Calibri"/>
                          <a:ea typeface="+mn-ea"/>
                          <a:cs typeface="Calibri"/>
                        </a:rPr>
                        <a:t>Manage the political environment</a:t>
                      </a:r>
                    </a:p>
                    <a:p>
                      <a:pPr marL="514350" lvl="0" indent="-514350">
                        <a:buFont typeface="+mj-lt"/>
                        <a:buAutoNum type="arabicPeriod"/>
                      </a:pPr>
                      <a:r>
                        <a:rPr lang="en-US" sz="2500" kern="1200" dirty="0">
                          <a:solidFill>
                            <a:schemeClr val="tx1"/>
                          </a:solidFill>
                          <a:effectLst/>
                          <a:latin typeface="Calibri"/>
                          <a:ea typeface="+mn-ea"/>
                          <a:cs typeface="Calibri"/>
                        </a:rPr>
                        <a:t>Build integrated health care</a:t>
                      </a:r>
                    </a:p>
                    <a:p>
                      <a:pPr marL="514350" lvl="0" indent="-514350">
                        <a:buFont typeface="+mj-lt"/>
                        <a:buAutoNum type="arabicPeriod"/>
                      </a:pPr>
                      <a:r>
                        <a:rPr lang="en-US" sz="2500" kern="1200" dirty="0">
                          <a:solidFill>
                            <a:schemeClr val="tx1"/>
                          </a:solidFill>
                          <a:effectLst/>
                          <a:latin typeface="Calibri"/>
                          <a:ea typeface="+mn-ea"/>
                          <a:cs typeface="Calibri"/>
                        </a:rPr>
                        <a:t>Align sectoral policies for health</a:t>
                      </a:r>
                    </a:p>
                    <a:p>
                      <a:pPr marL="514350" lvl="0" indent="-514350">
                        <a:buFont typeface="+mj-lt"/>
                        <a:buAutoNum type="arabicPeriod"/>
                      </a:pPr>
                      <a:r>
                        <a:rPr lang="en-US" sz="2500" kern="1200" dirty="0">
                          <a:solidFill>
                            <a:schemeClr val="tx1"/>
                          </a:solidFill>
                          <a:effectLst/>
                          <a:latin typeface="Calibri"/>
                          <a:ea typeface="+mn-ea"/>
                          <a:cs typeface="Calibri"/>
                        </a:rPr>
                        <a:t>Use health care personnel more effectively </a:t>
                      </a:r>
                    </a:p>
                    <a:p>
                      <a:pPr marL="514350" lvl="0" indent="-514350">
                        <a:buFont typeface="+mj-lt"/>
                        <a:buAutoNum type="arabicPeriod"/>
                      </a:pPr>
                      <a:r>
                        <a:rPr lang="en-US" sz="2500" kern="1200" dirty="0">
                          <a:solidFill>
                            <a:schemeClr val="tx1"/>
                          </a:solidFill>
                          <a:effectLst/>
                          <a:latin typeface="Calibri"/>
                          <a:ea typeface="+mn-ea"/>
                          <a:cs typeface="Calibri"/>
                        </a:rPr>
                        <a:t>Centre care on the patient and family </a:t>
                      </a:r>
                    </a:p>
                    <a:p>
                      <a:pPr marL="514350" lvl="0" indent="-514350">
                        <a:buFont typeface="+mj-lt"/>
                        <a:buAutoNum type="arabicPeriod"/>
                      </a:pPr>
                      <a:r>
                        <a:rPr lang="en-US" sz="2500" kern="1200" dirty="0">
                          <a:solidFill>
                            <a:schemeClr val="tx1"/>
                          </a:solidFill>
                          <a:effectLst/>
                          <a:latin typeface="Calibri"/>
                          <a:ea typeface="+mn-ea"/>
                          <a:cs typeface="Calibri"/>
                        </a:rPr>
                        <a:t>Support patients in their communities</a:t>
                      </a:r>
                    </a:p>
                    <a:p>
                      <a:pPr marL="514350" lvl="0" indent="-514350">
                        <a:buFont typeface="+mj-lt"/>
                        <a:buAutoNum type="arabicPeriod"/>
                      </a:pPr>
                      <a:r>
                        <a:rPr lang="en-US" sz="2500" kern="1200" dirty="0">
                          <a:solidFill>
                            <a:schemeClr val="tx1"/>
                          </a:solidFill>
                          <a:effectLst/>
                          <a:latin typeface="Calibri"/>
                          <a:ea typeface="+mn-ea"/>
                          <a:cs typeface="Calibri"/>
                        </a:rPr>
                        <a:t>Emphasize prevention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xmlns="" val="10002"/>
                  </a:ext>
                </a:extLst>
              </a:tr>
            </a:tbl>
          </a:graphicData>
        </a:graphic>
      </p:graphicFrame>
      <p:sp>
        <p:nvSpPr>
          <p:cNvPr id="6" name="TextBox 5"/>
          <p:cNvSpPr txBox="1"/>
          <p:nvPr/>
        </p:nvSpPr>
        <p:spPr>
          <a:xfrm>
            <a:off x="874944" y="21011608"/>
            <a:ext cx="16673265" cy="2901435"/>
          </a:xfrm>
          <a:prstGeom prst="rect">
            <a:avLst/>
          </a:prstGeom>
          <a:noFill/>
        </p:spPr>
        <p:txBody>
          <a:bodyPr wrap="square" rtlCol="0">
            <a:spAutoFit/>
          </a:bodyPr>
          <a:lstStyle/>
          <a:p>
            <a:pPr lvl="0" algn="ctr"/>
            <a:r>
              <a:rPr lang="en-US" sz="3346" b="1" dirty="0"/>
              <a:t>Chronic Disease Models</a:t>
            </a:r>
          </a:p>
          <a:p>
            <a:pPr lvl="0" algn="ctr"/>
            <a:r>
              <a:rPr lang="en-US" sz="2509" dirty="0"/>
              <a:t>Chronic disease models support the patients that are in need of longer or more frequent attention by taking on a proactive approach, rather than reactive with patient care.  </a:t>
            </a:r>
          </a:p>
          <a:p>
            <a:endParaRPr lang="en-US" sz="9890" dirty="0"/>
          </a:p>
        </p:txBody>
      </p:sp>
      <p:graphicFrame>
        <p:nvGraphicFramePr>
          <p:cNvPr id="38" name="Table 37">
            <a:extLst/>
          </p:cNvPr>
          <p:cNvGraphicFramePr>
            <a:graphicFrameLocks noGrp="1"/>
          </p:cNvGraphicFramePr>
          <p:nvPr>
            <p:extLst>
              <p:ext uri="{D42A27DB-BD31-4B8C-83A1-F6EECF244321}">
                <p14:modId xmlns:p14="http://schemas.microsoft.com/office/powerpoint/2010/main" val="2223006816"/>
              </p:ext>
            </p:extLst>
          </p:nvPr>
        </p:nvGraphicFramePr>
        <p:xfrm>
          <a:off x="18811319" y="6065122"/>
          <a:ext cx="22464530" cy="8031826"/>
        </p:xfrm>
        <a:graphic>
          <a:graphicData uri="http://schemas.openxmlformats.org/drawingml/2006/table">
            <a:tbl>
              <a:tblPr firstRow="1" bandRow="1">
                <a:tableStyleId>{2D5ABB26-0587-4C30-8999-92F81FD0307C}</a:tableStyleId>
              </a:tblPr>
              <a:tblGrid>
                <a:gridCol w="4800882">
                  <a:extLst>
                    <a:ext uri="{9D8B030D-6E8A-4147-A177-3AD203B41FA5}">
                      <a16:colId xmlns:a16="http://schemas.microsoft.com/office/drawing/2014/main" xmlns="" val="20000"/>
                    </a:ext>
                  </a:extLst>
                </a:gridCol>
                <a:gridCol w="17663648">
                  <a:extLst>
                    <a:ext uri="{9D8B030D-6E8A-4147-A177-3AD203B41FA5}">
                      <a16:colId xmlns:a16="http://schemas.microsoft.com/office/drawing/2014/main" xmlns="" val="20001"/>
                    </a:ext>
                  </a:extLst>
                </a:gridCol>
              </a:tblGrid>
              <a:tr h="595633">
                <a:tc gridSpan="2">
                  <a:txBody>
                    <a:bodyPr/>
                    <a:lstStyle/>
                    <a:p>
                      <a:pPr algn="ctr"/>
                      <a:r>
                        <a:rPr lang="en-US" sz="3300" b="1" dirty="0">
                          <a:solidFill>
                            <a:srgbClr val="000000"/>
                          </a:solidFill>
                          <a:latin typeface="Minion Pro" panose="02040503050306020203" pitchFamily="18" charset="0"/>
                        </a:rPr>
                        <a:t>Chronic Care Model Implemented with </a:t>
                      </a:r>
                      <a:r>
                        <a:rPr lang="en-US" sz="3300" b="1" baseline="0" dirty="0">
                          <a:solidFill>
                            <a:srgbClr val="000000"/>
                          </a:solidFill>
                          <a:latin typeface="Minion Pro" panose="02040503050306020203" pitchFamily="18" charset="0"/>
                        </a:rPr>
                        <a:t>Chronic Conditions</a:t>
                      </a:r>
                      <a:endParaRPr lang="en-US" sz="3300" b="1" dirty="0">
                        <a:solidFill>
                          <a:srgbClr val="000000"/>
                        </a:solidFill>
                        <a:latin typeface="Minion Pro" panose="02040503050306020203" pitchFamily="18" charset="0"/>
                      </a:endParaRPr>
                    </a:p>
                  </a:txBody>
                  <a:tcPr marL="95600" marR="95600" marT="42893" marB="42893">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hMerge="1">
                  <a:txBody>
                    <a:bodyPr/>
                    <a:lstStyle/>
                    <a:p>
                      <a:pPr algn="ctr"/>
                      <a:endParaRPr lang="en-US" sz="3600" b="1" dirty="0">
                        <a:solidFill>
                          <a:schemeClr val="tx1"/>
                        </a:solidFill>
                        <a:latin typeface="Calibri" panose="020F0502020204030204" pitchFamily="34" charset="0"/>
                      </a:endParaRP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531902">
                <a:tc>
                  <a:txBody>
                    <a:bodyPr/>
                    <a:lstStyle/>
                    <a:p>
                      <a:pPr algn="ctr"/>
                      <a:r>
                        <a:rPr lang="en-US" sz="2900" b="1" dirty="0">
                          <a:solidFill>
                            <a:srgbClr val="000000"/>
                          </a:solidFill>
                          <a:latin typeface="Minion Pro" panose="02040503050306020203" pitchFamily="18" charset="0"/>
                        </a:rPr>
                        <a:t>Chronic Condition</a:t>
                      </a:r>
                      <a:endParaRPr lang="en-US" sz="3300" b="1" dirty="0">
                        <a:solidFill>
                          <a:srgbClr val="000000"/>
                        </a:solidFill>
                        <a:latin typeface="Minion Pro" panose="02040503050306020203" pitchFamily="18" charset="0"/>
                      </a:endParaRPr>
                    </a:p>
                  </a:txBody>
                  <a:tcPr marL="95600" marR="95600" marT="42893" marB="42893">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a:txBody>
                    <a:bodyPr/>
                    <a:lstStyle/>
                    <a:p>
                      <a:pPr algn="ctr"/>
                      <a:r>
                        <a:rPr lang="en-US" sz="2900" b="1" dirty="0">
                          <a:solidFill>
                            <a:srgbClr val="000000"/>
                          </a:solidFill>
                          <a:latin typeface="Minion Pro" panose="02040503050306020203" pitchFamily="18" charset="0"/>
                        </a:rPr>
                        <a:t>Chronic Care Model Effect</a:t>
                      </a:r>
                      <a:endParaRPr lang="en-US" sz="3300" b="1" dirty="0">
                        <a:solidFill>
                          <a:srgbClr val="000000"/>
                        </a:solidFill>
                        <a:latin typeface="Minion Pro" panose="02040503050306020203" pitchFamily="18" charset="0"/>
                      </a:endParaRPr>
                    </a:p>
                  </a:txBody>
                  <a:tcPr marL="95600" marR="95600" marT="42893" marB="42893">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extLst>
                  <a:ext uri="{0D108BD9-81ED-4DB2-BD59-A6C34878D82A}">
                    <a16:rowId xmlns:a16="http://schemas.microsoft.com/office/drawing/2014/main" xmlns="" val="10001"/>
                  </a:ext>
                </a:extLst>
              </a:tr>
              <a:tr h="3144869">
                <a:tc rowSpan="2">
                  <a:txBody>
                    <a:bodyPr/>
                    <a:lstStyle/>
                    <a:p>
                      <a:pPr algn="ctr"/>
                      <a:r>
                        <a:rPr lang="en-US" sz="2500" dirty="0">
                          <a:latin typeface="Calibri"/>
                          <a:cs typeface="Calibri"/>
                        </a:rPr>
                        <a:t>Diabetes</a:t>
                      </a: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a:r>
                        <a:rPr lang="en-US" sz="2500" kern="1200" dirty="0">
                          <a:solidFill>
                            <a:schemeClr val="tx1"/>
                          </a:solidFill>
                          <a:effectLst/>
                          <a:latin typeface="Calibri"/>
                          <a:ea typeface="+mn-ea"/>
                          <a:cs typeface="Calibri"/>
                        </a:rPr>
                        <a:t>Stellefson, Dipnarine, and Stopka</a:t>
                      </a:r>
                      <a:r>
                        <a:rPr lang="en-US" sz="2500" kern="1200" baseline="0" dirty="0">
                          <a:solidFill>
                            <a:schemeClr val="tx1"/>
                          </a:solidFill>
                          <a:effectLst/>
                          <a:latin typeface="Calibri"/>
                          <a:ea typeface="+mn-ea"/>
                          <a:cs typeface="Calibri"/>
                        </a:rPr>
                        <a:t> </a:t>
                      </a:r>
                      <a:r>
                        <a:rPr lang="en-US" sz="2500" baseline="0" dirty="0">
                          <a:latin typeface="Calibri"/>
                          <a:cs typeface="Calibri"/>
                        </a:rPr>
                        <a:t>(2013): diabetes care under the CCM “is effective in improving the health of people who have diabetes and receive care in primary care settings.”</a:t>
                      </a:r>
                    </a:p>
                    <a:p>
                      <a:pPr algn="l"/>
                      <a:r>
                        <a:rPr lang="en-US" sz="2500" baseline="0" dirty="0">
                          <a:latin typeface="Calibri"/>
                          <a:cs typeface="Calibri"/>
                        </a:rPr>
                        <a:t>Diabetes care changes under the CCM improved: </a:t>
                      </a:r>
                    </a:p>
                    <a:p>
                      <a:pPr algn="l"/>
                      <a:endParaRPr lang="en-US" sz="2500" baseline="0" dirty="0">
                        <a:latin typeface="Calibri"/>
                        <a:cs typeface="Calibri"/>
                      </a:endParaRPr>
                    </a:p>
                    <a:p>
                      <a:pPr algn="l"/>
                      <a:endParaRPr lang="en-US" sz="2500" baseline="0" dirty="0">
                        <a:latin typeface="Calibri"/>
                        <a:cs typeface="Calibri"/>
                      </a:endParaRPr>
                    </a:p>
                    <a:p>
                      <a:pPr algn="l"/>
                      <a:endParaRPr lang="en-US" sz="2500" baseline="0" dirty="0">
                        <a:latin typeface="Calibri"/>
                        <a:cs typeface="Calibri"/>
                      </a:endParaRPr>
                    </a:p>
                    <a:p>
                      <a:pPr algn="l"/>
                      <a:endParaRPr lang="en-US" sz="2500" baseline="0" dirty="0">
                        <a:latin typeface="Calibri"/>
                        <a:cs typeface="Calibri"/>
                      </a:endParaRPr>
                    </a:p>
                    <a:p>
                      <a:pPr algn="l"/>
                      <a:endParaRPr lang="en-US" sz="2500" baseline="0" dirty="0">
                        <a:latin typeface="Calibri"/>
                        <a:cs typeface="Calibri"/>
                      </a:endParaRP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2"/>
                  </a:ext>
                </a:extLst>
              </a:tr>
              <a:tr h="1125936">
                <a:tc vMerge="1">
                  <a:txBody>
                    <a:bodyPr/>
                    <a:lstStyle/>
                    <a:p>
                      <a:pPr algn="ctr"/>
                      <a:endParaRPr lang="en-US" sz="2800" dirty="0"/>
                    </a:p>
                  </a:txBody>
                  <a:tcPr marL="91443" marR="91443" marT="41028" marB="41028"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r>
                        <a:rPr lang="en-US" sz="2500" dirty="0">
                          <a:latin typeface="Calibri"/>
                          <a:cs typeface="Calibri"/>
                        </a:rPr>
                        <a:t>Piatt et al. (2006):</a:t>
                      </a:r>
                      <a:r>
                        <a:rPr lang="en-US" sz="2500" baseline="0" dirty="0">
                          <a:latin typeface="Calibri"/>
                          <a:cs typeface="Calibri"/>
                        </a:rPr>
                        <a:t> “found that a </a:t>
                      </a:r>
                      <a:r>
                        <a:rPr lang="en-US" sz="2500" dirty="0">
                          <a:latin typeface="Calibri"/>
                          <a:cs typeface="Calibri"/>
                        </a:rPr>
                        <a:t>CCM-based intervention was effective in improving</a:t>
                      </a:r>
                      <a:r>
                        <a:rPr lang="en-US" sz="2500" baseline="0" dirty="0">
                          <a:latin typeface="Calibri"/>
                          <a:cs typeface="Calibri"/>
                        </a:rPr>
                        <a:t> </a:t>
                      </a:r>
                      <a:r>
                        <a:rPr lang="en-US" sz="2500" dirty="0">
                          <a:latin typeface="Calibri"/>
                          <a:cs typeface="Calibri"/>
                        </a:rPr>
                        <a:t>clinical, behavioral, psychological/</a:t>
                      </a:r>
                      <a:r>
                        <a:rPr lang="en-US" sz="2500" baseline="0" dirty="0">
                          <a:latin typeface="Calibri"/>
                          <a:cs typeface="Calibri"/>
                        </a:rPr>
                        <a:t>psychosocial, and diabetes knowledge outcomes in patients with diabetes.”</a:t>
                      </a:r>
                      <a:endParaRPr lang="en-US" sz="2500" dirty="0">
                        <a:latin typeface="Calibri"/>
                        <a:cs typeface="Calibri"/>
                      </a:endParaRP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3"/>
                  </a:ext>
                </a:extLst>
              </a:tr>
              <a:tr h="987453">
                <a:tc>
                  <a:txBody>
                    <a:bodyPr/>
                    <a:lstStyle/>
                    <a:p>
                      <a:pPr algn="ctr"/>
                      <a:r>
                        <a:rPr lang="en-US" sz="2500" dirty="0">
                          <a:latin typeface="Calibri"/>
                          <a:cs typeface="Calibri"/>
                        </a:rPr>
                        <a:t>Asthma</a:t>
                      </a: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tc>
                  <a:txBody>
                    <a:bodyPr/>
                    <a:lstStyle/>
                    <a:p>
                      <a:r>
                        <a:rPr lang="en-US" sz="2500" kern="1200" dirty="0">
                          <a:solidFill>
                            <a:schemeClr val="tx1"/>
                          </a:solidFill>
                          <a:effectLst/>
                          <a:latin typeface="Calibri"/>
                          <a:ea typeface="+mn-ea"/>
                          <a:cs typeface="Calibri"/>
                        </a:rPr>
                        <a:t>Coleman, Austin, Brach, &amp; Wagner</a:t>
                      </a:r>
                      <a:r>
                        <a:rPr lang="en-US" sz="2500" kern="1200" baseline="0" dirty="0">
                          <a:solidFill>
                            <a:schemeClr val="tx1"/>
                          </a:solidFill>
                          <a:effectLst/>
                          <a:latin typeface="Calibri"/>
                          <a:ea typeface="+mn-ea"/>
                          <a:cs typeface="Calibri"/>
                        </a:rPr>
                        <a:t> (</a:t>
                      </a:r>
                      <a:r>
                        <a:rPr lang="en-US" sz="2500" kern="1200" dirty="0">
                          <a:solidFill>
                            <a:schemeClr val="tx1"/>
                          </a:solidFill>
                          <a:effectLst/>
                          <a:latin typeface="Calibri"/>
                          <a:ea typeface="+mn-ea"/>
                          <a:cs typeface="Calibri"/>
                        </a:rPr>
                        <a:t>2009</a:t>
                      </a:r>
                      <a:r>
                        <a:rPr lang="en-US" sz="2500" baseline="0" dirty="0">
                          <a:latin typeface="Calibri"/>
                          <a:cs typeface="Calibri"/>
                        </a:rPr>
                        <a:t>): </a:t>
                      </a:r>
                      <a:r>
                        <a:rPr lang="en-US" sz="2500" dirty="0">
                          <a:latin typeface="Calibri"/>
                          <a:cs typeface="Calibri"/>
                        </a:rPr>
                        <a:t>“more</a:t>
                      </a:r>
                      <a:r>
                        <a:rPr lang="en-US" sz="2500" baseline="0" dirty="0">
                          <a:latin typeface="Calibri"/>
                          <a:cs typeface="Calibri"/>
                        </a:rPr>
                        <a:t> likely than patients whose practices did not redesign care to monitor their peak flows and have a written action plan, and their quality of life improved” </a:t>
                      </a:r>
                      <a:endParaRPr lang="en-US" sz="2500" dirty="0">
                        <a:latin typeface="Calibri"/>
                        <a:cs typeface="Calibri"/>
                      </a:endParaRP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4"/>
                  </a:ext>
                </a:extLst>
              </a:tr>
              <a:tr h="1646033">
                <a:tc>
                  <a:txBody>
                    <a:bodyPr/>
                    <a:lstStyle/>
                    <a:p>
                      <a:pPr algn="ctr"/>
                      <a:r>
                        <a:rPr lang="en-US" sz="2500" dirty="0">
                          <a:latin typeface="Calibri"/>
                          <a:cs typeface="Calibri"/>
                        </a:rPr>
                        <a:t>Congestive heart</a:t>
                      </a:r>
                      <a:r>
                        <a:rPr lang="en-US" sz="2500" baseline="0" dirty="0">
                          <a:latin typeface="Calibri"/>
                          <a:cs typeface="Calibri"/>
                        </a:rPr>
                        <a:t> failure</a:t>
                      </a:r>
                      <a:endParaRPr lang="en-US" sz="2500" dirty="0">
                        <a:latin typeface="Calibri"/>
                        <a:cs typeface="Calibri"/>
                      </a:endParaRP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tc>
                  <a:txBody>
                    <a:bodyPr/>
                    <a:lstStyle/>
                    <a:p>
                      <a:r>
                        <a:rPr lang="en-US" sz="2500" dirty="0">
                          <a:latin typeface="Calibri"/>
                          <a:cs typeface="Calibri"/>
                        </a:rPr>
                        <a:t>Coleman</a:t>
                      </a:r>
                      <a:r>
                        <a:rPr lang="en-US" sz="2500" baseline="0" dirty="0">
                          <a:latin typeface="Calibri"/>
                          <a:cs typeface="Calibri"/>
                        </a:rPr>
                        <a:t> et al. (2009): “compared to patients in controlled practices, </a:t>
                      </a:r>
                      <a:r>
                        <a:rPr lang="en-US" sz="2500" kern="1200" dirty="0">
                          <a:solidFill>
                            <a:schemeClr val="tx1"/>
                          </a:solidFill>
                          <a:effectLst/>
                          <a:latin typeface="Calibri"/>
                          <a:ea typeface="+mn-ea"/>
                          <a:cs typeface="Calibri"/>
                        </a:rPr>
                        <a:t>patients of providers actively participating in the congestive heart failure (CHF) collaborative were more knowledgeable, used recommended therapies such as lipid-lowering and angiotensin-converting enzyme (ACE) inhibition therapy more often, visited the emergency department (ED) less often, and experienced 35 percent fewer days in the hospital.” </a:t>
                      </a:r>
                      <a:endParaRPr lang="en-US" sz="2500" dirty="0">
                        <a:latin typeface="Calibri"/>
                        <a:cs typeface="Calibri"/>
                      </a:endParaRPr>
                    </a:p>
                  </a:txBody>
                  <a:tcPr marL="95600" marR="95600" marT="42893" marB="42893"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5"/>
                  </a:ext>
                </a:extLst>
              </a:tr>
            </a:tbl>
          </a:graphicData>
        </a:graphic>
      </p:graphicFrame>
      <p:sp>
        <p:nvSpPr>
          <p:cNvPr id="7" name="TextBox 6"/>
          <p:cNvSpPr txBox="1"/>
          <p:nvPr/>
        </p:nvSpPr>
        <p:spPr>
          <a:xfrm>
            <a:off x="25881574" y="8511725"/>
            <a:ext cx="11201000" cy="2409121"/>
          </a:xfrm>
          <a:prstGeom prst="rect">
            <a:avLst/>
          </a:prstGeom>
          <a:noFill/>
        </p:spPr>
        <p:txBody>
          <a:bodyPr wrap="square" numCol="2" rtlCol="0">
            <a:spAutoFit/>
          </a:bodyPr>
          <a:lstStyle/>
          <a:p>
            <a:pPr marL="478003" indent="-478003">
              <a:buFont typeface="Arial"/>
              <a:buChar char="•"/>
            </a:pPr>
            <a:r>
              <a:rPr lang="en-US" sz="2509" dirty="0"/>
              <a:t>The quality of diabetes care</a:t>
            </a:r>
          </a:p>
          <a:p>
            <a:pPr marL="478003" indent="-478003">
              <a:buFont typeface="Arial"/>
              <a:buChar char="•"/>
            </a:pPr>
            <a:r>
              <a:rPr lang="en-US" sz="2509" dirty="0"/>
              <a:t>Rates of eye examinations</a:t>
            </a:r>
          </a:p>
          <a:p>
            <a:pPr marL="478003" indent="-478003">
              <a:buFont typeface="Arial"/>
              <a:buChar char="•"/>
            </a:pPr>
            <a:r>
              <a:rPr lang="en-US" sz="2509" dirty="0"/>
              <a:t>HbA1c levels </a:t>
            </a:r>
          </a:p>
          <a:p>
            <a:pPr marL="478003" indent="-478003">
              <a:buFont typeface="Arial"/>
              <a:buChar char="•"/>
            </a:pPr>
            <a:r>
              <a:rPr lang="en-US" sz="2509" dirty="0"/>
              <a:t>Blood pressure</a:t>
            </a:r>
          </a:p>
          <a:p>
            <a:pPr marL="478003" indent="-478003">
              <a:buFont typeface="Arial"/>
              <a:buChar char="•"/>
            </a:pPr>
            <a:endParaRPr lang="en-US" sz="2509" dirty="0"/>
          </a:p>
          <a:p>
            <a:pPr marL="478003" indent="-478003">
              <a:buFont typeface="Arial"/>
              <a:buChar char="•"/>
            </a:pPr>
            <a:endParaRPr lang="en-US" sz="2509" dirty="0"/>
          </a:p>
          <a:p>
            <a:pPr marL="478003" indent="-478003">
              <a:buFont typeface="Arial"/>
              <a:buChar char="•"/>
            </a:pPr>
            <a:r>
              <a:rPr lang="en-US" sz="2509" dirty="0"/>
              <a:t>Cholesterol </a:t>
            </a:r>
          </a:p>
          <a:p>
            <a:pPr marL="478003" indent="-478003">
              <a:buFont typeface="Arial"/>
              <a:buChar char="•"/>
            </a:pPr>
            <a:r>
              <a:rPr lang="en-US" sz="2509" dirty="0"/>
              <a:t>Weight</a:t>
            </a:r>
          </a:p>
          <a:p>
            <a:pPr marL="478003" indent="-478003">
              <a:buFont typeface="Arial"/>
              <a:buChar char="•"/>
            </a:pPr>
            <a:r>
              <a:rPr lang="en-US" sz="2509" dirty="0"/>
              <a:t>Self-management </a:t>
            </a:r>
          </a:p>
        </p:txBody>
      </p:sp>
      <p:sp>
        <p:nvSpPr>
          <p:cNvPr id="17" name="TextBox 16"/>
          <p:cNvSpPr txBox="1"/>
          <p:nvPr/>
        </p:nvSpPr>
        <p:spPr>
          <a:xfrm>
            <a:off x="8709891" y="14608464"/>
            <a:ext cx="184731" cy="1614288"/>
          </a:xfrm>
          <a:prstGeom prst="rect">
            <a:avLst/>
          </a:prstGeom>
          <a:noFill/>
        </p:spPr>
        <p:txBody>
          <a:bodyPr wrap="none" rtlCol="0">
            <a:spAutoFit/>
          </a:bodyPr>
          <a:lstStyle/>
          <a:p>
            <a:endParaRPr lang="en-US" sz="9890" dirty="0"/>
          </a:p>
        </p:txBody>
      </p:sp>
      <p:grpSp>
        <p:nvGrpSpPr>
          <p:cNvPr id="21" name="Group 20"/>
          <p:cNvGrpSpPr/>
          <p:nvPr/>
        </p:nvGrpSpPr>
        <p:grpSpPr>
          <a:xfrm>
            <a:off x="4932957" y="11321120"/>
            <a:ext cx="5677852" cy="3592442"/>
            <a:chOff x="5590531" y="10242343"/>
            <a:chExt cx="5430989" cy="3436249"/>
          </a:xfrm>
        </p:grpSpPr>
        <p:sp>
          <p:nvSpPr>
            <p:cNvPr id="45" name="Oval 44"/>
            <p:cNvSpPr/>
            <p:nvPr/>
          </p:nvSpPr>
          <p:spPr>
            <a:xfrm>
              <a:off x="7899082" y="10242343"/>
              <a:ext cx="3122438" cy="3089580"/>
            </a:xfrm>
            <a:prstGeom prst="ellipse">
              <a:avLst/>
            </a:prstGeom>
            <a:noFill/>
            <a:ln>
              <a:solidFill>
                <a:srgbClr val="C0504D"/>
              </a:solidFill>
            </a:ln>
          </p:spPr>
          <p:style>
            <a:lnRef idx="1">
              <a:schemeClr val="accent1"/>
            </a:lnRef>
            <a:fillRef idx="3">
              <a:schemeClr val="accent1"/>
            </a:fillRef>
            <a:effectRef idx="2">
              <a:schemeClr val="accent1"/>
            </a:effectRef>
            <a:fontRef idx="minor">
              <a:schemeClr val="lt1"/>
            </a:fontRef>
          </p:style>
          <p:txBody>
            <a:bodyPr/>
            <a:lstStyle/>
            <a:p>
              <a:endParaRPr lang="en-US" sz="9890" dirty="0"/>
            </a:p>
          </p:txBody>
        </p:sp>
        <p:sp>
          <p:nvSpPr>
            <p:cNvPr id="13" name="Oval 12"/>
            <p:cNvSpPr/>
            <p:nvPr/>
          </p:nvSpPr>
          <p:spPr>
            <a:xfrm>
              <a:off x="5590531" y="10242343"/>
              <a:ext cx="3229191" cy="3089580"/>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890" dirty="0"/>
            </a:p>
          </p:txBody>
        </p:sp>
        <p:sp>
          <p:nvSpPr>
            <p:cNvPr id="14" name="TextBox 13"/>
            <p:cNvSpPr txBox="1"/>
            <p:nvPr/>
          </p:nvSpPr>
          <p:spPr>
            <a:xfrm>
              <a:off x="6224026" y="11395336"/>
              <a:ext cx="1520320" cy="519178"/>
            </a:xfrm>
            <a:prstGeom prst="rect">
              <a:avLst/>
            </a:prstGeom>
            <a:noFill/>
          </p:spPr>
          <p:txBody>
            <a:bodyPr wrap="square" rtlCol="0">
              <a:spAutoFit/>
            </a:bodyPr>
            <a:lstStyle/>
            <a:p>
              <a:r>
                <a:rPr lang="en-US" sz="2927" dirty="0"/>
                <a:t>Aphasia</a:t>
              </a:r>
            </a:p>
          </p:txBody>
        </p:sp>
        <p:sp>
          <p:nvSpPr>
            <p:cNvPr id="47" name="TextBox 46"/>
            <p:cNvSpPr txBox="1"/>
            <p:nvPr/>
          </p:nvSpPr>
          <p:spPr>
            <a:xfrm>
              <a:off x="8819722" y="11122025"/>
              <a:ext cx="2084094" cy="950038"/>
            </a:xfrm>
            <a:prstGeom prst="rect">
              <a:avLst/>
            </a:prstGeom>
            <a:noFill/>
          </p:spPr>
          <p:txBody>
            <a:bodyPr wrap="square" rtlCol="0">
              <a:spAutoFit/>
            </a:bodyPr>
            <a:lstStyle/>
            <a:p>
              <a:pPr algn="ctr"/>
              <a:r>
                <a:rPr lang="en-US" sz="2927" dirty="0"/>
                <a:t>Chronic Conditions</a:t>
              </a:r>
            </a:p>
          </p:txBody>
        </p:sp>
        <p:cxnSp>
          <p:nvCxnSpPr>
            <p:cNvPr id="51" name="Straight Connector 50"/>
            <p:cNvCxnSpPr/>
            <p:nvPr/>
          </p:nvCxnSpPr>
          <p:spPr>
            <a:xfrm>
              <a:off x="8331200" y="12116376"/>
              <a:ext cx="0" cy="1562216"/>
            </a:xfrm>
            <a:prstGeom prst="line">
              <a:avLst/>
            </a:prstGeom>
            <a:ln w="76200" cmpd="sng">
              <a:tailEnd type="triangle" w="lg"/>
            </a:ln>
          </p:spPr>
          <p:style>
            <a:lnRef idx="2">
              <a:schemeClr val="dk1"/>
            </a:lnRef>
            <a:fillRef idx="0">
              <a:schemeClr val="dk1"/>
            </a:fillRef>
            <a:effectRef idx="1">
              <a:schemeClr val="dk1"/>
            </a:effectRef>
            <a:fontRef idx="minor">
              <a:schemeClr val="tx1"/>
            </a:fontRef>
          </p:style>
        </p:cxnSp>
      </p:grpSp>
      <p:sp>
        <p:nvSpPr>
          <p:cNvPr id="3" name="TextBox 2"/>
          <p:cNvSpPr txBox="1"/>
          <p:nvPr/>
        </p:nvSpPr>
        <p:spPr>
          <a:xfrm>
            <a:off x="67169" y="3282674"/>
            <a:ext cx="42062400" cy="1250855"/>
          </a:xfrm>
          <a:prstGeom prst="rect">
            <a:avLst/>
          </a:prstGeom>
          <a:noFill/>
        </p:spPr>
        <p:txBody>
          <a:bodyPr wrap="square" rtlCol="0">
            <a:spAutoFit/>
          </a:bodyPr>
          <a:lstStyle/>
          <a:p>
            <a:pPr algn="ctr" eaLnBrk="1" hangingPunct="1"/>
            <a:r>
              <a:rPr lang="en-US" sz="3764" dirty="0">
                <a:solidFill>
                  <a:srgbClr val="000000"/>
                </a:solidFill>
                <a:latin typeface="Minion Pro" charset="0"/>
              </a:rPr>
              <a:t>April Kramer, B.S., Tom Sather, PhD/CCC-SLP</a:t>
            </a:r>
          </a:p>
          <a:p>
            <a:pPr algn="ctr" eaLnBrk="1" hangingPunct="1"/>
            <a:r>
              <a:rPr lang="en-US" sz="3764" dirty="0">
                <a:solidFill>
                  <a:srgbClr val="000000"/>
                </a:solidFill>
                <a:latin typeface="Minion Pro" charset="0"/>
              </a:rPr>
              <a:t>University of Wisconsin – Eau Claire | Communication Sciences and Disorders</a:t>
            </a:r>
            <a:endParaRPr lang="en-US" sz="3764" dirty="0">
              <a:solidFill>
                <a:srgbClr val="00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894025544"/>
              </p:ext>
            </p:extLst>
          </p:nvPr>
        </p:nvGraphicFramePr>
        <p:xfrm>
          <a:off x="874944" y="15153325"/>
          <a:ext cx="16825524" cy="4414451"/>
        </p:xfrm>
        <a:graphic>
          <a:graphicData uri="http://schemas.openxmlformats.org/drawingml/2006/table">
            <a:tbl>
              <a:tblPr firstRow="1" bandRow="1">
                <a:tableStyleId>{21E4AEA4-8DFA-4A89-87EB-49C32662AFE0}</a:tableStyleId>
              </a:tblPr>
              <a:tblGrid>
                <a:gridCol w="6811377">
                  <a:extLst>
                    <a:ext uri="{9D8B030D-6E8A-4147-A177-3AD203B41FA5}">
                      <a16:colId xmlns:a16="http://schemas.microsoft.com/office/drawing/2014/main" xmlns="" val="20000"/>
                    </a:ext>
                  </a:extLst>
                </a:gridCol>
                <a:gridCol w="10014147">
                  <a:extLst>
                    <a:ext uri="{9D8B030D-6E8A-4147-A177-3AD203B41FA5}">
                      <a16:colId xmlns:a16="http://schemas.microsoft.com/office/drawing/2014/main" xmlns="" val="20001"/>
                    </a:ext>
                  </a:extLst>
                </a:gridCol>
              </a:tblGrid>
              <a:tr h="1242753">
                <a:tc>
                  <a:txBody>
                    <a:bodyPr/>
                    <a:lstStyle/>
                    <a:p>
                      <a:r>
                        <a:rPr lang="en-US" sz="2500" b="0" dirty="0">
                          <a:solidFill>
                            <a:srgbClr val="000000"/>
                          </a:solidFill>
                        </a:rPr>
                        <a:t>Lower quality of life </a:t>
                      </a:r>
                    </a:p>
                    <a:p>
                      <a:r>
                        <a:rPr lang="en-US" sz="2500" b="0" dirty="0">
                          <a:solidFill>
                            <a:srgbClr val="000000"/>
                          </a:solidFill>
                        </a:rPr>
                        <a:t>(Hilari, 2011; Franzén-Dahlin, Karlsson, Mejhert, &amp; Laska, 2009; Darrigrand et al., 2011)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342900" indent="-342900">
                        <a:buFont typeface="Arial"/>
                        <a:buChar char="•"/>
                      </a:pPr>
                      <a:r>
                        <a:rPr lang="en-US" sz="2500" b="0" dirty="0">
                          <a:solidFill>
                            <a:srgbClr val="000000"/>
                          </a:solidFill>
                        </a:rPr>
                        <a:t>Chronic</a:t>
                      </a:r>
                      <a:r>
                        <a:rPr lang="en-US" sz="2500" b="0" baseline="0" dirty="0">
                          <a:solidFill>
                            <a:srgbClr val="000000"/>
                          </a:solidFill>
                        </a:rPr>
                        <a:t> obstructive pulmonary disease (COPD)</a:t>
                      </a:r>
                      <a:r>
                        <a:rPr lang="en-US" sz="2500" b="0" dirty="0">
                          <a:solidFill>
                            <a:srgbClr val="000000"/>
                          </a:solidFill>
                        </a:rPr>
                        <a:t> (Rubio, 2018)</a:t>
                      </a:r>
                    </a:p>
                    <a:p>
                      <a:pPr marL="342900" indent="-342900">
                        <a:buFont typeface="Arial"/>
                        <a:buChar char="•"/>
                      </a:pPr>
                      <a:r>
                        <a:rPr lang="en-US" sz="2500" b="0" dirty="0">
                          <a:solidFill>
                            <a:srgbClr val="000000"/>
                          </a:solidFill>
                        </a:rPr>
                        <a:t>Heart failure (Franzén-Dahlin, 2009)</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xmlns="" val="10000"/>
                  </a:ext>
                </a:extLst>
              </a:tr>
              <a:tr h="1242753">
                <a:tc>
                  <a:txBody>
                    <a:bodyPr/>
                    <a:lstStyle/>
                    <a:p>
                      <a:pPr marL="0" indent="0">
                        <a:buFont typeface="Arial"/>
                        <a:buNone/>
                        <a:defRPr/>
                      </a:pPr>
                      <a:r>
                        <a:rPr lang="en-US" sz="2500" dirty="0"/>
                        <a:t>Experiences of depression (Lanyon, Worrall, &amp; Rose 2018)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342900" indent="-342900">
                        <a:buFont typeface="Arial"/>
                        <a:buChar char="•"/>
                      </a:pPr>
                      <a:r>
                        <a:rPr lang="en-US" sz="2500" dirty="0"/>
                        <a:t>COPD (Rubio, 2018; Kunik et al., 2005) </a:t>
                      </a:r>
                    </a:p>
                    <a:p>
                      <a:pPr marL="342900" indent="-342900">
                        <a:buFont typeface="Arial"/>
                        <a:buChar char="•"/>
                      </a:pPr>
                      <a:r>
                        <a:rPr lang="en-US" sz="2500" dirty="0"/>
                        <a:t>Diabetes mellitus, arthritis, asthma, chronic lung disease, angina, stroke Lotfaliany, Bowe, Kowal, Orellana, Berk, &amp; Mohebbi,2018)</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xmlns="" val="10001"/>
                  </a:ext>
                </a:extLst>
              </a:tr>
              <a:tr h="686192">
                <a:tc>
                  <a:txBody>
                    <a:bodyPr/>
                    <a:lstStyle/>
                    <a:p>
                      <a:r>
                        <a:rPr lang="en-US" sz="2500" dirty="0"/>
                        <a:t>Feelings of isolation (Darrigrand et al., 2011)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E6B9B8"/>
                    </a:solidFill>
                  </a:tcPr>
                </a:tc>
                <a:tc>
                  <a:txBody>
                    <a:bodyPr/>
                    <a:lstStyle/>
                    <a:p>
                      <a:pPr marL="342900" indent="-342900">
                        <a:buFont typeface="Arial"/>
                        <a:buChar char="•"/>
                      </a:pPr>
                      <a:r>
                        <a:rPr lang="en-US" sz="2500" dirty="0"/>
                        <a:t>COPD (Kunik et al., 2005)</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E6B9B8"/>
                    </a:solidFill>
                  </a:tcPr>
                </a:tc>
                <a:extLst>
                  <a:ext uri="{0D108BD9-81ED-4DB2-BD59-A6C34878D82A}">
                    <a16:rowId xmlns:a16="http://schemas.microsoft.com/office/drawing/2014/main" xmlns="" val="10002"/>
                  </a:ext>
                </a:extLst>
              </a:tr>
              <a:tr h="1242753">
                <a:tc>
                  <a:txBody>
                    <a:bodyPr/>
                    <a:lstStyle/>
                    <a:p>
                      <a:r>
                        <a:rPr lang="en-US" sz="2500" dirty="0">
                          <a:solidFill>
                            <a:srgbClr val="000000"/>
                          </a:solidFill>
                          <a:latin typeface="+mn-lt"/>
                          <a:cs typeface="Calibri"/>
                        </a:rPr>
                        <a:t>Impairments in activities of daily living, social functioning, psychological functioning, and recreational activities </a:t>
                      </a:r>
                      <a:r>
                        <a:rPr lang="en-US" sz="2500" dirty="0"/>
                        <a:t>(Darrigrand et al., 2011) </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E6B9B8"/>
                    </a:solidFill>
                  </a:tcPr>
                </a:tc>
                <a:tc>
                  <a:txBody>
                    <a:bodyPr/>
                    <a:lstStyle/>
                    <a:p>
                      <a:pPr marL="342900" marR="0" indent="-342900" algn="l" defTabSz="2194560" rtl="0" eaLnBrk="1" fontAlgn="auto" latinLnBrk="0" hangingPunct="1">
                        <a:lnSpc>
                          <a:spcPct val="100000"/>
                        </a:lnSpc>
                        <a:spcBef>
                          <a:spcPts val="0"/>
                        </a:spcBef>
                        <a:spcAft>
                          <a:spcPts val="0"/>
                        </a:spcAft>
                        <a:buClrTx/>
                        <a:buSzTx/>
                        <a:buFont typeface="Arial"/>
                        <a:buChar char="•"/>
                        <a:tabLst/>
                        <a:defRPr/>
                      </a:pPr>
                      <a:r>
                        <a:rPr lang="en-US" sz="2500" dirty="0">
                          <a:solidFill>
                            <a:srgbClr val="000000"/>
                          </a:solidFill>
                          <a:latin typeface="+mn-lt"/>
                          <a:cs typeface="Calibri"/>
                        </a:rPr>
                        <a:t>COPD (Kunik et al., 2005)</a:t>
                      </a:r>
                    </a:p>
                  </a:txBody>
                  <a:tcPr marL="95596" marR="95596" marT="47798" marB="47798">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E6B9B8"/>
                    </a:solidFill>
                  </a:tcPr>
                </a:tc>
                <a:extLst>
                  <a:ext uri="{0D108BD9-81ED-4DB2-BD59-A6C34878D82A}">
                    <a16:rowId xmlns:a16="http://schemas.microsoft.com/office/drawing/2014/main" xmlns="" val="10003"/>
                  </a:ext>
                </a:extLst>
              </a:tr>
            </a:tbl>
          </a:graphicData>
        </a:graphic>
      </p:graphicFrame>
      <p:pic>
        <p:nvPicPr>
          <p:cNvPr id="9" name="Picture 8"/>
          <p:cNvPicPr>
            <a:picLocks noChangeAspect="1"/>
          </p:cNvPicPr>
          <p:nvPr/>
        </p:nvPicPr>
        <p:blipFill>
          <a:blip r:embed="rId5"/>
          <a:stretch>
            <a:fillRect/>
          </a:stretch>
        </p:blipFill>
        <p:spPr>
          <a:xfrm>
            <a:off x="18408510" y="36077380"/>
            <a:ext cx="9799022" cy="1527014"/>
          </a:xfrm>
          <a:prstGeom prst="rect">
            <a:avLst/>
          </a:prstGeom>
        </p:spPr>
      </p:pic>
      <p:sp>
        <p:nvSpPr>
          <p:cNvPr id="10" name="TextBox 9"/>
          <p:cNvSpPr txBox="1"/>
          <p:nvPr/>
        </p:nvSpPr>
        <p:spPr>
          <a:xfrm>
            <a:off x="18612880" y="25971569"/>
            <a:ext cx="9799022" cy="671594"/>
          </a:xfrm>
          <a:prstGeom prst="rect">
            <a:avLst/>
          </a:prstGeom>
          <a:noFill/>
        </p:spPr>
        <p:txBody>
          <a:bodyPr wrap="square" rtlCol="0">
            <a:spAutoFit/>
          </a:bodyPr>
          <a:lstStyle/>
          <a:p>
            <a:r>
              <a:rPr lang="en-US" sz="1882" dirty="0"/>
              <a:t>Wagner, E. H. (1998). Chronic disease management: What will it take to improve care for chronic illness? </a:t>
            </a:r>
            <a:r>
              <a:rPr lang="en-US" sz="1882" i="1" dirty="0"/>
              <a:t>Effective Clinical Practice, 1</a:t>
            </a:r>
            <a:r>
              <a:rPr lang="en-US" sz="1882" dirty="0"/>
              <a:t>(1), 3.</a:t>
            </a:r>
          </a:p>
        </p:txBody>
      </p:sp>
      <p:pic>
        <p:nvPicPr>
          <p:cNvPr id="12" name="Picture 11" descr="chronic_care_model800px.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430127" y="16088589"/>
            <a:ext cx="9753576" cy="9686283"/>
          </a:xfrm>
          <a:prstGeom prst="rect">
            <a:avLst/>
          </a:prstGeom>
        </p:spPr>
      </p:pic>
      <p:graphicFrame>
        <p:nvGraphicFramePr>
          <p:cNvPr id="36" name="Chart 35">
            <a:extLst>
              <a:ext uri="{FF2B5EF4-FFF2-40B4-BE49-F238E27FC236}">
                <a16:creationId xmlns:a16="http://schemas.microsoft.com/office/drawing/2014/main" xmlns="" id="{59A822EA-6CCA-4B31-BDA1-0CAC148E5D45}"/>
              </a:ext>
            </a:extLst>
          </p:cNvPr>
          <p:cNvGraphicFramePr>
            <a:graphicFrameLocks/>
          </p:cNvGraphicFramePr>
          <p:nvPr>
            <p:extLst>
              <p:ext uri="{D42A27DB-BD31-4B8C-83A1-F6EECF244321}">
                <p14:modId xmlns:p14="http://schemas.microsoft.com/office/powerpoint/2010/main" val="3936445741"/>
              </p:ext>
            </p:extLst>
          </p:nvPr>
        </p:nvGraphicFramePr>
        <p:xfrm>
          <a:off x="28913362" y="16088589"/>
          <a:ext cx="12442809" cy="10218777"/>
        </p:xfrm>
        <a:graphic>
          <a:graphicData uri="http://schemas.openxmlformats.org/drawingml/2006/chart">
            <c:chart xmlns:c="http://schemas.openxmlformats.org/drawingml/2006/chart" xmlns:r="http://schemas.openxmlformats.org/officeDocument/2006/relationships" r:id="rId7"/>
          </a:graphicData>
        </a:graphic>
      </p:graphicFrame>
      <p:sp>
        <p:nvSpPr>
          <p:cNvPr id="16" name="TextBox 15">
            <a:extLst>
              <a:ext uri="{FF2B5EF4-FFF2-40B4-BE49-F238E27FC236}">
                <a16:creationId xmlns:a16="http://schemas.microsoft.com/office/drawing/2014/main" xmlns="" id="{3BA1259C-07A1-4C3F-9B97-7547F229C398}"/>
              </a:ext>
            </a:extLst>
          </p:cNvPr>
          <p:cNvSpPr txBox="1"/>
          <p:nvPr/>
        </p:nvSpPr>
        <p:spPr>
          <a:xfrm>
            <a:off x="19885925" y="28756540"/>
            <a:ext cx="19565832" cy="321350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endParaRPr lang="en-US" sz="1464" b="1" dirty="0"/>
          </a:p>
          <a:p>
            <a:pPr algn="ctr"/>
            <a:r>
              <a:rPr lang="en-US" sz="4600" b="1" dirty="0"/>
              <a:t>“The management of aphasia as a temporary or curable condition instead of a </a:t>
            </a:r>
          </a:p>
          <a:p>
            <a:pPr algn="ctr"/>
            <a:r>
              <a:rPr lang="en-US" sz="4600" b="1" dirty="0"/>
              <a:t>chronic condition has resulted in significant long-term stress and suffering for those living with aphasia” 	                                  </a:t>
            </a:r>
          </a:p>
          <a:p>
            <a:r>
              <a:rPr lang="en-US" sz="2927" b="1" dirty="0"/>
              <a:t>                                                                                   Simmons-Mackie, 2018, p. 104</a:t>
            </a:r>
            <a:endParaRPr lang="en-US" sz="4600" b="1" dirty="0"/>
          </a:p>
          <a:p>
            <a:pPr algn="ctr"/>
            <a:endParaRPr lang="en-US" sz="2091" dirty="0"/>
          </a:p>
        </p:txBody>
      </p:sp>
      <p:pic>
        <p:nvPicPr>
          <p:cNvPr id="20" name="Picture 19">
            <a:extLst>
              <a:ext uri="{FF2B5EF4-FFF2-40B4-BE49-F238E27FC236}">
                <a16:creationId xmlns:a16="http://schemas.microsoft.com/office/drawing/2014/main" xmlns="" id="{1A7DFA91-7690-4564-8F1D-415FE698B0F2}"/>
              </a:ext>
            </a:extLst>
          </p:cNvPr>
          <p:cNvPicPr>
            <a:picLocks noChangeAspect="1"/>
          </p:cNvPicPr>
          <p:nvPr/>
        </p:nvPicPr>
        <p:blipFill>
          <a:blip r:embed="rId8"/>
          <a:stretch>
            <a:fillRect/>
          </a:stretch>
        </p:blipFill>
        <p:spPr>
          <a:xfrm>
            <a:off x="29080922" y="34792249"/>
            <a:ext cx="2987386" cy="2987386"/>
          </a:xfrm>
          <a:prstGeom prst="rect">
            <a:avLst/>
          </a:prstGeom>
        </p:spPr>
      </p:pic>
    </p:spTree>
    <p:extLst>
      <p:ext uri="{BB962C8B-B14F-4D97-AF65-F5344CB8AC3E}">
        <p14:creationId xmlns:p14="http://schemas.microsoft.com/office/powerpoint/2010/main" val="2483417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17288</TotalTime>
  <Words>1039</Words>
  <Application>Microsoft Macintosh PowerPoint</Application>
  <PresentationFormat>Custom</PresentationFormat>
  <Paragraphs>129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Framing Community-Based Aphasia Services  Using the Chronic Care Model </vt:lpstr>
    </vt:vector>
  </TitlesOfParts>
  <Company>Carissa Baier</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Carissa Baier</dc:creator>
  <cp:lastModifiedBy>April Kramer</cp:lastModifiedBy>
  <cp:revision>405</cp:revision>
  <cp:lastPrinted>2017-11-03T19:38:37Z</cp:lastPrinted>
  <dcterms:created xsi:type="dcterms:W3CDTF">2015-10-06T20:57:43Z</dcterms:created>
  <dcterms:modified xsi:type="dcterms:W3CDTF">2019-04-25T19:43:56Z</dcterms:modified>
</cp:coreProperties>
</file>