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42062400" cy="38404800"/>
  <p:notesSz cx="6858000" cy="9144000"/>
  <p:embeddedFontLst>
    <p:embeddedFont>
      <p:font typeface="Calibri" panose="020F0502020204030204" pitchFamily="34" charset="0"/>
      <p:regular r:id="rId4"/>
      <p:bold r:id="rId5"/>
      <p:italic r:id="rId6"/>
      <p:boldItalic r:id="rId7"/>
    </p:embeddedFont>
    <p:embeddedFont>
      <p:font typeface="Helvetica Neue" panose="020B0604020202020204" charset="0"/>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458">
          <p15:clr>
            <a:srgbClr val="A4A3A4"/>
          </p15:clr>
        </p15:guide>
        <p15:guide id="2" orient="horz" pos="4726">
          <p15:clr>
            <a:srgbClr val="A4A3A4"/>
          </p15:clr>
        </p15:guide>
        <p15:guide id="3" pos="25875">
          <p15:clr>
            <a:srgbClr val="A4A3A4"/>
          </p15:clr>
        </p15:guide>
        <p15:guide id="4" pos="62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94727"/>
  </p:normalViewPr>
  <p:slideViewPr>
    <p:cSldViewPr snapToGrid="0">
      <p:cViewPr varScale="1">
        <p:scale>
          <a:sx n="11" d="100"/>
          <a:sy n="11" d="100"/>
        </p:scale>
        <p:origin x="1800" y="152"/>
      </p:cViewPr>
      <p:guideLst>
        <p:guide orient="horz" pos="23458"/>
        <p:guide orient="horz" pos="4726"/>
        <p:guide pos="25875"/>
        <p:guide pos="62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ableStyles" Target="tableStyle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1550988" y="685800"/>
            <a:ext cx="37560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3154680" y="11930389"/>
            <a:ext cx="35753039" cy="823214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6309360" y="21762720"/>
            <a:ext cx="29443680" cy="9814560"/>
          </a:xfrm>
          <a:prstGeom prst="rect">
            <a:avLst/>
          </a:prstGeom>
          <a:noFill/>
          <a:ln>
            <a:noFill/>
          </a:ln>
        </p:spPr>
        <p:txBody>
          <a:bodyPr spcFirstLastPara="1" wrap="square" lIns="470125" tIns="235050" rIns="470125" bIns="235050" anchor="t" anchorCtr="0"/>
          <a:lstStyle>
            <a:lvl1pPr lvl="0" algn="ctr">
              <a:lnSpc>
                <a:spcPct val="100000"/>
              </a:lnSpc>
              <a:spcBef>
                <a:spcPts val="3300"/>
              </a:spcBef>
              <a:spcAft>
                <a:spcPts val="0"/>
              </a:spcAft>
              <a:buClr>
                <a:srgbClr val="888888"/>
              </a:buClr>
              <a:buSzPts val="16500"/>
              <a:buNone/>
              <a:defRPr>
                <a:solidFill>
                  <a:srgbClr val="888888"/>
                </a:solidFill>
              </a:defRPr>
            </a:lvl1pPr>
            <a:lvl2pPr lvl="1" algn="ctr">
              <a:lnSpc>
                <a:spcPct val="100000"/>
              </a:lnSpc>
              <a:spcBef>
                <a:spcPts val="2880"/>
              </a:spcBef>
              <a:spcAft>
                <a:spcPts val="0"/>
              </a:spcAft>
              <a:buClr>
                <a:srgbClr val="888888"/>
              </a:buClr>
              <a:buSzPts val="14400"/>
              <a:buNone/>
              <a:defRPr>
                <a:solidFill>
                  <a:srgbClr val="888888"/>
                </a:solidFill>
              </a:defRPr>
            </a:lvl2pPr>
            <a:lvl3pPr lvl="2" algn="ctr">
              <a:lnSpc>
                <a:spcPct val="100000"/>
              </a:lnSpc>
              <a:spcBef>
                <a:spcPts val="2460"/>
              </a:spcBef>
              <a:spcAft>
                <a:spcPts val="0"/>
              </a:spcAft>
              <a:buClr>
                <a:srgbClr val="888888"/>
              </a:buClr>
              <a:buSzPts val="12300"/>
              <a:buNone/>
              <a:defRPr>
                <a:solidFill>
                  <a:srgbClr val="888888"/>
                </a:solidFill>
              </a:defRPr>
            </a:lvl3pPr>
            <a:lvl4pPr lvl="3" algn="ctr">
              <a:lnSpc>
                <a:spcPct val="100000"/>
              </a:lnSpc>
              <a:spcBef>
                <a:spcPts val="2060"/>
              </a:spcBef>
              <a:spcAft>
                <a:spcPts val="0"/>
              </a:spcAft>
              <a:buClr>
                <a:srgbClr val="888888"/>
              </a:buClr>
              <a:buSzPts val="10300"/>
              <a:buNone/>
              <a:defRPr>
                <a:solidFill>
                  <a:srgbClr val="888888"/>
                </a:solidFill>
              </a:defRPr>
            </a:lvl4pPr>
            <a:lvl5pPr lvl="4" algn="ctr">
              <a:lnSpc>
                <a:spcPct val="100000"/>
              </a:lnSpc>
              <a:spcBef>
                <a:spcPts val="2060"/>
              </a:spcBef>
              <a:spcAft>
                <a:spcPts val="0"/>
              </a:spcAft>
              <a:buClr>
                <a:srgbClr val="888888"/>
              </a:buClr>
              <a:buSzPts val="10300"/>
              <a:buNone/>
              <a:defRPr>
                <a:solidFill>
                  <a:srgbClr val="888888"/>
                </a:solidFill>
              </a:defRPr>
            </a:lvl5pPr>
            <a:lvl6pPr lvl="5" algn="ctr">
              <a:lnSpc>
                <a:spcPct val="100000"/>
              </a:lnSpc>
              <a:spcBef>
                <a:spcPts val="2060"/>
              </a:spcBef>
              <a:spcAft>
                <a:spcPts val="0"/>
              </a:spcAft>
              <a:buClr>
                <a:srgbClr val="888888"/>
              </a:buClr>
              <a:buSzPts val="10300"/>
              <a:buNone/>
              <a:defRPr>
                <a:solidFill>
                  <a:srgbClr val="888888"/>
                </a:solidFill>
              </a:defRPr>
            </a:lvl6pPr>
            <a:lvl7pPr lvl="6" algn="ctr">
              <a:lnSpc>
                <a:spcPct val="100000"/>
              </a:lnSpc>
              <a:spcBef>
                <a:spcPts val="2060"/>
              </a:spcBef>
              <a:spcAft>
                <a:spcPts val="0"/>
              </a:spcAft>
              <a:buClr>
                <a:srgbClr val="888888"/>
              </a:buClr>
              <a:buSzPts val="10300"/>
              <a:buNone/>
              <a:defRPr>
                <a:solidFill>
                  <a:srgbClr val="888888"/>
                </a:solidFill>
              </a:defRPr>
            </a:lvl7pPr>
            <a:lvl8pPr lvl="7" algn="ctr">
              <a:lnSpc>
                <a:spcPct val="100000"/>
              </a:lnSpc>
              <a:spcBef>
                <a:spcPts val="2060"/>
              </a:spcBef>
              <a:spcAft>
                <a:spcPts val="0"/>
              </a:spcAft>
              <a:buClr>
                <a:srgbClr val="888888"/>
              </a:buClr>
              <a:buSzPts val="10300"/>
              <a:buNone/>
              <a:defRPr>
                <a:solidFill>
                  <a:srgbClr val="888888"/>
                </a:solidFill>
              </a:defRPr>
            </a:lvl8pPr>
            <a:lvl9pPr lvl="8" algn="ctr">
              <a:lnSpc>
                <a:spcPct val="100000"/>
              </a:lnSpc>
              <a:spcBef>
                <a:spcPts val="2060"/>
              </a:spcBef>
              <a:spcAft>
                <a:spcPts val="0"/>
              </a:spcAft>
              <a:buClr>
                <a:srgbClr val="888888"/>
              </a:buClr>
              <a:buSzPts val="10300"/>
              <a:buNone/>
              <a:defRPr>
                <a:solidFill>
                  <a:srgbClr val="888888"/>
                </a:solidFill>
              </a:defRPr>
            </a:lvl9pPr>
          </a:lstStyle>
          <a:p>
            <a:endParaRPr/>
          </a:p>
        </p:txBody>
      </p:sp>
      <p:sp>
        <p:nvSpPr>
          <p:cNvPr id="14" name="Google Shape;14;p2"/>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2103120" y="1537973"/>
            <a:ext cx="37856160" cy="64008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8358505" y="2705745"/>
            <a:ext cx="25345393" cy="37856160"/>
          </a:xfrm>
          <a:prstGeom prst="rect">
            <a:avLst/>
          </a:prstGeom>
          <a:noFill/>
          <a:ln>
            <a:noFill/>
          </a:ln>
        </p:spPr>
        <p:txBody>
          <a:bodyPr spcFirstLastPara="1" wrap="square" lIns="470125" tIns="235050" rIns="470125" bIns="235050" anchor="t" anchorCtr="0"/>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88756487" y="71925195"/>
            <a:ext cx="174759624" cy="47320201"/>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6234431" y="24955513"/>
            <a:ext cx="174759624" cy="141259563"/>
          </a:xfrm>
          <a:prstGeom prst="rect">
            <a:avLst/>
          </a:prstGeom>
          <a:noFill/>
          <a:ln>
            <a:noFill/>
          </a:ln>
        </p:spPr>
        <p:txBody>
          <a:bodyPr spcFirstLastPara="1" wrap="square" lIns="470125" tIns="235050" rIns="470125" bIns="235050" anchor="t" anchorCtr="0"/>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2103120" y="1537973"/>
            <a:ext cx="37856160" cy="64008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2103120" y="8961129"/>
            <a:ext cx="37856160" cy="25345393"/>
          </a:xfrm>
          <a:prstGeom prst="rect">
            <a:avLst/>
          </a:prstGeom>
          <a:noFill/>
          <a:ln>
            <a:noFill/>
          </a:ln>
        </p:spPr>
        <p:txBody>
          <a:bodyPr spcFirstLastPara="1" wrap="square" lIns="470125" tIns="235050" rIns="470125" bIns="235050" anchor="t" anchorCtr="0"/>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0" name="Google Shape;20;p3"/>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3322640" y="24678642"/>
            <a:ext cx="35753039" cy="7627620"/>
          </a:xfrm>
          <a:prstGeom prst="rect">
            <a:avLst/>
          </a:prstGeom>
          <a:noFill/>
          <a:ln>
            <a:noFill/>
          </a:ln>
        </p:spPr>
        <p:txBody>
          <a:bodyPr spcFirstLastPara="1" wrap="square" lIns="470125" tIns="235050" rIns="470125" bIns="235050" anchor="t" anchorCtr="0"/>
          <a:lstStyle>
            <a:lvl1pPr lvl="0" algn="l">
              <a:lnSpc>
                <a:spcPct val="100000"/>
              </a:lnSpc>
              <a:spcBef>
                <a:spcPts val="0"/>
              </a:spcBef>
              <a:spcAft>
                <a:spcPts val="0"/>
              </a:spcAft>
              <a:buClr>
                <a:schemeClr val="dk1"/>
              </a:buClr>
              <a:buSzPts val="20600"/>
              <a:buFont typeface="Calibri"/>
              <a:buNone/>
              <a:defRPr sz="206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3322640" y="16277602"/>
            <a:ext cx="35753039" cy="8401047"/>
          </a:xfrm>
          <a:prstGeom prst="rect">
            <a:avLst/>
          </a:prstGeom>
          <a:noFill/>
          <a:ln>
            <a:noFill/>
          </a:ln>
        </p:spPr>
        <p:txBody>
          <a:bodyPr spcFirstLastPara="1" wrap="square" lIns="470125" tIns="235050" rIns="470125" bIns="235050" anchor="b" anchorCtr="0"/>
          <a:lstStyle>
            <a:lvl1pPr marL="457200" lvl="0" indent="-228600" algn="l">
              <a:lnSpc>
                <a:spcPct val="100000"/>
              </a:lnSpc>
              <a:spcBef>
                <a:spcPts val="2060"/>
              </a:spcBef>
              <a:spcAft>
                <a:spcPts val="0"/>
              </a:spcAft>
              <a:buClr>
                <a:srgbClr val="888888"/>
              </a:buClr>
              <a:buSzPts val="10300"/>
              <a:buNone/>
              <a:defRPr sz="10300">
                <a:solidFill>
                  <a:srgbClr val="888888"/>
                </a:solidFill>
              </a:defRPr>
            </a:lvl1pPr>
            <a:lvl2pPr marL="914400" lvl="1" indent="-228600" algn="l">
              <a:lnSpc>
                <a:spcPct val="100000"/>
              </a:lnSpc>
              <a:spcBef>
                <a:spcPts val="1860"/>
              </a:spcBef>
              <a:spcAft>
                <a:spcPts val="0"/>
              </a:spcAft>
              <a:buClr>
                <a:srgbClr val="888888"/>
              </a:buClr>
              <a:buSzPts val="9300"/>
              <a:buNone/>
              <a:defRPr sz="9300">
                <a:solidFill>
                  <a:srgbClr val="888888"/>
                </a:solidFill>
              </a:defRPr>
            </a:lvl2pPr>
            <a:lvl3pPr marL="1371600" lvl="2" indent="-228600" algn="l">
              <a:lnSpc>
                <a:spcPct val="100000"/>
              </a:lnSpc>
              <a:spcBef>
                <a:spcPts val="1640"/>
              </a:spcBef>
              <a:spcAft>
                <a:spcPts val="0"/>
              </a:spcAft>
              <a:buClr>
                <a:srgbClr val="888888"/>
              </a:buClr>
              <a:buSzPts val="8200"/>
              <a:buNone/>
              <a:defRPr sz="8200">
                <a:solidFill>
                  <a:srgbClr val="888888"/>
                </a:solidFill>
              </a:defRPr>
            </a:lvl3pPr>
            <a:lvl4pPr marL="1828800" lvl="3" indent="-228600" algn="l">
              <a:lnSpc>
                <a:spcPct val="100000"/>
              </a:lnSpc>
              <a:spcBef>
                <a:spcPts val="1440"/>
              </a:spcBef>
              <a:spcAft>
                <a:spcPts val="0"/>
              </a:spcAft>
              <a:buClr>
                <a:srgbClr val="888888"/>
              </a:buClr>
              <a:buSzPts val="7200"/>
              <a:buNone/>
              <a:defRPr sz="7200">
                <a:solidFill>
                  <a:srgbClr val="888888"/>
                </a:solidFill>
              </a:defRPr>
            </a:lvl4pPr>
            <a:lvl5pPr marL="2286000" lvl="4" indent="-228600" algn="l">
              <a:lnSpc>
                <a:spcPct val="100000"/>
              </a:lnSpc>
              <a:spcBef>
                <a:spcPts val="1440"/>
              </a:spcBef>
              <a:spcAft>
                <a:spcPts val="0"/>
              </a:spcAft>
              <a:buClr>
                <a:srgbClr val="888888"/>
              </a:buClr>
              <a:buSzPts val="7200"/>
              <a:buNone/>
              <a:defRPr sz="7200">
                <a:solidFill>
                  <a:srgbClr val="888888"/>
                </a:solidFill>
              </a:defRPr>
            </a:lvl5pPr>
            <a:lvl6pPr marL="2743200" lvl="5" indent="-228600" algn="l">
              <a:lnSpc>
                <a:spcPct val="100000"/>
              </a:lnSpc>
              <a:spcBef>
                <a:spcPts val="1440"/>
              </a:spcBef>
              <a:spcAft>
                <a:spcPts val="0"/>
              </a:spcAft>
              <a:buClr>
                <a:srgbClr val="888888"/>
              </a:buClr>
              <a:buSzPts val="7200"/>
              <a:buNone/>
              <a:defRPr sz="7200">
                <a:solidFill>
                  <a:srgbClr val="888888"/>
                </a:solidFill>
              </a:defRPr>
            </a:lvl6pPr>
            <a:lvl7pPr marL="3200400" lvl="6" indent="-228600" algn="l">
              <a:lnSpc>
                <a:spcPct val="100000"/>
              </a:lnSpc>
              <a:spcBef>
                <a:spcPts val="1440"/>
              </a:spcBef>
              <a:spcAft>
                <a:spcPts val="0"/>
              </a:spcAft>
              <a:buClr>
                <a:srgbClr val="888888"/>
              </a:buClr>
              <a:buSzPts val="7200"/>
              <a:buNone/>
              <a:defRPr sz="7200">
                <a:solidFill>
                  <a:srgbClr val="888888"/>
                </a:solidFill>
              </a:defRPr>
            </a:lvl7pPr>
            <a:lvl8pPr marL="3657600" lvl="7" indent="-228600" algn="l">
              <a:lnSpc>
                <a:spcPct val="100000"/>
              </a:lnSpc>
              <a:spcBef>
                <a:spcPts val="1440"/>
              </a:spcBef>
              <a:spcAft>
                <a:spcPts val="0"/>
              </a:spcAft>
              <a:buClr>
                <a:srgbClr val="888888"/>
              </a:buClr>
              <a:buSzPts val="7200"/>
              <a:buNone/>
              <a:defRPr sz="7200">
                <a:solidFill>
                  <a:srgbClr val="888888"/>
                </a:solidFill>
              </a:defRPr>
            </a:lvl8pPr>
            <a:lvl9pPr marL="4114800" lvl="8" indent="-228600" algn="l">
              <a:lnSpc>
                <a:spcPct val="100000"/>
              </a:lnSpc>
              <a:spcBef>
                <a:spcPts val="1440"/>
              </a:spcBef>
              <a:spcAft>
                <a:spcPts val="0"/>
              </a:spcAft>
              <a:buClr>
                <a:srgbClr val="888888"/>
              </a:buClr>
              <a:buSzPts val="7200"/>
              <a:buNone/>
              <a:defRPr sz="7200">
                <a:solidFill>
                  <a:srgbClr val="888888"/>
                </a:solidFill>
              </a:defRPr>
            </a:lvl9pPr>
          </a:lstStyle>
          <a:p>
            <a:endParaRPr/>
          </a:p>
        </p:txBody>
      </p:sp>
      <p:sp>
        <p:nvSpPr>
          <p:cNvPr id="26" name="Google Shape;26;p4"/>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2103120" y="1537973"/>
            <a:ext cx="37856160" cy="64008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10515600" y="47792641"/>
            <a:ext cx="94289881" cy="135172451"/>
          </a:xfrm>
          <a:prstGeom prst="rect">
            <a:avLst/>
          </a:prstGeom>
          <a:noFill/>
          <a:ln>
            <a:noFill/>
          </a:ln>
        </p:spPr>
        <p:txBody>
          <a:bodyPr spcFirstLastPara="1" wrap="square" lIns="470125" tIns="235050" rIns="470125" bIns="235050" anchor="t" anchorCtr="0"/>
          <a:lstStyle>
            <a:lvl1pPr marL="457200" lvl="0" indent="-1143000" algn="l">
              <a:lnSpc>
                <a:spcPct val="100000"/>
              </a:lnSpc>
              <a:spcBef>
                <a:spcPts val="2880"/>
              </a:spcBef>
              <a:spcAft>
                <a:spcPts val="0"/>
              </a:spcAft>
              <a:buClr>
                <a:schemeClr val="dk1"/>
              </a:buClr>
              <a:buSzPts val="14400"/>
              <a:buChar char="•"/>
              <a:defRPr sz="14400"/>
            </a:lvl1pPr>
            <a:lvl2pPr marL="914400" lvl="1" indent="-1009650" algn="l">
              <a:lnSpc>
                <a:spcPct val="100000"/>
              </a:lnSpc>
              <a:spcBef>
                <a:spcPts val="2460"/>
              </a:spcBef>
              <a:spcAft>
                <a:spcPts val="0"/>
              </a:spcAft>
              <a:buClr>
                <a:schemeClr val="dk1"/>
              </a:buClr>
              <a:buSzPts val="12300"/>
              <a:buChar char="–"/>
              <a:defRPr sz="12300"/>
            </a:lvl2pPr>
            <a:lvl3pPr marL="1371600" lvl="2" indent="-882650" algn="l">
              <a:lnSpc>
                <a:spcPct val="100000"/>
              </a:lnSpc>
              <a:spcBef>
                <a:spcPts val="2060"/>
              </a:spcBef>
              <a:spcAft>
                <a:spcPts val="0"/>
              </a:spcAft>
              <a:buClr>
                <a:schemeClr val="dk1"/>
              </a:buClr>
              <a:buSzPts val="10300"/>
              <a:buChar char="•"/>
              <a:defRPr sz="10300"/>
            </a:lvl3pPr>
            <a:lvl4pPr marL="1828800" lvl="3" indent="-819150" algn="l">
              <a:lnSpc>
                <a:spcPct val="100000"/>
              </a:lnSpc>
              <a:spcBef>
                <a:spcPts val="1860"/>
              </a:spcBef>
              <a:spcAft>
                <a:spcPts val="0"/>
              </a:spcAft>
              <a:buClr>
                <a:schemeClr val="dk1"/>
              </a:buClr>
              <a:buSzPts val="9300"/>
              <a:buChar char="–"/>
              <a:defRPr sz="9300"/>
            </a:lvl4pPr>
            <a:lvl5pPr marL="2286000" lvl="4" indent="-819150" algn="l">
              <a:lnSpc>
                <a:spcPct val="100000"/>
              </a:lnSpc>
              <a:spcBef>
                <a:spcPts val="1860"/>
              </a:spcBef>
              <a:spcAft>
                <a:spcPts val="0"/>
              </a:spcAft>
              <a:buClr>
                <a:schemeClr val="dk1"/>
              </a:buClr>
              <a:buSzPts val="9300"/>
              <a:buChar char="»"/>
              <a:defRPr sz="9300"/>
            </a:lvl5pPr>
            <a:lvl6pPr marL="2743200" lvl="5" indent="-819150" algn="l">
              <a:lnSpc>
                <a:spcPct val="100000"/>
              </a:lnSpc>
              <a:spcBef>
                <a:spcPts val="1860"/>
              </a:spcBef>
              <a:spcAft>
                <a:spcPts val="0"/>
              </a:spcAft>
              <a:buClr>
                <a:schemeClr val="dk1"/>
              </a:buClr>
              <a:buSzPts val="9300"/>
              <a:buChar char="•"/>
              <a:defRPr sz="9300"/>
            </a:lvl6pPr>
            <a:lvl7pPr marL="3200400" lvl="6" indent="-819150" algn="l">
              <a:lnSpc>
                <a:spcPct val="100000"/>
              </a:lnSpc>
              <a:spcBef>
                <a:spcPts val="1860"/>
              </a:spcBef>
              <a:spcAft>
                <a:spcPts val="0"/>
              </a:spcAft>
              <a:buClr>
                <a:schemeClr val="dk1"/>
              </a:buClr>
              <a:buSzPts val="9300"/>
              <a:buChar char="•"/>
              <a:defRPr sz="9300"/>
            </a:lvl7pPr>
            <a:lvl8pPr marL="3657600" lvl="7" indent="-819150" algn="l">
              <a:lnSpc>
                <a:spcPct val="100000"/>
              </a:lnSpc>
              <a:spcBef>
                <a:spcPts val="1860"/>
              </a:spcBef>
              <a:spcAft>
                <a:spcPts val="0"/>
              </a:spcAft>
              <a:buClr>
                <a:schemeClr val="dk1"/>
              </a:buClr>
              <a:buSzPts val="9300"/>
              <a:buChar char="•"/>
              <a:defRPr sz="9300"/>
            </a:lvl8pPr>
            <a:lvl9pPr marL="4114800" lvl="8" indent="-819150" algn="l">
              <a:lnSpc>
                <a:spcPct val="100000"/>
              </a:lnSpc>
              <a:spcBef>
                <a:spcPts val="1860"/>
              </a:spcBef>
              <a:spcAft>
                <a:spcPts val="0"/>
              </a:spcAft>
              <a:buClr>
                <a:schemeClr val="dk1"/>
              </a:buClr>
              <a:buSzPts val="9300"/>
              <a:buChar char="•"/>
              <a:defRPr sz="9300"/>
            </a:lvl9pPr>
          </a:lstStyle>
          <a:p>
            <a:endParaRPr/>
          </a:p>
        </p:txBody>
      </p:sp>
      <p:sp>
        <p:nvSpPr>
          <p:cNvPr id="32" name="Google Shape;32;p5"/>
          <p:cNvSpPr txBox="1">
            <a:spLocks noGrp="1"/>
          </p:cNvSpPr>
          <p:nvPr>
            <p:ph type="body" idx="2"/>
          </p:nvPr>
        </p:nvSpPr>
        <p:spPr>
          <a:xfrm>
            <a:off x="105506525" y="47792641"/>
            <a:ext cx="94289881" cy="135172451"/>
          </a:xfrm>
          <a:prstGeom prst="rect">
            <a:avLst/>
          </a:prstGeom>
          <a:noFill/>
          <a:ln>
            <a:noFill/>
          </a:ln>
        </p:spPr>
        <p:txBody>
          <a:bodyPr spcFirstLastPara="1" wrap="square" lIns="470125" tIns="235050" rIns="470125" bIns="235050" anchor="t" anchorCtr="0"/>
          <a:lstStyle>
            <a:lvl1pPr marL="457200" lvl="0" indent="-1143000" algn="l">
              <a:lnSpc>
                <a:spcPct val="100000"/>
              </a:lnSpc>
              <a:spcBef>
                <a:spcPts val="2880"/>
              </a:spcBef>
              <a:spcAft>
                <a:spcPts val="0"/>
              </a:spcAft>
              <a:buClr>
                <a:schemeClr val="dk1"/>
              </a:buClr>
              <a:buSzPts val="14400"/>
              <a:buChar char="•"/>
              <a:defRPr sz="14400"/>
            </a:lvl1pPr>
            <a:lvl2pPr marL="914400" lvl="1" indent="-1009650" algn="l">
              <a:lnSpc>
                <a:spcPct val="100000"/>
              </a:lnSpc>
              <a:spcBef>
                <a:spcPts val="2460"/>
              </a:spcBef>
              <a:spcAft>
                <a:spcPts val="0"/>
              </a:spcAft>
              <a:buClr>
                <a:schemeClr val="dk1"/>
              </a:buClr>
              <a:buSzPts val="12300"/>
              <a:buChar char="–"/>
              <a:defRPr sz="12300"/>
            </a:lvl2pPr>
            <a:lvl3pPr marL="1371600" lvl="2" indent="-882650" algn="l">
              <a:lnSpc>
                <a:spcPct val="100000"/>
              </a:lnSpc>
              <a:spcBef>
                <a:spcPts val="2060"/>
              </a:spcBef>
              <a:spcAft>
                <a:spcPts val="0"/>
              </a:spcAft>
              <a:buClr>
                <a:schemeClr val="dk1"/>
              </a:buClr>
              <a:buSzPts val="10300"/>
              <a:buChar char="•"/>
              <a:defRPr sz="10300"/>
            </a:lvl3pPr>
            <a:lvl4pPr marL="1828800" lvl="3" indent="-819150" algn="l">
              <a:lnSpc>
                <a:spcPct val="100000"/>
              </a:lnSpc>
              <a:spcBef>
                <a:spcPts val="1860"/>
              </a:spcBef>
              <a:spcAft>
                <a:spcPts val="0"/>
              </a:spcAft>
              <a:buClr>
                <a:schemeClr val="dk1"/>
              </a:buClr>
              <a:buSzPts val="9300"/>
              <a:buChar char="–"/>
              <a:defRPr sz="9300"/>
            </a:lvl4pPr>
            <a:lvl5pPr marL="2286000" lvl="4" indent="-819150" algn="l">
              <a:lnSpc>
                <a:spcPct val="100000"/>
              </a:lnSpc>
              <a:spcBef>
                <a:spcPts val="1860"/>
              </a:spcBef>
              <a:spcAft>
                <a:spcPts val="0"/>
              </a:spcAft>
              <a:buClr>
                <a:schemeClr val="dk1"/>
              </a:buClr>
              <a:buSzPts val="9300"/>
              <a:buChar char="»"/>
              <a:defRPr sz="9300"/>
            </a:lvl5pPr>
            <a:lvl6pPr marL="2743200" lvl="5" indent="-819150" algn="l">
              <a:lnSpc>
                <a:spcPct val="100000"/>
              </a:lnSpc>
              <a:spcBef>
                <a:spcPts val="1860"/>
              </a:spcBef>
              <a:spcAft>
                <a:spcPts val="0"/>
              </a:spcAft>
              <a:buClr>
                <a:schemeClr val="dk1"/>
              </a:buClr>
              <a:buSzPts val="9300"/>
              <a:buChar char="•"/>
              <a:defRPr sz="9300"/>
            </a:lvl6pPr>
            <a:lvl7pPr marL="3200400" lvl="6" indent="-819150" algn="l">
              <a:lnSpc>
                <a:spcPct val="100000"/>
              </a:lnSpc>
              <a:spcBef>
                <a:spcPts val="1860"/>
              </a:spcBef>
              <a:spcAft>
                <a:spcPts val="0"/>
              </a:spcAft>
              <a:buClr>
                <a:schemeClr val="dk1"/>
              </a:buClr>
              <a:buSzPts val="9300"/>
              <a:buChar char="•"/>
              <a:defRPr sz="9300"/>
            </a:lvl7pPr>
            <a:lvl8pPr marL="3657600" lvl="7" indent="-819150" algn="l">
              <a:lnSpc>
                <a:spcPct val="100000"/>
              </a:lnSpc>
              <a:spcBef>
                <a:spcPts val="1860"/>
              </a:spcBef>
              <a:spcAft>
                <a:spcPts val="0"/>
              </a:spcAft>
              <a:buClr>
                <a:schemeClr val="dk1"/>
              </a:buClr>
              <a:buSzPts val="9300"/>
              <a:buChar char="•"/>
              <a:defRPr sz="9300"/>
            </a:lvl8pPr>
            <a:lvl9pPr marL="4114800" lvl="8" indent="-819150" algn="l">
              <a:lnSpc>
                <a:spcPct val="100000"/>
              </a:lnSpc>
              <a:spcBef>
                <a:spcPts val="1860"/>
              </a:spcBef>
              <a:spcAft>
                <a:spcPts val="0"/>
              </a:spcAft>
              <a:buClr>
                <a:schemeClr val="dk1"/>
              </a:buClr>
              <a:buSzPts val="9300"/>
              <a:buChar char="•"/>
              <a:defRPr sz="9300"/>
            </a:lvl9pPr>
          </a:lstStyle>
          <a:p>
            <a:endParaRPr/>
          </a:p>
        </p:txBody>
      </p:sp>
      <p:sp>
        <p:nvSpPr>
          <p:cNvPr id="33" name="Google Shape;33;p5"/>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2103120" y="1537973"/>
            <a:ext cx="37856160" cy="64008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Clr>
                <a:schemeClr val="dk1"/>
              </a:buClr>
              <a:buSzPts val="226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2103120" y="8596633"/>
            <a:ext cx="18584865" cy="3582667"/>
          </a:xfrm>
          <a:prstGeom prst="rect">
            <a:avLst/>
          </a:prstGeom>
          <a:noFill/>
          <a:ln>
            <a:noFill/>
          </a:ln>
        </p:spPr>
        <p:txBody>
          <a:bodyPr spcFirstLastPara="1" wrap="square" lIns="470125" tIns="235050" rIns="470125" bIns="235050" anchor="b" anchorCtr="0"/>
          <a:lstStyle>
            <a:lvl1pPr marL="457200" lvl="0" indent="-228600" algn="l">
              <a:lnSpc>
                <a:spcPct val="100000"/>
              </a:lnSpc>
              <a:spcBef>
                <a:spcPts val="2460"/>
              </a:spcBef>
              <a:spcAft>
                <a:spcPts val="0"/>
              </a:spcAft>
              <a:buClr>
                <a:schemeClr val="dk1"/>
              </a:buClr>
              <a:buSzPts val="12300"/>
              <a:buNone/>
              <a:defRPr sz="12300" b="1"/>
            </a:lvl1pPr>
            <a:lvl2pPr marL="914400" lvl="1" indent="-228600" algn="l">
              <a:lnSpc>
                <a:spcPct val="100000"/>
              </a:lnSpc>
              <a:spcBef>
                <a:spcPts val="2060"/>
              </a:spcBef>
              <a:spcAft>
                <a:spcPts val="0"/>
              </a:spcAft>
              <a:buClr>
                <a:schemeClr val="dk1"/>
              </a:buClr>
              <a:buSzPts val="10300"/>
              <a:buNone/>
              <a:defRPr sz="10300" b="1"/>
            </a:lvl2pPr>
            <a:lvl3pPr marL="1371600" lvl="2" indent="-228600" algn="l">
              <a:lnSpc>
                <a:spcPct val="100000"/>
              </a:lnSpc>
              <a:spcBef>
                <a:spcPts val="1860"/>
              </a:spcBef>
              <a:spcAft>
                <a:spcPts val="0"/>
              </a:spcAft>
              <a:buClr>
                <a:schemeClr val="dk1"/>
              </a:buClr>
              <a:buSzPts val="9300"/>
              <a:buNone/>
              <a:defRPr sz="9300" b="1"/>
            </a:lvl3pPr>
            <a:lvl4pPr marL="1828800" lvl="3" indent="-228600" algn="l">
              <a:lnSpc>
                <a:spcPct val="100000"/>
              </a:lnSpc>
              <a:spcBef>
                <a:spcPts val="1640"/>
              </a:spcBef>
              <a:spcAft>
                <a:spcPts val="0"/>
              </a:spcAft>
              <a:buClr>
                <a:schemeClr val="dk1"/>
              </a:buClr>
              <a:buSzPts val="8200"/>
              <a:buNone/>
              <a:defRPr sz="8200" b="1"/>
            </a:lvl4pPr>
            <a:lvl5pPr marL="2286000" lvl="4" indent="-228600" algn="l">
              <a:lnSpc>
                <a:spcPct val="100000"/>
              </a:lnSpc>
              <a:spcBef>
                <a:spcPts val="1640"/>
              </a:spcBef>
              <a:spcAft>
                <a:spcPts val="0"/>
              </a:spcAft>
              <a:buClr>
                <a:schemeClr val="dk1"/>
              </a:buClr>
              <a:buSzPts val="8200"/>
              <a:buNone/>
              <a:defRPr sz="8200" b="1"/>
            </a:lvl5pPr>
            <a:lvl6pPr marL="2743200" lvl="5" indent="-228600" algn="l">
              <a:lnSpc>
                <a:spcPct val="100000"/>
              </a:lnSpc>
              <a:spcBef>
                <a:spcPts val="1640"/>
              </a:spcBef>
              <a:spcAft>
                <a:spcPts val="0"/>
              </a:spcAft>
              <a:buClr>
                <a:schemeClr val="dk1"/>
              </a:buClr>
              <a:buSzPts val="8200"/>
              <a:buNone/>
              <a:defRPr sz="8200" b="1"/>
            </a:lvl6pPr>
            <a:lvl7pPr marL="3200400" lvl="6" indent="-228600" algn="l">
              <a:lnSpc>
                <a:spcPct val="100000"/>
              </a:lnSpc>
              <a:spcBef>
                <a:spcPts val="1640"/>
              </a:spcBef>
              <a:spcAft>
                <a:spcPts val="0"/>
              </a:spcAft>
              <a:buClr>
                <a:schemeClr val="dk1"/>
              </a:buClr>
              <a:buSzPts val="8200"/>
              <a:buNone/>
              <a:defRPr sz="8200" b="1"/>
            </a:lvl7pPr>
            <a:lvl8pPr marL="3657600" lvl="7" indent="-228600" algn="l">
              <a:lnSpc>
                <a:spcPct val="100000"/>
              </a:lnSpc>
              <a:spcBef>
                <a:spcPts val="1640"/>
              </a:spcBef>
              <a:spcAft>
                <a:spcPts val="0"/>
              </a:spcAft>
              <a:buClr>
                <a:schemeClr val="dk1"/>
              </a:buClr>
              <a:buSzPts val="8200"/>
              <a:buNone/>
              <a:defRPr sz="8200" b="1"/>
            </a:lvl8pPr>
            <a:lvl9pPr marL="4114800" lvl="8" indent="-228600" algn="l">
              <a:lnSpc>
                <a:spcPct val="100000"/>
              </a:lnSpc>
              <a:spcBef>
                <a:spcPts val="1640"/>
              </a:spcBef>
              <a:spcAft>
                <a:spcPts val="0"/>
              </a:spcAft>
              <a:buClr>
                <a:schemeClr val="dk1"/>
              </a:buClr>
              <a:buSzPts val="8200"/>
              <a:buNone/>
              <a:defRPr sz="8200" b="1"/>
            </a:lvl9pPr>
          </a:lstStyle>
          <a:p>
            <a:endParaRPr/>
          </a:p>
        </p:txBody>
      </p:sp>
      <p:sp>
        <p:nvSpPr>
          <p:cNvPr id="39" name="Google Shape;39;p6"/>
          <p:cNvSpPr txBox="1">
            <a:spLocks noGrp="1"/>
          </p:cNvSpPr>
          <p:nvPr>
            <p:ph type="body" idx="2"/>
          </p:nvPr>
        </p:nvSpPr>
        <p:spPr>
          <a:xfrm>
            <a:off x="2103120" y="12179300"/>
            <a:ext cx="18584865" cy="22127213"/>
          </a:xfrm>
          <a:prstGeom prst="rect">
            <a:avLst/>
          </a:prstGeom>
          <a:noFill/>
          <a:ln>
            <a:noFill/>
          </a:ln>
        </p:spPr>
        <p:txBody>
          <a:bodyPr spcFirstLastPara="1" wrap="square" lIns="470125" tIns="235050" rIns="470125" bIns="235050" anchor="t" anchorCtr="0"/>
          <a:lstStyle>
            <a:lvl1pPr marL="457200" lvl="0" indent="-1009650" algn="l">
              <a:lnSpc>
                <a:spcPct val="100000"/>
              </a:lnSpc>
              <a:spcBef>
                <a:spcPts val="2460"/>
              </a:spcBef>
              <a:spcAft>
                <a:spcPts val="0"/>
              </a:spcAft>
              <a:buClr>
                <a:schemeClr val="dk1"/>
              </a:buClr>
              <a:buSzPts val="12300"/>
              <a:buChar char="•"/>
              <a:defRPr sz="12300"/>
            </a:lvl1pPr>
            <a:lvl2pPr marL="914400" lvl="1" indent="-882650" algn="l">
              <a:lnSpc>
                <a:spcPct val="100000"/>
              </a:lnSpc>
              <a:spcBef>
                <a:spcPts val="2060"/>
              </a:spcBef>
              <a:spcAft>
                <a:spcPts val="0"/>
              </a:spcAft>
              <a:buClr>
                <a:schemeClr val="dk1"/>
              </a:buClr>
              <a:buSzPts val="10300"/>
              <a:buChar char="–"/>
              <a:defRPr sz="10300"/>
            </a:lvl2pPr>
            <a:lvl3pPr marL="1371600" lvl="2" indent="-819150" algn="l">
              <a:lnSpc>
                <a:spcPct val="100000"/>
              </a:lnSpc>
              <a:spcBef>
                <a:spcPts val="1860"/>
              </a:spcBef>
              <a:spcAft>
                <a:spcPts val="0"/>
              </a:spcAft>
              <a:buClr>
                <a:schemeClr val="dk1"/>
              </a:buClr>
              <a:buSzPts val="9300"/>
              <a:buChar char="•"/>
              <a:defRPr sz="9300"/>
            </a:lvl3pPr>
            <a:lvl4pPr marL="1828800" lvl="3" indent="-749300" algn="l">
              <a:lnSpc>
                <a:spcPct val="100000"/>
              </a:lnSpc>
              <a:spcBef>
                <a:spcPts val="1640"/>
              </a:spcBef>
              <a:spcAft>
                <a:spcPts val="0"/>
              </a:spcAft>
              <a:buClr>
                <a:schemeClr val="dk1"/>
              </a:buClr>
              <a:buSzPts val="8200"/>
              <a:buChar char="–"/>
              <a:defRPr sz="8200"/>
            </a:lvl4pPr>
            <a:lvl5pPr marL="2286000" lvl="4" indent="-749300" algn="l">
              <a:lnSpc>
                <a:spcPct val="100000"/>
              </a:lnSpc>
              <a:spcBef>
                <a:spcPts val="1640"/>
              </a:spcBef>
              <a:spcAft>
                <a:spcPts val="0"/>
              </a:spcAft>
              <a:buClr>
                <a:schemeClr val="dk1"/>
              </a:buClr>
              <a:buSzPts val="8200"/>
              <a:buChar char="»"/>
              <a:defRPr sz="8200"/>
            </a:lvl5pPr>
            <a:lvl6pPr marL="2743200" lvl="5" indent="-749300" algn="l">
              <a:lnSpc>
                <a:spcPct val="100000"/>
              </a:lnSpc>
              <a:spcBef>
                <a:spcPts val="1640"/>
              </a:spcBef>
              <a:spcAft>
                <a:spcPts val="0"/>
              </a:spcAft>
              <a:buClr>
                <a:schemeClr val="dk1"/>
              </a:buClr>
              <a:buSzPts val="8200"/>
              <a:buChar char="•"/>
              <a:defRPr sz="8200"/>
            </a:lvl6pPr>
            <a:lvl7pPr marL="3200400" lvl="6" indent="-749300" algn="l">
              <a:lnSpc>
                <a:spcPct val="100000"/>
              </a:lnSpc>
              <a:spcBef>
                <a:spcPts val="1640"/>
              </a:spcBef>
              <a:spcAft>
                <a:spcPts val="0"/>
              </a:spcAft>
              <a:buClr>
                <a:schemeClr val="dk1"/>
              </a:buClr>
              <a:buSzPts val="8200"/>
              <a:buChar char="•"/>
              <a:defRPr sz="8200"/>
            </a:lvl7pPr>
            <a:lvl8pPr marL="3657600" lvl="7" indent="-749300" algn="l">
              <a:lnSpc>
                <a:spcPct val="100000"/>
              </a:lnSpc>
              <a:spcBef>
                <a:spcPts val="1640"/>
              </a:spcBef>
              <a:spcAft>
                <a:spcPts val="0"/>
              </a:spcAft>
              <a:buClr>
                <a:schemeClr val="dk1"/>
              </a:buClr>
              <a:buSzPts val="8200"/>
              <a:buChar char="•"/>
              <a:defRPr sz="8200"/>
            </a:lvl8pPr>
            <a:lvl9pPr marL="4114800" lvl="8" indent="-749300" algn="l">
              <a:lnSpc>
                <a:spcPct val="100000"/>
              </a:lnSpc>
              <a:spcBef>
                <a:spcPts val="1640"/>
              </a:spcBef>
              <a:spcAft>
                <a:spcPts val="0"/>
              </a:spcAft>
              <a:buClr>
                <a:schemeClr val="dk1"/>
              </a:buClr>
              <a:buSzPts val="8200"/>
              <a:buChar char="•"/>
              <a:defRPr sz="8200"/>
            </a:lvl9pPr>
          </a:lstStyle>
          <a:p>
            <a:endParaRPr/>
          </a:p>
        </p:txBody>
      </p:sp>
      <p:sp>
        <p:nvSpPr>
          <p:cNvPr id="40" name="Google Shape;40;p6"/>
          <p:cNvSpPr txBox="1">
            <a:spLocks noGrp="1"/>
          </p:cNvSpPr>
          <p:nvPr>
            <p:ph type="body" idx="3"/>
          </p:nvPr>
        </p:nvSpPr>
        <p:spPr>
          <a:xfrm>
            <a:off x="21367122" y="8596633"/>
            <a:ext cx="18592165" cy="3582667"/>
          </a:xfrm>
          <a:prstGeom prst="rect">
            <a:avLst/>
          </a:prstGeom>
          <a:noFill/>
          <a:ln>
            <a:noFill/>
          </a:ln>
        </p:spPr>
        <p:txBody>
          <a:bodyPr spcFirstLastPara="1" wrap="square" lIns="470125" tIns="235050" rIns="470125" bIns="235050" anchor="b" anchorCtr="0"/>
          <a:lstStyle>
            <a:lvl1pPr marL="457200" lvl="0" indent="-228600" algn="l">
              <a:lnSpc>
                <a:spcPct val="100000"/>
              </a:lnSpc>
              <a:spcBef>
                <a:spcPts val="2460"/>
              </a:spcBef>
              <a:spcAft>
                <a:spcPts val="0"/>
              </a:spcAft>
              <a:buClr>
                <a:schemeClr val="dk1"/>
              </a:buClr>
              <a:buSzPts val="12300"/>
              <a:buNone/>
              <a:defRPr sz="12300" b="1"/>
            </a:lvl1pPr>
            <a:lvl2pPr marL="914400" lvl="1" indent="-228600" algn="l">
              <a:lnSpc>
                <a:spcPct val="100000"/>
              </a:lnSpc>
              <a:spcBef>
                <a:spcPts val="2060"/>
              </a:spcBef>
              <a:spcAft>
                <a:spcPts val="0"/>
              </a:spcAft>
              <a:buClr>
                <a:schemeClr val="dk1"/>
              </a:buClr>
              <a:buSzPts val="10300"/>
              <a:buNone/>
              <a:defRPr sz="10300" b="1"/>
            </a:lvl2pPr>
            <a:lvl3pPr marL="1371600" lvl="2" indent="-228600" algn="l">
              <a:lnSpc>
                <a:spcPct val="100000"/>
              </a:lnSpc>
              <a:spcBef>
                <a:spcPts val="1860"/>
              </a:spcBef>
              <a:spcAft>
                <a:spcPts val="0"/>
              </a:spcAft>
              <a:buClr>
                <a:schemeClr val="dk1"/>
              </a:buClr>
              <a:buSzPts val="9300"/>
              <a:buNone/>
              <a:defRPr sz="9300" b="1"/>
            </a:lvl3pPr>
            <a:lvl4pPr marL="1828800" lvl="3" indent="-228600" algn="l">
              <a:lnSpc>
                <a:spcPct val="100000"/>
              </a:lnSpc>
              <a:spcBef>
                <a:spcPts val="1640"/>
              </a:spcBef>
              <a:spcAft>
                <a:spcPts val="0"/>
              </a:spcAft>
              <a:buClr>
                <a:schemeClr val="dk1"/>
              </a:buClr>
              <a:buSzPts val="8200"/>
              <a:buNone/>
              <a:defRPr sz="8200" b="1"/>
            </a:lvl4pPr>
            <a:lvl5pPr marL="2286000" lvl="4" indent="-228600" algn="l">
              <a:lnSpc>
                <a:spcPct val="100000"/>
              </a:lnSpc>
              <a:spcBef>
                <a:spcPts val="1640"/>
              </a:spcBef>
              <a:spcAft>
                <a:spcPts val="0"/>
              </a:spcAft>
              <a:buClr>
                <a:schemeClr val="dk1"/>
              </a:buClr>
              <a:buSzPts val="8200"/>
              <a:buNone/>
              <a:defRPr sz="8200" b="1"/>
            </a:lvl5pPr>
            <a:lvl6pPr marL="2743200" lvl="5" indent="-228600" algn="l">
              <a:lnSpc>
                <a:spcPct val="100000"/>
              </a:lnSpc>
              <a:spcBef>
                <a:spcPts val="1640"/>
              </a:spcBef>
              <a:spcAft>
                <a:spcPts val="0"/>
              </a:spcAft>
              <a:buClr>
                <a:schemeClr val="dk1"/>
              </a:buClr>
              <a:buSzPts val="8200"/>
              <a:buNone/>
              <a:defRPr sz="8200" b="1"/>
            </a:lvl6pPr>
            <a:lvl7pPr marL="3200400" lvl="6" indent="-228600" algn="l">
              <a:lnSpc>
                <a:spcPct val="100000"/>
              </a:lnSpc>
              <a:spcBef>
                <a:spcPts val="1640"/>
              </a:spcBef>
              <a:spcAft>
                <a:spcPts val="0"/>
              </a:spcAft>
              <a:buClr>
                <a:schemeClr val="dk1"/>
              </a:buClr>
              <a:buSzPts val="8200"/>
              <a:buNone/>
              <a:defRPr sz="8200" b="1"/>
            </a:lvl7pPr>
            <a:lvl8pPr marL="3657600" lvl="7" indent="-228600" algn="l">
              <a:lnSpc>
                <a:spcPct val="100000"/>
              </a:lnSpc>
              <a:spcBef>
                <a:spcPts val="1640"/>
              </a:spcBef>
              <a:spcAft>
                <a:spcPts val="0"/>
              </a:spcAft>
              <a:buClr>
                <a:schemeClr val="dk1"/>
              </a:buClr>
              <a:buSzPts val="8200"/>
              <a:buNone/>
              <a:defRPr sz="8200" b="1"/>
            </a:lvl8pPr>
            <a:lvl9pPr marL="4114800" lvl="8" indent="-228600" algn="l">
              <a:lnSpc>
                <a:spcPct val="100000"/>
              </a:lnSpc>
              <a:spcBef>
                <a:spcPts val="1640"/>
              </a:spcBef>
              <a:spcAft>
                <a:spcPts val="0"/>
              </a:spcAft>
              <a:buClr>
                <a:schemeClr val="dk1"/>
              </a:buClr>
              <a:buSzPts val="8200"/>
              <a:buNone/>
              <a:defRPr sz="8200" b="1"/>
            </a:lvl9pPr>
          </a:lstStyle>
          <a:p>
            <a:endParaRPr/>
          </a:p>
        </p:txBody>
      </p:sp>
      <p:sp>
        <p:nvSpPr>
          <p:cNvPr id="41" name="Google Shape;41;p6"/>
          <p:cNvSpPr txBox="1">
            <a:spLocks noGrp="1"/>
          </p:cNvSpPr>
          <p:nvPr>
            <p:ph type="body" idx="4"/>
          </p:nvPr>
        </p:nvSpPr>
        <p:spPr>
          <a:xfrm>
            <a:off x="21367122" y="12179300"/>
            <a:ext cx="18592165" cy="22127213"/>
          </a:xfrm>
          <a:prstGeom prst="rect">
            <a:avLst/>
          </a:prstGeom>
          <a:noFill/>
          <a:ln>
            <a:noFill/>
          </a:ln>
        </p:spPr>
        <p:txBody>
          <a:bodyPr spcFirstLastPara="1" wrap="square" lIns="470125" tIns="235050" rIns="470125" bIns="235050" anchor="t" anchorCtr="0"/>
          <a:lstStyle>
            <a:lvl1pPr marL="457200" lvl="0" indent="-1009650" algn="l">
              <a:lnSpc>
                <a:spcPct val="100000"/>
              </a:lnSpc>
              <a:spcBef>
                <a:spcPts val="2460"/>
              </a:spcBef>
              <a:spcAft>
                <a:spcPts val="0"/>
              </a:spcAft>
              <a:buClr>
                <a:schemeClr val="dk1"/>
              </a:buClr>
              <a:buSzPts val="12300"/>
              <a:buChar char="•"/>
              <a:defRPr sz="12300"/>
            </a:lvl1pPr>
            <a:lvl2pPr marL="914400" lvl="1" indent="-882650" algn="l">
              <a:lnSpc>
                <a:spcPct val="100000"/>
              </a:lnSpc>
              <a:spcBef>
                <a:spcPts val="2060"/>
              </a:spcBef>
              <a:spcAft>
                <a:spcPts val="0"/>
              </a:spcAft>
              <a:buClr>
                <a:schemeClr val="dk1"/>
              </a:buClr>
              <a:buSzPts val="10300"/>
              <a:buChar char="–"/>
              <a:defRPr sz="10300"/>
            </a:lvl2pPr>
            <a:lvl3pPr marL="1371600" lvl="2" indent="-819150" algn="l">
              <a:lnSpc>
                <a:spcPct val="100000"/>
              </a:lnSpc>
              <a:spcBef>
                <a:spcPts val="1860"/>
              </a:spcBef>
              <a:spcAft>
                <a:spcPts val="0"/>
              </a:spcAft>
              <a:buClr>
                <a:schemeClr val="dk1"/>
              </a:buClr>
              <a:buSzPts val="9300"/>
              <a:buChar char="•"/>
              <a:defRPr sz="9300"/>
            </a:lvl3pPr>
            <a:lvl4pPr marL="1828800" lvl="3" indent="-749300" algn="l">
              <a:lnSpc>
                <a:spcPct val="100000"/>
              </a:lnSpc>
              <a:spcBef>
                <a:spcPts val="1640"/>
              </a:spcBef>
              <a:spcAft>
                <a:spcPts val="0"/>
              </a:spcAft>
              <a:buClr>
                <a:schemeClr val="dk1"/>
              </a:buClr>
              <a:buSzPts val="8200"/>
              <a:buChar char="–"/>
              <a:defRPr sz="8200"/>
            </a:lvl4pPr>
            <a:lvl5pPr marL="2286000" lvl="4" indent="-749300" algn="l">
              <a:lnSpc>
                <a:spcPct val="100000"/>
              </a:lnSpc>
              <a:spcBef>
                <a:spcPts val="1640"/>
              </a:spcBef>
              <a:spcAft>
                <a:spcPts val="0"/>
              </a:spcAft>
              <a:buClr>
                <a:schemeClr val="dk1"/>
              </a:buClr>
              <a:buSzPts val="8200"/>
              <a:buChar char="»"/>
              <a:defRPr sz="8200"/>
            </a:lvl5pPr>
            <a:lvl6pPr marL="2743200" lvl="5" indent="-749300" algn="l">
              <a:lnSpc>
                <a:spcPct val="100000"/>
              </a:lnSpc>
              <a:spcBef>
                <a:spcPts val="1640"/>
              </a:spcBef>
              <a:spcAft>
                <a:spcPts val="0"/>
              </a:spcAft>
              <a:buClr>
                <a:schemeClr val="dk1"/>
              </a:buClr>
              <a:buSzPts val="8200"/>
              <a:buChar char="•"/>
              <a:defRPr sz="8200"/>
            </a:lvl6pPr>
            <a:lvl7pPr marL="3200400" lvl="6" indent="-749300" algn="l">
              <a:lnSpc>
                <a:spcPct val="100000"/>
              </a:lnSpc>
              <a:spcBef>
                <a:spcPts val="1640"/>
              </a:spcBef>
              <a:spcAft>
                <a:spcPts val="0"/>
              </a:spcAft>
              <a:buClr>
                <a:schemeClr val="dk1"/>
              </a:buClr>
              <a:buSzPts val="8200"/>
              <a:buChar char="•"/>
              <a:defRPr sz="8200"/>
            </a:lvl7pPr>
            <a:lvl8pPr marL="3657600" lvl="7" indent="-749300" algn="l">
              <a:lnSpc>
                <a:spcPct val="100000"/>
              </a:lnSpc>
              <a:spcBef>
                <a:spcPts val="1640"/>
              </a:spcBef>
              <a:spcAft>
                <a:spcPts val="0"/>
              </a:spcAft>
              <a:buClr>
                <a:schemeClr val="dk1"/>
              </a:buClr>
              <a:buSzPts val="8200"/>
              <a:buChar char="•"/>
              <a:defRPr sz="8200"/>
            </a:lvl8pPr>
            <a:lvl9pPr marL="4114800" lvl="8" indent="-749300" algn="l">
              <a:lnSpc>
                <a:spcPct val="100000"/>
              </a:lnSpc>
              <a:spcBef>
                <a:spcPts val="1640"/>
              </a:spcBef>
              <a:spcAft>
                <a:spcPts val="0"/>
              </a:spcAft>
              <a:buClr>
                <a:schemeClr val="dk1"/>
              </a:buClr>
              <a:buSzPts val="8200"/>
              <a:buChar char="•"/>
              <a:defRPr sz="8200"/>
            </a:lvl9pPr>
          </a:lstStyle>
          <a:p>
            <a:endParaRPr/>
          </a:p>
        </p:txBody>
      </p:sp>
      <p:sp>
        <p:nvSpPr>
          <p:cNvPr id="42" name="Google Shape;42;p6"/>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2103120" y="1537973"/>
            <a:ext cx="37856160" cy="64008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2103128" y="1529080"/>
            <a:ext cx="13838240" cy="6507480"/>
          </a:xfrm>
          <a:prstGeom prst="rect">
            <a:avLst/>
          </a:prstGeom>
          <a:noFill/>
          <a:ln>
            <a:noFill/>
          </a:ln>
        </p:spPr>
        <p:txBody>
          <a:bodyPr spcFirstLastPara="1" wrap="square" lIns="470125" tIns="235050" rIns="470125" bIns="235050" anchor="b" anchorCtr="0"/>
          <a:lstStyle>
            <a:lvl1pPr lvl="0" algn="l">
              <a:lnSpc>
                <a:spcPct val="100000"/>
              </a:lnSpc>
              <a:spcBef>
                <a:spcPts val="0"/>
              </a:spcBef>
              <a:spcAft>
                <a:spcPts val="0"/>
              </a:spcAft>
              <a:buClr>
                <a:schemeClr val="dk1"/>
              </a:buClr>
              <a:buSzPts val="10300"/>
              <a:buFont typeface="Calibri"/>
              <a:buNone/>
              <a:defRPr sz="103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16445230" y="1529089"/>
            <a:ext cx="23514050" cy="32777432"/>
          </a:xfrm>
          <a:prstGeom prst="rect">
            <a:avLst/>
          </a:prstGeom>
          <a:noFill/>
          <a:ln>
            <a:noFill/>
          </a:ln>
        </p:spPr>
        <p:txBody>
          <a:bodyPr spcFirstLastPara="1" wrap="square" lIns="470125" tIns="235050" rIns="470125" bIns="235050" anchor="t" anchorCtr="0"/>
          <a:lstStyle>
            <a:lvl1pPr marL="457200" lvl="0" indent="-1276350" algn="l">
              <a:lnSpc>
                <a:spcPct val="100000"/>
              </a:lnSpc>
              <a:spcBef>
                <a:spcPts val="3300"/>
              </a:spcBef>
              <a:spcAft>
                <a:spcPts val="0"/>
              </a:spcAft>
              <a:buClr>
                <a:schemeClr val="dk1"/>
              </a:buClr>
              <a:buSzPts val="16500"/>
              <a:buChar char="•"/>
              <a:defRPr sz="16500"/>
            </a:lvl1pPr>
            <a:lvl2pPr marL="914400" lvl="1" indent="-1143000" algn="l">
              <a:lnSpc>
                <a:spcPct val="100000"/>
              </a:lnSpc>
              <a:spcBef>
                <a:spcPts val="2880"/>
              </a:spcBef>
              <a:spcAft>
                <a:spcPts val="0"/>
              </a:spcAft>
              <a:buClr>
                <a:schemeClr val="dk1"/>
              </a:buClr>
              <a:buSzPts val="14400"/>
              <a:buChar char="–"/>
              <a:defRPr sz="14400"/>
            </a:lvl2pPr>
            <a:lvl3pPr marL="1371600" lvl="2" indent="-1009650" algn="l">
              <a:lnSpc>
                <a:spcPct val="100000"/>
              </a:lnSpc>
              <a:spcBef>
                <a:spcPts val="2460"/>
              </a:spcBef>
              <a:spcAft>
                <a:spcPts val="0"/>
              </a:spcAft>
              <a:buClr>
                <a:schemeClr val="dk1"/>
              </a:buClr>
              <a:buSzPts val="12300"/>
              <a:buChar char="•"/>
              <a:defRPr sz="12300"/>
            </a:lvl3pPr>
            <a:lvl4pPr marL="1828800" lvl="3" indent="-882650" algn="l">
              <a:lnSpc>
                <a:spcPct val="100000"/>
              </a:lnSpc>
              <a:spcBef>
                <a:spcPts val="2060"/>
              </a:spcBef>
              <a:spcAft>
                <a:spcPts val="0"/>
              </a:spcAft>
              <a:buClr>
                <a:schemeClr val="dk1"/>
              </a:buClr>
              <a:buSzPts val="10300"/>
              <a:buChar char="–"/>
              <a:defRPr sz="10300"/>
            </a:lvl4pPr>
            <a:lvl5pPr marL="2286000" lvl="4" indent="-882650" algn="l">
              <a:lnSpc>
                <a:spcPct val="100000"/>
              </a:lnSpc>
              <a:spcBef>
                <a:spcPts val="2060"/>
              </a:spcBef>
              <a:spcAft>
                <a:spcPts val="0"/>
              </a:spcAft>
              <a:buClr>
                <a:schemeClr val="dk1"/>
              </a:buClr>
              <a:buSzPts val="10300"/>
              <a:buChar char="»"/>
              <a:defRPr sz="10300"/>
            </a:lvl5pPr>
            <a:lvl6pPr marL="2743200" lvl="5" indent="-882650" algn="l">
              <a:lnSpc>
                <a:spcPct val="100000"/>
              </a:lnSpc>
              <a:spcBef>
                <a:spcPts val="2060"/>
              </a:spcBef>
              <a:spcAft>
                <a:spcPts val="0"/>
              </a:spcAft>
              <a:buClr>
                <a:schemeClr val="dk1"/>
              </a:buClr>
              <a:buSzPts val="10300"/>
              <a:buChar char="•"/>
              <a:defRPr sz="10300"/>
            </a:lvl6pPr>
            <a:lvl7pPr marL="3200400" lvl="6" indent="-882650" algn="l">
              <a:lnSpc>
                <a:spcPct val="100000"/>
              </a:lnSpc>
              <a:spcBef>
                <a:spcPts val="2060"/>
              </a:spcBef>
              <a:spcAft>
                <a:spcPts val="0"/>
              </a:spcAft>
              <a:buClr>
                <a:schemeClr val="dk1"/>
              </a:buClr>
              <a:buSzPts val="10300"/>
              <a:buChar char="•"/>
              <a:defRPr sz="10300"/>
            </a:lvl7pPr>
            <a:lvl8pPr marL="3657600" lvl="7" indent="-882650" algn="l">
              <a:lnSpc>
                <a:spcPct val="100000"/>
              </a:lnSpc>
              <a:spcBef>
                <a:spcPts val="2060"/>
              </a:spcBef>
              <a:spcAft>
                <a:spcPts val="0"/>
              </a:spcAft>
              <a:buClr>
                <a:schemeClr val="dk1"/>
              </a:buClr>
              <a:buSzPts val="10300"/>
              <a:buChar char="•"/>
              <a:defRPr sz="10300"/>
            </a:lvl8pPr>
            <a:lvl9pPr marL="4114800" lvl="8" indent="-882650" algn="l">
              <a:lnSpc>
                <a:spcPct val="100000"/>
              </a:lnSpc>
              <a:spcBef>
                <a:spcPts val="2060"/>
              </a:spcBef>
              <a:spcAft>
                <a:spcPts val="0"/>
              </a:spcAft>
              <a:buClr>
                <a:schemeClr val="dk1"/>
              </a:buClr>
              <a:buSzPts val="10300"/>
              <a:buChar char="•"/>
              <a:defRPr sz="10300"/>
            </a:lvl9pPr>
          </a:lstStyle>
          <a:p>
            <a:endParaRPr/>
          </a:p>
        </p:txBody>
      </p:sp>
      <p:sp>
        <p:nvSpPr>
          <p:cNvPr id="57" name="Google Shape;57;p9"/>
          <p:cNvSpPr txBox="1">
            <a:spLocks noGrp="1"/>
          </p:cNvSpPr>
          <p:nvPr>
            <p:ph type="body" idx="2"/>
          </p:nvPr>
        </p:nvSpPr>
        <p:spPr>
          <a:xfrm>
            <a:off x="2103128" y="8036569"/>
            <a:ext cx="13838240" cy="26269953"/>
          </a:xfrm>
          <a:prstGeom prst="rect">
            <a:avLst/>
          </a:prstGeom>
          <a:noFill/>
          <a:ln>
            <a:noFill/>
          </a:ln>
        </p:spPr>
        <p:txBody>
          <a:bodyPr spcFirstLastPara="1" wrap="square" lIns="470125" tIns="235050" rIns="470125" bIns="235050" anchor="t" anchorCtr="0"/>
          <a:lstStyle>
            <a:lvl1pPr marL="457200" lvl="0" indent="-228600" algn="l">
              <a:lnSpc>
                <a:spcPct val="100000"/>
              </a:lnSpc>
              <a:spcBef>
                <a:spcPts val="1440"/>
              </a:spcBef>
              <a:spcAft>
                <a:spcPts val="0"/>
              </a:spcAft>
              <a:buClr>
                <a:schemeClr val="dk1"/>
              </a:buClr>
              <a:buSzPts val="7200"/>
              <a:buNone/>
              <a:defRPr sz="7200"/>
            </a:lvl1pPr>
            <a:lvl2pPr marL="914400" lvl="1" indent="-228600" algn="l">
              <a:lnSpc>
                <a:spcPct val="100000"/>
              </a:lnSpc>
              <a:spcBef>
                <a:spcPts val="1240"/>
              </a:spcBef>
              <a:spcAft>
                <a:spcPts val="0"/>
              </a:spcAft>
              <a:buClr>
                <a:schemeClr val="dk1"/>
              </a:buClr>
              <a:buSzPts val="6200"/>
              <a:buNone/>
              <a:defRPr sz="6200"/>
            </a:lvl2pPr>
            <a:lvl3pPr marL="1371600" lvl="2" indent="-228600" algn="l">
              <a:lnSpc>
                <a:spcPct val="100000"/>
              </a:lnSpc>
              <a:spcBef>
                <a:spcPts val="1020"/>
              </a:spcBef>
              <a:spcAft>
                <a:spcPts val="0"/>
              </a:spcAft>
              <a:buClr>
                <a:schemeClr val="dk1"/>
              </a:buClr>
              <a:buSzPts val="5100"/>
              <a:buNone/>
              <a:defRPr sz="5100"/>
            </a:lvl3pPr>
            <a:lvl4pPr marL="1828800" lvl="3" indent="-228600" algn="l">
              <a:lnSpc>
                <a:spcPct val="100000"/>
              </a:lnSpc>
              <a:spcBef>
                <a:spcPts val="920"/>
              </a:spcBef>
              <a:spcAft>
                <a:spcPts val="0"/>
              </a:spcAft>
              <a:buClr>
                <a:schemeClr val="dk1"/>
              </a:buClr>
              <a:buSzPts val="4600"/>
              <a:buNone/>
              <a:defRPr sz="4600"/>
            </a:lvl4pPr>
            <a:lvl5pPr marL="2286000" lvl="4" indent="-228600" algn="l">
              <a:lnSpc>
                <a:spcPct val="100000"/>
              </a:lnSpc>
              <a:spcBef>
                <a:spcPts val="920"/>
              </a:spcBef>
              <a:spcAft>
                <a:spcPts val="0"/>
              </a:spcAft>
              <a:buClr>
                <a:schemeClr val="dk1"/>
              </a:buClr>
              <a:buSzPts val="4600"/>
              <a:buNone/>
              <a:defRPr sz="4600"/>
            </a:lvl5pPr>
            <a:lvl6pPr marL="2743200" lvl="5" indent="-228600" algn="l">
              <a:lnSpc>
                <a:spcPct val="100000"/>
              </a:lnSpc>
              <a:spcBef>
                <a:spcPts val="920"/>
              </a:spcBef>
              <a:spcAft>
                <a:spcPts val="0"/>
              </a:spcAft>
              <a:buClr>
                <a:schemeClr val="dk1"/>
              </a:buClr>
              <a:buSzPts val="4600"/>
              <a:buNone/>
              <a:defRPr sz="4600"/>
            </a:lvl6pPr>
            <a:lvl7pPr marL="3200400" lvl="6" indent="-228600" algn="l">
              <a:lnSpc>
                <a:spcPct val="100000"/>
              </a:lnSpc>
              <a:spcBef>
                <a:spcPts val="920"/>
              </a:spcBef>
              <a:spcAft>
                <a:spcPts val="0"/>
              </a:spcAft>
              <a:buClr>
                <a:schemeClr val="dk1"/>
              </a:buClr>
              <a:buSzPts val="4600"/>
              <a:buNone/>
              <a:defRPr sz="4600"/>
            </a:lvl7pPr>
            <a:lvl8pPr marL="3657600" lvl="7" indent="-228600" algn="l">
              <a:lnSpc>
                <a:spcPct val="100000"/>
              </a:lnSpc>
              <a:spcBef>
                <a:spcPts val="920"/>
              </a:spcBef>
              <a:spcAft>
                <a:spcPts val="0"/>
              </a:spcAft>
              <a:buClr>
                <a:schemeClr val="dk1"/>
              </a:buClr>
              <a:buSzPts val="4600"/>
              <a:buNone/>
              <a:defRPr sz="4600"/>
            </a:lvl8pPr>
            <a:lvl9pPr marL="4114800" lvl="8" indent="-228600" algn="l">
              <a:lnSpc>
                <a:spcPct val="100000"/>
              </a:lnSpc>
              <a:spcBef>
                <a:spcPts val="920"/>
              </a:spcBef>
              <a:spcAft>
                <a:spcPts val="0"/>
              </a:spcAft>
              <a:buClr>
                <a:schemeClr val="dk1"/>
              </a:buClr>
              <a:buSzPts val="4600"/>
              <a:buNone/>
              <a:defRPr sz="4600"/>
            </a:lvl9pPr>
          </a:lstStyle>
          <a:p>
            <a:endParaRPr/>
          </a:p>
        </p:txBody>
      </p:sp>
      <p:sp>
        <p:nvSpPr>
          <p:cNvPr id="58" name="Google Shape;58;p9"/>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8244525" y="26883363"/>
            <a:ext cx="25237441" cy="3173733"/>
          </a:xfrm>
          <a:prstGeom prst="rect">
            <a:avLst/>
          </a:prstGeom>
          <a:noFill/>
          <a:ln>
            <a:noFill/>
          </a:ln>
        </p:spPr>
        <p:txBody>
          <a:bodyPr spcFirstLastPara="1" wrap="square" lIns="470125" tIns="235050" rIns="470125" bIns="235050" anchor="b" anchorCtr="0"/>
          <a:lstStyle>
            <a:lvl1pPr lvl="0" algn="l">
              <a:lnSpc>
                <a:spcPct val="100000"/>
              </a:lnSpc>
              <a:spcBef>
                <a:spcPts val="0"/>
              </a:spcBef>
              <a:spcAft>
                <a:spcPts val="0"/>
              </a:spcAft>
              <a:buClr>
                <a:schemeClr val="dk1"/>
              </a:buClr>
              <a:buSzPts val="10300"/>
              <a:buFont typeface="Calibri"/>
              <a:buNone/>
              <a:defRPr sz="103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a:spLocks noGrp="1"/>
          </p:cNvSpPr>
          <p:nvPr>
            <p:ph type="pic" idx="2"/>
          </p:nvPr>
        </p:nvSpPr>
        <p:spPr>
          <a:xfrm>
            <a:off x="8244525" y="3431540"/>
            <a:ext cx="25237441" cy="23042881"/>
          </a:xfrm>
          <a:prstGeom prst="rect">
            <a:avLst/>
          </a:prstGeom>
          <a:noFill/>
          <a:ln>
            <a:noFill/>
          </a:ln>
        </p:spPr>
        <p:txBody>
          <a:bodyPr spcFirstLastPara="1" wrap="square" lIns="470125" tIns="235050" rIns="470125" bIns="235050" anchor="t" anchorCtr="0"/>
          <a:lstStyle>
            <a:lvl1pPr marR="0" lvl="0" algn="l" rtl="0">
              <a:lnSpc>
                <a:spcPct val="100000"/>
              </a:lnSpc>
              <a:spcBef>
                <a:spcPts val="3300"/>
              </a:spcBef>
              <a:spcAft>
                <a:spcPts val="0"/>
              </a:spcAft>
              <a:buClr>
                <a:schemeClr val="dk1"/>
              </a:buClr>
              <a:buSzPts val="16500"/>
              <a:buFont typeface="Arial"/>
              <a:buNone/>
              <a:defRPr sz="16500" b="0" i="0" u="none" strike="noStrike" cap="none">
                <a:solidFill>
                  <a:schemeClr val="dk1"/>
                </a:solidFill>
                <a:latin typeface="Calibri"/>
                <a:ea typeface="Calibri"/>
                <a:cs typeface="Calibri"/>
                <a:sym typeface="Calibri"/>
              </a:defRPr>
            </a:lvl1pPr>
            <a:lvl2pPr marR="0" lvl="1" algn="l" rtl="0">
              <a:lnSpc>
                <a:spcPct val="100000"/>
              </a:lnSpc>
              <a:spcBef>
                <a:spcPts val="2880"/>
              </a:spcBef>
              <a:spcAft>
                <a:spcPts val="0"/>
              </a:spcAft>
              <a:buClr>
                <a:schemeClr val="dk1"/>
              </a:buClr>
              <a:buSzPts val="14400"/>
              <a:buFont typeface="Arial"/>
              <a:buNone/>
              <a:defRPr sz="14400" b="0" i="0" u="none" strike="noStrike" cap="none">
                <a:solidFill>
                  <a:schemeClr val="dk1"/>
                </a:solidFill>
                <a:latin typeface="Calibri"/>
                <a:ea typeface="Calibri"/>
                <a:cs typeface="Calibri"/>
                <a:sym typeface="Calibri"/>
              </a:defRPr>
            </a:lvl2pPr>
            <a:lvl3pPr marR="0" lvl="2" algn="l" rtl="0">
              <a:lnSpc>
                <a:spcPct val="100000"/>
              </a:lnSpc>
              <a:spcBef>
                <a:spcPts val="2460"/>
              </a:spcBef>
              <a:spcAft>
                <a:spcPts val="0"/>
              </a:spcAft>
              <a:buClr>
                <a:schemeClr val="dk1"/>
              </a:buClr>
              <a:buSzPts val="12300"/>
              <a:buFont typeface="Arial"/>
              <a:buNone/>
              <a:defRPr sz="12300" b="0" i="0" u="none" strike="noStrike" cap="none">
                <a:solidFill>
                  <a:schemeClr val="dk1"/>
                </a:solidFill>
                <a:latin typeface="Calibri"/>
                <a:ea typeface="Calibri"/>
                <a:cs typeface="Calibri"/>
                <a:sym typeface="Calibri"/>
              </a:defRPr>
            </a:lvl3pPr>
            <a:lvl4pPr marR="0" lvl="3" algn="l" rtl="0">
              <a:lnSpc>
                <a:spcPct val="100000"/>
              </a:lnSpc>
              <a:spcBef>
                <a:spcPts val="2060"/>
              </a:spcBef>
              <a:spcAft>
                <a:spcPts val="0"/>
              </a:spcAft>
              <a:buClr>
                <a:schemeClr val="dk1"/>
              </a:buClr>
              <a:buSzPts val="10300"/>
              <a:buFont typeface="Arial"/>
              <a:buNone/>
              <a:defRPr sz="10300" b="0" i="0" u="none" strike="noStrike" cap="none">
                <a:solidFill>
                  <a:schemeClr val="dk1"/>
                </a:solidFill>
                <a:latin typeface="Calibri"/>
                <a:ea typeface="Calibri"/>
                <a:cs typeface="Calibri"/>
                <a:sym typeface="Calibri"/>
              </a:defRPr>
            </a:lvl4pPr>
            <a:lvl5pPr marR="0" lvl="4" algn="l" rtl="0">
              <a:lnSpc>
                <a:spcPct val="100000"/>
              </a:lnSpc>
              <a:spcBef>
                <a:spcPts val="2060"/>
              </a:spcBef>
              <a:spcAft>
                <a:spcPts val="0"/>
              </a:spcAft>
              <a:buClr>
                <a:schemeClr val="dk1"/>
              </a:buClr>
              <a:buSzPts val="10300"/>
              <a:buFont typeface="Arial"/>
              <a:buNone/>
              <a:defRPr sz="10300" b="0" i="0" u="none" strike="noStrike" cap="none">
                <a:solidFill>
                  <a:schemeClr val="dk1"/>
                </a:solidFill>
                <a:latin typeface="Calibri"/>
                <a:ea typeface="Calibri"/>
                <a:cs typeface="Calibri"/>
                <a:sym typeface="Calibri"/>
              </a:defRPr>
            </a:lvl5pPr>
            <a:lvl6pPr marR="0" lvl="5" algn="l" rtl="0">
              <a:lnSpc>
                <a:spcPct val="100000"/>
              </a:lnSpc>
              <a:spcBef>
                <a:spcPts val="2060"/>
              </a:spcBef>
              <a:spcAft>
                <a:spcPts val="0"/>
              </a:spcAft>
              <a:buClr>
                <a:schemeClr val="dk1"/>
              </a:buClr>
              <a:buSzPts val="10300"/>
              <a:buFont typeface="Arial"/>
              <a:buNone/>
              <a:defRPr sz="10300" b="0" i="0" u="none" strike="noStrike" cap="none">
                <a:solidFill>
                  <a:schemeClr val="dk1"/>
                </a:solidFill>
                <a:latin typeface="Calibri"/>
                <a:ea typeface="Calibri"/>
                <a:cs typeface="Calibri"/>
                <a:sym typeface="Calibri"/>
              </a:defRPr>
            </a:lvl6pPr>
            <a:lvl7pPr marR="0" lvl="6" algn="l" rtl="0">
              <a:lnSpc>
                <a:spcPct val="100000"/>
              </a:lnSpc>
              <a:spcBef>
                <a:spcPts val="2060"/>
              </a:spcBef>
              <a:spcAft>
                <a:spcPts val="0"/>
              </a:spcAft>
              <a:buClr>
                <a:schemeClr val="dk1"/>
              </a:buClr>
              <a:buSzPts val="10300"/>
              <a:buFont typeface="Arial"/>
              <a:buNone/>
              <a:defRPr sz="10300" b="0" i="0" u="none" strike="noStrike" cap="none">
                <a:solidFill>
                  <a:schemeClr val="dk1"/>
                </a:solidFill>
                <a:latin typeface="Calibri"/>
                <a:ea typeface="Calibri"/>
                <a:cs typeface="Calibri"/>
                <a:sym typeface="Calibri"/>
              </a:defRPr>
            </a:lvl7pPr>
            <a:lvl8pPr marR="0" lvl="7" algn="l" rtl="0">
              <a:lnSpc>
                <a:spcPct val="100000"/>
              </a:lnSpc>
              <a:spcBef>
                <a:spcPts val="2060"/>
              </a:spcBef>
              <a:spcAft>
                <a:spcPts val="0"/>
              </a:spcAft>
              <a:buClr>
                <a:schemeClr val="dk1"/>
              </a:buClr>
              <a:buSzPts val="10300"/>
              <a:buFont typeface="Arial"/>
              <a:buNone/>
              <a:defRPr sz="10300" b="0" i="0" u="none" strike="noStrike" cap="none">
                <a:solidFill>
                  <a:schemeClr val="dk1"/>
                </a:solidFill>
                <a:latin typeface="Calibri"/>
                <a:ea typeface="Calibri"/>
                <a:cs typeface="Calibri"/>
                <a:sym typeface="Calibri"/>
              </a:defRPr>
            </a:lvl8pPr>
            <a:lvl9pPr marR="0" lvl="8" algn="l" rtl="0">
              <a:lnSpc>
                <a:spcPct val="100000"/>
              </a:lnSpc>
              <a:spcBef>
                <a:spcPts val="2060"/>
              </a:spcBef>
              <a:spcAft>
                <a:spcPts val="0"/>
              </a:spcAft>
              <a:buClr>
                <a:schemeClr val="dk1"/>
              </a:buClr>
              <a:buSzPts val="10300"/>
              <a:buFont typeface="Arial"/>
              <a:buNone/>
              <a:defRPr sz="103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8244525" y="30057094"/>
            <a:ext cx="25237441" cy="4507227"/>
          </a:xfrm>
          <a:prstGeom prst="rect">
            <a:avLst/>
          </a:prstGeom>
          <a:noFill/>
          <a:ln>
            <a:noFill/>
          </a:ln>
        </p:spPr>
        <p:txBody>
          <a:bodyPr spcFirstLastPara="1" wrap="square" lIns="470125" tIns="235050" rIns="470125" bIns="235050" anchor="t" anchorCtr="0"/>
          <a:lstStyle>
            <a:lvl1pPr marL="457200" lvl="0" indent="-228600" algn="l">
              <a:lnSpc>
                <a:spcPct val="100000"/>
              </a:lnSpc>
              <a:spcBef>
                <a:spcPts val="1440"/>
              </a:spcBef>
              <a:spcAft>
                <a:spcPts val="0"/>
              </a:spcAft>
              <a:buClr>
                <a:schemeClr val="dk1"/>
              </a:buClr>
              <a:buSzPts val="7200"/>
              <a:buNone/>
              <a:defRPr sz="7200"/>
            </a:lvl1pPr>
            <a:lvl2pPr marL="914400" lvl="1" indent="-228600" algn="l">
              <a:lnSpc>
                <a:spcPct val="100000"/>
              </a:lnSpc>
              <a:spcBef>
                <a:spcPts val="1240"/>
              </a:spcBef>
              <a:spcAft>
                <a:spcPts val="0"/>
              </a:spcAft>
              <a:buClr>
                <a:schemeClr val="dk1"/>
              </a:buClr>
              <a:buSzPts val="6200"/>
              <a:buNone/>
              <a:defRPr sz="6200"/>
            </a:lvl2pPr>
            <a:lvl3pPr marL="1371600" lvl="2" indent="-228600" algn="l">
              <a:lnSpc>
                <a:spcPct val="100000"/>
              </a:lnSpc>
              <a:spcBef>
                <a:spcPts val="1020"/>
              </a:spcBef>
              <a:spcAft>
                <a:spcPts val="0"/>
              </a:spcAft>
              <a:buClr>
                <a:schemeClr val="dk1"/>
              </a:buClr>
              <a:buSzPts val="5100"/>
              <a:buNone/>
              <a:defRPr sz="5100"/>
            </a:lvl3pPr>
            <a:lvl4pPr marL="1828800" lvl="3" indent="-228600" algn="l">
              <a:lnSpc>
                <a:spcPct val="100000"/>
              </a:lnSpc>
              <a:spcBef>
                <a:spcPts val="920"/>
              </a:spcBef>
              <a:spcAft>
                <a:spcPts val="0"/>
              </a:spcAft>
              <a:buClr>
                <a:schemeClr val="dk1"/>
              </a:buClr>
              <a:buSzPts val="4600"/>
              <a:buNone/>
              <a:defRPr sz="4600"/>
            </a:lvl4pPr>
            <a:lvl5pPr marL="2286000" lvl="4" indent="-228600" algn="l">
              <a:lnSpc>
                <a:spcPct val="100000"/>
              </a:lnSpc>
              <a:spcBef>
                <a:spcPts val="920"/>
              </a:spcBef>
              <a:spcAft>
                <a:spcPts val="0"/>
              </a:spcAft>
              <a:buClr>
                <a:schemeClr val="dk1"/>
              </a:buClr>
              <a:buSzPts val="4600"/>
              <a:buNone/>
              <a:defRPr sz="4600"/>
            </a:lvl5pPr>
            <a:lvl6pPr marL="2743200" lvl="5" indent="-228600" algn="l">
              <a:lnSpc>
                <a:spcPct val="100000"/>
              </a:lnSpc>
              <a:spcBef>
                <a:spcPts val="920"/>
              </a:spcBef>
              <a:spcAft>
                <a:spcPts val="0"/>
              </a:spcAft>
              <a:buClr>
                <a:schemeClr val="dk1"/>
              </a:buClr>
              <a:buSzPts val="4600"/>
              <a:buNone/>
              <a:defRPr sz="4600"/>
            </a:lvl6pPr>
            <a:lvl7pPr marL="3200400" lvl="6" indent="-228600" algn="l">
              <a:lnSpc>
                <a:spcPct val="100000"/>
              </a:lnSpc>
              <a:spcBef>
                <a:spcPts val="920"/>
              </a:spcBef>
              <a:spcAft>
                <a:spcPts val="0"/>
              </a:spcAft>
              <a:buClr>
                <a:schemeClr val="dk1"/>
              </a:buClr>
              <a:buSzPts val="4600"/>
              <a:buNone/>
              <a:defRPr sz="4600"/>
            </a:lvl7pPr>
            <a:lvl8pPr marL="3657600" lvl="7" indent="-228600" algn="l">
              <a:lnSpc>
                <a:spcPct val="100000"/>
              </a:lnSpc>
              <a:spcBef>
                <a:spcPts val="920"/>
              </a:spcBef>
              <a:spcAft>
                <a:spcPts val="0"/>
              </a:spcAft>
              <a:buClr>
                <a:schemeClr val="dk1"/>
              </a:buClr>
              <a:buSzPts val="4600"/>
              <a:buNone/>
              <a:defRPr sz="4600"/>
            </a:lvl8pPr>
            <a:lvl9pPr marL="4114800" lvl="8" indent="-228600" algn="l">
              <a:lnSpc>
                <a:spcPct val="100000"/>
              </a:lnSpc>
              <a:spcBef>
                <a:spcPts val="920"/>
              </a:spcBef>
              <a:spcAft>
                <a:spcPts val="0"/>
              </a:spcAft>
              <a:buClr>
                <a:schemeClr val="dk1"/>
              </a:buClr>
              <a:buSzPts val="4600"/>
              <a:buNone/>
              <a:defRPr sz="4600"/>
            </a:lvl9pPr>
          </a:lstStyle>
          <a:p>
            <a:endParaRPr/>
          </a:p>
        </p:txBody>
      </p:sp>
      <p:sp>
        <p:nvSpPr>
          <p:cNvPr id="65" name="Google Shape;65;p10"/>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103120" y="1537973"/>
            <a:ext cx="37856160" cy="6400800"/>
          </a:xfrm>
          <a:prstGeom prst="rect">
            <a:avLst/>
          </a:prstGeom>
          <a:noFill/>
          <a:ln>
            <a:noFill/>
          </a:ln>
        </p:spPr>
        <p:txBody>
          <a:bodyPr spcFirstLastPara="1" wrap="square" lIns="470125" tIns="235050" rIns="470125" bIns="235050" anchor="ctr" anchorCtr="0"/>
          <a:lstStyle>
            <a:lvl1pPr marR="0" lvl="0" algn="ctr" rtl="0">
              <a:lnSpc>
                <a:spcPct val="100000"/>
              </a:lnSpc>
              <a:spcBef>
                <a:spcPts val="0"/>
              </a:spcBef>
              <a:spcAft>
                <a:spcPts val="0"/>
              </a:spcAft>
              <a:buClr>
                <a:schemeClr val="dk1"/>
              </a:buClr>
              <a:buSzPts val="22600"/>
              <a:buFont typeface="Calibri"/>
              <a:buNone/>
              <a:defRPr sz="22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2103120" y="8961129"/>
            <a:ext cx="37856160" cy="25345393"/>
          </a:xfrm>
          <a:prstGeom prst="rect">
            <a:avLst/>
          </a:prstGeom>
          <a:noFill/>
          <a:ln>
            <a:noFill/>
          </a:ln>
        </p:spPr>
        <p:txBody>
          <a:bodyPr spcFirstLastPara="1" wrap="square" lIns="470125" tIns="235050" rIns="470125" bIns="235050" anchor="t" anchorCtr="0"/>
          <a:lstStyle>
            <a:lvl1pPr marL="457200" marR="0" lvl="0" indent="-1276350" algn="l" rtl="0">
              <a:lnSpc>
                <a:spcPct val="100000"/>
              </a:lnSpc>
              <a:spcBef>
                <a:spcPts val="3300"/>
              </a:spcBef>
              <a:spcAft>
                <a:spcPts val="0"/>
              </a:spcAft>
              <a:buClr>
                <a:schemeClr val="dk1"/>
              </a:buClr>
              <a:buSzPts val="16500"/>
              <a:buFont typeface="Arial"/>
              <a:buChar char="•"/>
              <a:defRPr sz="16500" b="0" i="0" u="none" strike="noStrike" cap="none">
                <a:solidFill>
                  <a:schemeClr val="dk1"/>
                </a:solidFill>
                <a:latin typeface="Calibri"/>
                <a:ea typeface="Calibri"/>
                <a:cs typeface="Calibri"/>
                <a:sym typeface="Calibri"/>
              </a:defRPr>
            </a:lvl1pPr>
            <a:lvl2pPr marL="914400" marR="0" lvl="1" indent="-1143000" algn="l" rtl="0">
              <a:lnSpc>
                <a:spcPct val="100000"/>
              </a:lnSpc>
              <a:spcBef>
                <a:spcPts val="2880"/>
              </a:spcBef>
              <a:spcAft>
                <a:spcPts val="0"/>
              </a:spcAft>
              <a:buClr>
                <a:schemeClr val="dk1"/>
              </a:buClr>
              <a:buSzPts val="14400"/>
              <a:buFont typeface="Arial"/>
              <a:buChar char="–"/>
              <a:defRPr sz="14400" b="0" i="0" u="none" strike="noStrike" cap="none">
                <a:solidFill>
                  <a:schemeClr val="dk1"/>
                </a:solidFill>
                <a:latin typeface="Calibri"/>
                <a:ea typeface="Calibri"/>
                <a:cs typeface="Calibri"/>
                <a:sym typeface="Calibri"/>
              </a:defRPr>
            </a:lvl2pPr>
            <a:lvl3pPr marL="1371600" marR="0" lvl="2" indent="-1009650" algn="l" rtl="0">
              <a:lnSpc>
                <a:spcPct val="100000"/>
              </a:lnSpc>
              <a:spcBef>
                <a:spcPts val="2460"/>
              </a:spcBef>
              <a:spcAft>
                <a:spcPts val="0"/>
              </a:spcAft>
              <a:buClr>
                <a:schemeClr val="dk1"/>
              </a:buClr>
              <a:buSzPts val="12300"/>
              <a:buFont typeface="Arial"/>
              <a:buChar char="•"/>
              <a:defRPr sz="12300" b="0" i="0" u="none" strike="noStrike" cap="none">
                <a:solidFill>
                  <a:schemeClr val="dk1"/>
                </a:solidFill>
                <a:latin typeface="Calibri"/>
                <a:ea typeface="Calibri"/>
                <a:cs typeface="Calibri"/>
                <a:sym typeface="Calibri"/>
              </a:defRPr>
            </a:lvl3pPr>
            <a:lvl4pPr marL="1828800" marR="0" lvl="3" indent="-882650" algn="l" rtl="0">
              <a:lnSpc>
                <a:spcPct val="100000"/>
              </a:lnSpc>
              <a:spcBef>
                <a:spcPts val="2060"/>
              </a:spcBef>
              <a:spcAft>
                <a:spcPts val="0"/>
              </a:spcAft>
              <a:buClr>
                <a:schemeClr val="dk1"/>
              </a:buClr>
              <a:buSzPts val="10300"/>
              <a:buFont typeface="Arial"/>
              <a:buChar char="–"/>
              <a:defRPr sz="10300" b="0" i="0" u="none" strike="noStrike" cap="none">
                <a:solidFill>
                  <a:schemeClr val="dk1"/>
                </a:solidFill>
                <a:latin typeface="Calibri"/>
                <a:ea typeface="Calibri"/>
                <a:cs typeface="Calibri"/>
                <a:sym typeface="Calibri"/>
              </a:defRPr>
            </a:lvl4pPr>
            <a:lvl5pPr marL="2286000" marR="0" lvl="4" indent="-882650" algn="l" rtl="0">
              <a:lnSpc>
                <a:spcPct val="100000"/>
              </a:lnSpc>
              <a:spcBef>
                <a:spcPts val="2060"/>
              </a:spcBef>
              <a:spcAft>
                <a:spcPts val="0"/>
              </a:spcAft>
              <a:buClr>
                <a:schemeClr val="dk1"/>
              </a:buClr>
              <a:buSzPts val="10300"/>
              <a:buFont typeface="Arial"/>
              <a:buChar char="»"/>
              <a:defRPr sz="10300" b="0" i="0" u="none" strike="noStrike" cap="none">
                <a:solidFill>
                  <a:schemeClr val="dk1"/>
                </a:solidFill>
                <a:latin typeface="Calibri"/>
                <a:ea typeface="Calibri"/>
                <a:cs typeface="Calibri"/>
                <a:sym typeface="Calibri"/>
              </a:defRPr>
            </a:lvl5pPr>
            <a:lvl6pPr marL="2743200" marR="0" lvl="5" indent="-882650" algn="l" rtl="0">
              <a:lnSpc>
                <a:spcPct val="100000"/>
              </a:lnSpc>
              <a:spcBef>
                <a:spcPts val="2060"/>
              </a:spcBef>
              <a:spcAft>
                <a:spcPts val="0"/>
              </a:spcAft>
              <a:buClr>
                <a:schemeClr val="dk1"/>
              </a:buClr>
              <a:buSzPts val="10300"/>
              <a:buFont typeface="Arial"/>
              <a:buChar char="•"/>
              <a:defRPr sz="10300" b="0" i="0" u="none" strike="noStrike" cap="none">
                <a:solidFill>
                  <a:schemeClr val="dk1"/>
                </a:solidFill>
                <a:latin typeface="Calibri"/>
                <a:ea typeface="Calibri"/>
                <a:cs typeface="Calibri"/>
                <a:sym typeface="Calibri"/>
              </a:defRPr>
            </a:lvl6pPr>
            <a:lvl7pPr marL="3200400" marR="0" lvl="6" indent="-882650" algn="l" rtl="0">
              <a:lnSpc>
                <a:spcPct val="100000"/>
              </a:lnSpc>
              <a:spcBef>
                <a:spcPts val="2060"/>
              </a:spcBef>
              <a:spcAft>
                <a:spcPts val="0"/>
              </a:spcAft>
              <a:buClr>
                <a:schemeClr val="dk1"/>
              </a:buClr>
              <a:buSzPts val="10300"/>
              <a:buFont typeface="Arial"/>
              <a:buChar char="•"/>
              <a:defRPr sz="10300" b="0" i="0" u="none" strike="noStrike" cap="none">
                <a:solidFill>
                  <a:schemeClr val="dk1"/>
                </a:solidFill>
                <a:latin typeface="Calibri"/>
                <a:ea typeface="Calibri"/>
                <a:cs typeface="Calibri"/>
                <a:sym typeface="Calibri"/>
              </a:defRPr>
            </a:lvl7pPr>
            <a:lvl8pPr marL="3657600" marR="0" lvl="7" indent="-882650" algn="l" rtl="0">
              <a:lnSpc>
                <a:spcPct val="100000"/>
              </a:lnSpc>
              <a:spcBef>
                <a:spcPts val="2060"/>
              </a:spcBef>
              <a:spcAft>
                <a:spcPts val="0"/>
              </a:spcAft>
              <a:buClr>
                <a:schemeClr val="dk1"/>
              </a:buClr>
              <a:buSzPts val="10300"/>
              <a:buFont typeface="Arial"/>
              <a:buChar char="•"/>
              <a:defRPr sz="10300" b="0" i="0" u="none" strike="noStrike" cap="none">
                <a:solidFill>
                  <a:schemeClr val="dk1"/>
                </a:solidFill>
                <a:latin typeface="Calibri"/>
                <a:ea typeface="Calibri"/>
                <a:cs typeface="Calibri"/>
                <a:sym typeface="Calibri"/>
              </a:defRPr>
            </a:lvl8pPr>
            <a:lvl9pPr marL="4114800" marR="0" lvl="8" indent="-882650" algn="l" rtl="0">
              <a:lnSpc>
                <a:spcPct val="100000"/>
              </a:lnSpc>
              <a:spcBef>
                <a:spcPts val="2060"/>
              </a:spcBef>
              <a:spcAft>
                <a:spcPts val="0"/>
              </a:spcAft>
              <a:buClr>
                <a:schemeClr val="dk1"/>
              </a:buClr>
              <a:buSzPts val="10300"/>
              <a:buFont typeface="Arial"/>
              <a:buChar char="•"/>
              <a:defRPr sz="103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2103120" y="35595569"/>
            <a:ext cx="9814560" cy="2044700"/>
          </a:xfrm>
          <a:prstGeom prst="rect">
            <a:avLst/>
          </a:prstGeom>
          <a:noFill/>
          <a:ln>
            <a:noFill/>
          </a:ln>
        </p:spPr>
        <p:txBody>
          <a:bodyPr spcFirstLastPara="1" wrap="square" lIns="470125" tIns="235050" rIns="470125" bIns="235050" anchor="ctr" anchorCtr="0"/>
          <a:lstStyle>
            <a:lvl1pPr marR="0" lvl="0" algn="l" rtl="0">
              <a:lnSpc>
                <a:spcPct val="100000"/>
              </a:lnSpc>
              <a:spcBef>
                <a:spcPts val="0"/>
              </a:spcBef>
              <a:spcAft>
                <a:spcPts val="0"/>
              </a:spcAft>
              <a:buClr>
                <a:srgbClr val="000000"/>
              </a:buClr>
              <a:buSzPts val="1400"/>
              <a:buFont typeface="Arial"/>
              <a:buNone/>
              <a:defRPr sz="6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14371320" y="35595569"/>
            <a:ext cx="13319760" cy="2044700"/>
          </a:xfrm>
          <a:prstGeom prst="rect">
            <a:avLst/>
          </a:prstGeom>
          <a:noFill/>
          <a:ln>
            <a:noFill/>
          </a:ln>
        </p:spPr>
        <p:txBody>
          <a:bodyPr spcFirstLastPara="1" wrap="square" lIns="470125" tIns="235050" rIns="470125" bIns="235050" anchor="ctr" anchorCtr="0"/>
          <a:lstStyle>
            <a:lvl1pPr marR="0" lvl="0" algn="ctr" rtl="0">
              <a:lnSpc>
                <a:spcPct val="100000"/>
              </a:lnSpc>
              <a:spcBef>
                <a:spcPts val="0"/>
              </a:spcBef>
              <a:spcAft>
                <a:spcPts val="0"/>
              </a:spcAft>
              <a:buClr>
                <a:srgbClr val="000000"/>
              </a:buClr>
              <a:buSzPts val="1400"/>
              <a:buFont typeface="Arial"/>
              <a:buNone/>
              <a:defRPr sz="6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93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30144719" y="35595569"/>
            <a:ext cx="9814560" cy="2044700"/>
          </a:xfrm>
          <a:prstGeom prst="rect">
            <a:avLst/>
          </a:prstGeom>
          <a:noFill/>
          <a:ln>
            <a:noFill/>
          </a:ln>
        </p:spPr>
        <p:txBody>
          <a:bodyPr spcFirstLastPara="1" wrap="square" lIns="470125" tIns="235050" rIns="470125" bIns="235050" anchor="ctr" anchorCtr="0">
            <a:noAutofit/>
          </a:bodyPr>
          <a:lstStyle>
            <a:lvl1pPr marL="0" marR="0" lvl="0" indent="0" algn="r" rtl="0">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200"/>
              <a:buFont typeface="Arial"/>
              <a:buNone/>
              <a:defRPr sz="6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p:nvPr/>
        </p:nvSpPr>
        <p:spPr>
          <a:xfrm>
            <a:off x="-84975" y="0"/>
            <a:ext cx="42179100" cy="3441000"/>
          </a:xfrm>
          <a:prstGeom prst="rect">
            <a:avLst/>
          </a:prstGeom>
          <a:solidFill>
            <a:srgbClr val="17375E"/>
          </a:solidFill>
          <a:ln w="9525" cap="flat" cmpd="sng">
            <a:solidFill>
              <a:srgbClr val="10253F"/>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375" tIns="45675" rIns="91375" bIns="45675" anchor="ctr" anchorCtr="0">
            <a:noAutofit/>
          </a:bodyPr>
          <a:lstStyle/>
          <a:p>
            <a:pPr marL="0" marR="0" lvl="0" indent="0" algn="ctr" rtl="0">
              <a:lnSpc>
                <a:spcPct val="100000"/>
              </a:lnSpc>
              <a:spcBef>
                <a:spcPts val="0"/>
              </a:spcBef>
              <a:spcAft>
                <a:spcPts val="0"/>
              </a:spcAft>
              <a:buClr>
                <a:srgbClr val="000000"/>
              </a:buClr>
              <a:buSzPts val="9300"/>
              <a:buFont typeface="Arial"/>
              <a:buNone/>
            </a:pPr>
            <a:endParaRPr sz="9300" b="0" i="0" u="none" strike="noStrike" cap="none">
              <a:solidFill>
                <a:schemeClr val="lt1"/>
              </a:solidFill>
              <a:latin typeface="Helvetica Neue"/>
              <a:ea typeface="Helvetica Neue"/>
              <a:cs typeface="Helvetica Neue"/>
              <a:sym typeface="Helvetica Neue"/>
            </a:endParaRPr>
          </a:p>
        </p:txBody>
      </p:sp>
      <p:sp>
        <p:nvSpPr>
          <p:cNvPr id="85" name="Google Shape;85;p13"/>
          <p:cNvSpPr/>
          <p:nvPr/>
        </p:nvSpPr>
        <p:spPr>
          <a:xfrm>
            <a:off x="-84976" y="36642000"/>
            <a:ext cx="42062399" cy="1762800"/>
          </a:xfrm>
          <a:prstGeom prst="rect">
            <a:avLst/>
          </a:prstGeom>
          <a:solidFill>
            <a:srgbClr val="17375E"/>
          </a:solidFill>
          <a:ln w="9525" cap="flat" cmpd="sng">
            <a:solidFill>
              <a:srgbClr val="10253F"/>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375" tIns="45675" rIns="91375" bIns="45675" anchor="ctr" anchorCtr="0">
            <a:noAutofit/>
          </a:bodyPr>
          <a:lstStyle/>
          <a:p>
            <a:pPr marL="0" marR="0" lvl="0" indent="0" algn="ctr" rtl="0">
              <a:lnSpc>
                <a:spcPct val="100000"/>
              </a:lnSpc>
              <a:spcBef>
                <a:spcPts val="0"/>
              </a:spcBef>
              <a:spcAft>
                <a:spcPts val="0"/>
              </a:spcAft>
              <a:buClr>
                <a:srgbClr val="000000"/>
              </a:buClr>
              <a:buSzPts val="9300"/>
              <a:buFont typeface="Arial"/>
              <a:buNone/>
            </a:pPr>
            <a:endParaRPr sz="9300" b="0" i="0" u="none" strike="noStrike" cap="none">
              <a:solidFill>
                <a:schemeClr val="lt1"/>
              </a:solidFill>
              <a:latin typeface="Helvetica Neue"/>
              <a:ea typeface="Helvetica Neue"/>
              <a:cs typeface="Helvetica Neue"/>
              <a:sym typeface="Helvetica Neue"/>
            </a:endParaRPr>
          </a:p>
        </p:txBody>
      </p:sp>
      <p:sp>
        <p:nvSpPr>
          <p:cNvPr id="86" name="Google Shape;86;p13"/>
          <p:cNvSpPr/>
          <p:nvPr/>
        </p:nvSpPr>
        <p:spPr>
          <a:xfrm>
            <a:off x="5091182" y="0"/>
            <a:ext cx="31907699" cy="3441000"/>
          </a:xfrm>
          <a:prstGeom prst="rect">
            <a:avLst/>
          </a:prstGeom>
          <a:solidFill>
            <a:srgbClr val="8CB3E3"/>
          </a:solidFill>
          <a:ln w="9525" cap="flat" cmpd="sng">
            <a:solidFill>
              <a:srgbClr val="10253F"/>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375" tIns="45675" rIns="91375" bIns="45675" anchor="ctr" anchorCtr="0">
            <a:noAutofit/>
          </a:bodyPr>
          <a:lstStyle/>
          <a:p>
            <a:pPr marL="0" marR="0" lvl="0" indent="0" algn="ctr" rtl="0">
              <a:lnSpc>
                <a:spcPct val="100000"/>
              </a:lnSpc>
              <a:spcBef>
                <a:spcPts val="0"/>
              </a:spcBef>
              <a:spcAft>
                <a:spcPts val="0"/>
              </a:spcAft>
              <a:buClr>
                <a:srgbClr val="000000"/>
              </a:buClr>
              <a:buSzPts val="9300"/>
              <a:buFont typeface="Arial"/>
              <a:buNone/>
            </a:pPr>
            <a:endParaRPr sz="9300" b="0" i="0" u="none" strike="noStrike" cap="none">
              <a:solidFill>
                <a:schemeClr val="lt1"/>
              </a:solidFill>
              <a:latin typeface="Helvetica Neue"/>
              <a:ea typeface="Helvetica Neue"/>
              <a:cs typeface="Helvetica Neue"/>
              <a:sym typeface="Helvetica Neue"/>
            </a:endParaRPr>
          </a:p>
        </p:txBody>
      </p:sp>
      <p:sp>
        <p:nvSpPr>
          <p:cNvPr id="87" name="Google Shape;87;p13"/>
          <p:cNvSpPr/>
          <p:nvPr/>
        </p:nvSpPr>
        <p:spPr>
          <a:xfrm>
            <a:off x="305807" y="4740950"/>
            <a:ext cx="13831800" cy="9148200"/>
          </a:xfrm>
          <a:prstGeom prst="rect">
            <a:avLst/>
          </a:prstGeom>
          <a:solidFill>
            <a:srgbClr val="8CB3E3"/>
          </a:solidFill>
          <a:ln w="9525" cap="flat" cmpd="sng">
            <a:solidFill>
              <a:srgbClr val="10253F"/>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375" tIns="45675" rIns="91375" bIns="45675" anchor="ctr" anchorCtr="0">
            <a:noAutofit/>
          </a:bodyPr>
          <a:lstStyle/>
          <a:p>
            <a:pPr marL="0" marR="0" lvl="0" indent="0" algn="ctr" rtl="0">
              <a:lnSpc>
                <a:spcPct val="100000"/>
              </a:lnSpc>
              <a:spcBef>
                <a:spcPts val="0"/>
              </a:spcBef>
              <a:spcAft>
                <a:spcPts val="0"/>
              </a:spcAft>
              <a:buClr>
                <a:srgbClr val="000000"/>
              </a:buClr>
              <a:buSzPts val="9300"/>
              <a:buFont typeface="Arial"/>
              <a:buNone/>
            </a:pPr>
            <a:endParaRPr sz="9300" b="0" i="0" u="none" strike="noStrike" cap="none">
              <a:solidFill>
                <a:schemeClr val="lt1"/>
              </a:solidFill>
              <a:latin typeface="Helvetica Neue"/>
              <a:ea typeface="Helvetica Neue"/>
              <a:cs typeface="Helvetica Neue"/>
              <a:sym typeface="Helvetica Neue"/>
            </a:endParaRPr>
          </a:p>
        </p:txBody>
      </p:sp>
      <p:sp>
        <p:nvSpPr>
          <p:cNvPr id="88" name="Google Shape;88;p13"/>
          <p:cNvSpPr/>
          <p:nvPr/>
        </p:nvSpPr>
        <p:spPr>
          <a:xfrm>
            <a:off x="321275" y="13889175"/>
            <a:ext cx="13831800" cy="22282800"/>
          </a:xfrm>
          <a:prstGeom prst="rect">
            <a:avLst/>
          </a:prstGeom>
          <a:solidFill>
            <a:srgbClr val="8EB4E3"/>
          </a:solidFill>
          <a:ln w="9525" cap="flat" cmpd="sng">
            <a:solidFill>
              <a:srgbClr val="0F243E"/>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375" tIns="45675" rIns="91375" bIns="45675" anchor="ctr" anchorCtr="0">
            <a:noAutofit/>
          </a:bodyPr>
          <a:lstStyle/>
          <a:p>
            <a:pPr marL="0" marR="0" lvl="0" indent="0" algn="ctr" rtl="0">
              <a:lnSpc>
                <a:spcPct val="100000"/>
              </a:lnSpc>
              <a:spcBef>
                <a:spcPts val="0"/>
              </a:spcBef>
              <a:spcAft>
                <a:spcPts val="0"/>
              </a:spcAft>
              <a:buClr>
                <a:srgbClr val="000000"/>
              </a:buClr>
              <a:buSzPts val="9300"/>
              <a:buFont typeface="Arial"/>
              <a:buNone/>
            </a:pPr>
            <a:endParaRPr sz="9300" b="0" i="0" u="none" strike="noStrike" cap="none">
              <a:solidFill>
                <a:schemeClr val="lt1"/>
              </a:solidFill>
              <a:latin typeface="Helvetica Neue"/>
              <a:ea typeface="Helvetica Neue"/>
              <a:cs typeface="Helvetica Neue"/>
              <a:sym typeface="Helvetica Neue"/>
            </a:endParaRPr>
          </a:p>
        </p:txBody>
      </p:sp>
      <p:sp>
        <p:nvSpPr>
          <p:cNvPr id="89" name="Google Shape;89;p13"/>
          <p:cNvSpPr txBox="1"/>
          <p:nvPr/>
        </p:nvSpPr>
        <p:spPr>
          <a:xfrm>
            <a:off x="5476700" y="267848"/>
            <a:ext cx="31471201" cy="1335600"/>
          </a:xfrm>
          <a:prstGeom prst="rect">
            <a:avLst/>
          </a:prstGeom>
          <a:noFill/>
          <a:ln>
            <a:noFill/>
          </a:ln>
        </p:spPr>
        <p:txBody>
          <a:bodyPr spcFirstLastPara="1" wrap="square" lIns="91375" tIns="45675" rIns="91375" bIns="45675" anchor="t" anchorCtr="0">
            <a:noAutofit/>
          </a:bodyPr>
          <a:lstStyle/>
          <a:p>
            <a:pPr marL="0" marR="0" lvl="0" indent="0" algn="ctr" rtl="0">
              <a:lnSpc>
                <a:spcPct val="100000"/>
              </a:lnSpc>
              <a:spcBef>
                <a:spcPts val="0"/>
              </a:spcBef>
              <a:spcAft>
                <a:spcPts val="0"/>
              </a:spcAft>
              <a:buClr>
                <a:srgbClr val="000000"/>
              </a:buClr>
              <a:buSzPts val="8000"/>
              <a:buFont typeface="Arial"/>
              <a:buNone/>
            </a:pPr>
            <a:r>
              <a:rPr lang="en-US" sz="8000" b="0" i="0" u="none" strike="noStrike" cap="none" dirty="0">
                <a:solidFill>
                  <a:srgbClr val="000000"/>
                </a:solidFill>
                <a:latin typeface="Calibri"/>
                <a:ea typeface="Calibri"/>
                <a:cs typeface="Calibri"/>
                <a:sym typeface="Calibri"/>
              </a:rPr>
              <a:t>Ethanol Induced </a:t>
            </a:r>
            <a:r>
              <a:rPr lang="en-US" sz="8000" dirty="0">
                <a:latin typeface="Calibri"/>
                <a:ea typeface="Calibri"/>
                <a:cs typeface="Calibri"/>
                <a:sym typeface="Calibri"/>
              </a:rPr>
              <a:t>H</a:t>
            </a:r>
            <a:r>
              <a:rPr lang="en-US" sz="8000" b="0" i="0" u="none" strike="noStrike" cap="none" dirty="0">
                <a:solidFill>
                  <a:srgbClr val="000000"/>
                </a:solidFill>
                <a:latin typeface="Calibri"/>
                <a:ea typeface="Calibri"/>
                <a:cs typeface="Calibri"/>
                <a:sym typeface="Calibri"/>
              </a:rPr>
              <a:t>ypothermia and Clearance </a:t>
            </a:r>
            <a:r>
              <a:rPr lang="en-US" sz="8000" dirty="0">
                <a:latin typeface="Calibri"/>
                <a:ea typeface="Calibri"/>
                <a:cs typeface="Calibri"/>
                <a:sym typeface="Calibri"/>
              </a:rPr>
              <a:t>C</a:t>
            </a:r>
            <a:r>
              <a:rPr lang="en-US" sz="8000" b="0" i="0" u="none" strike="noStrike" cap="none" dirty="0">
                <a:solidFill>
                  <a:srgbClr val="000000"/>
                </a:solidFill>
                <a:latin typeface="Calibri"/>
                <a:ea typeface="Calibri"/>
                <a:cs typeface="Calibri"/>
                <a:sym typeface="Calibri"/>
              </a:rPr>
              <a:t>urves </a:t>
            </a:r>
            <a:r>
              <a:rPr lang="en-US" sz="8000" dirty="0">
                <a:latin typeface="Calibri"/>
                <a:ea typeface="Calibri"/>
                <a:cs typeface="Calibri"/>
                <a:sym typeface="Calibri"/>
              </a:rPr>
              <a:t>A</a:t>
            </a:r>
            <a:r>
              <a:rPr lang="en-US" sz="8000" b="0" i="0" u="none" strike="noStrike" cap="none" dirty="0">
                <a:solidFill>
                  <a:srgbClr val="000000"/>
                </a:solidFill>
                <a:latin typeface="Calibri"/>
                <a:ea typeface="Calibri"/>
                <a:cs typeface="Calibri"/>
                <a:sym typeface="Calibri"/>
              </a:rPr>
              <a:t>cross the Ages </a:t>
            </a:r>
            <a:endParaRPr sz="1400" b="0" i="0" u="none" strike="noStrike" cap="none" dirty="0">
              <a:solidFill>
                <a:srgbClr val="000000"/>
              </a:solidFill>
              <a:latin typeface="Calibri"/>
              <a:ea typeface="Calibri"/>
              <a:cs typeface="Calibri"/>
              <a:sym typeface="Calibri"/>
            </a:endParaRPr>
          </a:p>
        </p:txBody>
      </p:sp>
      <p:sp>
        <p:nvSpPr>
          <p:cNvPr id="90" name="Google Shape;90;p13"/>
          <p:cNvSpPr/>
          <p:nvPr/>
        </p:nvSpPr>
        <p:spPr>
          <a:xfrm>
            <a:off x="450875" y="4780988"/>
            <a:ext cx="13496700" cy="7732500"/>
          </a:xfrm>
          <a:prstGeom prst="rect">
            <a:avLst/>
          </a:prstGeom>
          <a:noFill/>
          <a:ln>
            <a:noFill/>
          </a:ln>
        </p:spPr>
        <p:txBody>
          <a:bodyPr spcFirstLastPara="1" wrap="square" lIns="91375" tIns="45675" rIns="91375" bIns="4567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3800" b="0" i="0" u="none" strike="noStrike" cap="none">
                <a:solidFill>
                  <a:schemeClr val="dk1"/>
                </a:solidFill>
                <a:latin typeface="Calibri"/>
                <a:ea typeface="Calibri"/>
                <a:cs typeface="Calibri"/>
                <a:sym typeface="Calibri"/>
              </a:rPr>
              <a:t>By the year 2030, 20% of the US population will be over the age of 65, providing a potential strain to the health care system (U.S. Census Bureau). A large segment of older individuals consume alcohol at dangerous levels with up to 3% meeting the diagnostic criteria for an alcohol use disorder (AUD). 33% of the elderly with an alcohol use disorder did not begin risky drinking until later in life, often following a major life change. These individuals have been termed Type 1 alcoholics. Little is known about the consequences of alcohol use in later life due to few animal studies investigating alcohol in aged rats. Previous research has shown that adolescent and adult rats have significantly different patterns of ethanol-induced hypothermia that varied by dose (Ristuccia &amp; Spear, 2008). The current experiment investigates the effect of ethanol on hypothermia and aging by assessing adolescent, adult and aged rats following ethanol injection.</a:t>
            </a:r>
            <a:endParaRPr sz="3800" b="0" i="0" u="none" strike="noStrike" cap="none">
              <a:solidFill>
                <a:schemeClr val="dk1"/>
              </a:solidFill>
              <a:latin typeface="Calibri"/>
              <a:ea typeface="Calibri"/>
              <a:cs typeface="Calibri"/>
              <a:sym typeface="Calibri"/>
            </a:endParaRPr>
          </a:p>
          <a:p>
            <a:pPr marL="0" marR="0" lvl="0" indent="0" algn="l" rtl="0">
              <a:lnSpc>
                <a:spcPct val="200000"/>
              </a:lnSpc>
              <a:spcBef>
                <a:spcPts val="0"/>
              </a:spcBef>
              <a:spcAft>
                <a:spcPts val="0"/>
              </a:spcAft>
              <a:buClr>
                <a:schemeClr val="dk1"/>
              </a:buClr>
              <a:buSzPts val="1100"/>
              <a:buFont typeface="Arial"/>
              <a:buNone/>
            </a:pPr>
            <a:endParaRPr sz="3700" b="0" i="0" u="none" strike="noStrike" cap="none">
              <a:solidFill>
                <a:schemeClr val="dk1"/>
              </a:solidFill>
              <a:latin typeface="Helvetica Neue"/>
              <a:ea typeface="Helvetica Neue"/>
              <a:cs typeface="Helvetica Neue"/>
              <a:sym typeface="Helvetica Neue"/>
            </a:endParaRPr>
          </a:p>
          <a:p>
            <a:pPr marL="0" marR="0" lvl="0" indent="0" algn="l" rtl="0">
              <a:lnSpc>
                <a:spcPct val="200000"/>
              </a:lnSpc>
              <a:spcBef>
                <a:spcPts val="0"/>
              </a:spcBef>
              <a:spcAft>
                <a:spcPts val="0"/>
              </a:spcAft>
              <a:buClr>
                <a:srgbClr val="000000"/>
              </a:buClr>
              <a:buSzPts val="3700"/>
              <a:buFont typeface="Arial"/>
              <a:buNone/>
            </a:pPr>
            <a:endParaRPr sz="3700" b="0" i="0" u="none" strike="noStrike" cap="none">
              <a:solidFill>
                <a:schemeClr val="dk1"/>
              </a:solidFill>
              <a:latin typeface="Calibri"/>
              <a:ea typeface="Calibri"/>
              <a:cs typeface="Calibri"/>
              <a:sym typeface="Calibri"/>
            </a:endParaRPr>
          </a:p>
        </p:txBody>
      </p:sp>
      <p:sp>
        <p:nvSpPr>
          <p:cNvPr id="91" name="Google Shape;91;p13"/>
          <p:cNvSpPr txBox="1"/>
          <p:nvPr/>
        </p:nvSpPr>
        <p:spPr>
          <a:xfrm>
            <a:off x="282799" y="13544650"/>
            <a:ext cx="13885743" cy="965914"/>
          </a:xfrm>
          <a:prstGeom prst="rect">
            <a:avLst/>
          </a:prstGeom>
          <a:solidFill>
            <a:srgbClr val="17365D"/>
          </a:solidFill>
          <a:ln w="9525" cap="flat" cmpd="sng">
            <a:solidFill>
              <a:srgbClr val="10253F"/>
            </a:solidFill>
            <a:prstDash val="solid"/>
            <a:round/>
            <a:headEnd type="none" w="sm" len="sm"/>
            <a:tailEnd type="none" w="sm" len="sm"/>
          </a:ln>
        </p:spPr>
        <p:txBody>
          <a:bodyPr spcFirstLastPara="1" wrap="square" lIns="91375" tIns="45675" rIns="91375" bIns="45675" anchor="t" anchorCtr="0">
            <a:noAutofit/>
          </a:bodyPr>
          <a:lstStyle/>
          <a:p>
            <a:pPr marL="0" marR="0" lvl="0" indent="0" algn="ctr" rtl="0">
              <a:lnSpc>
                <a:spcPct val="100000"/>
              </a:lnSpc>
              <a:spcBef>
                <a:spcPts val="0"/>
              </a:spcBef>
              <a:spcAft>
                <a:spcPts val="0"/>
              </a:spcAft>
              <a:buClr>
                <a:srgbClr val="000000"/>
              </a:buClr>
              <a:buSzPts val="6200"/>
              <a:buFont typeface="Arial"/>
              <a:buNone/>
            </a:pPr>
            <a:r>
              <a:rPr lang="en-US" sz="6200" b="1" i="0" u="none" strike="noStrike" cap="none">
                <a:solidFill>
                  <a:schemeClr val="lt1"/>
                </a:solidFill>
                <a:latin typeface="Calibri"/>
                <a:ea typeface="Calibri"/>
                <a:cs typeface="Calibri"/>
                <a:sym typeface="Calibri"/>
              </a:rPr>
              <a:t>Methods</a:t>
            </a:r>
            <a:endParaRPr sz="1400" b="0" i="0" u="none" strike="noStrike" cap="none">
              <a:solidFill>
                <a:srgbClr val="000000"/>
              </a:solidFill>
              <a:latin typeface="Calibri"/>
              <a:ea typeface="Calibri"/>
              <a:cs typeface="Calibri"/>
              <a:sym typeface="Calibri"/>
            </a:endParaRPr>
          </a:p>
        </p:txBody>
      </p:sp>
      <p:sp>
        <p:nvSpPr>
          <p:cNvPr id="92" name="Google Shape;92;p13"/>
          <p:cNvSpPr/>
          <p:nvPr/>
        </p:nvSpPr>
        <p:spPr>
          <a:xfrm>
            <a:off x="284225" y="4007750"/>
            <a:ext cx="13496700" cy="1046400"/>
          </a:xfrm>
          <a:prstGeom prst="rect">
            <a:avLst/>
          </a:prstGeom>
          <a:noFill/>
          <a:ln>
            <a:noFill/>
          </a:ln>
        </p:spPr>
        <p:txBody>
          <a:bodyPr spcFirstLastPara="1" wrap="square" lIns="91375" tIns="45675" rIns="91375" bIns="45675" anchor="t" anchorCtr="0">
            <a:noAutofit/>
          </a:bodyPr>
          <a:lstStyle/>
          <a:p>
            <a:pPr marL="0" marR="0" lvl="0" indent="0" algn="l" rtl="0">
              <a:lnSpc>
                <a:spcPct val="150000"/>
              </a:lnSpc>
              <a:spcBef>
                <a:spcPts val="0"/>
              </a:spcBef>
              <a:spcAft>
                <a:spcPts val="0"/>
              </a:spcAft>
              <a:buClr>
                <a:srgbClr val="000000"/>
              </a:buClr>
              <a:buSzPts val="4100"/>
              <a:buFont typeface="Arial"/>
              <a:buNone/>
            </a:pPr>
            <a:endParaRPr sz="4100" b="0" i="0" u="none" strike="noStrike" cap="none">
              <a:solidFill>
                <a:schemeClr val="dk1"/>
              </a:solidFill>
              <a:latin typeface="Helvetica Neue"/>
              <a:ea typeface="Helvetica Neue"/>
              <a:cs typeface="Helvetica Neue"/>
              <a:sym typeface="Helvetica Neue"/>
            </a:endParaRPr>
          </a:p>
        </p:txBody>
      </p:sp>
      <p:sp>
        <p:nvSpPr>
          <p:cNvPr id="93" name="Google Shape;93;p13"/>
          <p:cNvSpPr txBox="1"/>
          <p:nvPr/>
        </p:nvSpPr>
        <p:spPr>
          <a:xfrm>
            <a:off x="282800" y="3755017"/>
            <a:ext cx="13847268" cy="965914"/>
          </a:xfrm>
          <a:prstGeom prst="rect">
            <a:avLst/>
          </a:prstGeom>
          <a:solidFill>
            <a:srgbClr val="17375E"/>
          </a:solidFill>
          <a:ln w="9525" cap="flat" cmpd="sng">
            <a:solidFill>
              <a:srgbClr val="000000"/>
            </a:solidFill>
            <a:prstDash val="solid"/>
            <a:round/>
            <a:headEnd type="none" w="sm" len="sm"/>
            <a:tailEnd type="none" w="sm" len="sm"/>
          </a:ln>
        </p:spPr>
        <p:txBody>
          <a:bodyPr spcFirstLastPara="1" wrap="square" lIns="91375" tIns="45675" rIns="91375" bIns="45675" anchor="t" anchorCtr="0">
            <a:noAutofit/>
          </a:bodyPr>
          <a:lstStyle/>
          <a:p>
            <a:pPr marL="0" marR="0" lvl="0" indent="0" algn="ctr" rtl="0">
              <a:lnSpc>
                <a:spcPct val="100000"/>
              </a:lnSpc>
              <a:spcBef>
                <a:spcPts val="0"/>
              </a:spcBef>
              <a:spcAft>
                <a:spcPts val="0"/>
              </a:spcAft>
              <a:buClr>
                <a:srgbClr val="000000"/>
              </a:buClr>
              <a:buSzPts val="6200"/>
              <a:buFont typeface="Arial"/>
              <a:buNone/>
            </a:pPr>
            <a:r>
              <a:rPr lang="en-US" sz="6200" b="1" i="0" u="none" strike="noStrike" cap="none">
                <a:solidFill>
                  <a:srgbClr val="FFFFFF"/>
                </a:solidFill>
                <a:latin typeface="Calibri"/>
                <a:ea typeface="Calibri"/>
                <a:cs typeface="Calibri"/>
                <a:sym typeface="Calibri"/>
              </a:rPr>
              <a:t>Introduction </a:t>
            </a:r>
            <a:endParaRPr sz="1400" b="0" i="0" u="none" strike="noStrike" cap="none">
              <a:solidFill>
                <a:srgbClr val="000000"/>
              </a:solidFill>
              <a:latin typeface="Calibri"/>
              <a:ea typeface="Calibri"/>
              <a:cs typeface="Calibri"/>
              <a:sym typeface="Calibri"/>
            </a:endParaRPr>
          </a:p>
        </p:txBody>
      </p:sp>
      <p:sp>
        <p:nvSpPr>
          <p:cNvPr id="94" name="Google Shape;94;p13"/>
          <p:cNvSpPr/>
          <p:nvPr/>
        </p:nvSpPr>
        <p:spPr>
          <a:xfrm>
            <a:off x="5476700" y="1770325"/>
            <a:ext cx="31069199" cy="1670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dirty="0">
                <a:solidFill>
                  <a:schemeClr val="dk1"/>
                </a:solidFill>
                <a:latin typeface="Calibri"/>
                <a:ea typeface="Calibri"/>
                <a:cs typeface="Calibri"/>
                <a:sym typeface="Calibri"/>
              </a:rPr>
              <a:t>Schneider, A., Kastner, A., </a:t>
            </a:r>
            <a:r>
              <a:rPr lang="en-US" sz="4800" b="0" i="0" u="none" strike="noStrike" cap="none" dirty="0" err="1">
                <a:solidFill>
                  <a:schemeClr val="dk1"/>
                </a:solidFill>
                <a:latin typeface="Calibri"/>
                <a:ea typeface="Calibri"/>
                <a:cs typeface="Calibri"/>
                <a:sym typeface="Calibri"/>
              </a:rPr>
              <a:t>Scaletty</a:t>
            </a:r>
            <a:r>
              <a:rPr lang="en-US" sz="4800" b="0" i="0" u="none" strike="noStrike" cap="none" dirty="0">
                <a:solidFill>
                  <a:schemeClr val="dk1"/>
                </a:solidFill>
                <a:latin typeface="Calibri"/>
                <a:ea typeface="Calibri"/>
                <a:cs typeface="Calibri"/>
                <a:sym typeface="Calibri"/>
              </a:rPr>
              <a:t>, S., Trapp, S., </a:t>
            </a:r>
            <a:r>
              <a:rPr lang="en-US" sz="4800" b="0" i="0" u="none" strike="noStrike" cap="none" dirty="0" err="1">
                <a:solidFill>
                  <a:schemeClr val="dk1"/>
                </a:solidFill>
                <a:latin typeface="Calibri"/>
                <a:ea typeface="Calibri"/>
                <a:cs typeface="Calibri"/>
                <a:sym typeface="Calibri"/>
              </a:rPr>
              <a:t>Turgeson</a:t>
            </a:r>
            <a:r>
              <a:rPr lang="en-US" sz="4800" b="0" i="0" u="none" strike="noStrike" cap="none" dirty="0">
                <a:solidFill>
                  <a:schemeClr val="dk1"/>
                </a:solidFill>
                <a:latin typeface="Calibri"/>
                <a:ea typeface="Calibri"/>
                <a:cs typeface="Calibri"/>
                <a:sym typeface="Calibri"/>
              </a:rPr>
              <a:t>, B., </a:t>
            </a:r>
            <a:r>
              <a:rPr lang="en-US" sz="4800" b="0" i="0" u="none" strike="noStrike" cap="none" dirty="0" err="1">
                <a:solidFill>
                  <a:schemeClr val="dk1"/>
                </a:solidFill>
                <a:latin typeface="Calibri"/>
                <a:ea typeface="Calibri"/>
                <a:cs typeface="Calibri"/>
                <a:sym typeface="Calibri"/>
              </a:rPr>
              <a:t>Szenay</a:t>
            </a:r>
            <a:r>
              <a:rPr lang="en-US" sz="4800" b="0" i="0" u="none" strike="noStrike" cap="none" dirty="0">
                <a:solidFill>
                  <a:schemeClr val="dk1"/>
                </a:solidFill>
                <a:latin typeface="Calibri"/>
                <a:ea typeface="Calibri"/>
                <a:cs typeface="Calibri"/>
                <a:sym typeface="Calibri"/>
              </a:rPr>
              <a:t>, R., Benes, A., Adler, S., Schreiber, A., Matthews, D. B. </a:t>
            </a:r>
            <a:endParaRPr sz="4800" b="0" i="0" u="none" strike="noStrike" cap="none" dirty="0">
              <a:solidFill>
                <a:srgbClr val="000000"/>
              </a:solidFill>
              <a:latin typeface="Calibri"/>
              <a:ea typeface="Calibri"/>
              <a:cs typeface="Calibri"/>
              <a:sym typeface="Calibri"/>
            </a:endParaRPr>
          </a:p>
        </p:txBody>
      </p:sp>
      <p:pic>
        <p:nvPicPr>
          <p:cNvPr id="95" name="Google Shape;95;p13" descr="UWECYELLOW.jpg"/>
          <p:cNvPicPr preferRelativeResize="0"/>
          <p:nvPr/>
        </p:nvPicPr>
        <p:blipFill rotWithShape="1">
          <a:blip r:embed="rId3">
            <a:alphaModFix/>
          </a:blip>
          <a:srcRect/>
          <a:stretch/>
        </p:blipFill>
        <p:spPr>
          <a:xfrm>
            <a:off x="-71475" y="183625"/>
            <a:ext cx="5162649" cy="3130800"/>
          </a:xfrm>
          <a:prstGeom prst="rect">
            <a:avLst/>
          </a:prstGeom>
          <a:noFill/>
          <a:ln>
            <a:noFill/>
          </a:ln>
        </p:spPr>
      </p:pic>
      <p:sp>
        <p:nvSpPr>
          <p:cNvPr id="106" name="Google Shape;106;p13"/>
          <p:cNvSpPr/>
          <p:nvPr/>
        </p:nvSpPr>
        <p:spPr>
          <a:xfrm>
            <a:off x="473698" y="14746025"/>
            <a:ext cx="13656369" cy="11361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4000" b="1" i="0" u="none" strike="noStrike" cap="none" dirty="0">
                <a:solidFill>
                  <a:schemeClr val="dk1"/>
                </a:solidFill>
                <a:latin typeface="Calibri"/>
                <a:ea typeface="Calibri"/>
                <a:cs typeface="Calibri"/>
                <a:sym typeface="Calibri"/>
              </a:rPr>
              <a:t>Subjects: </a:t>
            </a:r>
            <a:r>
              <a:rPr lang="en-US" sz="4000" i="0" u="none" strike="noStrike" cap="none" dirty="0">
                <a:solidFill>
                  <a:schemeClr val="dk1"/>
                </a:solidFill>
                <a:latin typeface="Calibri"/>
                <a:ea typeface="Calibri"/>
                <a:cs typeface="Calibri"/>
                <a:sym typeface="Calibri"/>
              </a:rPr>
              <a:t>In the first experiment (figures 1-3), twelve adolescent (postnatal day 28 on arrival), 12 adult (postnatal day 70 on arrival) and 12 aged (postnatal age 19 months on arrival) male Sprague-Dawley rats were used to investigate the effects of acute ethanol exposure on hypothermia as measured by anal core body temperature via a digital </a:t>
            </a:r>
            <a:r>
              <a:rPr lang="en-US" sz="4000" i="0" u="none" strike="noStrike" cap="none" dirty="0" err="1">
                <a:solidFill>
                  <a:schemeClr val="dk1"/>
                </a:solidFill>
                <a:latin typeface="Calibri"/>
                <a:ea typeface="Calibri"/>
                <a:cs typeface="Calibri"/>
                <a:sym typeface="Calibri"/>
              </a:rPr>
              <a:t>physiotemp</a:t>
            </a:r>
            <a:r>
              <a:rPr lang="en-US" sz="4000" i="0" u="none" strike="noStrike" cap="none" dirty="0">
                <a:solidFill>
                  <a:schemeClr val="dk1"/>
                </a:solidFill>
                <a:latin typeface="Calibri"/>
                <a:ea typeface="Calibri"/>
                <a:cs typeface="Calibri"/>
                <a:sym typeface="Calibri"/>
              </a:rPr>
              <a:t> monitor (</a:t>
            </a:r>
            <a:r>
              <a:rPr lang="en-US" sz="4000" i="0" u="none" strike="noStrike" cap="none" dirty="0" err="1">
                <a:solidFill>
                  <a:schemeClr val="dk1"/>
                </a:solidFill>
                <a:latin typeface="Calibri"/>
                <a:ea typeface="Calibri"/>
                <a:cs typeface="Calibri"/>
                <a:sym typeface="Calibri"/>
              </a:rPr>
              <a:t>Physiotemp</a:t>
            </a:r>
            <a:r>
              <a:rPr lang="en-US" sz="4000" i="0" u="none" strike="noStrike" cap="none" dirty="0">
                <a:solidFill>
                  <a:schemeClr val="dk1"/>
                </a:solidFill>
                <a:latin typeface="Calibri"/>
                <a:ea typeface="Calibri"/>
                <a:cs typeface="Calibri"/>
                <a:sym typeface="Calibri"/>
              </a:rPr>
              <a:t> Instruments, 154 Huron Avenue, Clifton, NJ 07013 USA). In the second control experiment (figure 4), six adult animals were used to assess core body temperature following saline injection.</a:t>
            </a:r>
            <a:endParaRPr sz="400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US" sz="4000" b="1" i="0" u="none" strike="noStrike" cap="none" dirty="0">
                <a:solidFill>
                  <a:schemeClr val="dk1"/>
                </a:solidFill>
                <a:latin typeface="Calibri"/>
                <a:ea typeface="Calibri"/>
                <a:cs typeface="Calibri"/>
                <a:sym typeface="Calibri"/>
              </a:rPr>
              <a:t>Ethanol exposure: </a:t>
            </a:r>
            <a:r>
              <a:rPr lang="en-US" sz="4000" i="0" u="none" strike="noStrike" cap="none" dirty="0">
                <a:solidFill>
                  <a:schemeClr val="dk1"/>
                </a:solidFill>
                <a:latin typeface="Calibri"/>
                <a:ea typeface="Calibri"/>
                <a:cs typeface="Calibri"/>
                <a:sym typeface="Calibri"/>
              </a:rPr>
              <a:t>In the first experiment, animals were randomly assigned into one of three alcohol dose sequences (n=4 per sequence per age). Animals received an </a:t>
            </a:r>
            <a:r>
              <a:rPr lang="en-US" sz="4000" i="0" u="none" strike="noStrike" cap="none" dirty="0" err="1">
                <a:solidFill>
                  <a:schemeClr val="dk1"/>
                </a:solidFill>
                <a:latin typeface="Calibri"/>
                <a:ea typeface="Calibri"/>
                <a:cs typeface="Calibri"/>
                <a:sym typeface="Calibri"/>
              </a:rPr>
              <a:t>i.p.</a:t>
            </a:r>
            <a:r>
              <a:rPr lang="en-US" sz="4000" i="0" u="none" strike="noStrike" cap="none" dirty="0">
                <a:solidFill>
                  <a:schemeClr val="dk1"/>
                </a:solidFill>
                <a:latin typeface="Calibri"/>
                <a:ea typeface="Calibri"/>
                <a:cs typeface="Calibri"/>
                <a:sym typeface="Calibri"/>
              </a:rPr>
              <a:t> injection of 1.0 g/kg, 2.0 g/kg, or 3.0 g/kg of ethanol once every seven days for 21 days (i.e. a total of three </a:t>
            </a:r>
            <a:r>
              <a:rPr lang="en-US" sz="4000" i="0" u="none" strike="noStrike" cap="none" dirty="0" err="1">
                <a:solidFill>
                  <a:schemeClr val="dk1"/>
                </a:solidFill>
                <a:latin typeface="Calibri"/>
                <a:ea typeface="Calibri"/>
                <a:cs typeface="Calibri"/>
                <a:sym typeface="Calibri"/>
              </a:rPr>
              <a:t>i.p.</a:t>
            </a:r>
            <a:r>
              <a:rPr lang="en-US" sz="4000" i="0" u="none" strike="noStrike" cap="none" dirty="0">
                <a:solidFill>
                  <a:schemeClr val="dk1"/>
                </a:solidFill>
                <a:latin typeface="Calibri"/>
                <a:ea typeface="Calibri"/>
                <a:cs typeface="Calibri"/>
                <a:sym typeface="Calibri"/>
              </a:rPr>
              <a:t> injections over 21 days). The order of alcohol dose injection over the 21 days was counterbalanced so that three sequences of injections existed to remove any potential carryover effects of previous alcohol administration. Animals were first tested on postnatal day 30, postnatal day 72 and approximately postnatal age 19 months.</a:t>
            </a:r>
            <a:endParaRPr sz="400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US" sz="4000" b="1" i="0" u="none" strike="noStrike" cap="none" dirty="0">
                <a:solidFill>
                  <a:schemeClr val="dk1"/>
                </a:solidFill>
                <a:latin typeface="Calibri"/>
                <a:ea typeface="Calibri"/>
                <a:cs typeface="Calibri"/>
                <a:sym typeface="Calibri"/>
              </a:rPr>
              <a:t>Testing:</a:t>
            </a:r>
            <a:r>
              <a:rPr lang="en-US" sz="4000" i="0" u="none" strike="noStrike" cap="none" dirty="0">
                <a:solidFill>
                  <a:schemeClr val="dk1"/>
                </a:solidFill>
                <a:latin typeface="Calibri"/>
                <a:ea typeface="Calibri"/>
                <a:cs typeface="Calibri"/>
                <a:sym typeface="Calibri"/>
              </a:rPr>
              <a:t> On the first test day, a baseline core body temperature was collected immediately prior to injection. Following alcohol administration, core body temperatures were re-determined every 60 minutes for the next 360 minutes. Seven days and 14 days later, animals were re-injected with the appropriate ethanol dose according to the counterbalanced sequence following baseline core body temperature readings and tested in the same manner. </a:t>
            </a:r>
          </a:p>
          <a:p>
            <a:pPr marL="0" marR="0" lvl="0" indent="0" algn="l" rtl="0">
              <a:lnSpc>
                <a:spcPct val="100000"/>
              </a:lnSpc>
              <a:spcBef>
                <a:spcPts val="0"/>
              </a:spcBef>
              <a:spcAft>
                <a:spcPts val="0"/>
              </a:spcAft>
              <a:buClr>
                <a:schemeClr val="dk1"/>
              </a:buClr>
              <a:buSzPts val="1100"/>
              <a:buFont typeface="Arial"/>
              <a:buNone/>
            </a:pPr>
            <a:r>
              <a:rPr lang="en-US" sz="4000" b="1" i="0" u="none" strike="noStrike" cap="none" dirty="0">
                <a:solidFill>
                  <a:schemeClr val="dk1"/>
                </a:solidFill>
                <a:latin typeface="Calibri"/>
                <a:ea typeface="Calibri"/>
                <a:cs typeface="Calibri"/>
                <a:sym typeface="Calibri"/>
              </a:rPr>
              <a:t>Blood alcohol levels over time: </a:t>
            </a:r>
            <a:r>
              <a:rPr lang="en-US" sz="4000" i="0" u="none" strike="noStrike" cap="none" dirty="0">
                <a:solidFill>
                  <a:schemeClr val="dk1"/>
                </a:solidFill>
                <a:latin typeface="Calibri"/>
                <a:ea typeface="Calibri"/>
                <a:cs typeface="Calibri"/>
                <a:sym typeface="Calibri"/>
              </a:rPr>
              <a:t>To determine the effect of age on blood alcohol levels, subjects had their tails </a:t>
            </a:r>
            <a:r>
              <a:rPr lang="en-US" sz="4000" i="0" u="none" strike="noStrike" cap="none" dirty="0" err="1">
                <a:solidFill>
                  <a:schemeClr val="dk1"/>
                </a:solidFill>
                <a:latin typeface="Calibri"/>
                <a:ea typeface="Calibri"/>
                <a:cs typeface="Calibri"/>
                <a:sym typeface="Calibri"/>
              </a:rPr>
              <a:t>knicked</a:t>
            </a:r>
            <a:r>
              <a:rPr lang="en-US" sz="4000" i="0" u="none" strike="noStrike" cap="none" dirty="0">
                <a:solidFill>
                  <a:schemeClr val="dk1"/>
                </a:solidFill>
                <a:latin typeface="Calibri"/>
                <a:ea typeface="Calibri"/>
                <a:cs typeface="Calibri"/>
                <a:sym typeface="Calibri"/>
              </a:rPr>
              <a:t> 60 minutes post alcohol injection and a plasma sample was collected at 60 minutes, 180 minutes and 300 minutes later. Blood alcohol levels were determined via an AM1 </a:t>
            </a:r>
            <a:r>
              <a:rPr lang="en-US" sz="4000" i="0" u="none" strike="noStrike" cap="none" dirty="0" err="1">
                <a:solidFill>
                  <a:schemeClr val="dk1"/>
                </a:solidFill>
                <a:latin typeface="Calibri"/>
                <a:ea typeface="Calibri"/>
                <a:cs typeface="Calibri"/>
                <a:sym typeface="Calibri"/>
              </a:rPr>
              <a:t>Analox</a:t>
            </a:r>
            <a:r>
              <a:rPr lang="en-US" sz="4000" i="0" u="none" strike="noStrike" cap="none" dirty="0">
                <a:solidFill>
                  <a:schemeClr val="dk1"/>
                </a:solidFill>
                <a:latin typeface="Calibri"/>
                <a:ea typeface="Calibri"/>
                <a:cs typeface="Calibri"/>
                <a:sym typeface="Calibri"/>
              </a:rPr>
              <a:t> machine via manufacture specifications.</a:t>
            </a:r>
            <a:endParaRPr sz="400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endParaRPr sz="40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endParaRPr sz="40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endParaRPr sz="40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700"/>
              <a:buFont typeface="Arial"/>
              <a:buNone/>
            </a:pPr>
            <a:endParaRPr sz="3700" b="0" i="0" u="none" strike="noStrike" cap="none" dirty="0">
              <a:solidFill>
                <a:schemeClr val="dk1"/>
              </a:solidFill>
              <a:latin typeface="Calibri"/>
              <a:ea typeface="Calibri"/>
              <a:cs typeface="Calibri"/>
              <a:sym typeface="Calibri"/>
            </a:endParaRPr>
          </a:p>
        </p:txBody>
      </p:sp>
      <p:sp>
        <p:nvSpPr>
          <p:cNvPr id="109" name="Google Shape;109;p13"/>
          <p:cNvSpPr/>
          <p:nvPr/>
        </p:nvSpPr>
        <p:spPr>
          <a:xfrm>
            <a:off x="28271256" y="28346711"/>
            <a:ext cx="13053300" cy="7732500"/>
          </a:xfrm>
          <a:prstGeom prst="rect">
            <a:avLst/>
          </a:prstGeom>
          <a:solidFill>
            <a:srgbClr val="8EB4E3"/>
          </a:solidFill>
          <a:ln w="9525" cap="flat" cmpd="sng">
            <a:solidFill>
              <a:srgbClr val="0F243E"/>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375" tIns="45675" rIns="91375" bIns="45675" anchor="ctr" anchorCtr="0">
            <a:noAutofit/>
          </a:bodyPr>
          <a:lstStyle/>
          <a:p>
            <a:pPr marL="0" marR="0" lvl="0" indent="0" algn="ctr" rtl="0">
              <a:lnSpc>
                <a:spcPct val="100000"/>
              </a:lnSpc>
              <a:spcBef>
                <a:spcPts val="0"/>
              </a:spcBef>
              <a:spcAft>
                <a:spcPts val="0"/>
              </a:spcAft>
              <a:buClr>
                <a:srgbClr val="000000"/>
              </a:buClr>
              <a:buSzPts val="9300"/>
              <a:buFont typeface="Arial"/>
              <a:buNone/>
            </a:pPr>
            <a:endParaRPr sz="9300" b="0" i="0" u="none" strike="noStrike" cap="none">
              <a:solidFill>
                <a:schemeClr val="lt1"/>
              </a:solidFill>
              <a:latin typeface="Calibri"/>
              <a:ea typeface="Calibri"/>
              <a:cs typeface="Calibri"/>
              <a:sym typeface="Calibri"/>
            </a:endParaRPr>
          </a:p>
        </p:txBody>
      </p:sp>
      <p:sp>
        <p:nvSpPr>
          <p:cNvPr id="110" name="Google Shape;110;p13"/>
          <p:cNvSpPr txBox="1"/>
          <p:nvPr/>
        </p:nvSpPr>
        <p:spPr>
          <a:xfrm>
            <a:off x="28271256" y="28497868"/>
            <a:ext cx="13038001" cy="773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3600" dirty="0">
                <a:solidFill>
                  <a:schemeClr val="dk1"/>
                </a:solidFill>
                <a:latin typeface="Calibri"/>
                <a:ea typeface="Calibri"/>
                <a:cs typeface="Calibri"/>
                <a:sym typeface="Calibri"/>
              </a:rPr>
              <a:t>Following administration of a moderately high dose of alcohol, aged rats demonstrate greater alcohol-induced hypothermia and greater blood alcohol concentrations compared to adult or adolescent animals.  In addition, while blood ethanol levels 60 minutes following the </a:t>
            </a:r>
            <a:r>
              <a:rPr lang="en-US" sz="3600" dirty="0" err="1">
                <a:solidFill>
                  <a:schemeClr val="dk1"/>
                </a:solidFill>
                <a:latin typeface="Calibri"/>
                <a:ea typeface="Calibri"/>
                <a:cs typeface="Calibri"/>
                <a:sym typeface="Calibri"/>
              </a:rPr>
              <a:t>i.p.</a:t>
            </a:r>
            <a:r>
              <a:rPr lang="en-US" sz="3600" dirty="0">
                <a:solidFill>
                  <a:schemeClr val="dk1"/>
                </a:solidFill>
                <a:latin typeface="Calibri"/>
                <a:ea typeface="Calibri"/>
                <a:cs typeface="Calibri"/>
                <a:sym typeface="Calibri"/>
              </a:rPr>
              <a:t> injection are similar between aged, adult and adolescent rats, the aged rats had significantly greater blood alcohol levels over the six hour experiment.   Given the continued increase in the overall age of the population and the increased alcohol intake in this demographic, the current research highlights a particular health risk in the aged population.  Additional research and targeted educational programs are needed to better understand the impact of alcohol across various ages and disseminate this information to health care providers and the population in general. </a:t>
            </a:r>
            <a:endParaRPr sz="36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US" sz="3800" dirty="0">
                <a:solidFill>
                  <a:schemeClr val="dk1"/>
                </a:solidFill>
                <a:latin typeface="Calibri"/>
                <a:ea typeface="Calibri"/>
                <a:cs typeface="Calibri"/>
                <a:sym typeface="Calibri"/>
              </a:rPr>
              <a:t> </a:t>
            </a:r>
            <a:endParaRPr sz="3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4000"/>
              <a:buFont typeface="Arial"/>
              <a:buNone/>
            </a:pPr>
            <a:endParaRPr sz="3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4000"/>
              <a:buFont typeface="Arial"/>
              <a:buNone/>
            </a:pPr>
            <a:endParaRPr sz="3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4000"/>
              <a:buFont typeface="Arial"/>
              <a:buNone/>
            </a:pPr>
            <a:endParaRPr sz="40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2000"/>
              <a:buFont typeface="Arial"/>
              <a:buNone/>
            </a:pPr>
            <a:endParaRPr sz="20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rgbClr val="000000"/>
              </a:solidFill>
              <a:latin typeface="Calibri"/>
              <a:ea typeface="Calibri"/>
              <a:cs typeface="Calibri"/>
              <a:sym typeface="Calibri"/>
            </a:endParaRPr>
          </a:p>
        </p:txBody>
      </p:sp>
      <p:sp>
        <p:nvSpPr>
          <p:cNvPr id="111" name="Google Shape;111;p13"/>
          <p:cNvSpPr txBox="1"/>
          <p:nvPr/>
        </p:nvSpPr>
        <p:spPr>
          <a:xfrm>
            <a:off x="28271256" y="27375890"/>
            <a:ext cx="13053300" cy="970821"/>
          </a:xfrm>
          <a:prstGeom prst="rect">
            <a:avLst/>
          </a:prstGeom>
          <a:solidFill>
            <a:srgbClr val="17375E"/>
          </a:solidFill>
          <a:ln w="9525" cap="flat" cmpd="sng">
            <a:solidFill>
              <a:srgbClr val="10253F"/>
            </a:solidFill>
            <a:prstDash val="solid"/>
            <a:round/>
            <a:headEnd type="none" w="sm" len="sm"/>
            <a:tailEnd type="none" w="sm" len="sm"/>
          </a:ln>
        </p:spPr>
        <p:txBody>
          <a:bodyPr spcFirstLastPara="1" wrap="square" lIns="91375" tIns="45675" rIns="91375" bIns="45675" anchor="t" anchorCtr="0">
            <a:noAutofit/>
          </a:bodyPr>
          <a:lstStyle/>
          <a:p>
            <a:pPr marL="0" marR="0" lvl="0" indent="0" algn="ctr" rtl="0">
              <a:lnSpc>
                <a:spcPct val="100000"/>
              </a:lnSpc>
              <a:spcBef>
                <a:spcPts val="0"/>
              </a:spcBef>
              <a:spcAft>
                <a:spcPts val="0"/>
              </a:spcAft>
              <a:buClr>
                <a:srgbClr val="000000"/>
              </a:buClr>
              <a:buSzPts val="6200"/>
              <a:buFont typeface="Arial"/>
              <a:buNone/>
            </a:pPr>
            <a:r>
              <a:rPr lang="en-US" sz="6200" b="1" dirty="0">
                <a:solidFill>
                  <a:srgbClr val="FFFFFF"/>
                </a:solidFill>
                <a:latin typeface="Calibri"/>
                <a:ea typeface="Calibri"/>
                <a:cs typeface="Calibri"/>
                <a:sym typeface="Calibri"/>
              </a:rPr>
              <a:t>Discussion </a:t>
            </a:r>
            <a:endParaRPr sz="1400" b="0" i="0" u="none" strike="noStrike" cap="none" dirty="0">
              <a:solidFill>
                <a:srgbClr val="000000"/>
              </a:solidFill>
              <a:latin typeface="Calibri"/>
              <a:ea typeface="Calibri"/>
              <a:cs typeface="Calibri"/>
              <a:sym typeface="Calibri"/>
            </a:endParaRPr>
          </a:p>
        </p:txBody>
      </p:sp>
      <p:pic>
        <p:nvPicPr>
          <p:cNvPr id="113" name="Google Shape;113;p13" descr="UWECYELLOW.jpg"/>
          <p:cNvPicPr preferRelativeResize="0"/>
          <p:nvPr/>
        </p:nvPicPr>
        <p:blipFill rotWithShape="1">
          <a:blip r:embed="rId3">
            <a:alphaModFix/>
          </a:blip>
          <a:srcRect/>
          <a:stretch/>
        </p:blipFill>
        <p:spPr>
          <a:xfrm>
            <a:off x="36998875" y="183625"/>
            <a:ext cx="5063525" cy="3130800"/>
          </a:xfrm>
          <a:prstGeom prst="rect">
            <a:avLst/>
          </a:prstGeom>
          <a:noFill/>
          <a:ln>
            <a:noFill/>
          </a:ln>
        </p:spPr>
      </p:pic>
      <p:pic>
        <p:nvPicPr>
          <p:cNvPr id="116" name="Google Shape;116;p13"/>
          <p:cNvPicPr preferRelativeResize="0"/>
          <p:nvPr/>
        </p:nvPicPr>
        <p:blipFill rotWithShape="1">
          <a:blip r:embed="rId4">
            <a:alphaModFix/>
          </a:blip>
          <a:srcRect/>
          <a:stretch/>
        </p:blipFill>
        <p:spPr>
          <a:xfrm>
            <a:off x="17156738" y="3934139"/>
            <a:ext cx="7812350" cy="5473279"/>
          </a:xfrm>
          <a:prstGeom prst="rect">
            <a:avLst/>
          </a:prstGeom>
          <a:noFill/>
          <a:ln>
            <a:noFill/>
          </a:ln>
        </p:spPr>
      </p:pic>
      <p:sp>
        <p:nvSpPr>
          <p:cNvPr id="117" name="Google Shape;117;p13"/>
          <p:cNvSpPr txBox="1"/>
          <p:nvPr/>
        </p:nvSpPr>
        <p:spPr>
          <a:xfrm>
            <a:off x="-8237075" y="15938950"/>
            <a:ext cx="6090300" cy="378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21" name="Google Shape;121;p13"/>
          <p:cNvSpPr txBox="1"/>
          <p:nvPr/>
        </p:nvSpPr>
        <p:spPr>
          <a:xfrm>
            <a:off x="14641575" y="10052925"/>
            <a:ext cx="12726000" cy="4249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2700" b="1" i="0" u="none" strike="noStrike" cap="none">
                <a:solidFill>
                  <a:schemeClr val="dk1"/>
                </a:solidFill>
                <a:latin typeface="Calibri"/>
                <a:ea typeface="Calibri"/>
                <a:cs typeface="Calibri"/>
                <a:sym typeface="Calibri"/>
              </a:rPr>
              <a:t>Figure 1:   Basal core body temperatures vary by age.  </a:t>
            </a:r>
            <a:r>
              <a:rPr lang="en-US" sz="2700" b="0" i="0" u="none" strike="noStrike" cap="none">
                <a:solidFill>
                  <a:schemeClr val="dk1"/>
                </a:solidFill>
                <a:latin typeface="Calibri"/>
                <a:ea typeface="Calibri"/>
                <a:cs typeface="Calibri"/>
                <a:sym typeface="Calibri"/>
              </a:rPr>
              <a:t>The core body temperature of rats determined prior to a specific ethanol test.  It was found that adolescent rats had significantly higher core body temperatures than either adult or aged rats.  In addition, core body temperature were lower the first time tested.  X-axis indicates test times (separated by 7 days) while Y-axis indicated core body temperature.  Data presented are mean and error bars indicate standard error of the mean.  * indicated adolescent rats significantly greater than adult or aged rats (p &lt; 0.05) while V indicated T1 core body temperatures lower than T2 or T3 (p &lt; 0.05).</a:t>
            </a:r>
            <a:endParaRPr sz="27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700"/>
              <a:buFont typeface="Arial"/>
              <a:buNone/>
            </a:pPr>
            <a:endParaRPr sz="2700" b="0" i="0" u="none" strike="noStrike" cap="none">
              <a:solidFill>
                <a:srgbClr val="000000"/>
              </a:solidFill>
              <a:latin typeface="Calibri"/>
              <a:ea typeface="Calibri"/>
              <a:cs typeface="Calibri"/>
              <a:sym typeface="Calibri"/>
            </a:endParaRPr>
          </a:p>
        </p:txBody>
      </p:sp>
      <p:sp>
        <p:nvSpPr>
          <p:cNvPr id="122" name="Google Shape;122;p13"/>
          <p:cNvSpPr txBox="1"/>
          <p:nvPr/>
        </p:nvSpPr>
        <p:spPr>
          <a:xfrm>
            <a:off x="14641575" y="30234850"/>
            <a:ext cx="12726000" cy="5874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2700" b="1" i="0" u="none" strike="noStrike" cap="none" dirty="0">
                <a:solidFill>
                  <a:schemeClr val="dk1"/>
                </a:solidFill>
                <a:latin typeface="Calibri"/>
                <a:ea typeface="Calibri"/>
                <a:cs typeface="Calibri"/>
                <a:sym typeface="Calibri"/>
              </a:rPr>
              <a:t>Figure 2:  Changes in Basal core body temperatures following ethanol injection vary by age.  </a:t>
            </a:r>
            <a:r>
              <a:rPr lang="en-US" sz="2700" b="0" i="0" u="none" strike="noStrike" cap="none" dirty="0">
                <a:solidFill>
                  <a:schemeClr val="dk1"/>
                </a:solidFill>
                <a:latin typeface="Calibri"/>
                <a:ea typeface="Calibri"/>
                <a:cs typeface="Calibri"/>
                <a:sym typeface="Calibri"/>
              </a:rPr>
              <a:t>X-axis shows minutes following an </a:t>
            </a:r>
            <a:r>
              <a:rPr lang="en-US" sz="2700" b="0" i="0" u="none" strike="noStrike" cap="none" dirty="0" err="1">
                <a:solidFill>
                  <a:schemeClr val="dk1"/>
                </a:solidFill>
                <a:latin typeface="Calibri"/>
                <a:ea typeface="Calibri"/>
                <a:cs typeface="Calibri"/>
                <a:sym typeface="Calibri"/>
              </a:rPr>
              <a:t>i.p.</a:t>
            </a:r>
            <a:r>
              <a:rPr lang="en-US" sz="2700" b="0" i="0" u="none" strike="noStrike" cap="none" dirty="0">
                <a:solidFill>
                  <a:schemeClr val="dk1"/>
                </a:solidFill>
                <a:latin typeface="Calibri"/>
                <a:ea typeface="Calibri"/>
                <a:cs typeface="Calibri"/>
                <a:sym typeface="Calibri"/>
              </a:rPr>
              <a:t> injection of ethanol while the Y-axis shows changes in core body temperature (e.g., a score of 0.0 reflects no change in the core body temperature following ethanol injection).  </a:t>
            </a:r>
            <a:r>
              <a:rPr lang="en-US" sz="2700" b="1" i="0" u="none" strike="noStrike" cap="none" dirty="0">
                <a:solidFill>
                  <a:schemeClr val="dk1"/>
                </a:solidFill>
                <a:latin typeface="Calibri"/>
                <a:ea typeface="Calibri"/>
                <a:cs typeface="Calibri"/>
                <a:sym typeface="Calibri"/>
              </a:rPr>
              <a:t>Figure 2 Top:  </a:t>
            </a:r>
            <a:r>
              <a:rPr lang="en-US" sz="2700" b="0" i="0" u="none" strike="noStrike" cap="none" dirty="0">
                <a:solidFill>
                  <a:schemeClr val="dk1"/>
                </a:solidFill>
                <a:latin typeface="Calibri"/>
                <a:ea typeface="Calibri"/>
                <a:cs typeface="Calibri"/>
                <a:sym typeface="Calibri"/>
              </a:rPr>
              <a:t>Change in basal core body temperature following a 1.0 g/kg ethanol injection.  Data presented are average core body temperature while error bars indicated standard error of the mean.  * indicate p &lt; 0.05 between adolescent and adult rats.  </a:t>
            </a:r>
            <a:r>
              <a:rPr lang="en-US" sz="2700" b="1" i="0" u="none" strike="noStrike" cap="none" dirty="0">
                <a:solidFill>
                  <a:schemeClr val="dk1"/>
                </a:solidFill>
                <a:latin typeface="Calibri"/>
                <a:ea typeface="Calibri"/>
                <a:cs typeface="Calibri"/>
                <a:sym typeface="Calibri"/>
              </a:rPr>
              <a:t>Figure 2 Middle</a:t>
            </a:r>
            <a:r>
              <a:rPr lang="en-US" sz="2700" b="0" i="0" u="none" strike="noStrike" cap="none" dirty="0">
                <a:solidFill>
                  <a:schemeClr val="dk1"/>
                </a:solidFill>
                <a:latin typeface="Calibri"/>
                <a:ea typeface="Calibri"/>
                <a:cs typeface="Calibri"/>
                <a:sym typeface="Calibri"/>
              </a:rPr>
              <a:t>:  Change in basal core body temperature following 2.0 g/kg injection.  Data presented are average core body temperature while error bars indicated standard error of the mean.  * indicate p &lt; 0.05 difference of time points to the first time point tested.  </a:t>
            </a:r>
            <a:r>
              <a:rPr lang="en-US" sz="2700" b="1" i="0" u="none" strike="noStrike" cap="none" dirty="0">
                <a:solidFill>
                  <a:schemeClr val="dk1"/>
                </a:solidFill>
                <a:latin typeface="Calibri"/>
                <a:ea typeface="Calibri"/>
                <a:cs typeface="Calibri"/>
                <a:sym typeface="Calibri"/>
              </a:rPr>
              <a:t>Figure 2 Bottom</a:t>
            </a:r>
            <a:r>
              <a:rPr lang="en-US" sz="2700" b="0" i="0" u="none" strike="noStrike" cap="none" dirty="0">
                <a:solidFill>
                  <a:schemeClr val="dk1"/>
                </a:solidFill>
                <a:latin typeface="Calibri"/>
                <a:ea typeface="Calibri"/>
                <a:cs typeface="Calibri"/>
                <a:sym typeface="Calibri"/>
              </a:rPr>
              <a:t>:  Change in basal core body temperature following a 1.0 g/kg ethanol injection.  Data presented are average core body temperature while error bars indicated standard error of the mean.  * indicate p &lt; 0.05 between adolescent rats and aged rats while V indicate p &lt; 0.05 between adolescent and adult rats.  </a:t>
            </a:r>
            <a:endParaRPr sz="27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700"/>
              <a:buFont typeface="Arial"/>
              <a:buNone/>
            </a:pPr>
            <a:endParaRPr sz="2700" b="0" i="0" u="none" strike="noStrike" cap="none" dirty="0">
              <a:solidFill>
                <a:srgbClr val="000000"/>
              </a:solidFill>
              <a:latin typeface="Calibri"/>
              <a:ea typeface="Calibri"/>
              <a:cs typeface="Calibri"/>
              <a:sym typeface="Calibri"/>
            </a:endParaRPr>
          </a:p>
        </p:txBody>
      </p:sp>
      <p:pic>
        <p:nvPicPr>
          <p:cNvPr id="123" name="Google Shape;123;p13"/>
          <p:cNvPicPr preferRelativeResize="0"/>
          <p:nvPr/>
        </p:nvPicPr>
        <p:blipFill rotWithShape="1">
          <a:blip r:embed="rId5">
            <a:alphaModFix/>
          </a:blip>
          <a:srcRect/>
          <a:stretch/>
        </p:blipFill>
        <p:spPr>
          <a:xfrm>
            <a:off x="29813560" y="7110551"/>
            <a:ext cx="8860500" cy="13315974"/>
          </a:xfrm>
          <a:prstGeom prst="rect">
            <a:avLst/>
          </a:prstGeom>
          <a:noFill/>
          <a:ln>
            <a:noFill/>
          </a:ln>
        </p:spPr>
      </p:pic>
      <p:sp>
        <p:nvSpPr>
          <p:cNvPr id="124" name="Google Shape;124;p13"/>
          <p:cNvSpPr txBox="1"/>
          <p:nvPr/>
        </p:nvSpPr>
        <p:spPr>
          <a:xfrm>
            <a:off x="25854296" y="20715580"/>
            <a:ext cx="15364800" cy="4912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700"/>
              <a:buFont typeface="Arial"/>
              <a:buNone/>
            </a:pPr>
            <a:r>
              <a:rPr lang="en-US" sz="2700" b="1" i="0" u="none" strike="noStrike" cap="none" dirty="0">
                <a:solidFill>
                  <a:schemeClr val="dk1"/>
                </a:solidFill>
                <a:latin typeface="Calibri"/>
                <a:ea typeface="Calibri"/>
                <a:cs typeface="Calibri"/>
                <a:sym typeface="Calibri"/>
              </a:rPr>
              <a:t>Figure 3:  Blood ethanol levels following ethanol injection vary by age.  </a:t>
            </a:r>
            <a:r>
              <a:rPr lang="en-US" sz="2700" b="0" i="0" u="none" strike="noStrike" cap="none" dirty="0">
                <a:solidFill>
                  <a:schemeClr val="dk1"/>
                </a:solidFill>
                <a:latin typeface="Calibri"/>
                <a:ea typeface="Calibri"/>
                <a:cs typeface="Calibri"/>
                <a:sym typeface="Calibri"/>
              </a:rPr>
              <a:t>X-axis shows minutes following an </a:t>
            </a:r>
            <a:r>
              <a:rPr lang="en-US" sz="2700" b="0" i="0" u="none" strike="noStrike" cap="none" dirty="0" err="1">
                <a:solidFill>
                  <a:schemeClr val="dk1"/>
                </a:solidFill>
                <a:latin typeface="Calibri"/>
                <a:ea typeface="Calibri"/>
                <a:cs typeface="Calibri"/>
                <a:sym typeface="Calibri"/>
              </a:rPr>
              <a:t>i.p.</a:t>
            </a:r>
            <a:r>
              <a:rPr lang="en-US" sz="2700" b="0" i="0" u="none" strike="noStrike" cap="none" dirty="0">
                <a:solidFill>
                  <a:schemeClr val="dk1"/>
                </a:solidFill>
                <a:latin typeface="Calibri"/>
                <a:ea typeface="Calibri"/>
                <a:cs typeface="Calibri"/>
                <a:sym typeface="Calibri"/>
              </a:rPr>
              <a:t> injection of ethanol while the Y-axis shows blood ethanol levels.</a:t>
            </a:r>
            <a:r>
              <a:rPr lang="en-US" sz="2700" b="1" i="0" u="none" strike="noStrike" cap="none" dirty="0">
                <a:solidFill>
                  <a:schemeClr val="dk1"/>
                </a:solidFill>
                <a:latin typeface="Calibri"/>
                <a:ea typeface="Calibri"/>
                <a:cs typeface="Calibri"/>
                <a:sym typeface="Calibri"/>
              </a:rPr>
              <a:t>  Figure 3 Top:  </a:t>
            </a:r>
            <a:r>
              <a:rPr lang="en-US" sz="2700" b="0" i="0" u="none" strike="noStrike" cap="none" dirty="0">
                <a:solidFill>
                  <a:schemeClr val="dk1"/>
                </a:solidFill>
                <a:latin typeface="Calibri"/>
                <a:ea typeface="Calibri"/>
                <a:cs typeface="Calibri"/>
                <a:sym typeface="Calibri"/>
              </a:rPr>
              <a:t>Blood ethanol levels following the 1.0 g/kg ethanol injection.  Data presented are average blood ethanol level while error bars indicated standard error of the mean.  No significant difference by age was found.  </a:t>
            </a:r>
            <a:r>
              <a:rPr lang="en-US" sz="2700" b="1" i="0" u="none" strike="noStrike" cap="none" dirty="0">
                <a:solidFill>
                  <a:schemeClr val="dk1"/>
                </a:solidFill>
                <a:latin typeface="Calibri"/>
                <a:ea typeface="Calibri"/>
                <a:cs typeface="Calibri"/>
                <a:sym typeface="Calibri"/>
              </a:rPr>
              <a:t>Figure 3 Middle</a:t>
            </a:r>
            <a:r>
              <a:rPr lang="en-US" sz="2700" b="0" i="0" u="none" strike="noStrike" cap="none" dirty="0">
                <a:solidFill>
                  <a:schemeClr val="dk1"/>
                </a:solidFill>
                <a:latin typeface="Calibri"/>
                <a:ea typeface="Calibri"/>
                <a:cs typeface="Calibri"/>
                <a:sym typeface="Calibri"/>
              </a:rPr>
              <a:t>:  Blood ethanol levels following the 2.0 g/kg ethanol injection.  Data presented are average blood ethanol level while error bars indicated standard error of the mean.  * indicate p &lt; 0.05 between adolescent and adult and aged rats.  Figure 3 Bottom:  Blood ethanol levels following the 3.0 g/kg ethanol injection.  Data presented are average blood ethanol level while error bars indicated standard error of the mean.  * indicate p &lt; 0.05 between adolescent and aged (60 minutes) and adolescent and adult/aged rats (180 and 300 minutes).</a:t>
            </a:r>
            <a:endParaRPr sz="27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700"/>
              <a:buFont typeface="Arial"/>
              <a:buNone/>
            </a:pPr>
            <a:endParaRPr sz="2700" b="1" i="0" u="none" strike="noStrike" cap="none" dirty="0">
              <a:solidFill>
                <a:schemeClr val="dk1"/>
              </a:solidFill>
              <a:latin typeface="Calibri"/>
              <a:ea typeface="Calibri"/>
              <a:cs typeface="Calibri"/>
              <a:sym typeface="Calibri"/>
            </a:endParaRPr>
          </a:p>
        </p:txBody>
      </p:sp>
      <p:pic>
        <p:nvPicPr>
          <p:cNvPr id="125" name="Google Shape;125;p13"/>
          <p:cNvPicPr preferRelativeResize="0"/>
          <p:nvPr/>
        </p:nvPicPr>
        <p:blipFill rotWithShape="1">
          <a:blip r:embed="rId6">
            <a:alphaModFix/>
          </a:blip>
          <a:srcRect/>
          <a:stretch/>
        </p:blipFill>
        <p:spPr>
          <a:xfrm>
            <a:off x="16483716" y="13959525"/>
            <a:ext cx="8186585" cy="158773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1179</Words>
  <Application>Microsoft Office PowerPoint</Application>
  <PresentationFormat>Custom</PresentationFormat>
  <Paragraphs>22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Helvetica Neue</vt: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Abbey Kastner</dc:creator>
  <cp:lastModifiedBy>Abbey Kastner</cp:lastModifiedBy>
  <cp:revision>12</cp:revision>
  <dcterms:modified xsi:type="dcterms:W3CDTF">2019-04-23T20:31:13Z</dcterms:modified>
</cp:coreProperties>
</file>