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Proxima Nova"/>
      <p:regular r:id="rId8"/>
      <p:bold r:id="rId9"/>
      <p:italic r:id="rId10"/>
      <p:boldItalic r:id="rId11"/>
    </p:embeddedFont>
    <p:embeddedFont>
      <p:font typeface="Alfa Slab One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roximaNova-boldItalic.fntdata"/><Relationship Id="rId10" Type="http://schemas.openxmlformats.org/officeDocument/2006/relationships/font" Target="fonts/ProximaNova-italic.fntdata"/><Relationship Id="rId12" Type="http://schemas.openxmlformats.org/officeDocument/2006/relationships/font" Target="fonts/AlfaSlabOne-regular.fntdata"/><Relationship Id="rId9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ProximaNov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2c6333055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2c633305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hyperlink" Target="https://sakyadhita.org/home/ourhistory.html" TargetMode="External"/><Relationship Id="rId5" Type="http://schemas.openxmlformats.org/officeDocument/2006/relationships/hyperlink" Target="http://drive.google.com/file/d/1wnNzASsA3jHNpMUaSU6R-8J1k-tFA3ZG/view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Sakyadhita: The Daughters of Buddha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Elaine Yarger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Carroll University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0600" y="704775"/>
            <a:ext cx="5366800" cy="36118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1810700" y="4386675"/>
            <a:ext cx="5366700" cy="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The founding members of Sakyadhita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https://sakyadhita.org/home/ourhistory.html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4" name="Google Shape;64;p14" title="Record (online-voice-recorder.com).mp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6250" y="1524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