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3"/>
  </p:notesMasterIdLst>
  <p:sldIdLst>
    <p:sldId id="258" r:id="rId2"/>
  </p:sldIdLst>
  <p:sldSz cx="42062400" cy="38404800"/>
  <p:notesSz cx="6858000" cy="9144000"/>
  <p:defaultTextStyle>
    <a:defPPr>
      <a:defRPr lang="en-US"/>
    </a:defPPr>
    <a:lvl1pPr marL="0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1pPr>
    <a:lvl2pPr marL="1931213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2pPr>
    <a:lvl3pPr marL="3862426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3pPr>
    <a:lvl4pPr marL="5793638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4pPr>
    <a:lvl5pPr marL="7724851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5pPr>
    <a:lvl6pPr marL="9656064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6pPr>
    <a:lvl7pPr marL="11587277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7pPr>
    <a:lvl8pPr marL="13518490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8pPr>
    <a:lvl9pPr marL="15449702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>
          <p15:clr>
            <a:srgbClr val="A4A3A4"/>
          </p15:clr>
        </p15:guide>
        <p15:guide id="2" pos="132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9E11"/>
    <a:srgbClr val="F3C663"/>
    <a:srgbClr val="EDAC1A"/>
    <a:srgbClr val="3D2463"/>
    <a:srgbClr val="C7B393"/>
    <a:srgbClr val="AE9162"/>
    <a:srgbClr val="5C5240"/>
    <a:srgbClr val="6E6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6405" autoAdjust="0"/>
  </p:normalViewPr>
  <p:slideViewPr>
    <p:cSldViewPr snapToGrid="0">
      <p:cViewPr varScale="1">
        <p:scale>
          <a:sx n="20" d="100"/>
          <a:sy n="20" d="100"/>
        </p:scale>
        <p:origin x="2352" y="78"/>
      </p:cViewPr>
      <p:guideLst>
        <p:guide orient="horz" pos="12096"/>
        <p:guide pos="13248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937DC2-6D96-40E3-99E5-8C07EB2AC3C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EADD4D8-B897-4C22-9B5C-6D876DD1D35A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sz="4000" b="1" i="0" u="none" dirty="0">
              <a:solidFill>
                <a:schemeClr val="bg1"/>
              </a:solidFill>
            </a:rPr>
            <a:t>Facilitators</a:t>
          </a:r>
          <a:endParaRPr lang="en-US" sz="4000" b="1" dirty="0">
            <a:solidFill>
              <a:schemeClr val="bg1"/>
            </a:solidFill>
          </a:endParaRPr>
        </a:p>
      </dgm:t>
    </dgm:pt>
    <dgm:pt modelId="{F7B56F72-F16B-4414-B292-C6C709320C2A}" type="parTrans" cxnId="{F077D61C-57E8-4DDD-B9E8-A6E7740153F6}">
      <dgm:prSet/>
      <dgm:spPr/>
      <dgm:t>
        <a:bodyPr/>
        <a:lstStyle/>
        <a:p>
          <a:endParaRPr lang="en-US"/>
        </a:p>
      </dgm:t>
    </dgm:pt>
    <dgm:pt modelId="{A3C0C815-3073-49AA-8FD2-0A9FD52E34BD}" type="sibTrans" cxnId="{F077D61C-57E8-4DDD-B9E8-A6E7740153F6}">
      <dgm:prSet/>
      <dgm:spPr/>
      <dgm:t>
        <a:bodyPr/>
        <a:lstStyle/>
        <a:p>
          <a:endParaRPr lang="en-US"/>
        </a:p>
      </dgm:t>
    </dgm:pt>
    <dgm:pt modelId="{DCD3C9A8-ABAD-41CF-860E-C09F16610135}">
      <dgm:prSet phldrT="[Text]" custT="1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sz="3600" b="0" i="1" u="none" dirty="0">
              <a:solidFill>
                <a:schemeClr val="bg1"/>
              </a:solidFill>
            </a:rPr>
            <a:t>Pedagogical Benefits</a:t>
          </a:r>
          <a:endParaRPr lang="en-US" sz="3600" i="1" dirty="0">
            <a:solidFill>
              <a:schemeClr val="bg1"/>
            </a:solidFill>
          </a:endParaRPr>
        </a:p>
      </dgm:t>
    </dgm:pt>
    <dgm:pt modelId="{AFB84998-E328-4A3A-A0D4-C2D80912B309}" type="parTrans" cxnId="{4A1F50E5-5F14-47A2-A7CC-04ADBEB34750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6DC7A3D9-3539-4332-AF4B-DFD99E9A1BC0}" type="sibTrans" cxnId="{4A1F50E5-5F14-47A2-A7CC-04ADBEB34750}">
      <dgm:prSet/>
      <dgm:spPr/>
      <dgm:t>
        <a:bodyPr/>
        <a:lstStyle/>
        <a:p>
          <a:endParaRPr lang="en-US"/>
        </a:p>
      </dgm:t>
    </dgm:pt>
    <dgm:pt modelId="{FD7BA405-828A-4AFD-AAD6-4838F7680C05}">
      <dgm:prSet phldrT="[Text]" custT="1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sz="3200" dirty="0">
              <a:solidFill>
                <a:schemeClr val="bg1"/>
              </a:solidFill>
            </a:rPr>
            <a:t>“Using Twitter over the course of the semester was an unexpected way to gain knowledge about aphasia, the people affected by it and the growing research.”</a:t>
          </a:r>
        </a:p>
      </dgm:t>
    </dgm:pt>
    <dgm:pt modelId="{C5165D4E-3658-40DD-905F-0662BF303749}" type="parTrans" cxnId="{8B28C45A-B515-4FFC-A1DF-C1F1C7AA3C20}">
      <dgm:prSet/>
      <dgm:spPr/>
      <dgm:t>
        <a:bodyPr/>
        <a:lstStyle/>
        <a:p>
          <a:endParaRPr lang="en-US"/>
        </a:p>
      </dgm:t>
    </dgm:pt>
    <dgm:pt modelId="{6AA9D1BB-96E4-46E7-9C3E-434F51022E8A}" type="sibTrans" cxnId="{8B28C45A-B515-4FFC-A1DF-C1F1C7AA3C20}">
      <dgm:prSet/>
      <dgm:spPr/>
      <dgm:t>
        <a:bodyPr/>
        <a:lstStyle/>
        <a:p>
          <a:endParaRPr lang="en-US"/>
        </a:p>
      </dgm:t>
    </dgm:pt>
    <dgm:pt modelId="{DDAD98D6-CD72-4DA5-A52E-FFB9640E474F}">
      <dgm:prSet phldrT="[Text]" custT="1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sz="3600" i="1" dirty="0">
              <a:solidFill>
                <a:schemeClr val="bg1"/>
              </a:solidFill>
            </a:rPr>
            <a:t>Professional Networking</a:t>
          </a:r>
        </a:p>
      </dgm:t>
    </dgm:pt>
    <dgm:pt modelId="{B5A37493-0DA3-42DD-B14A-AB822F02DA61}" type="parTrans" cxnId="{5707D7D7-6CAD-49A8-A218-14A2EB7CF461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8ABD3120-409E-4819-BD39-0B1E71820B8E}" type="sibTrans" cxnId="{5707D7D7-6CAD-49A8-A218-14A2EB7CF461}">
      <dgm:prSet/>
      <dgm:spPr/>
      <dgm:t>
        <a:bodyPr/>
        <a:lstStyle/>
        <a:p>
          <a:endParaRPr lang="en-US"/>
        </a:p>
      </dgm:t>
    </dgm:pt>
    <dgm:pt modelId="{53106B24-C3D7-4A3D-8902-134848AD35A8}">
      <dgm:prSet phldrT="[Text]" custT="1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sz="3200" dirty="0">
              <a:solidFill>
                <a:schemeClr val="bg1"/>
              </a:solidFill>
            </a:rPr>
            <a:t>“I was </a:t>
          </a:r>
          <a:r>
            <a:rPr lang="en-US" sz="3200" b="0" i="0" u="none" dirty="0">
              <a:solidFill>
                <a:schemeClr val="bg1"/>
              </a:solidFill>
            </a:rPr>
            <a:t>intrigued though to learn that there was a whole other side to Twitter, a professional and clinically applicable side, that I wasn't aware of before.”</a:t>
          </a:r>
          <a:endParaRPr lang="en-US" sz="3200" dirty="0">
            <a:solidFill>
              <a:schemeClr val="bg1"/>
            </a:solidFill>
          </a:endParaRPr>
        </a:p>
      </dgm:t>
    </dgm:pt>
    <dgm:pt modelId="{7D4F7656-F6CF-40D7-BB05-F730E5F912F9}" type="parTrans" cxnId="{E69734B2-14C8-4F70-AD27-6D8A2278EE14}">
      <dgm:prSet/>
      <dgm:spPr/>
      <dgm:t>
        <a:bodyPr/>
        <a:lstStyle/>
        <a:p>
          <a:endParaRPr lang="en-US"/>
        </a:p>
      </dgm:t>
    </dgm:pt>
    <dgm:pt modelId="{0B99884E-A4F7-4398-9DBE-01553E8280F5}" type="sibTrans" cxnId="{E69734B2-14C8-4F70-AD27-6D8A2278EE14}">
      <dgm:prSet/>
      <dgm:spPr/>
      <dgm:t>
        <a:bodyPr/>
        <a:lstStyle/>
        <a:p>
          <a:endParaRPr lang="en-US"/>
        </a:p>
      </dgm:t>
    </dgm:pt>
    <dgm:pt modelId="{FCD94EA5-5AD6-45DB-811F-655EBA2ED400}">
      <dgm:prSet phldrT="[Text]" custT="1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sz="3600" i="1" dirty="0">
              <a:solidFill>
                <a:schemeClr val="bg1"/>
              </a:solidFill>
            </a:rPr>
            <a:t>Awareness of Groups in the Field </a:t>
          </a:r>
        </a:p>
      </dgm:t>
    </dgm:pt>
    <dgm:pt modelId="{619F5BC3-3198-4085-B66C-4D908DEB4DA1}" type="parTrans" cxnId="{E5DFCF85-FE19-41ED-AEB1-0328D5D3DCA6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72469CB9-C759-486E-BA8A-9CCCF0B8F026}" type="sibTrans" cxnId="{E5DFCF85-FE19-41ED-AEB1-0328D5D3DCA6}">
      <dgm:prSet/>
      <dgm:spPr/>
      <dgm:t>
        <a:bodyPr/>
        <a:lstStyle/>
        <a:p>
          <a:endParaRPr lang="en-US"/>
        </a:p>
      </dgm:t>
    </dgm:pt>
    <dgm:pt modelId="{E212B8CD-6602-4E66-BC2D-FAE5D367576E}">
      <dgm:prSet phldrT="[Text]" custT="1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sz="3200" b="0" i="0" u="none" dirty="0">
              <a:solidFill>
                <a:schemeClr val="bg1"/>
              </a:solidFill>
            </a:rPr>
            <a:t>“I am glad I found them [specific Twitter account], as I will reference back to them in my career when looking for ways to earn ASHA CEU’s.”</a:t>
          </a:r>
          <a:endParaRPr lang="en-US" sz="3200" dirty="0">
            <a:solidFill>
              <a:schemeClr val="bg1"/>
            </a:solidFill>
          </a:endParaRPr>
        </a:p>
      </dgm:t>
    </dgm:pt>
    <dgm:pt modelId="{B8B2B857-7DB6-46A4-9FFF-92ABC7EC4517}" type="parTrans" cxnId="{321F0B76-FDEB-4031-BCE7-4FF62BD91C8E}">
      <dgm:prSet/>
      <dgm:spPr/>
      <dgm:t>
        <a:bodyPr/>
        <a:lstStyle/>
        <a:p>
          <a:endParaRPr lang="en-US"/>
        </a:p>
      </dgm:t>
    </dgm:pt>
    <dgm:pt modelId="{31223E27-3F70-40AD-9D1A-F93A8BBF7A68}" type="sibTrans" cxnId="{321F0B76-FDEB-4031-BCE7-4FF62BD91C8E}">
      <dgm:prSet/>
      <dgm:spPr/>
      <dgm:t>
        <a:bodyPr/>
        <a:lstStyle/>
        <a:p>
          <a:endParaRPr lang="en-US"/>
        </a:p>
      </dgm:t>
    </dgm:pt>
    <dgm:pt modelId="{48597B9B-7D00-4F6B-B562-120C7E931ACE}" type="pres">
      <dgm:prSet presAssocID="{DD937DC2-6D96-40E3-99E5-8C07EB2AC3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7B46CC9-E1FF-4672-B177-1E6CF36322DD}" type="pres">
      <dgm:prSet presAssocID="{8EADD4D8-B897-4C22-9B5C-6D876DD1D35A}" presName="root" presStyleCnt="0"/>
      <dgm:spPr/>
    </dgm:pt>
    <dgm:pt modelId="{33ED210D-5311-4708-8688-6499B01EB5FE}" type="pres">
      <dgm:prSet presAssocID="{8EADD4D8-B897-4C22-9B5C-6D876DD1D35A}" presName="rootComposite" presStyleCnt="0"/>
      <dgm:spPr/>
    </dgm:pt>
    <dgm:pt modelId="{FDA4C80D-42BE-4136-8D18-4359A06286CE}" type="pres">
      <dgm:prSet presAssocID="{8EADD4D8-B897-4C22-9B5C-6D876DD1D35A}" presName="rootText" presStyleLbl="node1" presStyleIdx="0" presStyleCnt="1" custScaleX="80895" custScaleY="63916"/>
      <dgm:spPr/>
    </dgm:pt>
    <dgm:pt modelId="{17A20422-FF1E-4E69-9001-B599C0D4DBB7}" type="pres">
      <dgm:prSet presAssocID="{8EADD4D8-B897-4C22-9B5C-6D876DD1D35A}" presName="rootConnector" presStyleLbl="node1" presStyleIdx="0" presStyleCnt="1"/>
      <dgm:spPr/>
    </dgm:pt>
    <dgm:pt modelId="{E0B18256-0B8B-496C-8A25-E019A06D105F}" type="pres">
      <dgm:prSet presAssocID="{8EADD4D8-B897-4C22-9B5C-6D876DD1D35A}" presName="childShape" presStyleCnt="0"/>
      <dgm:spPr/>
    </dgm:pt>
    <dgm:pt modelId="{F2862FA3-A0D5-421C-A71D-61DE3823A013}" type="pres">
      <dgm:prSet presAssocID="{AFB84998-E328-4A3A-A0D4-C2D80912B309}" presName="Name13" presStyleLbl="parChTrans1D2" presStyleIdx="0" presStyleCnt="3"/>
      <dgm:spPr/>
    </dgm:pt>
    <dgm:pt modelId="{98054678-251C-4038-92F4-97B474E088F4}" type="pres">
      <dgm:prSet presAssocID="{DCD3C9A8-ABAD-41CF-860E-C09F16610135}" presName="childText" presStyleLbl="bgAcc1" presStyleIdx="0" presStyleCnt="3" custScaleX="220517" custScaleY="106242" custLinFactNeighborY="-1566">
        <dgm:presLayoutVars>
          <dgm:bulletEnabled val="1"/>
        </dgm:presLayoutVars>
      </dgm:prSet>
      <dgm:spPr/>
    </dgm:pt>
    <dgm:pt modelId="{EA5E6AE0-DD26-436C-A266-B60DA709F9DD}" type="pres">
      <dgm:prSet presAssocID="{B5A37493-0DA3-42DD-B14A-AB822F02DA61}" presName="Name13" presStyleLbl="parChTrans1D2" presStyleIdx="1" presStyleCnt="3"/>
      <dgm:spPr/>
    </dgm:pt>
    <dgm:pt modelId="{10D96A76-7BC7-42D7-B5B8-B6A194E7DB02}" type="pres">
      <dgm:prSet presAssocID="{DDAD98D6-CD72-4DA5-A52E-FFB9640E474F}" presName="childText" presStyleLbl="bgAcc1" presStyleIdx="1" presStyleCnt="3" custScaleX="220800" custScaleY="105852" custLinFactNeighborY="-5792">
        <dgm:presLayoutVars>
          <dgm:bulletEnabled val="1"/>
        </dgm:presLayoutVars>
      </dgm:prSet>
      <dgm:spPr/>
    </dgm:pt>
    <dgm:pt modelId="{2F85224F-2FD6-4989-95FE-50B45B638D22}" type="pres">
      <dgm:prSet presAssocID="{619F5BC3-3198-4085-B66C-4D908DEB4DA1}" presName="Name13" presStyleLbl="parChTrans1D2" presStyleIdx="2" presStyleCnt="3"/>
      <dgm:spPr/>
    </dgm:pt>
    <dgm:pt modelId="{FB213AA9-642B-455F-8936-1F2B9397473D}" type="pres">
      <dgm:prSet presAssocID="{FCD94EA5-5AD6-45DB-811F-655EBA2ED400}" presName="childText" presStyleLbl="bgAcc1" presStyleIdx="2" presStyleCnt="3" custScaleX="222284" custScaleY="105390" custLinFactNeighborY="-10160">
        <dgm:presLayoutVars>
          <dgm:bulletEnabled val="1"/>
        </dgm:presLayoutVars>
      </dgm:prSet>
      <dgm:spPr/>
    </dgm:pt>
  </dgm:ptLst>
  <dgm:cxnLst>
    <dgm:cxn modelId="{7E764910-A397-428D-AE6B-BC111D1E8942}" type="presOf" srcId="{8EADD4D8-B897-4C22-9B5C-6D876DD1D35A}" destId="{17A20422-FF1E-4E69-9001-B599C0D4DBB7}" srcOrd="1" destOrd="0" presId="urn:microsoft.com/office/officeart/2005/8/layout/hierarchy3"/>
    <dgm:cxn modelId="{D45ADF10-5675-42D6-B3A1-DAC7BA8F7EFA}" type="presOf" srcId="{8EADD4D8-B897-4C22-9B5C-6D876DD1D35A}" destId="{FDA4C80D-42BE-4136-8D18-4359A06286CE}" srcOrd="0" destOrd="0" presId="urn:microsoft.com/office/officeart/2005/8/layout/hierarchy3"/>
    <dgm:cxn modelId="{A589F617-B377-4ED0-A8C5-CEDC874A334B}" type="presOf" srcId="{DD937DC2-6D96-40E3-99E5-8C07EB2AC3C8}" destId="{48597B9B-7D00-4F6B-B562-120C7E931ACE}" srcOrd="0" destOrd="0" presId="urn:microsoft.com/office/officeart/2005/8/layout/hierarchy3"/>
    <dgm:cxn modelId="{F077D61C-57E8-4DDD-B9E8-A6E7740153F6}" srcId="{DD937DC2-6D96-40E3-99E5-8C07EB2AC3C8}" destId="{8EADD4D8-B897-4C22-9B5C-6D876DD1D35A}" srcOrd="0" destOrd="0" parTransId="{F7B56F72-F16B-4414-B292-C6C709320C2A}" sibTransId="{A3C0C815-3073-49AA-8FD2-0A9FD52E34BD}"/>
    <dgm:cxn modelId="{8CE0762D-FD94-4282-81DE-ACC068094957}" type="presOf" srcId="{619F5BC3-3198-4085-B66C-4D908DEB4DA1}" destId="{2F85224F-2FD6-4989-95FE-50B45B638D22}" srcOrd="0" destOrd="0" presId="urn:microsoft.com/office/officeart/2005/8/layout/hierarchy3"/>
    <dgm:cxn modelId="{EB0B655B-9B02-4F77-A674-254E882CC4AB}" type="presOf" srcId="{E212B8CD-6602-4E66-BC2D-FAE5D367576E}" destId="{FB213AA9-642B-455F-8936-1F2B9397473D}" srcOrd="0" destOrd="1" presId="urn:microsoft.com/office/officeart/2005/8/layout/hierarchy3"/>
    <dgm:cxn modelId="{8A83BA5E-8DC7-4613-99C7-59334A2E69F5}" type="presOf" srcId="{DCD3C9A8-ABAD-41CF-860E-C09F16610135}" destId="{98054678-251C-4038-92F4-97B474E088F4}" srcOrd="0" destOrd="0" presId="urn:microsoft.com/office/officeart/2005/8/layout/hierarchy3"/>
    <dgm:cxn modelId="{321F0B76-FDEB-4031-BCE7-4FF62BD91C8E}" srcId="{FCD94EA5-5AD6-45DB-811F-655EBA2ED400}" destId="{E212B8CD-6602-4E66-BC2D-FAE5D367576E}" srcOrd="0" destOrd="0" parTransId="{B8B2B857-7DB6-46A4-9FFF-92ABC7EC4517}" sibTransId="{31223E27-3F70-40AD-9D1A-F93A8BBF7A68}"/>
    <dgm:cxn modelId="{EFBA2D5A-8795-4C3C-B1B3-EF7EF5F3E448}" type="presOf" srcId="{B5A37493-0DA3-42DD-B14A-AB822F02DA61}" destId="{EA5E6AE0-DD26-436C-A266-B60DA709F9DD}" srcOrd="0" destOrd="0" presId="urn:microsoft.com/office/officeart/2005/8/layout/hierarchy3"/>
    <dgm:cxn modelId="{8B28C45A-B515-4FFC-A1DF-C1F1C7AA3C20}" srcId="{DCD3C9A8-ABAD-41CF-860E-C09F16610135}" destId="{FD7BA405-828A-4AFD-AAD6-4838F7680C05}" srcOrd="0" destOrd="0" parTransId="{C5165D4E-3658-40DD-905F-0662BF303749}" sibTransId="{6AA9D1BB-96E4-46E7-9C3E-434F51022E8A}"/>
    <dgm:cxn modelId="{E5DFCF85-FE19-41ED-AEB1-0328D5D3DCA6}" srcId="{8EADD4D8-B897-4C22-9B5C-6D876DD1D35A}" destId="{FCD94EA5-5AD6-45DB-811F-655EBA2ED400}" srcOrd="2" destOrd="0" parTransId="{619F5BC3-3198-4085-B66C-4D908DEB4DA1}" sibTransId="{72469CB9-C759-486E-BA8A-9CCCF0B8F026}"/>
    <dgm:cxn modelId="{9AF3DD8E-29A1-41C3-9E43-86D27AB737C6}" type="presOf" srcId="{AFB84998-E328-4A3A-A0D4-C2D80912B309}" destId="{F2862FA3-A0D5-421C-A71D-61DE3823A013}" srcOrd="0" destOrd="0" presId="urn:microsoft.com/office/officeart/2005/8/layout/hierarchy3"/>
    <dgm:cxn modelId="{E69734B2-14C8-4F70-AD27-6D8A2278EE14}" srcId="{DDAD98D6-CD72-4DA5-A52E-FFB9640E474F}" destId="{53106B24-C3D7-4A3D-8902-134848AD35A8}" srcOrd="0" destOrd="0" parTransId="{7D4F7656-F6CF-40D7-BB05-F730E5F912F9}" sibTransId="{0B99884E-A4F7-4398-9DBE-01553E8280F5}"/>
    <dgm:cxn modelId="{71FB25D1-1939-4864-8618-2A1CFFEED326}" type="presOf" srcId="{FD7BA405-828A-4AFD-AAD6-4838F7680C05}" destId="{98054678-251C-4038-92F4-97B474E088F4}" srcOrd="0" destOrd="1" presId="urn:microsoft.com/office/officeart/2005/8/layout/hierarchy3"/>
    <dgm:cxn modelId="{5707D7D7-6CAD-49A8-A218-14A2EB7CF461}" srcId="{8EADD4D8-B897-4C22-9B5C-6D876DD1D35A}" destId="{DDAD98D6-CD72-4DA5-A52E-FFB9640E474F}" srcOrd="1" destOrd="0" parTransId="{B5A37493-0DA3-42DD-B14A-AB822F02DA61}" sibTransId="{8ABD3120-409E-4819-BD39-0B1E71820B8E}"/>
    <dgm:cxn modelId="{4A1F50E5-5F14-47A2-A7CC-04ADBEB34750}" srcId="{8EADD4D8-B897-4C22-9B5C-6D876DD1D35A}" destId="{DCD3C9A8-ABAD-41CF-860E-C09F16610135}" srcOrd="0" destOrd="0" parTransId="{AFB84998-E328-4A3A-A0D4-C2D80912B309}" sibTransId="{6DC7A3D9-3539-4332-AF4B-DFD99E9A1BC0}"/>
    <dgm:cxn modelId="{11CAB0F7-CCCD-4DDA-A08A-FD35F4688D37}" type="presOf" srcId="{53106B24-C3D7-4A3D-8902-134848AD35A8}" destId="{10D96A76-7BC7-42D7-B5B8-B6A194E7DB02}" srcOrd="0" destOrd="1" presId="urn:microsoft.com/office/officeart/2005/8/layout/hierarchy3"/>
    <dgm:cxn modelId="{0401BFF7-2A92-4451-B3C3-609194A48DC7}" type="presOf" srcId="{FCD94EA5-5AD6-45DB-811F-655EBA2ED400}" destId="{FB213AA9-642B-455F-8936-1F2B9397473D}" srcOrd="0" destOrd="0" presId="urn:microsoft.com/office/officeart/2005/8/layout/hierarchy3"/>
    <dgm:cxn modelId="{0BED0CFE-A8B6-44A5-87FC-C0CA68E0BFB8}" type="presOf" srcId="{DDAD98D6-CD72-4DA5-A52E-FFB9640E474F}" destId="{10D96A76-7BC7-42D7-B5B8-B6A194E7DB02}" srcOrd="0" destOrd="0" presId="urn:microsoft.com/office/officeart/2005/8/layout/hierarchy3"/>
    <dgm:cxn modelId="{FCAE7F66-D2B8-46F8-8FA2-63CC0200C878}" type="presParOf" srcId="{48597B9B-7D00-4F6B-B562-120C7E931ACE}" destId="{B7B46CC9-E1FF-4672-B177-1E6CF36322DD}" srcOrd="0" destOrd="0" presId="urn:microsoft.com/office/officeart/2005/8/layout/hierarchy3"/>
    <dgm:cxn modelId="{2CDDC8D2-8531-4D66-815C-627EAD8AF9C2}" type="presParOf" srcId="{B7B46CC9-E1FF-4672-B177-1E6CF36322DD}" destId="{33ED210D-5311-4708-8688-6499B01EB5FE}" srcOrd="0" destOrd="0" presId="urn:microsoft.com/office/officeart/2005/8/layout/hierarchy3"/>
    <dgm:cxn modelId="{1F393F4F-B6EB-45FA-92CC-5F1CE5F05E9A}" type="presParOf" srcId="{33ED210D-5311-4708-8688-6499B01EB5FE}" destId="{FDA4C80D-42BE-4136-8D18-4359A06286CE}" srcOrd="0" destOrd="0" presId="urn:microsoft.com/office/officeart/2005/8/layout/hierarchy3"/>
    <dgm:cxn modelId="{DEA95E96-2D94-46C3-9588-A86EB671F169}" type="presParOf" srcId="{33ED210D-5311-4708-8688-6499B01EB5FE}" destId="{17A20422-FF1E-4E69-9001-B599C0D4DBB7}" srcOrd="1" destOrd="0" presId="urn:microsoft.com/office/officeart/2005/8/layout/hierarchy3"/>
    <dgm:cxn modelId="{EBCE1F6C-CEF7-42BF-A8E8-63B55AA901CF}" type="presParOf" srcId="{B7B46CC9-E1FF-4672-B177-1E6CF36322DD}" destId="{E0B18256-0B8B-496C-8A25-E019A06D105F}" srcOrd="1" destOrd="0" presId="urn:microsoft.com/office/officeart/2005/8/layout/hierarchy3"/>
    <dgm:cxn modelId="{9729B797-FD02-4DA8-ACF4-AF88953F1375}" type="presParOf" srcId="{E0B18256-0B8B-496C-8A25-E019A06D105F}" destId="{F2862FA3-A0D5-421C-A71D-61DE3823A013}" srcOrd="0" destOrd="0" presId="urn:microsoft.com/office/officeart/2005/8/layout/hierarchy3"/>
    <dgm:cxn modelId="{A8CB1590-D187-41F0-AC92-F1943513CE06}" type="presParOf" srcId="{E0B18256-0B8B-496C-8A25-E019A06D105F}" destId="{98054678-251C-4038-92F4-97B474E088F4}" srcOrd="1" destOrd="0" presId="urn:microsoft.com/office/officeart/2005/8/layout/hierarchy3"/>
    <dgm:cxn modelId="{BC5341CF-8DAC-4955-820D-F43D13667103}" type="presParOf" srcId="{E0B18256-0B8B-496C-8A25-E019A06D105F}" destId="{EA5E6AE0-DD26-436C-A266-B60DA709F9DD}" srcOrd="2" destOrd="0" presId="urn:microsoft.com/office/officeart/2005/8/layout/hierarchy3"/>
    <dgm:cxn modelId="{8139F051-64BA-43B7-AA85-7FB781BA8C18}" type="presParOf" srcId="{E0B18256-0B8B-496C-8A25-E019A06D105F}" destId="{10D96A76-7BC7-42D7-B5B8-B6A194E7DB02}" srcOrd="3" destOrd="0" presId="urn:microsoft.com/office/officeart/2005/8/layout/hierarchy3"/>
    <dgm:cxn modelId="{56AA174E-C2ED-4D4A-B5C7-8A44A0DC9E75}" type="presParOf" srcId="{E0B18256-0B8B-496C-8A25-E019A06D105F}" destId="{2F85224F-2FD6-4989-95FE-50B45B638D22}" srcOrd="4" destOrd="0" presId="urn:microsoft.com/office/officeart/2005/8/layout/hierarchy3"/>
    <dgm:cxn modelId="{6D8A589F-3EF5-46EF-A6F2-AA78B531661C}" type="presParOf" srcId="{E0B18256-0B8B-496C-8A25-E019A06D105F}" destId="{FB213AA9-642B-455F-8936-1F2B9397473D}" srcOrd="5" destOrd="0" presId="urn:microsoft.com/office/officeart/2005/8/layout/hierarchy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937DC2-6D96-40E3-99E5-8C07EB2AC3C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EADD4D8-B897-4C22-9B5C-6D876DD1D35A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sz="4000" b="1" dirty="0">
              <a:solidFill>
                <a:schemeClr val="bg1"/>
              </a:solidFill>
            </a:rPr>
            <a:t>Barriers</a:t>
          </a:r>
        </a:p>
      </dgm:t>
    </dgm:pt>
    <dgm:pt modelId="{F7B56F72-F16B-4414-B292-C6C709320C2A}" type="parTrans" cxnId="{F077D61C-57E8-4DDD-B9E8-A6E7740153F6}">
      <dgm:prSet/>
      <dgm:spPr/>
      <dgm:t>
        <a:bodyPr/>
        <a:lstStyle/>
        <a:p>
          <a:endParaRPr lang="en-US"/>
        </a:p>
      </dgm:t>
    </dgm:pt>
    <dgm:pt modelId="{A3C0C815-3073-49AA-8FD2-0A9FD52E34BD}" type="sibTrans" cxnId="{F077D61C-57E8-4DDD-B9E8-A6E7740153F6}">
      <dgm:prSet/>
      <dgm:spPr/>
      <dgm:t>
        <a:bodyPr/>
        <a:lstStyle/>
        <a:p>
          <a:endParaRPr lang="en-US"/>
        </a:p>
      </dgm:t>
    </dgm:pt>
    <dgm:pt modelId="{EAD38B63-00AF-4913-8DF7-17B8B36B50F8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3600" i="1" dirty="0">
              <a:solidFill>
                <a:schemeClr val="bg1"/>
              </a:solidFill>
            </a:rPr>
            <a:t>Requirements</a:t>
          </a:r>
        </a:p>
      </dgm:t>
    </dgm:pt>
    <dgm:pt modelId="{8CEF8250-758A-4C0F-B925-DF29905FD046}" type="parTrans" cxnId="{40913C90-1F9B-46CC-8F32-EB993944DA22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22A9DB9C-C5E4-4CA4-AE83-344232FABFFB}" type="sibTrans" cxnId="{40913C90-1F9B-46CC-8F32-EB993944DA22}">
      <dgm:prSet/>
      <dgm:spPr/>
      <dgm:t>
        <a:bodyPr/>
        <a:lstStyle/>
        <a:p>
          <a:endParaRPr lang="en-US"/>
        </a:p>
      </dgm:t>
    </dgm:pt>
    <dgm:pt modelId="{74F28922-E730-46F8-92C9-636C9661C4A8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3200" b="0" i="0" u="none" dirty="0">
              <a:solidFill>
                <a:schemeClr val="bg1"/>
              </a:solidFill>
            </a:rPr>
            <a:t>“The required “relics” I posted were not as thoughtful as I wish they were.”</a:t>
          </a:r>
          <a:endParaRPr lang="en-US" sz="3200" dirty="0">
            <a:solidFill>
              <a:schemeClr val="bg1"/>
            </a:solidFill>
          </a:endParaRPr>
        </a:p>
      </dgm:t>
    </dgm:pt>
    <dgm:pt modelId="{55465E4C-5F36-45DC-B5FD-C20A8C0A17CF}" type="parTrans" cxnId="{BBC25623-25B1-44C6-ACB9-BA8F3AD978EE}">
      <dgm:prSet/>
      <dgm:spPr/>
      <dgm:t>
        <a:bodyPr/>
        <a:lstStyle/>
        <a:p>
          <a:endParaRPr lang="en-US"/>
        </a:p>
      </dgm:t>
    </dgm:pt>
    <dgm:pt modelId="{75E9666E-3E0B-47CB-BA59-F1910CDD266F}" type="sibTrans" cxnId="{BBC25623-25B1-44C6-ACB9-BA8F3AD978EE}">
      <dgm:prSet/>
      <dgm:spPr/>
      <dgm:t>
        <a:bodyPr/>
        <a:lstStyle/>
        <a:p>
          <a:endParaRPr lang="en-US"/>
        </a:p>
      </dgm:t>
    </dgm:pt>
    <dgm:pt modelId="{C4D819E2-BA46-4557-BBD2-D9D1A5CCEC29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3600" i="1" dirty="0">
              <a:solidFill>
                <a:schemeClr val="bg1"/>
              </a:solidFill>
            </a:rPr>
            <a:t>Steep Learning Curve</a:t>
          </a:r>
        </a:p>
      </dgm:t>
    </dgm:pt>
    <dgm:pt modelId="{6ACE26E8-86D3-4B0C-9C6E-338A8897E46D}" type="parTrans" cxnId="{B0044661-A23A-4D51-B8AA-2BE100569F6D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D5FB4C16-B169-4F98-AFFE-F8B578EC6C3A}" type="sibTrans" cxnId="{B0044661-A23A-4D51-B8AA-2BE100569F6D}">
      <dgm:prSet/>
      <dgm:spPr/>
      <dgm:t>
        <a:bodyPr/>
        <a:lstStyle/>
        <a:p>
          <a:endParaRPr lang="en-US"/>
        </a:p>
      </dgm:t>
    </dgm:pt>
    <dgm:pt modelId="{2E849E49-FC39-48FF-94EC-9071A3990AF0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3200" dirty="0">
              <a:solidFill>
                <a:schemeClr val="bg1"/>
              </a:solidFill>
            </a:rPr>
            <a:t>“Even though I have used Twitter for several years, it is one of the more confusing social media platforms.” </a:t>
          </a:r>
        </a:p>
      </dgm:t>
    </dgm:pt>
    <dgm:pt modelId="{EE0DEBE9-D300-41C1-98BE-568F867E45BE}" type="parTrans" cxnId="{DA6954B3-4854-44A1-93FF-3F1E0FF51D61}">
      <dgm:prSet/>
      <dgm:spPr/>
      <dgm:t>
        <a:bodyPr/>
        <a:lstStyle/>
        <a:p>
          <a:endParaRPr lang="en-US"/>
        </a:p>
      </dgm:t>
    </dgm:pt>
    <dgm:pt modelId="{E74345E4-67B6-40B3-ABD5-0AE48BC3331B}" type="sibTrans" cxnId="{DA6954B3-4854-44A1-93FF-3F1E0FF51D61}">
      <dgm:prSet/>
      <dgm:spPr/>
      <dgm:t>
        <a:bodyPr/>
        <a:lstStyle/>
        <a:p>
          <a:endParaRPr lang="en-US"/>
        </a:p>
      </dgm:t>
    </dgm:pt>
    <dgm:pt modelId="{9103EC77-46B0-4E42-A7BB-47710AEA0101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3600" i="1" dirty="0">
              <a:solidFill>
                <a:schemeClr val="bg1"/>
              </a:solidFill>
            </a:rPr>
            <a:t>Faulty Twitter Design</a:t>
          </a:r>
        </a:p>
      </dgm:t>
    </dgm:pt>
    <dgm:pt modelId="{46287A4C-91FB-4ED1-85BA-CE02323D0D97}" type="parTrans" cxnId="{753C8902-0499-49E9-8278-A7F0CFFFC490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27616B3D-7F8E-491B-86FB-92E5D6B12BC3}" type="sibTrans" cxnId="{753C8902-0499-49E9-8278-A7F0CFFFC490}">
      <dgm:prSet/>
      <dgm:spPr/>
      <dgm:t>
        <a:bodyPr/>
        <a:lstStyle/>
        <a:p>
          <a:endParaRPr lang="en-US"/>
        </a:p>
      </dgm:t>
    </dgm:pt>
    <dgm:pt modelId="{C3D12D5B-20F1-40DC-BB90-174BF288396C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3200" b="0" i="0" u="none" dirty="0">
              <a:solidFill>
                <a:schemeClr val="bg1"/>
              </a:solidFill>
            </a:rPr>
            <a:t>“I’m not the biggest fan of the layout of Twitter nor am I the biggest fan of the way it operates.”</a:t>
          </a:r>
          <a:endParaRPr lang="en-US" sz="3200" dirty="0">
            <a:solidFill>
              <a:schemeClr val="bg1"/>
            </a:solidFill>
          </a:endParaRPr>
        </a:p>
      </dgm:t>
    </dgm:pt>
    <dgm:pt modelId="{E61300C2-C03F-451C-B086-78D4F52BD0E1}" type="parTrans" cxnId="{DAEA5894-40C4-4B3F-B07A-02843CBEC242}">
      <dgm:prSet/>
      <dgm:spPr/>
      <dgm:t>
        <a:bodyPr/>
        <a:lstStyle/>
        <a:p>
          <a:endParaRPr lang="en-US"/>
        </a:p>
      </dgm:t>
    </dgm:pt>
    <dgm:pt modelId="{671873D2-398B-4687-BECE-D3A61576551C}" type="sibTrans" cxnId="{DAEA5894-40C4-4B3F-B07A-02843CBEC242}">
      <dgm:prSet/>
      <dgm:spPr/>
      <dgm:t>
        <a:bodyPr/>
        <a:lstStyle/>
        <a:p>
          <a:endParaRPr lang="en-US"/>
        </a:p>
      </dgm:t>
    </dgm:pt>
    <dgm:pt modelId="{48597B9B-7D00-4F6B-B562-120C7E931ACE}" type="pres">
      <dgm:prSet presAssocID="{DD937DC2-6D96-40E3-99E5-8C07EB2AC3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7B46CC9-E1FF-4672-B177-1E6CF36322DD}" type="pres">
      <dgm:prSet presAssocID="{8EADD4D8-B897-4C22-9B5C-6D876DD1D35A}" presName="root" presStyleCnt="0"/>
      <dgm:spPr/>
    </dgm:pt>
    <dgm:pt modelId="{33ED210D-5311-4708-8688-6499B01EB5FE}" type="pres">
      <dgm:prSet presAssocID="{8EADD4D8-B897-4C22-9B5C-6D876DD1D35A}" presName="rootComposite" presStyleCnt="0"/>
      <dgm:spPr/>
    </dgm:pt>
    <dgm:pt modelId="{FDA4C80D-42BE-4136-8D18-4359A06286CE}" type="pres">
      <dgm:prSet presAssocID="{8EADD4D8-B897-4C22-9B5C-6D876DD1D35A}" presName="rootText" presStyleLbl="node1" presStyleIdx="0" presStyleCnt="1" custScaleX="60844" custScaleY="57842"/>
      <dgm:spPr/>
    </dgm:pt>
    <dgm:pt modelId="{17A20422-FF1E-4E69-9001-B599C0D4DBB7}" type="pres">
      <dgm:prSet presAssocID="{8EADD4D8-B897-4C22-9B5C-6D876DD1D35A}" presName="rootConnector" presStyleLbl="node1" presStyleIdx="0" presStyleCnt="1"/>
      <dgm:spPr/>
    </dgm:pt>
    <dgm:pt modelId="{E0B18256-0B8B-496C-8A25-E019A06D105F}" type="pres">
      <dgm:prSet presAssocID="{8EADD4D8-B897-4C22-9B5C-6D876DD1D35A}" presName="childShape" presStyleCnt="0"/>
      <dgm:spPr/>
    </dgm:pt>
    <dgm:pt modelId="{7345BF6C-6392-409C-833A-2ABE56D68E8F}" type="pres">
      <dgm:prSet presAssocID="{8CEF8250-758A-4C0F-B925-DF29905FD046}" presName="Name13" presStyleLbl="parChTrans1D2" presStyleIdx="0" presStyleCnt="3"/>
      <dgm:spPr/>
    </dgm:pt>
    <dgm:pt modelId="{84F17FF5-8138-424C-8370-F3958B263F23}" type="pres">
      <dgm:prSet presAssocID="{EAD38B63-00AF-4913-8DF7-17B8B36B50F8}" presName="childText" presStyleLbl="bgAcc1" presStyleIdx="0" presStyleCnt="3" custScaleX="138382">
        <dgm:presLayoutVars>
          <dgm:bulletEnabled val="1"/>
        </dgm:presLayoutVars>
      </dgm:prSet>
      <dgm:spPr/>
    </dgm:pt>
    <dgm:pt modelId="{9C7F9943-DC71-4042-9385-8143F0DD8888}" type="pres">
      <dgm:prSet presAssocID="{6ACE26E8-86D3-4B0C-9C6E-338A8897E46D}" presName="Name13" presStyleLbl="parChTrans1D2" presStyleIdx="1" presStyleCnt="3"/>
      <dgm:spPr/>
    </dgm:pt>
    <dgm:pt modelId="{E30C3B95-A5A5-48F7-8624-0CE3D2A82EA1}" type="pres">
      <dgm:prSet presAssocID="{C4D819E2-BA46-4557-BBD2-D9D1A5CCEC29}" presName="childText" presStyleLbl="bgAcc1" presStyleIdx="1" presStyleCnt="3" custScaleX="136043">
        <dgm:presLayoutVars>
          <dgm:bulletEnabled val="1"/>
        </dgm:presLayoutVars>
      </dgm:prSet>
      <dgm:spPr/>
    </dgm:pt>
    <dgm:pt modelId="{70495779-DA72-4014-9B6A-08294052C6E3}" type="pres">
      <dgm:prSet presAssocID="{46287A4C-91FB-4ED1-85BA-CE02323D0D97}" presName="Name13" presStyleLbl="parChTrans1D2" presStyleIdx="2" presStyleCnt="3"/>
      <dgm:spPr/>
    </dgm:pt>
    <dgm:pt modelId="{A888C80F-1C66-48B1-A614-300C0BD64AEE}" type="pres">
      <dgm:prSet presAssocID="{9103EC77-46B0-4E42-A7BB-47710AEA0101}" presName="childText" presStyleLbl="bgAcc1" presStyleIdx="2" presStyleCnt="3" custScaleX="136043">
        <dgm:presLayoutVars>
          <dgm:bulletEnabled val="1"/>
        </dgm:presLayoutVars>
      </dgm:prSet>
      <dgm:spPr/>
    </dgm:pt>
  </dgm:ptLst>
  <dgm:cxnLst>
    <dgm:cxn modelId="{753C8902-0499-49E9-8278-A7F0CFFFC490}" srcId="{8EADD4D8-B897-4C22-9B5C-6D876DD1D35A}" destId="{9103EC77-46B0-4E42-A7BB-47710AEA0101}" srcOrd="2" destOrd="0" parTransId="{46287A4C-91FB-4ED1-85BA-CE02323D0D97}" sibTransId="{27616B3D-7F8E-491B-86FB-92E5D6B12BC3}"/>
    <dgm:cxn modelId="{FB72DC05-39F0-49FB-AB18-B59670BFBC18}" type="presOf" srcId="{2E849E49-FC39-48FF-94EC-9071A3990AF0}" destId="{E30C3B95-A5A5-48F7-8624-0CE3D2A82EA1}" srcOrd="0" destOrd="1" presId="urn:microsoft.com/office/officeart/2005/8/layout/hierarchy3"/>
    <dgm:cxn modelId="{7E764910-A397-428D-AE6B-BC111D1E8942}" type="presOf" srcId="{8EADD4D8-B897-4C22-9B5C-6D876DD1D35A}" destId="{17A20422-FF1E-4E69-9001-B599C0D4DBB7}" srcOrd="1" destOrd="0" presId="urn:microsoft.com/office/officeart/2005/8/layout/hierarchy3"/>
    <dgm:cxn modelId="{D45ADF10-5675-42D6-B3A1-DAC7BA8F7EFA}" type="presOf" srcId="{8EADD4D8-B897-4C22-9B5C-6D876DD1D35A}" destId="{FDA4C80D-42BE-4136-8D18-4359A06286CE}" srcOrd="0" destOrd="0" presId="urn:microsoft.com/office/officeart/2005/8/layout/hierarchy3"/>
    <dgm:cxn modelId="{A589F617-B377-4ED0-A8C5-CEDC874A334B}" type="presOf" srcId="{DD937DC2-6D96-40E3-99E5-8C07EB2AC3C8}" destId="{48597B9B-7D00-4F6B-B562-120C7E931ACE}" srcOrd="0" destOrd="0" presId="urn:microsoft.com/office/officeart/2005/8/layout/hierarchy3"/>
    <dgm:cxn modelId="{F077D61C-57E8-4DDD-B9E8-A6E7740153F6}" srcId="{DD937DC2-6D96-40E3-99E5-8C07EB2AC3C8}" destId="{8EADD4D8-B897-4C22-9B5C-6D876DD1D35A}" srcOrd="0" destOrd="0" parTransId="{F7B56F72-F16B-4414-B292-C6C709320C2A}" sibTransId="{A3C0C815-3073-49AA-8FD2-0A9FD52E34BD}"/>
    <dgm:cxn modelId="{E4D3D020-F9AA-418B-8A3B-3F13FA3185DE}" type="presOf" srcId="{46287A4C-91FB-4ED1-85BA-CE02323D0D97}" destId="{70495779-DA72-4014-9B6A-08294052C6E3}" srcOrd="0" destOrd="0" presId="urn:microsoft.com/office/officeart/2005/8/layout/hierarchy3"/>
    <dgm:cxn modelId="{BBC25623-25B1-44C6-ACB9-BA8F3AD978EE}" srcId="{EAD38B63-00AF-4913-8DF7-17B8B36B50F8}" destId="{74F28922-E730-46F8-92C9-636C9661C4A8}" srcOrd="0" destOrd="0" parTransId="{55465E4C-5F36-45DC-B5FD-C20A8C0A17CF}" sibTransId="{75E9666E-3E0B-47CB-BA59-F1910CDD266F}"/>
    <dgm:cxn modelId="{B0044661-A23A-4D51-B8AA-2BE100569F6D}" srcId="{8EADD4D8-B897-4C22-9B5C-6D876DD1D35A}" destId="{C4D819E2-BA46-4557-BBD2-D9D1A5CCEC29}" srcOrd="1" destOrd="0" parTransId="{6ACE26E8-86D3-4B0C-9C6E-338A8897E46D}" sibTransId="{D5FB4C16-B169-4F98-AFFE-F8B578EC6C3A}"/>
    <dgm:cxn modelId="{92A1FB6B-B0D1-494C-96B4-9BD0CEA2C387}" type="presOf" srcId="{74F28922-E730-46F8-92C9-636C9661C4A8}" destId="{84F17FF5-8138-424C-8370-F3958B263F23}" srcOrd="0" destOrd="1" presId="urn:microsoft.com/office/officeart/2005/8/layout/hierarchy3"/>
    <dgm:cxn modelId="{7601C474-1622-4547-A1F9-670A5823E7AD}" type="presOf" srcId="{9103EC77-46B0-4E42-A7BB-47710AEA0101}" destId="{A888C80F-1C66-48B1-A614-300C0BD64AEE}" srcOrd="0" destOrd="0" presId="urn:microsoft.com/office/officeart/2005/8/layout/hierarchy3"/>
    <dgm:cxn modelId="{1A068659-0B56-4B82-A088-F2D91D3EFD38}" type="presOf" srcId="{C3D12D5B-20F1-40DC-BB90-174BF288396C}" destId="{A888C80F-1C66-48B1-A614-300C0BD64AEE}" srcOrd="0" destOrd="1" presId="urn:microsoft.com/office/officeart/2005/8/layout/hierarchy3"/>
    <dgm:cxn modelId="{40913C90-1F9B-46CC-8F32-EB993944DA22}" srcId="{8EADD4D8-B897-4C22-9B5C-6D876DD1D35A}" destId="{EAD38B63-00AF-4913-8DF7-17B8B36B50F8}" srcOrd="0" destOrd="0" parTransId="{8CEF8250-758A-4C0F-B925-DF29905FD046}" sibTransId="{22A9DB9C-C5E4-4CA4-AE83-344232FABFFB}"/>
    <dgm:cxn modelId="{DAEA5894-40C4-4B3F-B07A-02843CBEC242}" srcId="{9103EC77-46B0-4E42-A7BB-47710AEA0101}" destId="{C3D12D5B-20F1-40DC-BB90-174BF288396C}" srcOrd="0" destOrd="0" parTransId="{E61300C2-C03F-451C-B086-78D4F52BD0E1}" sibTransId="{671873D2-398B-4687-BECE-D3A61576551C}"/>
    <dgm:cxn modelId="{A4AA0996-03F8-40B8-88BA-6DEEF7640630}" type="presOf" srcId="{EAD38B63-00AF-4913-8DF7-17B8B36B50F8}" destId="{84F17FF5-8138-424C-8370-F3958B263F23}" srcOrd="0" destOrd="0" presId="urn:microsoft.com/office/officeart/2005/8/layout/hierarchy3"/>
    <dgm:cxn modelId="{DA6954B3-4854-44A1-93FF-3F1E0FF51D61}" srcId="{C4D819E2-BA46-4557-BBD2-D9D1A5CCEC29}" destId="{2E849E49-FC39-48FF-94EC-9071A3990AF0}" srcOrd="0" destOrd="0" parTransId="{EE0DEBE9-D300-41C1-98BE-568F867E45BE}" sibTransId="{E74345E4-67B6-40B3-ABD5-0AE48BC3331B}"/>
    <dgm:cxn modelId="{0C29A5CE-741B-4842-B300-DC7DCCBA332A}" type="presOf" srcId="{6ACE26E8-86D3-4B0C-9C6E-338A8897E46D}" destId="{9C7F9943-DC71-4042-9385-8143F0DD8888}" srcOrd="0" destOrd="0" presId="urn:microsoft.com/office/officeart/2005/8/layout/hierarchy3"/>
    <dgm:cxn modelId="{008E9DDD-CDE2-4F6F-B27C-50E3FD2C9605}" type="presOf" srcId="{8CEF8250-758A-4C0F-B925-DF29905FD046}" destId="{7345BF6C-6392-409C-833A-2ABE56D68E8F}" srcOrd="0" destOrd="0" presId="urn:microsoft.com/office/officeart/2005/8/layout/hierarchy3"/>
    <dgm:cxn modelId="{25005DEE-49DA-4EFE-80D9-5B6C7722F9A7}" type="presOf" srcId="{C4D819E2-BA46-4557-BBD2-D9D1A5CCEC29}" destId="{E30C3B95-A5A5-48F7-8624-0CE3D2A82EA1}" srcOrd="0" destOrd="0" presId="urn:microsoft.com/office/officeart/2005/8/layout/hierarchy3"/>
    <dgm:cxn modelId="{FCAE7F66-D2B8-46F8-8FA2-63CC0200C878}" type="presParOf" srcId="{48597B9B-7D00-4F6B-B562-120C7E931ACE}" destId="{B7B46CC9-E1FF-4672-B177-1E6CF36322DD}" srcOrd="0" destOrd="0" presId="urn:microsoft.com/office/officeart/2005/8/layout/hierarchy3"/>
    <dgm:cxn modelId="{2CDDC8D2-8531-4D66-815C-627EAD8AF9C2}" type="presParOf" srcId="{B7B46CC9-E1FF-4672-B177-1E6CF36322DD}" destId="{33ED210D-5311-4708-8688-6499B01EB5FE}" srcOrd="0" destOrd="0" presId="urn:microsoft.com/office/officeart/2005/8/layout/hierarchy3"/>
    <dgm:cxn modelId="{1F393F4F-B6EB-45FA-92CC-5F1CE5F05E9A}" type="presParOf" srcId="{33ED210D-5311-4708-8688-6499B01EB5FE}" destId="{FDA4C80D-42BE-4136-8D18-4359A06286CE}" srcOrd="0" destOrd="0" presId="urn:microsoft.com/office/officeart/2005/8/layout/hierarchy3"/>
    <dgm:cxn modelId="{DEA95E96-2D94-46C3-9588-A86EB671F169}" type="presParOf" srcId="{33ED210D-5311-4708-8688-6499B01EB5FE}" destId="{17A20422-FF1E-4E69-9001-B599C0D4DBB7}" srcOrd="1" destOrd="0" presId="urn:microsoft.com/office/officeart/2005/8/layout/hierarchy3"/>
    <dgm:cxn modelId="{EBCE1F6C-CEF7-42BF-A8E8-63B55AA901CF}" type="presParOf" srcId="{B7B46CC9-E1FF-4672-B177-1E6CF36322DD}" destId="{E0B18256-0B8B-496C-8A25-E019A06D105F}" srcOrd="1" destOrd="0" presId="urn:microsoft.com/office/officeart/2005/8/layout/hierarchy3"/>
    <dgm:cxn modelId="{C2845758-BA19-4417-B1F2-1635D978A17D}" type="presParOf" srcId="{E0B18256-0B8B-496C-8A25-E019A06D105F}" destId="{7345BF6C-6392-409C-833A-2ABE56D68E8F}" srcOrd="0" destOrd="0" presId="urn:microsoft.com/office/officeart/2005/8/layout/hierarchy3"/>
    <dgm:cxn modelId="{0B7A323F-3ED6-4ADA-BC3C-99A23FC6BA68}" type="presParOf" srcId="{E0B18256-0B8B-496C-8A25-E019A06D105F}" destId="{84F17FF5-8138-424C-8370-F3958B263F23}" srcOrd="1" destOrd="0" presId="urn:microsoft.com/office/officeart/2005/8/layout/hierarchy3"/>
    <dgm:cxn modelId="{0FD9B15E-D316-48CA-B9C1-D55468CE2505}" type="presParOf" srcId="{E0B18256-0B8B-496C-8A25-E019A06D105F}" destId="{9C7F9943-DC71-4042-9385-8143F0DD8888}" srcOrd="2" destOrd="0" presId="urn:microsoft.com/office/officeart/2005/8/layout/hierarchy3"/>
    <dgm:cxn modelId="{F745D86E-6E1B-409D-8CC1-46B6CCA068EE}" type="presParOf" srcId="{E0B18256-0B8B-496C-8A25-E019A06D105F}" destId="{E30C3B95-A5A5-48F7-8624-0CE3D2A82EA1}" srcOrd="3" destOrd="0" presId="urn:microsoft.com/office/officeart/2005/8/layout/hierarchy3"/>
    <dgm:cxn modelId="{2B57234E-2F69-4585-99CB-8F404F5D25DC}" type="presParOf" srcId="{E0B18256-0B8B-496C-8A25-E019A06D105F}" destId="{70495779-DA72-4014-9B6A-08294052C6E3}" srcOrd="4" destOrd="0" presId="urn:microsoft.com/office/officeart/2005/8/layout/hierarchy3"/>
    <dgm:cxn modelId="{A09E5DA2-7A5D-4AC0-BE1B-E39BBB9CEC96}" type="presParOf" srcId="{E0B18256-0B8B-496C-8A25-E019A06D105F}" destId="{A888C80F-1C66-48B1-A614-300C0BD64AEE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38F5C6-BC40-4A16-8DD1-D59A41A06C90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2C1DF2-FA1D-4696-A9C9-F2564D243595}">
      <dgm:prSet phldrT="[Text]"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4000" b="1" dirty="0"/>
            <a:t>2016</a:t>
          </a:r>
        </a:p>
      </dgm:t>
    </dgm:pt>
    <dgm:pt modelId="{9AD9F799-439B-4E45-9023-73475388C645}" type="parTrans" cxnId="{5CE5E2EF-43CC-4404-8280-2661DA169E1C}">
      <dgm:prSet/>
      <dgm:spPr/>
      <dgm:t>
        <a:bodyPr/>
        <a:lstStyle/>
        <a:p>
          <a:endParaRPr lang="en-US"/>
        </a:p>
      </dgm:t>
    </dgm:pt>
    <dgm:pt modelId="{1B452FDB-A231-4E22-960A-189AD28FDAA8}" type="sibTrans" cxnId="{5CE5E2EF-43CC-4404-8280-2661DA169E1C}">
      <dgm:prSet/>
      <dgm:spPr/>
      <dgm:t>
        <a:bodyPr/>
        <a:lstStyle/>
        <a:p>
          <a:endParaRPr lang="en-US"/>
        </a:p>
      </dgm:t>
    </dgm:pt>
    <dgm:pt modelId="{1013B4DC-5F9F-4638-99C6-DF17E5850FAF}">
      <dgm:prSet phldrT="[Text]"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3200" dirty="0"/>
            <a:t>Minimal interaction with the preexisting #aphasia</a:t>
          </a:r>
        </a:p>
      </dgm:t>
    </dgm:pt>
    <dgm:pt modelId="{EF824AFC-3A4A-405D-B714-BE02A2179CE7}" type="parTrans" cxnId="{44565205-0959-4118-8026-12400BE691B9}">
      <dgm:prSet/>
      <dgm:spPr/>
      <dgm:t>
        <a:bodyPr/>
        <a:lstStyle/>
        <a:p>
          <a:endParaRPr lang="en-US"/>
        </a:p>
      </dgm:t>
    </dgm:pt>
    <dgm:pt modelId="{E11DBA4B-558A-432F-B119-AFD34B326C93}" type="sibTrans" cxnId="{44565205-0959-4118-8026-12400BE691B9}">
      <dgm:prSet/>
      <dgm:spPr/>
      <dgm:t>
        <a:bodyPr/>
        <a:lstStyle/>
        <a:p>
          <a:endParaRPr lang="en-US"/>
        </a:p>
      </dgm:t>
    </dgm:pt>
    <dgm:pt modelId="{BCF78BCF-CDEA-4841-847E-C2C69B18678E}">
      <dgm:prSet phldrT="[Text]" custT="1"/>
      <dgm:spPr>
        <a:solidFill>
          <a:schemeClr val="accent2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3200" dirty="0">
              <a:solidFill>
                <a:schemeClr val="bg1"/>
              </a:solidFill>
            </a:rPr>
            <a:t>Twitter use required for full credit on assignments </a:t>
          </a:r>
        </a:p>
      </dgm:t>
    </dgm:pt>
    <dgm:pt modelId="{7BD589AB-EB73-42F3-BB98-3ED8B6A41AD6}" type="parTrans" cxnId="{A351570F-9767-42AB-AD71-CD75A1A86B93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CF2F5DA9-69EE-44D3-9B89-DF9AE04E5592}" type="sibTrans" cxnId="{A351570F-9767-42AB-AD71-CD75A1A86B93}">
      <dgm:prSet/>
      <dgm:spPr/>
      <dgm:t>
        <a:bodyPr/>
        <a:lstStyle/>
        <a:p>
          <a:endParaRPr lang="en-US"/>
        </a:p>
      </dgm:t>
    </dgm:pt>
    <dgm:pt modelId="{C92D382F-DEEF-47B9-A1F3-3E302FE2E98D}">
      <dgm:prSet phldrT="[Text]"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3200" dirty="0"/>
            <a:t>Twitter use completely optional in assignments </a:t>
          </a:r>
        </a:p>
      </dgm:t>
    </dgm:pt>
    <dgm:pt modelId="{864DA38E-A981-4EE7-98F4-6E67B33FC08A}" type="parTrans" cxnId="{A5DF5B8C-7997-48AD-B68E-9CF62A113E14}">
      <dgm:prSet/>
      <dgm:spPr/>
      <dgm:t>
        <a:bodyPr/>
        <a:lstStyle/>
        <a:p>
          <a:endParaRPr lang="en-US"/>
        </a:p>
      </dgm:t>
    </dgm:pt>
    <dgm:pt modelId="{A19880DD-9908-45E6-827A-F5368F18035D}" type="sibTrans" cxnId="{A5DF5B8C-7997-48AD-B68E-9CF62A113E14}">
      <dgm:prSet/>
      <dgm:spPr/>
      <dgm:t>
        <a:bodyPr/>
        <a:lstStyle/>
        <a:p>
          <a:endParaRPr lang="en-US"/>
        </a:p>
      </dgm:t>
    </dgm:pt>
    <dgm:pt modelId="{12CBC1F0-6A53-401D-BFAA-8F865B4D9001}">
      <dgm:prSet phldrT="[Text]"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3200" dirty="0"/>
            <a:t>Twitter use incentivized with extra credit on assignments </a:t>
          </a:r>
        </a:p>
      </dgm:t>
    </dgm:pt>
    <dgm:pt modelId="{DE7F8DD7-CB55-40FC-93D9-71FB19876EE2}" type="parTrans" cxnId="{27CBF66B-0C0A-4ECC-B874-FEA19D34D817}">
      <dgm:prSet/>
      <dgm:spPr/>
      <dgm:t>
        <a:bodyPr/>
        <a:lstStyle/>
        <a:p>
          <a:endParaRPr lang="en-US"/>
        </a:p>
      </dgm:t>
    </dgm:pt>
    <dgm:pt modelId="{CE11DB12-3767-4083-8B3A-CAA4BD950817}" type="sibTrans" cxnId="{27CBF66B-0C0A-4ECC-B874-FEA19D34D817}">
      <dgm:prSet/>
      <dgm:spPr/>
      <dgm:t>
        <a:bodyPr/>
        <a:lstStyle/>
        <a:p>
          <a:endParaRPr lang="en-US"/>
        </a:p>
      </dgm:t>
    </dgm:pt>
    <dgm:pt modelId="{5DFA3506-AC73-4CF3-9C3C-8B33BCC2A952}">
      <dgm:prSet phldrT="[Text]" custT="1"/>
      <dgm:spPr>
        <a:solidFill>
          <a:schemeClr val="accent2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3200" dirty="0">
              <a:solidFill>
                <a:schemeClr val="bg1"/>
              </a:solidFill>
            </a:rPr>
            <a:t>Curating a week-long international #WeSpeechies discussion</a:t>
          </a:r>
        </a:p>
      </dgm:t>
    </dgm:pt>
    <dgm:pt modelId="{FD2601B5-54A6-439A-8639-D739FEFF12B6}" type="parTrans" cxnId="{248412ED-6265-4367-B5D4-21A366EAE28E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DC92E553-B0A9-43D7-A830-2051BC73D952}" type="sibTrans" cxnId="{248412ED-6265-4367-B5D4-21A366EAE28E}">
      <dgm:prSet/>
      <dgm:spPr/>
      <dgm:t>
        <a:bodyPr/>
        <a:lstStyle/>
        <a:p>
          <a:endParaRPr lang="en-US"/>
        </a:p>
      </dgm:t>
    </dgm:pt>
    <dgm:pt modelId="{B3564EA7-9D6C-479B-9347-B55D4441E91A}">
      <dgm:prSet phldrT="[Text]" custT="1"/>
      <dgm:spPr>
        <a:solidFill>
          <a:schemeClr val="accent2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3200" dirty="0">
              <a:solidFill>
                <a:schemeClr val="bg1"/>
              </a:solidFill>
            </a:rPr>
            <a:t>Mandatory weekly discussion forum posting of Twitter relics </a:t>
          </a:r>
        </a:p>
      </dgm:t>
    </dgm:pt>
    <dgm:pt modelId="{3555D4CA-46E9-4E62-B1FE-4F3B04F58862}" type="parTrans" cxnId="{F5773768-2953-4198-B1E2-90E75CF12FD6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F8E915A0-B6E9-4223-872C-A10EB3CB5210}" type="sibTrans" cxnId="{F5773768-2953-4198-B1E2-90E75CF12FD6}">
      <dgm:prSet/>
      <dgm:spPr/>
      <dgm:t>
        <a:bodyPr/>
        <a:lstStyle/>
        <a:p>
          <a:endParaRPr lang="en-US"/>
        </a:p>
      </dgm:t>
    </dgm:pt>
    <dgm:pt modelId="{657DFA2A-09B0-4831-B5F7-55AE07227ED3}">
      <dgm:prSet phldrT="[Text]" custT="1"/>
      <dgm:spPr>
        <a:solidFill>
          <a:schemeClr val="accent2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pPr algn="ctr"/>
          <a:r>
            <a:rPr lang="en-US" sz="4000" b="1" dirty="0">
              <a:solidFill>
                <a:schemeClr val="bg1"/>
              </a:solidFill>
            </a:rPr>
            <a:t>2017</a:t>
          </a:r>
          <a:r>
            <a:rPr lang="en-US" sz="4000" b="1" dirty="0"/>
            <a:t> </a:t>
          </a:r>
        </a:p>
      </dgm:t>
    </dgm:pt>
    <dgm:pt modelId="{F367A0E6-11DF-43B9-8C28-CA4030F43768}" type="parTrans" cxnId="{85B434AA-F812-4E0F-883D-94FAFE4FE35D}">
      <dgm:prSet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E59D5002-DFBC-425C-944C-7EE6F6F45D0E}" type="sibTrans" cxnId="{85B434AA-F812-4E0F-883D-94FAFE4FE35D}">
      <dgm:prSet/>
      <dgm:spPr/>
      <dgm:t>
        <a:bodyPr/>
        <a:lstStyle/>
        <a:p>
          <a:endParaRPr lang="en-US"/>
        </a:p>
      </dgm:t>
    </dgm:pt>
    <dgm:pt modelId="{B735E745-4536-4CBF-BE70-BA80E5E2DED7}" type="pres">
      <dgm:prSet presAssocID="{FC38F5C6-BC40-4A16-8DD1-D59A41A06C9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D2136BB-8B98-474D-B791-8408331A418B}" type="pres">
      <dgm:prSet presAssocID="{072C1DF2-FA1D-4696-A9C9-F2564D243595}" presName="root" presStyleCnt="0"/>
      <dgm:spPr/>
    </dgm:pt>
    <dgm:pt modelId="{53706965-D1F1-4D07-9387-D779A4D9D304}" type="pres">
      <dgm:prSet presAssocID="{072C1DF2-FA1D-4696-A9C9-F2564D243595}" presName="rootComposite" presStyleCnt="0"/>
      <dgm:spPr/>
    </dgm:pt>
    <dgm:pt modelId="{38650919-1B7B-4B55-946D-BA14F191EE52}" type="pres">
      <dgm:prSet presAssocID="{072C1DF2-FA1D-4696-A9C9-F2564D243595}" presName="rootText" presStyleLbl="node1" presStyleIdx="0" presStyleCnt="4" custScaleX="30242" custLinFactNeighborX="24753" custLinFactNeighborY="-76"/>
      <dgm:spPr/>
    </dgm:pt>
    <dgm:pt modelId="{62550BC6-17ED-4773-837B-7E76BAF4924C}" type="pres">
      <dgm:prSet presAssocID="{072C1DF2-FA1D-4696-A9C9-F2564D243595}" presName="rootConnector" presStyleLbl="node1" presStyleIdx="0" presStyleCnt="4"/>
      <dgm:spPr/>
    </dgm:pt>
    <dgm:pt modelId="{FE64F618-FB55-4439-92B1-33196A53E29D}" type="pres">
      <dgm:prSet presAssocID="{072C1DF2-FA1D-4696-A9C9-F2564D243595}" presName="childShape" presStyleCnt="0"/>
      <dgm:spPr/>
    </dgm:pt>
    <dgm:pt modelId="{198C78FB-3B0A-479F-AFF9-CAFD6567EF61}" type="pres">
      <dgm:prSet presAssocID="{F367A0E6-11DF-43B9-8C28-CA4030F43768}" presName="Name13" presStyleLbl="parChTrans1D2" presStyleIdx="0" presStyleCnt="4"/>
      <dgm:spPr/>
    </dgm:pt>
    <dgm:pt modelId="{02E458C1-9CDA-44FE-820C-58643CB5D102}" type="pres">
      <dgm:prSet presAssocID="{657DFA2A-09B0-4831-B5F7-55AE07227ED3}" presName="childText" presStyleLbl="bgAcc1" presStyleIdx="0" presStyleCnt="4" custScaleX="37595" custLinFactNeighborX="38138" custLinFactNeighborY="10190">
        <dgm:presLayoutVars>
          <dgm:bulletEnabled val="1"/>
        </dgm:presLayoutVars>
      </dgm:prSet>
      <dgm:spPr/>
    </dgm:pt>
    <dgm:pt modelId="{9B537C33-9635-41CE-AA62-C4612E03ABDF}" type="pres">
      <dgm:prSet presAssocID="{1013B4DC-5F9F-4638-99C6-DF17E5850FAF}" presName="root" presStyleCnt="0"/>
      <dgm:spPr/>
    </dgm:pt>
    <dgm:pt modelId="{275E9754-E4C1-4B69-826D-9D69F16C07D1}" type="pres">
      <dgm:prSet presAssocID="{1013B4DC-5F9F-4638-99C6-DF17E5850FAF}" presName="rootComposite" presStyleCnt="0"/>
      <dgm:spPr/>
    </dgm:pt>
    <dgm:pt modelId="{BFA3A364-825C-4904-B942-C72E305D9657}" type="pres">
      <dgm:prSet presAssocID="{1013B4DC-5F9F-4638-99C6-DF17E5850FAF}" presName="rootText" presStyleLbl="node1" presStyleIdx="1" presStyleCnt="4" custScaleX="98061" custLinFactNeighborX="9592" custLinFactNeighborY="-2013"/>
      <dgm:spPr/>
    </dgm:pt>
    <dgm:pt modelId="{B7CF4961-16E1-4DF9-A245-D98BF653D1BA}" type="pres">
      <dgm:prSet presAssocID="{1013B4DC-5F9F-4638-99C6-DF17E5850FAF}" presName="rootConnector" presStyleLbl="node1" presStyleIdx="1" presStyleCnt="4"/>
      <dgm:spPr/>
    </dgm:pt>
    <dgm:pt modelId="{F47A1965-6673-490A-81EA-81FC75637B2A}" type="pres">
      <dgm:prSet presAssocID="{1013B4DC-5F9F-4638-99C6-DF17E5850FAF}" presName="childShape" presStyleCnt="0"/>
      <dgm:spPr/>
    </dgm:pt>
    <dgm:pt modelId="{8549F5F4-A34C-469C-B562-3AF20B51271E}" type="pres">
      <dgm:prSet presAssocID="{FD2601B5-54A6-439A-8639-D739FEFF12B6}" presName="Name13" presStyleLbl="parChTrans1D2" presStyleIdx="1" presStyleCnt="4"/>
      <dgm:spPr/>
    </dgm:pt>
    <dgm:pt modelId="{1B993B5D-9222-4A8F-A4B6-3121B6FF4D6C}" type="pres">
      <dgm:prSet presAssocID="{5DFA3506-AC73-4CF3-9C3C-8B33BCC2A952}" presName="childText" presStyleLbl="bgAcc1" presStyleIdx="1" presStyleCnt="4" custScaleX="100851" custLinFactNeighborX="21351" custLinFactNeighborY="1145">
        <dgm:presLayoutVars>
          <dgm:bulletEnabled val="1"/>
        </dgm:presLayoutVars>
      </dgm:prSet>
      <dgm:spPr/>
    </dgm:pt>
    <dgm:pt modelId="{53A8B18B-24FB-4A34-89BB-812EB82C8FEF}" type="pres">
      <dgm:prSet presAssocID="{C92D382F-DEEF-47B9-A1F3-3E302FE2E98D}" presName="root" presStyleCnt="0"/>
      <dgm:spPr/>
    </dgm:pt>
    <dgm:pt modelId="{76F60D7A-A929-4E06-B87E-525C95E909A4}" type="pres">
      <dgm:prSet presAssocID="{C92D382F-DEEF-47B9-A1F3-3E302FE2E98D}" presName="rootComposite" presStyleCnt="0"/>
      <dgm:spPr/>
    </dgm:pt>
    <dgm:pt modelId="{8CECE98B-3BF4-4597-B9C9-FD926CB02EEB}" type="pres">
      <dgm:prSet presAssocID="{C92D382F-DEEF-47B9-A1F3-3E302FE2E98D}" presName="rootText" presStyleLbl="node1" presStyleIdx="2" presStyleCnt="4" custLinFactNeighborX="-6775" custLinFactNeighborY="-2656"/>
      <dgm:spPr/>
    </dgm:pt>
    <dgm:pt modelId="{D0882919-72D1-451F-9EB4-03BE8BF74248}" type="pres">
      <dgm:prSet presAssocID="{C92D382F-DEEF-47B9-A1F3-3E302FE2E98D}" presName="rootConnector" presStyleLbl="node1" presStyleIdx="2" presStyleCnt="4"/>
      <dgm:spPr/>
    </dgm:pt>
    <dgm:pt modelId="{A711CBDE-D2C6-4369-9DB0-5F1604AFF956}" type="pres">
      <dgm:prSet presAssocID="{C92D382F-DEEF-47B9-A1F3-3E302FE2E98D}" presName="childShape" presStyleCnt="0"/>
      <dgm:spPr/>
    </dgm:pt>
    <dgm:pt modelId="{FFC4AB36-5A91-4F9C-BF5B-6D1347F3DA48}" type="pres">
      <dgm:prSet presAssocID="{3555D4CA-46E9-4E62-B1FE-4F3B04F58862}" presName="Name13" presStyleLbl="parChTrans1D2" presStyleIdx="2" presStyleCnt="4"/>
      <dgm:spPr/>
    </dgm:pt>
    <dgm:pt modelId="{4F42E4DF-2DCB-4471-9EDE-505F1C16D097}" type="pres">
      <dgm:prSet presAssocID="{B3564EA7-9D6C-479B-9347-B55D4441E91A}" presName="childText" presStyleLbl="bgAcc1" presStyleIdx="2" presStyleCnt="4" custLinFactNeighborX="-1917" custLinFactNeighborY="2523">
        <dgm:presLayoutVars>
          <dgm:bulletEnabled val="1"/>
        </dgm:presLayoutVars>
      </dgm:prSet>
      <dgm:spPr/>
    </dgm:pt>
    <dgm:pt modelId="{36611239-B385-4048-B92E-2F480037DFEB}" type="pres">
      <dgm:prSet presAssocID="{12CBC1F0-6A53-401D-BFAA-8F865B4D9001}" presName="root" presStyleCnt="0"/>
      <dgm:spPr/>
    </dgm:pt>
    <dgm:pt modelId="{F54EECA6-D652-4DA9-81BF-249074F5D0EF}" type="pres">
      <dgm:prSet presAssocID="{12CBC1F0-6A53-401D-BFAA-8F865B4D9001}" presName="rootComposite" presStyleCnt="0"/>
      <dgm:spPr/>
    </dgm:pt>
    <dgm:pt modelId="{0A515BDF-1D1E-4000-BAC2-46C48CBBFEB8}" type="pres">
      <dgm:prSet presAssocID="{12CBC1F0-6A53-401D-BFAA-8F865B4D9001}" presName="rootText" presStyleLbl="node1" presStyleIdx="3" presStyleCnt="4" custLinFactNeighborX="-22305" custLinFactNeighborY="-2192"/>
      <dgm:spPr/>
    </dgm:pt>
    <dgm:pt modelId="{3F1CA8C9-5038-459D-93BC-3259072DB8EF}" type="pres">
      <dgm:prSet presAssocID="{12CBC1F0-6A53-401D-BFAA-8F865B4D9001}" presName="rootConnector" presStyleLbl="node1" presStyleIdx="3" presStyleCnt="4"/>
      <dgm:spPr/>
    </dgm:pt>
    <dgm:pt modelId="{FED082BF-3CF4-4D3C-8521-D16AA032C2B6}" type="pres">
      <dgm:prSet presAssocID="{12CBC1F0-6A53-401D-BFAA-8F865B4D9001}" presName="childShape" presStyleCnt="0"/>
      <dgm:spPr/>
    </dgm:pt>
    <dgm:pt modelId="{B1BFCD6F-663B-4177-8CDE-2905B8B191D1}" type="pres">
      <dgm:prSet presAssocID="{7BD589AB-EB73-42F3-BB98-3ED8B6A41AD6}" presName="Name13" presStyleLbl="parChTrans1D2" presStyleIdx="3" presStyleCnt="4"/>
      <dgm:spPr/>
    </dgm:pt>
    <dgm:pt modelId="{20812DDA-F340-4AC0-84F1-BBF991B170D6}" type="pres">
      <dgm:prSet presAssocID="{BCF78BCF-CDEA-4841-847E-C2C69B18678E}" presName="childText" presStyleLbl="bgAcc1" presStyleIdx="3" presStyleCnt="4" custScaleX="114594" custLinFactNeighborX="-23839" custLinFactNeighborY="4600">
        <dgm:presLayoutVars>
          <dgm:bulletEnabled val="1"/>
        </dgm:presLayoutVars>
      </dgm:prSet>
      <dgm:spPr/>
    </dgm:pt>
  </dgm:ptLst>
  <dgm:cxnLst>
    <dgm:cxn modelId="{44565205-0959-4118-8026-12400BE691B9}" srcId="{FC38F5C6-BC40-4A16-8DD1-D59A41A06C90}" destId="{1013B4DC-5F9F-4638-99C6-DF17E5850FAF}" srcOrd="1" destOrd="0" parTransId="{EF824AFC-3A4A-405D-B714-BE02A2179CE7}" sibTransId="{E11DBA4B-558A-432F-B119-AFD34B326C93}"/>
    <dgm:cxn modelId="{E97E4D0D-08EB-4289-AB3F-F84F6DE3FDD4}" type="presOf" srcId="{12CBC1F0-6A53-401D-BFAA-8F865B4D9001}" destId="{3F1CA8C9-5038-459D-93BC-3259072DB8EF}" srcOrd="1" destOrd="0" presId="urn:microsoft.com/office/officeart/2005/8/layout/hierarchy3"/>
    <dgm:cxn modelId="{A351570F-9767-42AB-AD71-CD75A1A86B93}" srcId="{12CBC1F0-6A53-401D-BFAA-8F865B4D9001}" destId="{BCF78BCF-CDEA-4841-847E-C2C69B18678E}" srcOrd="0" destOrd="0" parTransId="{7BD589AB-EB73-42F3-BB98-3ED8B6A41AD6}" sibTransId="{CF2F5DA9-69EE-44D3-9B89-DF9AE04E5592}"/>
    <dgm:cxn modelId="{E3F95B11-7753-491F-8AD7-5962E5C56B32}" type="presOf" srcId="{C92D382F-DEEF-47B9-A1F3-3E302FE2E98D}" destId="{D0882919-72D1-451F-9EB4-03BE8BF74248}" srcOrd="1" destOrd="0" presId="urn:microsoft.com/office/officeart/2005/8/layout/hierarchy3"/>
    <dgm:cxn modelId="{0D1AA81A-F3DE-4F91-BB5D-04D6C737EE89}" type="presOf" srcId="{1013B4DC-5F9F-4638-99C6-DF17E5850FAF}" destId="{B7CF4961-16E1-4DF9-A245-D98BF653D1BA}" srcOrd="1" destOrd="0" presId="urn:microsoft.com/office/officeart/2005/8/layout/hierarchy3"/>
    <dgm:cxn modelId="{6D198523-5001-477A-B9EE-B788538B99C9}" type="presOf" srcId="{5DFA3506-AC73-4CF3-9C3C-8B33BCC2A952}" destId="{1B993B5D-9222-4A8F-A4B6-3121B6FF4D6C}" srcOrd="0" destOrd="0" presId="urn:microsoft.com/office/officeart/2005/8/layout/hierarchy3"/>
    <dgm:cxn modelId="{A8E68D2A-6E42-4EBD-B3FF-30C731A25C6B}" type="presOf" srcId="{072C1DF2-FA1D-4696-A9C9-F2564D243595}" destId="{38650919-1B7B-4B55-946D-BA14F191EE52}" srcOrd="0" destOrd="0" presId="urn:microsoft.com/office/officeart/2005/8/layout/hierarchy3"/>
    <dgm:cxn modelId="{D650833D-F2B4-44B0-8E67-AAA722B5F28C}" type="presOf" srcId="{F367A0E6-11DF-43B9-8C28-CA4030F43768}" destId="{198C78FB-3B0A-479F-AFF9-CAFD6567EF61}" srcOrd="0" destOrd="0" presId="urn:microsoft.com/office/officeart/2005/8/layout/hierarchy3"/>
    <dgm:cxn modelId="{410A0C46-F16C-4DC3-8E25-659597DC2802}" type="presOf" srcId="{B3564EA7-9D6C-479B-9347-B55D4441E91A}" destId="{4F42E4DF-2DCB-4471-9EDE-505F1C16D097}" srcOrd="0" destOrd="0" presId="urn:microsoft.com/office/officeart/2005/8/layout/hierarchy3"/>
    <dgm:cxn modelId="{F5773768-2953-4198-B1E2-90E75CF12FD6}" srcId="{C92D382F-DEEF-47B9-A1F3-3E302FE2E98D}" destId="{B3564EA7-9D6C-479B-9347-B55D4441E91A}" srcOrd="0" destOrd="0" parTransId="{3555D4CA-46E9-4E62-B1FE-4F3B04F58862}" sibTransId="{F8E915A0-B6E9-4223-872C-A10EB3CB5210}"/>
    <dgm:cxn modelId="{27CBF66B-0C0A-4ECC-B874-FEA19D34D817}" srcId="{FC38F5C6-BC40-4A16-8DD1-D59A41A06C90}" destId="{12CBC1F0-6A53-401D-BFAA-8F865B4D9001}" srcOrd="3" destOrd="0" parTransId="{DE7F8DD7-CB55-40FC-93D9-71FB19876EE2}" sibTransId="{CE11DB12-3767-4083-8B3A-CAA4BD950817}"/>
    <dgm:cxn modelId="{A5DF5B8C-7997-48AD-B68E-9CF62A113E14}" srcId="{FC38F5C6-BC40-4A16-8DD1-D59A41A06C90}" destId="{C92D382F-DEEF-47B9-A1F3-3E302FE2E98D}" srcOrd="2" destOrd="0" parTransId="{864DA38E-A981-4EE7-98F4-6E67B33FC08A}" sibTransId="{A19880DD-9908-45E6-827A-F5368F18035D}"/>
    <dgm:cxn modelId="{85B434AA-F812-4E0F-883D-94FAFE4FE35D}" srcId="{072C1DF2-FA1D-4696-A9C9-F2564D243595}" destId="{657DFA2A-09B0-4831-B5F7-55AE07227ED3}" srcOrd="0" destOrd="0" parTransId="{F367A0E6-11DF-43B9-8C28-CA4030F43768}" sibTransId="{E59D5002-DFBC-425C-944C-7EE6F6F45D0E}"/>
    <dgm:cxn modelId="{36C2FDC0-F2DC-4346-BA19-331D75B3E4FB}" type="presOf" srcId="{1013B4DC-5F9F-4638-99C6-DF17E5850FAF}" destId="{BFA3A364-825C-4904-B942-C72E305D9657}" srcOrd="0" destOrd="0" presId="urn:microsoft.com/office/officeart/2005/8/layout/hierarchy3"/>
    <dgm:cxn modelId="{CDA49DC1-D37F-46D3-81D1-256FFE0B1848}" type="presOf" srcId="{C92D382F-DEEF-47B9-A1F3-3E302FE2E98D}" destId="{8CECE98B-3BF4-4597-B9C9-FD926CB02EEB}" srcOrd="0" destOrd="0" presId="urn:microsoft.com/office/officeart/2005/8/layout/hierarchy3"/>
    <dgm:cxn modelId="{1B1E6BC4-E602-44CC-9245-3B527FB46637}" type="presOf" srcId="{3555D4CA-46E9-4E62-B1FE-4F3B04F58862}" destId="{FFC4AB36-5A91-4F9C-BF5B-6D1347F3DA48}" srcOrd="0" destOrd="0" presId="urn:microsoft.com/office/officeart/2005/8/layout/hierarchy3"/>
    <dgm:cxn modelId="{E91F3EDE-0FBC-460F-8797-ACACFA93861A}" type="presOf" srcId="{12CBC1F0-6A53-401D-BFAA-8F865B4D9001}" destId="{0A515BDF-1D1E-4000-BAC2-46C48CBBFEB8}" srcOrd="0" destOrd="0" presId="urn:microsoft.com/office/officeart/2005/8/layout/hierarchy3"/>
    <dgm:cxn modelId="{FF84C2E7-D251-4351-AD83-BEC9B7DF16DB}" type="presOf" srcId="{072C1DF2-FA1D-4696-A9C9-F2564D243595}" destId="{62550BC6-17ED-4773-837B-7E76BAF4924C}" srcOrd="1" destOrd="0" presId="urn:microsoft.com/office/officeart/2005/8/layout/hierarchy3"/>
    <dgm:cxn modelId="{248412ED-6265-4367-B5D4-21A366EAE28E}" srcId="{1013B4DC-5F9F-4638-99C6-DF17E5850FAF}" destId="{5DFA3506-AC73-4CF3-9C3C-8B33BCC2A952}" srcOrd="0" destOrd="0" parTransId="{FD2601B5-54A6-439A-8639-D739FEFF12B6}" sibTransId="{DC92E553-B0A9-43D7-A830-2051BC73D952}"/>
    <dgm:cxn modelId="{F4C043EF-5D22-4D01-B3FF-02E36CAB7C11}" type="presOf" srcId="{657DFA2A-09B0-4831-B5F7-55AE07227ED3}" destId="{02E458C1-9CDA-44FE-820C-58643CB5D102}" srcOrd="0" destOrd="0" presId="urn:microsoft.com/office/officeart/2005/8/layout/hierarchy3"/>
    <dgm:cxn modelId="{5CE5E2EF-43CC-4404-8280-2661DA169E1C}" srcId="{FC38F5C6-BC40-4A16-8DD1-D59A41A06C90}" destId="{072C1DF2-FA1D-4696-A9C9-F2564D243595}" srcOrd="0" destOrd="0" parTransId="{9AD9F799-439B-4E45-9023-73475388C645}" sibTransId="{1B452FDB-A231-4E22-960A-189AD28FDAA8}"/>
    <dgm:cxn modelId="{9201B4F1-1E4F-4B1B-89E5-4A47C28CA2C0}" type="presOf" srcId="{BCF78BCF-CDEA-4841-847E-C2C69B18678E}" destId="{20812DDA-F340-4AC0-84F1-BBF991B170D6}" srcOrd="0" destOrd="0" presId="urn:microsoft.com/office/officeart/2005/8/layout/hierarchy3"/>
    <dgm:cxn modelId="{D88595F7-6312-41E1-8075-F08D95F87FD1}" type="presOf" srcId="{FC38F5C6-BC40-4A16-8DD1-D59A41A06C90}" destId="{B735E745-4536-4CBF-BE70-BA80E5E2DED7}" srcOrd="0" destOrd="0" presId="urn:microsoft.com/office/officeart/2005/8/layout/hierarchy3"/>
    <dgm:cxn modelId="{B18DF0F9-B72F-4FC4-BB03-8C0814D37D2A}" type="presOf" srcId="{FD2601B5-54A6-439A-8639-D739FEFF12B6}" destId="{8549F5F4-A34C-469C-B562-3AF20B51271E}" srcOrd="0" destOrd="0" presId="urn:microsoft.com/office/officeart/2005/8/layout/hierarchy3"/>
    <dgm:cxn modelId="{41D4F4FD-0855-4092-AB59-9FF342EB2FDB}" type="presOf" srcId="{7BD589AB-EB73-42F3-BB98-3ED8B6A41AD6}" destId="{B1BFCD6F-663B-4177-8CDE-2905B8B191D1}" srcOrd="0" destOrd="0" presId="urn:microsoft.com/office/officeart/2005/8/layout/hierarchy3"/>
    <dgm:cxn modelId="{4F9E2522-F183-419D-8C32-A81311ECCB95}" type="presParOf" srcId="{B735E745-4536-4CBF-BE70-BA80E5E2DED7}" destId="{8D2136BB-8B98-474D-B791-8408331A418B}" srcOrd="0" destOrd="0" presId="urn:microsoft.com/office/officeart/2005/8/layout/hierarchy3"/>
    <dgm:cxn modelId="{18977726-3164-4715-BF40-25E4113C60CB}" type="presParOf" srcId="{8D2136BB-8B98-474D-B791-8408331A418B}" destId="{53706965-D1F1-4D07-9387-D779A4D9D304}" srcOrd="0" destOrd="0" presId="urn:microsoft.com/office/officeart/2005/8/layout/hierarchy3"/>
    <dgm:cxn modelId="{30064B4A-A106-4A82-8F9E-A7B005E479A7}" type="presParOf" srcId="{53706965-D1F1-4D07-9387-D779A4D9D304}" destId="{38650919-1B7B-4B55-946D-BA14F191EE52}" srcOrd="0" destOrd="0" presId="urn:microsoft.com/office/officeart/2005/8/layout/hierarchy3"/>
    <dgm:cxn modelId="{117FB929-A830-4618-92DC-7984236F290F}" type="presParOf" srcId="{53706965-D1F1-4D07-9387-D779A4D9D304}" destId="{62550BC6-17ED-4773-837B-7E76BAF4924C}" srcOrd="1" destOrd="0" presId="urn:microsoft.com/office/officeart/2005/8/layout/hierarchy3"/>
    <dgm:cxn modelId="{8946734F-42C7-4AE1-9D7D-1FAD772C2D56}" type="presParOf" srcId="{8D2136BB-8B98-474D-B791-8408331A418B}" destId="{FE64F618-FB55-4439-92B1-33196A53E29D}" srcOrd="1" destOrd="0" presId="urn:microsoft.com/office/officeart/2005/8/layout/hierarchy3"/>
    <dgm:cxn modelId="{9957EA27-E958-4C41-84FB-C38A555E4B0E}" type="presParOf" srcId="{FE64F618-FB55-4439-92B1-33196A53E29D}" destId="{198C78FB-3B0A-479F-AFF9-CAFD6567EF61}" srcOrd="0" destOrd="0" presId="urn:microsoft.com/office/officeart/2005/8/layout/hierarchy3"/>
    <dgm:cxn modelId="{FEDF4D3E-8A08-4FCC-9700-2E4525A97B00}" type="presParOf" srcId="{FE64F618-FB55-4439-92B1-33196A53E29D}" destId="{02E458C1-9CDA-44FE-820C-58643CB5D102}" srcOrd="1" destOrd="0" presId="urn:microsoft.com/office/officeart/2005/8/layout/hierarchy3"/>
    <dgm:cxn modelId="{BB58E570-0927-4F43-AE90-88D1CE9DA9C3}" type="presParOf" srcId="{B735E745-4536-4CBF-BE70-BA80E5E2DED7}" destId="{9B537C33-9635-41CE-AA62-C4612E03ABDF}" srcOrd="1" destOrd="0" presId="urn:microsoft.com/office/officeart/2005/8/layout/hierarchy3"/>
    <dgm:cxn modelId="{0299E052-0EF4-4E85-906F-E05A1B06E522}" type="presParOf" srcId="{9B537C33-9635-41CE-AA62-C4612E03ABDF}" destId="{275E9754-E4C1-4B69-826D-9D69F16C07D1}" srcOrd="0" destOrd="0" presId="urn:microsoft.com/office/officeart/2005/8/layout/hierarchy3"/>
    <dgm:cxn modelId="{6765BB57-F904-44B5-888C-4C7814CBF3B8}" type="presParOf" srcId="{275E9754-E4C1-4B69-826D-9D69F16C07D1}" destId="{BFA3A364-825C-4904-B942-C72E305D9657}" srcOrd="0" destOrd="0" presId="urn:microsoft.com/office/officeart/2005/8/layout/hierarchy3"/>
    <dgm:cxn modelId="{D0D79B6D-55D1-48BF-B886-038D4EB2EB3A}" type="presParOf" srcId="{275E9754-E4C1-4B69-826D-9D69F16C07D1}" destId="{B7CF4961-16E1-4DF9-A245-D98BF653D1BA}" srcOrd="1" destOrd="0" presId="urn:microsoft.com/office/officeart/2005/8/layout/hierarchy3"/>
    <dgm:cxn modelId="{256C9AA8-A7C2-409C-940D-3A413B9682BE}" type="presParOf" srcId="{9B537C33-9635-41CE-AA62-C4612E03ABDF}" destId="{F47A1965-6673-490A-81EA-81FC75637B2A}" srcOrd="1" destOrd="0" presId="urn:microsoft.com/office/officeart/2005/8/layout/hierarchy3"/>
    <dgm:cxn modelId="{57210A2B-716F-4E87-B5CB-598FC152F723}" type="presParOf" srcId="{F47A1965-6673-490A-81EA-81FC75637B2A}" destId="{8549F5F4-A34C-469C-B562-3AF20B51271E}" srcOrd="0" destOrd="0" presId="urn:microsoft.com/office/officeart/2005/8/layout/hierarchy3"/>
    <dgm:cxn modelId="{299B9D11-1B2E-46A3-94DC-2C592F6F0F89}" type="presParOf" srcId="{F47A1965-6673-490A-81EA-81FC75637B2A}" destId="{1B993B5D-9222-4A8F-A4B6-3121B6FF4D6C}" srcOrd="1" destOrd="0" presId="urn:microsoft.com/office/officeart/2005/8/layout/hierarchy3"/>
    <dgm:cxn modelId="{393E3775-E597-4AEF-9EFC-B4FFD00577F5}" type="presParOf" srcId="{B735E745-4536-4CBF-BE70-BA80E5E2DED7}" destId="{53A8B18B-24FB-4A34-89BB-812EB82C8FEF}" srcOrd="2" destOrd="0" presId="urn:microsoft.com/office/officeart/2005/8/layout/hierarchy3"/>
    <dgm:cxn modelId="{66321BBD-892C-4057-9078-8141CB0131C4}" type="presParOf" srcId="{53A8B18B-24FB-4A34-89BB-812EB82C8FEF}" destId="{76F60D7A-A929-4E06-B87E-525C95E909A4}" srcOrd="0" destOrd="0" presId="urn:microsoft.com/office/officeart/2005/8/layout/hierarchy3"/>
    <dgm:cxn modelId="{3569F83F-8DF6-4772-9CC7-F0BD5E62CEA5}" type="presParOf" srcId="{76F60D7A-A929-4E06-B87E-525C95E909A4}" destId="{8CECE98B-3BF4-4597-B9C9-FD926CB02EEB}" srcOrd="0" destOrd="0" presId="urn:microsoft.com/office/officeart/2005/8/layout/hierarchy3"/>
    <dgm:cxn modelId="{F49D03DD-19DD-4AF5-B88E-7ABC23E1F467}" type="presParOf" srcId="{76F60D7A-A929-4E06-B87E-525C95E909A4}" destId="{D0882919-72D1-451F-9EB4-03BE8BF74248}" srcOrd="1" destOrd="0" presId="urn:microsoft.com/office/officeart/2005/8/layout/hierarchy3"/>
    <dgm:cxn modelId="{2A3018EC-DF7E-4FDC-AA75-0AF086EB8512}" type="presParOf" srcId="{53A8B18B-24FB-4A34-89BB-812EB82C8FEF}" destId="{A711CBDE-D2C6-4369-9DB0-5F1604AFF956}" srcOrd="1" destOrd="0" presId="urn:microsoft.com/office/officeart/2005/8/layout/hierarchy3"/>
    <dgm:cxn modelId="{33976704-4007-4EF6-8F2D-E360F85CDE87}" type="presParOf" srcId="{A711CBDE-D2C6-4369-9DB0-5F1604AFF956}" destId="{FFC4AB36-5A91-4F9C-BF5B-6D1347F3DA48}" srcOrd="0" destOrd="0" presId="urn:microsoft.com/office/officeart/2005/8/layout/hierarchy3"/>
    <dgm:cxn modelId="{B59A3A44-CB08-4719-B372-3F3BF1340C85}" type="presParOf" srcId="{A711CBDE-D2C6-4369-9DB0-5F1604AFF956}" destId="{4F42E4DF-2DCB-4471-9EDE-505F1C16D097}" srcOrd="1" destOrd="0" presId="urn:microsoft.com/office/officeart/2005/8/layout/hierarchy3"/>
    <dgm:cxn modelId="{EA39C53D-99B2-4296-A7CE-C5DFE8128D9E}" type="presParOf" srcId="{B735E745-4536-4CBF-BE70-BA80E5E2DED7}" destId="{36611239-B385-4048-B92E-2F480037DFEB}" srcOrd="3" destOrd="0" presId="urn:microsoft.com/office/officeart/2005/8/layout/hierarchy3"/>
    <dgm:cxn modelId="{6B581400-9E9B-4591-9F03-833EFF51CE5C}" type="presParOf" srcId="{36611239-B385-4048-B92E-2F480037DFEB}" destId="{F54EECA6-D652-4DA9-81BF-249074F5D0EF}" srcOrd="0" destOrd="0" presId="urn:microsoft.com/office/officeart/2005/8/layout/hierarchy3"/>
    <dgm:cxn modelId="{75ECE0EC-2691-43BF-925D-774EC2EEFD33}" type="presParOf" srcId="{F54EECA6-D652-4DA9-81BF-249074F5D0EF}" destId="{0A515BDF-1D1E-4000-BAC2-46C48CBBFEB8}" srcOrd="0" destOrd="0" presId="urn:microsoft.com/office/officeart/2005/8/layout/hierarchy3"/>
    <dgm:cxn modelId="{7115F9B4-4C5D-400F-8549-A7430E9966C8}" type="presParOf" srcId="{F54EECA6-D652-4DA9-81BF-249074F5D0EF}" destId="{3F1CA8C9-5038-459D-93BC-3259072DB8EF}" srcOrd="1" destOrd="0" presId="urn:microsoft.com/office/officeart/2005/8/layout/hierarchy3"/>
    <dgm:cxn modelId="{40AC7412-2491-493C-B219-D8DFA38465DA}" type="presParOf" srcId="{36611239-B385-4048-B92E-2F480037DFEB}" destId="{FED082BF-3CF4-4D3C-8521-D16AA032C2B6}" srcOrd="1" destOrd="0" presId="urn:microsoft.com/office/officeart/2005/8/layout/hierarchy3"/>
    <dgm:cxn modelId="{780F271A-E58B-4891-82B4-10EA18ABC049}" type="presParOf" srcId="{FED082BF-3CF4-4D3C-8521-D16AA032C2B6}" destId="{B1BFCD6F-663B-4177-8CDE-2905B8B191D1}" srcOrd="0" destOrd="0" presId="urn:microsoft.com/office/officeart/2005/8/layout/hierarchy3"/>
    <dgm:cxn modelId="{036640D9-2F00-4FFD-82F4-F2A8946CD263}" type="presParOf" srcId="{FED082BF-3CF4-4D3C-8521-D16AA032C2B6}" destId="{20812DDA-F340-4AC0-84F1-BBF991B170D6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613FF0A-6ADE-48CD-A30B-1492EC94A7AC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8E2616D-D5D4-4244-B40F-24DE2F582163}">
      <dgm:prSet phldrT="[Text]" custT="1"/>
      <dgm:spPr/>
      <dgm:t>
        <a:bodyPr/>
        <a:lstStyle/>
        <a:p>
          <a:r>
            <a:rPr lang="en-US" sz="3200" b="0" i="0" u="none" dirty="0"/>
            <a:t>Skepticism</a:t>
          </a:r>
          <a:endParaRPr lang="en-US" sz="3200" dirty="0"/>
        </a:p>
      </dgm:t>
    </dgm:pt>
    <dgm:pt modelId="{C93E965B-91C4-4A80-B839-1B4823246AD8}" type="parTrans" cxnId="{A790D901-A811-44F8-BEEF-631EDFF592DB}">
      <dgm:prSet/>
      <dgm:spPr/>
      <dgm:t>
        <a:bodyPr/>
        <a:lstStyle/>
        <a:p>
          <a:endParaRPr lang="en-US"/>
        </a:p>
      </dgm:t>
    </dgm:pt>
    <dgm:pt modelId="{032BB9A4-DFFD-4070-B68D-82DCFAB2F338}" type="sibTrans" cxnId="{A790D901-A811-44F8-BEEF-631EDFF592DB}">
      <dgm:prSet/>
      <dgm:spPr/>
      <dgm:t>
        <a:bodyPr/>
        <a:lstStyle/>
        <a:p>
          <a:endParaRPr lang="en-US"/>
        </a:p>
      </dgm:t>
    </dgm:pt>
    <dgm:pt modelId="{C3651190-1381-49C6-9F41-FFDBDB7F59A1}">
      <dgm:prSet custT="1"/>
      <dgm:spPr/>
      <dgm:t>
        <a:bodyPr/>
        <a:lstStyle/>
        <a:p>
          <a:r>
            <a:rPr lang="en-US" sz="3200" b="0" i="0" u="none" dirty="0"/>
            <a:t>Twitter Layout</a:t>
          </a:r>
          <a:endParaRPr lang="en-US" sz="3200" dirty="0"/>
        </a:p>
      </dgm:t>
    </dgm:pt>
    <dgm:pt modelId="{05996F04-90BD-4840-B852-19F375A4C355}" type="parTrans" cxnId="{D7FA2F7B-1F5B-4EC1-BB2D-4E7DD2A45799}">
      <dgm:prSet/>
      <dgm:spPr/>
      <dgm:t>
        <a:bodyPr/>
        <a:lstStyle/>
        <a:p>
          <a:endParaRPr lang="en-US"/>
        </a:p>
      </dgm:t>
    </dgm:pt>
    <dgm:pt modelId="{0B3A0310-7F47-44D6-AD1E-D3308AE99019}" type="sibTrans" cxnId="{D7FA2F7B-1F5B-4EC1-BB2D-4E7DD2A45799}">
      <dgm:prSet/>
      <dgm:spPr/>
      <dgm:t>
        <a:bodyPr/>
        <a:lstStyle/>
        <a:p>
          <a:endParaRPr lang="en-US"/>
        </a:p>
      </dgm:t>
    </dgm:pt>
    <dgm:pt modelId="{21974A15-3FE3-4EA6-9F67-6F24EE6036B4}">
      <dgm:prSet custT="1"/>
      <dgm:spPr/>
      <dgm:t>
        <a:bodyPr/>
        <a:lstStyle/>
        <a:p>
          <a:r>
            <a:rPr lang="en-US" sz="3200" b="0" i="0" u="none" dirty="0"/>
            <a:t>Time</a:t>
          </a:r>
          <a:endParaRPr lang="en-US" sz="3200" dirty="0"/>
        </a:p>
      </dgm:t>
    </dgm:pt>
    <dgm:pt modelId="{0450F60A-91B7-4B05-99AE-6756F96F4342}" type="parTrans" cxnId="{7531468F-81C5-4BF1-9892-9A420628F75A}">
      <dgm:prSet/>
      <dgm:spPr/>
      <dgm:t>
        <a:bodyPr/>
        <a:lstStyle/>
        <a:p>
          <a:endParaRPr lang="en-US"/>
        </a:p>
      </dgm:t>
    </dgm:pt>
    <dgm:pt modelId="{2FD93885-D712-44B2-8129-490240DC4B41}" type="sibTrans" cxnId="{7531468F-81C5-4BF1-9892-9A420628F75A}">
      <dgm:prSet/>
      <dgm:spPr/>
      <dgm:t>
        <a:bodyPr/>
        <a:lstStyle/>
        <a:p>
          <a:endParaRPr lang="en-US"/>
        </a:p>
      </dgm:t>
    </dgm:pt>
    <dgm:pt modelId="{32FDB401-8379-49F3-8984-7FB1E2864F3E}">
      <dgm:prSet phldrT="[Text]" custT="1"/>
      <dgm:spPr/>
      <dgm:t>
        <a:bodyPr/>
        <a:lstStyle/>
        <a:p>
          <a:r>
            <a:rPr lang="en-US" sz="3000" baseline="0" dirty="0"/>
            <a:t>Midterm</a:t>
          </a:r>
        </a:p>
        <a:p>
          <a:r>
            <a:rPr lang="en-US" sz="3000" baseline="0" dirty="0"/>
            <a:t>38%</a:t>
          </a:r>
        </a:p>
      </dgm:t>
    </dgm:pt>
    <dgm:pt modelId="{728C34C0-9850-4CD9-891C-B27C18BD94E1}" type="parTrans" cxnId="{DC8EFB40-26FA-4C50-B04A-C2DBDD2FC732}">
      <dgm:prSet/>
      <dgm:spPr/>
      <dgm:t>
        <a:bodyPr/>
        <a:lstStyle/>
        <a:p>
          <a:endParaRPr lang="en-US"/>
        </a:p>
      </dgm:t>
    </dgm:pt>
    <dgm:pt modelId="{5569BDAA-7E5C-4C2B-906C-31D45CD62F60}" type="sibTrans" cxnId="{DC8EFB40-26FA-4C50-B04A-C2DBDD2FC732}">
      <dgm:prSet/>
      <dgm:spPr/>
      <dgm:t>
        <a:bodyPr/>
        <a:lstStyle/>
        <a:p>
          <a:endParaRPr lang="en-US"/>
        </a:p>
      </dgm:t>
    </dgm:pt>
    <dgm:pt modelId="{8ECF7AE2-1814-4399-A299-A5C178B73EC6}">
      <dgm:prSet phldrT="[Text]" custT="1"/>
      <dgm:spPr/>
      <dgm:t>
        <a:bodyPr/>
        <a:lstStyle/>
        <a:p>
          <a:r>
            <a:rPr lang="en-US" sz="3000" baseline="0" dirty="0"/>
            <a:t>Final    </a:t>
          </a:r>
        </a:p>
        <a:p>
          <a:r>
            <a:rPr lang="en-US" sz="3000" baseline="0" dirty="0"/>
            <a:t>14%</a:t>
          </a:r>
        </a:p>
      </dgm:t>
    </dgm:pt>
    <dgm:pt modelId="{38BA90E2-7D75-4E26-B4F6-AF506E234CCA}" type="parTrans" cxnId="{C30DCDC4-A9D2-4145-BB3D-C7877A596246}">
      <dgm:prSet/>
      <dgm:spPr/>
      <dgm:t>
        <a:bodyPr/>
        <a:lstStyle/>
        <a:p>
          <a:endParaRPr lang="en-US"/>
        </a:p>
      </dgm:t>
    </dgm:pt>
    <dgm:pt modelId="{93ED3F0F-9716-4E0E-B906-671BD19BEFAB}" type="sibTrans" cxnId="{C30DCDC4-A9D2-4145-BB3D-C7877A596246}">
      <dgm:prSet/>
      <dgm:spPr/>
      <dgm:t>
        <a:bodyPr/>
        <a:lstStyle/>
        <a:p>
          <a:endParaRPr lang="en-US"/>
        </a:p>
      </dgm:t>
    </dgm:pt>
    <dgm:pt modelId="{764C4AEB-443B-46CF-B009-ADF38216CCE2}">
      <dgm:prSet custT="1"/>
      <dgm:spPr/>
      <dgm:t>
        <a:bodyPr/>
        <a:lstStyle/>
        <a:p>
          <a:r>
            <a:rPr lang="en-US" sz="3000" baseline="0" dirty="0"/>
            <a:t>Midterm</a:t>
          </a:r>
        </a:p>
        <a:p>
          <a:r>
            <a:rPr lang="en-US" sz="3000" baseline="0" dirty="0"/>
            <a:t>26%</a:t>
          </a:r>
        </a:p>
      </dgm:t>
    </dgm:pt>
    <dgm:pt modelId="{F85B0000-0BAD-418E-B838-0126464F6A32}" type="parTrans" cxnId="{49AAD1B3-A072-421B-B374-C6CA7F686C59}">
      <dgm:prSet/>
      <dgm:spPr/>
      <dgm:t>
        <a:bodyPr/>
        <a:lstStyle/>
        <a:p>
          <a:endParaRPr lang="en-US"/>
        </a:p>
      </dgm:t>
    </dgm:pt>
    <dgm:pt modelId="{BCFDC7D1-D1B6-4738-B399-49765B0C892C}" type="sibTrans" cxnId="{49AAD1B3-A072-421B-B374-C6CA7F686C59}">
      <dgm:prSet/>
      <dgm:spPr/>
      <dgm:t>
        <a:bodyPr/>
        <a:lstStyle/>
        <a:p>
          <a:endParaRPr lang="en-US"/>
        </a:p>
      </dgm:t>
    </dgm:pt>
    <dgm:pt modelId="{1EFF62B3-010E-430B-BFA6-D99AD1164053}">
      <dgm:prSet custT="1"/>
      <dgm:spPr/>
      <dgm:t>
        <a:bodyPr/>
        <a:lstStyle/>
        <a:p>
          <a:r>
            <a:rPr lang="en-US" sz="3000" baseline="0" dirty="0"/>
            <a:t>Final      </a:t>
          </a:r>
        </a:p>
        <a:p>
          <a:r>
            <a:rPr lang="en-US" sz="3000" baseline="0" dirty="0"/>
            <a:t> 5%</a:t>
          </a:r>
        </a:p>
      </dgm:t>
    </dgm:pt>
    <dgm:pt modelId="{7D9C55D7-E047-4F79-B2BC-C94C216EFE12}" type="parTrans" cxnId="{8BF994CB-FED0-49FA-9E13-B5E3E71DAA22}">
      <dgm:prSet/>
      <dgm:spPr/>
      <dgm:t>
        <a:bodyPr/>
        <a:lstStyle/>
        <a:p>
          <a:endParaRPr lang="en-US"/>
        </a:p>
      </dgm:t>
    </dgm:pt>
    <dgm:pt modelId="{84AF19A2-D4DE-4DEB-AB5C-4513706EED92}" type="sibTrans" cxnId="{8BF994CB-FED0-49FA-9E13-B5E3E71DAA22}">
      <dgm:prSet/>
      <dgm:spPr/>
      <dgm:t>
        <a:bodyPr/>
        <a:lstStyle/>
        <a:p>
          <a:endParaRPr lang="en-US"/>
        </a:p>
      </dgm:t>
    </dgm:pt>
    <dgm:pt modelId="{9829AFA6-3E83-4211-A7A8-1FB84BB446A4}">
      <dgm:prSet custT="1"/>
      <dgm:spPr/>
      <dgm:t>
        <a:bodyPr/>
        <a:lstStyle/>
        <a:p>
          <a:r>
            <a:rPr lang="en-US" sz="3000" baseline="0" dirty="0"/>
            <a:t>Midterm </a:t>
          </a:r>
        </a:p>
        <a:p>
          <a:r>
            <a:rPr lang="en-US" sz="3000" baseline="0" dirty="0"/>
            <a:t>29%</a:t>
          </a:r>
        </a:p>
      </dgm:t>
    </dgm:pt>
    <dgm:pt modelId="{329582E4-94C4-43C0-9F49-EFC16F67FF31}" type="parTrans" cxnId="{74764FF9-F10F-4D77-AA31-78570A711F8F}">
      <dgm:prSet/>
      <dgm:spPr/>
      <dgm:t>
        <a:bodyPr/>
        <a:lstStyle/>
        <a:p>
          <a:endParaRPr lang="en-US"/>
        </a:p>
      </dgm:t>
    </dgm:pt>
    <dgm:pt modelId="{9D2C8284-27EE-48C8-985B-C85903358153}" type="sibTrans" cxnId="{74764FF9-F10F-4D77-AA31-78570A711F8F}">
      <dgm:prSet/>
      <dgm:spPr/>
      <dgm:t>
        <a:bodyPr/>
        <a:lstStyle/>
        <a:p>
          <a:endParaRPr lang="en-US"/>
        </a:p>
      </dgm:t>
    </dgm:pt>
    <dgm:pt modelId="{A1FF200A-4B74-44C9-8E00-606177B54FF0}">
      <dgm:prSet custT="1"/>
      <dgm:spPr/>
      <dgm:t>
        <a:bodyPr/>
        <a:lstStyle/>
        <a:p>
          <a:r>
            <a:rPr lang="en-US" sz="3000" baseline="0" dirty="0"/>
            <a:t>Final       </a:t>
          </a:r>
        </a:p>
        <a:p>
          <a:r>
            <a:rPr lang="en-US" sz="3000" baseline="0" dirty="0"/>
            <a:t>9%</a:t>
          </a:r>
        </a:p>
      </dgm:t>
    </dgm:pt>
    <dgm:pt modelId="{AE3A4C04-C92E-4BDB-8104-731FB3F513DF}" type="parTrans" cxnId="{93C132DD-44C3-4D76-B80F-6841957FAE61}">
      <dgm:prSet/>
      <dgm:spPr/>
      <dgm:t>
        <a:bodyPr/>
        <a:lstStyle/>
        <a:p>
          <a:endParaRPr lang="en-US"/>
        </a:p>
      </dgm:t>
    </dgm:pt>
    <dgm:pt modelId="{65752698-813D-46AC-B68D-E024B67A08C3}" type="sibTrans" cxnId="{93C132DD-44C3-4D76-B80F-6841957FAE61}">
      <dgm:prSet/>
      <dgm:spPr/>
      <dgm:t>
        <a:bodyPr/>
        <a:lstStyle/>
        <a:p>
          <a:endParaRPr lang="en-US"/>
        </a:p>
      </dgm:t>
    </dgm:pt>
    <dgm:pt modelId="{9FEF783D-0727-46DC-8A71-F1CC51EE7D73}" type="pres">
      <dgm:prSet presAssocID="{4613FF0A-6ADE-48CD-A30B-1492EC94A7AC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63C94F67-0554-4B80-B46D-130DCAD2905A}" type="pres">
      <dgm:prSet presAssocID="{78E2616D-D5D4-4244-B40F-24DE2F582163}" presName="horFlow" presStyleCnt="0"/>
      <dgm:spPr/>
    </dgm:pt>
    <dgm:pt modelId="{5F7598CA-8C45-4750-87BF-37DBF0464F71}" type="pres">
      <dgm:prSet presAssocID="{78E2616D-D5D4-4244-B40F-24DE2F582163}" presName="bigChev" presStyleLbl="node1" presStyleIdx="0" presStyleCnt="3"/>
      <dgm:spPr/>
    </dgm:pt>
    <dgm:pt modelId="{5D9A2016-35DC-4156-B79E-A3BC57E337DA}" type="pres">
      <dgm:prSet presAssocID="{728C34C0-9850-4CD9-891C-B27C18BD94E1}" presName="parTrans" presStyleCnt="0"/>
      <dgm:spPr/>
    </dgm:pt>
    <dgm:pt modelId="{26B8A6DB-A411-4D8D-99EC-454A918FF353}" type="pres">
      <dgm:prSet presAssocID="{32FDB401-8379-49F3-8984-7FB1E2864F3E}" presName="node" presStyleLbl="alignAccFollowNode1" presStyleIdx="0" presStyleCnt="6">
        <dgm:presLayoutVars>
          <dgm:bulletEnabled val="1"/>
        </dgm:presLayoutVars>
      </dgm:prSet>
      <dgm:spPr/>
    </dgm:pt>
    <dgm:pt modelId="{6030BB67-C324-4F89-8063-F49034762799}" type="pres">
      <dgm:prSet presAssocID="{5569BDAA-7E5C-4C2B-906C-31D45CD62F60}" presName="sibTrans" presStyleCnt="0"/>
      <dgm:spPr/>
    </dgm:pt>
    <dgm:pt modelId="{2320CB5B-E889-421F-91B8-1040B21EDC1A}" type="pres">
      <dgm:prSet presAssocID="{8ECF7AE2-1814-4399-A299-A5C178B73EC6}" presName="node" presStyleLbl="alignAccFollowNode1" presStyleIdx="1" presStyleCnt="6">
        <dgm:presLayoutVars>
          <dgm:bulletEnabled val="1"/>
        </dgm:presLayoutVars>
      </dgm:prSet>
      <dgm:spPr/>
    </dgm:pt>
    <dgm:pt modelId="{68D4940D-387F-4967-AF1B-EE96D8AEBAC5}" type="pres">
      <dgm:prSet presAssocID="{78E2616D-D5D4-4244-B40F-24DE2F582163}" presName="vSp" presStyleCnt="0"/>
      <dgm:spPr/>
    </dgm:pt>
    <dgm:pt modelId="{CE132D48-01F9-4C62-ADD3-E5E0CDA583E8}" type="pres">
      <dgm:prSet presAssocID="{21974A15-3FE3-4EA6-9F67-6F24EE6036B4}" presName="horFlow" presStyleCnt="0"/>
      <dgm:spPr/>
    </dgm:pt>
    <dgm:pt modelId="{723B2BBD-6BAE-43CF-A4A3-27B45089B583}" type="pres">
      <dgm:prSet presAssocID="{21974A15-3FE3-4EA6-9F67-6F24EE6036B4}" presName="bigChev" presStyleLbl="node1" presStyleIdx="1" presStyleCnt="3"/>
      <dgm:spPr/>
    </dgm:pt>
    <dgm:pt modelId="{84D06D7A-339B-4102-8587-81E8D7491E01}" type="pres">
      <dgm:prSet presAssocID="{F85B0000-0BAD-418E-B838-0126464F6A32}" presName="parTrans" presStyleCnt="0"/>
      <dgm:spPr/>
    </dgm:pt>
    <dgm:pt modelId="{921378AA-1DE5-4F88-99E8-1EB1B1B0B7CF}" type="pres">
      <dgm:prSet presAssocID="{764C4AEB-443B-46CF-B009-ADF38216CCE2}" presName="node" presStyleLbl="alignAccFollowNode1" presStyleIdx="2" presStyleCnt="6">
        <dgm:presLayoutVars>
          <dgm:bulletEnabled val="1"/>
        </dgm:presLayoutVars>
      </dgm:prSet>
      <dgm:spPr/>
    </dgm:pt>
    <dgm:pt modelId="{ED089BD8-15CB-42C4-B092-87A8F3AFA60D}" type="pres">
      <dgm:prSet presAssocID="{BCFDC7D1-D1B6-4738-B399-49765B0C892C}" presName="sibTrans" presStyleCnt="0"/>
      <dgm:spPr/>
    </dgm:pt>
    <dgm:pt modelId="{FBAB6CFF-E6D1-4915-A1E9-512CBFD67F69}" type="pres">
      <dgm:prSet presAssocID="{1EFF62B3-010E-430B-BFA6-D99AD1164053}" presName="node" presStyleLbl="alignAccFollowNode1" presStyleIdx="3" presStyleCnt="6">
        <dgm:presLayoutVars>
          <dgm:bulletEnabled val="1"/>
        </dgm:presLayoutVars>
      </dgm:prSet>
      <dgm:spPr/>
    </dgm:pt>
    <dgm:pt modelId="{5BE4EDEB-9276-48DB-98C0-1785E4AD8739}" type="pres">
      <dgm:prSet presAssocID="{21974A15-3FE3-4EA6-9F67-6F24EE6036B4}" presName="vSp" presStyleCnt="0"/>
      <dgm:spPr/>
    </dgm:pt>
    <dgm:pt modelId="{A2D8D69A-DA6E-4BFF-B5F9-6B26F4139770}" type="pres">
      <dgm:prSet presAssocID="{C3651190-1381-49C6-9F41-FFDBDB7F59A1}" presName="horFlow" presStyleCnt="0"/>
      <dgm:spPr/>
    </dgm:pt>
    <dgm:pt modelId="{E99D9283-5586-4602-83C9-8F58CEF71F32}" type="pres">
      <dgm:prSet presAssocID="{C3651190-1381-49C6-9F41-FFDBDB7F59A1}" presName="bigChev" presStyleLbl="node1" presStyleIdx="2" presStyleCnt="3"/>
      <dgm:spPr/>
    </dgm:pt>
    <dgm:pt modelId="{CD5C879D-D8E6-4284-A1E1-981BB1C87819}" type="pres">
      <dgm:prSet presAssocID="{329582E4-94C4-43C0-9F49-EFC16F67FF31}" presName="parTrans" presStyleCnt="0"/>
      <dgm:spPr/>
    </dgm:pt>
    <dgm:pt modelId="{1DF43FC0-D52B-4053-BC1C-5BCE36F37281}" type="pres">
      <dgm:prSet presAssocID="{9829AFA6-3E83-4211-A7A8-1FB84BB446A4}" presName="node" presStyleLbl="alignAccFollowNode1" presStyleIdx="4" presStyleCnt="6">
        <dgm:presLayoutVars>
          <dgm:bulletEnabled val="1"/>
        </dgm:presLayoutVars>
      </dgm:prSet>
      <dgm:spPr/>
    </dgm:pt>
    <dgm:pt modelId="{D9A50353-6F90-4ADF-B3C8-3880CABF0D82}" type="pres">
      <dgm:prSet presAssocID="{9D2C8284-27EE-48C8-985B-C85903358153}" presName="sibTrans" presStyleCnt="0"/>
      <dgm:spPr/>
    </dgm:pt>
    <dgm:pt modelId="{0F88DD17-E471-4B8B-9E49-8484B1612434}" type="pres">
      <dgm:prSet presAssocID="{A1FF200A-4B74-44C9-8E00-606177B54FF0}" presName="node" presStyleLbl="alignAccFollowNode1" presStyleIdx="5" presStyleCnt="6">
        <dgm:presLayoutVars>
          <dgm:bulletEnabled val="1"/>
        </dgm:presLayoutVars>
      </dgm:prSet>
      <dgm:spPr/>
    </dgm:pt>
  </dgm:ptLst>
  <dgm:cxnLst>
    <dgm:cxn modelId="{A790D901-A811-44F8-BEEF-631EDFF592DB}" srcId="{4613FF0A-6ADE-48CD-A30B-1492EC94A7AC}" destId="{78E2616D-D5D4-4244-B40F-24DE2F582163}" srcOrd="0" destOrd="0" parTransId="{C93E965B-91C4-4A80-B839-1B4823246AD8}" sibTransId="{032BB9A4-DFFD-4070-B68D-82DCFAB2F338}"/>
    <dgm:cxn modelId="{51321F0E-C90C-4527-9BD3-7491F0F1ED8B}" type="presOf" srcId="{78E2616D-D5D4-4244-B40F-24DE2F582163}" destId="{5F7598CA-8C45-4750-87BF-37DBF0464F71}" srcOrd="0" destOrd="0" presId="urn:microsoft.com/office/officeart/2005/8/layout/lProcess3"/>
    <dgm:cxn modelId="{DC8EFB40-26FA-4C50-B04A-C2DBDD2FC732}" srcId="{78E2616D-D5D4-4244-B40F-24DE2F582163}" destId="{32FDB401-8379-49F3-8984-7FB1E2864F3E}" srcOrd="0" destOrd="0" parTransId="{728C34C0-9850-4CD9-891C-B27C18BD94E1}" sibTransId="{5569BDAA-7E5C-4C2B-906C-31D45CD62F60}"/>
    <dgm:cxn modelId="{BA0E7B5C-51A5-4A50-B229-D02004A12361}" type="presOf" srcId="{21974A15-3FE3-4EA6-9F67-6F24EE6036B4}" destId="{723B2BBD-6BAE-43CF-A4A3-27B45089B583}" srcOrd="0" destOrd="0" presId="urn:microsoft.com/office/officeart/2005/8/layout/lProcess3"/>
    <dgm:cxn modelId="{FD7F3270-EB7A-4F34-81D3-019A9DA6DC5F}" type="presOf" srcId="{764C4AEB-443B-46CF-B009-ADF38216CCE2}" destId="{921378AA-1DE5-4F88-99E8-1EB1B1B0B7CF}" srcOrd="0" destOrd="0" presId="urn:microsoft.com/office/officeart/2005/8/layout/lProcess3"/>
    <dgm:cxn modelId="{C1A17956-42B7-4CBF-A3DD-C3362F60B46F}" type="presOf" srcId="{9829AFA6-3E83-4211-A7A8-1FB84BB446A4}" destId="{1DF43FC0-D52B-4053-BC1C-5BCE36F37281}" srcOrd="0" destOrd="0" presId="urn:microsoft.com/office/officeart/2005/8/layout/lProcess3"/>
    <dgm:cxn modelId="{D7FA2F7B-1F5B-4EC1-BB2D-4E7DD2A45799}" srcId="{4613FF0A-6ADE-48CD-A30B-1492EC94A7AC}" destId="{C3651190-1381-49C6-9F41-FFDBDB7F59A1}" srcOrd="2" destOrd="0" parTransId="{05996F04-90BD-4840-B852-19F375A4C355}" sibTransId="{0B3A0310-7F47-44D6-AD1E-D3308AE99019}"/>
    <dgm:cxn modelId="{A77F598B-95C3-40F7-B42F-194D477D2DC7}" type="presOf" srcId="{32FDB401-8379-49F3-8984-7FB1E2864F3E}" destId="{26B8A6DB-A411-4D8D-99EC-454A918FF353}" srcOrd="0" destOrd="0" presId="urn:microsoft.com/office/officeart/2005/8/layout/lProcess3"/>
    <dgm:cxn modelId="{58B28B8B-1F31-4369-A4ED-710AD381ADB3}" type="presOf" srcId="{4613FF0A-6ADE-48CD-A30B-1492EC94A7AC}" destId="{9FEF783D-0727-46DC-8A71-F1CC51EE7D73}" srcOrd="0" destOrd="0" presId="urn:microsoft.com/office/officeart/2005/8/layout/lProcess3"/>
    <dgm:cxn modelId="{7531468F-81C5-4BF1-9892-9A420628F75A}" srcId="{4613FF0A-6ADE-48CD-A30B-1492EC94A7AC}" destId="{21974A15-3FE3-4EA6-9F67-6F24EE6036B4}" srcOrd="1" destOrd="0" parTransId="{0450F60A-91B7-4B05-99AE-6756F96F4342}" sibTransId="{2FD93885-D712-44B2-8129-490240DC4B41}"/>
    <dgm:cxn modelId="{49AAD1B3-A072-421B-B374-C6CA7F686C59}" srcId="{21974A15-3FE3-4EA6-9F67-6F24EE6036B4}" destId="{764C4AEB-443B-46CF-B009-ADF38216CCE2}" srcOrd="0" destOrd="0" parTransId="{F85B0000-0BAD-418E-B838-0126464F6A32}" sibTransId="{BCFDC7D1-D1B6-4738-B399-49765B0C892C}"/>
    <dgm:cxn modelId="{F7FDA6BE-A68C-4105-A57D-630DA44F3FC7}" type="presOf" srcId="{A1FF200A-4B74-44C9-8E00-606177B54FF0}" destId="{0F88DD17-E471-4B8B-9E49-8484B1612434}" srcOrd="0" destOrd="0" presId="urn:microsoft.com/office/officeart/2005/8/layout/lProcess3"/>
    <dgm:cxn modelId="{C30DCDC4-A9D2-4145-BB3D-C7877A596246}" srcId="{78E2616D-D5D4-4244-B40F-24DE2F582163}" destId="{8ECF7AE2-1814-4399-A299-A5C178B73EC6}" srcOrd="1" destOrd="0" parTransId="{38BA90E2-7D75-4E26-B4F6-AF506E234CCA}" sibTransId="{93ED3F0F-9716-4E0E-B906-671BD19BEFAB}"/>
    <dgm:cxn modelId="{95B61BC6-E088-4F50-AD51-6FD639F8C209}" type="presOf" srcId="{8ECF7AE2-1814-4399-A299-A5C178B73EC6}" destId="{2320CB5B-E889-421F-91B8-1040B21EDC1A}" srcOrd="0" destOrd="0" presId="urn:microsoft.com/office/officeart/2005/8/layout/lProcess3"/>
    <dgm:cxn modelId="{8BF994CB-FED0-49FA-9E13-B5E3E71DAA22}" srcId="{21974A15-3FE3-4EA6-9F67-6F24EE6036B4}" destId="{1EFF62B3-010E-430B-BFA6-D99AD1164053}" srcOrd="1" destOrd="0" parTransId="{7D9C55D7-E047-4F79-B2BC-C94C216EFE12}" sibTransId="{84AF19A2-D4DE-4DEB-AB5C-4513706EED92}"/>
    <dgm:cxn modelId="{1F9E49CD-FB41-4D50-9B32-850B965C9988}" type="presOf" srcId="{C3651190-1381-49C6-9F41-FFDBDB7F59A1}" destId="{E99D9283-5586-4602-83C9-8F58CEF71F32}" srcOrd="0" destOrd="0" presId="urn:microsoft.com/office/officeart/2005/8/layout/lProcess3"/>
    <dgm:cxn modelId="{93C132DD-44C3-4D76-B80F-6841957FAE61}" srcId="{C3651190-1381-49C6-9F41-FFDBDB7F59A1}" destId="{A1FF200A-4B74-44C9-8E00-606177B54FF0}" srcOrd="1" destOrd="0" parTransId="{AE3A4C04-C92E-4BDB-8104-731FB3F513DF}" sibTransId="{65752698-813D-46AC-B68D-E024B67A08C3}"/>
    <dgm:cxn modelId="{A2D25BEE-6459-46D1-A29A-024317D12329}" type="presOf" srcId="{1EFF62B3-010E-430B-BFA6-D99AD1164053}" destId="{FBAB6CFF-E6D1-4915-A1E9-512CBFD67F69}" srcOrd="0" destOrd="0" presId="urn:microsoft.com/office/officeart/2005/8/layout/lProcess3"/>
    <dgm:cxn modelId="{74764FF9-F10F-4D77-AA31-78570A711F8F}" srcId="{C3651190-1381-49C6-9F41-FFDBDB7F59A1}" destId="{9829AFA6-3E83-4211-A7A8-1FB84BB446A4}" srcOrd="0" destOrd="0" parTransId="{329582E4-94C4-43C0-9F49-EFC16F67FF31}" sibTransId="{9D2C8284-27EE-48C8-985B-C85903358153}"/>
    <dgm:cxn modelId="{06447D2A-66D7-4DEB-AD7A-754333FFE27F}" type="presParOf" srcId="{9FEF783D-0727-46DC-8A71-F1CC51EE7D73}" destId="{63C94F67-0554-4B80-B46D-130DCAD2905A}" srcOrd="0" destOrd="0" presId="urn:microsoft.com/office/officeart/2005/8/layout/lProcess3"/>
    <dgm:cxn modelId="{24B83417-AB60-4F55-A290-00C46F540A5A}" type="presParOf" srcId="{63C94F67-0554-4B80-B46D-130DCAD2905A}" destId="{5F7598CA-8C45-4750-87BF-37DBF0464F71}" srcOrd="0" destOrd="0" presId="urn:microsoft.com/office/officeart/2005/8/layout/lProcess3"/>
    <dgm:cxn modelId="{70DB1DE7-E1AC-4FA9-B254-6881DB43BEDA}" type="presParOf" srcId="{63C94F67-0554-4B80-B46D-130DCAD2905A}" destId="{5D9A2016-35DC-4156-B79E-A3BC57E337DA}" srcOrd="1" destOrd="0" presId="urn:microsoft.com/office/officeart/2005/8/layout/lProcess3"/>
    <dgm:cxn modelId="{B9A5CD2B-A0EC-40C8-873D-DCA86AFF7B2D}" type="presParOf" srcId="{63C94F67-0554-4B80-B46D-130DCAD2905A}" destId="{26B8A6DB-A411-4D8D-99EC-454A918FF353}" srcOrd="2" destOrd="0" presId="urn:microsoft.com/office/officeart/2005/8/layout/lProcess3"/>
    <dgm:cxn modelId="{67F45B4B-01C1-4D93-9B78-CB0CB50BF727}" type="presParOf" srcId="{63C94F67-0554-4B80-B46D-130DCAD2905A}" destId="{6030BB67-C324-4F89-8063-F49034762799}" srcOrd="3" destOrd="0" presId="urn:microsoft.com/office/officeart/2005/8/layout/lProcess3"/>
    <dgm:cxn modelId="{C5B1645E-55A2-4FAE-B857-1F04C77C831D}" type="presParOf" srcId="{63C94F67-0554-4B80-B46D-130DCAD2905A}" destId="{2320CB5B-E889-421F-91B8-1040B21EDC1A}" srcOrd="4" destOrd="0" presId="urn:microsoft.com/office/officeart/2005/8/layout/lProcess3"/>
    <dgm:cxn modelId="{8539269B-3033-466A-9C3D-9C33CA79C460}" type="presParOf" srcId="{9FEF783D-0727-46DC-8A71-F1CC51EE7D73}" destId="{68D4940D-387F-4967-AF1B-EE96D8AEBAC5}" srcOrd="1" destOrd="0" presId="urn:microsoft.com/office/officeart/2005/8/layout/lProcess3"/>
    <dgm:cxn modelId="{2BF776D5-32A8-4921-AB6F-36CCCDD2991F}" type="presParOf" srcId="{9FEF783D-0727-46DC-8A71-F1CC51EE7D73}" destId="{CE132D48-01F9-4C62-ADD3-E5E0CDA583E8}" srcOrd="2" destOrd="0" presId="urn:microsoft.com/office/officeart/2005/8/layout/lProcess3"/>
    <dgm:cxn modelId="{D8B899AB-0837-4004-8809-AB97CFEB9413}" type="presParOf" srcId="{CE132D48-01F9-4C62-ADD3-E5E0CDA583E8}" destId="{723B2BBD-6BAE-43CF-A4A3-27B45089B583}" srcOrd="0" destOrd="0" presId="urn:microsoft.com/office/officeart/2005/8/layout/lProcess3"/>
    <dgm:cxn modelId="{FA3E5C27-9E10-4C17-B321-EDBA19C7C567}" type="presParOf" srcId="{CE132D48-01F9-4C62-ADD3-E5E0CDA583E8}" destId="{84D06D7A-339B-4102-8587-81E8D7491E01}" srcOrd="1" destOrd="0" presId="urn:microsoft.com/office/officeart/2005/8/layout/lProcess3"/>
    <dgm:cxn modelId="{D40048E3-00DC-4360-AA4E-853A7F76F733}" type="presParOf" srcId="{CE132D48-01F9-4C62-ADD3-E5E0CDA583E8}" destId="{921378AA-1DE5-4F88-99E8-1EB1B1B0B7CF}" srcOrd="2" destOrd="0" presId="urn:microsoft.com/office/officeart/2005/8/layout/lProcess3"/>
    <dgm:cxn modelId="{48DFD3EF-4ECA-4329-9F55-1062849A8793}" type="presParOf" srcId="{CE132D48-01F9-4C62-ADD3-E5E0CDA583E8}" destId="{ED089BD8-15CB-42C4-B092-87A8F3AFA60D}" srcOrd="3" destOrd="0" presId="urn:microsoft.com/office/officeart/2005/8/layout/lProcess3"/>
    <dgm:cxn modelId="{6566CDCA-817B-4221-A610-78966BB87DCA}" type="presParOf" srcId="{CE132D48-01F9-4C62-ADD3-E5E0CDA583E8}" destId="{FBAB6CFF-E6D1-4915-A1E9-512CBFD67F69}" srcOrd="4" destOrd="0" presId="urn:microsoft.com/office/officeart/2005/8/layout/lProcess3"/>
    <dgm:cxn modelId="{D095618D-44C6-4929-8AA9-DE754435FF85}" type="presParOf" srcId="{9FEF783D-0727-46DC-8A71-F1CC51EE7D73}" destId="{5BE4EDEB-9276-48DB-98C0-1785E4AD8739}" srcOrd="3" destOrd="0" presId="urn:microsoft.com/office/officeart/2005/8/layout/lProcess3"/>
    <dgm:cxn modelId="{8E845FB4-0CBE-4FFC-BEE8-2F3417046F2D}" type="presParOf" srcId="{9FEF783D-0727-46DC-8A71-F1CC51EE7D73}" destId="{A2D8D69A-DA6E-4BFF-B5F9-6B26F4139770}" srcOrd="4" destOrd="0" presId="urn:microsoft.com/office/officeart/2005/8/layout/lProcess3"/>
    <dgm:cxn modelId="{E7031C22-B9D1-4CE1-894A-1F381044EF37}" type="presParOf" srcId="{A2D8D69A-DA6E-4BFF-B5F9-6B26F4139770}" destId="{E99D9283-5586-4602-83C9-8F58CEF71F32}" srcOrd="0" destOrd="0" presId="urn:microsoft.com/office/officeart/2005/8/layout/lProcess3"/>
    <dgm:cxn modelId="{8FE80837-1DAF-4295-81F7-4FAD42A0EB8B}" type="presParOf" srcId="{A2D8D69A-DA6E-4BFF-B5F9-6B26F4139770}" destId="{CD5C879D-D8E6-4284-A1E1-981BB1C87819}" srcOrd="1" destOrd="0" presId="urn:microsoft.com/office/officeart/2005/8/layout/lProcess3"/>
    <dgm:cxn modelId="{5FABE1DD-CB32-4B84-9157-7F20E3C5FE98}" type="presParOf" srcId="{A2D8D69A-DA6E-4BFF-B5F9-6B26F4139770}" destId="{1DF43FC0-D52B-4053-BC1C-5BCE36F37281}" srcOrd="2" destOrd="0" presId="urn:microsoft.com/office/officeart/2005/8/layout/lProcess3"/>
    <dgm:cxn modelId="{DB6518B7-AA92-4568-A3FA-CA38EDA60C59}" type="presParOf" srcId="{A2D8D69A-DA6E-4BFF-B5F9-6B26F4139770}" destId="{D9A50353-6F90-4ADF-B3C8-3880CABF0D82}" srcOrd="3" destOrd="0" presId="urn:microsoft.com/office/officeart/2005/8/layout/lProcess3"/>
    <dgm:cxn modelId="{E6C7CCC1-EA72-4F92-BE37-CE300DEFCC54}" type="presParOf" srcId="{A2D8D69A-DA6E-4BFF-B5F9-6B26F4139770}" destId="{0F88DD17-E471-4B8B-9E49-8484B1612434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613FF0A-6ADE-48CD-A30B-1492EC94A7AC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8E2616D-D5D4-4244-B40F-24DE2F582163}">
      <dgm:prSet phldrT="[Text]" custT="1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sz="3200" b="0" i="0" u="none" dirty="0"/>
            <a:t>Pedagogical Benefits</a:t>
          </a:r>
          <a:endParaRPr lang="en-US" sz="3200" dirty="0"/>
        </a:p>
      </dgm:t>
    </dgm:pt>
    <dgm:pt modelId="{C93E965B-91C4-4A80-B839-1B4823246AD8}" type="parTrans" cxnId="{A790D901-A811-44F8-BEEF-631EDFF592DB}">
      <dgm:prSet/>
      <dgm:spPr/>
      <dgm:t>
        <a:bodyPr/>
        <a:lstStyle/>
        <a:p>
          <a:endParaRPr lang="en-US"/>
        </a:p>
      </dgm:t>
    </dgm:pt>
    <dgm:pt modelId="{032BB9A4-DFFD-4070-B68D-82DCFAB2F338}" type="sibTrans" cxnId="{A790D901-A811-44F8-BEEF-631EDFF592DB}">
      <dgm:prSet/>
      <dgm:spPr/>
      <dgm:t>
        <a:bodyPr/>
        <a:lstStyle/>
        <a:p>
          <a:endParaRPr lang="en-US"/>
        </a:p>
      </dgm:t>
    </dgm:pt>
    <dgm:pt modelId="{C3651190-1381-49C6-9F41-FFDBDB7F59A1}">
      <dgm:prSet custT="1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sz="3200" dirty="0"/>
            <a:t>PLN</a:t>
          </a:r>
        </a:p>
      </dgm:t>
    </dgm:pt>
    <dgm:pt modelId="{05996F04-90BD-4840-B852-19F375A4C355}" type="parTrans" cxnId="{D7FA2F7B-1F5B-4EC1-BB2D-4E7DD2A45799}">
      <dgm:prSet/>
      <dgm:spPr/>
      <dgm:t>
        <a:bodyPr/>
        <a:lstStyle/>
        <a:p>
          <a:endParaRPr lang="en-US"/>
        </a:p>
      </dgm:t>
    </dgm:pt>
    <dgm:pt modelId="{0B3A0310-7F47-44D6-AD1E-D3308AE99019}" type="sibTrans" cxnId="{D7FA2F7B-1F5B-4EC1-BB2D-4E7DD2A45799}">
      <dgm:prSet/>
      <dgm:spPr/>
      <dgm:t>
        <a:bodyPr/>
        <a:lstStyle/>
        <a:p>
          <a:endParaRPr lang="en-US"/>
        </a:p>
      </dgm:t>
    </dgm:pt>
    <dgm:pt modelId="{21974A15-3FE3-4EA6-9F67-6F24EE6036B4}">
      <dgm:prSet custT="1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sz="3200" dirty="0"/>
            <a:t>Future Use</a:t>
          </a:r>
        </a:p>
      </dgm:t>
    </dgm:pt>
    <dgm:pt modelId="{0450F60A-91B7-4B05-99AE-6756F96F4342}" type="parTrans" cxnId="{7531468F-81C5-4BF1-9892-9A420628F75A}">
      <dgm:prSet/>
      <dgm:spPr/>
      <dgm:t>
        <a:bodyPr/>
        <a:lstStyle/>
        <a:p>
          <a:endParaRPr lang="en-US"/>
        </a:p>
      </dgm:t>
    </dgm:pt>
    <dgm:pt modelId="{2FD93885-D712-44B2-8129-490240DC4B41}" type="sibTrans" cxnId="{7531468F-81C5-4BF1-9892-9A420628F75A}">
      <dgm:prSet/>
      <dgm:spPr/>
      <dgm:t>
        <a:bodyPr/>
        <a:lstStyle/>
        <a:p>
          <a:endParaRPr lang="en-US"/>
        </a:p>
      </dgm:t>
    </dgm:pt>
    <dgm:pt modelId="{32FDB401-8379-49F3-8984-7FB1E2864F3E}">
      <dgm:prSet phldrT="[Text]"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sz="3200" baseline="0" dirty="0">
              <a:solidFill>
                <a:schemeClr val="tx1"/>
              </a:solidFill>
            </a:rPr>
            <a:t>Midterm 52%</a:t>
          </a:r>
        </a:p>
      </dgm:t>
    </dgm:pt>
    <dgm:pt modelId="{728C34C0-9850-4CD9-891C-B27C18BD94E1}" type="parTrans" cxnId="{DC8EFB40-26FA-4C50-B04A-C2DBDD2FC732}">
      <dgm:prSet/>
      <dgm:spPr/>
      <dgm:t>
        <a:bodyPr/>
        <a:lstStyle/>
        <a:p>
          <a:endParaRPr lang="en-US"/>
        </a:p>
      </dgm:t>
    </dgm:pt>
    <dgm:pt modelId="{5569BDAA-7E5C-4C2B-906C-31D45CD62F60}" type="sibTrans" cxnId="{DC8EFB40-26FA-4C50-B04A-C2DBDD2FC732}">
      <dgm:prSet/>
      <dgm:spPr/>
      <dgm:t>
        <a:bodyPr/>
        <a:lstStyle/>
        <a:p>
          <a:endParaRPr lang="en-US"/>
        </a:p>
      </dgm:t>
    </dgm:pt>
    <dgm:pt modelId="{8ECF7AE2-1814-4399-A299-A5C178B73EC6}">
      <dgm:prSet phldrT="[Text]"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sz="3200" baseline="0" dirty="0">
              <a:solidFill>
                <a:schemeClr val="tx1"/>
              </a:solidFill>
            </a:rPr>
            <a:t>Final        33%</a:t>
          </a:r>
        </a:p>
      </dgm:t>
    </dgm:pt>
    <dgm:pt modelId="{38BA90E2-7D75-4E26-B4F6-AF506E234CCA}" type="parTrans" cxnId="{C30DCDC4-A9D2-4145-BB3D-C7877A596246}">
      <dgm:prSet/>
      <dgm:spPr/>
      <dgm:t>
        <a:bodyPr/>
        <a:lstStyle/>
        <a:p>
          <a:endParaRPr lang="en-US"/>
        </a:p>
      </dgm:t>
    </dgm:pt>
    <dgm:pt modelId="{93ED3F0F-9716-4E0E-B906-671BD19BEFAB}" type="sibTrans" cxnId="{C30DCDC4-A9D2-4145-BB3D-C7877A596246}">
      <dgm:prSet/>
      <dgm:spPr/>
      <dgm:t>
        <a:bodyPr/>
        <a:lstStyle/>
        <a:p>
          <a:endParaRPr lang="en-US"/>
        </a:p>
      </dgm:t>
    </dgm:pt>
    <dgm:pt modelId="{764C4AEB-443B-46CF-B009-ADF38216CCE2}">
      <dgm:prSet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sz="3200" baseline="0" dirty="0">
              <a:solidFill>
                <a:schemeClr val="tx1"/>
              </a:solidFill>
            </a:rPr>
            <a:t>Midterm 43%</a:t>
          </a:r>
        </a:p>
      </dgm:t>
    </dgm:pt>
    <dgm:pt modelId="{F85B0000-0BAD-418E-B838-0126464F6A32}" type="parTrans" cxnId="{49AAD1B3-A072-421B-B374-C6CA7F686C59}">
      <dgm:prSet/>
      <dgm:spPr/>
      <dgm:t>
        <a:bodyPr/>
        <a:lstStyle/>
        <a:p>
          <a:endParaRPr lang="en-US"/>
        </a:p>
      </dgm:t>
    </dgm:pt>
    <dgm:pt modelId="{BCFDC7D1-D1B6-4738-B399-49765B0C892C}" type="sibTrans" cxnId="{49AAD1B3-A072-421B-B374-C6CA7F686C59}">
      <dgm:prSet/>
      <dgm:spPr/>
      <dgm:t>
        <a:bodyPr/>
        <a:lstStyle/>
        <a:p>
          <a:endParaRPr lang="en-US"/>
        </a:p>
      </dgm:t>
    </dgm:pt>
    <dgm:pt modelId="{1EFF62B3-010E-430B-BFA6-D99AD1164053}">
      <dgm:prSet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sz="3200" baseline="0" dirty="0">
              <a:solidFill>
                <a:schemeClr val="tx1"/>
              </a:solidFill>
            </a:rPr>
            <a:t>Final         48%</a:t>
          </a:r>
        </a:p>
      </dgm:t>
    </dgm:pt>
    <dgm:pt modelId="{7D9C55D7-E047-4F79-B2BC-C94C216EFE12}" type="parTrans" cxnId="{8BF994CB-FED0-49FA-9E13-B5E3E71DAA22}">
      <dgm:prSet/>
      <dgm:spPr/>
      <dgm:t>
        <a:bodyPr/>
        <a:lstStyle/>
        <a:p>
          <a:endParaRPr lang="en-US"/>
        </a:p>
      </dgm:t>
    </dgm:pt>
    <dgm:pt modelId="{84AF19A2-D4DE-4DEB-AB5C-4513706EED92}" type="sibTrans" cxnId="{8BF994CB-FED0-49FA-9E13-B5E3E71DAA22}">
      <dgm:prSet/>
      <dgm:spPr/>
      <dgm:t>
        <a:bodyPr/>
        <a:lstStyle/>
        <a:p>
          <a:endParaRPr lang="en-US"/>
        </a:p>
      </dgm:t>
    </dgm:pt>
    <dgm:pt modelId="{9829AFA6-3E83-4211-A7A8-1FB84BB446A4}">
      <dgm:prSet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sz="3200" baseline="0" dirty="0">
              <a:solidFill>
                <a:schemeClr val="tx1"/>
              </a:solidFill>
            </a:rPr>
            <a:t>Midterm 33%</a:t>
          </a:r>
        </a:p>
      </dgm:t>
    </dgm:pt>
    <dgm:pt modelId="{329582E4-94C4-43C0-9F49-EFC16F67FF31}" type="parTrans" cxnId="{74764FF9-F10F-4D77-AA31-78570A711F8F}">
      <dgm:prSet/>
      <dgm:spPr/>
      <dgm:t>
        <a:bodyPr/>
        <a:lstStyle/>
        <a:p>
          <a:endParaRPr lang="en-US"/>
        </a:p>
      </dgm:t>
    </dgm:pt>
    <dgm:pt modelId="{9D2C8284-27EE-48C8-985B-C85903358153}" type="sibTrans" cxnId="{74764FF9-F10F-4D77-AA31-78570A711F8F}">
      <dgm:prSet/>
      <dgm:spPr/>
      <dgm:t>
        <a:bodyPr/>
        <a:lstStyle/>
        <a:p>
          <a:endParaRPr lang="en-US"/>
        </a:p>
      </dgm:t>
    </dgm:pt>
    <dgm:pt modelId="{A1FF200A-4B74-44C9-8E00-606177B54FF0}">
      <dgm:prSet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sz="3200" baseline="0" dirty="0">
              <a:solidFill>
                <a:schemeClr val="tx1"/>
              </a:solidFill>
            </a:rPr>
            <a:t>Final         24%</a:t>
          </a:r>
        </a:p>
      </dgm:t>
    </dgm:pt>
    <dgm:pt modelId="{AE3A4C04-C92E-4BDB-8104-731FB3F513DF}" type="parTrans" cxnId="{93C132DD-44C3-4D76-B80F-6841957FAE61}">
      <dgm:prSet/>
      <dgm:spPr/>
      <dgm:t>
        <a:bodyPr/>
        <a:lstStyle/>
        <a:p>
          <a:endParaRPr lang="en-US"/>
        </a:p>
      </dgm:t>
    </dgm:pt>
    <dgm:pt modelId="{65752698-813D-46AC-B68D-E024B67A08C3}" type="sibTrans" cxnId="{93C132DD-44C3-4D76-B80F-6841957FAE61}">
      <dgm:prSet/>
      <dgm:spPr/>
      <dgm:t>
        <a:bodyPr/>
        <a:lstStyle/>
        <a:p>
          <a:endParaRPr lang="en-US"/>
        </a:p>
      </dgm:t>
    </dgm:pt>
    <dgm:pt modelId="{833E5B03-E23A-4AFB-B1E7-7F0649754B34}" type="pres">
      <dgm:prSet presAssocID="{4613FF0A-6ADE-48CD-A30B-1492EC94A7AC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1FCBE9F7-749B-49B3-83B6-E7C2B468B6BD}" type="pres">
      <dgm:prSet presAssocID="{78E2616D-D5D4-4244-B40F-24DE2F582163}" presName="horFlow" presStyleCnt="0"/>
      <dgm:spPr/>
    </dgm:pt>
    <dgm:pt modelId="{8D37E77C-58CD-4ACF-8F48-A0B5DCAB9E4E}" type="pres">
      <dgm:prSet presAssocID="{78E2616D-D5D4-4244-B40F-24DE2F582163}" presName="bigChev" presStyleLbl="node1" presStyleIdx="0" presStyleCnt="3"/>
      <dgm:spPr/>
    </dgm:pt>
    <dgm:pt modelId="{FDAA5406-4F10-4F80-B109-96E941ED152C}" type="pres">
      <dgm:prSet presAssocID="{728C34C0-9850-4CD9-891C-B27C18BD94E1}" presName="parTrans" presStyleCnt="0"/>
      <dgm:spPr/>
    </dgm:pt>
    <dgm:pt modelId="{BB8F64EF-40AF-4C32-8A80-4C9060DDCB57}" type="pres">
      <dgm:prSet presAssocID="{32FDB401-8379-49F3-8984-7FB1E2864F3E}" presName="node" presStyleLbl="alignAccFollowNode1" presStyleIdx="0" presStyleCnt="6">
        <dgm:presLayoutVars>
          <dgm:bulletEnabled val="1"/>
        </dgm:presLayoutVars>
      </dgm:prSet>
      <dgm:spPr/>
    </dgm:pt>
    <dgm:pt modelId="{FE93848B-AF2C-46D7-A3D6-7AF9793A0D3E}" type="pres">
      <dgm:prSet presAssocID="{5569BDAA-7E5C-4C2B-906C-31D45CD62F60}" presName="sibTrans" presStyleCnt="0"/>
      <dgm:spPr/>
    </dgm:pt>
    <dgm:pt modelId="{98EC02E8-206E-4EE6-BE23-94CE96DEB4BF}" type="pres">
      <dgm:prSet presAssocID="{8ECF7AE2-1814-4399-A299-A5C178B73EC6}" presName="node" presStyleLbl="alignAccFollowNode1" presStyleIdx="1" presStyleCnt="6">
        <dgm:presLayoutVars>
          <dgm:bulletEnabled val="1"/>
        </dgm:presLayoutVars>
      </dgm:prSet>
      <dgm:spPr/>
    </dgm:pt>
    <dgm:pt modelId="{5487B7F8-60B6-4454-BEBF-DF1A06022C31}" type="pres">
      <dgm:prSet presAssocID="{78E2616D-D5D4-4244-B40F-24DE2F582163}" presName="vSp" presStyleCnt="0"/>
      <dgm:spPr/>
    </dgm:pt>
    <dgm:pt modelId="{EFA4D531-3A3A-4A6E-B112-374306B5826D}" type="pres">
      <dgm:prSet presAssocID="{21974A15-3FE3-4EA6-9F67-6F24EE6036B4}" presName="horFlow" presStyleCnt="0"/>
      <dgm:spPr/>
    </dgm:pt>
    <dgm:pt modelId="{24C78123-81F1-49E7-A64A-9FEBCE41A3AC}" type="pres">
      <dgm:prSet presAssocID="{21974A15-3FE3-4EA6-9F67-6F24EE6036B4}" presName="bigChev" presStyleLbl="node1" presStyleIdx="1" presStyleCnt="3"/>
      <dgm:spPr/>
    </dgm:pt>
    <dgm:pt modelId="{8CE95BCD-B28F-45EB-AF20-AC2A762CDC37}" type="pres">
      <dgm:prSet presAssocID="{F85B0000-0BAD-418E-B838-0126464F6A32}" presName="parTrans" presStyleCnt="0"/>
      <dgm:spPr/>
    </dgm:pt>
    <dgm:pt modelId="{796B199B-B6A5-4CB4-B636-7ABC318A6F53}" type="pres">
      <dgm:prSet presAssocID="{764C4AEB-443B-46CF-B009-ADF38216CCE2}" presName="node" presStyleLbl="alignAccFollowNode1" presStyleIdx="2" presStyleCnt="6">
        <dgm:presLayoutVars>
          <dgm:bulletEnabled val="1"/>
        </dgm:presLayoutVars>
      </dgm:prSet>
      <dgm:spPr/>
    </dgm:pt>
    <dgm:pt modelId="{109FD59F-92E5-40F5-88C5-4CDF029C0B32}" type="pres">
      <dgm:prSet presAssocID="{BCFDC7D1-D1B6-4738-B399-49765B0C892C}" presName="sibTrans" presStyleCnt="0"/>
      <dgm:spPr/>
    </dgm:pt>
    <dgm:pt modelId="{504B88DB-E0C3-4272-9B59-B5F882ECA421}" type="pres">
      <dgm:prSet presAssocID="{1EFF62B3-010E-430B-BFA6-D99AD1164053}" presName="node" presStyleLbl="alignAccFollowNode1" presStyleIdx="3" presStyleCnt="6">
        <dgm:presLayoutVars>
          <dgm:bulletEnabled val="1"/>
        </dgm:presLayoutVars>
      </dgm:prSet>
      <dgm:spPr/>
    </dgm:pt>
    <dgm:pt modelId="{18143B69-C930-4C15-B3DD-4E61EF35E3C6}" type="pres">
      <dgm:prSet presAssocID="{21974A15-3FE3-4EA6-9F67-6F24EE6036B4}" presName="vSp" presStyleCnt="0"/>
      <dgm:spPr/>
    </dgm:pt>
    <dgm:pt modelId="{4E067E71-C428-4CAA-8F83-5EFB8D04D364}" type="pres">
      <dgm:prSet presAssocID="{C3651190-1381-49C6-9F41-FFDBDB7F59A1}" presName="horFlow" presStyleCnt="0"/>
      <dgm:spPr/>
    </dgm:pt>
    <dgm:pt modelId="{A003A49D-6820-4B3A-AE07-EABECA064BFE}" type="pres">
      <dgm:prSet presAssocID="{C3651190-1381-49C6-9F41-FFDBDB7F59A1}" presName="bigChev" presStyleLbl="node1" presStyleIdx="2" presStyleCnt="3"/>
      <dgm:spPr/>
    </dgm:pt>
    <dgm:pt modelId="{EEAD2368-7574-44DD-9DD9-2B9EBC9D175C}" type="pres">
      <dgm:prSet presAssocID="{329582E4-94C4-43C0-9F49-EFC16F67FF31}" presName="parTrans" presStyleCnt="0"/>
      <dgm:spPr/>
    </dgm:pt>
    <dgm:pt modelId="{FBA7E409-9ADB-4703-BA7E-2E879F25C961}" type="pres">
      <dgm:prSet presAssocID="{9829AFA6-3E83-4211-A7A8-1FB84BB446A4}" presName="node" presStyleLbl="alignAccFollowNode1" presStyleIdx="4" presStyleCnt="6" custLinFactNeighborY="-999">
        <dgm:presLayoutVars>
          <dgm:bulletEnabled val="1"/>
        </dgm:presLayoutVars>
      </dgm:prSet>
      <dgm:spPr/>
    </dgm:pt>
    <dgm:pt modelId="{C0A1B630-214C-401B-8AD1-58BFB95FF017}" type="pres">
      <dgm:prSet presAssocID="{9D2C8284-27EE-48C8-985B-C85903358153}" presName="sibTrans" presStyleCnt="0"/>
      <dgm:spPr/>
    </dgm:pt>
    <dgm:pt modelId="{FD37F702-6328-4B52-965D-E6EB4A28F671}" type="pres">
      <dgm:prSet presAssocID="{A1FF200A-4B74-44C9-8E00-606177B54FF0}" presName="node" presStyleLbl="alignAccFollowNode1" presStyleIdx="5" presStyleCnt="6">
        <dgm:presLayoutVars>
          <dgm:bulletEnabled val="1"/>
        </dgm:presLayoutVars>
      </dgm:prSet>
      <dgm:spPr/>
    </dgm:pt>
  </dgm:ptLst>
  <dgm:cxnLst>
    <dgm:cxn modelId="{9DB21901-2BE4-4643-ABD0-08A307E20E3B}" type="presOf" srcId="{32FDB401-8379-49F3-8984-7FB1E2864F3E}" destId="{BB8F64EF-40AF-4C32-8A80-4C9060DDCB57}" srcOrd="0" destOrd="0" presId="urn:microsoft.com/office/officeart/2005/8/layout/lProcess3"/>
    <dgm:cxn modelId="{A790D901-A811-44F8-BEEF-631EDFF592DB}" srcId="{4613FF0A-6ADE-48CD-A30B-1492EC94A7AC}" destId="{78E2616D-D5D4-4244-B40F-24DE2F582163}" srcOrd="0" destOrd="0" parTransId="{C93E965B-91C4-4A80-B839-1B4823246AD8}" sibTransId="{032BB9A4-DFFD-4070-B68D-82DCFAB2F338}"/>
    <dgm:cxn modelId="{6C95D603-CE09-4B1A-8CCB-742163460AD2}" type="presOf" srcId="{A1FF200A-4B74-44C9-8E00-606177B54FF0}" destId="{FD37F702-6328-4B52-965D-E6EB4A28F671}" srcOrd="0" destOrd="0" presId="urn:microsoft.com/office/officeart/2005/8/layout/lProcess3"/>
    <dgm:cxn modelId="{36EC5C11-83C3-4A17-8F81-4AC692D0A7FB}" type="presOf" srcId="{764C4AEB-443B-46CF-B009-ADF38216CCE2}" destId="{796B199B-B6A5-4CB4-B636-7ABC318A6F53}" srcOrd="0" destOrd="0" presId="urn:microsoft.com/office/officeart/2005/8/layout/lProcess3"/>
    <dgm:cxn modelId="{1E7A6B3F-72DF-4ADB-99D4-40F689E8C2BA}" type="presOf" srcId="{4613FF0A-6ADE-48CD-A30B-1492EC94A7AC}" destId="{833E5B03-E23A-4AFB-B1E7-7F0649754B34}" srcOrd="0" destOrd="0" presId="urn:microsoft.com/office/officeart/2005/8/layout/lProcess3"/>
    <dgm:cxn modelId="{DC8EFB40-26FA-4C50-B04A-C2DBDD2FC732}" srcId="{78E2616D-D5D4-4244-B40F-24DE2F582163}" destId="{32FDB401-8379-49F3-8984-7FB1E2864F3E}" srcOrd="0" destOrd="0" parTransId="{728C34C0-9850-4CD9-891C-B27C18BD94E1}" sibTransId="{5569BDAA-7E5C-4C2B-906C-31D45CD62F60}"/>
    <dgm:cxn modelId="{6305C766-B670-419C-8ED5-5479528C01FF}" type="presOf" srcId="{8ECF7AE2-1814-4399-A299-A5C178B73EC6}" destId="{98EC02E8-206E-4EE6-BE23-94CE96DEB4BF}" srcOrd="0" destOrd="0" presId="urn:microsoft.com/office/officeart/2005/8/layout/lProcess3"/>
    <dgm:cxn modelId="{84101E6E-2753-45B0-BBF8-1C859CBAA513}" type="presOf" srcId="{C3651190-1381-49C6-9F41-FFDBDB7F59A1}" destId="{A003A49D-6820-4B3A-AE07-EABECA064BFE}" srcOrd="0" destOrd="0" presId="urn:microsoft.com/office/officeart/2005/8/layout/lProcess3"/>
    <dgm:cxn modelId="{0CAF4C72-998B-4BC4-B881-A1C98B5B1074}" type="presOf" srcId="{9829AFA6-3E83-4211-A7A8-1FB84BB446A4}" destId="{FBA7E409-9ADB-4703-BA7E-2E879F25C961}" srcOrd="0" destOrd="0" presId="urn:microsoft.com/office/officeart/2005/8/layout/lProcess3"/>
    <dgm:cxn modelId="{CDBF2A56-977F-4BE7-8AF5-CB5E8FF404F6}" type="presOf" srcId="{21974A15-3FE3-4EA6-9F67-6F24EE6036B4}" destId="{24C78123-81F1-49E7-A64A-9FEBCE41A3AC}" srcOrd="0" destOrd="0" presId="urn:microsoft.com/office/officeart/2005/8/layout/lProcess3"/>
    <dgm:cxn modelId="{D7FA2F7B-1F5B-4EC1-BB2D-4E7DD2A45799}" srcId="{4613FF0A-6ADE-48CD-A30B-1492EC94A7AC}" destId="{C3651190-1381-49C6-9F41-FFDBDB7F59A1}" srcOrd="2" destOrd="0" parTransId="{05996F04-90BD-4840-B852-19F375A4C355}" sibTransId="{0B3A0310-7F47-44D6-AD1E-D3308AE99019}"/>
    <dgm:cxn modelId="{7531468F-81C5-4BF1-9892-9A420628F75A}" srcId="{4613FF0A-6ADE-48CD-A30B-1492EC94A7AC}" destId="{21974A15-3FE3-4EA6-9F67-6F24EE6036B4}" srcOrd="1" destOrd="0" parTransId="{0450F60A-91B7-4B05-99AE-6756F96F4342}" sibTransId="{2FD93885-D712-44B2-8129-490240DC4B41}"/>
    <dgm:cxn modelId="{49AAD1B3-A072-421B-B374-C6CA7F686C59}" srcId="{21974A15-3FE3-4EA6-9F67-6F24EE6036B4}" destId="{764C4AEB-443B-46CF-B009-ADF38216CCE2}" srcOrd="0" destOrd="0" parTransId="{F85B0000-0BAD-418E-B838-0126464F6A32}" sibTransId="{BCFDC7D1-D1B6-4738-B399-49765B0C892C}"/>
    <dgm:cxn modelId="{C30DCDC4-A9D2-4145-BB3D-C7877A596246}" srcId="{78E2616D-D5D4-4244-B40F-24DE2F582163}" destId="{8ECF7AE2-1814-4399-A299-A5C178B73EC6}" srcOrd="1" destOrd="0" parTransId="{38BA90E2-7D75-4E26-B4F6-AF506E234CCA}" sibTransId="{93ED3F0F-9716-4E0E-B906-671BD19BEFAB}"/>
    <dgm:cxn modelId="{8BF994CB-FED0-49FA-9E13-B5E3E71DAA22}" srcId="{21974A15-3FE3-4EA6-9F67-6F24EE6036B4}" destId="{1EFF62B3-010E-430B-BFA6-D99AD1164053}" srcOrd="1" destOrd="0" parTransId="{7D9C55D7-E047-4F79-B2BC-C94C216EFE12}" sibTransId="{84AF19A2-D4DE-4DEB-AB5C-4513706EED92}"/>
    <dgm:cxn modelId="{23B764D0-DC51-4724-BAB8-5B3D8A807418}" type="presOf" srcId="{1EFF62B3-010E-430B-BFA6-D99AD1164053}" destId="{504B88DB-E0C3-4272-9B59-B5F882ECA421}" srcOrd="0" destOrd="0" presId="urn:microsoft.com/office/officeart/2005/8/layout/lProcess3"/>
    <dgm:cxn modelId="{93C132DD-44C3-4D76-B80F-6841957FAE61}" srcId="{C3651190-1381-49C6-9F41-FFDBDB7F59A1}" destId="{A1FF200A-4B74-44C9-8E00-606177B54FF0}" srcOrd="1" destOrd="0" parTransId="{AE3A4C04-C92E-4BDB-8104-731FB3F513DF}" sibTransId="{65752698-813D-46AC-B68D-E024B67A08C3}"/>
    <dgm:cxn modelId="{7A88FCE7-0EFA-4A10-B013-D47CDA909F6D}" type="presOf" srcId="{78E2616D-D5D4-4244-B40F-24DE2F582163}" destId="{8D37E77C-58CD-4ACF-8F48-A0B5DCAB9E4E}" srcOrd="0" destOrd="0" presId="urn:microsoft.com/office/officeart/2005/8/layout/lProcess3"/>
    <dgm:cxn modelId="{74764FF9-F10F-4D77-AA31-78570A711F8F}" srcId="{C3651190-1381-49C6-9F41-FFDBDB7F59A1}" destId="{9829AFA6-3E83-4211-A7A8-1FB84BB446A4}" srcOrd="0" destOrd="0" parTransId="{329582E4-94C4-43C0-9F49-EFC16F67FF31}" sibTransId="{9D2C8284-27EE-48C8-985B-C85903358153}"/>
    <dgm:cxn modelId="{2A30F71E-DF31-4831-B9A5-7C7869F01723}" type="presParOf" srcId="{833E5B03-E23A-4AFB-B1E7-7F0649754B34}" destId="{1FCBE9F7-749B-49B3-83B6-E7C2B468B6BD}" srcOrd="0" destOrd="0" presId="urn:microsoft.com/office/officeart/2005/8/layout/lProcess3"/>
    <dgm:cxn modelId="{D0CC5B4A-9FE9-465E-9EAF-E546F96AD869}" type="presParOf" srcId="{1FCBE9F7-749B-49B3-83B6-E7C2B468B6BD}" destId="{8D37E77C-58CD-4ACF-8F48-A0B5DCAB9E4E}" srcOrd="0" destOrd="0" presId="urn:microsoft.com/office/officeart/2005/8/layout/lProcess3"/>
    <dgm:cxn modelId="{1E7C395C-604F-4EA2-85C5-CE0BFB664BC4}" type="presParOf" srcId="{1FCBE9F7-749B-49B3-83B6-E7C2B468B6BD}" destId="{FDAA5406-4F10-4F80-B109-96E941ED152C}" srcOrd="1" destOrd="0" presId="urn:microsoft.com/office/officeart/2005/8/layout/lProcess3"/>
    <dgm:cxn modelId="{4C58876B-EED5-4C00-804E-620D4E720419}" type="presParOf" srcId="{1FCBE9F7-749B-49B3-83B6-E7C2B468B6BD}" destId="{BB8F64EF-40AF-4C32-8A80-4C9060DDCB57}" srcOrd="2" destOrd="0" presId="urn:microsoft.com/office/officeart/2005/8/layout/lProcess3"/>
    <dgm:cxn modelId="{F586BDC5-6396-4247-B399-2452E8AC86FC}" type="presParOf" srcId="{1FCBE9F7-749B-49B3-83B6-E7C2B468B6BD}" destId="{FE93848B-AF2C-46D7-A3D6-7AF9793A0D3E}" srcOrd="3" destOrd="0" presId="urn:microsoft.com/office/officeart/2005/8/layout/lProcess3"/>
    <dgm:cxn modelId="{C41C17E4-E9D8-413C-9595-244D35CB1E42}" type="presParOf" srcId="{1FCBE9F7-749B-49B3-83B6-E7C2B468B6BD}" destId="{98EC02E8-206E-4EE6-BE23-94CE96DEB4BF}" srcOrd="4" destOrd="0" presId="urn:microsoft.com/office/officeart/2005/8/layout/lProcess3"/>
    <dgm:cxn modelId="{D7AE0206-5628-46DE-8352-038EB4242489}" type="presParOf" srcId="{833E5B03-E23A-4AFB-B1E7-7F0649754B34}" destId="{5487B7F8-60B6-4454-BEBF-DF1A06022C31}" srcOrd="1" destOrd="0" presId="urn:microsoft.com/office/officeart/2005/8/layout/lProcess3"/>
    <dgm:cxn modelId="{8BC67310-2B14-41B2-8DB1-A42F271A8A6A}" type="presParOf" srcId="{833E5B03-E23A-4AFB-B1E7-7F0649754B34}" destId="{EFA4D531-3A3A-4A6E-B112-374306B5826D}" srcOrd="2" destOrd="0" presId="urn:microsoft.com/office/officeart/2005/8/layout/lProcess3"/>
    <dgm:cxn modelId="{700FCC11-1ACB-4311-AE3D-470A98FF15B5}" type="presParOf" srcId="{EFA4D531-3A3A-4A6E-B112-374306B5826D}" destId="{24C78123-81F1-49E7-A64A-9FEBCE41A3AC}" srcOrd="0" destOrd="0" presId="urn:microsoft.com/office/officeart/2005/8/layout/lProcess3"/>
    <dgm:cxn modelId="{94B4CC53-FD07-4DD9-9CC9-4917A57616BD}" type="presParOf" srcId="{EFA4D531-3A3A-4A6E-B112-374306B5826D}" destId="{8CE95BCD-B28F-45EB-AF20-AC2A762CDC37}" srcOrd="1" destOrd="0" presId="urn:microsoft.com/office/officeart/2005/8/layout/lProcess3"/>
    <dgm:cxn modelId="{BC861740-C3E0-4D80-AD22-604956783907}" type="presParOf" srcId="{EFA4D531-3A3A-4A6E-B112-374306B5826D}" destId="{796B199B-B6A5-4CB4-B636-7ABC318A6F53}" srcOrd="2" destOrd="0" presId="urn:microsoft.com/office/officeart/2005/8/layout/lProcess3"/>
    <dgm:cxn modelId="{342944F5-273B-4019-8724-3DF7198E860F}" type="presParOf" srcId="{EFA4D531-3A3A-4A6E-B112-374306B5826D}" destId="{109FD59F-92E5-40F5-88C5-4CDF029C0B32}" srcOrd="3" destOrd="0" presId="urn:microsoft.com/office/officeart/2005/8/layout/lProcess3"/>
    <dgm:cxn modelId="{26203101-CA62-4789-8CEB-8110752EAEF1}" type="presParOf" srcId="{EFA4D531-3A3A-4A6E-B112-374306B5826D}" destId="{504B88DB-E0C3-4272-9B59-B5F882ECA421}" srcOrd="4" destOrd="0" presId="urn:microsoft.com/office/officeart/2005/8/layout/lProcess3"/>
    <dgm:cxn modelId="{F9A9D1D7-9164-4100-A785-402016BE67C7}" type="presParOf" srcId="{833E5B03-E23A-4AFB-B1E7-7F0649754B34}" destId="{18143B69-C930-4C15-B3DD-4E61EF35E3C6}" srcOrd="3" destOrd="0" presId="urn:microsoft.com/office/officeart/2005/8/layout/lProcess3"/>
    <dgm:cxn modelId="{3784FBBB-0626-4C03-B957-E052530F6B43}" type="presParOf" srcId="{833E5B03-E23A-4AFB-B1E7-7F0649754B34}" destId="{4E067E71-C428-4CAA-8F83-5EFB8D04D364}" srcOrd="4" destOrd="0" presId="urn:microsoft.com/office/officeart/2005/8/layout/lProcess3"/>
    <dgm:cxn modelId="{D25C9FAF-A87E-4F7F-8D29-A67FE0D5BD85}" type="presParOf" srcId="{4E067E71-C428-4CAA-8F83-5EFB8D04D364}" destId="{A003A49D-6820-4B3A-AE07-EABECA064BFE}" srcOrd="0" destOrd="0" presId="urn:microsoft.com/office/officeart/2005/8/layout/lProcess3"/>
    <dgm:cxn modelId="{C4D35F12-EE87-422B-BE82-08CCAEC6F82E}" type="presParOf" srcId="{4E067E71-C428-4CAA-8F83-5EFB8D04D364}" destId="{EEAD2368-7574-44DD-9DD9-2B9EBC9D175C}" srcOrd="1" destOrd="0" presId="urn:microsoft.com/office/officeart/2005/8/layout/lProcess3"/>
    <dgm:cxn modelId="{69C07F82-379C-4276-B0C9-E52067F08274}" type="presParOf" srcId="{4E067E71-C428-4CAA-8F83-5EFB8D04D364}" destId="{FBA7E409-9ADB-4703-BA7E-2E879F25C961}" srcOrd="2" destOrd="0" presId="urn:microsoft.com/office/officeart/2005/8/layout/lProcess3"/>
    <dgm:cxn modelId="{63C0A156-147B-434F-AFEE-550DD050593A}" type="presParOf" srcId="{4E067E71-C428-4CAA-8F83-5EFB8D04D364}" destId="{C0A1B630-214C-401B-8AD1-58BFB95FF017}" srcOrd="3" destOrd="0" presId="urn:microsoft.com/office/officeart/2005/8/layout/lProcess3"/>
    <dgm:cxn modelId="{73ACBE07-7D12-41B9-B3A0-6F709275BEEC}" type="presParOf" srcId="{4E067E71-C428-4CAA-8F83-5EFB8D04D364}" destId="{FD37F702-6328-4B52-965D-E6EB4A28F671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3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A4C80D-42BE-4136-8D18-4359A06286CE}">
      <dsp:nvSpPr>
        <dsp:cNvPr id="0" name=""/>
        <dsp:cNvSpPr/>
      </dsp:nvSpPr>
      <dsp:spPr>
        <a:xfrm>
          <a:off x="7667" y="774400"/>
          <a:ext cx="4118830" cy="1627165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i="0" u="none" kern="1200" dirty="0">
              <a:solidFill>
                <a:schemeClr val="bg1"/>
              </a:solidFill>
            </a:rPr>
            <a:t>Facilitators</a:t>
          </a:r>
          <a:endParaRPr lang="en-US" sz="4000" b="1" kern="1200" dirty="0">
            <a:solidFill>
              <a:schemeClr val="bg1"/>
            </a:solidFill>
          </a:endParaRPr>
        </a:p>
      </dsp:txBody>
      <dsp:txXfrm>
        <a:off x="55325" y="822058"/>
        <a:ext cx="4023514" cy="1531849"/>
      </dsp:txXfrm>
    </dsp:sp>
    <dsp:sp modelId="{F2862FA3-A0D5-421C-A71D-61DE3823A013}">
      <dsp:nvSpPr>
        <dsp:cNvPr id="0" name=""/>
        <dsp:cNvSpPr/>
      </dsp:nvSpPr>
      <dsp:spPr>
        <a:xfrm>
          <a:off x="419550" y="2401566"/>
          <a:ext cx="411883" cy="19489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8928"/>
              </a:lnTo>
              <a:lnTo>
                <a:pt x="411883" y="1948928"/>
              </a:lnTo>
            </a:path>
          </a:pathLst>
        </a:custGeom>
        <a:noFill/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054678-251C-4038-92F4-97B474E088F4}">
      <dsp:nvSpPr>
        <dsp:cNvPr id="0" name=""/>
        <dsp:cNvSpPr/>
      </dsp:nvSpPr>
      <dsp:spPr>
        <a:xfrm>
          <a:off x="831434" y="2998146"/>
          <a:ext cx="8982232" cy="2704696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0" i="1" u="none" kern="1200" dirty="0">
              <a:solidFill>
                <a:schemeClr val="bg1"/>
              </a:solidFill>
            </a:rPr>
            <a:t>Pedagogical Benefits</a:t>
          </a:r>
          <a:endParaRPr lang="en-US" sz="3600" i="1" kern="1200" dirty="0">
            <a:solidFill>
              <a:schemeClr val="bg1"/>
            </a:solidFill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>
              <a:solidFill>
                <a:schemeClr val="bg1"/>
              </a:solidFill>
            </a:rPr>
            <a:t>“Using Twitter over the course of the semester was an unexpected way to gain knowledge about aphasia, the people affected by it and the growing research.”</a:t>
          </a:r>
        </a:p>
      </dsp:txBody>
      <dsp:txXfrm>
        <a:off x="910652" y="3077364"/>
        <a:ext cx="8823796" cy="2546260"/>
      </dsp:txXfrm>
    </dsp:sp>
    <dsp:sp modelId="{EA5E6AE0-DD26-436C-A266-B60DA709F9DD}">
      <dsp:nvSpPr>
        <dsp:cNvPr id="0" name=""/>
        <dsp:cNvSpPr/>
      </dsp:nvSpPr>
      <dsp:spPr>
        <a:xfrm>
          <a:off x="419550" y="2401566"/>
          <a:ext cx="411883" cy="5177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77521"/>
              </a:lnTo>
              <a:lnTo>
                <a:pt x="411883" y="5177521"/>
              </a:lnTo>
            </a:path>
          </a:pathLst>
        </a:custGeom>
        <a:noFill/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D96A76-7BC7-42D7-B5B8-B6A194E7DB02}">
      <dsp:nvSpPr>
        <dsp:cNvPr id="0" name=""/>
        <dsp:cNvSpPr/>
      </dsp:nvSpPr>
      <dsp:spPr>
        <a:xfrm>
          <a:off x="831434" y="6231704"/>
          <a:ext cx="8993759" cy="2694767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i="1" kern="1200" dirty="0">
              <a:solidFill>
                <a:schemeClr val="bg1"/>
              </a:solidFill>
            </a:rPr>
            <a:t>Professional Networking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>
              <a:solidFill>
                <a:schemeClr val="bg1"/>
              </a:solidFill>
            </a:rPr>
            <a:t>“I was </a:t>
          </a:r>
          <a:r>
            <a:rPr lang="en-US" sz="3200" b="0" i="0" u="none" kern="1200" dirty="0">
              <a:solidFill>
                <a:schemeClr val="bg1"/>
              </a:solidFill>
            </a:rPr>
            <a:t>intrigued though to learn that there was a whole other side to Twitter, a professional and clinically applicable side, that I wasn't aware of before.”</a:t>
          </a:r>
          <a:endParaRPr lang="en-US" sz="3200" kern="1200" dirty="0">
            <a:solidFill>
              <a:schemeClr val="bg1"/>
            </a:solidFill>
          </a:endParaRPr>
        </a:p>
      </dsp:txBody>
      <dsp:txXfrm>
        <a:off x="910361" y="6310631"/>
        <a:ext cx="8835905" cy="2536913"/>
      </dsp:txXfrm>
    </dsp:sp>
    <dsp:sp modelId="{2F85224F-2FD6-4989-95FE-50B45B638D22}">
      <dsp:nvSpPr>
        <dsp:cNvPr id="0" name=""/>
        <dsp:cNvSpPr/>
      </dsp:nvSpPr>
      <dsp:spPr>
        <a:xfrm>
          <a:off x="419550" y="2401566"/>
          <a:ext cx="411883" cy="83916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91655"/>
              </a:lnTo>
              <a:lnTo>
                <a:pt x="411883" y="8391655"/>
              </a:lnTo>
            </a:path>
          </a:pathLst>
        </a:custGeom>
        <a:noFill/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213AA9-642B-455F-8936-1F2B9397473D}">
      <dsp:nvSpPr>
        <dsp:cNvPr id="0" name=""/>
        <dsp:cNvSpPr/>
      </dsp:nvSpPr>
      <dsp:spPr>
        <a:xfrm>
          <a:off x="831434" y="9451718"/>
          <a:ext cx="9054207" cy="2683005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i="1" kern="1200" dirty="0">
              <a:solidFill>
                <a:schemeClr val="bg1"/>
              </a:solidFill>
            </a:rPr>
            <a:t>Awareness of Groups in the Field 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b="0" i="0" u="none" kern="1200" dirty="0">
              <a:solidFill>
                <a:schemeClr val="bg1"/>
              </a:solidFill>
            </a:rPr>
            <a:t>“I am glad I found them [specific Twitter account], as I will reference back to them in my career when looking for ways to earn ASHA CEU’s.”</a:t>
          </a:r>
          <a:endParaRPr lang="en-US" sz="3200" kern="1200" dirty="0">
            <a:solidFill>
              <a:schemeClr val="bg1"/>
            </a:solidFill>
          </a:endParaRPr>
        </a:p>
      </dsp:txBody>
      <dsp:txXfrm>
        <a:off x="910017" y="9530301"/>
        <a:ext cx="8897041" cy="25258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A4C80D-42BE-4136-8D18-4359A06286CE}">
      <dsp:nvSpPr>
        <dsp:cNvPr id="0" name=""/>
        <dsp:cNvSpPr/>
      </dsp:nvSpPr>
      <dsp:spPr>
        <a:xfrm>
          <a:off x="1399" y="920710"/>
          <a:ext cx="3109149" cy="1477873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>
              <a:solidFill>
                <a:schemeClr val="bg1"/>
              </a:solidFill>
            </a:rPr>
            <a:t>Barriers</a:t>
          </a:r>
        </a:p>
      </dsp:txBody>
      <dsp:txXfrm>
        <a:off x="44684" y="963995"/>
        <a:ext cx="3022579" cy="1391303"/>
      </dsp:txXfrm>
    </dsp:sp>
    <dsp:sp modelId="{7345BF6C-6392-409C-833A-2ABE56D68E8F}">
      <dsp:nvSpPr>
        <dsp:cNvPr id="0" name=""/>
        <dsp:cNvSpPr/>
      </dsp:nvSpPr>
      <dsp:spPr>
        <a:xfrm>
          <a:off x="312314" y="2398584"/>
          <a:ext cx="310914" cy="19162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6263"/>
              </a:lnTo>
              <a:lnTo>
                <a:pt x="310914" y="1916263"/>
              </a:lnTo>
            </a:path>
          </a:pathLst>
        </a:custGeom>
        <a:noFill/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F17FF5-8138-424C-8370-F3958B263F23}">
      <dsp:nvSpPr>
        <dsp:cNvPr id="0" name=""/>
        <dsp:cNvSpPr/>
      </dsp:nvSpPr>
      <dsp:spPr>
        <a:xfrm>
          <a:off x="623229" y="3037338"/>
          <a:ext cx="5657095" cy="2555017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i="1" kern="1200" dirty="0">
              <a:solidFill>
                <a:schemeClr val="bg1"/>
              </a:solidFill>
            </a:rPr>
            <a:t>Requirements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b="0" i="0" u="none" kern="1200" dirty="0">
              <a:solidFill>
                <a:schemeClr val="bg1"/>
              </a:solidFill>
            </a:rPr>
            <a:t>“The required “relics” I posted were not as thoughtful as I wish they were.”</a:t>
          </a:r>
          <a:endParaRPr lang="en-US" sz="3200" kern="1200" dirty="0">
            <a:solidFill>
              <a:schemeClr val="bg1"/>
            </a:solidFill>
          </a:endParaRPr>
        </a:p>
      </dsp:txBody>
      <dsp:txXfrm>
        <a:off x="698063" y="3112172"/>
        <a:ext cx="5507427" cy="2405349"/>
      </dsp:txXfrm>
    </dsp:sp>
    <dsp:sp modelId="{9C7F9943-DC71-4042-9385-8143F0DD8888}">
      <dsp:nvSpPr>
        <dsp:cNvPr id="0" name=""/>
        <dsp:cNvSpPr/>
      </dsp:nvSpPr>
      <dsp:spPr>
        <a:xfrm>
          <a:off x="312314" y="2398584"/>
          <a:ext cx="310914" cy="51100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10035"/>
              </a:lnTo>
              <a:lnTo>
                <a:pt x="310914" y="5110035"/>
              </a:lnTo>
            </a:path>
          </a:pathLst>
        </a:custGeom>
        <a:noFill/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0C3B95-A5A5-48F7-8624-0CE3D2A82EA1}">
      <dsp:nvSpPr>
        <dsp:cNvPr id="0" name=""/>
        <dsp:cNvSpPr/>
      </dsp:nvSpPr>
      <dsp:spPr>
        <a:xfrm>
          <a:off x="623229" y="6231110"/>
          <a:ext cx="5561476" cy="2555017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i="1" kern="1200" dirty="0">
              <a:solidFill>
                <a:schemeClr val="bg1"/>
              </a:solidFill>
            </a:rPr>
            <a:t>Steep Learning Curve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>
              <a:solidFill>
                <a:schemeClr val="bg1"/>
              </a:solidFill>
            </a:rPr>
            <a:t>“Even though I have used Twitter for several years, it is one of the more confusing social media platforms.” </a:t>
          </a:r>
        </a:p>
      </dsp:txBody>
      <dsp:txXfrm>
        <a:off x="698063" y="6305944"/>
        <a:ext cx="5411808" cy="2405349"/>
      </dsp:txXfrm>
    </dsp:sp>
    <dsp:sp modelId="{70495779-DA72-4014-9B6A-08294052C6E3}">
      <dsp:nvSpPr>
        <dsp:cNvPr id="0" name=""/>
        <dsp:cNvSpPr/>
      </dsp:nvSpPr>
      <dsp:spPr>
        <a:xfrm>
          <a:off x="312314" y="2398584"/>
          <a:ext cx="310914" cy="8303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03807"/>
              </a:lnTo>
              <a:lnTo>
                <a:pt x="310914" y="8303807"/>
              </a:lnTo>
            </a:path>
          </a:pathLst>
        </a:custGeom>
        <a:noFill/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88C80F-1C66-48B1-A614-300C0BD64AEE}">
      <dsp:nvSpPr>
        <dsp:cNvPr id="0" name=""/>
        <dsp:cNvSpPr/>
      </dsp:nvSpPr>
      <dsp:spPr>
        <a:xfrm>
          <a:off x="623229" y="9424882"/>
          <a:ext cx="5561476" cy="2555017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i="1" kern="1200" dirty="0">
              <a:solidFill>
                <a:schemeClr val="bg1"/>
              </a:solidFill>
            </a:rPr>
            <a:t>Faulty Twitter Design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b="0" i="0" u="none" kern="1200" dirty="0">
              <a:solidFill>
                <a:schemeClr val="bg1"/>
              </a:solidFill>
            </a:rPr>
            <a:t>“I’m not the biggest fan of the layout of Twitter nor am I the biggest fan of the way it operates.”</a:t>
          </a:r>
          <a:endParaRPr lang="en-US" sz="3200" kern="1200" dirty="0">
            <a:solidFill>
              <a:schemeClr val="bg1"/>
            </a:solidFill>
          </a:endParaRPr>
        </a:p>
      </dsp:txBody>
      <dsp:txXfrm>
        <a:off x="698063" y="9499716"/>
        <a:ext cx="5411808" cy="24053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650919-1B7B-4B55-946D-BA14F191EE52}">
      <dsp:nvSpPr>
        <dsp:cNvPr id="0" name=""/>
        <dsp:cNvSpPr/>
      </dsp:nvSpPr>
      <dsp:spPr>
        <a:xfrm>
          <a:off x="1363999" y="1505487"/>
          <a:ext cx="1665904" cy="27542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/>
            <a:t>2016</a:t>
          </a:r>
        </a:p>
      </dsp:txBody>
      <dsp:txXfrm>
        <a:off x="1412792" y="1554280"/>
        <a:ext cx="1568318" cy="2656704"/>
      </dsp:txXfrm>
    </dsp:sp>
    <dsp:sp modelId="{198C78FB-3B0A-479F-AFF9-CAFD6567EF61}">
      <dsp:nvSpPr>
        <dsp:cNvPr id="0" name=""/>
        <dsp:cNvSpPr/>
      </dsp:nvSpPr>
      <dsp:spPr>
        <a:xfrm>
          <a:off x="1530590" y="4259777"/>
          <a:ext cx="483741" cy="2348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8473"/>
              </a:lnTo>
              <a:lnTo>
                <a:pt x="483741" y="2348473"/>
              </a:lnTo>
            </a:path>
          </a:pathLst>
        </a:custGeom>
        <a:noFill/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E458C1-9CDA-44FE-820C-58643CB5D102}">
      <dsp:nvSpPr>
        <dsp:cNvPr id="0" name=""/>
        <dsp:cNvSpPr/>
      </dsp:nvSpPr>
      <dsp:spPr>
        <a:xfrm>
          <a:off x="2014331" y="5231105"/>
          <a:ext cx="1656760" cy="2754290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>
              <a:solidFill>
                <a:schemeClr val="bg1"/>
              </a:solidFill>
            </a:rPr>
            <a:t>2017</a:t>
          </a:r>
          <a:r>
            <a:rPr lang="en-US" sz="4000" b="1" kern="1200" dirty="0"/>
            <a:t> </a:t>
          </a:r>
        </a:p>
      </dsp:txBody>
      <dsp:txXfrm>
        <a:off x="2062856" y="5279630"/>
        <a:ext cx="1559710" cy="2657240"/>
      </dsp:txXfrm>
    </dsp:sp>
    <dsp:sp modelId="{BFA3A364-825C-4904-B942-C72E305D9657}">
      <dsp:nvSpPr>
        <dsp:cNvPr id="0" name=""/>
        <dsp:cNvSpPr/>
      </dsp:nvSpPr>
      <dsp:spPr>
        <a:xfrm>
          <a:off x="3571893" y="1452136"/>
          <a:ext cx="5401769" cy="27542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Minimal interaction with the preexisting #aphasia</a:t>
          </a:r>
        </a:p>
      </dsp:txBody>
      <dsp:txXfrm>
        <a:off x="3652563" y="1532806"/>
        <a:ext cx="5240429" cy="2592950"/>
      </dsp:txXfrm>
    </dsp:sp>
    <dsp:sp modelId="{8549F5F4-A34C-469C-B562-3AF20B51271E}">
      <dsp:nvSpPr>
        <dsp:cNvPr id="0" name=""/>
        <dsp:cNvSpPr/>
      </dsp:nvSpPr>
      <dsp:spPr>
        <a:xfrm>
          <a:off x="4112070" y="4206426"/>
          <a:ext cx="952703" cy="21526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2698"/>
              </a:lnTo>
              <a:lnTo>
                <a:pt x="952703" y="2152698"/>
              </a:lnTo>
            </a:path>
          </a:pathLst>
        </a:custGeom>
        <a:noFill/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993B5D-9222-4A8F-A4B6-3121B6FF4D6C}">
      <dsp:nvSpPr>
        <dsp:cNvPr id="0" name=""/>
        <dsp:cNvSpPr/>
      </dsp:nvSpPr>
      <dsp:spPr>
        <a:xfrm>
          <a:off x="5064774" y="4981979"/>
          <a:ext cx="4444366" cy="2754290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bg1"/>
              </a:solidFill>
            </a:rPr>
            <a:t>Curating a week-long international #WeSpeechies discussion</a:t>
          </a:r>
        </a:p>
      </dsp:txBody>
      <dsp:txXfrm>
        <a:off x="5145444" y="5062649"/>
        <a:ext cx="4283026" cy="2592950"/>
      </dsp:txXfrm>
    </dsp:sp>
    <dsp:sp modelId="{8CECE98B-3BF4-4597-B9C9-FD926CB02EEB}">
      <dsp:nvSpPr>
        <dsp:cNvPr id="0" name=""/>
        <dsp:cNvSpPr/>
      </dsp:nvSpPr>
      <dsp:spPr>
        <a:xfrm>
          <a:off x="9449218" y="1434426"/>
          <a:ext cx="5508580" cy="27542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Twitter use completely optional in assignments </a:t>
          </a:r>
        </a:p>
      </dsp:txBody>
      <dsp:txXfrm>
        <a:off x="9529888" y="1515096"/>
        <a:ext cx="5347240" cy="2592950"/>
      </dsp:txXfrm>
    </dsp:sp>
    <dsp:sp modelId="{FFC4AB36-5A91-4F9C-BF5B-6D1347F3DA48}">
      <dsp:nvSpPr>
        <dsp:cNvPr id="0" name=""/>
        <dsp:cNvSpPr/>
      </dsp:nvSpPr>
      <dsp:spPr>
        <a:xfrm>
          <a:off x="10000076" y="4188716"/>
          <a:ext cx="839584" cy="22083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8362"/>
              </a:lnTo>
              <a:lnTo>
                <a:pt x="839584" y="2208362"/>
              </a:lnTo>
            </a:path>
          </a:pathLst>
        </a:custGeom>
        <a:noFill/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42E4DF-2DCB-4471-9EDE-505F1C16D097}">
      <dsp:nvSpPr>
        <dsp:cNvPr id="0" name=""/>
        <dsp:cNvSpPr/>
      </dsp:nvSpPr>
      <dsp:spPr>
        <a:xfrm>
          <a:off x="10839661" y="5019934"/>
          <a:ext cx="4406864" cy="2754290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bg1"/>
              </a:solidFill>
            </a:rPr>
            <a:t>Mandatory weekly discussion forum posting of Twitter relics </a:t>
          </a:r>
        </a:p>
      </dsp:txBody>
      <dsp:txXfrm>
        <a:off x="10920331" y="5100604"/>
        <a:ext cx="4245524" cy="2592950"/>
      </dsp:txXfrm>
    </dsp:sp>
    <dsp:sp modelId="{0A515BDF-1D1E-4000-BAC2-46C48CBBFEB8}">
      <dsp:nvSpPr>
        <dsp:cNvPr id="0" name=""/>
        <dsp:cNvSpPr/>
      </dsp:nvSpPr>
      <dsp:spPr>
        <a:xfrm>
          <a:off x="15479461" y="1447206"/>
          <a:ext cx="5508580" cy="27542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Twitter use incentivized with extra credit on assignments </a:t>
          </a:r>
        </a:p>
      </dsp:txBody>
      <dsp:txXfrm>
        <a:off x="15560131" y="1527876"/>
        <a:ext cx="5347240" cy="2592950"/>
      </dsp:txXfrm>
    </dsp:sp>
    <dsp:sp modelId="{B1BFCD6F-663B-4177-8CDE-2905B8B191D1}">
      <dsp:nvSpPr>
        <dsp:cNvPr id="0" name=""/>
        <dsp:cNvSpPr/>
      </dsp:nvSpPr>
      <dsp:spPr>
        <a:xfrm>
          <a:off x="16030319" y="4201496"/>
          <a:ext cx="728994" cy="22527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2789"/>
              </a:lnTo>
              <a:lnTo>
                <a:pt x="728994" y="2252789"/>
              </a:lnTo>
            </a:path>
          </a:pathLst>
        </a:custGeom>
        <a:noFill/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812DDA-F340-4AC0-84F1-BBF991B170D6}">
      <dsp:nvSpPr>
        <dsp:cNvPr id="0" name=""/>
        <dsp:cNvSpPr/>
      </dsp:nvSpPr>
      <dsp:spPr>
        <a:xfrm>
          <a:off x="16759314" y="5077140"/>
          <a:ext cx="5050002" cy="2754290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bg1"/>
              </a:solidFill>
            </a:rPr>
            <a:t>Twitter use required for full credit on assignments </a:t>
          </a:r>
        </a:p>
      </dsp:txBody>
      <dsp:txXfrm>
        <a:off x="16839984" y="5157810"/>
        <a:ext cx="4888662" cy="25929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7598CA-8C45-4750-87BF-37DBF0464F71}">
      <dsp:nvSpPr>
        <dsp:cNvPr id="0" name=""/>
        <dsp:cNvSpPr/>
      </dsp:nvSpPr>
      <dsp:spPr>
        <a:xfrm>
          <a:off x="2889" y="39753"/>
          <a:ext cx="4465432" cy="17861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0" i="0" u="none" kern="1200" dirty="0"/>
            <a:t>Skepticism</a:t>
          </a:r>
          <a:endParaRPr lang="en-US" sz="3200" kern="1200" dirty="0"/>
        </a:p>
      </dsp:txBody>
      <dsp:txXfrm>
        <a:off x="895976" y="39753"/>
        <a:ext cx="2679259" cy="1786173"/>
      </dsp:txXfrm>
    </dsp:sp>
    <dsp:sp modelId="{26B8A6DB-A411-4D8D-99EC-454A918FF353}">
      <dsp:nvSpPr>
        <dsp:cNvPr id="0" name=""/>
        <dsp:cNvSpPr/>
      </dsp:nvSpPr>
      <dsp:spPr>
        <a:xfrm>
          <a:off x="3887816" y="191577"/>
          <a:ext cx="3706309" cy="148252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baseline="0" dirty="0"/>
            <a:t>Midterm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baseline="0" dirty="0"/>
            <a:t>38%</a:t>
          </a:r>
        </a:p>
      </dsp:txBody>
      <dsp:txXfrm>
        <a:off x="4629078" y="191577"/>
        <a:ext cx="2223786" cy="1482523"/>
      </dsp:txXfrm>
    </dsp:sp>
    <dsp:sp modelId="{2320CB5B-E889-421F-91B8-1040B21EDC1A}">
      <dsp:nvSpPr>
        <dsp:cNvPr id="0" name=""/>
        <dsp:cNvSpPr/>
      </dsp:nvSpPr>
      <dsp:spPr>
        <a:xfrm>
          <a:off x="7075242" y="191577"/>
          <a:ext cx="3706309" cy="148252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baseline="0" dirty="0"/>
            <a:t>Final    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baseline="0" dirty="0"/>
            <a:t>14%</a:t>
          </a:r>
        </a:p>
      </dsp:txBody>
      <dsp:txXfrm>
        <a:off x="7816504" y="191577"/>
        <a:ext cx="2223786" cy="1482523"/>
      </dsp:txXfrm>
    </dsp:sp>
    <dsp:sp modelId="{723B2BBD-6BAE-43CF-A4A3-27B45089B583}">
      <dsp:nvSpPr>
        <dsp:cNvPr id="0" name=""/>
        <dsp:cNvSpPr/>
      </dsp:nvSpPr>
      <dsp:spPr>
        <a:xfrm>
          <a:off x="2889" y="2075990"/>
          <a:ext cx="4465432" cy="17861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0" i="0" u="none" kern="1200" dirty="0"/>
            <a:t>Time</a:t>
          </a:r>
          <a:endParaRPr lang="en-US" sz="3200" kern="1200" dirty="0"/>
        </a:p>
      </dsp:txBody>
      <dsp:txXfrm>
        <a:off x="895976" y="2075990"/>
        <a:ext cx="2679259" cy="1786173"/>
      </dsp:txXfrm>
    </dsp:sp>
    <dsp:sp modelId="{921378AA-1DE5-4F88-99E8-1EB1B1B0B7CF}">
      <dsp:nvSpPr>
        <dsp:cNvPr id="0" name=""/>
        <dsp:cNvSpPr/>
      </dsp:nvSpPr>
      <dsp:spPr>
        <a:xfrm>
          <a:off x="3887816" y="2227815"/>
          <a:ext cx="3706309" cy="148252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baseline="0" dirty="0"/>
            <a:t>Midterm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baseline="0" dirty="0"/>
            <a:t>26%</a:t>
          </a:r>
        </a:p>
      </dsp:txBody>
      <dsp:txXfrm>
        <a:off x="4629078" y="2227815"/>
        <a:ext cx="2223786" cy="1482523"/>
      </dsp:txXfrm>
    </dsp:sp>
    <dsp:sp modelId="{FBAB6CFF-E6D1-4915-A1E9-512CBFD67F69}">
      <dsp:nvSpPr>
        <dsp:cNvPr id="0" name=""/>
        <dsp:cNvSpPr/>
      </dsp:nvSpPr>
      <dsp:spPr>
        <a:xfrm>
          <a:off x="7075242" y="2227815"/>
          <a:ext cx="3706309" cy="148252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baseline="0" dirty="0"/>
            <a:t>Final      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baseline="0" dirty="0"/>
            <a:t> 5%</a:t>
          </a:r>
        </a:p>
      </dsp:txBody>
      <dsp:txXfrm>
        <a:off x="7816504" y="2227815"/>
        <a:ext cx="2223786" cy="1482523"/>
      </dsp:txXfrm>
    </dsp:sp>
    <dsp:sp modelId="{E99D9283-5586-4602-83C9-8F58CEF71F32}">
      <dsp:nvSpPr>
        <dsp:cNvPr id="0" name=""/>
        <dsp:cNvSpPr/>
      </dsp:nvSpPr>
      <dsp:spPr>
        <a:xfrm>
          <a:off x="2889" y="4112227"/>
          <a:ext cx="4465432" cy="17861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0" i="0" u="none" kern="1200" dirty="0"/>
            <a:t>Twitter Layout</a:t>
          </a:r>
          <a:endParaRPr lang="en-US" sz="3200" kern="1200" dirty="0"/>
        </a:p>
      </dsp:txBody>
      <dsp:txXfrm>
        <a:off x="895976" y="4112227"/>
        <a:ext cx="2679259" cy="1786173"/>
      </dsp:txXfrm>
    </dsp:sp>
    <dsp:sp modelId="{1DF43FC0-D52B-4053-BC1C-5BCE36F37281}">
      <dsp:nvSpPr>
        <dsp:cNvPr id="0" name=""/>
        <dsp:cNvSpPr/>
      </dsp:nvSpPr>
      <dsp:spPr>
        <a:xfrm>
          <a:off x="3887816" y="4264052"/>
          <a:ext cx="3706309" cy="148252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baseline="0" dirty="0"/>
            <a:t>Midterm 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baseline="0" dirty="0"/>
            <a:t>29%</a:t>
          </a:r>
        </a:p>
      </dsp:txBody>
      <dsp:txXfrm>
        <a:off x="4629078" y="4264052"/>
        <a:ext cx="2223786" cy="1482523"/>
      </dsp:txXfrm>
    </dsp:sp>
    <dsp:sp modelId="{0F88DD17-E471-4B8B-9E49-8484B1612434}">
      <dsp:nvSpPr>
        <dsp:cNvPr id="0" name=""/>
        <dsp:cNvSpPr/>
      </dsp:nvSpPr>
      <dsp:spPr>
        <a:xfrm>
          <a:off x="7075242" y="4264052"/>
          <a:ext cx="3706309" cy="148252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baseline="0" dirty="0"/>
            <a:t>Final       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baseline="0" dirty="0"/>
            <a:t>9%</a:t>
          </a:r>
        </a:p>
      </dsp:txBody>
      <dsp:txXfrm>
        <a:off x="7816504" y="4264052"/>
        <a:ext cx="2223786" cy="148252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37E77C-58CD-4ACF-8F48-A0B5DCAB9E4E}">
      <dsp:nvSpPr>
        <dsp:cNvPr id="0" name=""/>
        <dsp:cNvSpPr/>
      </dsp:nvSpPr>
      <dsp:spPr>
        <a:xfrm>
          <a:off x="2778" y="350799"/>
          <a:ext cx="4292605" cy="1717042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0" i="0" u="none" kern="1200" dirty="0"/>
            <a:t>Pedagogical Benefits</a:t>
          </a:r>
          <a:endParaRPr lang="en-US" sz="3200" kern="1200" dirty="0"/>
        </a:p>
      </dsp:txBody>
      <dsp:txXfrm>
        <a:off x="861299" y="350799"/>
        <a:ext cx="2575563" cy="1717042"/>
      </dsp:txXfrm>
    </dsp:sp>
    <dsp:sp modelId="{BB8F64EF-40AF-4C32-8A80-4C9060DDCB57}">
      <dsp:nvSpPr>
        <dsp:cNvPr id="0" name=""/>
        <dsp:cNvSpPr/>
      </dsp:nvSpPr>
      <dsp:spPr>
        <a:xfrm>
          <a:off x="3737345" y="496748"/>
          <a:ext cx="3562862" cy="1425145"/>
        </a:xfrm>
        <a:prstGeom prst="chevron">
          <a:avLst/>
        </a:prstGeom>
        <a:solidFill>
          <a:schemeClr val="accent2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baseline="0" dirty="0">
              <a:solidFill>
                <a:schemeClr val="tx1"/>
              </a:solidFill>
            </a:rPr>
            <a:t>Midterm 52%</a:t>
          </a:r>
        </a:p>
      </dsp:txBody>
      <dsp:txXfrm>
        <a:off x="4449918" y="496748"/>
        <a:ext cx="2137717" cy="1425145"/>
      </dsp:txXfrm>
    </dsp:sp>
    <dsp:sp modelId="{98EC02E8-206E-4EE6-BE23-94CE96DEB4BF}">
      <dsp:nvSpPr>
        <dsp:cNvPr id="0" name=""/>
        <dsp:cNvSpPr/>
      </dsp:nvSpPr>
      <dsp:spPr>
        <a:xfrm>
          <a:off x="6801407" y="496748"/>
          <a:ext cx="3562862" cy="1425145"/>
        </a:xfrm>
        <a:prstGeom prst="chevron">
          <a:avLst/>
        </a:prstGeom>
        <a:solidFill>
          <a:schemeClr val="accent2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baseline="0" dirty="0">
              <a:solidFill>
                <a:schemeClr val="tx1"/>
              </a:solidFill>
            </a:rPr>
            <a:t>Final        33%</a:t>
          </a:r>
        </a:p>
      </dsp:txBody>
      <dsp:txXfrm>
        <a:off x="7513980" y="496748"/>
        <a:ext cx="2137717" cy="1425145"/>
      </dsp:txXfrm>
    </dsp:sp>
    <dsp:sp modelId="{24C78123-81F1-49E7-A64A-9FEBCE41A3AC}">
      <dsp:nvSpPr>
        <dsp:cNvPr id="0" name=""/>
        <dsp:cNvSpPr/>
      </dsp:nvSpPr>
      <dsp:spPr>
        <a:xfrm>
          <a:off x="2778" y="2308227"/>
          <a:ext cx="4292605" cy="1717042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Future Use</a:t>
          </a:r>
        </a:p>
      </dsp:txBody>
      <dsp:txXfrm>
        <a:off x="861299" y="2308227"/>
        <a:ext cx="2575563" cy="1717042"/>
      </dsp:txXfrm>
    </dsp:sp>
    <dsp:sp modelId="{796B199B-B6A5-4CB4-B636-7ABC318A6F53}">
      <dsp:nvSpPr>
        <dsp:cNvPr id="0" name=""/>
        <dsp:cNvSpPr/>
      </dsp:nvSpPr>
      <dsp:spPr>
        <a:xfrm>
          <a:off x="3737345" y="2454176"/>
          <a:ext cx="3562862" cy="1425145"/>
        </a:xfrm>
        <a:prstGeom prst="chevron">
          <a:avLst/>
        </a:prstGeom>
        <a:solidFill>
          <a:schemeClr val="accent2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baseline="0" dirty="0">
              <a:solidFill>
                <a:schemeClr val="tx1"/>
              </a:solidFill>
            </a:rPr>
            <a:t>Midterm 43%</a:t>
          </a:r>
        </a:p>
      </dsp:txBody>
      <dsp:txXfrm>
        <a:off x="4449918" y="2454176"/>
        <a:ext cx="2137717" cy="1425145"/>
      </dsp:txXfrm>
    </dsp:sp>
    <dsp:sp modelId="{504B88DB-E0C3-4272-9B59-B5F882ECA421}">
      <dsp:nvSpPr>
        <dsp:cNvPr id="0" name=""/>
        <dsp:cNvSpPr/>
      </dsp:nvSpPr>
      <dsp:spPr>
        <a:xfrm>
          <a:off x="6801407" y="2454176"/>
          <a:ext cx="3562862" cy="1425145"/>
        </a:xfrm>
        <a:prstGeom prst="chevron">
          <a:avLst/>
        </a:prstGeom>
        <a:solidFill>
          <a:schemeClr val="accent2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baseline="0" dirty="0">
              <a:solidFill>
                <a:schemeClr val="tx1"/>
              </a:solidFill>
            </a:rPr>
            <a:t>Final         48%</a:t>
          </a:r>
        </a:p>
      </dsp:txBody>
      <dsp:txXfrm>
        <a:off x="7513980" y="2454176"/>
        <a:ext cx="2137717" cy="1425145"/>
      </dsp:txXfrm>
    </dsp:sp>
    <dsp:sp modelId="{A003A49D-6820-4B3A-AE07-EABECA064BFE}">
      <dsp:nvSpPr>
        <dsp:cNvPr id="0" name=""/>
        <dsp:cNvSpPr/>
      </dsp:nvSpPr>
      <dsp:spPr>
        <a:xfrm>
          <a:off x="2778" y="4265656"/>
          <a:ext cx="4292605" cy="1717042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PLN</a:t>
          </a:r>
        </a:p>
      </dsp:txBody>
      <dsp:txXfrm>
        <a:off x="861299" y="4265656"/>
        <a:ext cx="2575563" cy="1717042"/>
      </dsp:txXfrm>
    </dsp:sp>
    <dsp:sp modelId="{FBA7E409-9ADB-4703-BA7E-2E879F25C961}">
      <dsp:nvSpPr>
        <dsp:cNvPr id="0" name=""/>
        <dsp:cNvSpPr/>
      </dsp:nvSpPr>
      <dsp:spPr>
        <a:xfrm>
          <a:off x="3737345" y="4397367"/>
          <a:ext cx="3562862" cy="1425145"/>
        </a:xfrm>
        <a:prstGeom prst="chevron">
          <a:avLst/>
        </a:prstGeom>
        <a:solidFill>
          <a:schemeClr val="accent2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baseline="0" dirty="0">
              <a:solidFill>
                <a:schemeClr val="tx1"/>
              </a:solidFill>
            </a:rPr>
            <a:t>Midterm 33%</a:t>
          </a:r>
        </a:p>
      </dsp:txBody>
      <dsp:txXfrm>
        <a:off x="4449918" y="4397367"/>
        <a:ext cx="2137717" cy="1425145"/>
      </dsp:txXfrm>
    </dsp:sp>
    <dsp:sp modelId="{FD37F702-6328-4B52-965D-E6EB4A28F671}">
      <dsp:nvSpPr>
        <dsp:cNvPr id="0" name=""/>
        <dsp:cNvSpPr/>
      </dsp:nvSpPr>
      <dsp:spPr>
        <a:xfrm>
          <a:off x="6801407" y="4411604"/>
          <a:ext cx="3562862" cy="1425145"/>
        </a:xfrm>
        <a:prstGeom prst="chevron">
          <a:avLst/>
        </a:prstGeom>
        <a:solidFill>
          <a:schemeClr val="accent2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baseline="0" dirty="0">
              <a:solidFill>
                <a:schemeClr val="tx1"/>
              </a:solidFill>
            </a:rPr>
            <a:t>Final         24%</a:t>
          </a:r>
        </a:p>
      </dsp:txBody>
      <dsp:txXfrm>
        <a:off x="7513980" y="4411604"/>
        <a:ext cx="2137717" cy="14251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1088B-77CC-4ED4-809F-FDC84C138D2F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8313" y="1143000"/>
            <a:ext cx="3381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41FCC-02E9-432A-8432-677611881E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Don’t make font smaller than 28 point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41FCC-02E9-432A-8432-677611881E7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22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4680" y="6285233"/>
            <a:ext cx="35753040" cy="13370560"/>
          </a:xfrm>
        </p:spPr>
        <p:txBody>
          <a:bodyPr anchor="b"/>
          <a:lstStyle>
            <a:lvl1pPr algn="ctr">
              <a:defRPr sz="2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20171413"/>
            <a:ext cx="31546800" cy="9272267"/>
          </a:xfrm>
        </p:spPr>
        <p:txBody>
          <a:bodyPr/>
          <a:lstStyle>
            <a:lvl1pPr marL="0" indent="0" algn="ctr">
              <a:buNone/>
              <a:defRPr sz="11040"/>
            </a:lvl1pPr>
            <a:lvl2pPr marL="2103120" indent="0" algn="ctr">
              <a:buNone/>
              <a:defRPr sz="9200"/>
            </a:lvl2pPr>
            <a:lvl3pPr marL="4206240" indent="0" algn="ctr">
              <a:buNone/>
              <a:defRPr sz="8280"/>
            </a:lvl3pPr>
            <a:lvl4pPr marL="6309360" indent="0" algn="ctr">
              <a:buNone/>
              <a:defRPr sz="7360"/>
            </a:lvl4pPr>
            <a:lvl5pPr marL="8412480" indent="0" algn="ctr">
              <a:buNone/>
              <a:defRPr sz="7360"/>
            </a:lvl5pPr>
            <a:lvl6pPr marL="10515600" indent="0" algn="ctr">
              <a:buNone/>
              <a:defRPr sz="7360"/>
            </a:lvl6pPr>
            <a:lvl7pPr marL="12618720" indent="0" algn="ctr">
              <a:buNone/>
              <a:defRPr sz="7360"/>
            </a:lvl7pPr>
            <a:lvl8pPr marL="14721840" indent="0" algn="ctr">
              <a:buNone/>
              <a:defRPr sz="7360"/>
            </a:lvl8pPr>
            <a:lvl9pPr marL="16824960" indent="0" algn="ctr">
              <a:buNone/>
              <a:defRPr sz="7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69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634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100907" y="2044700"/>
            <a:ext cx="9069705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1792" y="2044700"/>
            <a:ext cx="26683335" cy="325462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21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905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9885" y="9574541"/>
            <a:ext cx="36278820" cy="15975327"/>
          </a:xfrm>
        </p:spPr>
        <p:txBody>
          <a:bodyPr anchor="b"/>
          <a:lstStyle>
            <a:lvl1pPr>
              <a:defRPr sz="2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9885" y="25701001"/>
            <a:ext cx="36278820" cy="8401047"/>
          </a:xfrm>
        </p:spPr>
        <p:txBody>
          <a:bodyPr/>
          <a:lstStyle>
            <a:lvl1pPr marL="0" indent="0">
              <a:buNone/>
              <a:defRPr sz="11040">
                <a:solidFill>
                  <a:schemeClr val="tx1"/>
                </a:solidFill>
              </a:defRPr>
            </a:lvl1pPr>
            <a:lvl2pPr marL="210312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2pPr>
            <a:lvl3pPr marL="4206240" indent="0">
              <a:buNone/>
              <a:defRPr sz="8280">
                <a:solidFill>
                  <a:schemeClr val="tx1">
                    <a:tint val="75000"/>
                  </a:schemeClr>
                </a:solidFill>
              </a:defRPr>
            </a:lvl3pPr>
            <a:lvl4pPr marL="63093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4pPr>
            <a:lvl5pPr marL="841248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5pPr>
            <a:lvl6pPr marL="1051560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6pPr>
            <a:lvl7pPr marL="1261872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7pPr>
            <a:lvl8pPr marL="1472184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8pPr>
            <a:lvl9pPr marL="168249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014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917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2940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886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044708"/>
            <a:ext cx="36278820" cy="74231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7273" y="9414513"/>
            <a:ext cx="17794364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7273" y="14028420"/>
            <a:ext cx="17794364" cy="206336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294092" y="9414513"/>
            <a:ext cx="17881999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294092" y="14028420"/>
            <a:ext cx="17881999" cy="206336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49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207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07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81999" y="5529588"/>
            <a:ext cx="21294090" cy="27292300"/>
          </a:xfrm>
        </p:spPr>
        <p:txBody>
          <a:bodyPr/>
          <a:lstStyle>
            <a:lvl1pPr>
              <a:defRPr sz="14720"/>
            </a:lvl1pPr>
            <a:lvl2pPr>
              <a:defRPr sz="12880"/>
            </a:lvl2pPr>
            <a:lvl3pPr>
              <a:defRPr sz="1104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820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81999" y="5529588"/>
            <a:ext cx="21294090" cy="27292300"/>
          </a:xfrm>
        </p:spPr>
        <p:txBody>
          <a:bodyPr anchor="t"/>
          <a:lstStyle>
            <a:lvl1pPr marL="0" indent="0">
              <a:buNone/>
              <a:defRPr sz="14720"/>
            </a:lvl1pPr>
            <a:lvl2pPr marL="2103120" indent="0">
              <a:buNone/>
              <a:defRPr sz="12880"/>
            </a:lvl2pPr>
            <a:lvl3pPr marL="4206240" indent="0">
              <a:buNone/>
              <a:defRPr sz="11040"/>
            </a:lvl3pPr>
            <a:lvl4pPr marL="6309360" indent="0">
              <a:buNone/>
              <a:defRPr sz="9200"/>
            </a:lvl4pPr>
            <a:lvl5pPr marL="8412480" indent="0">
              <a:buNone/>
              <a:defRPr sz="9200"/>
            </a:lvl5pPr>
            <a:lvl6pPr marL="10515600" indent="0">
              <a:buNone/>
              <a:defRPr sz="9200"/>
            </a:lvl6pPr>
            <a:lvl7pPr marL="12618720" indent="0">
              <a:buNone/>
              <a:defRPr sz="9200"/>
            </a:lvl7pPr>
            <a:lvl8pPr marL="14721840" indent="0">
              <a:buNone/>
              <a:defRPr sz="9200"/>
            </a:lvl8pPr>
            <a:lvl9pPr marL="16824960" indent="0">
              <a:buNone/>
              <a:defRPr sz="92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565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1790" y="2044708"/>
            <a:ext cx="3627882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1790" y="10223500"/>
            <a:ext cx="3627882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179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33170" y="35595568"/>
            <a:ext cx="1419606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0657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42062400" cy="384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98764" y="602975"/>
            <a:ext cx="41023309" cy="370719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9" name="Rectangle 8"/>
          <p:cNvSpPr/>
          <p:nvPr userDrawn="1"/>
        </p:nvSpPr>
        <p:spPr>
          <a:xfrm>
            <a:off x="789710" y="974035"/>
            <a:ext cx="40399854" cy="35704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360707" y="7629108"/>
            <a:ext cx="0" cy="284736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7710236" y="7629108"/>
            <a:ext cx="0" cy="284736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1662545" y="7629108"/>
            <a:ext cx="3863963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332584" y="1852864"/>
            <a:ext cx="39421656" cy="5312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4681903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1332584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28488616" y="36966042"/>
            <a:ext cx="13772005" cy="348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67" i="1" dirty="0">
                <a:solidFill>
                  <a:schemeClr val="bg1"/>
                </a:solidFill>
              </a:rPr>
              <a:t>We thank the Office of Research and Sponsored Programs for supporting this research, and Learning &amp; Technology Services for printing this poster.</a:t>
            </a:r>
            <a:r>
              <a:rPr lang="en-US" sz="1667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28031225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9430" y="3729895"/>
            <a:ext cx="10001180" cy="155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404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206240" rtl="0" eaLnBrk="1" latinLnBrk="0" hangingPunct="1">
        <a:lnSpc>
          <a:spcPct val="90000"/>
        </a:lnSpc>
        <a:spcBef>
          <a:spcPct val="0"/>
        </a:spcBef>
        <a:buNone/>
        <a:defRPr sz="202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1560" indent="-1051560" algn="l" defTabSz="4206240" rtl="0" eaLnBrk="1" latinLnBrk="0" hangingPunct="1">
        <a:lnSpc>
          <a:spcPct val="90000"/>
        </a:lnSpc>
        <a:spcBef>
          <a:spcPts val="4600"/>
        </a:spcBef>
        <a:buFont typeface="Arial" panose="020B0604020202020204" pitchFamily="34" charset="0"/>
        <a:buChar char="•"/>
        <a:defRPr sz="12880" kern="1200">
          <a:solidFill>
            <a:schemeClr val="tx1"/>
          </a:solidFill>
          <a:latin typeface="+mn-lt"/>
          <a:ea typeface="+mn-ea"/>
          <a:cs typeface="+mn-cs"/>
        </a:defRPr>
      </a:lvl1pPr>
      <a:lvl2pPr marL="31546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11040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3pPr>
      <a:lvl4pPr marL="73609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946404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156716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36702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57734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78765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1pPr>
      <a:lvl2pPr marL="21031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2pPr>
      <a:lvl3pPr marL="42062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841248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051560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26187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47218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68249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diagramLayout" Target="../diagrams/layout2.xml"/><Relationship Id="rId18" Type="http://schemas.openxmlformats.org/officeDocument/2006/relationships/diagramLayout" Target="../diagrams/layout3.xml"/><Relationship Id="rId26" Type="http://schemas.openxmlformats.org/officeDocument/2006/relationships/diagramData" Target="../diagrams/data4.xml"/><Relationship Id="rId39" Type="http://schemas.openxmlformats.org/officeDocument/2006/relationships/image" Target="../media/image13.png"/><Relationship Id="rId3" Type="http://schemas.openxmlformats.org/officeDocument/2006/relationships/image" Target="../media/image2.png"/><Relationship Id="rId21" Type="http://schemas.microsoft.com/office/2007/relationships/diagramDrawing" Target="../diagrams/drawing3.xml"/><Relationship Id="rId34" Type="http://schemas.openxmlformats.org/officeDocument/2006/relationships/diagramColors" Target="../diagrams/colors5.xml"/><Relationship Id="rId7" Type="http://schemas.openxmlformats.org/officeDocument/2006/relationships/diagramData" Target="../diagrams/data1.xml"/><Relationship Id="rId12" Type="http://schemas.openxmlformats.org/officeDocument/2006/relationships/diagramData" Target="../diagrams/data2.xml"/><Relationship Id="rId17" Type="http://schemas.openxmlformats.org/officeDocument/2006/relationships/diagramData" Target="../diagrams/data3.xml"/><Relationship Id="rId25" Type="http://schemas.openxmlformats.org/officeDocument/2006/relationships/image" Target="../media/image9.png"/><Relationship Id="rId33" Type="http://schemas.openxmlformats.org/officeDocument/2006/relationships/diagramQuickStyle" Target="../diagrams/quickStyle5.xml"/><Relationship Id="rId38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6" Type="http://schemas.microsoft.com/office/2007/relationships/diagramDrawing" Target="../diagrams/drawing2.xml"/><Relationship Id="rId20" Type="http://schemas.openxmlformats.org/officeDocument/2006/relationships/diagramColors" Target="../diagrams/colors3.xml"/><Relationship Id="rId29" Type="http://schemas.openxmlformats.org/officeDocument/2006/relationships/diagramColors" Target="../diagrams/colors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microsoft.com/office/2007/relationships/diagramDrawing" Target="../diagrams/drawing1.xml"/><Relationship Id="rId24" Type="http://schemas.openxmlformats.org/officeDocument/2006/relationships/image" Target="../media/image8.png"/><Relationship Id="rId32" Type="http://schemas.openxmlformats.org/officeDocument/2006/relationships/diagramLayout" Target="../diagrams/layout5.xml"/><Relationship Id="rId37" Type="http://schemas.openxmlformats.org/officeDocument/2006/relationships/image" Target="../media/image11.png"/><Relationship Id="rId5" Type="http://schemas.openxmlformats.org/officeDocument/2006/relationships/image" Target="../media/image4.png"/><Relationship Id="rId15" Type="http://schemas.openxmlformats.org/officeDocument/2006/relationships/diagramColors" Target="../diagrams/colors2.xml"/><Relationship Id="rId23" Type="http://schemas.openxmlformats.org/officeDocument/2006/relationships/image" Target="../media/image7.png"/><Relationship Id="rId28" Type="http://schemas.openxmlformats.org/officeDocument/2006/relationships/diagramQuickStyle" Target="../diagrams/quickStyle4.xml"/><Relationship Id="rId36" Type="http://schemas.openxmlformats.org/officeDocument/2006/relationships/image" Target="../media/image10.png"/><Relationship Id="rId10" Type="http://schemas.openxmlformats.org/officeDocument/2006/relationships/diagramColors" Target="../diagrams/colors1.xml"/><Relationship Id="rId19" Type="http://schemas.openxmlformats.org/officeDocument/2006/relationships/diagramQuickStyle" Target="../diagrams/quickStyle3.xml"/><Relationship Id="rId31" Type="http://schemas.openxmlformats.org/officeDocument/2006/relationships/diagramData" Target="../diagrams/data5.xml"/><Relationship Id="rId4" Type="http://schemas.openxmlformats.org/officeDocument/2006/relationships/image" Target="../media/image3.png"/><Relationship Id="rId9" Type="http://schemas.openxmlformats.org/officeDocument/2006/relationships/diagramQuickStyle" Target="../diagrams/quickStyle1.xml"/><Relationship Id="rId14" Type="http://schemas.openxmlformats.org/officeDocument/2006/relationships/diagramQuickStyle" Target="../diagrams/quickStyle2.xml"/><Relationship Id="rId22" Type="http://schemas.openxmlformats.org/officeDocument/2006/relationships/image" Target="../media/image6.png"/><Relationship Id="rId27" Type="http://schemas.openxmlformats.org/officeDocument/2006/relationships/diagramLayout" Target="../diagrams/layout4.xml"/><Relationship Id="rId30" Type="http://schemas.microsoft.com/office/2007/relationships/diagramDrawing" Target="../diagrams/drawing4.xml"/><Relationship Id="rId35" Type="http://schemas.microsoft.com/office/2007/relationships/diagramDrawing" Target="../diagrams/drawin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97"/>
          <p:cNvSpPr>
            <a:spLocks noChangeAspect="1"/>
          </p:cNvSpPr>
          <p:nvPr/>
        </p:nvSpPr>
        <p:spPr>
          <a:xfrm>
            <a:off x="0" y="0"/>
            <a:ext cx="42022740" cy="3849819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bg1">
                <a:lumMod val="65000"/>
                <a:alpha val="9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7674755" y="1184748"/>
            <a:ext cx="26943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/>
              <a:t>The Implications of Required Twitter Engagement in #HigherEd </a:t>
            </a:r>
          </a:p>
        </p:txBody>
      </p:sp>
      <p:pic>
        <p:nvPicPr>
          <p:cNvPr id="100" name="Picture 9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6093" y="660610"/>
            <a:ext cx="3625614" cy="31586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5827" y="36426973"/>
            <a:ext cx="10220763" cy="1592735"/>
          </a:xfrm>
          <a:prstGeom prst="rect">
            <a:avLst/>
          </a:prstGeom>
        </p:spPr>
      </p:pic>
      <p:sp>
        <p:nvSpPr>
          <p:cNvPr id="102" name="TextBox 101"/>
          <p:cNvSpPr txBox="1"/>
          <p:nvPr/>
        </p:nvSpPr>
        <p:spPr>
          <a:xfrm>
            <a:off x="8914174" y="2940686"/>
            <a:ext cx="30516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Lian Arzbecker</a:t>
            </a:r>
            <a:r>
              <a:rPr lang="en-US" sz="3600" baseline="30000" dirty="0"/>
              <a:t>1</a:t>
            </a:r>
            <a:r>
              <a:rPr lang="en-US" sz="3600" dirty="0"/>
              <a:t> @lianarz24; Lindsey Deans</a:t>
            </a:r>
            <a:r>
              <a:rPr lang="en-US" sz="3600" baseline="30000" dirty="0"/>
              <a:t>1</a:t>
            </a:r>
            <a:r>
              <a:rPr lang="en-US" sz="3600" dirty="0"/>
              <a:t> @lindsbetty7; Dr. Tom Sather</a:t>
            </a:r>
            <a:r>
              <a:rPr lang="en-US" sz="3600" baseline="30000" dirty="0"/>
              <a:t>1</a:t>
            </a:r>
            <a:r>
              <a:rPr lang="en-US" sz="3600" dirty="0"/>
              <a:t>, PhD/CCC-SLP @TomSatherSLP</a:t>
            </a:r>
          </a:p>
          <a:p>
            <a:r>
              <a:rPr lang="en-US" sz="3600" baseline="30000" dirty="0"/>
              <a:t>1</a:t>
            </a:r>
            <a:r>
              <a:rPr lang="en-US" sz="3600" dirty="0"/>
              <a:t>University of Wisconsin – Eau Claire Department of Communication Sciences and Disorders 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035669" y="5008897"/>
            <a:ext cx="16856127" cy="717119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u="sng" dirty="0"/>
              <a:t>Background</a:t>
            </a:r>
          </a:p>
          <a:p>
            <a:r>
              <a:rPr lang="en-US" sz="3200" dirty="0"/>
              <a:t>Twitter emerged as a microblogging platform in 2006; despite more than a decade of free accessibility, there is a paucity of research regarding Twitter use in the field of Communication Sciences and Disorders and online coursework.</a:t>
            </a:r>
          </a:p>
          <a:p>
            <a:endParaRPr lang="en-US" sz="3200" dirty="0"/>
          </a:p>
          <a:p>
            <a:r>
              <a:rPr lang="en-US" sz="3200" dirty="0"/>
              <a:t>Twitter employs a hashtag system, denoted by an octothorpe (#), to categorize and link topics on their site. For instance, the “aphasia” hashtag connects users to relevant tweets composed by clinicians, researchers, and individuals with aphasia. Additionally, there are multiple world-renowned aphasiologists who maintain active Twitter profiles.</a:t>
            </a:r>
          </a:p>
          <a:p>
            <a:endParaRPr lang="en-US" sz="3200" dirty="0"/>
          </a:p>
          <a:p>
            <a:r>
              <a:rPr lang="en-US" sz="3200" dirty="0"/>
              <a:t>This investigation sought to analyze Twitter implementation in higher education; specifically, the attitudes and behaviors of 21 online CSD graduate students were examined, coded, and compared to pilot study data to determine best practices – if any – for Twitter as an adjunct to existing pedagogical tools.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26690" y="37753385"/>
            <a:ext cx="178634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We thank the Office of Research and Sponsored Programs for supporting this research, and Learning &amp; Technology Services for printing this poster.</a:t>
            </a:r>
          </a:p>
        </p:txBody>
      </p:sp>
      <p:pic>
        <p:nvPicPr>
          <p:cNvPr id="111" name="Picture 1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85"/>
          <a:stretch/>
        </p:blipFill>
        <p:spPr>
          <a:xfrm>
            <a:off x="3096951" y="652362"/>
            <a:ext cx="3625614" cy="32258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4" name="Group 3"/>
          <p:cNvGrpSpPr/>
          <p:nvPr/>
        </p:nvGrpSpPr>
        <p:grpSpPr>
          <a:xfrm>
            <a:off x="796179" y="25081834"/>
            <a:ext cx="16686871" cy="13167777"/>
            <a:chOff x="680779" y="23444977"/>
            <a:chExt cx="16686871" cy="13167777"/>
          </a:xfrm>
        </p:grpSpPr>
        <p:graphicFrame>
          <p:nvGraphicFramePr>
            <p:cNvPr id="7" name="Diagram 6"/>
            <p:cNvGraphicFramePr/>
            <p:nvPr>
              <p:extLst>
                <p:ext uri="{D42A27DB-BD31-4B8C-83A1-F6EECF244321}">
                  <p14:modId xmlns:p14="http://schemas.microsoft.com/office/powerpoint/2010/main" val="3876721057"/>
                </p:ext>
              </p:extLst>
            </p:nvPr>
          </p:nvGraphicFramePr>
          <p:xfrm>
            <a:off x="7474341" y="23444977"/>
            <a:ext cx="9893309" cy="1316777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aphicFrame>
          <p:nvGraphicFramePr>
            <p:cNvPr id="32" name="Diagram 31"/>
            <p:cNvGraphicFramePr/>
            <p:nvPr>
              <p:extLst>
                <p:ext uri="{D42A27DB-BD31-4B8C-83A1-F6EECF244321}">
                  <p14:modId xmlns:p14="http://schemas.microsoft.com/office/powerpoint/2010/main" val="3144804655"/>
                </p:ext>
              </p:extLst>
            </p:nvPr>
          </p:nvGraphicFramePr>
          <p:xfrm>
            <a:off x="680779" y="23444977"/>
            <a:ext cx="6281724" cy="1290061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</p:grpSp>
      <p:sp>
        <p:nvSpPr>
          <p:cNvPr id="33" name="TextBox 32"/>
          <p:cNvSpPr txBox="1"/>
          <p:nvPr/>
        </p:nvSpPr>
        <p:spPr>
          <a:xfrm>
            <a:off x="18338866" y="35480566"/>
            <a:ext cx="12619616" cy="2369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u="sng" dirty="0"/>
              <a:t>Implications</a:t>
            </a:r>
          </a:p>
          <a:p>
            <a:r>
              <a:rPr lang="en-US" sz="3600" dirty="0"/>
              <a:t>• Positive adjunct to online course</a:t>
            </a:r>
          </a:p>
          <a:p>
            <a:r>
              <a:rPr lang="en-US" sz="3600" dirty="0"/>
              <a:t>• Excessive requirements may led to reduced student engagement</a:t>
            </a:r>
          </a:p>
          <a:p>
            <a:r>
              <a:rPr lang="en-US" sz="3600" dirty="0"/>
              <a:t>• Coded barriers will inform future usage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9330647" y="3651499"/>
            <a:ext cx="22860330" cy="9212314"/>
            <a:chOff x="19570304" y="5028208"/>
            <a:chExt cx="22860330" cy="9212314"/>
          </a:xfrm>
        </p:grpSpPr>
        <p:graphicFrame>
          <p:nvGraphicFramePr>
            <p:cNvPr id="106" name="Diagram 105"/>
            <p:cNvGraphicFramePr/>
            <p:nvPr>
              <p:extLst>
                <p:ext uri="{D42A27DB-BD31-4B8C-83A1-F6EECF244321}">
                  <p14:modId xmlns:p14="http://schemas.microsoft.com/office/powerpoint/2010/main" val="4029287358"/>
                </p:ext>
              </p:extLst>
            </p:nvPr>
          </p:nvGraphicFramePr>
          <p:xfrm>
            <a:off x="19570304" y="5028208"/>
            <a:ext cx="22860330" cy="921231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7" r:lo="rId18" r:qs="rId19" r:cs="rId20"/>
            </a:graphicData>
          </a:graphic>
        </p:graphicFrame>
        <p:sp>
          <p:nvSpPr>
            <p:cNvPr id="34" name="TextBox 33"/>
            <p:cNvSpPr txBox="1"/>
            <p:nvPr/>
          </p:nvSpPr>
          <p:spPr>
            <a:xfrm rot="16200000">
              <a:off x="16505522" y="9558850"/>
              <a:ext cx="7206591" cy="7694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4400" u="sng" dirty="0"/>
                <a:t>Year-To-Year Comparison</a:t>
              </a:r>
              <a:endParaRPr lang="en-US" sz="3200" u="sng" dirty="0"/>
            </a:p>
          </p:txBody>
        </p:sp>
      </p:grp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48399"/>
            <a:ext cx="18473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41" name="Picture 17" descr="https://lh5.googleusercontent.com/ld4Fc_exHik24fabqE1RbmYXnxPEX5BwU2-YFqgsSOP3MSQRMSods2FYcmwcUta0XEmEGxlsF-P0yaNtUpKoGuh387QmWZGNuAhQmagc59bAKnsolCvWx7ywkL_WiD8pwzuYNINN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1778" y="14275399"/>
            <a:ext cx="6136468" cy="77099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1" name="Picture 7" descr="https://lh5.googleusercontent.com/N6FYurEdgQpn3FPYTT1-iNJzV4bJgk1uQGUdVsyfkPgvJT6WMl5oC_BUcahBAmcHASVzxqjV6mq8gMUKPmmIQgs2ccoag9T5QM90xyndFhG5ZACcfvjLgsfPbuuYwcR6djYQ3izz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4439" y="19275806"/>
            <a:ext cx="7502537" cy="62662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9" name="Picture 15" descr="https://lh6.googleusercontent.com/fHsviW_1CrH5QE6ymM1j0mjaDGmnS-fukT94_O7doeHcRaEhsThJiLWygObW0PIBxKVkc82b2x4rBu55pvxM6YwTMc7ecza60oMWBjbS9BijIf-NxczM3r-XO66fwbeL47BSqAKr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2344" y="12063184"/>
            <a:ext cx="7165867" cy="61466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43" name="Picture 19" descr="https://lh5.googleusercontent.com/JxKu787R-zcDS0O9Z86le-62oEk_2QuXsDhaKHaK-UkfyWfj3aS_IiWKZXJfNiqeqAmy_2_VZz8dQ2M9CtZg3q41ypoi1emhbajv6_rFhHuYh9TyAEQOSklybtwlhZn0cI1n1CqX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8749" y="20584681"/>
            <a:ext cx="6435210" cy="78206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5" name="Group 4"/>
          <p:cNvGrpSpPr/>
          <p:nvPr/>
        </p:nvGrpSpPr>
        <p:grpSpPr>
          <a:xfrm>
            <a:off x="19247804" y="28790386"/>
            <a:ext cx="20839159" cy="6333498"/>
            <a:chOff x="20464629" y="30441507"/>
            <a:chExt cx="20839159" cy="6333498"/>
          </a:xfrm>
        </p:grpSpPr>
        <p:graphicFrame>
          <p:nvGraphicFramePr>
            <p:cNvPr id="57" name="Diagram 56"/>
            <p:cNvGraphicFramePr/>
            <p:nvPr>
              <p:extLst>
                <p:ext uri="{D42A27DB-BD31-4B8C-83A1-F6EECF244321}">
                  <p14:modId xmlns:p14="http://schemas.microsoft.com/office/powerpoint/2010/main" val="2559472871"/>
                </p:ext>
              </p:extLst>
            </p:nvPr>
          </p:nvGraphicFramePr>
          <p:xfrm>
            <a:off x="20464629" y="30639179"/>
            <a:ext cx="10784441" cy="593815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6" r:lo="rId27" r:qs="rId28" r:cs="rId29"/>
            </a:graphicData>
          </a:graphic>
        </p:graphicFrame>
        <p:graphicFrame>
          <p:nvGraphicFramePr>
            <p:cNvPr id="58" name="Diagram 57"/>
            <p:cNvGraphicFramePr/>
            <p:nvPr>
              <p:extLst>
                <p:ext uri="{D42A27DB-BD31-4B8C-83A1-F6EECF244321}">
                  <p14:modId xmlns:p14="http://schemas.microsoft.com/office/powerpoint/2010/main" val="492314078"/>
                </p:ext>
              </p:extLst>
            </p:nvPr>
          </p:nvGraphicFramePr>
          <p:xfrm>
            <a:off x="30936740" y="30441507"/>
            <a:ext cx="10367048" cy="633349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1" r:lo="rId32" r:qs="rId33" r:cs="rId34"/>
            </a:graphicData>
          </a:graphic>
        </p:graphicFrame>
      </p:grpSp>
      <p:grpSp>
        <p:nvGrpSpPr>
          <p:cNvPr id="46" name="Group 45"/>
          <p:cNvGrpSpPr/>
          <p:nvPr/>
        </p:nvGrpSpPr>
        <p:grpSpPr>
          <a:xfrm rot="21366239">
            <a:off x="930233" y="14134623"/>
            <a:ext cx="7243779" cy="4948170"/>
            <a:chOff x="16492365" y="18733217"/>
            <a:chExt cx="9226848" cy="5498816"/>
          </a:xfrm>
        </p:grpSpPr>
        <p:grpSp>
          <p:nvGrpSpPr>
            <p:cNvPr id="47" name="Group 46"/>
            <p:cNvGrpSpPr/>
            <p:nvPr/>
          </p:nvGrpSpPr>
          <p:grpSpPr>
            <a:xfrm>
              <a:off x="16492365" y="18733217"/>
              <a:ext cx="9226848" cy="5498816"/>
              <a:chOff x="16492365" y="18733217"/>
              <a:chExt cx="9226848" cy="5498816"/>
            </a:xfrm>
          </p:grpSpPr>
          <p:pic>
            <p:nvPicPr>
              <p:cNvPr id="49" name="Picture 10" descr="https://lh6.googleusercontent.com/rOvjYHctRQZEasVBAFfIBaI44jsZPnpcqbukKI-Y71Vb2zADofhFyzaud7tmG7IhycgEEKhxyvpD0ydR-MxH6YNoMl6hFymut8zMfTZaWGzAr8170FwAroTvMQbamISf1I4u4c0w"/>
              <p:cNvPicPr>
                <a:picLocks noChangeAspect="1" noChangeArrowheads="1"/>
              </p:cNvPicPr>
              <p:nvPr/>
            </p:nvPicPr>
            <p:blipFill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7519">
                <a:off x="16492365" y="18942583"/>
                <a:ext cx="9226848" cy="528945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Rectangle 49"/>
              <p:cNvSpPr/>
              <p:nvPr/>
            </p:nvSpPr>
            <p:spPr>
              <a:xfrm rot="584423">
                <a:off x="17226323" y="18733217"/>
                <a:ext cx="3196594" cy="750036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8" name="Rectangle 47"/>
            <p:cNvSpPr/>
            <p:nvPr/>
          </p:nvSpPr>
          <p:spPr>
            <a:xfrm rot="541248">
              <a:off x="18648156" y="22829587"/>
              <a:ext cx="375366" cy="31546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" name="Group 36"/>
          <p:cNvGrpSpPr/>
          <p:nvPr/>
        </p:nvGrpSpPr>
        <p:grpSpPr>
          <a:xfrm rot="404586">
            <a:off x="9167971" y="16262144"/>
            <a:ext cx="9171166" cy="6667956"/>
            <a:chOff x="1368557" y="13869271"/>
            <a:chExt cx="9321302" cy="6792457"/>
          </a:xfrm>
        </p:grpSpPr>
        <p:pic>
          <p:nvPicPr>
            <p:cNvPr id="41" name="Picture 4" descr="https://lh3.googleusercontent.com/nuA108kOojURS37CficcW1NUUUExB5yO-Tu_Z0iF05aNYMo8e3789VuNeLLvKoFVAW1c2YwIT0NiuFEkO8PXNxIljORa2d3eKiB9v2s1KAWzX8Lri4s9hB4FWQOTcSV9OEOZaTjt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78981">
              <a:off x="1368557" y="14120464"/>
              <a:ext cx="9321302" cy="654126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Rectangle 41"/>
            <p:cNvSpPr/>
            <p:nvPr/>
          </p:nvSpPr>
          <p:spPr>
            <a:xfrm rot="437988">
              <a:off x="2762604" y="13869271"/>
              <a:ext cx="455431" cy="24723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0" name="Picture 14" descr="https://lh3.googleusercontent.com/ujLsUmbUXsMhSiwgBxsi8Yc9dTif8EMDYaPkOaknk_YF529DoE7Xw17_vUl8mxULKoB7X2-Lssme14Oo6OGl2R6hY8b5_8e3nxfKXj1Ag2-jPuawnMrRtBlp8asD32vim2u2fxRk"/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72422">
            <a:off x="4032470" y="17268934"/>
            <a:ext cx="5475589" cy="790101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3" name="Group 42"/>
          <p:cNvGrpSpPr/>
          <p:nvPr/>
        </p:nvGrpSpPr>
        <p:grpSpPr>
          <a:xfrm rot="359274">
            <a:off x="15495002" y="13311378"/>
            <a:ext cx="9359944" cy="5261081"/>
            <a:chOff x="10633980" y="14793015"/>
            <a:chExt cx="10311240" cy="5628842"/>
          </a:xfrm>
        </p:grpSpPr>
        <p:pic>
          <p:nvPicPr>
            <p:cNvPr id="44" name="Picture 20" descr="https://lh6.googleusercontent.com/kgG46VKEBdIpmL0w5UC_JthTX5KZ1HvMXmGTttjw6BJEiHfKp-ILF-OK8Sj-GMVRH6M5lWMkcxileqTowgrb5GXjnnn89PuomN_c3dw4ku2zdF-KUhukRt_R_HQs5Szlk_hEmjRg"/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838614">
              <a:off x="10633980" y="14793015"/>
              <a:ext cx="10311240" cy="562884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" name="Rectangle 44"/>
            <p:cNvSpPr/>
            <p:nvPr/>
          </p:nvSpPr>
          <p:spPr>
            <a:xfrm rot="20829442">
              <a:off x="10767907" y="15844790"/>
              <a:ext cx="2962575" cy="90590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18105907" y="26117457"/>
            <a:ext cx="14950541" cy="2369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4000" u="sng" dirty="0"/>
              <a:t>Future Directions for the Fall 2018 Cohort</a:t>
            </a:r>
          </a:p>
          <a:p>
            <a:r>
              <a:rPr lang="en-US" sz="3600" dirty="0"/>
              <a:t>• Require Twitter utilization biweekly for entire semester</a:t>
            </a:r>
          </a:p>
          <a:p>
            <a:r>
              <a:rPr lang="en-US" sz="3600" dirty="0"/>
              <a:t>• Continue involvement with rotating curator discussions (e.g. @wespeechies)</a:t>
            </a:r>
          </a:p>
          <a:p>
            <a:r>
              <a:rPr lang="en-US" sz="3600" dirty="0"/>
              <a:t>• Provide additional structured platforms, similar to curated discussions</a:t>
            </a:r>
          </a:p>
        </p:txBody>
      </p:sp>
    </p:spTree>
    <p:extLst>
      <p:ext uri="{BB962C8B-B14F-4D97-AF65-F5344CB8AC3E}">
        <p14:creationId xmlns:p14="http://schemas.microsoft.com/office/powerpoint/2010/main" val="3372875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552</Words>
  <Application>Microsoft Office PowerPoint</Application>
  <PresentationFormat>Custom</PresentationFormat>
  <Paragraphs>68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2017-04-21T15:48:01Z</dcterms:created>
  <dcterms:modified xsi:type="dcterms:W3CDTF">2018-11-21T20:08:10Z</dcterms:modified>
</cp:coreProperties>
</file>