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 id="2147485523" r:id="rId2"/>
  </p:sldMasterIdLst>
  <p:notesMasterIdLst>
    <p:notesMasterId r:id="rId4"/>
  </p:notesMasterIdLst>
  <p:sldIdLst>
    <p:sldId id="261" r:id="rId3"/>
  </p:sldIdLst>
  <p:sldSz cx="42062400" cy="384048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1930400" indent="-1473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3862388" indent="-29479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5792788" indent="-44211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7724775" indent="-5895975"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700"/>
    <a:srgbClr val="7F7F7F"/>
    <a:srgbClr val="800E02"/>
    <a:srgbClr val="59B73F"/>
    <a:srgbClr val="5CAEBE"/>
    <a:srgbClr val="777777"/>
    <a:srgbClr val="C3CE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315" autoAdjust="0"/>
    <p:restoredTop sz="95820" autoAdjust="0"/>
  </p:normalViewPr>
  <p:slideViewPr>
    <p:cSldViewPr>
      <p:cViewPr>
        <p:scale>
          <a:sx n="27" d="100"/>
          <a:sy n="27" d="100"/>
        </p:scale>
        <p:origin x="898" y="-1042"/>
      </p:cViewPr>
      <p:guideLst>
        <p:guide orient="horz" pos="12096"/>
        <p:guide pos="132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C41FB5-D964-4EC7-97AA-682F0A783072}"/>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ea typeface="+mn-ea"/>
                <a:cs typeface="Arial" panose="020B0604020202020204" pitchFamily="34" charset="0"/>
              </a:defRPr>
            </a:lvl1pPr>
          </a:lstStyle>
          <a:p>
            <a:pPr>
              <a:defRPr/>
            </a:pPr>
            <a:endParaRPr lang="en-US" altLang="en-US"/>
          </a:p>
        </p:txBody>
      </p:sp>
      <p:sp>
        <p:nvSpPr>
          <p:cNvPr id="3" name="Date Placeholder 2">
            <a:extLst>
              <a:ext uri="{FF2B5EF4-FFF2-40B4-BE49-F238E27FC236}">
                <a16:creationId xmlns:a16="http://schemas.microsoft.com/office/drawing/2014/main" id="{3C1EC3DB-1F1B-43BD-A9FC-AF15ECEE49DB}"/>
              </a:ext>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135C2BEC-8139-412E-90D8-6A3D582871AD}" type="datetime1">
              <a:rPr lang="en-US" altLang="en-US"/>
              <a:pPr>
                <a:defRPr/>
              </a:pPr>
              <a:t>4/5/2018</a:t>
            </a:fld>
            <a:endParaRPr lang="en-US" altLang="en-US"/>
          </a:p>
        </p:txBody>
      </p:sp>
      <p:sp>
        <p:nvSpPr>
          <p:cNvPr id="4" name="Slide Image Placeholder 3">
            <a:extLst>
              <a:ext uri="{FF2B5EF4-FFF2-40B4-BE49-F238E27FC236}">
                <a16:creationId xmlns:a16="http://schemas.microsoft.com/office/drawing/2014/main" id="{E824DE4F-6F38-4F11-A62E-BD0B64377BFA}"/>
              </a:ext>
            </a:extLst>
          </p:cNvPr>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7CD62602-42E6-45C9-B4A7-D9D47A050D5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2956AF8-C445-470E-AD70-DC8BE9707C8A}"/>
              </a:ext>
            </a:extLst>
          </p:cNvPr>
          <p:cNvSpPr>
            <a:spLocks noGrp="1"/>
          </p:cNvSpPr>
          <p:nvPr>
            <p:ph type="ftr" sz="quarter" idx="4"/>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ea typeface="+mn-ea"/>
                <a:cs typeface="Arial" panose="020B0604020202020204" pitchFamily="34" charset="0"/>
              </a:defRPr>
            </a:lvl1pPr>
          </a:lstStyle>
          <a:p>
            <a:pPr>
              <a:defRPr/>
            </a:pPr>
            <a:endParaRPr lang="en-US" altLang="en-US"/>
          </a:p>
        </p:txBody>
      </p:sp>
      <p:sp>
        <p:nvSpPr>
          <p:cNvPr id="7" name="Slide Number Placeholder 6">
            <a:extLst>
              <a:ext uri="{FF2B5EF4-FFF2-40B4-BE49-F238E27FC236}">
                <a16:creationId xmlns:a16="http://schemas.microsoft.com/office/drawing/2014/main" id="{F980BB99-4EBE-439B-9E8C-E0492D6212F2}"/>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24176204-34BE-425A-AA7B-F75356762DA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A0107528-0FFA-4C08-BF90-36DB559F49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1C935B7-020C-450E-8EB4-CF4CE3172F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3316" name="Slide Number Placeholder 3">
            <a:extLst>
              <a:ext uri="{FF2B5EF4-FFF2-40B4-BE49-F238E27FC236}">
                <a16:creationId xmlns:a16="http://schemas.microsoft.com/office/drawing/2014/main" id="{F8424E64-3338-40BF-9F53-169A906994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535CFA0-F9CD-4720-9382-4A77667AA71F}" type="slidenum">
              <a:rPr lang="en-US" altLang="en-US" smtClean="0"/>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6284913"/>
            <a:ext cx="31546800" cy="13371512"/>
          </a:xfrm>
        </p:spPr>
        <p:txBody>
          <a:bodyPr anchor="b"/>
          <a:lstStyle>
            <a:lvl1pPr algn="ctr">
              <a:defRPr sz="5995"/>
            </a:lvl1pPr>
          </a:lstStyle>
          <a:p>
            <a:r>
              <a:rPr lang="en-US"/>
              <a:t>Click to edit Master title style</a:t>
            </a:r>
          </a:p>
        </p:txBody>
      </p:sp>
      <p:sp>
        <p:nvSpPr>
          <p:cNvPr id="3" name="Subtitle 2"/>
          <p:cNvSpPr>
            <a:spLocks noGrp="1"/>
          </p:cNvSpPr>
          <p:nvPr>
            <p:ph type="subTitle" idx="1"/>
          </p:nvPr>
        </p:nvSpPr>
        <p:spPr>
          <a:xfrm>
            <a:off x="5257800" y="20170775"/>
            <a:ext cx="31546800" cy="9272588"/>
          </a:xfrm>
        </p:spPr>
        <p:txBody>
          <a:bodyPr/>
          <a:lstStyle>
            <a:lvl1pPr marL="0" indent="0" algn="ctr">
              <a:buNone/>
              <a:defRPr sz="2400"/>
            </a:lvl1pPr>
            <a:lvl2pPr marL="457081" indent="0" algn="ctr">
              <a:buNone/>
              <a:defRPr sz="2001"/>
            </a:lvl2pPr>
            <a:lvl3pPr marL="914162" indent="0" algn="ctr">
              <a:buNone/>
              <a:defRPr sz="1802"/>
            </a:lvl3pPr>
            <a:lvl4pPr marL="1371243" indent="0" algn="ctr">
              <a:buNone/>
              <a:defRPr sz="1602"/>
            </a:lvl4pPr>
            <a:lvl5pPr marL="1828324" indent="0" algn="ctr">
              <a:buNone/>
              <a:defRPr sz="1602"/>
            </a:lvl5pPr>
            <a:lvl6pPr marL="2285397" indent="0" algn="ctr">
              <a:buNone/>
              <a:defRPr sz="1602"/>
            </a:lvl6pPr>
            <a:lvl7pPr marL="2742478" indent="0" algn="ctr">
              <a:buNone/>
              <a:defRPr sz="1602"/>
            </a:lvl7pPr>
            <a:lvl8pPr marL="3199559" indent="0" algn="ctr">
              <a:buNone/>
              <a:defRPr sz="1602"/>
            </a:lvl8pPr>
            <a:lvl9pPr marL="3656640" indent="0" algn="ctr">
              <a:buNone/>
              <a:defRPr sz="1602"/>
            </a:lvl9pPr>
          </a:lstStyle>
          <a:p>
            <a:r>
              <a:rPr lang="en-US"/>
              <a:t>Click to edit Master subtitle style</a:t>
            </a:r>
          </a:p>
        </p:txBody>
      </p:sp>
      <p:sp>
        <p:nvSpPr>
          <p:cNvPr id="4" name="Date Placeholder 3">
            <a:extLst>
              <a:ext uri="{FF2B5EF4-FFF2-40B4-BE49-F238E27FC236}">
                <a16:creationId xmlns:a16="http://schemas.microsoft.com/office/drawing/2014/main" id="{059D4147-E6E9-4A7D-9550-7AFB2526C8DF}"/>
              </a:ext>
            </a:extLst>
          </p:cNvPr>
          <p:cNvSpPr>
            <a:spLocks noGrp="1"/>
          </p:cNvSpPr>
          <p:nvPr>
            <p:ph type="dt" sz="half" idx="10"/>
          </p:nvPr>
        </p:nvSpPr>
        <p:spPr/>
        <p:txBody>
          <a:bodyPr/>
          <a:lstStyle>
            <a:lvl1pPr>
              <a:defRPr/>
            </a:lvl1pPr>
          </a:lstStyle>
          <a:p>
            <a:pPr>
              <a:defRPr/>
            </a:pPr>
            <a:fld id="{4D10021E-4574-4F54-88BC-3671CC2E1EA3}"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ECE37B9D-CADB-4EA0-8A5F-EA2FDA360DBE}"/>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5137F1DD-9DAE-43D8-A2D0-BC4C5BBDB10E}"/>
              </a:ext>
            </a:extLst>
          </p:cNvPr>
          <p:cNvSpPr>
            <a:spLocks noGrp="1"/>
          </p:cNvSpPr>
          <p:nvPr>
            <p:ph type="sldNum" sz="quarter" idx="12"/>
          </p:nvPr>
        </p:nvSpPr>
        <p:spPr/>
        <p:txBody>
          <a:bodyPr/>
          <a:lstStyle>
            <a:lvl1pPr>
              <a:defRPr/>
            </a:lvl1pPr>
          </a:lstStyle>
          <a:p>
            <a:pPr>
              <a:defRPr/>
            </a:pPr>
            <a:fld id="{C1D48D13-0EA3-4CDC-BDFA-0B783E1EFA34}" type="slidenum">
              <a:rPr lang="en-US" altLang="en-US"/>
              <a:pPr>
                <a:defRPr/>
              </a:pPr>
              <a:t>‹#›</a:t>
            </a:fld>
            <a:endParaRPr lang="en-US" altLang="en-US"/>
          </a:p>
        </p:txBody>
      </p:sp>
    </p:spTree>
    <p:extLst>
      <p:ext uri="{BB962C8B-B14F-4D97-AF65-F5344CB8AC3E}">
        <p14:creationId xmlns:p14="http://schemas.microsoft.com/office/powerpoint/2010/main" val="1699744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61FA5C-A33A-42BA-99FB-4A5449EF860F}"/>
              </a:ext>
            </a:extLst>
          </p:cNvPr>
          <p:cNvSpPr>
            <a:spLocks noGrp="1"/>
          </p:cNvSpPr>
          <p:nvPr>
            <p:ph type="dt" sz="half" idx="10"/>
          </p:nvPr>
        </p:nvSpPr>
        <p:spPr/>
        <p:txBody>
          <a:bodyPr/>
          <a:lstStyle>
            <a:lvl1pPr>
              <a:defRPr/>
            </a:lvl1pPr>
          </a:lstStyle>
          <a:p>
            <a:pPr>
              <a:defRPr/>
            </a:pPr>
            <a:fld id="{8D05BA12-1EF7-4ADB-9FF9-C3A52D6A6F82}"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816C7226-49D2-405C-B309-6FEF288314B4}"/>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B8F9412E-9D62-494E-878A-32D75268B2F3}"/>
              </a:ext>
            </a:extLst>
          </p:cNvPr>
          <p:cNvSpPr>
            <a:spLocks noGrp="1"/>
          </p:cNvSpPr>
          <p:nvPr>
            <p:ph type="sldNum" sz="quarter" idx="12"/>
          </p:nvPr>
        </p:nvSpPr>
        <p:spPr/>
        <p:txBody>
          <a:bodyPr/>
          <a:lstStyle>
            <a:lvl1pPr>
              <a:defRPr/>
            </a:lvl1pPr>
          </a:lstStyle>
          <a:p>
            <a:pPr>
              <a:defRPr/>
            </a:pPr>
            <a:fld id="{20777DF6-7588-4575-B0EB-61681CA7A7B2}" type="slidenum">
              <a:rPr lang="en-US" altLang="en-US"/>
              <a:pPr>
                <a:defRPr/>
              </a:pPr>
              <a:t>‹#›</a:t>
            </a:fld>
            <a:endParaRPr lang="en-US" altLang="en-US"/>
          </a:p>
        </p:txBody>
      </p:sp>
    </p:spTree>
    <p:extLst>
      <p:ext uri="{BB962C8B-B14F-4D97-AF65-F5344CB8AC3E}">
        <p14:creationId xmlns:p14="http://schemas.microsoft.com/office/powerpoint/2010/main" val="74703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583" y="2044706"/>
            <a:ext cx="9069391" cy="325469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2439" y="2044706"/>
            <a:ext cx="27055766" cy="32546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0D1497-23FF-4586-92B6-6B2FAF53CD41}"/>
              </a:ext>
            </a:extLst>
          </p:cNvPr>
          <p:cNvSpPr>
            <a:spLocks noGrp="1"/>
          </p:cNvSpPr>
          <p:nvPr>
            <p:ph type="dt" sz="half" idx="10"/>
          </p:nvPr>
        </p:nvSpPr>
        <p:spPr/>
        <p:txBody>
          <a:bodyPr/>
          <a:lstStyle>
            <a:lvl1pPr>
              <a:defRPr/>
            </a:lvl1pPr>
          </a:lstStyle>
          <a:p>
            <a:pPr>
              <a:defRPr/>
            </a:pPr>
            <a:fld id="{0264339E-D1A2-4BB3-98D6-5DA865879EA2}"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4988F648-9025-4EAD-9F62-7BE54B69AA4B}"/>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BF311A6A-D4B7-4C47-AAD7-D5851D1791AD}"/>
              </a:ext>
            </a:extLst>
          </p:cNvPr>
          <p:cNvSpPr>
            <a:spLocks noGrp="1"/>
          </p:cNvSpPr>
          <p:nvPr>
            <p:ph type="sldNum" sz="quarter" idx="12"/>
          </p:nvPr>
        </p:nvSpPr>
        <p:spPr/>
        <p:txBody>
          <a:bodyPr/>
          <a:lstStyle>
            <a:lvl1pPr>
              <a:defRPr/>
            </a:lvl1pPr>
          </a:lstStyle>
          <a:p>
            <a:pPr>
              <a:defRPr/>
            </a:pPr>
            <a:fld id="{6C7EB273-9874-4585-AEF4-C1AE0D10D3FD}" type="slidenum">
              <a:rPr lang="en-US" altLang="en-US"/>
              <a:pPr>
                <a:defRPr/>
              </a:pPr>
              <a:t>‹#›</a:t>
            </a:fld>
            <a:endParaRPr lang="en-US" altLang="en-US"/>
          </a:p>
        </p:txBody>
      </p:sp>
    </p:spTree>
    <p:extLst>
      <p:ext uri="{BB962C8B-B14F-4D97-AF65-F5344CB8AC3E}">
        <p14:creationId xmlns:p14="http://schemas.microsoft.com/office/powerpoint/2010/main" val="4049461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3D6AA5-8064-453B-84DC-6BD54B79253A}"/>
              </a:ext>
            </a:extLst>
          </p:cNvPr>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a:extLst>
              <a:ext uri="{FF2B5EF4-FFF2-40B4-BE49-F238E27FC236}">
                <a16:creationId xmlns:a16="http://schemas.microsoft.com/office/drawing/2014/main" id="{7AE5769C-968B-4995-B462-21A901F0F17C}"/>
              </a:ext>
            </a:extLst>
          </p:cNvPr>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a:extLst>
              <a:ext uri="{FF2B5EF4-FFF2-40B4-BE49-F238E27FC236}">
                <a16:creationId xmlns:a16="http://schemas.microsoft.com/office/drawing/2014/main" id="{8B09CFAB-B2A1-48DD-98EF-16710542D319}"/>
              </a:ext>
            </a:extLst>
          </p:cNvPr>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a:extLst>
              <a:ext uri="{FF2B5EF4-FFF2-40B4-BE49-F238E27FC236}">
                <a16:creationId xmlns:a16="http://schemas.microsoft.com/office/drawing/2014/main" id="{DEC8AF71-0FD9-43D8-AAAC-80DFE2CF87F6}"/>
              </a:ext>
            </a:extLst>
          </p:cNvPr>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a:extLst>
              <a:ext uri="{FF2B5EF4-FFF2-40B4-BE49-F238E27FC236}">
                <a16:creationId xmlns:a16="http://schemas.microsoft.com/office/drawing/2014/main" id="{67DCB742-F618-4FFF-B392-25F6CA1E8A0C}"/>
              </a:ext>
            </a:extLst>
          </p:cNvPr>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a:extLst>
              <a:ext uri="{FF2B5EF4-FFF2-40B4-BE49-F238E27FC236}">
                <a16:creationId xmlns:a16="http://schemas.microsoft.com/office/drawing/2014/main" id="{D5D489EF-9883-4416-B461-374B8E97D73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a:extLst>
              <a:ext uri="{FF2B5EF4-FFF2-40B4-BE49-F238E27FC236}">
                <a16:creationId xmlns:a16="http://schemas.microsoft.com/office/drawing/2014/main" id="{65AC244F-9BBB-4937-972D-FEDA88E700A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7F8ED338-40B0-4B2B-A9FA-279919440F06}"/>
              </a:ext>
            </a:extLst>
          </p:cNvPr>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a:extLst>
              <a:ext uri="{FF2B5EF4-FFF2-40B4-BE49-F238E27FC236}">
                <a16:creationId xmlns:a16="http://schemas.microsoft.com/office/drawing/2014/main" id="{C3ECA0C2-0F86-423D-8E34-0E2E54BBE1CC}"/>
              </a:ext>
            </a:extLst>
          </p:cNvPr>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a:extLst>
              <a:ext uri="{FF2B5EF4-FFF2-40B4-BE49-F238E27FC236}">
                <a16:creationId xmlns:a16="http://schemas.microsoft.com/office/drawing/2014/main" id="{B3D8CEC2-350F-4F2E-B25D-EEC558A05C2A}"/>
              </a:ext>
            </a:extLst>
          </p:cNvPr>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a:extLst>
              <a:ext uri="{FF2B5EF4-FFF2-40B4-BE49-F238E27FC236}">
                <a16:creationId xmlns:a16="http://schemas.microsoft.com/office/drawing/2014/main" id="{1E187FFD-33B3-4601-97C6-CF391890B163}"/>
              </a:ext>
            </a:extLst>
          </p:cNvPr>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a:extLst>
              <a:ext uri="{FF2B5EF4-FFF2-40B4-BE49-F238E27FC236}">
                <a16:creationId xmlns:a16="http://schemas.microsoft.com/office/drawing/2014/main" id="{09551758-A2D5-493C-9512-91FB24821957}"/>
              </a:ext>
            </a:extLst>
          </p:cNvPr>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a:extLst>
              <a:ext uri="{FF2B5EF4-FFF2-40B4-BE49-F238E27FC236}">
                <a16:creationId xmlns:a16="http://schemas.microsoft.com/office/drawing/2014/main" id="{19A9ABD3-3920-4E06-9C8E-14A7EA67FD21}"/>
              </a:ext>
            </a:extLst>
          </p:cNvPr>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2610472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2D83D0C-3B45-41A9-BCC1-F8C04EBC4512}"/>
              </a:ext>
            </a:extLst>
          </p:cNvPr>
          <p:cNvSpPr>
            <a:spLocks noGrp="1"/>
          </p:cNvSpPr>
          <p:nvPr>
            <p:ph type="dt" sz="half" idx="10"/>
          </p:nvPr>
        </p:nvSpPr>
        <p:spPr/>
        <p:txBody>
          <a:bodyPr/>
          <a:lstStyle>
            <a:lvl1pPr>
              <a:defRPr/>
            </a:lvl1pPr>
          </a:lstStyle>
          <a:p>
            <a:pPr>
              <a:defRPr/>
            </a:pPr>
            <a:fld id="{38D69E18-51FB-437B-BA73-4B747F8BE5FB}" type="datetime1">
              <a:rPr lang="en-US" altLang="en-US"/>
              <a:pPr>
                <a:defRPr/>
              </a:pPr>
              <a:t>4/5/2018</a:t>
            </a:fld>
            <a:endParaRPr lang="en-US" altLang="en-US"/>
          </a:p>
        </p:txBody>
      </p:sp>
      <p:sp>
        <p:nvSpPr>
          <p:cNvPr id="4" name="Footer Placeholder 4">
            <a:extLst>
              <a:ext uri="{FF2B5EF4-FFF2-40B4-BE49-F238E27FC236}">
                <a16:creationId xmlns:a16="http://schemas.microsoft.com/office/drawing/2014/main" id="{1E27D5A8-0865-488F-8B09-0448CA960531}"/>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73DD6178-5B6F-42E8-833A-063405344C5B}"/>
              </a:ext>
            </a:extLst>
          </p:cNvPr>
          <p:cNvSpPr>
            <a:spLocks noGrp="1"/>
          </p:cNvSpPr>
          <p:nvPr>
            <p:ph type="sldNum" sz="quarter" idx="12"/>
          </p:nvPr>
        </p:nvSpPr>
        <p:spPr/>
        <p:txBody>
          <a:bodyPr/>
          <a:lstStyle>
            <a:lvl1pPr>
              <a:defRPr/>
            </a:lvl1pPr>
          </a:lstStyle>
          <a:p>
            <a:pPr>
              <a:defRPr/>
            </a:pPr>
            <a:fld id="{F6B324D8-338D-457E-AE66-1C781B92EE4D}" type="slidenum">
              <a:rPr lang="en-US" altLang="en-US"/>
              <a:pPr>
                <a:defRPr/>
              </a:pPr>
              <a:t>‹#›</a:t>
            </a:fld>
            <a:endParaRPr lang="en-US" altLang="en-US"/>
          </a:p>
        </p:txBody>
      </p:sp>
    </p:spTree>
    <p:extLst>
      <p:ext uri="{BB962C8B-B14F-4D97-AF65-F5344CB8AC3E}">
        <p14:creationId xmlns:p14="http://schemas.microsoft.com/office/powerpoint/2010/main" val="1447007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18FC09A-E2B1-44EC-B69C-5110C2F55AFE}"/>
              </a:ext>
            </a:extLst>
          </p:cNvPr>
          <p:cNvSpPr>
            <a:spLocks noGrp="1"/>
          </p:cNvSpPr>
          <p:nvPr>
            <p:ph type="dt" sz="half" idx="10"/>
          </p:nvPr>
        </p:nvSpPr>
        <p:spPr/>
        <p:txBody>
          <a:bodyPr/>
          <a:lstStyle>
            <a:lvl1pPr>
              <a:defRPr/>
            </a:lvl1pPr>
          </a:lstStyle>
          <a:p>
            <a:pPr>
              <a:defRPr/>
            </a:pPr>
            <a:fld id="{FA2698D7-B957-422E-9F9B-1D141F348FE9}" type="datetime1">
              <a:rPr lang="en-US" altLang="en-US"/>
              <a:pPr>
                <a:defRPr/>
              </a:pPr>
              <a:t>4/5/2018</a:t>
            </a:fld>
            <a:endParaRPr lang="en-US" altLang="en-US"/>
          </a:p>
        </p:txBody>
      </p:sp>
      <p:sp>
        <p:nvSpPr>
          <p:cNvPr id="4" name="Footer Placeholder 4">
            <a:extLst>
              <a:ext uri="{FF2B5EF4-FFF2-40B4-BE49-F238E27FC236}">
                <a16:creationId xmlns:a16="http://schemas.microsoft.com/office/drawing/2014/main" id="{158DC16E-8A02-49D2-8D8E-DC66F15B4209}"/>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ADDB8A37-7C9D-44B9-A012-863370A5CB07}"/>
              </a:ext>
            </a:extLst>
          </p:cNvPr>
          <p:cNvSpPr>
            <a:spLocks noGrp="1"/>
          </p:cNvSpPr>
          <p:nvPr>
            <p:ph type="sldNum" sz="quarter" idx="12"/>
          </p:nvPr>
        </p:nvSpPr>
        <p:spPr/>
        <p:txBody>
          <a:bodyPr/>
          <a:lstStyle>
            <a:lvl1pPr>
              <a:defRPr/>
            </a:lvl1pPr>
          </a:lstStyle>
          <a:p>
            <a:pPr>
              <a:defRPr/>
            </a:pPr>
            <a:fld id="{A4C905B2-711F-4184-A675-4B19116648C1}" type="slidenum">
              <a:rPr lang="en-US" altLang="en-US"/>
              <a:pPr>
                <a:defRPr/>
              </a:pPr>
              <a:t>‹#›</a:t>
            </a:fld>
            <a:endParaRPr lang="en-US" altLang="en-US"/>
          </a:p>
        </p:txBody>
      </p:sp>
    </p:spTree>
    <p:extLst>
      <p:ext uri="{BB962C8B-B14F-4D97-AF65-F5344CB8AC3E}">
        <p14:creationId xmlns:p14="http://schemas.microsoft.com/office/powerpoint/2010/main" val="11874342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C096B2-996B-4D31-BB1E-6E0A23EF7E8E}"/>
              </a:ext>
            </a:extLst>
          </p:cNvPr>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a:extLst>
              <a:ext uri="{FF2B5EF4-FFF2-40B4-BE49-F238E27FC236}">
                <a16:creationId xmlns:a16="http://schemas.microsoft.com/office/drawing/2014/main" id="{42DAC045-04CD-462D-9D9F-D02AC14446BE}"/>
              </a:ext>
            </a:extLst>
          </p:cNvPr>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a:extLst>
              <a:ext uri="{FF2B5EF4-FFF2-40B4-BE49-F238E27FC236}">
                <a16:creationId xmlns:a16="http://schemas.microsoft.com/office/drawing/2014/main" id="{C26CB7FF-C96F-4BC4-AADE-5053E64BB3E8}"/>
              </a:ext>
            </a:extLst>
          </p:cNvPr>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a:extLst>
              <a:ext uri="{FF2B5EF4-FFF2-40B4-BE49-F238E27FC236}">
                <a16:creationId xmlns:a16="http://schemas.microsoft.com/office/drawing/2014/main" id="{98FE1098-941A-4347-AB77-BF71F0CFEE09}"/>
              </a:ext>
            </a:extLst>
          </p:cNvPr>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a:extLst>
              <a:ext uri="{FF2B5EF4-FFF2-40B4-BE49-F238E27FC236}">
                <a16:creationId xmlns:a16="http://schemas.microsoft.com/office/drawing/2014/main" id="{A79A1BD0-BBD3-4556-8D34-7420943A6AD8}"/>
              </a:ext>
            </a:extLst>
          </p:cNvPr>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a:extLst>
              <a:ext uri="{FF2B5EF4-FFF2-40B4-BE49-F238E27FC236}">
                <a16:creationId xmlns:a16="http://schemas.microsoft.com/office/drawing/2014/main" id="{1D771B64-4CC7-4FAE-829E-798D5607C8A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a:extLst>
              <a:ext uri="{FF2B5EF4-FFF2-40B4-BE49-F238E27FC236}">
                <a16:creationId xmlns:a16="http://schemas.microsoft.com/office/drawing/2014/main" id="{08D95296-89A1-4C5C-B2C2-EE36127CC74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0E9BF737-914A-496D-9CB0-A8E0F00A5A16}"/>
              </a:ext>
            </a:extLst>
          </p:cNvPr>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a:extLst>
              <a:ext uri="{FF2B5EF4-FFF2-40B4-BE49-F238E27FC236}">
                <a16:creationId xmlns:a16="http://schemas.microsoft.com/office/drawing/2014/main" id="{6753EDC8-875D-4FB2-8A19-03269F790E91}"/>
              </a:ext>
            </a:extLst>
          </p:cNvPr>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a:extLst>
              <a:ext uri="{FF2B5EF4-FFF2-40B4-BE49-F238E27FC236}">
                <a16:creationId xmlns:a16="http://schemas.microsoft.com/office/drawing/2014/main" id="{D99ED7B6-01E3-44DA-89CF-6927D414A760}"/>
              </a:ext>
            </a:extLst>
          </p:cNvPr>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a:extLst>
              <a:ext uri="{FF2B5EF4-FFF2-40B4-BE49-F238E27FC236}">
                <a16:creationId xmlns:a16="http://schemas.microsoft.com/office/drawing/2014/main" id="{D1100EF9-2FBD-465D-8535-DDC8CC0373EC}"/>
              </a:ext>
            </a:extLst>
          </p:cNvPr>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a:extLst>
              <a:ext uri="{FF2B5EF4-FFF2-40B4-BE49-F238E27FC236}">
                <a16:creationId xmlns:a16="http://schemas.microsoft.com/office/drawing/2014/main" id="{81DF6A45-61BD-4076-8EC4-54D1DB54E430}"/>
              </a:ext>
            </a:extLst>
          </p:cNvPr>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a:extLst>
              <a:ext uri="{FF2B5EF4-FFF2-40B4-BE49-F238E27FC236}">
                <a16:creationId xmlns:a16="http://schemas.microsoft.com/office/drawing/2014/main" id="{539BDA19-CC7E-4164-93FF-29F7EF014360}"/>
              </a:ext>
            </a:extLst>
          </p:cNvPr>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793885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141AEBF-31B5-4AED-9F53-59097CF41DAA}"/>
              </a:ext>
            </a:extLst>
          </p:cNvPr>
          <p:cNvSpPr/>
          <p:nvPr/>
        </p:nvSpPr>
        <p:spPr>
          <a:xfrm>
            <a:off x="0" y="0"/>
            <a:ext cx="42062400" cy="25603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8">
            <a:extLst>
              <a:ext uri="{FF2B5EF4-FFF2-40B4-BE49-F238E27FC236}">
                <a16:creationId xmlns:a16="http://schemas.microsoft.com/office/drawing/2014/main" id="{39371DC5-405A-416B-B89B-07E52EDFA5DB}"/>
              </a:ext>
            </a:extLst>
          </p:cNvPr>
          <p:cNvSpPr/>
          <p:nvPr/>
        </p:nvSpPr>
        <p:spPr>
          <a:xfrm>
            <a:off x="22225" y="0"/>
            <a:ext cx="42040175" cy="256032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7B9A24CA-6408-4F48-AF19-BF0A30345CC8}"/>
              </a:ext>
            </a:extLst>
          </p:cNvPr>
          <p:cNvCxnSpPr/>
          <p:nvPr/>
        </p:nvCxnSpPr>
        <p:spPr>
          <a:xfrm flipV="1">
            <a:off x="28935363" y="29478288"/>
            <a:ext cx="0" cy="5121275"/>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577340" y="27776767"/>
            <a:ext cx="26814780" cy="8193024"/>
          </a:xfrm>
        </p:spPr>
        <p:txBody>
          <a:bodyPr/>
          <a:lstStyle>
            <a:lvl1pPr algn="r">
              <a:defRPr sz="20240" spc="920" baseline="0"/>
            </a:lvl1pPr>
          </a:lstStyle>
          <a:p>
            <a:r>
              <a:rPr lang="en-US"/>
              <a:t>Click to edit Master title style</a:t>
            </a:r>
            <a:endParaRPr lang="en-US" dirty="0"/>
          </a:p>
        </p:txBody>
      </p:sp>
      <p:sp>
        <p:nvSpPr>
          <p:cNvPr id="3" name="Subtitle 2"/>
          <p:cNvSpPr>
            <a:spLocks noGrp="1"/>
          </p:cNvSpPr>
          <p:nvPr>
            <p:ph type="subTitle" idx="1"/>
          </p:nvPr>
        </p:nvSpPr>
        <p:spPr>
          <a:xfrm>
            <a:off x="29706570" y="27776767"/>
            <a:ext cx="11041380" cy="8193024"/>
          </a:xfrm>
        </p:spPr>
        <p:txBody>
          <a:bodyPr lIns="91440" rIns="91440" anchor="ctr"/>
          <a:lstStyle>
            <a:lvl1pPr marL="0" indent="0" algn="l">
              <a:lnSpc>
                <a:spcPct val="100000"/>
              </a:lnSpc>
              <a:spcBef>
                <a:spcPts val="0"/>
              </a:spcBef>
              <a:buNone/>
              <a:defRPr sz="7360">
                <a:solidFill>
                  <a:schemeClr val="tx1">
                    <a:lumMod val="95000"/>
                    <a:lumOff val="5000"/>
                  </a:schemeClr>
                </a:solidFill>
              </a:defRPr>
            </a:lvl1pPr>
            <a:lvl2pPr marL="2103120" indent="0" algn="ctr">
              <a:buNone/>
              <a:defRPr sz="7360"/>
            </a:lvl2pPr>
            <a:lvl3pPr marL="4206240" indent="0" algn="ctr">
              <a:buNone/>
              <a:defRPr sz="736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74046D1B-ED34-4EFC-882E-FB684D62A18C}"/>
              </a:ext>
            </a:extLst>
          </p:cNvPr>
          <p:cNvSpPr>
            <a:spLocks noGrp="1"/>
          </p:cNvSpPr>
          <p:nvPr>
            <p:ph type="dt" sz="half" idx="10"/>
          </p:nvPr>
        </p:nvSpPr>
        <p:spPr/>
        <p:txBody>
          <a:bodyPr/>
          <a:lstStyle>
            <a:lvl1pPr>
              <a:defRPr/>
            </a:lvl1pPr>
          </a:lstStyle>
          <a:p>
            <a:pPr>
              <a:defRPr/>
            </a:pPr>
            <a:fld id="{44D09496-E5C0-4D56-AD10-4449E0BE29F9}" type="datetime1">
              <a:rPr lang="en-US" altLang="en-US"/>
              <a:pPr>
                <a:defRPr/>
              </a:pPr>
              <a:t>4/5/2018</a:t>
            </a:fld>
            <a:endParaRPr lang="en-US" altLang="en-US"/>
          </a:p>
        </p:txBody>
      </p:sp>
      <p:sp>
        <p:nvSpPr>
          <p:cNvPr id="8" name="Footer Placeholder 4">
            <a:extLst>
              <a:ext uri="{FF2B5EF4-FFF2-40B4-BE49-F238E27FC236}">
                <a16:creationId xmlns:a16="http://schemas.microsoft.com/office/drawing/2014/main" id="{5B776FFE-281C-443C-BCA4-BFFC55010BB9}"/>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4A021D4A-3A5A-41AB-87EA-4E8796DEF1AC}"/>
              </a:ext>
            </a:extLst>
          </p:cNvPr>
          <p:cNvSpPr>
            <a:spLocks noGrp="1"/>
          </p:cNvSpPr>
          <p:nvPr>
            <p:ph type="sldNum" sz="quarter" idx="12"/>
          </p:nvPr>
        </p:nvSpPr>
        <p:spPr/>
        <p:txBody>
          <a:bodyPr/>
          <a:lstStyle>
            <a:lvl1pPr>
              <a:defRPr/>
            </a:lvl1pPr>
          </a:lstStyle>
          <a:p>
            <a:pPr>
              <a:defRPr/>
            </a:pPr>
            <a:fld id="{631003C2-D8A0-4AE2-8EB3-FC7BB285B356}" type="slidenum">
              <a:rPr lang="en-US" altLang="en-US"/>
              <a:pPr>
                <a:defRPr/>
              </a:pPr>
              <a:t>‹#›</a:t>
            </a:fld>
            <a:endParaRPr lang="en-US" altLang="en-US"/>
          </a:p>
        </p:txBody>
      </p:sp>
    </p:spTree>
    <p:extLst>
      <p:ext uri="{BB962C8B-B14F-4D97-AF65-F5344CB8AC3E}">
        <p14:creationId xmlns:p14="http://schemas.microsoft.com/office/powerpoint/2010/main" val="342868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96DA8B0-1F97-4459-B2A4-5A36F636D4A6}"/>
              </a:ext>
            </a:extLst>
          </p:cNvPr>
          <p:cNvSpPr>
            <a:spLocks noGrp="1"/>
          </p:cNvSpPr>
          <p:nvPr>
            <p:ph type="dt" sz="half" idx="10"/>
          </p:nvPr>
        </p:nvSpPr>
        <p:spPr/>
        <p:txBody>
          <a:bodyPr/>
          <a:lstStyle>
            <a:lvl1pPr>
              <a:defRPr/>
            </a:lvl1pPr>
          </a:lstStyle>
          <a:p>
            <a:pPr>
              <a:defRPr/>
            </a:pPr>
            <a:fld id="{7AE4702A-33A0-4AC6-B2D7-F656FC4E611D}"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92D9428F-4AC2-4067-879D-8207EBDACBB3}"/>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936574B3-19A6-407D-99FD-E3124E5388D1}"/>
              </a:ext>
            </a:extLst>
          </p:cNvPr>
          <p:cNvSpPr>
            <a:spLocks noGrp="1"/>
          </p:cNvSpPr>
          <p:nvPr>
            <p:ph type="sldNum" sz="quarter" idx="12"/>
          </p:nvPr>
        </p:nvSpPr>
        <p:spPr/>
        <p:txBody>
          <a:bodyPr/>
          <a:lstStyle>
            <a:lvl1pPr>
              <a:defRPr/>
            </a:lvl1pPr>
          </a:lstStyle>
          <a:p>
            <a:pPr>
              <a:defRPr/>
            </a:pPr>
            <a:fld id="{2A3C3D6D-9C8E-439D-B772-AAE6402F415E}" type="slidenum">
              <a:rPr lang="en-US" altLang="en-US"/>
              <a:pPr>
                <a:defRPr/>
              </a:pPr>
              <a:t>‹#›</a:t>
            </a:fld>
            <a:endParaRPr lang="en-US" altLang="en-US"/>
          </a:p>
        </p:txBody>
      </p:sp>
    </p:spTree>
    <p:extLst>
      <p:ext uri="{BB962C8B-B14F-4D97-AF65-F5344CB8AC3E}">
        <p14:creationId xmlns:p14="http://schemas.microsoft.com/office/powerpoint/2010/main" val="621421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C02328A-39AE-47C0-B430-5BBC9AE6F928}"/>
              </a:ext>
            </a:extLst>
          </p:cNvPr>
          <p:cNvSpPr/>
          <p:nvPr/>
        </p:nvSpPr>
        <p:spPr>
          <a:xfrm>
            <a:off x="0" y="0"/>
            <a:ext cx="42062400" cy="256032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8">
            <a:extLst>
              <a:ext uri="{FF2B5EF4-FFF2-40B4-BE49-F238E27FC236}">
                <a16:creationId xmlns:a16="http://schemas.microsoft.com/office/drawing/2014/main" id="{BCFFBBBE-7741-4599-922C-164C418A9A72}"/>
              </a:ext>
            </a:extLst>
          </p:cNvPr>
          <p:cNvSpPr/>
          <p:nvPr/>
        </p:nvSpPr>
        <p:spPr>
          <a:xfrm>
            <a:off x="22225" y="0"/>
            <a:ext cx="42040175" cy="256032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32B3B786-9AA6-4038-80EE-7776286A42DD}"/>
              </a:ext>
            </a:extLst>
          </p:cNvPr>
          <p:cNvCxnSpPr/>
          <p:nvPr/>
        </p:nvCxnSpPr>
        <p:spPr>
          <a:xfrm flipV="1">
            <a:off x="28935363" y="29478288"/>
            <a:ext cx="0" cy="5121275"/>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77340" y="27776767"/>
            <a:ext cx="26814780" cy="8193024"/>
          </a:xfrm>
        </p:spPr>
        <p:txBody>
          <a:bodyPr/>
          <a:lstStyle>
            <a:lvl1pPr algn="r">
              <a:defRPr sz="20240" b="0" spc="920" baseline="0"/>
            </a:lvl1pPr>
          </a:lstStyle>
          <a:p>
            <a:r>
              <a:rPr lang="en-US"/>
              <a:t>Click to edit Master title style</a:t>
            </a:r>
            <a:endParaRPr lang="en-US" dirty="0"/>
          </a:p>
        </p:txBody>
      </p:sp>
      <p:sp>
        <p:nvSpPr>
          <p:cNvPr id="3" name="Text Placeholder 2"/>
          <p:cNvSpPr>
            <a:spLocks noGrp="1"/>
          </p:cNvSpPr>
          <p:nvPr>
            <p:ph type="body" idx="1"/>
          </p:nvPr>
        </p:nvSpPr>
        <p:spPr>
          <a:xfrm>
            <a:off x="29706570" y="27776767"/>
            <a:ext cx="11041380" cy="8193024"/>
          </a:xfrm>
        </p:spPr>
        <p:txBody>
          <a:bodyPr lIns="91440" rIns="91440" anchor="ctr"/>
          <a:lstStyle>
            <a:lvl1pPr marL="0" indent="0">
              <a:lnSpc>
                <a:spcPct val="100000"/>
              </a:lnSpc>
              <a:spcBef>
                <a:spcPts val="0"/>
              </a:spcBef>
              <a:buNone/>
              <a:defRPr sz="7360">
                <a:solidFill>
                  <a:schemeClr val="tx1">
                    <a:lumMod val="95000"/>
                    <a:lumOff val="5000"/>
                  </a:schemeClr>
                </a:solidFill>
              </a:defRPr>
            </a:lvl1pPr>
            <a:lvl2pPr marL="2103120" indent="0">
              <a:buNone/>
              <a:defRPr sz="736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9463F96A-1A0B-4369-A166-E51F141F80C5}"/>
              </a:ext>
            </a:extLst>
          </p:cNvPr>
          <p:cNvSpPr>
            <a:spLocks noGrp="1"/>
          </p:cNvSpPr>
          <p:nvPr>
            <p:ph type="dt" sz="half" idx="10"/>
          </p:nvPr>
        </p:nvSpPr>
        <p:spPr/>
        <p:txBody>
          <a:bodyPr/>
          <a:lstStyle>
            <a:lvl1pPr>
              <a:defRPr/>
            </a:lvl1pPr>
          </a:lstStyle>
          <a:p>
            <a:pPr>
              <a:defRPr/>
            </a:pPr>
            <a:fld id="{EDE87E67-9AAF-4FAE-AD02-61C156CCCB88}" type="datetime1">
              <a:rPr lang="en-US" altLang="en-US"/>
              <a:pPr>
                <a:defRPr/>
              </a:pPr>
              <a:t>4/5/2018</a:t>
            </a:fld>
            <a:endParaRPr lang="en-US" altLang="en-US"/>
          </a:p>
        </p:txBody>
      </p:sp>
      <p:sp>
        <p:nvSpPr>
          <p:cNvPr id="8" name="Footer Placeholder 4">
            <a:extLst>
              <a:ext uri="{FF2B5EF4-FFF2-40B4-BE49-F238E27FC236}">
                <a16:creationId xmlns:a16="http://schemas.microsoft.com/office/drawing/2014/main" id="{1EF22728-B755-43C0-91D3-3583884F52DC}"/>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19C8208E-3850-41A0-BE1F-4D66E3AB9CCC}"/>
              </a:ext>
            </a:extLst>
          </p:cNvPr>
          <p:cNvSpPr>
            <a:spLocks noGrp="1"/>
          </p:cNvSpPr>
          <p:nvPr>
            <p:ph type="sldNum" sz="quarter" idx="12"/>
          </p:nvPr>
        </p:nvSpPr>
        <p:spPr/>
        <p:txBody>
          <a:bodyPr/>
          <a:lstStyle>
            <a:lvl1pPr>
              <a:defRPr/>
            </a:lvl1pPr>
          </a:lstStyle>
          <a:p>
            <a:pPr>
              <a:defRPr/>
            </a:pPr>
            <a:fld id="{61236E42-E341-4856-9FDD-4E6012347EAC}" type="slidenum">
              <a:rPr lang="en-US" altLang="en-US"/>
              <a:pPr>
                <a:defRPr/>
              </a:pPr>
              <a:t>‹#›</a:t>
            </a:fld>
            <a:endParaRPr lang="en-US" altLang="en-US"/>
          </a:p>
        </p:txBody>
      </p:sp>
    </p:spTree>
    <p:extLst>
      <p:ext uri="{BB962C8B-B14F-4D97-AF65-F5344CB8AC3E}">
        <p14:creationId xmlns:p14="http://schemas.microsoft.com/office/powerpoint/2010/main" val="1796592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33242" y="3277209"/>
            <a:ext cx="33534248" cy="839785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533242" y="12801600"/>
            <a:ext cx="16404336" cy="22530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663154" y="12801600"/>
            <a:ext cx="16404336" cy="22530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7D7F85A2-B57A-4256-96B4-F5FA2CE5F975}"/>
              </a:ext>
            </a:extLst>
          </p:cNvPr>
          <p:cNvSpPr>
            <a:spLocks noGrp="1"/>
          </p:cNvSpPr>
          <p:nvPr>
            <p:ph type="dt" sz="half" idx="10"/>
          </p:nvPr>
        </p:nvSpPr>
        <p:spPr/>
        <p:txBody>
          <a:bodyPr/>
          <a:lstStyle>
            <a:lvl1pPr>
              <a:defRPr/>
            </a:lvl1pPr>
          </a:lstStyle>
          <a:p>
            <a:pPr>
              <a:defRPr/>
            </a:pPr>
            <a:fld id="{0ED05191-F931-4A6A-AC31-ED8ECF14867B}"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A092F707-B9D8-4138-A5A7-BBC4683512D5}"/>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00DBDEC1-C4F4-4BDD-A815-C3AAF35528A5}"/>
              </a:ext>
            </a:extLst>
          </p:cNvPr>
          <p:cNvSpPr>
            <a:spLocks noGrp="1"/>
          </p:cNvSpPr>
          <p:nvPr>
            <p:ph type="sldNum" sz="quarter" idx="12"/>
          </p:nvPr>
        </p:nvSpPr>
        <p:spPr/>
        <p:txBody>
          <a:bodyPr/>
          <a:lstStyle>
            <a:lvl1pPr>
              <a:defRPr/>
            </a:lvl1pPr>
          </a:lstStyle>
          <a:p>
            <a:pPr>
              <a:defRPr/>
            </a:pPr>
            <a:fld id="{1D5DBA1D-0D5C-4BA8-8E9A-A5A0FF134369}" type="slidenum">
              <a:rPr lang="en-US" altLang="en-US"/>
              <a:pPr>
                <a:defRPr/>
              </a:pPr>
              <a:t>‹#›</a:t>
            </a:fld>
            <a:endParaRPr lang="en-US" altLang="en-US"/>
          </a:p>
        </p:txBody>
      </p:sp>
    </p:spTree>
    <p:extLst>
      <p:ext uri="{BB962C8B-B14F-4D97-AF65-F5344CB8AC3E}">
        <p14:creationId xmlns:p14="http://schemas.microsoft.com/office/powerpoint/2010/main" val="321459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CADCD7-4D30-4838-86DB-624F79F694F7}"/>
              </a:ext>
            </a:extLst>
          </p:cNvPr>
          <p:cNvSpPr>
            <a:spLocks noGrp="1"/>
          </p:cNvSpPr>
          <p:nvPr>
            <p:ph type="dt" sz="half" idx="10"/>
          </p:nvPr>
        </p:nvSpPr>
        <p:spPr/>
        <p:txBody>
          <a:bodyPr/>
          <a:lstStyle>
            <a:lvl1pPr>
              <a:defRPr/>
            </a:lvl1pPr>
          </a:lstStyle>
          <a:p>
            <a:pPr>
              <a:defRPr/>
            </a:pPr>
            <a:fld id="{13D6981B-4F8E-4BEA-9985-FCA7CF918D3E}"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EA2073C3-CC8E-4C23-8012-57BEAC79A003}"/>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1D718735-A2C7-4793-A9C9-56F00CDA87A8}"/>
              </a:ext>
            </a:extLst>
          </p:cNvPr>
          <p:cNvSpPr>
            <a:spLocks noGrp="1"/>
          </p:cNvSpPr>
          <p:nvPr>
            <p:ph type="sldNum" sz="quarter" idx="12"/>
          </p:nvPr>
        </p:nvSpPr>
        <p:spPr/>
        <p:txBody>
          <a:bodyPr/>
          <a:lstStyle>
            <a:lvl1pPr>
              <a:defRPr/>
            </a:lvl1pPr>
          </a:lstStyle>
          <a:p>
            <a:pPr>
              <a:defRPr/>
            </a:pPr>
            <a:fld id="{AB1364DD-99B3-413E-BEAE-759DD1C08A8F}" type="slidenum">
              <a:rPr lang="en-US" altLang="en-US"/>
              <a:pPr>
                <a:defRPr/>
              </a:pPr>
              <a:t>‹#›</a:t>
            </a:fld>
            <a:endParaRPr lang="en-US" altLang="en-US"/>
          </a:p>
        </p:txBody>
      </p:sp>
    </p:spTree>
    <p:extLst>
      <p:ext uri="{BB962C8B-B14F-4D97-AF65-F5344CB8AC3E}">
        <p14:creationId xmlns:p14="http://schemas.microsoft.com/office/powerpoint/2010/main" val="36116753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3533242" y="3277209"/>
            <a:ext cx="33534248" cy="8397850"/>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33242" y="12205962"/>
            <a:ext cx="16404336" cy="4608576"/>
          </a:xfrm>
        </p:spPr>
        <p:txBody>
          <a:bodyPr lIns="137160" rIns="137160" anchor="ctr"/>
          <a:lstStyle>
            <a:lvl1pPr marL="0" indent="0">
              <a:spcBef>
                <a:spcPts val="0"/>
              </a:spcBef>
              <a:spcAft>
                <a:spcPts val="0"/>
              </a:spcAft>
              <a:buNone/>
              <a:defRPr sz="10120" b="0" cap="none" baseline="0">
                <a:solidFill>
                  <a:schemeClr val="accent1"/>
                </a:solidFill>
                <a:latin typeface="+mn-lt"/>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3533242" y="16619613"/>
            <a:ext cx="16404336" cy="187128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0663154" y="12205962"/>
            <a:ext cx="16404336" cy="4608576"/>
          </a:xfrm>
        </p:spPr>
        <p:txBody>
          <a:bodyPr lIns="137160" rIns="137160" anchor="ctr"/>
          <a:lstStyle>
            <a:lvl1pPr marL="0" indent="0">
              <a:spcBef>
                <a:spcPts val="0"/>
              </a:spcBef>
              <a:spcAft>
                <a:spcPts val="0"/>
              </a:spcAft>
              <a:buNone/>
              <a:defRPr lang="en-US" sz="10120" b="0" kern="1200" cap="none" baseline="0" dirty="0">
                <a:solidFill>
                  <a:schemeClr val="accent1"/>
                </a:solidFill>
                <a:latin typeface="+mn-lt"/>
                <a:ea typeface="+mn-ea"/>
                <a:cs typeface="+mn-cs"/>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0663154" y="16619613"/>
            <a:ext cx="16404336" cy="187128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697BE721-FE8E-42B4-B01C-E6832C16D8E6}"/>
              </a:ext>
            </a:extLst>
          </p:cNvPr>
          <p:cNvSpPr>
            <a:spLocks noGrp="1"/>
          </p:cNvSpPr>
          <p:nvPr>
            <p:ph type="dt" sz="half" idx="10"/>
          </p:nvPr>
        </p:nvSpPr>
        <p:spPr/>
        <p:txBody>
          <a:bodyPr/>
          <a:lstStyle>
            <a:lvl1pPr>
              <a:defRPr/>
            </a:lvl1pPr>
          </a:lstStyle>
          <a:p>
            <a:pPr>
              <a:defRPr/>
            </a:pPr>
            <a:fld id="{110654F8-DFE4-4B1D-9DA6-EE5A9DBC3814}" type="datetime1">
              <a:rPr lang="en-US" altLang="en-US"/>
              <a:pPr>
                <a:defRPr/>
              </a:pPr>
              <a:t>4/5/2018</a:t>
            </a:fld>
            <a:endParaRPr lang="en-US" altLang="en-US"/>
          </a:p>
        </p:txBody>
      </p:sp>
      <p:sp>
        <p:nvSpPr>
          <p:cNvPr id="8" name="Footer Placeholder 4">
            <a:extLst>
              <a:ext uri="{FF2B5EF4-FFF2-40B4-BE49-F238E27FC236}">
                <a16:creationId xmlns:a16="http://schemas.microsoft.com/office/drawing/2014/main" id="{A6246955-602D-4884-85E4-31F81418036C}"/>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AC509EF6-3462-475E-8438-F947A8EE9652}"/>
              </a:ext>
            </a:extLst>
          </p:cNvPr>
          <p:cNvSpPr>
            <a:spLocks noGrp="1"/>
          </p:cNvSpPr>
          <p:nvPr>
            <p:ph type="sldNum" sz="quarter" idx="12"/>
          </p:nvPr>
        </p:nvSpPr>
        <p:spPr/>
        <p:txBody>
          <a:bodyPr/>
          <a:lstStyle>
            <a:lvl1pPr>
              <a:defRPr/>
            </a:lvl1pPr>
          </a:lstStyle>
          <a:p>
            <a:pPr>
              <a:defRPr/>
            </a:pPr>
            <a:fld id="{A2B84480-2A4B-4952-A4CA-2FC52BA024AF}" type="slidenum">
              <a:rPr lang="en-US" altLang="en-US"/>
              <a:pPr>
                <a:defRPr/>
              </a:pPr>
              <a:t>‹#›</a:t>
            </a:fld>
            <a:endParaRPr lang="en-US" altLang="en-US"/>
          </a:p>
        </p:txBody>
      </p:sp>
    </p:spTree>
    <p:extLst>
      <p:ext uri="{BB962C8B-B14F-4D97-AF65-F5344CB8AC3E}">
        <p14:creationId xmlns:p14="http://schemas.microsoft.com/office/powerpoint/2010/main" val="25095118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87C28D1E-1FC0-497B-9039-B6BAA16D5E00}"/>
              </a:ext>
            </a:extLst>
          </p:cNvPr>
          <p:cNvSpPr>
            <a:spLocks noGrp="1"/>
          </p:cNvSpPr>
          <p:nvPr>
            <p:ph type="dt" sz="half" idx="10"/>
          </p:nvPr>
        </p:nvSpPr>
        <p:spPr/>
        <p:txBody>
          <a:bodyPr/>
          <a:lstStyle>
            <a:lvl1pPr>
              <a:defRPr/>
            </a:lvl1pPr>
          </a:lstStyle>
          <a:p>
            <a:pPr>
              <a:defRPr/>
            </a:pPr>
            <a:fld id="{CF256F7A-1FF0-45DF-9413-30126C9C0637}" type="datetime1">
              <a:rPr lang="en-US" altLang="en-US"/>
              <a:pPr>
                <a:defRPr/>
              </a:pPr>
              <a:t>4/5/2018</a:t>
            </a:fld>
            <a:endParaRPr lang="en-US" altLang="en-US"/>
          </a:p>
        </p:txBody>
      </p:sp>
      <p:sp>
        <p:nvSpPr>
          <p:cNvPr id="4" name="Footer Placeholder 4">
            <a:extLst>
              <a:ext uri="{FF2B5EF4-FFF2-40B4-BE49-F238E27FC236}">
                <a16:creationId xmlns:a16="http://schemas.microsoft.com/office/drawing/2014/main" id="{7322F690-F81B-4F61-9972-CCB5497DB5B3}"/>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CB6204FB-604F-444F-A28C-A0CD013BB9A3}"/>
              </a:ext>
            </a:extLst>
          </p:cNvPr>
          <p:cNvSpPr>
            <a:spLocks noGrp="1"/>
          </p:cNvSpPr>
          <p:nvPr>
            <p:ph type="sldNum" sz="quarter" idx="12"/>
          </p:nvPr>
        </p:nvSpPr>
        <p:spPr/>
        <p:txBody>
          <a:bodyPr/>
          <a:lstStyle>
            <a:lvl1pPr>
              <a:defRPr/>
            </a:lvl1pPr>
          </a:lstStyle>
          <a:p>
            <a:pPr>
              <a:defRPr/>
            </a:pPr>
            <a:fld id="{B82703FC-34AB-4029-B52A-B120059BE062}" type="slidenum">
              <a:rPr lang="en-US" altLang="en-US"/>
              <a:pPr>
                <a:defRPr/>
              </a:pPr>
              <a:t>‹#›</a:t>
            </a:fld>
            <a:endParaRPr lang="en-US" altLang="en-US"/>
          </a:p>
        </p:txBody>
      </p:sp>
    </p:spTree>
    <p:extLst>
      <p:ext uri="{BB962C8B-B14F-4D97-AF65-F5344CB8AC3E}">
        <p14:creationId xmlns:p14="http://schemas.microsoft.com/office/powerpoint/2010/main" val="9327789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EB003A-C894-42CD-905C-7D25D4139412}"/>
              </a:ext>
            </a:extLst>
          </p:cNvPr>
          <p:cNvSpPr>
            <a:spLocks noGrp="1"/>
          </p:cNvSpPr>
          <p:nvPr>
            <p:ph type="dt" sz="half" idx="10"/>
          </p:nvPr>
        </p:nvSpPr>
        <p:spPr/>
        <p:txBody>
          <a:bodyPr/>
          <a:lstStyle>
            <a:lvl1pPr>
              <a:defRPr/>
            </a:lvl1pPr>
          </a:lstStyle>
          <a:p>
            <a:pPr>
              <a:defRPr/>
            </a:pPr>
            <a:fld id="{CE5F1972-B904-4610-B8A2-FD290EF6B3EE}" type="datetime1">
              <a:rPr lang="en-US" altLang="en-US"/>
              <a:pPr>
                <a:defRPr/>
              </a:pPr>
              <a:t>4/5/2018</a:t>
            </a:fld>
            <a:endParaRPr lang="en-US" altLang="en-US"/>
          </a:p>
        </p:txBody>
      </p:sp>
      <p:sp>
        <p:nvSpPr>
          <p:cNvPr id="3" name="Footer Placeholder 2">
            <a:extLst>
              <a:ext uri="{FF2B5EF4-FFF2-40B4-BE49-F238E27FC236}">
                <a16:creationId xmlns:a16="http://schemas.microsoft.com/office/drawing/2014/main" id="{1F543F8F-E3CB-4262-AB4D-738889860859}"/>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3">
            <a:extLst>
              <a:ext uri="{FF2B5EF4-FFF2-40B4-BE49-F238E27FC236}">
                <a16:creationId xmlns:a16="http://schemas.microsoft.com/office/drawing/2014/main" id="{A449CB99-887E-48AE-8035-8D4958E9879F}"/>
              </a:ext>
            </a:extLst>
          </p:cNvPr>
          <p:cNvSpPr>
            <a:spLocks noGrp="1"/>
          </p:cNvSpPr>
          <p:nvPr>
            <p:ph type="sldNum" sz="quarter" idx="12"/>
          </p:nvPr>
        </p:nvSpPr>
        <p:spPr/>
        <p:txBody>
          <a:bodyPr/>
          <a:lstStyle>
            <a:lvl1pPr>
              <a:defRPr/>
            </a:lvl1pPr>
          </a:lstStyle>
          <a:p>
            <a:pPr>
              <a:defRPr/>
            </a:pPr>
            <a:fld id="{E22EB442-B45B-45A8-BC91-C030BB30258F}" type="slidenum">
              <a:rPr lang="en-US" altLang="en-US"/>
              <a:pPr>
                <a:defRPr/>
              </a:pPr>
              <a:t>‹#›</a:t>
            </a:fld>
            <a:endParaRPr lang="en-US" altLang="en-US"/>
          </a:p>
        </p:txBody>
      </p:sp>
    </p:spTree>
    <p:extLst>
      <p:ext uri="{BB962C8B-B14F-4D97-AF65-F5344CB8AC3E}">
        <p14:creationId xmlns:p14="http://schemas.microsoft.com/office/powerpoint/2010/main" val="18156587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3533242" y="2640450"/>
            <a:ext cx="15142464" cy="9729216"/>
          </a:xfrm>
        </p:spPr>
        <p:txBody>
          <a:bodyPr>
            <a:noAutofit/>
          </a:bodyPr>
          <a:lstStyle>
            <a:lvl1pPr>
              <a:lnSpc>
                <a:spcPct val="80000"/>
              </a:lnSpc>
              <a:defRPr sz="16560"/>
            </a:lvl1pPr>
          </a:lstStyle>
          <a:p>
            <a:r>
              <a:rPr lang="en-US"/>
              <a:t>Click to edit Master title style</a:t>
            </a:r>
            <a:endParaRPr lang="en-US" dirty="0"/>
          </a:p>
        </p:txBody>
      </p:sp>
      <p:sp>
        <p:nvSpPr>
          <p:cNvPr id="3" name="Content Placeholder 2"/>
          <p:cNvSpPr>
            <a:spLocks noGrp="1"/>
          </p:cNvSpPr>
          <p:nvPr>
            <p:ph idx="1"/>
          </p:nvPr>
        </p:nvSpPr>
        <p:spPr>
          <a:xfrm>
            <a:off x="19716750" y="4608576"/>
            <a:ext cx="19590563" cy="29034029"/>
          </a:xfrm>
        </p:spPr>
        <p:txBody>
          <a:bodyPr/>
          <a:lstStyle>
            <a:lvl1pPr>
              <a:defRPr sz="9200"/>
            </a:lvl1pPr>
            <a:lvl2pPr>
              <a:defRPr sz="7360"/>
            </a:lvl2pPr>
            <a:lvl3pPr>
              <a:defRPr sz="5520"/>
            </a:lvl3pPr>
            <a:lvl4pPr>
              <a:defRPr sz="5520"/>
            </a:lvl4pPr>
            <a:lvl5pPr>
              <a:defRPr sz="5520"/>
            </a:lvl5pPr>
            <a:lvl6pPr>
              <a:defRPr sz="5520"/>
            </a:lvl6pPr>
            <a:lvl7pPr>
              <a:defRPr sz="5520"/>
            </a:lvl7pPr>
            <a:lvl8pPr>
              <a:defRPr sz="5520"/>
            </a:lvl8pPr>
            <a:lvl9pPr>
              <a:defRPr sz="55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33242" y="12642034"/>
            <a:ext cx="15142464" cy="21068846"/>
          </a:xfrm>
        </p:spPr>
        <p:txBody>
          <a:bodyPr lIns="91440" rIns="91440"/>
          <a:lstStyle>
            <a:lvl1pPr marL="0" indent="0">
              <a:lnSpc>
                <a:spcPct val="108000"/>
              </a:lnSpc>
              <a:spcBef>
                <a:spcPts val="2760"/>
              </a:spcBef>
              <a:buNone/>
              <a:defRPr sz="736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3">
            <a:extLst>
              <a:ext uri="{FF2B5EF4-FFF2-40B4-BE49-F238E27FC236}">
                <a16:creationId xmlns:a16="http://schemas.microsoft.com/office/drawing/2014/main" id="{C0539C61-E243-41B9-9F6C-E5D9988398E5}"/>
              </a:ext>
            </a:extLst>
          </p:cNvPr>
          <p:cNvSpPr>
            <a:spLocks noGrp="1"/>
          </p:cNvSpPr>
          <p:nvPr>
            <p:ph type="dt" sz="half" idx="10"/>
          </p:nvPr>
        </p:nvSpPr>
        <p:spPr/>
        <p:txBody>
          <a:bodyPr/>
          <a:lstStyle>
            <a:lvl1pPr>
              <a:defRPr/>
            </a:lvl1pPr>
          </a:lstStyle>
          <a:p>
            <a:pPr>
              <a:defRPr/>
            </a:pPr>
            <a:fld id="{11EBCFA0-B8E1-41E4-B760-80C17027D96B}"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B46F0C16-2439-4486-8AE3-99278AB96562}"/>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C1EF804D-7E0E-4C92-8DB1-E79D7CC5C454}"/>
              </a:ext>
            </a:extLst>
          </p:cNvPr>
          <p:cNvSpPr>
            <a:spLocks noGrp="1"/>
          </p:cNvSpPr>
          <p:nvPr>
            <p:ph type="sldNum" sz="quarter" idx="12"/>
          </p:nvPr>
        </p:nvSpPr>
        <p:spPr/>
        <p:txBody>
          <a:bodyPr/>
          <a:lstStyle>
            <a:lvl1pPr>
              <a:defRPr/>
            </a:lvl1pPr>
          </a:lstStyle>
          <a:p>
            <a:pPr>
              <a:defRPr/>
            </a:pPr>
            <a:fld id="{50B6253B-BFCD-493A-8A02-8FA0E0EC79BA}" type="slidenum">
              <a:rPr lang="en-US" altLang="en-US"/>
              <a:pPr>
                <a:defRPr/>
              </a:pPr>
              <a:t>‹#›</a:t>
            </a:fld>
            <a:endParaRPr lang="en-US" altLang="en-US"/>
          </a:p>
        </p:txBody>
      </p:sp>
    </p:spTree>
    <p:extLst>
      <p:ext uri="{BB962C8B-B14F-4D97-AF65-F5344CB8AC3E}">
        <p14:creationId xmlns:p14="http://schemas.microsoft.com/office/powerpoint/2010/main" val="1414579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1BDA86DC-C324-455B-AAE2-AE8EACB9FE33}"/>
              </a:ext>
            </a:extLst>
          </p:cNvPr>
          <p:cNvCxnSpPr/>
          <p:nvPr/>
        </p:nvCxnSpPr>
        <p:spPr>
          <a:xfrm flipV="1">
            <a:off x="28935363" y="29478288"/>
            <a:ext cx="0" cy="51212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77340" y="27776773"/>
            <a:ext cx="26814780" cy="8193024"/>
          </a:xfrm>
        </p:spPr>
        <p:txBody>
          <a:bodyPr/>
          <a:lstStyle>
            <a:lvl1pPr algn="r">
              <a:defRPr sz="20240" spc="92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6"/>
            <a:ext cx="42051884" cy="25603200"/>
          </a:xfrm>
          <a:solidFill>
            <a:schemeClr val="accent1">
              <a:lumMod val="60000"/>
              <a:lumOff val="40000"/>
            </a:schemeClr>
          </a:solidFill>
        </p:spPr>
        <p:txBody>
          <a:bodyPr lIns="457200" tIns="365760" rtlCol="0">
            <a:normAutofit/>
          </a:bodyPr>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pPr lvl="0"/>
            <a:r>
              <a:rPr lang="en-US" noProof="0" dirty="0"/>
              <a:t>Click icon to add picture</a:t>
            </a:r>
          </a:p>
        </p:txBody>
      </p:sp>
      <p:sp>
        <p:nvSpPr>
          <p:cNvPr id="4" name="Text Placeholder 3"/>
          <p:cNvSpPr>
            <a:spLocks noGrp="1"/>
          </p:cNvSpPr>
          <p:nvPr>
            <p:ph type="body" sz="half" idx="2"/>
          </p:nvPr>
        </p:nvSpPr>
        <p:spPr>
          <a:xfrm>
            <a:off x="29706570" y="27776773"/>
            <a:ext cx="11041380" cy="8193024"/>
          </a:xfrm>
        </p:spPr>
        <p:txBody>
          <a:bodyPr lIns="91440" rIns="91440" anchor="ctr"/>
          <a:lstStyle>
            <a:lvl1pPr marL="0" indent="0">
              <a:lnSpc>
                <a:spcPct val="100000"/>
              </a:lnSpc>
              <a:spcBef>
                <a:spcPts val="0"/>
              </a:spcBef>
              <a:buNone/>
              <a:defRPr sz="7360">
                <a:solidFill>
                  <a:schemeClr val="tx1">
                    <a:lumMod val="95000"/>
                    <a:lumOff val="5000"/>
                  </a:schemeClr>
                </a:solidFill>
              </a:defRPr>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Click to edit Master text styles</a:t>
            </a:r>
          </a:p>
        </p:txBody>
      </p:sp>
      <p:sp>
        <p:nvSpPr>
          <p:cNvPr id="6" name="Date Placeholder 4">
            <a:extLst>
              <a:ext uri="{FF2B5EF4-FFF2-40B4-BE49-F238E27FC236}">
                <a16:creationId xmlns:a16="http://schemas.microsoft.com/office/drawing/2014/main" id="{EEEA5018-695F-4962-B093-E6DE367A1739}"/>
              </a:ext>
            </a:extLst>
          </p:cNvPr>
          <p:cNvSpPr>
            <a:spLocks noGrp="1"/>
          </p:cNvSpPr>
          <p:nvPr>
            <p:ph type="dt" sz="half" idx="10"/>
          </p:nvPr>
        </p:nvSpPr>
        <p:spPr/>
        <p:txBody>
          <a:bodyPr/>
          <a:lstStyle>
            <a:lvl1pPr>
              <a:defRPr/>
            </a:lvl1pPr>
          </a:lstStyle>
          <a:p>
            <a:pPr>
              <a:defRPr/>
            </a:pPr>
            <a:fld id="{E1CE4679-9100-44DF-9877-5896EE6614F5}" type="datetime1">
              <a:rPr lang="en-US" altLang="en-US"/>
              <a:pPr>
                <a:defRPr/>
              </a:pPr>
              <a:t>4/5/2018</a:t>
            </a:fld>
            <a:endParaRPr lang="en-US" altLang="en-US"/>
          </a:p>
        </p:txBody>
      </p:sp>
      <p:sp>
        <p:nvSpPr>
          <p:cNvPr id="7" name="Footer Placeholder 5">
            <a:extLst>
              <a:ext uri="{FF2B5EF4-FFF2-40B4-BE49-F238E27FC236}">
                <a16:creationId xmlns:a16="http://schemas.microsoft.com/office/drawing/2014/main" id="{B1CD1524-D056-4F0F-A9D1-B8BF18E9E90D}"/>
              </a:ext>
            </a:extLst>
          </p:cNvPr>
          <p:cNvSpPr>
            <a:spLocks noGrp="1"/>
          </p:cNvSpPr>
          <p:nvPr>
            <p:ph type="ftr" sz="quarter" idx="11"/>
          </p:nvPr>
        </p:nvSpPr>
        <p:spPr/>
        <p:txBody>
          <a:bodyPr/>
          <a:lstStyle>
            <a:lvl1pPr>
              <a:defRPr/>
            </a:lvl1pPr>
          </a:lstStyle>
          <a:p>
            <a:pPr>
              <a:defRPr/>
            </a:pPr>
            <a:endParaRPr lang="en-US" altLang="en-US"/>
          </a:p>
        </p:txBody>
      </p:sp>
      <p:sp>
        <p:nvSpPr>
          <p:cNvPr id="8" name="Slide Number Placeholder 6">
            <a:extLst>
              <a:ext uri="{FF2B5EF4-FFF2-40B4-BE49-F238E27FC236}">
                <a16:creationId xmlns:a16="http://schemas.microsoft.com/office/drawing/2014/main" id="{EE06483F-92EE-4D7D-83D9-2A1940E9AF30}"/>
              </a:ext>
            </a:extLst>
          </p:cNvPr>
          <p:cNvSpPr>
            <a:spLocks noGrp="1"/>
          </p:cNvSpPr>
          <p:nvPr>
            <p:ph type="sldNum" sz="quarter" idx="12"/>
          </p:nvPr>
        </p:nvSpPr>
        <p:spPr/>
        <p:txBody>
          <a:bodyPr/>
          <a:lstStyle>
            <a:lvl1pPr>
              <a:defRPr/>
            </a:lvl1pPr>
          </a:lstStyle>
          <a:p>
            <a:pPr>
              <a:defRPr/>
            </a:pPr>
            <a:fld id="{DA76FBE6-F3F8-479F-ACC1-483DB9A5937C}" type="slidenum">
              <a:rPr lang="en-US" altLang="en-US"/>
              <a:pPr>
                <a:defRPr/>
              </a:pPr>
              <a:t>‹#›</a:t>
            </a:fld>
            <a:endParaRPr lang="en-US" altLang="en-US"/>
          </a:p>
        </p:txBody>
      </p:sp>
    </p:spTree>
    <p:extLst>
      <p:ext uri="{BB962C8B-B14F-4D97-AF65-F5344CB8AC3E}">
        <p14:creationId xmlns:p14="http://schemas.microsoft.com/office/powerpoint/2010/main" val="18255113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23A984B-6B76-4B5C-AC71-283CF76F1F8E}"/>
              </a:ext>
            </a:extLst>
          </p:cNvPr>
          <p:cNvSpPr>
            <a:spLocks noGrp="1"/>
          </p:cNvSpPr>
          <p:nvPr>
            <p:ph type="dt" sz="half" idx="10"/>
          </p:nvPr>
        </p:nvSpPr>
        <p:spPr/>
        <p:txBody>
          <a:bodyPr/>
          <a:lstStyle>
            <a:lvl1pPr>
              <a:defRPr/>
            </a:lvl1pPr>
          </a:lstStyle>
          <a:p>
            <a:pPr>
              <a:defRPr/>
            </a:pPr>
            <a:fld id="{823EE475-F96C-4347-BEEE-3AD9DE8C68F1}"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FD679D8C-A3AD-47F6-B96D-F3326AC0F60E}"/>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3E9DA0D-2E34-4C0E-99C3-C6F5457D44F0}"/>
              </a:ext>
            </a:extLst>
          </p:cNvPr>
          <p:cNvSpPr>
            <a:spLocks noGrp="1"/>
          </p:cNvSpPr>
          <p:nvPr>
            <p:ph type="sldNum" sz="quarter" idx="12"/>
          </p:nvPr>
        </p:nvSpPr>
        <p:spPr/>
        <p:txBody>
          <a:bodyPr/>
          <a:lstStyle>
            <a:lvl1pPr>
              <a:defRPr/>
            </a:lvl1pPr>
          </a:lstStyle>
          <a:p>
            <a:pPr>
              <a:defRPr/>
            </a:pPr>
            <a:fld id="{B095D5E4-4F81-419D-BE41-300D65982CF1}" type="slidenum">
              <a:rPr lang="en-US" altLang="en-US"/>
              <a:pPr>
                <a:defRPr/>
              </a:pPr>
              <a:t>‹#›</a:t>
            </a:fld>
            <a:endParaRPr lang="en-US" altLang="en-US"/>
          </a:p>
        </p:txBody>
      </p:sp>
    </p:spTree>
    <p:extLst>
      <p:ext uri="{BB962C8B-B14F-4D97-AF65-F5344CB8AC3E}">
        <p14:creationId xmlns:p14="http://schemas.microsoft.com/office/powerpoint/2010/main" val="26247124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D0246DA0-64E6-4F2F-9898-D3AB4C7C32F9}"/>
              </a:ext>
            </a:extLst>
          </p:cNvPr>
          <p:cNvCxnSpPr/>
          <p:nvPr/>
        </p:nvCxnSpPr>
        <p:spPr>
          <a:xfrm rot="5400000" flipV="1">
            <a:off x="34701957" y="1315243"/>
            <a:ext cx="0" cy="315436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30100912" y="4267200"/>
            <a:ext cx="9069705" cy="3029712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3417577" y="4267200"/>
            <a:ext cx="26157555" cy="302971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B9212180-E3BF-47CF-BD8A-FC3E50F08AE8}"/>
              </a:ext>
            </a:extLst>
          </p:cNvPr>
          <p:cNvSpPr>
            <a:spLocks noGrp="1"/>
          </p:cNvSpPr>
          <p:nvPr>
            <p:ph type="dt" sz="half" idx="10"/>
          </p:nvPr>
        </p:nvSpPr>
        <p:spPr/>
        <p:txBody>
          <a:bodyPr/>
          <a:lstStyle>
            <a:lvl1pPr>
              <a:defRPr/>
            </a:lvl1pPr>
          </a:lstStyle>
          <a:p>
            <a:pPr>
              <a:defRPr/>
            </a:pPr>
            <a:fld id="{C4E21D9C-54D5-4C85-8448-22E5473F6064}"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55BAB779-7887-4BF5-BDB4-F13DBC09048D}"/>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A3C6187-070D-4EAA-816F-3F78E0A93A7E}"/>
              </a:ext>
            </a:extLst>
          </p:cNvPr>
          <p:cNvSpPr>
            <a:spLocks noGrp="1"/>
          </p:cNvSpPr>
          <p:nvPr>
            <p:ph type="sldNum" sz="quarter" idx="12"/>
          </p:nvPr>
        </p:nvSpPr>
        <p:spPr/>
        <p:txBody>
          <a:bodyPr/>
          <a:lstStyle>
            <a:lvl1pPr>
              <a:defRPr/>
            </a:lvl1pPr>
          </a:lstStyle>
          <a:p>
            <a:pPr>
              <a:defRPr/>
            </a:pPr>
            <a:fld id="{B9D16447-40C1-4B94-BB85-74F9FFD7CD01}" type="slidenum">
              <a:rPr lang="en-US" altLang="en-US"/>
              <a:pPr>
                <a:defRPr/>
              </a:pPr>
              <a:t>‹#›</a:t>
            </a:fld>
            <a:endParaRPr lang="en-US" altLang="en-US"/>
          </a:p>
        </p:txBody>
      </p:sp>
    </p:spTree>
    <p:extLst>
      <p:ext uri="{BB962C8B-B14F-4D97-AF65-F5344CB8AC3E}">
        <p14:creationId xmlns:p14="http://schemas.microsoft.com/office/powerpoint/2010/main" val="866034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4C53E8-CF43-440B-A8A7-2E0D726F3D15}"/>
              </a:ext>
            </a:extLst>
          </p:cNvPr>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a:extLst>
              <a:ext uri="{FF2B5EF4-FFF2-40B4-BE49-F238E27FC236}">
                <a16:creationId xmlns:a16="http://schemas.microsoft.com/office/drawing/2014/main" id="{83E45ABB-A14E-40D4-A0DF-7BA81BC3AE16}"/>
              </a:ext>
            </a:extLst>
          </p:cNvPr>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a:extLst>
              <a:ext uri="{FF2B5EF4-FFF2-40B4-BE49-F238E27FC236}">
                <a16:creationId xmlns:a16="http://schemas.microsoft.com/office/drawing/2014/main" id="{3F8229D3-C436-44B7-B0DE-BD223976A207}"/>
              </a:ext>
            </a:extLst>
          </p:cNvPr>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a:extLst>
              <a:ext uri="{FF2B5EF4-FFF2-40B4-BE49-F238E27FC236}">
                <a16:creationId xmlns:a16="http://schemas.microsoft.com/office/drawing/2014/main" id="{7EB28A51-6CA7-48D7-9072-743147A8B681}"/>
              </a:ext>
            </a:extLst>
          </p:cNvPr>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a:extLst>
              <a:ext uri="{FF2B5EF4-FFF2-40B4-BE49-F238E27FC236}">
                <a16:creationId xmlns:a16="http://schemas.microsoft.com/office/drawing/2014/main" id="{F05EF729-883B-4CFB-B5FF-1BAAB9767723}"/>
              </a:ext>
            </a:extLst>
          </p:cNvPr>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a:extLst>
              <a:ext uri="{FF2B5EF4-FFF2-40B4-BE49-F238E27FC236}">
                <a16:creationId xmlns:a16="http://schemas.microsoft.com/office/drawing/2014/main" id="{B883D195-7EE9-4943-BD37-F92A614414C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a:extLst>
              <a:ext uri="{FF2B5EF4-FFF2-40B4-BE49-F238E27FC236}">
                <a16:creationId xmlns:a16="http://schemas.microsoft.com/office/drawing/2014/main" id="{51F1AA03-88BB-46A9-86CF-86A8856C6EF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D786734F-9065-4055-B2EA-4C0CDA88A617}"/>
              </a:ext>
            </a:extLst>
          </p:cNvPr>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a:extLst>
              <a:ext uri="{FF2B5EF4-FFF2-40B4-BE49-F238E27FC236}">
                <a16:creationId xmlns:a16="http://schemas.microsoft.com/office/drawing/2014/main" id="{1F0D00DD-7266-42AB-9114-DCEE0E6610A3}"/>
              </a:ext>
            </a:extLst>
          </p:cNvPr>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a:extLst>
              <a:ext uri="{FF2B5EF4-FFF2-40B4-BE49-F238E27FC236}">
                <a16:creationId xmlns:a16="http://schemas.microsoft.com/office/drawing/2014/main" id="{71A09232-70EC-461E-896C-3D2A7DE71B74}"/>
              </a:ext>
            </a:extLst>
          </p:cNvPr>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a:extLst>
              <a:ext uri="{FF2B5EF4-FFF2-40B4-BE49-F238E27FC236}">
                <a16:creationId xmlns:a16="http://schemas.microsoft.com/office/drawing/2014/main" id="{C27DD19B-7783-4CD5-96B0-D9A4D72F78FC}"/>
              </a:ext>
            </a:extLst>
          </p:cNvPr>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a:extLst>
              <a:ext uri="{FF2B5EF4-FFF2-40B4-BE49-F238E27FC236}">
                <a16:creationId xmlns:a16="http://schemas.microsoft.com/office/drawing/2014/main" id="{25BEBE0C-55DA-41AE-B9D1-EB2C1EBF3687}"/>
              </a:ext>
            </a:extLst>
          </p:cNvPr>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a:extLst>
              <a:ext uri="{FF2B5EF4-FFF2-40B4-BE49-F238E27FC236}">
                <a16:creationId xmlns:a16="http://schemas.microsoft.com/office/drawing/2014/main" id="{8FA63F85-5711-42F3-B7AA-47FFE0462C8B}"/>
              </a:ext>
            </a:extLst>
          </p:cNvPr>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859934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70205" y="9574213"/>
            <a:ext cx="36279134" cy="15975012"/>
          </a:xfrm>
        </p:spPr>
        <p:txBody>
          <a:bodyPr anchor="b"/>
          <a:lstStyle>
            <a:lvl1pPr>
              <a:defRPr sz="5995"/>
            </a:lvl1pPr>
          </a:lstStyle>
          <a:p>
            <a:r>
              <a:rPr lang="en-US"/>
              <a:t>Click to edit Master title style</a:t>
            </a:r>
          </a:p>
        </p:txBody>
      </p:sp>
      <p:sp>
        <p:nvSpPr>
          <p:cNvPr id="3" name="Text Placeholder 2"/>
          <p:cNvSpPr>
            <a:spLocks noGrp="1"/>
          </p:cNvSpPr>
          <p:nvPr>
            <p:ph type="body" idx="1"/>
          </p:nvPr>
        </p:nvSpPr>
        <p:spPr>
          <a:xfrm>
            <a:off x="2870205" y="25701625"/>
            <a:ext cx="36279134" cy="8401050"/>
          </a:xfrm>
        </p:spPr>
        <p:txBody>
          <a:bodyPr/>
          <a:lstStyle>
            <a:lvl1pPr marL="0" indent="0">
              <a:buNone/>
              <a:defRPr sz="2400">
                <a:solidFill>
                  <a:schemeClr val="tx1">
                    <a:tint val="75000"/>
                  </a:schemeClr>
                </a:solidFill>
              </a:defRPr>
            </a:lvl1pPr>
            <a:lvl2pPr marL="457081" indent="0">
              <a:buNone/>
              <a:defRPr sz="2001">
                <a:solidFill>
                  <a:schemeClr val="tx1">
                    <a:tint val="75000"/>
                  </a:schemeClr>
                </a:solidFill>
              </a:defRPr>
            </a:lvl2pPr>
            <a:lvl3pPr marL="914162" indent="0">
              <a:buNone/>
              <a:defRPr sz="1802">
                <a:solidFill>
                  <a:schemeClr val="tx1">
                    <a:tint val="75000"/>
                  </a:schemeClr>
                </a:solidFill>
              </a:defRPr>
            </a:lvl3pPr>
            <a:lvl4pPr marL="1371243" indent="0">
              <a:buNone/>
              <a:defRPr sz="1602">
                <a:solidFill>
                  <a:schemeClr val="tx1">
                    <a:tint val="75000"/>
                  </a:schemeClr>
                </a:solidFill>
              </a:defRPr>
            </a:lvl4pPr>
            <a:lvl5pPr marL="1828324" indent="0">
              <a:buNone/>
              <a:defRPr sz="1602">
                <a:solidFill>
                  <a:schemeClr val="tx1">
                    <a:tint val="75000"/>
                  </a:schemeClr>
                </a:solidFill>
              </a:defRPr>
            </a:lvl5pPr>
            <a:lvl6pPr marL="2285397" indent="0">
              <a:buNone/>
              <a:defRPr sz="1602">
                <a:solidFill>
                  <a:schemeClr val="tx1">
                    <a:tint val="75000"/>
                  </a:schemeClr>
                </a:solidFill>
              </a:defRPr>
            </a:lvl6pPr>
            <a:lvl7pPr marL="2742478" indent="0">
              <a:buNone/>
              <a:defRPr sz="1602">
                <a:solidFill>
                  <a:schemeClr val="tx1">
                    <a:tint val="75000"/>
                  </a:schemeClr>
                </a:solidFill>
              </a:defRPr>
            </a:lvl7pPr>
            <a:lvl8pPr marL="3199559" indent="0">
              <a:buNone/>
              <a:defRPr sz="1602">
                <a:solidFill>
                  <a:schemeClr val="tx1">
                    <a:tint val="75000"/>
                  </a:schemeClr>
                </a:solidFill>
              </a:defRPr>
            </a:lvl8pPr>
            <a:lvl9pPr marL="3656640" indent="0">
              <a:buNone/>
              <a:defRPr sz="1602">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38B83B-0DCB-4B46-8E94-577A50F714A3}"/>
              </a:ext>
            </a:extLst>
          </p:cNvPr>
          <p:cNvSpPr>
            <a:spLocks noGrp="1"/>
          </p:cNvSpPr>
          <p:nvPr>
            <p:ph type="dt" sz="half" idx="10"/>
          </p:nvPr>
        </p:nvSpPr>
        <p:spPr/>
        <p:txBody>
          <a:bodyPr/>
          <a:lstStyle>
            <a:lvl1pPr>
              <a:defRPr/>
            </a:lvl1pPr>
          </a:lstStyle>
          <a:p>
            <a:pPr>
              <a:defRPr/>
            </a:pPr>
            <a:fld id="{7314F309-A27D-4B0B-9AE5-7FA8A5EFD4F6}"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0D8734FD-2F47-4861-A559-7F35B21ED9CA}"/>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8E3EFBCB-F084-4863-B815-BBF5EE90DC28}"/>
              </a:ext>
            </a:extLst>
          </p:cNvPr>
          <p:cNvSpPr>
            <a:spLocks noGrp="1"/>
          </p:cNvSpPr>
          <p:nvPr>
            <p:ph type="sldNum" sz="quarter" idx="12"/>
          </p:nvPr>
        </p:nvSpPr>
        <p:spPr/>
        <p:txBody>
          <a:bodyPr/>
          <a:lstStyle>
            <a:lvl1pPr>
              <a:defRPr/>
            </a:lvl1pPr>
          </a:lstStyle>
          <a:p>
            <a:pPr>
              <a:defRPr/>
            </a:pPr>
            <a:fld id="{253DF8FB-F1EB-4084-ACD4-E57B6A427B88}" type="slidenum">
              <a:rPr lang="en-US" altLang="en-US"/>
              <a:pPr>
                <a:defRPr/>
              </a:pPr>
              <a:t>‹#›</a:t>
            </a:fld>
            <a:endParaRPr lang="en-US" altLang="en-US"/>
          </a:p>
        </p:txBody>
      </p:sp>
    </p:spTree>
    <p:extLst>
      <p:ext uri="{BB962C8B-B14F-4D97-AF65-F5344CB8AC3E}">
        <p14:creationId xmlns:p14="http://schemas.microsoft.com/office/powerpoint/2010/main" val="1006919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2427" y="10223506"/>
            <a:ext cx="18062575" cy="24368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399" y="10223506"/>
            <a:ext cx="18062575" cy="24368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8042324F-C71F-4C90-8941-108C9D183539}"/>
              </a:ext>
            </a:extLst>
          </p:cNvPr>
          <p:cNvSpPr>
            <a:spLocks noGrp="1"/>
          </p:cNvSpPr>
          <p:nvPr>
            <p:ph type="dt" sz="half" idx="10"/>
          </p:nvPr>
        </p:nvSpPr>
        <p:spPr/>
        <p:txBody>
          <a:bodyPr/>
          <a:lstStyle>
            <a:lvl1pPr>
              <a:defRPr/>
            </a:lvl1pPr>
          </a:lstStyle>
          <a:p>
            <a:pPr>
              <a:defRPr/>
            </a:pPr>
            <a:fld id="{171B3D59-0827-4F31-95EA-05B2280C5AFF}"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6D7195F8-8549-445C-9B0A-1825DEB60C53}"/>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7EC77004-1D5F-4B81-8CAF-231052A60873}"/>
              </a:ext>
            </a:extLst>
          </p:cNvPr>
          <p:cNvSpPr>
            <a:spLocks noGrp="1"/>
          </p:cNvSpPr>
          <p:nvPr>
            <p:ph type="sldNum" sz="quarter" idx="12"/>
          </p:nvPr>
        </p:nvSpPr>
        <p:spPr/>
        <p:txBody>
          <a:bodyPr/>
          <a:lstStyle>
            <a:lvl1pPr>
              <a:defRPr/>
            </a:lvl1pPr>
          </a:lstStyle>
          <a:p>
            <a:pPr>
              <a:defRPr/>
            </a:pPr>
            <a:fld id="{06273A5C-5153-4D9E-AC8B-706E186B30C0}" type="slidenum">
              <a:rPr lang="en-US" altLang="en-US"/>
              <a:pPr>
                <a:defRPr/>
              </a:pPr>
              <a:t>‹#›</a:t>
            </a:fld>
            <a:endParaRPr lang="en-US" altLang="en-US"/>
          </a:p>
        </p:txBody>
      </p:sp>
    </p:spTree>
    <p:extLst>
      <p:ext uri="{BB962C8B-B14F-4D97-AF65-F5344CB8AC3E}">
        <p14:creationId xmlns:p14="http://schemas.microsoft.com/office/powerpoint/2010/main" val="3791658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044700"/>
            <a:ext cx="36279134" cy="7423150"/>
          </a:xfrm>
        </p:spPr>
        <p:txBody>
          <a:bodyPr/>
          <a:lstStyle/>
          <a:p>
            <a:r>
              <a:rPr lang="en-US"/>
              <a:t>Click to edit Master title style</a:t>
            </a:r>
          </a:p>
        </p:txBody>
      </p:sp>
      <p:sp>
        <p:nvSpPr>
          <p:cNvPr id="3" name="Text Placeholder 2"/>
          <p:cNvSpPr>
            <a:spLocks noGrp="1"/>
          </p:cNvSpPr>
          <p:nvPr>
            <p:ph type="body" idx="1"/>
          </p:nvPr>
        </p:nvSpPr>
        <p:spPr>
          <a:xfrm>
            <a:off x="2897188" y="9413881"/>
            <a:ext cx="17794287" cy="4614863"/>
          </a:xfrm>
        </p:spPr>
        <p:txBody>
          <a:bodyPr anchor="b"/>
          <a:lstStyle>
            <a:lvl1pPr marL="0" indent="0">
              <a:buNone/>
              <a:defRPr sz="2400" b="1"/>
            </a:lvl1pPr>
            <a:lvl2pPr marL="457081" indent="0">
              <a:buNone/>
              <a:defRPr sz="2001" b="1"/>
            </a:lvl2pPr>
            <a:lvl3pPr marL="914162" indent="0">
              <a:buNone/>
              <a:defRPr sz="1802" b="1"/>
            </a:lvl3pPr>
            <a:lvl4pPr marL="1371243" indent="0">
              <a:buNone/>
              <a:defRPr sz="1602" b="1"/>
            </a:lvl4pPr>
            <a:lvl5pPr marL="1828324" indent="0">
              <a:buNone/>
              <a:defRPr sz="1602" b="1"/>
            </a:lvl5pPr>
            <a:lvl6pPr marL="2285397" indent="0">
              <a:buNone/>
              <a:defRPr sz="1602" b="1"/>
            </a:lvl6pPr>
            <a:lvl7pPr marL="2742478" indent="0">
              <a:buNone/>
              <a:defRPr sz="1602" b="1"/>
            </a:lvl7pPr>
            <a:lvl8pPr marL="3199559" indent="0">
              <a:buNone/>
              <a:defRPr sz="1602" b="1"/>
            </a:lvl8pPr>
            <a:lvl9pPr marL="3656640" indent="0">
              <a:buNone/>
              <a:defRPr sz="1602" b="1"/>
            </a:lvl9pPr>
          </a:lstStyle>
          <a:p>
            <a:pPr lvl="0"/>
            <a:r>
              <a:rPr lang="en-US"/>
              <a:t>Click to edit Master text styles</a:t>
            </a:r>
          </a:p>
        </p:txBody>
      </p:sp>
      <p:sp>
        <p:nvSpPr>
          <p:cNvPr id="4" name="Content Placeholder 3"/>
          <p:cNvSpPr>
            <a:spLocks noGrp="1"/>
          </p:cNvSpPr>
          <p:nvPr>
            <p:ph sz="half" idx="2"/>
          </p:nvPr>
        </p:nvSpPr>
        <p:spPr>
          <a:xfrm>
            <a:off x="2897188" y="14028739"/>
            <a:ext cx="17794287" cy="20632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739" y="9413881"/>
            <a:ext cx="17881603" cy="4614863"/>
          </a:xfrm>
        </p:spPr>
        <p:txBody>
          <a:bodyPr anchor="b"/>
          <a:lstStyle>
            <a:lvl1pPr marL="0" indent="0">
              <a:buNone/>
              <a:defRPr sz="2400" b="1"/>
            </a:lvl1pPr>
            <a:lvl2pPr marL="457081" indent="0">
              <a:buNone/>
              <a:defRPr sz="2001" b="1"/>
            </a:lvl2pPr>
            <a:lvl3pPr marL="914162" indent="0">
              <a:buNone/>
              <a:defRPr sz="1802" b="1"/>
            </a:lvl3pPr>
            <a:lvl4pPr marL="1371243" indent="0">
              <a:buNone/>
              <a:defRPr sz="1602" b="1"/>
            </a:lvl4pPr>
            <a:lvl5pPr marL="1828324" indent="0">
              <a:buNone/>
              <a:defRPr sz="1602" b="1"/>
            </a:lvl5pPr>
            <a:lvl6pPr marL="2285397" indent="0">
              <a:buNone/>
              <a:defRPr sz="1602" b="1"/>
            </a:lvl6pPr>
            <a:lvl7pPr marL="2742478" indent="0">
              <a:buNone/>
              <a:defRPr sz="1602" b="1"/>
            </a:lvl7pPr>
            <a:lvl8pPr marL="3199559" indent="0">
              <a:buNone/>
              <a:defRPr sz="1602" b="1"/>
            </a:lvl8pPr>
            <a:lvl9pPr marL="3656640" indent="0">
              <a:buNone/>
              <a:defRPr sz="1602" b="1"/>
            </a:lvl9pPr>
          </a:lstStyle>
          <a:p>
            <a:pPr lvl="0"/>
            <a:r>
              <a:rPr lang="en-US"/>
              <a:t>Click to edit Master text styles</a:t>
            </a:r>
          </a:p>
        </p:txBody>
      </p:sp>
      <p:sp>
        <p:nvSpPr>
          <p:cNvPr id="6" name="Content Placeholder 5"/>
          <p:cNvSpPr>
            <a:spLocks noGrp="1"/>
          </p:cNvSpPr>
          <p:nvPr>
            <p:ph sz="quarter" idx="4"/>
          </p:nvPr>
        </p:nvSpPr>
        <p:spPr>
          <a:xfrm>
            <a:off x="21294739" y="14028739"/>
            <a:ext cx="17881603" cy="20632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44234DFB-217A-4BAE-8D9D-183AE0ABC059}"/>
              </a:ext>
            </a:extLst>
          </p:cNvPr>
          <p:cNvSpPr>
            <a:spLocks noGrp="1"/>
          </p:cNvSpPr>
          <p:nvPr>
            <p:ph type="dt" sz="half" idx="10"/>
          </p:nvPr>
        </p:nvSpPr>
        <p:spPr/>
        <p:txBody>
          <a:bodyPr/>
          <a:lstStyle>
            <a:lvl1pPr>
              <a:defRPr/>
            </a:lvl1pPr>
          </a:lstStyle>
          <a:p>
            <a:pPr>
              <a:defRPr/>
            </a:pPr>
            <a:fld id="{CD6AF8E8-7B8A-41A7-90D5-B731BE08D387}" type="datetime1">
              <a:rPr lang="en-US" altLang="en-US"/>
              <a:pPr>
                <a:defRPr/>
              </a:pPr>
              <a:t>4/5/2018</a:t>
            </a:fld>
            <a:endParaRPr lang="en-US" altLang="en-US"/>
          </a:p>
        </p:txBody>
      </p:sp>
      <p:sp>
        <p:nvSpPr>
          <p:cNvPr id="8" name="Footer Placeholder 4">
            <a:extLst>
              <a:ext uri="{FF2B5EF4-FFF2-40B4-BE49-F238E27FC236}">
                <a16:creationId xmlns:a16="http://schemas.microsoft.com/office/drawing/2014/main" id="{C8C9FE39-CB90-49E6-9626-32AF098DDF6C}"/>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EC30D6F0-D45C-462F-A766-E754893B6A88}"/>
              </a:ext>
            </a:extLst>
          </p:cNvPr>
          <p:cNvSpPr>
            <a:spLocks noGrp="1"/>
          </p:cNvSpPr>
          <p:nvPr>
            <p:ph type="sldNum" sz="quarter" idx="12"/>
          </p:nvPr>
        </p:nvSpPr>
        <p:spPr/>
        <p:txBody>
          <a:bodyPr/>
          <a:lstStyle>
            <a:lvl1pPr>
              <a:defRPr/>
            </a:lvl1pPr>
          </a:lstStyle>
          <a:p>
            <a:pPr>
              <a:defRPr/>
            </a:pPr>
            <a:fld id="{26151925-C4F4-41FD-B8E3-170D4ACF117E}" type="slidenum">
              <a:rPr lang="en-US" altLang="en-US"/>
              <a:pPr>
                <a:defRPr/>
              </a:pPr>
              <a:t>‹#›</a:t>
            </a:fld>
            <a:endParaRPr lang="en-US" altLang="en-US"/>
          </a:p>
        </p:txBody>
      </p:sp>
    </p:spTree>
    <p:extLst>
      <p:ext uri="{BB962C8B-B14F-4D97-AF65-F5344CB8AC3E}">
        <p14:creationId xmlns:p14="http://schemas.microsoft.com/office/powerpoint/2010/main" val="340651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921DFB-725B-4359-9A25-A2F26BC3FA74}"/>
              </a:ext>
            </a:extLst>
          </p:cNvPr>
          <p:cNvSpPr>
            <a:spLocks noGrp="1"/>
          </p:cNvSpPr>
          <p:nvPr>
            <p:ph type="dt" sz="half" idx="10"/>
          </p:nvPr>
        </p:nvSpPr>
        <p:spPr/>
        <p:txBody>
          <a:bodyPr/>
          <a:lstStyle>
            <a:lvl1pPr>
              <a:defRPr/>
            </a:lvl1pPr>
          </a:lstStyle>
          <a:p>
            <a:pPr>
              <a:defRPr/>
            </a:pPr>
            <a:fld id="{4C0A4618-4C00-4796-9A30-184EAD1F56BC}" type="datetime1">
              <a:rPr lang="en-US" altLang="en-US"/>
              <a:pPr>
                <a:defRPr/>
              </a:pPr>
              <a:t>4/5/2018</a:t>
            </a:fld>
            <a:endParaRPr lang="en-US" altLang="en-US"/>
          </a:p>
        </p:txBody>
      </p:sp>
      <p:sp>
        <p:nvSpPr>
          <p:cNvPr id="4" name="Footer Placeholder 4">
            <a:extLst>
              <a:ext uri="{FF2B5EF4-FFF2-40B4-BE49-F238E27FC236}">
                <a16:creationId xmlns:a16="http://schemas.microsoft.com/office/drawing/2014/main" id="{BC0D7ED4-F40C-4581-83AF-C0C4AD2EC997}"/>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9EB3CB4E-B52C-4602-AC22-7BC70E1ACA15}"/>
              </a:ext>
            </a:extLst>
          </p:cNvPr>
          <p:cNvSpPr>
            <a:spLocks noGrp="1"/>
          </p:cNvSpPr>
          <p:nvPr>
            <p:ph type="sldNum" sz="quarter" idx="12"/>
          </p:nvPr>
        </p:nvSpPr>
        <p:spPr/>
        <p:txBody>
          <a:bodyPr/>
          <a:lstStyle>
            <a:lvl1pPr>
              <a:defRPr/>
            </a:lvl1pPr>
          </a:lstStyle>
          <a:p>
            <a:pPr>
              <a:defRPr/>
            </a:pPr>
            <a:fld id="{E387044F-618B-4320-9AAC-2944F33D32B0}" type="slidenum">
              <a:rPr lang="en-US" altLang="en-US"/>
              <a:pPr>
                <a:defRPr/>
              </a:pPr>
              <a:t>‹#›</a:t>
            </a:fld>
            <a:endParaRPr lang="en-US" altLang="en-US"/>
          </a:p>
        </p:txBody>
      </p:sp>
    </p:spTree>
    <p:extLst>
      <p:ext uri="{BB962C8B-B14F-4D97-AF65-F5344CB8AC3E}">
        <p14:creationId xmlns:p14="http://schemas.microsoft.com/office/powerpoint/2010/main" val="4276424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68E667C-6F74-4067-A86C-0B382CFB0503}"/>
              </a:ext>
            </a:extLst>
          </p:cNvPr>
          <p:cNvSpPr>
            <a:spLocks noGrp="1"/>
          </p:cNvSpPr>
          <p:nvPr>
            <p:ph type="dt" sz="half" idx="10"/>
          </p:nvPr>
        </p:nvSpPr>
        <p:spPr/>
        <p:txBody>
          <a:bodyPr/>
          <a:lstStyle>
            <a:lvl1pPr>
              <a:defRPr/>
            </a:lvl1pPr>
          </a:lstStyle>
          <a:p>
            <a:pPr>
              <a:defRPr/>
            </a:pPr>
            <a:fld id="{F6968B89-8F47-46C8-B3BA-B36895797A16}" type="datetime1">
              <a:rPr lang="en-US" altLang="en-US"/>
              <a:pPr>
                <a:defRPr/>
              </a:pPr>
              <a:t>4/5/2018</a:t>
            </a:fld>
            <a:endParaRPr lang="en-US" altLang="en-US"/>
          </a:p>
        </p:txBody>
      </p:sp>
      <p:sp>
        <p:nvSpPr>
          <p:cNvPr id="3" name="Footer Placeholder 4">
            <a:extLst>
              <a:ext uri="{FF2B5EF4-FFF2-40B4-BE49-F238E27FC236}">
                <a16:creationId xmlns:a16="http://schemas.microsoft.com/office/drawing/2014/main" id="{C4FC1380-4CCA-4F26-8E78-7DBB87DC0E78}"/>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D4247F79-3A3A-47BB-BDE1-3AD3208B9A2A}"/>
              </a:ext>
            </a:extLst>
          </p:cNvPr>
          <p:cNvSpPr>
            <a:spLocks noGrp="1"/>
          </p:cNvSpPr>
          <p:nvPr>
            <p:ph type="sldNum" sz="quarter" idx="12"/>
          </p:nvPr>
        </p:nvSpPr>
        <p:spPr/>
        <p:txBody>
          <a:bodyPr/>
          <a:lstStyle>
            <a:lvl1pPr>
              <a:defRPr/>
            </a:lvl1pPr>
          </a:lstStyle>
          <a:p>
            <a:pPr>
              <a:defRPr/>
            </a:pPr>
            <a:fld id="{2BA6DBB6-47BD-4C2B-9E45-1F22E1F075A3}" type="slidenum">
              <a:rPr lang="en-US" altLang="en-US"/>
              <a:pPr>
                <a:defRPr/>
              </a:pPr>
              <a:t>‹#›</a:t>
            </a:fld>
            <a:endParaRPr lang="en-US" altLang="en-US"/>
          </a:p>
        </p:txBody>
      </p:sp>
    </p:spTree>
    <p:extLst>
      <p:ext uri="{BB962C8B-B14F-4D97-AF65-F5344CB8AC3E}">
        <p14:creationId xmlns:p14="http://schemas.microsoft.com/office/powerpoint/2010/main" val="690473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560644"/>
            <a:ext cx="13566772" cy="8961437"/>
          </a:xfrm>
        </p:spPr>
        <p:txBody>
          <a:bodyPr anchor="b"/>
          <a:lstStyle>
            <a:lvl1pPr>
              <a:defRPr sz="3197"/>
            </a:lvl1pPr>
          </a:lstStyle>
          <a:p>
            <a:r>
              <a:rPr lang="en-US"/>
              <a:t>Click to edit Master title style</a:t>
            </a:r>
          </a:p>
        </p:txBody>
      </p:sp>
      <p:sp>
        <p:nvSpPr>
          <p:cNvPr id="3" name="Content Placeholder 2"/>
          <p:cNvSpPr>
            <a:spLocks noGrp="1"/>
          </p:cNvSpPr>
          <p:nvPr>
            <p:ph idx="1"/>
          </p:nvPr>
        </p:nvSpPr>
        <p:spPr>
          <a:xfrm>
            <a:off x="17881615" y="5529263"/>
            <a:ext cx="21294726" cy="27292300"/>
          </a:xfrm>
        </p:spPr>
        <p:txBody>
          <a:bodyPr/>
          <a:lstStyle>
            <a:lvl1pPr>
              <a:defRPr sz="3197"/>
            </a:lvl1pPr>
            <a:lvl2pPr>
              <a:defRPr sz="2798"/>
            </a:lvl2pPr>
            <a:lvl3pPr>
              <a:defRPr sz="2400"/>
            </a:lvl3pPr>
            <a:lvl4pPr>
              <a:defRPr sz="2001"/>
            </a:lvl4pPr>
            <a:lvl5pPr>
              <a:defRPr sz="2001"/>
            </a:lvl5pPr>
            <a:lvl6pPr>
              <a:defRPr sz="2001"/>
            </a:lvl6pPr>
            <a:lvl7pPr>
              <a:defRPr sz="2001"/>
            </a:lvl7pPr>
            <a:lvl8pPr>
              <a:defRPr sz="2001"/>
            </a:lvl8pPr>
            <a:lvl9pPr>
              <a:defRPr sz="20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00" y="11522075"/>
            <a:ext cx="13566772" cy="21343938"/>
          </a:xfrm>
        </p:spPr>
        <p:txBody>
          <a:bodyPr/>
          <a:lstStyle>
            <a:lvl1pPr marL="0" indent="0">
              <a:buNone/>
              <a:defRPr sz="1602"/>
            </a:lvl1pPr>
            <a:lvl2pPr marL="457081" indent="0">
              <a:buNone/>
              <a:defRPr sz="1403"/>
            </a:lvl2pPr>
            <a:lvl3pPr marL="914162" indent="0">
              <a:buNone/>
              <a:defRPr sz="1196"/>
            </a:lvl3pPr>
            <a:lvl4pPr marL="1371243" indent="0">
              <a:buNone/>
              <a:defRPr sz="997"/>
            </a:lvl4pPr>
            <a:lvl5pPr marL="1828324" indent="0">
              <a:buNone/>
              <a:defRPr sz="997"/>
            </a:lvl5pPr>
            <a:lvl6pPr marL="2285397" indent="0">
              <a:buNone/>
              <a:defRPr sz="997"/>
            </a:lvl6pPr>
            <a:lvl7pPr marL="2742478" indent="0">
              <a:buNone/>
              <a:defRPr sz="997"/>
            </a:lvl7pPr>
            <a:lvl8pPr marL="3199559" indent="0">
              <a:buNone/>
              <a:defRPr sz="997"/>
            </a:lvl8pPr>
            <a:lvl9pPr marL="3656640" indent="0">
              <a:buNone/>
              <a:defRPr sz="997"/>
            </a:lvl9pPr>
          </a:lstStyle>
          <a:p>
            <a:pPr lvl="0"/>
            <a:r>
              <a:rPr lang="en-US"/>
              <a:t>Click to edit Master text styles</a:t>
            </a:r>
          </a:p>
        </p:txBody>
      </p:sp>
      <p:sp>
        <p:nvSpPr>
          <p:cNvPr id="5" name="Date Placeholder 3">
            <a:extLst>
              <a:ext uri="{FF2B5EF4-FFF2-40B4-BE49-F238E27FC236}">
                <a16:creationId xmlns:a16="http://schemas.microsoft.com/office/drawing/2014/main" id="{9BAAE0DE-B370-403F-8AE6-FDA25B9FFACA}"/>
              </a:ext>
            </a:extLst>
          </p:cNvPr>
          <p:cNvSpPr>
            <a:spLocks noGrp="1"/>
          </p:cNvSpPr>
          <p:nvPr>
            <p:ph type="dt" sz="half" idx="10"/>
          </p:nvPr>
        </p:nvSpPr>
        <p:spPr/>
        <p:txBody>
          <a:bodyPr/>
          <a:lstStyle>
            <a:lvl1pPr>
              <a:defRPr/>
            </a:lvl1pPr>
          </a:lstStyle>
          <a:p>
            <a:pPr>
              <a:defRPr/>
            </a:pPr>
            <a:fld id="{ADBFEC2D-2D5A-4F5F-BEBC-908F3BDF26E2}"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37389ED0-4A59-4D87-AD9A-762D766EECBB}"/>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E3278B49-7696-40D4-9C30-B901BBFA9A91}"/>
              </a:ext>
            </a:extLst>
          </p:cNvPr>
          <p:cNvSpPr>
            <a:spLocks noGrp="1"/>
          </p:cNvSpPr>
          <p:nvPr>
            <p:ph type="sldNum" sz="quarter" idx="12"/>
          </p:nvPr>
        </p:nvSpPr>
        <p:spPr/>
        <p:txBody>
          <a:bodyPr/>
          <a:lstStyle>
            <a:lvl1pPr>
              <a:defRPr/>
            </a:lvl1pPr>
          </a:lstStyle>
          <a:p>
            <a:pPr>
              <a:defRPr/>
            </a:pPr>
            <a:fld id="{68CD52AA-9E7C-4B2C-B739-3FF48BEB3FF4}" type="slidenum">
              <a:rPr lang="en-US" altLang="en-US"/>
              <a:pPr>
                <a:defRPr/>
              </a:pPr>
              <a:t>‹#›</a:t>
            </a:fld>
            <a:endParaRPr lang="en-US" altLang="en-US"/>
          </a:p>
        </p:txBody>
      </p:sp>
    </p:spTree>
    <p:extLst>
      <p:ext uri="{BB962C8B-B14F-4D97-AF65-F5344CB8AC3E}">
        <p14:creationId xmlns:p14="http://schemas.microsoft.com/office/powerpoint/2010/main" val="3195590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560644"/>
            <a:ext cx="13566772" cy="8961437"/>
          </a:xfrm>
        </p:spPr>
        <p:txBody>
          <a:bodyPr anchor="b"/>
          <a:lstStyle>
            <a:lvl1pPr>
              <a:defRPr sz="3197"/>
            </a:lvl1pPr>
          </a:lstStyle>
          <a:p>
            <a:r>
              <a:rPr lang="en-US"/>
              <a:t>Click to edit Master title style</a:t>
            </a:r>
          </a:p>
        </p:txBody>
      </p:sp>
      <p:sp>
        <p:nvSpPr>
          <p:cNvPr id="3" name="Picture Placeholder 2"/>
          <p:cNvSpPr>
            <a:spLocks noGrp="1"/>
          </p:cNvSpPr>
          <p:nvPr>
            <p:ph type="pic" idx="1"/>
          </p:nvPr>
        </p:nvSpPr>
        <p:spPr>
          <a:xfrm>
            <a:off x="17881615" y="5529263"/>
            <a:ext cx="21294726" cy="27292300"/>
          </a:xfrm>
        </p:spPr>
        <p:txBody>
          <a:bodyPr rtlCol="0">
            <a:normAutofit/>
          </a:bodyPr>
          <a:lstStyle>
            <a:lvl1pPr marL="0" indent="0">
              <a:buNone/>
              <a:defRPr sz="3197"/>
            </a:lvl1pPr>
            <a:lvl2pPr marL="457081" indent="0">
              <a:buNone/>
              <a:defRPr sz="2798"/>
            </a:lvl2pPr>
            <a:lvl3pPr marL="914162" indent="0">
              <a:buNone/>
              <a:defRPr sz="2400"/>
            </a:lvl3pPr>
            <a:lvl4pPr marL="1371243" indent="0">
              <a:buNone/>
              <a:defRPr sz="2001"/>
            </a:lvl4pPr>
            <a:lvl5pPr marL="1828324" indent="0">
              <a:buNone/>
              <a:defRPr sz="2001"/>
            </a:lvl5pPr>
            <a:lvl6pPr marL="2285397" indent="0">
              <a:buNone/>
              <a:defRPr sz="2001"/>
            </a:lvl6pPr>
            <a:lvl7pPr marL="2742478" indent="0">
              <a:buNone/>
              <a:defRPr sz="2001"/>
            </a:lvl7pPr>
            <a:lvl8pPr marL="3199559" indent="0">
              <a:buNone/>
              <a:defRPr sz="2001"/>
            </a:lvl8pPr>
            <a:lvl9pPr marL="3656640" indent="0">
              <a:buNone/>
              <a:defRPr sz="2001"/>
            </a:lvl9pPr>
          </a:lstStyle>
          <a:p>
            <a:pPr lvl="0"/>
            <a:endParaRPr lang="en-US" noProof="0" dirty="0"/>
          </a:p>
        </p:txBody>
      </p:sp>
      <p:sp>
        <p:nvSpPr>
          <p:cNvPr id="4" name="Text Placeholder 3"/>
          <p:cNvSpPr>
            <a:spLocks noGrp="1"/>
          </p:cNvSpPr>
          <p:nvPr>
            <p:ph type="body" sz="half" idx="2"/>
          </p:nvPr>
        </p:nvSpPr>
        <p:spPr>
          <a:xfrm>
            <a:off x="2897200" y="11522075"/>
            <a:ext cx="13566772" cy="21343938"/>
          </a:xfrm>
        </p:spPr>
        <p:txBody>
          <a:bodyPr/>
          <a:lstStyle>
            <a:lvl1pPr marL="0" indent="0">
              <a:buNone/>
              <a:defRPr sz="1602"/>
            </a:lvl1pPr>
            <a:lvl2pPr marL="457081" indent="0">
              <a:buNone/>
              <a:defRPr sz="1403"/>
            </a:lvl2pPr>
            <a:lvl3pPr marL="914162" indent="0">
              <a:buNone/>
              <a:defRPr sz="1196"/>
            </a:lvl3pPr>
            <a:lvl4pPr marL="1371243" indent="0">
              <a:buNone/>
              <a:defRPr sz="997"/>
            </a:lvl4pPr>
            <a:lvl5pPr marL="1828324" indent="0">
              <a:buNone/>
              <a:defRPr sz="997"/>
            </a:lvl5pPr>
            <a:lvl6pPr marL="2285397" indent="0">
              <a:buNone/>
              <a:defRPr sz="997"/>
            </a:lvl6pPr>
            <a:lvl7pPr marL="2742478" indent="0">
              <a:buNone/>
              <a:defRPr sz="997"/>
            </a:lvl7pPr>
            <a:lvl8pPr marL="3199559" indent="0">
              <a:buNone/>
              <a:defRPr sz="997"/>
            </a:lvl8pPr>
            <a:lvl9pPr marL="3656640" indent="0">
              <a:buNone/>
              <a:defRPr sz="997"/>
            </a:lvl9pPr>
          </a:lstStyle>
          <a:p>
            <a:pPr lvl="0"/>
            <a:r>
              <a:rPr lang="en-US"/>
              <a:t>Click to edit Master text styles</a:t>
            </a:r>
          </a:p>
        </p:txBody>
      </p:sp>
      <p:sp>
        <p:nvSpPr>
          <p:cNvPr id="5" name="Date Placeholder 3">
            <a:extLst>
              <a:ext uri="{FF2B5EF4-FFF2-40B4-BE49-F238E27FC236}">
                <a16:creationId xmlns:a16="http://schemas.microsoft.com/office/drawing/2014/main" id="{5EFB2D3E-8C6D-4827-A41C-883BAACDFAC0}"/>
              </a:ext>
            </a:extLst>
          </p:cNvPr>
          <p:cNvSpPr>
            <a:spLocks noGrp="1"/>
          </p:cNvSpPr>
          <p:nvPr>
            <p:ph type="dt" sz="half" idx="10"/>
          </p:nvPr>
        </p:nvSpPr>
        <p:spPr/>
        <p:txBody>
          <a:bodyPr/>
          <a:lstStyle>
            <a:lvl1pPr>
              <a:defRPr/>
            </a:lvl1pPr>
          </a:lstStyle>
          <a:p>
            <a:pPr>
              <a:defRPr/>
            </a:pPr>
            <a:fld id="{30B68AEF-DDB3-4543-8276-5643EF8D6EDB}" type="datetime1">
              <a:rPr lang="en-US" altLang="en-US"/>
              <a:pPr>
                <a:defRPr/>
              </a:pPr>
              <a:t>4/5/2018</a:t>
            </a:fld>
            <a:endParaRPr lang="en-US" altLang="en-US"/>
          </a:p>
        </p:txBody>
      </p:sp>
      <p:sp>
        <p:nvSpPr>
          <p:cNvPr id="6" name="Footer Placeholder 4">
            <a:extLst>
              <a:ext uri="{FF2B5EF4-FFF2-40B4-BE49-F238E27FC236}">
                <a16:creationId xmlns:a16="http://schemas.microsoft.com/office/drawing/2014/main" id="{943B6C40-F941-4A13-B853-B7803CE730CE}"/>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707CE195-F577-4B5A-B941-1F6018226EDD}"/>
              </a:ext>
            </a:extLst>
          </p:cNvPr>
          <p:cNvSpPr>
            <a:spLocks noGrp="1"/>
          </p:cNvSpPr>
          <p:nvPr>
            <p:ph type="sldNum" sz="quarter" idx="12"/>
          </p:nvPr>
        </p:nvSpPr>
        <p:spPr/>
        <p:txBody>
          <a:bodyPr/>
          <a:lstStyle>
            <a:lvl1pPr>
              <a:defRPr/>
            </a:lvl1pPr>
          </a:lstStyle>
          <a:p>
            <a:pPr>
              <a:defRPr/>
            </a:pPr>
            <a:fld id="{937E96B2-395A-4621-BED1-597EC8E22053}" type="slidenum">
              <a:rPr lang="en-US" altLang="en-US"/>
              <a:pPr>
                <a:defRPr/>
              </a:pPr>
              <a:t>‹#›</a:t>
            </a:fld>
            <a:endParaRPr lang="en-US" altLang="en-US"/>
          </a:p>
        </p:txBody>
      </p:sp>
    </p:spTree>
    <p:extLst>
      <p:ext uri="{BB962C8B-B14F-4D97-AF65-F5344CB8AC3E}">
        <p14:creationId xmlns:p14="http://schemas.microsoft.com/office/powerpoint/2010/main" val="120264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4DE62B5C-6DF2-4441-97A1-1C1C158B2B2E}"/>
              </a:ext>
            </a:extLst>
          </p:cNvPr>
          <p:cNvSpPr>
            <a:spLocks noGrp="1"/>
          </p:cNvSpPr>
          <p:nvPr>
            <p:ph type="title"/>
          </p:nvPr>
        </p:nvSpPr>
        <p:spPr bwMode="auto">
          <a:xfrm>
            <a:off x="2892425" y="2044700"/>
            <a:ext cx="36277550" cy="742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04A930F-CCF8-414B-AAF8-64653BC3848E}"/>
              </a:ext>
            </a:extLst>
          </p:cNvPr>
          <p:cNvSpPr>
            <a:spLocks noGrp="1"/>
          </p:cNvSpPr>
          <p:nvPr>
            <p:ph type="body" idx="1"/>
          </p:nvPr>
        </p:nvSpPr>
        <p:spPr bwMode="auto">
          <a:xfrm>
            <a:off x="2892425" y="10223500"/>
            <a:ext cx="36277550" cy="2436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0F27411-C7DD-40D8-AFDE-ECEC0C5DC54C}"/>
              </a:ext>
            </a:extLst>
          </p:cNvPr>
          <p:cNvSpPr>
            <a:spLocks noGrp="1"/>
          </p:cNvSpPr>
          <p:nvPr>
            <p:ph type="dt" sz="half" idx="2"/>
          </p:nvPr>
        </p:nvSpPr>
        <p:spPr>
          <a:xfrm>
            <a:off x="2892425" y="35594925"/>
            <a:ext cx="9463088" cy="2044700"/>
          </a:xfrm>
          <a:prstGeom prst="rect">
            <a:avLst/>
          </a:prstGeom>
        </p:spPr>
        <p:txBody>
          <a:bodyPr vert="horz" wrap="square" lIns="91440" tIns="45720" rIns="91440" bIns="45720" numCol="1" anchor="ctr" anchorCtr="0" compatLnSpc="1">
            <a:prstTxWarp prst="textNoShape">
              <a:avLst/>
            </a:prstTxWarp>
          </a:bodyPr>
          <a:lstStyle>
            <a:lvl1pPr eaLnBrk="1" hangingPunct="1">
              <a:defRPr sz="1100">
                <a:solidFill>
                  <a:srgbClr val="898989"/>
                </a:solidFill>
              </a:defRPr>
            </a:lvl1pPr>
          </a:lstStyle>
          <a:p>
            <a:pPr>
              <a:defRPr/>
            </a:pPr>
            <a:fld id="{F0CB54C8-61A1-4358-B88A-AC5364D682C3}"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7770A817-DDB9-4089-8F6C-9067E2C6B04E}"/>
              </a:ext>
            </a:extLst>
          </p:cNvPr>
          <p:cNvSpPr>
            <a:spLocks noGrp="1"/>
          </p:cNvSpPr>
          <p:nvPr>
            <p:ph type="ftr" sz="quarter" idx="3"/>
          </p:nvPr>
        </p:nvSpPr>
        <p:spPr>
          <a:xfrm>
            <a:off x="13933488" y="35594925"/>
            <a:ext cx="14195425" cy="2044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96">
                <a:solidFill>
                  <a:srgbClr val="898989"/>
                </a:solidFill>
                <a:latin typeface="Arial" panose="020B0604020202020204" pitchFamily="34" charset="0"/>
                <a:ea typeface="+mn-ea"/>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07B550DA-5EE0-4866-BA0B-1836123B21DF}"/>
              </a:ext>
            </a:extLst>
          </p:cNvPr>
          <p:cNvSpPr>
            <a:spLocks noGrp="1"/>
          </p:cNvSpPr>
          <p:nvPr>
            <p:ph type="sldNum" sz="quarter" idx="4"/>
          </p:nvPr>
        </p:nvSpPr>
        <p:spPr>
          <a:xfrm>
            <a:off x="29706888" y="35594925"/>
            <a:ext cx="9463087" cy="20447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defRPr>
            </a:lvl1pPr>
          </a:lstStyle>
          <a:p>
            <a:pPr>
              <a:defRPr/>
            </a:pPr>
            <a:fld id="{140499BD-1BBF-4A47-BD80-2EDAF53E7D1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6174" r:id="rId1"/>
    <p:sldLayoutId id="2147486175" r:id="rId2"/>
    <p:sldLayoutId id="2147486176" r:id="rId3"/>
    <p:sldLayoutId id="2147486177" r:id="rId4"/>
    <p:sldLayoutId id="2147486178" r:id="rId5"/>
    <p:sldLayoutId id="2147486179" r:id="rId6"/>
    <p:sldLayoutId id="2147486180" r:id="rId7"/>
    <p:sldLayoutId id="2147486181" r:id="rId8"/>
    <p:sldLayoutId id="2147486182" r:id="rId9"/>
    <p:sldLayoutId id="2147486183" r:id="rId10"/>
    <p:sldLayoutId id="2147486184" r:id="rId11"/>
    <p:sldLayoutId id="2147486193" r:id="rId12"/>
    <p:sldLayoutId id="2147486185" r:id="rId13"/>
    <p:sldLayoutId id="2147486186" r:id="rId14"/>
    <p:sldLayoutId id="2147486194" r:id="rId15"/>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S PGothic" panose="020B0600070205080204" pitchFamily="34" charset="-128"/>
          <a:cs typeface="MS PGothic" pitchFamily="34" charset="-128"/>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MS PGothic" panose="020B0600070205080204" pitchFamily="34" charset="-128"/>
          <a:cs typeface="MS PGothic" pitchFamily="34" charset="-128"/>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MS PGothic" panose="020B0600070205080204" pitchFamily="34" charset="-128"/>
          <a:cs typeface="MS PGothic" pitchFamily="34" charset="-128"/>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MS PGothic" panose="020B0600070205080204" pitchFamily="34" charset="-128"/>
          <a:cs typeface="MS PGothic" pitchFamily="34" charset="-128"/>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MS PGothic" panose="020B0600070205080204" pitchFamily="34" charset="-128"/>
          <a:cs typeface="MS PGothic" pitchFamily="34" charset="-128"/>
        </a:defRPr>
      </a:lvl5pPr>
      <a:lvl6pPr marL="457081" algn="l" rtl="0" fontAlgn="base">
        <a:lnSpc>
          <a:spcPct val="90000"/>
        </a:lnSpc>
        <a:spcBef>
          <a:spcPct val="0"/>
        </a:spcBef>
        <a:spcAft>
          <a:spcPct val="0"/>
        </a:spcAft>
        <a:defRPr sz="4401">
          <a:solidFill>
            <a:schemeClr val="tx1"/>
          </a:solidFill>
          <a:latin typeface="Calibri Light" panose="020F0302020204030204" pitchFamily="34" charset="0"/>
        </a:defRPr>
      </a:lvl6pPr>
      <a:lvl7pPr marL="914162" algn="l" rtl="0" fontAlgn="base">
        <a:lnSpc>
          <a:spcPct val="90000"/>
        </a:lnSpc>
        <a:spcBef>
          <a:spcPct val="0"/>
        </a:spcBef>
        <a:spcAft>
          <a:spcPct val="0"/>
        </a:spcAft>
        <a:defRPr sz="4401">
          <a:solidFill>
            <a:schemeClr val="tx1"/>
          </a:solidFill>
          <a:latin typeface="Calibri Light" panose="020F0302020204030204" pitchFamily="34" charset="0"/>
        </a:defRPr>
      </a:lvl7pPr>
      <a:lvl8pPr marL="1371243" algn="l" rtl="0" fontAlgn="base">
        <a:lnSpc>
          <a:spcPct val="90000"/>
        </a:lnSpc>
        <a:spcBef>
          <a:spcPct val="0"/>
        </a:spcBef>
        <a:spcAft>
          <a:spcPct val="0"/>
        </a:spcAft>
        <a:defRPr sz="4401">
          <a:solidFill>
            <a:schemeClr val="tx1"/>
          </a:solidFill>
          <a:latin typeface="Calibri Light" panose="020F0302020204030204" pitchFamily="34" charset="0"/>
        </a:defRPr>
      </a:lvl8pPr>
      <a:lvl9pPr marL="1828324" algn="l" rtl="0" fontAlgn="base">
        <a:lnSpc>
          <a:spcPct val="90000"/>
        </a:lnSpc>
        <a:spcBef>
          <a:spcPct val="0"/>
        </a:spcBef>
        <a:spcAft>
          <a:spcPct val="0"/>
        </a:spcAft>
        <a:defRPr sz="4401">
          <a:solidFill>
            <a:schemeClr val="tx1"/>
          </a:solidFill>
          <a:latin typeface="Calibri Light" panose="020F0302020204030204" pitchFamily="34" charset="0"/>
        </a:defRPr>
      </a:lvl9pPr>
    </p:titleStyle>
    <p:bodyStyle>
      <a:lvl1pPr marL="227013" indent="-227013" algn="l" rtl="0" eaLnBrk="0" fontAlgn="base" hangingPunct="0">
        <a:lnSpc>
          <a:spcPct val="90000"/>
        </a:lnSpc>
        <a:spcBef>
          <a:spcPts val="1000"/>
        </a:spcBef>
        <a:spcAft>
          <a:spcPct val="0"/>
        </a:spcAft>
        <a:buFont typeface="Arial" panose="020B0604020202020204" pitchFamily="34" charset="0"/>
        <a:buChar char="•"/>
        <a:defRPr sz="2700" kern="1200">
          <a:solidFill>
            <a:schemeClr val="tx1"/>
          </a:solidFill>
          <a:latin typeface="+mn-lt"/>
          <a:ea typeface="MS PGothic" panose="020B0600070205080204" pitchFamily="34" charset="-128"/>
          <a:cs typeface="MS PGothic" pitchFamily="34" charset="-128"/>
        </a:defRPr>
      </a:lvl1pPr>
      <a:lvl2pPr marL="684213" indent="-227013"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2pPr>
      <a:lvl3pPr marL="1141413" indent="-227013"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3pPr>
      <a:lvl4pPr marL="1598613" indent="-227013"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4pPr>
      <a:lvl5pPr marL="2055813" indent="-227013"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5pPr>
      <a:lvl6pPr marL="2513942"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6pPr>
      <a:lvl7pPr marL="2971023"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7pPr>
      <a:lvl8pPr marL="3428104"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8pPr>
      <a:lvl9pPr marL="3885177"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9pPr>
    </p:bodyStyle>
    <p:otherStyle>
      <a:defPPr>
        <a:defRPr lang="en-US"/>
      </a:defPPr>
      <a:lvl1pPr marL="0" algn="l" defTabSz="914162" rtl="0" eaLnBrk="1" latinLnBrk="0" hangingPunct="1">
        <a:defRPr sz="1802" kern="1200">
          <a:solidFill>
            <a:schemeClr val="tx1"/>
          </a:solidFill>
          <a:latin typeface="+mn-lt"/>
          <a:ea typeface="+mn-ea"/>
          <a:cs typeface="+mn-cs"/>
        </a:defRPr>
      </a:lvl1pPr>
      <a:lvl2pPr marL="457081" algn="l" defTabSz="914162" rtl="0" eaLnBrk="1" latinLnBrk="0" hangingPunct="1">
        <a:defRPr sz="1802" kern="1200">
          <a:solidFill>
            <a:schemeClr val="tx1"/>
          </a:solidFill>
          <a:latin typeface="+mn-lt"/>
          <a:ea typeface="+mn-ea"/>
          <a:cs typeface="+mn-cs"/>
        </a:defRPr>
      </a:lvl2pPr>
      <a:lvl3pPr marL="914162" algn="l" defTabSz="914162" rtl="0" eaLnBrk="1" latinLnBrk="0" hangingPunct="1">
        <a:defRPr sz="1802" kern="1200">
          <a:solidFill>
            <a:schemeClr val="tx1"/>
          </a:solidFill>
          <a:latin typeface="+mn-lt"/>
          <a:ea typeface="+mn-ea"/>
          <a:cs typeface="+mn-cs"/>
        </a:defRPr>
      </a:lvl3pPr>
      <a:lvl4pPr marL="1371243" algn="l" defTabSz="914162" rtl="0" eaLnBrk="1" latinLnBrk="0" hangingPunct="1">
        <a:defRPr sz="1802" kern="1200">
          <a:solidFill>
            <a:schemeClr val="tx1"/>
          </a:solidFill>
          <a:latin typeface="+mn-lt"/>
          <a:ea typeface="+mn-ea"/>
          <a:cs typeface="+mn-cs"/>
        </a:defRPr>
      </a:lvl4pPr>
      <a:lvl5pPr marL="1828324" algn="l" defTabSz="914162" rtl="0" eaLnBrk="1" latinLnBrk="0" hangingPunct="1">
        <a:defRPr sz="1802" kern="1200">
          <a:solidFill>
            <a:schemeClr val="tx1"/>
          </a:solidFill>
          <a:latin typeface="+mn-lt"/>
          <a:ea typeface="+mn-ea"/>
          <a:cs typeface="+mn-cs"/>
        </a:defRPr>
      </a:lvl5pPr>
      <a:lvl6pPr marL="2285397" algn="l" defTabSz="914162" rtl="0" eaLnBrk="1" latinLnBrk="0" hangingPunct="1">
        <a:defRPr sz="1802" kern="1200">
          <a:solidFill>
            <a:schemeClr val="tx1"/>
          </a:solidFill>
          <a:latin typeface="+mn-lt"/>
          <a:ea typeface="+mn-ea"/>
          <a:cs typeface="+mn-cs"/>
        </a:defRPr>
      </a:lvl6pPr>
      <a:lvl7pPr marL="2742478" algn="l" defTabSz="914162" rtl="0" eaLnBrk="1" latinLnBrk="0" hangingPunct="1">
        <a:defRPr sz="1802" kern="1200">
          <a:solidFill>
            <a:schemeClr val="tx1"/>
          </a:solidFill>
          <a:latin typeface="+mn-lt"/>
          <a:ea typeface="+mn-ea"/>
          <a:cs typeface="+mn-cs"/>
        </a:defRPr>
      </a:lvl7pPr>
      <a:lvl8pPr marL="3199559" algn="l" defTabSz="914162" rtl="0" eaLnBrk="1" latinLnBrk="0" hangingPunct="1">
        <a:defRPr sz="1802" kern="1200">
          <a:solidFill>
            <a:schemeClr val="tx1"/>
          </a:solidFill>
          <a:latin typeface="+mn-lt"/>
          <a:ea typeface="+mn-ea"/>
          <a:cs typeface="+mn-cs"/>
        </a:defRPr>
      </a:lvl8pPr>
      <a:lvl9pPr marL="3656640" algn="l" defTabSz="914162" rtl="0" eaLnBrk="1" latinLnBrk="0" hangingPunct="1">
        <a:defRPr sz="180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71A543-090D-4F6F-9CAC-027D3EE17551}"/>
              </a:ext>
            </a:extLst>
          </p:cNvPr>
          <p:cNvSpPr>
            <a:spLocks noGrp="1"/>
          </p:cNvSpPr>
          <p:nvPr>
            <p:ph type="title"/>
          </p:nvPr>
        </p:nvSpPr>
        <p:spPr>
          <a:xfrm>
            <a:off x="3533775" y="3276600"/>
            <a:ext cx="33534350" cy="83978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2051" name="Text Placeholder 2">
            <a:extLst>
              <a:ext uri="{FF2B5EF4-FFF2-40B4-BE49-F238E27FC236}">
                <a16:creationId xmlns:a16="http://schemas.microsoft.com/office/drawing/2014/main" id="{774145C8-3151-4112-9464-F8C37DCC397B}"/>
              </a:ext>
            </a:extLst>
          </p:cNvPr>
          <p:cNvSpPr>
            <a:spLocks noGrp="1"/>
          </p:cNvSpPr>
          <p:nvPr>
            <p:ph type="body" idx="1"/>
          </p:nvPr>
        </p:nvSpPr>
        <p:spPr bwMode="auto">
          <a:xfrm>
            <a:off x="3533775" y="12801600"/>
            <a:ext cx="33534350" cy="2253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C0AB6C1-7DAD-4462-94A4-9C81544D8D7A}"/>
              </a:ext>
            </a:extLst>
          </p:cNvPr>
          <p:cNvSpPr>
            <a:spLocks noGrp="1"/>
          </p:cNvSpPr>
          <p:nvPr>
            <p:ph type="dt" sz="half" idx="2"/>
          </p:nvPr>
        </p:nvSpPr>
        <p:spPr>
          <a:xfrm>
            <a:off x="3533775" y="36236275"/>
            <a:ext cx="7431088" cy="1535113"/>
          </a:xfrm>
          <a:prstGeom prst="rect">
            <a:avLst/>
          </a:prstGeom>
        </p:spPr>
        <p:txBody>
          <a:bodyPr vert="horz" wrap="square" lIns="91440" tIns="45720" rIns="91440" bIns="45720" numCol="1" anchor="ctr" anchorCtr="0" compatLnSpc="1">
            <a:prstTxWarp prst="textNoShape">
              <a:avLst/>
            </a:prstTxWarp>
          </a:bodyPr>
          <a:lstStyle>
            <a:lvl1pPr>
              <a:defRPr sz="4600">
                <a:solidFill>
                  <a:srgbClr val="0D0D0D"/>
                </a:solidFill>
                <a:latin typeface="Tw Cen MT Condensed" panose="020B0606020104020203" pitchFamily="34" charset="0"/>
              </a:defRPr>
            </a:lvl1pPr>
          </a:lstStyle>
          <a:p>
            <a:pPr>
              <a:defRPr/>
            </a:pPr>
            <a:fld id="{EF14BAAD-F07E-409E-9C77-9F604BCAD0DE}" type="datetime1">
              <a:rPr lang="en-US" altLang="en-US"/>
              <a:pPr>
                <a:defRPr/>
              </a:pPr>
              <a:t>4/5/2018</a:t>
            </a:fld>
            <a:endParaRPr lang="en-US" altLang="en-US"/>
          </a:p>
        </p:txBody>
      </p:sp>
      <p:sp>
        <p:nvSpPr>
          <p:cNvPr id="5" name="Footer Placeholder 4">
            <a:extLst>
              <a:ext uri="{FF2B5EF4-FFF2-40B4-BE49-F238E27FC236}">
                <a16:creationId xmlns:a16="http://schemas.microsoft.com/office/drawing/2014/main" id="{C3BA3C78-DFC1-43AB-A756-7E73B72F685B}"/>
              </a:ext>
            </a:extLst>
          </p:cNvPr>
          <p:cNvSpPr>
            <a:spLocks noGrp="1"/>
          </p:cNvSpPr>
          <p:nvPr>
            <p:ph type="ftr" sz="quarter" idx="3"/>
          </p:nvPr>
        </p:nvSpPr>
        <p:spPr>
          <a:xfrm>
            <a:off x="16708438" y="36236275"/>
            <a:ext cx="20359687" cy="1535113"/>
          </a:xfrm>
          <a:prstGeom prst="rect">
            <a:avLst/>
          </a:prstGeom>
        </p:spPr>
        <p:txBody>
          <a:bodyPr vert="horz" lIns="91440" tIns="45720" rIns="91440" bIns="45720" rtlCol="0" anchor="ctr"/>
          <a:lstStyle>
            <a:lvl1pPr algn="r">
              <a:defRPr sz="4600" cap="all" baseline="0">
                <a:solidFill>
                  <a:schemeClr val="tx1">
                    <a:lumMod val="95000"/>
                    <a:lumOff val="5000"/>
                  </a:schemeClr>
                </a:solidFill>
                <a:latin typeface="+mj-lt"/>
                <a:ea typeface="+mn-ea"/>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134AF836-5609-4C01-A4A4-522E7EA67D72}"/>
              </a:ext>
            </a:extLst>
          </p:cNvPr>
          <p:cNvSpPr>
            <a:spLocks noGrp="1"/>
          </p:cNvSpPr>
          <p:nvPr>
            <p:ph type="sldNum" sz="quarter" idx="4"/>
          </p:nvPr>
        </p:nvSpPr>
        <p:spPr>
          <a:xfrm>
            <a:off x="37388800" y="36236275"/>
            <a:ext cx="3359150" cy="1535113"/>
          </a:xfrm>
          <a:prstGeom prst="rect">
            <a:avLst/>
          </a:prstGeom>
        </p:spPr>
        <p:txBody>
          <a:bodyPr vert="horz" wrap="square" lIns="91440" tIns="45720" rIns="91440" bIns="45720" numCol="1" anchor="ctr" anchorCtr="0" compatLnSpc="1">
            <a:prstTxWarp prst="textNoShape">
              <a:avLst/>
            </a:prstTxWarp>
          </a:bodyPr>
          <a:lstStyle>
            <a:lvl1pPr>
              <a:defRPr sz="4600">
                <a:solidFill>
                  <a:srgbClr val="0D0D0D"/>
                </a:solidFill>
                <a:latin typeface="Tw Cen MT Condensed" panose="020B0606020104020203" pitchFamily="34" charset="0"/>
              </a:defRPr>
            </a:lvl1pPr>
          </a:lstStyle>
          <a:p>
            <a:pPr>
              <a:defRPr/>
            </a:pPr>
            <a:fld id="{4FA1C6D1-F13B-4A17-9E5F-8EC552171039}" type="slidenum">
              <a:rPr lang="en-US" altLang="en-US"/>
              <a:pPr>
                <a:defRPr/>
              </a:pPr>
              <a:t>‹#›</a:t>
            </a:fld>
            <a:endParaRPr lang="en-US" altLang="en-US"/>
          </a:p>
        </p:txBody>
      </p:sp>
      <p:cxnSp>
        <p:nvCxnSpPr>
          <p:cNvPr id="7" name="Straight Connector 6">
            <a:extLst>
              <a:ext uri="{FF2B5EF4-FFF2-40B4-BE49-F238E27FC236}">
                <a16:creationId xmlns:a16="http://schemas.microsoft.com/office/drawing/2014/main" id="{F277D728-9972-45EA-AEEE-CFA14F8E72A2}"/>
              </a:ext>
            </a:extLst>
          </p:cNvPr>
          <p:cNvCxnSpPr/>
          <p:nvPr/>
        </p:nvCxnSpPr>
        <p:spPr>
          <a:xfrm flipV="1">
            <a:off x="2628900" y="4627563"/>
            <a:ext cx="0" cy="51212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6195" r:id="rId1"/>
    <p:sldLayoutId id="2147486187" r:id="rId2"/>
    <p:sldLayoutId id="2147486196" r:id="rId3"/>
    <p:sldLayoutId id="2147486188" r:id="rId4"/>
    <p:sldLayoutId id="2147486189" r:id="rId5"/>
    <p:sldLayoutId id="2147486190" r:id="rId6"/>
    <p:sldLayoutId id="2147486197" r:id="rId7"/>
    <p:sldLayoutId id="2147486191" r:id="rId8"/>
    <p:sldLayoutId id="2147486198" r:id="rId9"/>
    <p:sldLayoutId id="2147486192" r:id="rId10"/>
    <p:sldLayoutId id="2147486199" r:id="rId11"/>
    <p:sldLayoutId id="2147486200" r:id="rId12"/>
  </p:sldLayoutIdLst>
  <p:txStyles>
    <p:titleStyle>
      <a:lvl1pPr algn="l" defTabSz="4205288" rtl="0" eaLnBrk="0" fontAlgn="base" hangingPunct="0">
        <a:lnSpc>
          <a:spcPct val="80000"/>
        </a:lnSpc>
        <a:spcBef>
          <a:spcPct val="0"/>
        </a:spcBef>
        <a:spcAft>
          <a:spcPct val="0"/>
        </a:spcAft>
        <a:defRPr sz="20200" kern="1200" cap="all" spc="460">
          <a:solidFill>
            <a:srgbClr val="0D0D0D"/>
          </a:solidFill>
          <a:latin typeface="+mj-lt"/>
          <a:ea typeface="MS PGothic" panose="020B0600070205080204" pitchFamily="34" charset="-128"/>
          <a:cs typeface="MS PGothic" pitchFamily="34" charset="-128"/>
        </a:defRPr>
      </a:lvl1pPr>
      <a:lvl2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MS PGothic" panose="020B0600070205080204" pitchFamily="34" charset="-128"/>
          <a:cs typeface="MS PGothic" pitchFamily="34" charset="-128"/>
        </a:defRPr>
      </a:lvl2pPr>
      <a:lvl3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MS PGothic" panose="020B0600070205080204" pitchFamily="34" charset="-128"/>
          <a:cs typeface="MS PGothic" pitchFamily="34" charset="-128"/>
        </a:defRPr>
      </a:lvl3pPr>
      <a:lvl4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MS PGothic" panose="020B0600070205080204" pitchFamily="34" charset="-128"/>
          <a:cs typeface="MS PGothic" pitchFamily="34" charset="-128"/>
        </a:defRPr>
      </a:lvl4pPr>
      <a:lvl5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MS PGothic" panose="020B0600070205080204" pitchFamily="34" charset="-128"/>
          <a:cs typeface="MS PGothic" pitchFamily="34" charset="-128"/>
        </a:defRPr>
      </a:lvl5pPr>
      <a:lvl6pPr marL="4572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6pPr>
      <a:lvl7pPr marL="9144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7pPr>
      <a:lvl8pPr marL="13716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8pPr>
      <a:lvl9pPr marL="18288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9pPr>
    </p:titleStyle>
    <p:bodyStyle>
      <a:lvl1pPr marL="419100" indent="-419100" algn="l" defTabSz="4205288" rtl="0" eaLnBrk="0" fontAlgn="base" hangingPunct="0">
        <a:lnSpc>
          <a:spcPct val="90000"/>
        </a:lnSpc>
        <a:spcBef>
          <a:spcPts val="5525"/>
        </a:spcBef>
        <a:spcAft>
          <a:spcPts val="925"/>
        </a:spcAft>
        <a:buClr>
          <a:schemeClr val="accent1"/>
        </a:buClr>
        <a:buSzPct val="100000"/>
        <a:buFont typeface="Tw Cen MT" panose="020B0602020104020603" pitchFamily="34" charset="0"/>
        <a:buChar char=" "/>
        <a:defRPr sz="9200" kern="1200">
          <a:solidFill>
            <a:schemeClr val="tx1"/>
          </a:solidFill>
          <a:latin typeface="+mn-lt"/>
          <a:ea typeface="MS PGothic" panose="020B0600070205080204" pitchFamily="34" charset="-128"/>
          <a:cs typeface="MS PGothic" pitchFamily="34" charset="-128"/>
        </a:defRPr>
      </a:lvl1pPr>
      <a:lvl2pPr marL="1219200"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7300" kern="1200">
          <a:solidFill>
            <a:schemeClr val="tx1"/>
          </a:solidFill>
          <a:latin typeface="+mn-lt"/>
          <a:ea typeface="MS PGothic" panose="020B0600070205080204" pitchFamily="34" charset="-128"/>
          <a:cs typeface="+mn-cs"/>
        </a:defRPr>
      </a:lvl2pPr>
      <a:lvl3pPr marL="2060575"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MS PGothic" panose="020B0600070205080204" pitchFamily="34" charset="-128"/>
          <a:cs typeface="+mn-cs"/>
        </a:defRPr>
      </a:lvl3pPr>
      <a:lvl4pPr marL="2733675"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MS PGothic" panose="020B0600070205080204" pitchFamily="34" charset="-128"/>
          <a:cs typeface="+mn-cs"/>
        </a:defRPr>
      </a:lvl4pPr>
      <a:lvl5pPr marL="3575050"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MS PGothic" panose="020B0600070205080204" pitchFamily="34" charset="-128"/>
          <a:cs typeface="+mn-cs"/>
        </a:defRPr>
      </a:lvl5pPr>
      <a:lvl6pPr marL="4206240"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6pPr>
      <a:lvl7pPr marL="4879238"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7pPr>
      <a:lvl8pPr marL="5594299"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8pPr>
      <a:lvl9pPr marL="6267298"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png"/><Relationship Id="rId18" Type="http://schemas.openxmlformats.org/officeDocument/2006/relationships/image" Target="../media/image19.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notesSlide" Target="../notesSlides/notesSlide1.xml"/><Relationship Id="rId16" Type="http://schemas.openxmlformats.org/officeDocument/2006/relationships/image" Target="../media/image17.jpeg"/><Relationship Id="rId1" Type="http://schemas.openxmlformats.org/officeDocument/2006/relationships/slideLayout" Target="../slideLayouts/slideLayout27.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7F7F7F"/>
            </a:gs>
            <a:gs pos="31000">
              <a:srgbClr val="A6A6A6"/>
            </a:gs>
            <a:gs pos="62000">
              <a:srgbClr val="BFBFBF"/>
            </a:gs>
            <a:gs pos="92999">
              <a:srgbClr val="D9D9D9"/>
            </a:gs>
            <a:gs pos="100000">
              <a:srgbClr val="D9D9D9"/>
            </a:gs>
          </a:gsLst>
          <a:lin ang="5400000" scaled="1"/>
        </a:gra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154B01F9-42CC-457E-A4D2-49566767521D}"/>
              </a:ext>
            </a:extLst>
          </p:cNvPr>
          <p:cNvSpPr/>
          <p:nvPr/>
        </p:nvSpPr>
        <p:spPr>
          <a:xfrm>
            <a:off x="493713" y="14325600"/>
            <a:ext cx="13598525" cy="8229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9" name="Rectangle 98">
            <a:extLst>
              <a:ext uri="{FF2B5EF4-FFF2-40B4-BE49-F238E27FC236}">
                <a16:creationId xmlns:a16="http://schemas.microsoft.com/office/drawing/2014/main" id="{D3BFDED4-3D30-49BE-9FA0-267D1118FBC3}"/>
              </a:ext>
            </a:extLst>
          </p:cNvPr>
          <p:cNvSpPr/>
          <p:nvPr/>
        </p:nvSpPr>
        <p:spPr>
          <a:xfrm>
            <a:off x="14181138" y="34894838"/>
            <a:ext cx="12623800" cy="33337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0" name="Rectangle 89">
            <a:extLst>
              <a:ext uri="{FF2B5EF4-FFF2-40B4-BE49-F238E27FC236}">
                <a16:creationId xmlns:a16="http://schemas.microsoft.com/office/drawing/2014/main" id="{13F2AC78-C153-40FC-990C-EC26E15745B8}"/>
              </a:ext>
            </a:extLst>
          </p:cNvPr>
          <p:cNvSpPr/>
          <p:nvPr/>
        </p:nvSpPr>
        <p:spPr>
          <a:xfrm>
            <a:off x="26974800" y="34263013"/>
            <a:ext cx="14671676" cy="396557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9" name="Rectangle 88">
            <a:extLst>
              <a:ext uri="{FF2B5EF4-FFF2-40B4-BE49-F238E27FC236}">
                <a16:creationId xmlns:a16="http://schemas.microsoft.com/office/drawing/2014/main" id="{CE750C32-2E96-4C7A-8ACE-04650245CDD7}"/>
              </a:ext>
            </a:extLst>
          </p:cNvPr>
          <p:cNvSpPr/>
          <p:nvPr/>
        </p:nvSpPr>
        <p:spPr>
          <a:xfrm>
            <a:off x="26974800" y="30680025"/>
            <a:ext cx="14671676" cy="235902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4" name="Rectangle 83">
            <a:extLst>
              <a:ext uri="{FF2B5EF4-FFF2-40B4-BE49-F238E27FC236}">
                <a16:creationId xmlns:a16="http://schemas.microsoft.com/office/drawing/2014/main" id="{E7A2B517-D222-4FF1-B94B-F07B00AF96CC}"/>
              </a:ext>
            </a:extLst>
          </p:cNvPr>
          <p:cNvSpPr/>
          <p:nvPr/>
        </p:nvSpPr>
        <p:spPr>
          <a:xfrm>
            <a:off x="26974800" y="22737763"/>
            <a:ext cx="14671675" cy="659923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9" name="Rectangle 78">
            <a:extLst>
              <a:ext uri="{FF2B5EF4-FFF2-40B4-BE49-F238E27FC236}">
                <a16:creationId xmlns:a16="http://schemas.microsoft.com/office/drawing/2014/main" id="{84F72374-3B70-4961-B478-0408E63052C4}"/>
              </a:ext>
            </a:extLst>
          </p:cNvPr>
          <p:cNvSpPr/>
          <p:nvPr/>
        </p:nvSpPr>
        <p:spPr>
          <a:xfrm>
            <a:off x="14217650" y="22685375"/>
            <a:ext cx="12593638" cy="110188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ectangle 72">
            <a:extLst>
              <a:ext uri="{FF2B5EF4-FFF2-40B4-BE49-F238E27FC236}">
                <a16:creationId xmlns:a16="http://schemas.microsoft.com/office/drawing/2014/main" id="{D21892A9-1B2B-44F5-9E10-585E4F238850}"/>
              </a:ext>
            </a:extLst>
          </p:cNvPr>
          <p:cNvSpPr/>
          <p:nvPr/>
        </p:nvSpPr>
        <p:spPr>
          <a:xfrm>
            <a:off x="14225588" y="4097338"/>
            <a:ext cx="27420887" cy="1732597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8" name="Rectangle 47">
            <a:extLst>
              <a:ext uri="{FF2B5EF4-FFF2-40B4-BE49-F238E27FC236}">
                <a16:creationId xmlns:a16="http://schemas.microsoft.com/office/drawing/2014/main" id="{1E68C20B-F1E8-4722-BF35-4EC55D756B1C}"/>
              </a:ext>
            </a:extLst>
          </p:cNvPr>
          <p:cNvSpPr/>
          <p:nvPr/>
        </p:nvSpPr>
        <p:spPr>
          <a:xfrm>
            <a:off x="495301" y="23952200"/>
            <a:ext cx="13588999" cy="142763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a:extLst>
              <a:ext uri="{FF2B5EF4-FFF2-40B4-BE49-F238E27FC236}">
                <a16:creationId xmlns:a16="http://schemas.microsoft.com/office/drawing/2014/main" id="{A135902F-FEAC-4026-B1E0-10627E6BA814}"/>
              </a:ext>
            </a:extLst>
          </p:cNvPr>
          <p:cNvSpPr/>
          <p:nvPr/>
        </p:nvSpPr>
        <p:spPr>
          <a:xfrm>
            <a:off x="493713" y="4097338"/>
            <a:ext cx="13603287" cy="895667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TextBox 2">
            <a:extLst>
              <a:ext uri="{FF2B5EF4-FFF2-40B4-BE49-F238E27FC236}">
                <a16:creationId xmlns:a16="http://schemas.microsoft.com/office/drawing/2014/main" id="{A74BE684-5298-4C7B-AAA9-02F0DB2F0CB6}"/>
              </a:ext>
            </a:extLst>
          </p:cNvPr>
          <p:cNvSpPr txBox="1"/>
          <p:nvPr/>
        </p:nvSpPr>
        <p:spPr>
          <a:xfrm>
            <a:off x="554038" y="4191000"/>
            <a:ext cx="13589000" cy="8839200"/>
          </a:xfrm>
          <a:prstGeom prst="rect">
            <a:avLst/>
          </a:prstGeom>
          <a:noFill/>
          <a:ln w="38100">
            <a:noFill/>
          </a:ln>
        </p:spPr>
        <p:style>
          <a:lnRef idx="1">
            <a:schemeClr val="dk1"/>
          </a:lnRef>
          <a:fillRef idx="2">
            <a:schemeClr val="dk1"/>
          </a:fillRef>
          <a:effectRef idx="1">
            <a:schemeClr val="dk1"/>
          </a:effectRef>
          <a:fontRef idx="minor">
            <a:schemeClr val="dk1"/>
          </a:fontRef>
        </p:style>
        <p:txBody>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nSpc>
                <a:spcPts val="3800"/>
              </a:lnSpc>
              <a:spcBef>
                <a:spcPts val="0"/>
              </a:spcBef>
              <a:defRPr/>
            </a:pPr>
            <a:r>
              <a:rPr lang="en-US" sz="3200" i="1" dirty="0">
                <a:solidFill>
                  <a:schemeClr val="bg1"/>
                </a:solidFill>
                <a:latin typeface="+mn-lt"/>
              </a:rPr>
              <a:t>Candia albicans </a:t>
            </a:r>
            <a:r>
              <a:rPr lang="en-US" sz="3200" dirty="0">
                <a:solidFill>
                  <a:schemeClr val="bg1"/>
                </a:solidFill>
                <a:latin typeface="+mn-lt"/>
              </a:rPr>
              <a:t>is a fungus notorious for infection of indwelling medical devices and inflamed tissues in immunocompromised patients. Its unique ability to form biofilms, or scaffold-like networks, makes it increasingly resistant towards treatment. Multiple classes of antifungal drugs have been developed for treatment, but each demonstrates its own threat towards patient recovery and future quality of life. Despite extensive research focused on Candida species, few have thoroughly investigated the influence of oxygen availability on biofilm formation and drug resistance. Hypoxia, or oxygen depletion, is common at sites of infection and has been identified as a potential stimulant of extracellular matrix (ECM) production. ECM material assists formation of the biofilm while providing a protective coat to block antifungals from accessing the fungal cellular membrane. In this research, we explore the effects of high-pressure oxygen (hyperbaric) conditions on the development of biofilms and susceptibility towards polyene, </a:t>
            </a:r>
            <a:r>
              <a:rPr lang="en-US" sz="3200" dirty="0" err="1">
                <a:solidFill>
                  <a:schemeClr val="bg1"/>
                </a:solidFill>
                <a:latin typeface="+mn-lt"/>
              </a:rPr>
              <a:t>triazole</a:t>
            </a:r>
            <a:r>
              <a:rPr lang="en-US" sz="3200" dirty="0">
                <a:solidFill>
                  <a:schemeClr val="bg1"/>
                </a:solidFill>
                <a:latin typeface="+mn-lt"/>
              </a:rPr>
              <a:t>, and </a:t>
            </a:r>
            <a:r>
              <a:rPr lang="en-US" sz="3200" dirty="0" err="1">
                <a:solidFill>
                  <a:schemeClr val="bg1"/>
                </a:solidFill>
                <a:latin typeface="+mn-lt"/>
              </a:rPr>
              <a:t>echinocandin</a:t>
            </a:r>
            <a:r>
              <a:rPr lang="en-US" sz="3200" dirty="0">
                <a:solidFill>
                  <a:schemeClr val="bg1"/>
                </a:solidFill>
                <a:latin typeface="+mn-lt"/>
              </a:rPr>
              <a:t> antifungals. Advanced confocal microscopy techniques have allowed us to assess the viability and morphology of biofilms in response to drug treatment simultaneously. With approximately 46,000 cases of Candida infections annually in the US, this simple approach towards improved outcomes has the potential to be both far-reaching and easily accessible to many in need.</a:t>
            </a:r>
            <a:endParaRPr lang="en-US" altLang="en-US" sz="3200" dirty="0">
              <a:solidFill>
                <a:schemeClr val="bg1"/>
              </a:solidFill>
              <a:latin typeface="+mn-lt"/>
            </a:endParaRPr>
          </a:p>
        </p:txBody>
      </p:sp>
      <p:sp>
        <p:nvSpPr>
          <p:cNvPr id="12300" name="TextBox 4">
            <a:extLst>
              <a:ext uri="{FF2B5EF4-FFF2-40B4-BE49-F238E27FC236}">
                <a16:creationId xmlns:a16="http://schemas.microsoft.com/office/drawing/2014/main" id="{0201C731-CA68-45EC-88F5-E33C21F5047F}"/>
              </a:ext>
            </a:extLst>
          </p:cNvPr>
          <p:cNvSpPr txBox="1">
            <a:spLocks noChangeArrowheads="1"/>
          </p:cNvSpPr>
          <p:nvPr/>
        </p:nvSpPr>
        <p:spPr bwMode="auto">
          <a:xfrm>
            <a:off x="2106612" y="335682"/>
            <a:ext cx="37849175"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6000" dirty="0">
                <a:solidFill>
                  <a:schemeClr val="bg1"/>
                </a:solidFill>
              </a:rPr>
              <a:t>Antifungal Susceptibility of </a:t>
            </a:r>
            <a:r>
              <a:rPr lang="en-US" altLang="en-US" sz="6000" i="1" dirty="0">
                <a:solidFill>
                  <a:schemeClr val="bg1"/>
                </a:solidFill>
              </a:rPr>
              <a:t>Candida </a:t>
            </a:r>
            <a:r>
              <a:rPr lang="en-US" altLang="en-US" sz="6000" i="1" dirty="0" err="1">
                <a:solidFill>
                  <a:schemeClr val="bg1"/>
                </a:solidFill>
              </a:rPr>
              <a:t>albicans</a:t>
            </a:r>
            <a:r>
              <a:rPr lang="en-US" altLang="en-US" sz="6000" i="1" dirty="0">
                <a:solidFill>
                  <a:schemeClr val="bg1"/>
                </a:solidFill>
              </a:rPr>
              <a:t> </a:t>
            </a:r>
            <a:r>
              <a:rPr lang="en-US" altLang="en-US" sz="6000" dirty="0">
                <a:solidFill>
                  <a:schemeClr val="bg1"/>
                </a:solidFill>
              </a:rPr>
              <a:t>Biofilms under Hyperbaric Conditions</a:t>
            </a:r>
          </a:p>
          <a:p>
            <a:pPr algn="ctr"/>
            <a:r>
              <a:rPr lang="en-US" altLang="en-US" sz="4400" dirty="0">
                <a:solidFill>
                  <a:schemeClr val="bg1"/>
                </a:solidFill>
              </a:rPr>
              <a:t>Claudia Tourville, Gabrielle Rigden, and Dr. Scott Bailey-Hartsel</a:t>
            </a:r>
          </a:p>
          <a:p>
            <a:pPr algn="ctr" eaLnBrk="1" hangingPunct="1"/>
            <a:r>
              <a:rPr lang="en-US" altLang="en-US" sz="4400" dirty="0">
                <a:solidFill>
                  <a:schemeClr val="bg1"/>
                </a:solidFill>
                <a:sym typeface="Wingdings" panose="05000000000000000000" pitchFamily="2" charset="2"/>
              </a:rPr>
              <a:t> </a:t>
            </a:r>
            <a:r>
              <a:rPr lang="en-US" altLang="en-US" sz="4400" dirty="0">
                <a:solidFill>
                  <a:schemeClr val="bg1"/>
                </a:solidFill>
              </a:rPr>
              <a:t>Chemistry Department </a:t>
            </a:r>
            <a:r>
              <a:rPr lang="en-US" altLang="en-US" sz="4400" dirty="0">
                <a:solidFill>
                  <a:schemeClr val="bg1"/>
                </a:solidFill>
                <a:sym typeface="Wingdings" panose="05000000000000000000" pitchFamily="2" charset="2"/>
              </a:rPr>
              <a:t> </a:t>
            </a:r>
            <a:r>
              <a:rPr lang="en-US" altLang="en-US" sz="4400" dirty="0">
                <a:solidFill>
                  <a:schemeClr val="bg1"/>
                </a:solidFill>
              </a:rPr>
              <a:t>University of Wisconsin-</a:t>
            </a:r>
            <a:r>
              <a:rPr lang="en-US" altLang="en-US" sz="4400" dirty="0" err="1">
                <a:solidFill>
                  <a:schemeClr val="bg1"/>
                </a:solidFill>
              </a:rPr>
              <a:t>Eau</a:t>
            </a:r>
            <a:r>
              <a:rPr lang="en-US" altLang="en-US" sz="4400" dirty="0">
                <a:solidFill>
                  <a:schemeClr val="bg1"/>
                </a:solidFill>
              </a:rPr>
              <a:t> Claire</a:t>
            </a:r>
            <a:r>
              <a:rPr lang="en-US" altLang="en-US" sz="4400" dirty="0">
                <a:solidFill>
                  <a:schemeClr val="bg1"/>
                </a:solidFill>
                <a:sym typeface="Wingdings" panose="05000000000000000000" pitchFamily="2" charset="2"/>
              </a:rPr>
              <a:t> </a:t>
            </a:r>
            <a:endParaRPr lang="en-US" altLang="en-US" sz="4400" dirty="0">
              <a:solidFill>
                <a:schemeClr val="bg1"/>
              </a:solidFill>
            </a:endParaRPr>
          </a:p>
        </p:txBody>
      </p:sp>
      <p:sp>
        <p:nvSpPr>
          <p:cNvPr id="7171" name="TextBox 5">
            <a:extLst>
              <a:ext uri="{FF2B5EF4-FFF2-40B4-BE49-F238E27FC236}">
                <a16:creationId xmlns:a16="http://schemas.microsoft.com/office/drawing/2014/main" id="{E2A0EDCC-48F9-4F67-84A9-6F40D50FF441}"/>
              </a:ext>
            </a:extLst>
          </p:cNvPr>
          <p:cNvSpPr txBox="1">
            <a:spLocks noChangeArrowheads="1"/>
          </p:cNvSpPr>
          <p:nvPr/>
        </p:nvSpPr>
        <p:spPr bwMode="auto">
          <a:xfrm>
            <a:off x="493713" y="3001963"/>
            <a:ext cx="13603287" cy="955675"/>
          </a:xfrm>
          <a:prstGeom prst="rect">
            <a:avLst/>
          </a:prstGeom>
          <a:solidFill>
            <a:schemeClr val="tx1">
              <a:lumMod val="65000"/>
              <a:lumOff val="35000"/>
            </a:schemeClr>
          </a:solidFill>
          <a:ln>
            <a:noFill/>
          </a:ln>
        </p:spPr>
        <p:txBody>
          <a:bodyPr wrap="squar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 Abstract</a:t>
            </a:r>
          </a:p>
        </p:txBody>
      </p:sp>
      <p:sp>
        <p:nvSpPr>
          <p:cNvPr id="7175" name="TextBox 10">
            <a:extLst>
              <a:ext uri="{FF2B5EF4-FFF2-40B4-BE49-F238E27FC236}">
                <a16:creationId xmlns:a16="http://schemas.microsoft.com/office/drawing/2014/main" id="{3C3115DE-EF89-4645-9221-D94DB0B3D403}"/>
              </a:ext>
            </a:extLst>
          </p:cNvPr>
          <p:cNvSpPr txBox="1">
            <a:spLocks noChangeArrowheads="1"/>
          </p:cNvSpPr>
          <p:nvPr/>
        </p:nvSpPr>
        <p:spPr bwMode="auto">
          <a:xfrm>
            <a:off x="26974800" y="21618575"/>
            <a:ext cx="14671675" cy="954088"/>
          </a:xfrm>
          <a:prstGeom prst="rect">
            <a:avLst/>
          </a:prstGeom>
          <a:solidFill>
            <a:schemeClr val="tx1">
              <a:lumMod val="65000"/>
              <a:lumOff val="35000"/>
            </a:schemeClr>
          </a:solid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Conclusions</a:t>
            </a:r>
          </a:p>
        </p:txBody>
      </p:sp>
      <p:sp>
        <p:nvSpPr>
          <p:cNvPr id="7176" name="TextBox 11">
            <a:extLst>
              <a:ext uri="{FF2B5EF4-FFF2-40B4-BE49-F238E27FC236}">
                <a16:creationId xmlns:a16="http://schemas.microsoft.com/office/drawing/2014/main" id="{19617CEB-66A4-499C-9838-4437D3851491}"/>
              </a:ext>
            </a:extLst>
          </p:cNvPr>
          <p:cNvSpPr txBox="1">
            <a:spLocks noChangeArrowheads="1"/>
          </p:cNvSpPr>
          <p:nvPr/>
        </p:nvSpPr>
        <p:spPr bwMode="auto">
          <a:xfrm>
            <a:off x="26974800" y="29532263"/>
            <a:ext cx="14671675" cy="954107"/>
          </a:xfrm>
          <a:prstGeom prst="rect">
            <a:avLst/>
          </a:prstGeom>
          <a:solidFill>
            <a:schemeClr val="tx1">
              <a:lumMod val="65000"/>
              <a:lumOff val="35000"/>
            </a:schemeClr>
          </a:solid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References</a:t>
            </a:r>
          </a:p>
        </p:txBody>
      </p:sp>
      <p:sp>
        <p:nvSpPr>
          <p:cNvPr id="12299" name="Rectangle 13">
            <a:extLst>
              <a:ext uri="{FF2B5EF4-FFF2-40B4-BE49-F238E27FC236}">
                <a16:creationId xmlns:a16="http://schemas.microsoft.com/office/drawing/2014/main" id="{976E697C-16E7-4C7C-90E8-638DB6EFD3DD}"/>
              </a:ext>
            </a:extLst>
          </p:cNvPr>
          <p:cNvSpPr>
            <a:spLocks noChangeArrowheads="1"/>
          </p:cNvSpPr>
          <p:nvPr/>
        </p:nvSpPr>
        <p:spPr bwMode="auto">
          <a:xfrm>
            <a:off x="28394025" y="34178875"/>
            <a:ext cx="11763375" cy="400050"/>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2001" i="1" dirty="0">
                <a:solidFill>
                  <a:schemeClr val="accent1"/>
                </a:solidFill>
                <a:latin typeface="Times New Roman" panose="02020603050405020304" pitchFamily="18" charset="0"/>
                <a:cs typeface="Times New Roman" panose="02020603050405020304" pitchFamily="18" charset="0"/>
              </a:rPr>
              <a:t>.</a:t>
            </a:r>
            <a:r>
              <a:rPr lang="en-US" altLang="en-US" sz="2001" dirty="0">
                <a:solidFill>
                  <a:schemeClr val="accent1"/>
                </a:solidFill>
                <a:latin typeface="Times New Roman" panose="02020603050405020304" pitchFamily="18" charset="0"/>
                <a:cs typeface="Times New Roman" panose="02020603050405020304" pitchFamily="18" charset="0"/>
              </a:rPr>
              <a:t> </a:t>
            </a:r>
          </a:p>
        </p:txBody>
      </p:sp>
      <p:sp>
        <p:nvSpPr>
          <p:cNvPr id="7179" name="Rectangle 26">
            <a:extLst>
              <a:ext uri="{FF2B5EF4-FFF2-40B4-BE49-F238E27FC236}">
                <a16:creationId xmlns:a16="http://schemas.microsoft.com/office/drawing/2014/main" id="{972205D6-89C0-49C5-856E-649D133906C2}"/>
              </a:ext>
            </a:extLst>
          </p:cNvPr>
          <p:cNvSpPr>
            <a:spLocks noChangeArrowheads="1"/>
          </p:cNvSpPr>
          <p:nvPr/>
        </p:nvSpPr>
        <p:spPr bwMode="auto">
          <a:xfrm>
            <a:off x="26974800" y="33188275"/>
            <a:ext cx="14671675" cy="923925"/>
          </a:xfrm>
          <a:prstGeom prst="rect">
            <a:avLst/>
          </a:prstGeom>
          <a:solidFill>
            <a:schemeClr val="tx1">
              <a:lumMod val="65000"/>
              <a:lumOff val="35000"/>
            </a:schemeClr>
          </a:solidFill>
          <a:ln>
            <a:noFill/>
          </a:ln>
        </p:spPr>
        <p:txBody>
          <a:bodyPr lIns="0" tIns="0" rIns="0" bIns="0"/>
          <a:lstStyle>
            <a:lvl1pPr defTabSz="4702175">
              <a:defRPr>
                <a:solidFill>
                  <a:schemeClr val="tx1"/>
                </a:solidFill>
                <a:latin typeface="Arial" panose="020B0604020202020204" pitchFamily="34" charset="0"/>
                <a:cs typeface="Arial" panose="020B0604020202020204" pitchFamily="34" charset="0"/>
              </a:defRPr>
            </a:lvl1pPr>
            <a:lvl2pPr defTabSz="4702175">
              <a:defRPr>
                <a:solidFill>
                  <a:schemeClr val="tx1"/>
                </a:solidFill>
                <a:latin typeface="Arial" panose="020B0604020202020204" pitchFamily="34" charset="0"/>
                <a:cs typeface="Arial" panose="020B0604020202020204" pitchFamily="34" charset="0"/>
              </a:defRPr>
            </a:lvl2pPr>
            <a:lvl3pPr defTabSz="4702175">
              <a:defRPr>
                <a:solidFill>
                  <a:schemeClr val="tx1"/>
                </a:solidFill>
                <a:latin typeface="Arial" panose="020B0604020202020204" pitchFamily="34" charset="0"/>
                <a:cs typeface="Arial" panose="020B0604020202020204" pitchFamily="34" charset="0"/>
              </a:defRPr>
            </a:lvl3pPr>
            <a:lvl4pPr defTabSz="4702175">
              <a:defRPr>
                <a:solidFill>
                  <a:schemeClr val="tx1"/>
                </a:solidFill>
                <a:latin typeface="Arial" panose="020B0604020202020204" pitchFamily="34" charset="0"/>
                <a:cs typeface="Arial" panose="020B0604020202020204" pitchFamily="34" charset="0"/>
              </a:defRPr>
            </a:lvl4pPr>
            <a:lvl5pPr defTabSz="4702175">
              <a:defRPr>
                <a:solidFill>
                  <a:schemeClr val="tx1"/>
                </a:solidFill>
                <a:latin typeface="Arial" panose="020B0604020202020204" pitchFamily="34" charset="0"/>
                <a:cs typeface="Arial" panose="020B0604020202020204" pitchFamily="34" charset="0"/>
              </a:defRPr>
            </a:lvl5pPr>
            <a:lvl6pPr marL="81819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defRPr/>
            </a:pPr>
            <a:r>
              <a:rPr lang="en-US" altLang="en-US" sz="5600" b="1" dirty="0">
                <a:solidFill>
                  <a:schemeClr val="bg1"/>
                </a:solidFill>
              </a:rPr>
              <a:t>Acknowledgements</a:t>
            </a:r>
          </a:p>
        </p:txBody>
      </p:sp>
      <p:sp>
        <p:nvSpPr>
          <p:cNvPr id="12306" name="TextBox 6">
            <a:extLst>
              <a:ext uri="{FF2B5EF4-FFF2-40B4-BE49-F238E27FC236}">
                <a16:creationId xmlns:a16="http://schemas.microsoft.com/office/drawing/2014/main" id="{355983A8-BD37-45B6-91DD-B91040A5225A}"/>
              </a:ext>
            </a:extLst>
          </p:cNvPr>
          <p:cNvSpPr txBox="1">
            <a:spLocks noChangeArrowheads="1"/>
          </p:cNvSpPr>
          <p:nvPr/>
        </p:nvSpPr>
        <p:spPr bwMode="auto">
          <a:xfrm>
            <a:off x="27008138" y="34378900"/>
            <a:ext cx="14250987"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0" tIns="45701" rIns="91410" bIns="45701">
            <a:spAutoFit/>
          </a:bodyPr>
          <a:lstStyle>
            <a:lvl1pPr marL="862013" indent="-862013">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Aft>
                <a:spcPts val="1200"/>
              </a:spcAft>
              <a:buFont typeface="Wingdings" panose="05000000000000000000" pitchFamily="2" charset="2"/>
              <a:buChar char="§"/>
            </a:pPr>
            <a:r>
              <a:rPr lang="en-US" altLang="en-US" sz="2800">
                <a:solidFill>
                  <a:schemeClr val="bg1"/>
                </a:solidFill>
                <a:latin typeface="Tw Cen MT" panose="020B0602020104020603" pitchFamily="34" charset="0"/>
                <a:ea typeface="MS PGothic" panose="020B0600070205080204" pitchFamily="34" charset="-128"/>
              </a:rPr>
              <a:t>University of Wisconsin – Eau Claire Office of Research and Sponsored Programs (ORSP)</a:t>
            </a:r>
          </a:p>
          <a:p>
            <a:pPr eaLnBrk="1" hangingPunct="1">
              <a:spcAft>
                <a:spcPts val="1200"/>
              </a:spcAft>
              <a:buFont typeface="Wingdings" panose="05000000000000000000" pitchFamily="2" charset="2"/>
              <a:buChar char="§"/>
            </a:pPr>
            <a:r>
              <a:rPr lang="en-US" altLang="en-US" sz="2800">
                <a:solidFill>
                  <a:schemeClr val="bg1"/>
                </a:solidFill>
                <a:latin typeface="Tw Cen MT" panose="020B0602020104020603" pitchFamily="34" charset="0"/>
                <a:ea typeface="MS PGothic" panose="020B0600070205080204" pitchFamily="34" charset="-128"/>
              </a:rPr>
              <a:t>University of Wisconsin – Eau Claire Chemistry Department</a:t>
            </a:r>
          </a:p>
          <a:p>
            <a:pPr eaLnBrk="1" hangingPunct="1">
              <a:spcAft>
                <a:spcPts val="1200"/>
              </a:spcAft>
              <a:buFont typeface="Wingdings" panose="05000000000000000000" pitchFamily="2" charset="2"/>
              <a:buChar char="§"/>
            </a:pPr>
            <a:r>
              <a:rPr lang="en-US" altLang="en-US" sz="2800">
                <a:solidFill>
                  <a:schemeClr val="bg1"/>
                </a:solidFill>
                <a:latin typeface="Tw Cen MT" panose="020B0602020104020603" pitchFamily="34" charset="0"/>
                <a:ea typeface="MS PGothic" panose="020B0600070205080204" pitchFamily="34" charset="-128"/>
              </a:rPr>
              <a:t>University of Wisconsin – Eau Claire Learning and Technology Services  (LTS)</a:t>
            </a:r>
          </a:p>
          <a:p>
            <a:pPr eaLnBrk="1" hangingPunct="1">
              <a:spcAft>
                <a:spcPts val="1200"/>
              </a:spcAft>
              <a:buFont typeface="Wingdings" panose="05000000000000000000" pitchFamily="2" charset="2"/>
              <a:buChar char="§"/>
            </a:pPr>
            <a:r>
              <a:rPr lang="en-US" altLang="en-US" sz="2800">
                <a:solidFill>
                  <a:schemeClr val="bg1"/>
                </a:solidFill>
                <a:latin typeface="Tw Cen MT" panose="020B0602020104020603" pitchFamily="34" charset="0"/>
                <a:ea typeface="MS PGothic" panose="020B0600070205080204" pitchFamily="34" charset="-128"/>
              </a:rPr>
              <a:t>This study was supported by the UW-Eau Claire Blugold Fellowship Program which is jointly funded by Differential Tuition and The Foundation</a:t>
            </a:r>
          </a:p>
          <a:p>
            <a:pPr eaLnBrk="1" hangingPunct="1">
              <a:spcAft>
                <a:spcPts val="1200"/>
              </a:spcAft>
              <a:buFont typeface="Wingdings" panose="05000000000000000000" pitchFamily="2" charset="2"/>
              <a:buChar char="§"/>
            </a:pPr>
            <a:r>
              <a:rPr lang="en-US" altLang="en-US" sz="2800">
                <a:solidFill>
                  <a:schemeClr val="bg1"/>
                </a:solidFill>
                <a:latin typeface="Tw Cen MT" panose="020B0602020104020603" pitchFamily="34" charset="0"/>
                <a:ea typeface="MS PGothic" panose="020B0600070205080204" pitchFamily="34" charset="-128"/>
              </a:rPr>
              <a:t>This study was supported by the National Science Foundation- Research Experience for Undergraduates (NSF-REU) stipend  via the University of Wisconsin - Eau Claire</a:t>
            </a:r>
          </a:p>
          <a:p>
            <a:pPr eaLnBrk="1" hangingPunct="1">
              <a:spcAft>
                <a:spcPts val="1200"/>
              </a:spcAft>
              <a:buFont typeface="Wingdings" panose="05000000000000000000" pitchFamily="2" charset="2"/>
              <a:buChar char="§"/>
            </a:pPr>
            <a:endParaRPr lang="en-US" altLang="en-US" sz="2700">
              <a:solidFill>
                <a:schemeClr val="bg1"/>
              </a:solidFill>
              <a:latin typeface="Times New Roman" panose="02020603050405020304" pitchFamily="18" charset="0"/>
              <a:ea typeface="MS PGothic" panose="020B0600070205080204" pitchFamily="34" charset="-128"/>
            </a:endParaRPr>
          </a:p>
        </p:txBody>
      </p:sp>
      <p:sp>
        <p:nvSpPr>
          <p:cNvPr id="12307" name="TextBox 5">
            <a:extLst>
              <a:ext uri="{FF2B5EF4-FFF2-40B4-BE49-F238E27FC236}">
                <a16:creationId xmlns:a16="http://schemas.microsoft.com/office/drawing/2014/main" id="{26D76683-4078-453F-89D4-B808046B50DF}"/>
              </a:ext>
            </a:extLst>
          </p:cNvPr>
          <p:cNvSpPr txBox="1">
            <a:spLocks noChangeArrowheads="1"/>
          </p:cNvSpPr>
          <p:nvPr/>
        </p:nvSpPr>
        <p:spPr bwMode="auto">
          <a:xfrm>
            <a:off x="27060525" y="22886988"/>
            <a:ext cx="14516100" cy="655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ts val="3800"/>
              </a:lnSpc>
              <a:spcAft>
                <a:spcPts val="1200"/>
              </a:spcAft>
              <a:buFont typeface="Calibri" panose="020F0502020204030204" pitchFamily="34" charset="0"/>
              <a:buChar char="»"/>
            </a:pPr>
            <a:r>
              <a:rPr lang="en-US" altLang="en-US" sz="3400" dirty="0">
                <a:solidFill>
                  <a:schemeClr val="bg1"/>
                </a:solidFill>
                <a:latin typeface="Tw Cen MT" panose="020B0602020104020603" pitchFamily="34" charset="0"/>
              </a:rPr>
              <a:t>Hyperbaric culturing of </a:t>
            </a:r>
            <a:r>
              <a:rPr lang="en-US" altLang="en-US" sz="3400" i="1" dirty="0">
                <a:solidFill>
                  <a:schemeClr val="bg1"/>
                </a:solidFill>
                <a:latin typeface="Tw Cen MT" panose="020B0602020104020603" pitchFamily="34" charset="0"/>
              </a:rPr>
              <a:t>Candida </a:t>
            </a:r>
            <a:r>
              <a:rPr lang="en-US" altLang="en-US" sz="3400" i="1" dirty="0" err="1">
                <a:solidFill>
                  <a:schemeClr val="bg1"/>
                </a:solidFill>
                <a:latin typeface="Tw Cen MT" panose="020B0602020104020603" pitchFamily="34" charset="0"/>
              </a:rPr>
              <a:t>albicans</a:t>
            </a:r>
            <a:r>
              <a:rPr lang="en-US" altLang="en-US" sz="3400" i="1" dirty="0">
                <a:solidFill>
                  <a:schemeClr val="bg1"/>
                </a:solidFill>
                <a:latin typeface="Tw Cen MT" panose="020B0602020104020603" pitchFamily="34" charset="0"/>
              </a:rPr>
              <a:t> </a:t>
            </a:r>
            <a:r>
              <a:rPr lang="en-US" altLang="en-US" sz="3400" dirty="0">
                <a:solidFill>
                  <a:schemeClr val="bg1"/>
                </a:solidFill>
                <a:latin typeface="Tw Cen MT" panose="020B0602020104020603" pitchFamily="34" charset="0"/>
              </a:rPr>
              <a:t>at 37°C plays a suppressive role on the transition  from the planktonic to hyphal cell morphology.</a:t>
            </a:r>
          </a:p>
          <a:p>
            <a:pPr>
              <a:lnSpc>
                <a:spcPts val="3800"/>
              </a:lnSpc>
              <a:spcAft>
                <a:spcPts val="1200"/>
              </a:spcAft>
              <a:buFont typeface="Calibri" panose="020F0502020204030204" pitchFamily="34" charset="0"/>
              <a:buChar char="»"/>
            </a:pPr>
            <a:r>
              <a:rPr lang="en-US" altLang="en-US" sz="3400" dirty="0">
                <a:solidFill>
                  <a:schemeClr val="bg1"/>
                </a:solidFill>
                <a:latin typeface="Tw Cen MT" panose="020B0602020104020603" pitchFamily="34" charset="0"/>
              </a:rPr>
              <a:t>Antifungal administration of fluconazole and </a:t>
            </a:r>
            <a:r>
              <a:rPr lang="en-US" altLang="en-US" sz="3400" dirty="0" err="1">
                <a:solidFill>
                  <a:schemeClr val="bg1"/>
                </a:solidFill>
                <a:latin typeface="Tw Cen MT" panose="020B0602020104020603" pitchFamily="34" charset="0"/>
              </a:rPr>
              <a:t>caspofungin</a:t>
            </a:r>
            <a:r>
              <a:rPr lang="en-US" altLang="en-US" sz="3400" dirty="0">
                <a:solidFill>
                  <a:schemeClr val="bg1"/>
                </a:solidFill>
                <a:latin typeface="Tw Cen MT" panose="020B0602020104020603" pitchFamily="34" charset="0"/>
              </a:rPr>
              <a:t> below their respective minimum inhibitory concentrations (MICs) results in widespread cell damage  despite expected low levels of cell death.</a:t>
            </a:r>
          </a:p>
          <a:p>
            <a:pPr>
              <a:lnSpc>
                <a:spcPts val="3800"/>
              </a:lnSpc>
              <a:spcAft>
                <a:spcPts val="1200"/>
              </a:spcAft>
              <a:buFont typeface="Calibri" panose="020F0502020204030204" pitchFamily="34" charset="0"/>
              <a:buChar char="»"/>
            </a:pPr>
            <a:r>
              <a:rPr lang="en-US" altLang="en-US" sz="3400" dirty="0">
                <a:solidFill>
                  <a:schemeClr val="bg1"/>
                </a:solidFill>
                <a:latin typeface="Tw Cen MT" panose="020B0602020104020603" pitchFamily="34" charset="0"/>
              </a:rPr>
              <a:t>Low-dose fluconazole administration stimulates a significant planktonic to hyphal morphology transition under hyperbaric conditions as compared to the largely planktonic hyperbaric control culture. </a:t>
            </a:r>
          </a:p>
          <a:p>
            <a:pPr>
              <a:lnSpc>
                <a:spcPts val="3800"/>
              </a:lnSpc>
              <a:spcAft>
                <a:spcPts val="1200"/>
              </a:spcAft>
              <a:buFont typeface="Calibri" panose="020F0502020204030204" pitchFamily="34" charset="0"/>
              <a:buChar char="»"/>
            </a:pPr>
            <a:r>
              <a:rPr lang="en-US" altLang="en-US" sz="3400" dirty="0">
                <a:solidFill>
                  <a:schemeClr val="bg1"/>
                </a:solidFill>
                <a:latin typeface="Tw Cen MT" panose="020B0602020104020603" pitchFamily="34" charset="0"/>
              </a:rPr>
              <a:t>Further experimentation is necessary to determine the dose-dependent relationship each antifungal has with the simultaneous hyperbaric oxygen treatment.</a:t>
            </a:r>
          </a:p>
          <a:p>
            <a:pPr>
              <a:lnSpc>
                <a:spcPts val="3800"/>
              </a:lnSpc>
              <a:spcAft>
                <a:spcPts val="1200"/>
              </a:spcAft>
              <a:buFont typeface="Calibri" panose="020F0502020204030204" pitchFamily="34" charset="0"/>
              <a:buChar char="»"/>
            </a:pPr>
            <a:endParaRPr lang="en-US" altLang="en-US" sz="3400" dirty="0">
              <a:solidFill>
                <a:schemeClr val="bg1"/>
              </a:solidFill>
              <a:latin typeface="Tw Cen MT" panose="020B0602020104020603" pitchFamily="34" charset="0"/>
            </a:endParaRPr>
          </a:p>
        </p:txBody>
      </p:sp>
      <p:sp>
        <p:nvSpPr>
          <p:cNvPr id="12308" name="TextBox 8">
            <a:extLst>
              <a:ext uri="{FF2B5EF4-FFF2-40B4-BE49-F238E27FC236}">
                <a16:creationId xmlns:a16="http://schemas.microsoft.com/office/drawing/2014/main" id="{5048FFD2-522F-44D2-86BC-5CA9CEA3098A}"/>
              </a:ext>
            </a:extLst>
          </p:cNvPr>
          <p:cNvSpPr txBox="1">
            <a:spLocks noChangeArrowheads="1"/>
          </p:cNvSpPr>
          <p:nvPr/>
        </p:nvSpPr>
        <p:spPr bwMode="auto">
          <a:xfrm>
            <a:off x="27031950" y="30468888"/>
            <a:ext cx="14485938"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2105025" algn="l"/>
              </a:tabLst>
              <a:defRPr>
                <a:solidFill>
                  <a:schemeClr val="tx1"/>
                </a:solidFill>
                <a:latin typeface="Arial" panose="020B0604020202020204" pitchFamily="34" charset="0"/>
                <a:cs typeface="Arial" panose="020B0604020202020204" pitchFamily="34" charset="0"/>
              </a:defRPr>
            </a:lvl1pPr>
            <a:lvl2pPr marL="37931725" indent="-37474525">
              <a:tabLst>
                <a:tab pos="2105025" algn="l"/>
              </a:tabLst>
              <a:defRPr>
                <a:solidFill>
                  <a:schemeClr val="tx1"/>
                </a:solidFill>
                <a:latin typeface="Arial" panose="020B0604020202020204" pitchFamily="34" charset="0"/>
                <a:cs typeface="Arial" panose="020B0604020202020204" pitchFamily="34" charset="0"/>
              </a:defRPr>
            </a:lvl2pPr>
            <a:lvl3pPr>
              <a:tabLst>
                <a:tab pos="2105025" algn="l"/>
              </a:tabLst>
              <a:defRPr>
                <a:solidFill>
                  <a:schemeClr val="tx1"/>
                </a:solidFill>
                <a:latin typeface="Arial" panose="020B0604020202020204" pitchFamily="34" charset="0"/>
                <a:cs typeface="Arial" panose="020B0604020202020204" pitchFamily="34" charset="0"/>
              </a:defRPr>
            </a:lvl3pPr>
            <a:lvl4pPr>
              <a:tabLst>
                <a:tab pos="2105025" algn="l"/>
              </a:tabLst>
              <a:defRPr>
                <a:solidFill>
                  <a:schemeClr val="tx1"/>
                </a:solidFill>
                <a:latin typeface="Arial" panose="020B0604020202020204" pitchFamily="34" charset="0"/>
                <a:cs typeface="Arial" panose="020B0604020202020204" pitchFamily="34" charset="0"/>
              </a:defRPr>
            </a:lvl4pPr>
            <a:lvl5pPr>
              <a:tabLst>
                <a:tab pos="2105025" algn="l"/>
              </a:tabLst>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9pPr>
          </a:lstStyle>
          <a:p>
            <a:pPr>
              <a:buFontTx/>
              <a:buAutoNum type="arabicPeriod"/>
              <a:defRPr/>
            </a:pPr>
            <a:endParaRPr lang="en-US" altLang="en-US" sz="2500" dirty="0">
              <a:solidFill>
                <a:srgbClr val="FFFFFF"/>
              </a:solidFill>
              <a:latin typeface="+mn-lt"/>
            </a:endParaRPr>
          </a:p>
          <a:p>
            <a:pPr marL="0" indent="0">
              <a:defRPr/>
            </a:pPr>
            <a:r>
              <a:rPr lang="en-US" sz="2800" dirty="0">
                <a:solidFill>
                  <a:schemeClr val="bg1"/>
                </a:solidFill>
                <a:latin typeface="+mn-lt"/>
              </a:rPr>
              <a:t>Uchida, M., McDermott, G., </a:t>
            </a:r>
            <a:r>
              <a:rPr lang="en-US" sz="2800" dirty="0" err="1">
                <a:solidFill>
                  <a:schemeClr val="bg1"/>
                </a:solidFill>
                <a:latin typeface="+mn-lt"/>
              </a:rPr>
              <a:t>Wetzler</a:t>
            </a:r>
            <a:r>
              <a:rPr lang="en-US" sz="2800" dirty="0">
                <a:solidFill>
                  <a:schemeClr val="bg1"/>
                </a:solidFill>
                <a:latin typeface="+mn-lt"/>
              </a:rPr>
              <a:t>, M., Le </a:t>
            </a:r>
            <a:r>
              <a:rPr lang="en-US" sz="2800" dirty="0" err="1">
                <a:solidFill>
                  <a:schemeClr val="bg1"/>
                </a:solidFill>
                <a:latin typeface="+mn-lt"/>
              </a:rPr>
              <a:t>Gros</a:t>
            </a:r>
            <a:r>
              <a:rPr lang="en-US" sz="2800" dirty="0">
                <a:solidFill>
                  <a:schemeClr val="bg1"/>
                </a:solidFill>
                <a:latin typeface="+mn-lt"/>
              </a:rPr>
              <a:t>, M. A., </a:t>
            </a:r>
            <a:r>
              <a:rPr lang="en-US" sz="2800" dirty="0" err="1">
                <a:solidFill>
                  <a:schemeClr val="bg1"/>
                </a:solidFill>
                <a:latin typeface="+mn-lt"/>
              </a:rPr>
              <a:t>Myllys</a:t>
            </a:r>
            <a:r>
              <a:rPr lang="en-US" sz="2800" dirty="0">
                <a:solidFill>
                  <a:schemeClr val="bg1"/>
                </a:solidFill>
                <a:latin typeface="+mn-lt"/>
              </a:rPr>
              <a:t>, M., </a:t>
            </a:r>
            <a:r>
              <a:rPr lang="en-US" sz="2800" dirty="0" err="1">
                <a:solidFill>
                  <a:schemeClr val="bg1"/>
                </a:solidFill>
                <a:latin typeface="+mn-lt"/>
              </a:rPr>
              <a:t>Knoechel</a:t>
            </a:r>
            <a:r>
              <a:rPr lang="en-US" sz="2800" dirty="0">
                <a:solidFill>
                  <a:schemeClr val="bg1"/>
                </a:solidFill>
                <a:latin typeface="+mn-lt"/>
              </a:rPr>
              <a:t>, C., Barron, A. E., and </a:t>
            </a:r>
            <a:r>
              <a:rPr lang="en-US" sz="2800" dirty="0" err="1">
                <a:solidFill>
                  <a:schemeClr val="bg1"/>
                </a:solidFill>
                <a:latin typeface="+mn-lt"/>
              </a:rPr>
              <a:t>Larabell</a:t>
            </a:r>
            <a:r>
              <a:rPr lang="en-US" sz="2800" dirty="0">
                <a:solidFill>
                  <a:schemeClr val="bg1"/>
                </a:solidFill>
                <a:latin typeface="+mn-lt"/>
              </a:rPr>
              <a:t>, C. A. (2009) Soft X-ray tomography of phenotypic switching and the cellular response to antifungal </a:t>
            </a:r>
            <a:r>
              <a:rPr lang="en-US" sz="2800" dirty="0" err="1">
                <a:solidFill>
                  <a:schemeClr val="bg1"/>
                </a:solidFill>
                <a:latin typeface="+mn-lt"/>
              </a:rPr>
              <a:t>peptoids</a:t>
            </a:r>
            <a:r>
              <a:rPr lang="en-US" sz="2800" dirty="0">
                <a:solidFill>
                  <a:schemeClr val="bg1"/>
                </a:solidFill>
                <a:latin typeface="+mn-lt"/>
              </a:rPr>
              <a:t> in Candida albicans, </a:t>
            </a:r>
            <a:r>
              <a:rPr lang="en-US" sz="2800" i="1" dirty="0">
                <a:solidFill>
                  <a:schemeClr val="bg1"/>
                </a:solidFill>
                <a:latin typeface="+mn-lt"/>
              </a:rPr>
              <a:t>Proceedings of the National Academy of Sciences of the United States of America</a:t>
            </a:r>
            <a:r>
              <a:rPr lang="en-US" sz="2800" dirty="0">
                <a:solidFill>
                  <a:schemeClr val="bg1"/>
                </a:solidFill>
                <a:latin typeface="+mn-lt"/>
              </a:rPr>
              <a:t> </a:t>
            </a:r>
            <a:r>
              <a:rPr lang="en-US" sz="2800" i="1" dirty="0">
                <a:solidFill>
                  <a:schemeClr val="bg1"/>
                </a:solidFill>
                <a:latin typeface="+mn-lt"/>
              </a:rPr>
              <a:t>106</a:t>
            </a:r>
            <a:r>
              <a:rPr lang="en-US" sz="2800" dirty="0">
                <a:solidFill>
                  <a:schemeClr val="bg1"/>
                </a:solidFill>
                <a:latin typeface="+mn-lt"/>
              </a:rPr>
              <a:t>, 19375-19380.</a:t>
            </a:r>
            <a:endParaRPr lang="en-US" altLang="en-US" sz="2800" dirty="0">
              <a:solidFill>
                <a:schemeClr val="bg1"/>
              </a:solidFill>
              <a:latin typeface="+mn-lt"/>
            </a:endParaRPr>
          </a:p>
          <a:p>
            <a:pPr>
              <a:defRPr/>
            </a:pPr>
            <a:endParaRPr lang="en-US" altLang="en-US" sz="2500" dirty="0">
              <a:solidFill>
                <a:schemeClr val="bg1"/>
              </a:solidFill>
              <a:latin typeface="+mn-lt"/>
            </a:endParaRPr>
          </a:p>
        </p:txBody>
      </p:sp>
      <p:sp>
        <p:nvSpPr>
          <p:cNvPr id="45" name="TextBox 10">
            <a:extLst>
              <a:ext uri="{FF2B5EF4-FFF2-40B4-BE49-F238E27FC236}">
                <a16:creationId xmlns:a16="http://schemas.microsoft.com/office/drawing/2014/main" id="{73A3448C-148B-428C-9258-8C9457962EAD}"/>
              </a:ext>
            </a:extLst>
          </p:cNvPr>
          <p:cNvSpPr txBox="1">
            <a:spLocks noChangeArrowheads="1"/>
          </p:cNvSpPr>
          <p:nvPr/>
        </p:nvSpPr>
        <p:spPr bwMode="auto">
          <a:xfrm>
            <a:off x="14206538" y="33870900"/>
            <a:ext cx="12606337" cy="954107"/>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Methods</a:t>
            </a:r>
          </a:p>
        </p:txBody>
      </p:sp>
      <p:sp>
        <p:nvSpPr>
          <p:cNvPr id="12310" name="TextBox 40">
            <a:extLst>
              <a:ext uri="{FF2B5EF4-FFF2-40B4-BE49-F238E27FC236}">
                <a16:creationId xmlns:a16="http://schemas.microsoft.com/office/drawing/2014/main" id="{637FFFF5-2943-4711-8267-C20BC517EBEC}"/>
              </a:ext>
            </a:extLst>
          </p:cNvPr>
          <p:cNvSpPr txBox="1">
            <a:spLocks noChangeArrowheads="1"/>
          </p:cNvSpPr>
          <p:nvPr/>
        </p:nvSpPr>
        <p:spPr bwMode="auto">
          <a:xfrm>
            <a:off x="14181138" y="34978975"/>
            <a:ext cx="12580937"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2900" i="1">
                <a:solidFill>
                  <a:schemeClr val="bg1"/>
                </a:solidFill>
                <a:latin typeface="Tw Cen MT" panose="020B0602020104020603" pitchFamily="34" charset="0"/>
              </a:rPr>
              <a:t>Candida albicans</a:t>
            </a:r>
            <a:r>
              <a:rPr lang="en-US" altLang="en-US" sz="2900">
                <a:solidFill>
                  <a:schemeClr val="bg1"/>
                </a:solidFill>
                <a:latin typeface="Tw Cen MT" panose="020B0602020104020603" pitchFamily="34" charset="0"/>
              </a:rPr>
              <a:t> were grown in RPMI medium at 37°C on polylysine coated glass-bottomed dishes for 48 hours. Hyperbaric conditions were obtained by pumping a sealed hyperbaric chamber full of O</a:t>
            </a:r>
            <a:r>
              <a:rPr lang="en-US" altLang="en-US" sz="2900" baseline="-25000">
                <a:solidFill>
                  <a:schemeClr val="bg1"/>
                </a:solidFill>
                <a:latin typeface="Tw Cen MT" panose="020B0602020104020603" pitchFamily="34" charset="0"/>
              </a:rPr>
              <a:t>2</a:t>
            </a:r>
            <a:r>
              <a:rPr lang="en-US" altLang="en-US" sz="2900">
                <a:solidFill>
                  <a:schemeClr val="bg1"/>
                </a:solidFill>
                <a:latin typeface="Tw Cen MT" panose="020B0602020104020603" pitchFamily="34" charset="0"/>
              </a:rPr>
              <a:t> at 0.4 L/min prior to incubation.  Antifungals were added to treatment dishes and then incubated for an additional 17 hours under atmospheric or hyperbaric conditions at 37°C.  Viability assays were performed with the Biotium Yeast Vitality Staining Kit according to the outlined protocol.  Confocal microscopy was done on a Nikon A1R confocal microscope using a 561nm laser to detect Calcofluor White and a 405nm laser to detect ViaVac Red/Green.</a:t>
            </a:r>
          </a:p>
          <a:p>
            <a:pPr>
              <a:lnSpc>
                <a:spcPct val="80000"/>
              </a:lnSpc>
            </a:pPr>
            <a:endParaRPr lang="en-US" altLang="en-US"/>
          </a:p>
        </p:txBody>
      </p:sp>
      <p:sp>
        <p:nvSpPr>
          <p:cNvPr id="78" name="TextBox 5">
            <a:extLst>
              <a:ext uri="{FF2B5EF4-FFF2-40B4-BE49-F238E27FC236}">
                <a16:creationId xmlns:a16="http://schemas.microsoft.com/office/drawing/2014/main" id="{2C0C9913-D9F3-4D7A-9FFC-8D44C270CE99}"/>
              </a:ext>
            </a:extLst>
          </p:cNvPr>
          <p:cNvSpPr txBox="1">
            <a:spLocks noChangeArrowheads="1"/>
          </p:cNvSpPr>
          <p:nvPr/>
        </p:nvSpPr>
        <p:spPr bwMode="auto">
          <a:xfrm>
            <a:off x="14225588" y="21618575"/>
            <a:ext cx="12571412" cy="954088"/>
          </a:xfrm>
          <a:prstGeom prst="rect">
            <a:avLst/>
          </a:prstGeom>
          <a:solidFill>
            <a:schemeClr val="tx1">
              <a:lumMod val="65000"/>
              <a:lumOff val="35000"/>
            </a:schemeClr>
          </a:solidFill>
          <a:ln>
            <a:noFill/>
          </a:ln>
        </p:spPr>
        <p:txBody>
          <a:bodyPr anchor="ctr">
            <a:spAutoFit/>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Hyperbaric Oxygen Culturing</a:t>
            </a:r>
            <a:endParaRPr lang="en-US" altLang="en-US" sz="5600" b="1" i="1" dirty="0">
              <a:solidFill>
                <a:schemeClr val="bg1"/>
              </a:solidFill>
            </a:endParaRPr>
          </a:p>
        </p:txBody>
      </p:sp>
      <p:sp>
        <p:nvSpPr>
          <p:cNvPr id="60" name="TextBox 10">
            <a:extLst>
              <a:ext uri="{FF2B5EF4-FFF2-40B4-BE49-F238E27FC236}">
                <a16:creationId xmlns:a16="http://schemas.microsoft.com/office/drawing/2014/main" id="{BF6E2FA3-ED31-4FB7-901C-B8E635DD257A}"/>
              </a:ext>
            </a:extLst>
          </p:cNvPr>
          <p:cNvSpPr txBox="1">
            <a:spLocks noChangeArrowheads="1"/>
          </p:cNvSpPr>
          <p:nvPr/>
        </p:nvSpPr>
        <p:spPr bwMode="auto">
          <a:xfrm>
            <a:off x="496094" y="22803813"/>
            <a:ext cx="13588206" cy="954088"/>
          </a:xfrm>
          <a:prstGeom prst="rect">
            <a:avLst/>
          </a:prstGeom>
          <a:solidFill>
            <a:schemeClr val="tx1">
              <a:lumMod val="65000"/>
              <a:lumOff val="35000"/>
            </a:schemeClr>
          </a:solidFill>
          <a:ln>
            <a:noFill/>
          </a:ln>
        </p:spPr>
        <p:txBody>
          <a:bodyPr wrap="square">
            <a:spAutoFit/>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Common Antifungals for Candidiasis</a:t>
            </a:r>
          </a:p>
        </p:txBody>
      </p:sp>
      <p:sp>
        <p:nvSpPr>
          <p:cNvPr id="12313" name="TextBox 39">
            <a:extLst>
              <a:ext uri="{FF2B5EF4-FFF2-40B4-BE49-F238E27FC236}">
                <a16:creationId xmlns:a16="http://schemas.microsoft.com/office/drawing/2014/main" id="{59949F92-AF60-41B8-98FA-228BAF59C64E}"/>
              </a:ext>
            </a:extLst>
          </p:cNvPr>
          <p:cNvSpPr txBox="1">
            <a:spLocks noChangeArrowheads="1"/>
          </p:cNvSpPr>
          <p:nvPr/>
        </p:nvSpPr>
        <p:spPr bwMode="auto">
          <a:xfrm>
            <a:off x="577850" y="14554200"/>
            <a:ext cx="12269788" cy="294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2900" i="1" dirty="0">
                <a:solidFill>
                  <a:schemeClr val="bg1"/>
                </a:solidFill>
                <a:latin typeface="Tw Cen MT" panose="020B0602020104020603" pitchFamily="34" charset="0"/>
              </a:rPr>
              <a:t>Candida </a:t>
            </a:r>
            <a:r>
              <a:rPr lang="en-US" altLang="en-US" sz="2900" i="1" dirty="0" err="1">
                <a:solidFill>
                  <a:schemeClr val="bg1"/>
                </a:solidFill>
                <a:latin typeface="Tw Cen MT" panose="020B0602020104020603" pitchFamily="34" charset="0"/>
              </a:rPr>
              <a:t>albicans</a:t>
            </a:r>
            <a:r>
              <a:rPr lang="en-US" altLang="en-US" sz="2900" dirty="0">
                <a:solidFill>
                  <a:schemeClr val="bg1"/>
                </a:solidFill>
                <a:latin typeface="Tw Cen MT" panose="020B0602020104020603" pitchFamily="34" charset="0"/>
              </a:rPr>
              <a:t> is distinct from other fungal species in its ability to form biofilms. This process differentiates planktonic cells into hyphae that form three dimensional scaffolds, making the fungus highly resistant towards antifungal treatments by employing a variety of defense mechanisms. Unfortunately, this species is becoming increasingly common in clinical settings. Patients with indwelling medical devices and those receiving immunosuppressive treatments are particularly susceptible to infection.  Immunodeficiency and indwelling devices allow </a:t>
            </a:r>
            <a:r>
              <a:rPr lang="en-US" altLang="en-US" sz="2900" i="1" dirty="0">
                <a:solidFill>
                  <a:schemeClr val="bg1"/>
                </a:solidFill>
                <a:latin typeface="Tw Cen MT" panose="020B0602020104020603" pitchFamily="34" charset="0"/>
              </a:rPr>
              <a:t>Candida </a:t>
            </a:r>
            <a:r>
              <a:rPr lang="en-US" altLang="en-US" sz="2900" i="1" dirty="0" err="1">
                <a:solidFill>
                  <a:schemeClr val="bg1"/>
                </a:solidFill>
                <a:latin typeface="Tw Cen MT" panose="020B0602020104020603" pitchFamily="34" charset="0"/>
              </a:rPr>
              <a:t>albicans</a:t>
            </a:r>
            <a:r>
              <a:rPr lang="en-US" altLang="en-US" sz="2900" i="1" dirty="0">
                <a:solidFill>
                  <a:schemeClr val="bg1"/>
                </a:solidFill>
                <a:latin typeface="Tw Cen MT" panose="020B0602020104020603" pitchFamily="34" charset="0"/>
              </a:rPr>
              <a:t> </a:t>
            </a:r>
            <a:r>
              <a:rPr lang="en-US" altLang="en-US" sz="2900" dirty="0">
                <a:solidFill>
                  <a:schemeClr val="bg1"/>
                </a:solidFill>
                <a:latin typeface="Tw Cen MT" panose="020B0602020104020603" pitchFamily="34" charset="0"/>
              </a:rPr>
              <a:t>to anchor to host tissues or indwelling plastics and proliferate within hours.</a:t>
            </a:r>
            <a:endParaRPr lang="en-US" altLang="en-US" sz="2900" dirty="0">
              <a:solidFill>
                <a:srgbClr val="FFC000"/>
              </a:solidFill>
              <a:latin typeface="Tw Cen MT" panose="020B0602020104020603" pitchFamily="34" charset="0"/>
            </a:endParaRPr>
          </a:p>
        </p:txBody>
      </p:sp>
      <p:pic>
        <p:nvPicPr>
          <p:cNvPr id="12314" name="Picture 5">
            <a:extLst>
              <a:ext uri="{FF2B5EF4-FFF2-40B4-BE49-F238E27FC236}">
                <a16:creationId xmlns:a16="http://schemas.microsoft.com/office/drawing/2014/main" id="{D2768270-7E99-4BFE-A089-3160F888E763}"/>
              </a:ext>
            </a:extLst>
          </p:cNvPr>
          <p:cNvPicPr>
            <a:picLocks noChangeAspect="1"/>
          </p:cNvPicPr>
          <p:nvPr/>
        </p:nvPicPr>
        <p:blipFill>
          <a:blip r:embed="rId3">
            <a:extLst>
              <a:ext uri="{28A0092B-C50C-407E-A947-70E740481C1C}">
                <a14:useLocalDpi xmlns:a14="http://schemas.microsoft.com/office/drawing/2010/main" val="0"/>
              </a:ext>
            </a:extLst>
          </a:blip>
          <a:srcRect t="818" b="21495"/>
          <a:stretch>
            <a:fillRect/>
          </a:stretch>
        </p:blipFill>
        <p:spPr bwMode="auto">
          <a:xfrm>
            <a:off x="889049" y="17607403"/>
            <a:ext cx="7910962" cy="4608623"/>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5" name="TextBox 51">
            <a:extLst>
              <a:ext uri="{FF2B5EF4-FFF2-40B4-BE49-F238E27FC236}">
                <a16:creationId xmlns:a16="http://schemas.microsoft.com/office/drawing/2014/main" id="{67D0D227-D287-4DDC-BE68-61BD02D727A5}"/>
              </a:ext>
            </a:extLst>
          </p:cNvPr>
          <p:cNvSpPr txBox="1">
            <a:spLocks noChangeArrowheads="1"/>
          </p:cNvSpPr>
          <p:nvPr/>
        </p:nvSpPr>
        <p:spPr bwMode="auto">
          <a:xfrm>
            <a:off x="877888" y="21721763"/>
            <a:ext cx="52403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2900" i="1">
                <a:solidFill>
                  <a:srgbClr val="FFFFFF"/>
                </a:solidFill>
                <a:latin typeface="Tw Cen MT" panose="020B0602020104020603" pitchFamily="34" charset="0"/>
              </a:rPr>
              <a:t>Candida albicans</a:t>
            </a:r>
            <a:r>
              <a:rPr lang="en-US" altLang="en-US" sz="2900">
                <a:solidFill>
                  <a:srgbClr val="FFFFFF"/>
                </a:solidFill>
                <a:latin typeface="Tw Cen MT" panose="020B0602020104020603" pitchFamily="34" charset="0"/>
              </a:rPr>
              <a:t> biofilm SEM</a:t>
            </a:r>
            <a:endParaRPr lang="en-US" altLang="en-US" sz="2900"/>
          </a:p>
        </p:txBody>
      </p:sp>
      <p:sp>
        <p:nvSpPr>
          <p:cNvPr id="59" name="TextBox 10">
            <a:extLst>
              <a:ext uri="{FF2B5EF4-FFF2-40B4-BE49-F238E27FC236}">
                <a16:creationId xmlns:a16="http://schemas.microsoft.com/office/drawing/2014/main" id="{064DE9A8-1A59-429F-840B-4DB76A6694DE}"/>
              </a:ext>
            </a:extLst>
          </p:cNvPr>
          <p:cNvSpPr txBox="1">
            <a:spLocks noChangeArrowheads="1"/>
          </p:cNvSpPr>
          <p:nvPr/>
        </p:nvSpPr>
        <p:spPr bwMode="auto">
          <a:xfrm>
            <a:off x="14233525" y="2997200"/>
            <a:ext cx="27412950" cy="954088"/>
          </a:xfrm>
          <a:prstGeom prst="rect">
            <a:avLst/>
          </a:prstGeom>
          <a:solidFill>
            <a:schemeClr val="tx1">
              <a:lumMod val="65000"/>
              <a:lumOff val="35000"/>
            </a:schemeClr>
          </a:solidFill>
          <a:ln>
            <a:noFill/>
          </a:ln>
        </p:spPr>
        <p:txBody>
          <a:bodyPr wrap="square">
            <a:spAutoFit/>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dirty="0">
                <a:solidFill>
                  <a:schemeClr val="bg1"/>
                </a:solidFill>
              </a:rPr>
              <a:t>Response to Atmospheric and Hyperbaric Conditions</a:t>
            </a:r>
          </a:p>
        </p:txBody>
      </p:sp>
      <p:sp>
        <p:nvSpPr>
          <p:cNvPr id="7172" name="TextBox 6">
            <a:extLst>
              <a:ext uri="{FF2B5EF4-FFF2-40B4-BE49-F238E27FC236}">
                <a16:creationId xmlns:a16="http://schemas.microsoft.com/office/drawing/2014/main" id="{4D7B7519-4054-423F-9C94-39B5FD19C9BD}"/>
              </a:ext>
            </a:extLst>
          </p:cNvPr>
          <p:cNvSpPr txBox="1">
            <a:spLocks noChangeArrowheads="1"/>
          </p:cNvSpPr>
          <p:nvPr/>
        </p:nvSpPr>
        <p:spPr bwMode="auto">
          <a:xfrm>
            <a:off x="493713" y="13244512"/>
            <a:ext cx="13590587" cy="954087"/>
          </a:xfrm>
          <a:prstGeom prst="rect">
            <a:avLst/>
          </a:prstGeom>
          <a:solidFill>
            <a:schemeClr val="tx1">
              <a:lumMod val="65000"/>
              <a:lumOff val="35000"/>
            </a:schemeClr>
          </a:solidFill>
          <a:ln>
            <a:noFill/>
          </a:ln>
        </p:spPr>
        <p:txBody>
          <a:bodyPr wrap="square">
            <a:spAutoFit/>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600" b="1" i="1" dirty="0">
                <a:solidFill>
                  <a:schemeClr val="bg1"/>
                </a:solidFill>
              </a:rPr>
              <a:t>Candida albicans </a:t>
            </a:r>
            <a:r>
              <a:rPr lang="en-US" altLang="en-US" sz="5600" b="1" dirty="0">
                <a:solidFill>
                  <a:schemeClr val="bg1"/>
                </a:solidFill>
              </a:rPr>
              <a:t>Biofilms</a:t>
            </a:r>
          </a:p>
        </p:txBody>
      </p:sp>
      <p:sp>
        <p:nvSpPr>
          <p:cNvPr id="12318" name="TextBox 39">
            <a:extLst>
              <a:ext uri="{FF2B5EF4-FFF2-40B4-BE49-F238E27FC236}">
                <a16:creationId xmlns:a16="http://schemas.microsoft.com/office/drawing/2014/main" id="{D948A232-33E5-4E75-97E2-9636D699DCAC}"/>
              </a:ext>
            </a:extLst>
          </p:cNvPr>
          <p:cNvSpPr txBox="1">
            <a:spLocks noChangeArrowheads="1"/>
          </p:cNvSpPr>
          <p:nvPr/>
        </p:nvSpPr>
        <p:spPr bwMode="auto">
          <a:xfrm>
            <a:off x="14420850" y="22923500"/>
            <a:ext cx="12276138"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spcAft>
                <a:spcPts val="1200"/>
              </a:spcAft>
            </a:pPr>
            <a:r>
              <a:rPr lang="en-US" altLang="en-US" sz="2900">
                <a:solidFill>
                  <a:schemeClr val="bg1"/>
                </a:solidFill>
                <a:latin typeface="Tw Cen MT" panose="020B0602020104020603" pitchFamily="34" charset="0"/>
              </a:rPr>
              <a:t>Hyperbaric oxygen therapy is a non-invasive method used to treat a variety of clinical conditions by improving the ability of the blood to carry oxygen to tissues throughout the body.  The process involves the patient lying in a full-body chamber filled with pure oxygen gas for up to 2 hours.  </a:t>
            </a:r>
          </a:p>
          <a:p>
            <a:pPr>
              <a:lnSpc>
                <a:spcPct val="80000"/>
              </a:lnSpc>
              <a:spcAft>
                <a:spcPts val="1200"/>
              </a:spcAft>
            </a:pPr>
            <a:r>
              <a:rPr lang="en-US" altLang="en-US" sz="2900">
                <a:solidFill>
                  <a:schemeClr val="bg1"/>
                </a:solidFill>
                <a:latin typeface="Tw Cen MT" panose="020B0602020104020603" pitchFamily="34" charset="0"/>
              </a:rPr>
              <a:t>Hypoxia, or oxygen depletion, has been demonstrated to trigger mitochondrial stress in </a:t>
            </a:r>
            <a:r>
              <a:rPr lang="en-US" altLang="en-US" sz="2900" i="1">
                <a:solidFill>
                  <a:schemeClr val="bg1"/>
                </a:solidFill>
                <a:latin typeface="Tw Cen MT" panose="020B0602020104020603" pitchFamily="34" charset="0"/>
              </a:rPr>
              <a:t>Candida albicans </a:t>
            </a:r>
            <a:r>
              <a:rPr lang="en-US" altLang="en-US" sz="2900">
                <a:solidFill>
                  <a:schemeClr val="bg1"/>
                </a:solidFill>
                <a:latin typeface="Tw Cen MT" panose="020B0602020104020603" pitchFamily="34" charset="0"/>
              </a:rPr>
              <a:t>and facilitate the planktonic to hyphal morphological transition during biofilm formation. For this reason, many research groups have proposed the potential benefit of oxygen therapy in treating Candidiasis, though there are few published conclusions. </a:t>
            </a:r>
          </a:p>
          <a:p>
            <a:pPr>
              <a:lnSpc>
                <a:spcPct val="80000"/>
              </a:lnSpc>
            </a:pPr>
            <a:r>
              <a:rPr lang="en-US" altLang="en-US" sz="2900">
                <a:solidFill>
                  <a:schemeClr val="bg1"/>
                </a:solidFill>
                <a:latin typeface="Tw Cen MT" panose="020B0602020104020603" pitchFamily="34" charset="0"/>
              </a:rPr>
              <a:t>For the purposes of this research, hyperbaric oxygen therapy was simulated </a:t>
            </a:r>
            <a:r>
              <a:rPr lang="en-US" altLang="en-US" sz="2900" i="1">
                <a:solidFill>
                  <a:schemeClr val="bg1"/>
                </a:solidFill>
                <a:latin typeface="Tw Cen MT" panose="020B0602020104020603" pitchFamily="34" charset="0"/>
              </a:rPr>
              <a:t>in vitro</a:t>
            </a:r>
            <a:r>
              <a:rPr lang="en-US" altLang="en-US" sz="2900">
                <a:solidFill>
                  <a:schemeClr val="bg1"/>
                </a:solidFill>
                <a:latin typeface="Tw Cen MT" panose="020B0602020104020603" pitchFamily="34" charset="0"/>
              </a:rPr>
              <a:t> using a hyperbaric chamber.  Culturing </a:t>
            </a:r>
            <a:r>
              <a:rPr lang="en-US" altLang="en-US" sz="2900" i="1">
                <a:solidFill>
                  <a:schemeClr val="bg1"/>
                </a:solidFill>
                <a:latin typeface="Tw Cen MT" panose="020B0602020104020603" pitchFamily="34" charset="0"/>
              </a:rPr>
              <a:t>Candida albicans</a:t>
            </a:r>
            <a:r>
              <a:rPr lang="en-US" altLang="en-US" sz="2900">
                <a:solidFill>
                  <a:schemeClr val="bg1"/>
                </a:solidFill>
                <a:latin typeface="Tw Cen MT" panose="020B0602020104020603" pitchFamily="34" charset="0"/>
              </a:rPr>
              <a:t> in this system provides a preliminary look into the combinatorial effects of hyperbaric oxygen  therapy and antifungal administration.</a:t>
            </a:r>
            <a:endParaRPr lang="en-US" altLang="en-US" sz="2900">
              <a:solidFill>
                <a:srgbClr val="FFC000"/>
              </a:solidFill>
              <a:latin typeface="Tw Cen MT" panose="020B0602020104020603" pitchFamily="34" charset="0"/>
            </a:endParaRPr>
          </a:p>
        </p:txBody>
      </p:sp>
      <p:sp>
        <p:nvSpPr>
          <p:cNvPr id="12319" name="TextBox 39">
            <a:extLst>
              <a:ext uri="{FF2B5EF4-FFF2-40B4-BE49-F238E27FC236}">
                <a16:creationId xmlns:a16="http://schemas.microsoft.com/office/drawing/2014/main" id="{F3F80BBF-5284-4399-8161-46F55341D3AE}"/>
              </a:ext>
            </a:extLst>
          </p:cNvPr>
          <p:cNvSpPr txBox="1">
            <a:spLocks noChangeArrowheads="1"/>
          </p:cNvSpPr>
          <p:nvPr/>
        </p:nvSpPr>
        <p:spPr bwMode="auto">
          <a:xfrm>
            <a:off x="577850" y="24049038"/>
            <a:ext cx="13500100" cy="718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spcAft>
                <a:spcPts val="1200"/>
              </a:spcAft>
            </a:pPr>
            <a:r>
              <a:rPr lang="en-US" altLang="en-US" sz="2900">
                <a:solidFill>
                  <a:schemeClr val="bg1"/>
                </a:solidFill>
                <a:latin typeface="Tw Cen MT" panose="020B0602020104020603" pitchFamily="34" charset="0"/>
              </a:rPr>
              <a:t>Amphotericin B (AmB) has been a common choice of antifungal drug for widespread fungal infections since the 1960’s.  AmB exhibits its fungicidal effect by selectively binding the ergosterol found in fungal cell membranes and creating a pore to leak vital cell components, ultimately leading to fungal cell death.  The original formulation, Fungizone, is a micellar form of AmB. Unfortunately, Fungizone has demonstrated numerous adverse side effects, the greatest being nephrotoxicity. Despite more modern antifungals with reduced toxicity, AmB is still used clinically for fungi that have developed resistance to other drugs. </a:t>
            </a:r>
          </a:p>
          <a:p>
            <a:pPr>
              <a:lnSpc>
                <a:spcPct val="80000"/>
              </a:lnSpc>
              <a:spcAft>
                <a:spcPts val="1200"/>
              </a:spcAft>
            </a:pPr>
            <a:r>
              <a:rPr lang="en-US" altLang="en-US" sz="2900">
                <a:solidFill>
                  <a:schemeClr val="bg1"/>
                </a:solidFill>
                <a:latin typeface="Tw Cen MT" panose="020B0602020104020603" pitchFamily="34" charset="0"/>
              </a:rPr>
              <a:t>Fluconazole first emerged in the 1990’s and has quickly become a first-choice drug for Candidiasis.  It demonstrates a greatly reduced toxicity compared to AmB while maintaining a similar fungicidal effect.  In a fungal cell, Fungizone acts as an inhibitor towards the enzyme responsible for the biosynthesis of ergosterol, 14-α demethylase. When the cell is unable to produce this vital membrane component, they are unable to proliferate and eventually cannot be sustained. </a:t>
            </a:r>
          </a:p>
          <a:p>
            <a:pPr>
              <a:lnSpc>
                <a:spcPct val="80000"/>
              </a:lnSpc>
            </a:pPr>
            <a:r>
              <a:rPr lang="en-US" altLang="en-US" sz="2900">
                <a:solidFill>
                  <a:schemeClr val="bg1"/>
                </a:solidFill>
                <a:latin typeface="Tw Cen MT" panose="020B0602020104020603" pitchFamily="34" charset="0"/>
              </a:rPr>
              <a:t>Caspofungin emerged in the early 2000’s and is often used today against </a:t>
            </a:r>
            <a:r>
              <a:rPr lang="en-US" altLang="en-US" sz="2900" i="1">
                <a:solidFill>
                  <a:schemeClr val="bg1"/>
                </a:solidFill>
                <a:latin typeface="Tw Cen MT" panose="020B0602020104020603" pitchFamily="34" charset="0"/>
              </a:rPr>
              <a:t>Candida</a:t>
            </a:r>
            <a:r>
              <a:rPr lang="en-US" altLang="en-US" sz="2900">
                <a:solidFill>
                  <a:schemeClr val="bg1"/>
                </a:solidFill>
                <a:latin typeface="Tw Cen MT" panose="020B0602020104020603" pitchFamily="34" charset="0"/>
              </a:rPr>
              <a:t> infections, but can be limited by its narrow range of activity against </a:t>
            </a:r>
            <a:r>
              <a:rPr lang="en-US" altLang="en-US" sz="2900" i="1">
                <a:solidFill>
                  <a:schemeClr val="bg1"/>
                </a:solidFill>
                <a:latin typeface="Tw Cen MT" panose="020B0602020104020603" pitchFamily="34" charset="0"/>
              </a:rPr>
              <a:t>Aspergillus</a:t>
            </a:r>
            <a:r>
              <a:rPr lang="en-US" altLang="en-US" sz="2900">
                <a:solidFill>
                  <a:schemeClr val="bg1"/>
                </a:solidFill>
                <a:latin typeface="Tw Cen MT" panose="020B0602020104020603" pitchFamily="34" charset="0"/>
              </a:rPr>
              <a:t> and </a:t>
            </a:r>
            <a:r>
              <a:rPr lang="en-US" altLang="en-US" sz="2900" i="1">
                <a:solidFill>
                  <a:schemeClr val="bg1"/>
                </a:solidFill>
                <a:latin typeface="Tw Cen MT" panose="020B0602020104020603" pitchFamily="34" charset="0"/>
              </a:rPr>
              <a:t>Candida</a:t>
            </a:r>
            <a:r>
              <a:rPr lang="en-US" altLang="en-US" sz="2900">
                <a:solidFill>
                  <a:schemeClr val="bg1"/>
                </a:solidFill>
                <a:latin typeface="Tw Cen MT" panose="020B0602020104020603" pitchFamily="34" charset="0"/>
              </a:rPr>
              <a:t> species. It exhibits its fungicidal effect by inhibiting the synthesis of ß-1,3-D-glucan, an essential component of the fungal cell wall.  Since mammalian cells do not have a cell wall, this drug has little effect on the healthy maintenance and growth of human cells. </a:t>
            </a:r>
          </a:p>
        </p:txBody>
      </p:sp>
      <p:pic>
        <p:nvPicPr>
          <p:cNvPr id="12320" name="Picture 4" descr="A close up of a logo&#10;&#10;Description generated with very high confidence">
            <a:extLst>
              <a:ext uri="{FF2B5EF4-FFF2-40B4-BE49-F238E27FC236}">
                <a16:creationId xmlns:a16="http://schemas.microsoft.com/office/drawing/2014/main" id="{63741B07-4454-4D3E-8161-BFCB831773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88675" y="0"/>
            <a:ext cx="5281613"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1" name="TextBox 39">
            <a:extLst>
              <a:ext uri="{FF2B5EF4-FFF2-40B4-BE49-F238E27FC236}">
                <a16:creationId xmlns:a16="http://schemas.microsoft.com/office/drawing/2014/main" id="{D2172F0B-40C5-4C9F-823F-F0E4B2A9777F}"/>
              </a:ext>
            </a:extLst>
          </p:cNvPr>
          <p:cNvSpPr txBox="1">
            <a:spLocks noChangeArrowheads="1"/>
          </p:cNvSpPr>
          <p:nvPr/>
        </p:nvSpPr>
        <p:spPr bwMode="auto">
          <a:xfrm>
            <a:off x="14258925" y="16992600"/>
            <a:ext cx="27357388"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spcAft>
                <a:spcPts val="1200"/>
              </a:spcAft>
            </a:pPr>
            <a:r>
              <a:rPr lang="en-US" altLang="en-US" sz="2900">
                <a:solidFill>
                  <a:schemeClr val="bg1"/>
                </a:solidFill>
                <a:latin typeface="Tw Cen MT" panose="020B0602020104020603" pitchFamily="34" charset="0"/>
              </a:rPr>
              <a:t>Evaluating </a:t>
            </a:r>
            <a:r>
              <a:rPr lang="en-US" altLang="en-US" sz="2900" i="1">
                <a:solidFill>
                  <a:schemeClr val="bg1"/>
                </a:solidFill>
                <a:latin typeface="Tw Cen MT" panose="020B0602020104020603" pitchFamily="34" charset="0"/>
              </a:rPr>
              <a:t>Candida albicans</a:t>
            </a:r>
            <a:r>
              <a:rPr lang="en-US" altLang="en-US" sz="2900">
                <a:solidFill>
                  <a:schemeClr val="bg1"/>
                </a:solidFill>
                <a:latin typeface="Tw Cen MT" panose="020B0602020104020603" pitchFamily="34" charset="0"/>
              </a:rPr>
              <a:t> using the Biotium Yeast Vitality Staining Kit via confocal microscopy provides information on both morphology and viability of each culture.  The viability assay is displayed in the red overlay on the bright field micrographs. Intense red fluorescence identifies dead cells while low-level red fluorescence indicates that a cell is metabolically inactive or unhealthy. </a:t>
            </a:r>
          </a:p>
          <a:p>
            <a:pPr>
              <a:lnSpc>
                <a:spcPct val="80000"/>
              </a:lnSpc>
              <a:spcAft>
                <a:spcPts val="1200"/>
              </a:spcAft>
            </a:pPr>
            <a:r>
              <a:rPr lang="en-US" altLang="en-US" sz="2900">
                <a:solidFill>
                  <a:schemeClr val="bg1"/>
                </a:solidFill>
                <a:latin typeface="Tw Cen MT" panose="020B0602020104020603" pitchFamily="34" charset="0"/>
              </a:rPr>
              <a:t>Fluconazole and caspofungin were administered to the treatment dishes at 1µg/mL and 0.02µg/mL, respectively.  These concentrations are slightly below the minimum inhibitory concentrations (MICs) for these drugs </a:t>
            </a:r>
            <a:r>
              <a:rPr lang="en-US" altLang="en-US" sz="2900" i="1">
                <a:solidFill>
                  <a:schemeClr val="bg1"/>
                </a:solidFill>
                <a:latin typeface="Tw Cen MT" panose="020B0602020104020603" pitchFamily="34" charset="0"/>
              </a:rPr>
              <a:t>in vitro</a:t>
            </a:r>
            <a:r>
              <a:rPr lang="en-US" altLang="en-US" sz="2900">
                <a:solidFill>
                  <a:schemeClr val="bg1"/>
                </a:solidFill>
                <a:latin typeface="Tw Cen MT" panose="020B0602020104020603" pitchFamily="34" charset="0"/>
              </a:rPr>
              <a:t>. This reveals the subtle effects that the antifungals may have within a biological system before an infection is eliminated.</a:t>
            </a:r>
          </a:p>
          <a:p>
            <a:pPr>
              <a:lnSpc>
                <a:spcPct val="80000"/>
              </a:lnSpc>
              <a:spcAft>
                <a:spcPts val="1200"/>
              </a:spcAft>
            </a:pPr>
            <a:r>
              <a:rPr lang="en-US" altLang="en-US" sz="2900">
                <a:solidFill>
                  <a:schemeClr val="bg1"/>
                </a:solidFill>
                <a:latin typeface="Tw Cen MT" panose="020B0602020104020603" pitchFamily="34" charset="0"/>
              </a:rPr>
              <a:t>When comparing the atmospheric and hyperbaric control cultures, it is apparent that the proportion of hyphal cells is much lower in the hyperbaric control. A similar effect is seen between the caspofungin treatments.  This suggests a suppressive effect on the planktonic to hyphal morphological transition that normally occurs when </a:t>
            </a:r>
            <a:r>
              <a:rPr lang="en-US" altLang="en-US" sz="2900" i="1">
                <a:solidFill>
                  <a:schemeClr val="bg1"/>
                </a:solidFill>
                <a:latin typeface="Tw Cen MT" panose="020B0602020104020603" pitchFamily="34" charset="0"/>
              </a:rPr>
              <a:t>Candida albicans</a:t>
            </a:r>
            <a:r>
              <a:rPr lang="en-US" altLang="en-US" sz="2900">
                <a:solidFill>
                  <a:schemeClr val="bg1"/>
                </a:solidFill>
                <a:latin typeface="Tw Cen MT" panose="020B0602020104020603" pitchFamily="34" charset="0"/>
              </a:rPr>
              <a:t> is cultured at 37°C.</a:t>
            </a:r>
          </a:p>
          <a:p>
            <a:pPr>
              <a:lnSpc>
                <a:spcPct val="80000"/>
              </a:lnSpc>
              <a:spcAft>
                <a:spcPts val="1200"/>
              </a:spcAft>
            </a:pPr>
            <a:r>
              <a:rPr lang="en-US" altLang="en-US" sz="2900">
                <a:solidFill>
                  <a:schemeClr val="bg1"/>
                </a:solidFill>
                <a:latin typeface="Tw Cen MT" panose="020B0602020104020603" pitchFamily="34" charset="0"/>
              </a:rPr>
              <a:t>Conversely, nearly all cells in the hyperbaric fluconazole treatment dish transitioned to the hyphal morphology.  This suggests a defensive response from the fungal culture to the threatening, but not fungicidal, effects of fluconazole administration at this dose.</a:t>
            </a:r>
            <a:endParaRPr lang="en-US" altLang="en-US" sz="2900">
              <a:solidFill>
                <a:srgbClr val="FFC000"/>
              </a:solidFill>
              <a:latin typeface="Tw Cen MT" panose="020B0602020104020603" pitchFamily="34" charset="0"/>
            </a:endParaRPr>
          </a:p>
        </p:txBody>
      </p:sp>
      <p:grpSp>
        <p:nvGrpSpPr>
          <p:cNvPr id="12322" name="Group 12329">
            <a:extLst>
              <a:ext uri="{FF2B5EF4-FFF2-40B4-BE49-F238E27FC236}">
                <a16:creationId xmlns:a16="http://schemas.microsoft.com/office/drawing/2014/main" id="{A6D499C7-E9E1-443B-90E8-3EFE27046203}"/>
              </a:ext>
            </a:extLst>
          </p:cNvPr>
          <p:cNvGrpSpPr>
            <a:grpSpLocks/>
          </p:cNvGrpSpPr>
          <p:nvPr/>
        </p:nvGrpSpPr>
        <p:grpSpPr bwMode="auto">
          <a:xfrm>
            <a:off x="14433550" y="4191000"/>
            <a:ext cx="26590625" cy="12725400"/>
            <a:chOff x="14433550" y="4190999"/>
            <a:chExt cx="26590493" cy="12725402"/>
          </a:xfrm>
        </p:grpSpPr>
        <p:sp>
          <p:nvSpPr>
            <p:cNvPr id="12336" name="TextBox 39">
              <a:extLst>
                <a:ext uri="{FF2B5EF4-FFF2-40B4-BE49-F238E27FC236}">
                  <a16:creationId xmlns:a16="http://schemas.microsoft.com/office/drawing/2014/main" id="{CEEE9418-5472-4896-9D76-EBFC56BB26D1}"/>
                </a:ext>
              </a:extLst>
            </p:cNvPr>
            <p:cNvSpPr txBox="1">
              <a:spLocks noChangeArrowheads="1"/>
            </p:cNvSpPr>
            <p:nvPr/>
          </p:nvSpPr>
          <p:spPr bwMode="auto">
            <a:xfrm>
              <a:off x="14433550" y="7736380"/>
              <a:ext cx="2330450" cy="128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Atmospheric Culturing Conditions</a:t>
              </a:r>
              <a:endParaRPr lang="en-US" altLang="en-US" sz="3200">
                <a:solidFill>
                  <a:srgbClr val="FFC000"/>
                </a:solidFill>
                <a:latin typeface="Tw Cen MT" panose="020B0602020104020603" pitchFamily="34" charset="0"/>
              </a:endParaRPr>
            </a:p>
          </p:txBody>
        </p:sp>
        <p:sp>
          <p:nvSpPr>
            <p:cNvPr id="12337" name="TextBox 39">
              <a:extLst>
                <a:ext uri="{FF2B5EF4-FFF2-40B4-BE49-F238E27FC236}">
                  <a16:creationId xmlns:a16="http://schemas.microsoft.com/office/drawing/2014/main" id="{B61D4A51-F146-479B-B27F-C25CA0320860}"/>
                </a:ext>
              </a:extLst>
            </p:cNvPr>
            <p:cNvSpPr txBox="1">
              <a:spLocks noChangeArrowheads="1"/>
            </p:cNvSpPr>
            <p:nvPr/>
          </p:nvSpPr>
          <p:spPr bwMode="auto">
            <a:xfrm>
              <a:off x="14433550" y="12968344"/>
              <a:ext cx="2330450" cy="128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Hyperbaric Culturing Conditions</a:t>
              </a:r>
              <a:endParaRPr lang="en-US" altLang="en-US" sz="3200">
                <a:solidFill>
                  <a:srgbClr val="FFC000"/>
                </a:solidFill>
                <a:latin typeface="Tw Cen MT" panose="020B0602020104020603" pitchFamily="34" charset="0"/>
              </a:endParaRPr>
            </a:p>
          </p:txBody>
        </p:sp>
        <p:grpSp>
          <p:nvGrpSpPr>
            <p:cNvPr id="12338" name="Group 12323">
              <a:extLst>
                <a:ext uri="{FF2B5EF4-FFF2-40B4-BE49-F238E27FC236}">
                  <a16:creationId xmlns:a16="http://schemas.microsoft.com/office/drawing/2014/main" id="{0711F79D-A8C2-4E0B-B0C5-5577FD57E8BF}"/>
                </a:ext>
              </a:extLst>
            </p:cNvPr>
            <p:cNvGrpSpPr>
              <a:grpSpLocks/>
            </p:cNvGrpSpPr>
            <p:nvPr/>
          </p:nvGrpSpPr>
          <p:grpSpPr bwMode="auto">
            <a:xfrm>
              <a:off x="28663543" y="4190999"/>
              <a:ext cx="6083657" cy="12690036"/>
              <a:chOff x="34855577" y="4190234"/>
              <a:chExt cx="6083657" cy="12690036"/>
            </a:xfrm>
          </p:grpSpPr>
          <p:sp>
            <p:nvSpPr>
              <p:cNvPr id="12351" name="TextBox 39">
                <a:extLst>
                  <a:ext uri="{FF2B5EF4-FFF2-40B4-BE49-F238E27FC236}">
                    <a16:creationId xmlns:a16="http://schemas.microsoft.com/office/drawing/2014/main" id="{FA461432-0CA3-4899-9B5A-8A9E3F7737A5}"/>
                  </a:ext>
                </a:extLst>
              </p:cNvPr>
              <p:cNvSpPr txBox="1">
                <a:spLocks noChangeArrowheads="1"/>
              </p:cNvSpPr>
              <p:nvPr/>
            </p:nvSpPr>
            <p:spPr bwMode="auto">
              <a:xfrm>
                <a:off x="34926984" y="4190234"/>
                <a:ext cx="2182416"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Fluconazole (1µg/mL)</a:t>
                </a:r>
                <a:endParaRPr lang="en-US" altLang="en-US" sz="3200">
                  <a:solidFill>
                    <a:srgbClr val="FFC000"/>
                  </a:solidFill>
                  <a:latin typeface="Tw Cen MT" panose="020B0602020104020603" pitchFamily="34" charset="0"/>
                </a:endParaRPr>
              </a:p>
            </p:txBody>
          </p:sp>
          <p:pic>
            <p:nvPicPr>
              <p:cNvPr id="12352" name="Picture 5">
                <a:extLst>
                  <a:ext uri="{FF2B5EF4-FFF2-40B4-BE49-F238E27FC236}">
                    <a16:creationId xmlns:a16="http://schemas.microsoft.com/office/drawing/2014/main" id="{F288A278-E4F2-4720-8340-7CA643855AD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855577" y="5156965"/>
                <a:ext cx="6083657" cy="58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53" name="Picture 10">
                <a:extLst>
                  <a:ext uri="{FF2B5EF4-FFF2-40B4-BE49-F238E27FC236}">
                    <a16:creationId xmlns:a16="http://schemas.microsoft.com/office/drawing/2014/main" id="{51861EA7-932A-4C03-8347-72EB40C6BE0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855577" y="11217704"/>
                <a:ext cx="6083657" cy="5662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39" name="Group 12319">
              <a:extLst>
                <a:ext uri="{FF2B5EF4-FFF2-40B4-BE49-F238E27FC236}">
                  <a16:creationId xmlns:a16="http://schemas.microsoft.com/office/drawing/2014/main" id="{1213B384-17C0-482F-9F47-1CC8C1D82176}"/>
                </a:ext>
              </a:extLst>
            </p:cNvPr>
            <p:cNvGrpSpPr>
              <a:grpSpLocks/>
            </p:cNvGrpSpPr>
            <p:nvPr/>
          </p:nvGrpSpPr>
          <p:grpSpPr bwMode="auto">
            <a:xfrm>
              <a:off x="34951527" y="4205288"/>
              <a:ext cx="6072516" cy="12687438"/>
              <a:chOff x="28611613" y="4228962"/>
              <a:chExt cx="6072516" cy="12687438"/>
            </a:xfrm>
          </p:grpSpPr>
          <p:sp>
            <p:nvSpPr>
              <p:cNvPr id="12348" name="TextBox 39">
                <a:extLst>
                  <a:ext uri="{FF2B5EF4-FFF2-40B4-BE49-F238E27FC236}">
                    <a16:creationId xmlns:a16="http://schemas.microsoft.com/office/drawing/2014/main" id="{C662555E-8BE3-4C44-A99A-AC71ADAB5D85}"/>
                  </a:ext>
                </a:extLst>
              </p:cNvPr>
              <p:cNvSpPr txBox="1">
                <a:spLocks noChangeArrowheads="1"/>
              </p:cNvSpPr>
              <p:nvPr/>
            </p:nvSpPr>
            <p:spPr bwMode="auto">
              <a:xfrm>
                <a:off x="28683348" y="4228962"/>
                <a:ext cx="2330052"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Caspofungin (0.02µg/mL)</a:t>
                </a:r>
                <a:endParaRPr lang="en-US" altLang="en-US" sz="3200">
                  <a:solidFill>
                    <a:srgbClr val="FFC000"/>
                  </a:solidFill>
                  <a:latin typeface="Tw Cen MT" panose="020B0602020104020603" pitchFamily="34" charset="0"/>
                </a:endParaRPr>
              </a:p>
            </p:txBody>
          </p:sp>
          <p:pic>
            <p:nvPicPr>
              <p:cNvPr id="12349" name="Picture 4">
                <a:extLst>
                  <a:ext uri="{FF2B5EF4-FFF2-40B4-BE49-F238E27FC236}">
                    <a16:creationId xmlns:a16="http://schemas.microsoft.com/office/drawing/2014/main" id="{4226D101-31F0-4BA8-8C58-3B40457227B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611614" y="5173802"/>
                <a:ext cx="6072515" cy="5818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50" name="Picture 11">
                <a:extLst>
                  <a:ext uri="{FF2B5EF4-FFF2-40B4-BE49-F238E27FC236}">
                    <a16:creationId xmlns:a16="http://schemas.microsoft.com/office/drawing/2014/main" id="{FBC929B9-26B5-43C9-9E38-6CCD509CE0AF}"/>
                  </a:ext>
                </a:extLst>
              </p:cNvPr>
              <p:cNvPicPr>
                <a:picLocks noChangeAspect="1"/>
              </p:cNvPicPr>
              <p:nvPr/>
            </p:nvPicPr>
            <p:blipFill>
              <a:blip r:embed="rId8">
                <a:extLst>
                  <a:ext uri="{28A0092B-C50C-407E-A947-70E740481C1C}">
                    <a14:useLocalDpi xmlns:a14="http://schemas.microsoft.com/office/drawing/2010/main" val="0"/>
                  </a:ext>
                </a:extLst>
              </a:blip>
              <a:srcRect b="3380"/>
              <a:stretch>
                <a:fillRect/>
              </a:stretch>
            </p:blipFill>
            <p:spPr bwMode="auto">
              <a:xfrm>
                <a:off x="28611613" y="11217705"/>
                <a:ext cx="6072515" cy="5698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40" name="Group 12325">
              <a:extLst>
                <a:ext uri="{FF2B5EF4-FFF2-40B4-BE49-F238E27FC236}">
                  <a16:creationId xmlns:a16="http://schemas.microsoft.com/office/drawing/2014/main" id="{100153F5-BEDD-494E-B1B9-733AB2AFEC5A}"/>
                </a:ext>
              </a:extLst>
            </p:cNvPr>
            <p:cNvGrpSpPr>
              <a:grpSpLocks/>
            </p:cNvGrpSpPr>
            <p:nvPr/>
          </p:nvGrpSpPr>
          <p:grpSpPr bwMode="auto">
            <a:xfrm>
              <a:off x="22631399" y="4190999"/>
              <a:ext cx="5827817" cy="12725401"/>
              <a:chOff x="22631399" y="4190999"/>
              <a:chExt cx="5827817" cy="12725401"/>
            </a:xfrm>
          </p:grpSpPr>
          <p:sp>
            <p:nvSpPr>
              <p:cNvPr id="12345" name="TextBox 39">
                <a:extLst>
                  <a:ext uri="{FF2B5EF4-FFF2-40B4-BE49-F238E27FC236}">
                    <a16:creationId xmlns:a16="http://schemas.microsoft.com/office/drawing/2014/main" id="{978DB39D-9078-41B5-8539-797CEA3DCC40}"/>
                  </a:ext>
                </a:extLst>
              </p:cNvPr>
              <p:cNvSpPr txBox="1">
                <a:spLocks noChangeArrowheads="1"/>
              </p:cNvSpPr>
              <p:nvPr/>
            </p:nvSpPr>
            <p:spPr bwMode="auto">
              <a:xfrm>
                <a:off x="22724270" y="4190999"/>
                <a:ext cx="2955130"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Amphotericin B (2µg/mL)</a:t>
                </a:r>
                <a:endParaRPr lang="en-US" altLang="en-US" sz="3200">
                  <a:solidFill>
                    <a:srgbClr val="FFC000"/>
                  </a:solidFill>
                  <a:latin typeface="Tw Cen MT" panose="020B0602020104020603" pitchFamily="34" charset="0"/>
                </a:endParaRPr>
              </a:p>
            </p:txBody>
          </p:sp>
          <p:pic>
            <p:nvPicPr>
              <p:cNvPr id="12346" name="Picture 3">
                <a:extLst>
                  <a:ext uri="{FF2B5EF4-FFF2-40B4-BE49-F238E27FC236}">
                    <a16:creationId xmlns:a16="http://schemas.microsoft.com/office/drawing/2014/main" id="{7D4EADB8-7843-450D-A77D-88ED8A97E1D9}"/>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2631399" y="5158044"/>
                <a:ext cx="5827817" cy="5839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7" name="Picture 14">
                <a:extLst>
                  <a:ext uri="{FF2B5EF4-FFF2-40B4-BE49-F238E27FC236}">
                    <a16:creationId xmlns:a16="http://schemas.microsoft.com/office/drawing/2014/main" id="{8C50B868-719E-42C6-A7DE-12E7DF107275}"/>
                  </a:ext>
                </a:extLst>
              </p:cNvPr>
              <p:cNvPicPr>
                <a:picLocks noChangeAspect="1"/>
              </p:cNvPicPr>
              <p:nvPr/>
            </p:nvPicPr>
            <p:blipFill>
              <a:blip r:embed="rId10">
                <a:extLst>
                  <a:ext uri="{28A0092B-C50C-407E-A947-70E740481C1C}">
                    <a14:useLocalDpi xmlns:a14="http://schemas.microsoft.com/office/drawing/2010/main" val="0"/>
                  </a:ext>
                </a:extLst>
              </a:blip>
              <a:srcRect b="1369"/>
              <a:stretch>
                <a:fillRect/>
              </a:stretch>
            </p:blipFill>
            <p:spPr bwMode="auto">
              <a:xfrm>
                <a:off x="22632987" y="11230649"/>
                <a:ext cx="5826229" cy="568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41" name="Group 12327">
              <a:extLst>
                <a:ext uri="{FF2B5EF4-FFF2-40B4-BE49-F238E27FC236}">
                  <a16:creationId xmlns:a16="http://schemas.microsoft.com/office/drawing/2014/main" id="{06098FA7-DB9D-4431-8926-181B3640DE39}"/>
                </a:ext>
              </a:extLst>
            </p:cNvPr>
            <p:cNvGrpSpPr>
              <a:grpSpLocks/>
            </p:cNvGrpSpPr>
            <p:nvPr/>
          </p:nvGrpSpPr>
          <p:grpSpPr bwMode="auto">
            <a:xfrm>
              <a:off x="16611600" y="4425940"/>
              <a:ext cx="5867400" cy="12490461"/>
              <a:chOff x="16611600" y="4425940"/>
              <a:chExt cx="5867400" cy="12490461"/>
            </a:xfrm>
          </p:grpSpPr>
          <p:sp>
            <p:nvSpPr>
              <p:cNvPr id="12342" name="TextBox 39">
                <a:extLst>
                  <a:ext uri="{FF2B5EF4-FFF2-40B4-BE49-F238E27FC236}">
                    <a16:creationId xmlns:a16="http://schemas.microsoft.com/office/drawing/2014/main" id="{711CC7E9-36F8-4393-9552-8480DA88ED02}"/>
                  </a:ext>
                </a:extLst>
              </p:cNvPr>
              <p:cNvSpPr txBox="1">
                <a:spLocks noChangeArrowheads="1"/>
              </p:cNvSpPr>
              <p:nvPr/>
            </p:nvSpPr>
            <p:spPr bwMode="auto">
              <a:xfrm>
                <a:off x="16698913" y="4425940"/>
                <a:ext cx="1970087"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3200">
                    <a:solidFill>
                      <a:schemeClr val="bg1"/>
                    </a:solidFill>
                    <a:latin typeface="Tw Cen MT" panose="020B0602020104020603" pitchFamily="34" charset="0"/>
                  </a:rPr>
                  <a:t>Control</a:t>
                </a:r>
                <a:endParaRPr lang="en-US" altLang="en-US" sz="3200">
                  <a:solidFill>
                    <a:srgbClr val="FFC000"/>
                  </a:solidFill>
                  <a:latin typeface="Tw Cen MT" panose="020B0602020104020603" pitchFamily="34" charset="0"/>
                </a:endParaRPr>
              </a:p>
            </p:txBody>
          </p:sp>
          <p:pic>
            <p:nvPicPr>
              <p:cNvPr id="12343" name="Picture 6">
                <a:extLst>
                  <a:ext uri="{FF2B5EF4-FFF2-40B4-BE49-F238E27FC236}">
                    <a16:creationId xmlns:a16="http://schemas.microsoft.com/office/drawing/2014/main" id="{8E8521D9-0B59-40A5-9E96-2AAAC06C7A9C}"/>
                  </a:ext>
                </a:extLst>
              </p:cNvPr>
              <p:cNvPicPr>
                <a:picLocks noChangeAspect="1"/>
              </p:cNvPicPr>
              <p:nvPr/>
            </p:nvPicPr>
            <p:blipFill>
              <a:blip r:embed="rId11">
                <a:extLst>
                  <a:ext uri="{28A0092B-C50C-407E-A947-70E740481C1C}">
                    <a14:useLocalDpi xmlns:a14="http://schemas.microsoft.com/office/drawing/2010/main" val="0"/>
                  </a:ext>
                </a:extLst>
              </a:blip>
              <a:srcRect b="2951"/>
              <a:stretch>
                <a:fillRect/>
              </a:stretch>
            </p:blipFill>
            <p:spPr bwMode="auto">
              <a:xfrm>
                <a:off x="16643055" y="11230651"/>
                <a:ext cx="5835945" cy="56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4" name="Picture 16">
                <a:extLst>
                  <a:ext uri="{FF2B5EF4-FFF2-40B4-BE49-F238E27FC236}">
                    <a16:creationId xmlns:a16="http://schemas.microsoft.com/office/drawing/2014/main" id="{BA5A1F37-388A-4F3C-B1B1-CC74182942F0}"/>
                  </a:ext>
                </a:extLst>
              </p:cNvPr>
              <p:cNvPicPr>
                <a:picLocks noChangeAspect="1"/>
              </p:cNvPicPr>
              <p:nvPr/>
            </p:nvPicPr>
            <p:blipFill>
              <a:blip r:embed="rId12">
                <a:extLst>
                  <a:ext uri="{28A0092B-C50C-407E-A947-70E740481C1C}">
                    <a14:useLocalDpi xmlns:a14="http://schemas.microsoft.com/office/drawing/2010/main" val="0"/>
                  </a:ext>
                </a:extLst>
              </a:blip>
              <a:srcRect l="5136"/>
              <a:stretch>
                <a:fillRect/>
              </a:stretch>
            </p:blipFill>
            <p:spPr bwMode="auto">
              <a:xfrm>
                <a:off x="16611600" y="5156965"/>
                <a:ext cx="5867399" cy="581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2323" name="Group 17">
            <a:extLst>
              <a:ext uri="{FF2B5EF4-FFF2-40B4-BE49-F238E27FC236}">
                <a16:creationId xmlns:a16="http://schemas.microsoft.com/office/drawing/2014/main" id="{0D341149-96F5-424C-819D-C0F0B0454118}"/>
              </a:ext>
            </a:extLst>
          </p:cNvPr>
          <p:cNvGrpSpPr>
            <a:grpSpLocks noChangeAspect="1"/>
          </p:cNvGrpSpPr>
          <p:nvPr/>
        </p:nvGrpSpPr>
        <p:grpSpPr bwMode="auto">
          <a:xfrm>
            <a:off x="1320800" y="31232475"/>
            <a:ext cx="6153150" cy="3013075"/>
            <a:chOff x="865132" y="30761781"/>
            <a:chExt cx="4762611" cy="2332038"/>
          </a:xfrm>
        </p:grpSpPr>
        <p:pic>
          <p:nvPicPr>
            <p:cNvPr id="27" name="Picture 26">
              <a:extLst>
                <a:ext uri="{FF2B5EF4-FFF2-40B4-BE49-F238E27FC236}">
                  <a16:creationId xmlns:a16="http://schemas.microsoft.com/office/drawing/2014/main" id="{1F623F2B-3372-4EA8-98ED-28A621F03384}"/>
                </a:ext>
              </a:extLst>
            </p:cNvPr>
            <p:cNvPicPr>
              <a:picLocks noChangeAspect="1"/>
            </p:cNvPicPr>
            <p:nvPr/>
          </p:nvPicPr>
          <p:blipFill>
            <a:blip r:embed="rId13">
              <a:extLst/>
            </a:blip>
            <a:stretch>
              <a:fillRect/>
            </a:stretch>
          </p:blipFill>
          <p:spPr>
            <a:xfrm>
              <a:off x="865132" y="30761781"/>
              <a:ext cx="4762611" cy="2332038"/>
            </a:xfrm>
            <a:prstGeom prst="rect">
              <a:avLst/>
            </a:prstGeom>
            <a:effectLst>
              <a:softEdge rad="63500"/>
            </a:effectLst>
          </p:spPr>
        </p:pic>
        <p:sp>
          <p:nvSpPr>
            <p:cNvPr id="12335" name="TextBox 39">
              <a:extLst>
                <a:ext uri="{FF2B5EF4-FFF2-40B4-BE49-F238E27FC236}">
                  <a16:creationId xmlns:a16="http://schemas.microsoft.com/office/drawing/2014/main" id="{A6FD7BC2-34BC-4F05-B055-83592C5EA864}"/>
                </a:ext>
              </a:extLst>
            </p:cNvPr>
            <p:cNvSpPr txBox="1">
              <a:spLocks noChangeArrowheads="1"/>
            </p:cNvSpPr>
            <p:nvPr/>
          </p:nvSpPr>
          <p:spPr bwMode="auto">
            <a:xfrm>
              <a:off x="873153" y="32630028"/>
              <a:ext cx="2501106"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2800">
                  <a:latin typeface="Tw Cen MT" panose="020B0602020104020603" pitchFamily="34" charset="0"/>
                </a:rPr>
                <a:t>Amphotericin B</a:t>
              </a:r>
            </a:p>
          </p:txBody>
        </p:sp>
      </p:grpSp>
      <p:grpSp>
        <p:nvGrpSpPr>
          <p:cNvPr id="12324" name="Group 21">
            <a:extLst>
              <a:ext uri="{FF2B5EF4-FFF2-40B4-BE49-F238E27FC236}">
                <a16:creationId xmlns:a16="http://schemas.microsoft.com/office/drawing/2014/main" id="{0EB1970B-D75F-4F1C-A8B8-2A4E77D3F583}"/>
              </a:ext>
            </a:extLst>
          </p:cNvPr>
          <p:cNvGrpSpPr>
            <a:grpSpLocks noChangeAspect="1"/>
          </p:cNvGrpSpPr>
          <p:nvPr/>
        </p:nvGrpSpPr>
        <p:grpSpPr bwMode="auto">
          <a:xfrm>
            <a:off x="3883025" y="34355088"/>
            <a:ext cx="2452688" cy="3530600"/>
            <a:chOff x="6324600" y="28983124"/>
            <a:chExt cx="2705100" cy="3894404"/>
          </a:xfrm>
        </p:grpSpPr>
        <p:pic>
          <p:nvPicPr>
            <p:cNvPr id="66" name="Picture 65">
              <a:extLst>
                <a:ext uri="{FF2B5EF4-FFF2-40B4-BE49-F238E27FC236}">
                  <a16:creationId xmlns:a16="http://schemas.microsoft.com/office/drawing/2014/main" id="{936BBB5A-3AF4-449C-8D94-94BC129A665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24600" y="28983124"/>
              <a:ext cx="2705100" cy="3810000"/>
            </a:xfrm>
            <a:prstGeom prst="rect">
              <a:avLst/>
            </a:prstGeom>
            <a:effectLst>
              <a:softEdge rad="63500"/>
            </a:effectLst>
          </p:spPr>
        </p:pic>
        <p:sp>
          <p:nvSpPr>
            <p:cNvPr id="12333" name="TextBox 39">
              <a:extLst>
                <a:ext uri="{FF2B5EF4-FFF2-40B4-BE49-F238E27FC236}">
                  <a16:creationId xmlns:a16="http://schemas.microsoft.com/office/drawing/2014/main" id="{F5A79E87-1383-4304-8CAF-996F371CA146}"/>
                </a:ext>
              </a:extLst>
            </p:cNvPr>
            <p:cNvSpPr txBox="1">
              <a:spLocks noChangeArrowheads="1"/>
            </p:cNvSpPr>
            <p:nvPr/>
          </p:nvSpPr>
          <p:spPr bwMode="auto">
            <a:xfrm>
              <a:off x="6324601" y="32356081"/>
              <a:ext cx="2663893" cy="521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80000"/>
                </a:lnSpc>
              </a:pPr>
              <a:r>
                <a:rPr lang="en-US" altLang="en-US" sz="2800">
                  <a:latin typeface="Tw Cen MT" panose="020B0602020104020603" pitchFamily="34" charset="0"/>
                </a:rPr>
                <a:t>Fluconazole</a:t>
              </a:r>
            </a:p>
          </p:txBody>
        </p:sp>
      </p:grpSp>
      <p:grpSp>
        <p:nvGrpSpPr>
          <p:cNvPr id="12325" name="Group 28">
            <a:extLst>
              <a:ext uri="{FF2B5EF4-FFF2-40B4-BE49-F238E27FC236}">
                <a16:creationId xmlns:a16="http://schemas.microsoft.com/office/drawing/2014/main" id="{AB48D54C-93D3-43E6-B4F4-20D1C75B51D6}"/>
              </a:ext>
            </a:extLst>
          </p:cNvPr>
          <p:cNvGrpSpPr>
            <a:grpSpLocks noChangeAspect="1"/>
          </p:cNvGrpSpPr>
          <p:nvPr/>
        </p:nvGrpSpPr>
        <p:grpSpPr bwMode="auto">
          <a:xfrm>
            <a:off x="7747000" y="32088138"/>
            <a:ext cx="5972175" cy="4335462"/>
            <a:chOff x="2416301" y="32875090"/>
            <a:chExt cx="5824281" cy="4263884"/>
          </a:xfrm>
        </p:grpSpPr>
        <p:pic>
          <p:nvPicPr>
            <p:cNvPr id="12329" name="Picture 41" descr="https://www.medicinescomplete.com/mc/martindale/2009/MRT9987C001.png">
              <a:extLst>
                <a:ext uri="{FF2B5EF4-FFF2-40B4-BE49-F238E27FC236}">
                  <a16:creationId xmlns:a16="http://schemas.microsoft.com/office/drawing/2014/main" id="{09193AD9-D66A-4842-8B44-2749E32038A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16301" y="32875090"/>
              <a:ext cx="5824281" cy="4263884"/>
            </a:xfrm>
            <a:prstGeom prst="rect">
              <a:avLst/>
            </a:prstGeom>
            <a:noFill/>
            <a:effectLst>
              <a:softEdge rad="50800"/>
            </a:effectLst>
            <a:extLst>
              <a:ext uri="{909E8E84-426E-40DD-AFC4-6F175D3DCCD1}">
                <a14:hiddenFill xmlns:a14="http://schemas.microsoft.com/office/drawing/2010/main">
                  <a:solidFill>
                    <a:srgbClr val="FFFFFF"/>
                  </a:solidFill>
                </a14:hiddenFill>
              </a:ext>
            </a:extLst>
          </p:spPr>
        </p:pic>
        <p:sp>
          <p:nvSpPr>
            <p:cNvPr id="2" name="TextBox 39">
              <a:extLst>
                <a:ext uri="{FF2B5EF4-FFF2-40B4-BE49-F238E27FC236}">
                  <a16:creationId xmlns:a16="http://schemas.microsoft.com/office/drawing/2014/main" id="{7951ED09-D039-42ED-946E-184B87695A22}"/>
                </a:ext>
              </a:extLst>
            </p:cNvPr>
            <p:cNvSpPr txBox="1">
              <a:spLocks noChangeArrowheads="1"/>
            </p:cNvSpPr>
            <p:nvPr/>
          </p:nvSpPr>
          <p:spPr bwMode="auto">
            <a:xfrm>
              <a:off x="2440829" y="33014273"/>
              <a:ext cx="2435971" cy="443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80000"/>
                </a:lnSpc>
              </a:pPr>
              <a:r>
                <a:rPr lang="en-US" altLang="en-US" sz="2800">
                  <a:latin typeface="Tw Cen MT" panose="020B0602020104020603" pitchFamily="34" charset="0"/>
                </a:rPr>
                <a:t>Caspofungin</a:t>
              </a:r>
            </a:p>
          </p:txBody>
        </p:sp>
      </p:grpSp>
      <p:pic>
        <p:nvPicPr>
          <p:cNvPr id="12326" name="Picture 29">
            <a:extLst>
              <a:ext uri="{FF2B5EF4-FFF2-40B4-BE49-F238E27FC236}">
                <a16:creationId xmlns:a16="http://schemas.microsoft.com/office/drawing/2014/main" id="{551160DA-D0F4-4C9B-B10D-33B68DC81F73}"/>
              </a:ext>
            </a:extLst>
          </p:cNvPr>
          <p:cNvPicPr>
            <a:picLocks noChangeAspect="1"/>
          </p:cNvPicPr>
          <p:nvPr/>
        </p:nvPicPr>
        <p:blipFill>
          <a:blip r:embed="rId16">
            <a:extLst>
              <a:ext uri="{28A0092B-C50C-407E-A947-70E740481C1C}">
                <a14:useLocalDpi xmlns:a14="http://schemas.microsoft.com/office/drawing/2010/main" val="0"/>
              </a:ext>
            </a:extLst>
          </a:blip>
          <a:srcRect l="35661" r="29044"/>
          <a:stretch>
            <a:fillRect/>
          </a:stretch>
        </p:blipFill>
        <p:spPr bwMode="auto">
          <a:xfrm>
            <a:off x="11185525" y="17578388"/>
            <a:ext cx="1370013" cy="43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27" name="Picture 30">
            <a:extLst>
              <a:ext uri="{FF2B5EF4-FFF2-40B4-BE49-F238E27FC236}">
                <a16:creationId xmlns:a16="http://schemas.microsoft.com/office/drawing/2014/main" id="{1FE3C599-3CF1-4175-8C32-9CDCD9192C76}"/>
              </a:ext>
            </a:extLst>
          </p:cNvPr>
          <p:cNvPicPr>
            <a:picLocks noChangeAspect="1"/>
          </p:cNvPicPr>
          <p:nvPr/>
        </p:nvPicPr>
        <p:blipFill>
          <a:blip r:embed="rId17">
            <a:extLst>
              <a:ext uri="{28A0092B-C50C-407E-A947-70E740481C1C}">
                <a14:useLocalDpi xmlns:a14="http://schemas.microsoft.com/office/drawing/2010/main" val="0"/>
              </a:ext>
            </a:extLst>
          </a:blip>
          <a:srcRect l="86642"/>
          <a:stretch>
            <a:fillRect/>
          </a:stretch>
        </p:blipFill>
        <p:spPr bwMode="auto">
          <a:xfrm>
            <a:off x="12901613" y="14449425"/>
            <a:ext cx="890587" cy="74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8" name="TextBox 39">
            <a:extLst>
              <a:ext uri="{FF2B5EF4-FFF2-40B4-BE49-F238E27FC236}">
                <a16:creationId xmlns:a16="http://schemas.microsoft.com/office/drawing/2014/main" id="{C3B8C687-22D9-4600-B84C-709C418A57A0}"/>
              </a:ext>
            </a:extLst>
          </p:cNvPr>
          <p:cNvSpPr txBox="1">
            <a:spLocks noChangeArrowheads="1"/>
          </p:cNvSpPr>
          <p:nvPr/>
        </p:nvSpPr>
        <p:spPr bwMode="auto">
          <a:xfrm>
            <a:off x="8991600" y="21870988"/>
            <a:ext cx="5089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GB" altLang="en-US">
                <a:solidFill>
                  <a:schemeClr val="bg1"/>
                </a:solidFill>
                <a:latin typeface="Tw Cen MT" panose="020B0602020104020603" pitchFamily="34" charset="0"/>
              </a:rPr>
              <a:t>Uchida M, McDermott G, Wetzler M, Le Gros MA, </a:t>
            </a:r>
          </a:p>
          <a:p>
            <a:pPr algn="r"/>
            <a:r>
              <a:rPr lang="en-GB" altLang="en-US">
                <a:solidFill>
                  <a:schemeClr val="bg1"/>
                </a:solidFill>
                <a:latin typeface="Tw Cen MT" panose="020B0602020104020603" pitchFamily="34" charset="0"/>
              </a:rPr>
              <a:t>Myllys M, Knoechel C, Barron AE, Larabell CA (2009)</a:t>
            </a:r>
            <a:endParaRPr lang="en-US" altLang="en-US">
              <a:solidFill>
                <a:schemeClr val="bg1"/>
              </a:solidFill>
              <a:latin typeface="Tw Cen MT" panose="020B0602020104020603" pitchFamily="34" charset="0"/>
            </a:endParaRPr>
          </a:p>
        </p:txBody>
      </p:sp>
      <p:pic>
        <p:nvPicPr>
          <p:cNvPr id="12331" name="Picture 12330">
            <a:extLst>
              <a:ext uri="{FF2B5EF4-FFF2-40B4-BE49-F238E27FC236}">
                <a16:creationId xmlns:a16="http://schemas.microsoft.com/office/drawing/2014/main" id="{7189643A-5BF8-4BDC-9862-B0E29192202D}"/>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5442635" y="27946350"/>
            <a:ext cx="10058400" cy="5657850"/>
          </a:xfrm>
          <a:prstGeom prst="rect">
            <a:avLst/>
          </a:prstGeom>
          <a:effectLst>
            <a:softEdge rad="88900"/>
          </a:effectLst>
        </p:spPr>
      </p:pic>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9574</TotalTime>
  <Words>1403</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vt:i4>
      </vt:variant>
    </vt:vector>
  </HeadingPairs>
  <TitlesOfParts>
    <vt:vector size="12" baseType="lpstr">
      <vt:lpstr>MS PGothic</vt:lpstr>
      <vt:lpstr>Arial</vt:lpstr>
      <vt:lpstr>Calibri</vt:lpstr>
      <vt:lpstr>Calibri Light</vt:lpstr>
      <vt:lpstr>Times New Roman</vt:lpstr>
      <vt:lpstr>Tw Cen MT</vt:lpstr>
      <vt:lpstr>Tw Cen MT Condensed</vt:lpstr>
      <vt:lpstr>Wingdings</vt:lpstr>
      <vt:lpstr>Wingdings 3</vt:lpstr>
      <vt:lpstr>Custom Design</vt:lpstr>
      <vt:lpstr>Integral</vt:lpstr>
      <vt:lpstr>PowerPoint Presentation</vt:lpstr>
    </vt:vector>
  </TitlesOfParts>
  <Company>TechSmith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r.eash</dc:creator>
  <cp:lastModifiedBy>Claudia Tourville</cp:lastModifiedBy>
  <cp:revision>441</cp:revision>
  <dcterms:created xsi:type="dcterms:W3CDTF">2016-07-28T00:16:14Z</dcterms:created>
  <dcterms:modified xsi:type="dcterms:W3CDTF">2018-04-05T13:04:17Z</dcterms:modified>
</cp:coreProperties>
</file>