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8" r:id="rId2"/>
  </p:sldIdLst>
  <p:sldSz cx="38404800" cy="420624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3" d="100"/>
          <a:sy n="13" d="100"/>
        </p:scale>
        <p:origin x="1908" y="1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7B3884-AA41-40FC-85D7-84E340BB637B}" type="datetimeFigureOut">
              <a:rPr lang="en-US" smtClean="0"/>
              <a:t>5/21/2020</a:t>
            </a:fld>
            <a:endParaRPr lang="en-US"/>
          </a:p>
        </p:txBody>
      </p:sp>
      <p:sp>
        <p:nvSpPr>
          <p:cNvPr id="4" name="Slide Image Placeholder 3"/>
          <p:cNvSpPr>
            <a:spLocks noGrp="1" noRot="1" noChangeAspect="1"/>
          </p:cNvSpPr>
          <p:nvPr>
            <p:ph type="sldImg" idx="2"/>
          </p:nvPr>
        </p:nvSpPr>
        <p:spPr>
          <a:xfrm>
            <a:off x="2020888" y="1143000"/>
            <a:ext cx="2816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2DE740-39A7-406C-84A7-5042A755035C}" type="slidenum">
              <a:rPr lang="en-US" smtClean="0"/>
              <a:t>‹#›</a:t>
            </a:fld>
            <a:endParaRPr lang="en-US"/>
          </a:p>
        </p:txBody>
      </p:sp>
    </p:spTree>
    <p:extLst>
      <p:ext uri="{BB962C8B-B14F-4D97-AF65-F5344CB8AC3E}">
        <p14:creationId xmlns:p14="http://schemas.microsoft.com/office/powerpoint/2010/main" val="304952938"/>
      </p:ext>
    </p:extLst>
  </p:cSld>
  <p:clrMap bg1="lt1" tx1="dk1" bg2="lt2" tx2="dk2" accent1="accent1" accent2="accent2" accent3="accent3" accent4="accent4" accent5="accent5" accent6="accent6" hlink="hlink" folHlink="folHlink"/>
  <p:notesStyle>
    <a:lvl1pPr marL="0" algn="l" defTabSz="3862426" rtl="0" eaLnBrk="1" latinLnBrk="0" hangingPunct="1">
      <a:defRPr sz="5069" kern="1200">
        <a:solidFill>
          <a:schemeClr val="tx1"/>
        </a:solidFill>
        <a:latin typeface="+mn-lt"/>
        <a:ea typeface="+mn-ea"/>
        <a:cs typeface="+mn-cs"/>
      </a:defRPr>
    </a:lvl1pPr>
    <a:lvl2pPr marL="1931213" algn="l" defTabSz="3862426" rtl="0" eaLnBrk="1" latinLnBrk="0" hangingPunct="1">
      <a:defRPr sz="5069" kern="1200">
        <a:solidFill>
          <a:schemeClr val="tx1"/>
        </a:solidFill>
        <a:latin typeface="+mn-lt"/>
        <a:ea typeface="+mn-ea"/>
        <a:cs typeface="+mn-cs"/>
      </a:defRPr>
    </a:lvl2pPr>
    <a:lvl3pPr marL="3862426" algn="l" defTabSz="3862426" rtl="0" eaLnBrk="1" latinLnBrk="0" hangingPunct="1">
      <a:defRPr sz="5069" kern="1200">
        <a:solidFill>
          <a:schemeClr val="tx1"/>
        </a:solidFill>
        <a:latin typeface="+mn-lt"/>
        <a:ea typeface="+mn-ea"/>
        <a:cs typeface="+mn-cs"/>
      </a:defRPr>
    </a:lvl3pPr>
    <a:lvl4pPr marL="5793638" algn="l" defTabSz="3862426" rtl="0" eaLnBrk="1" latinLnBrk="0" hangingPunct="1">
      <a:defRPr sz="5069" kern="1200">
        <a:solidFill>
          <a:schemeClr val="tx1"/>
        </a:solidFill>
        <a:latin typeface="+mn-lt"/>
        <a:ea typeface="+mn-ea"/>
        <a:cs typeface="+mn-cs"/>
      </a:defRPr>
    </a:lvl4pPr>
    <a:lvl5pPr marL="7724851" algn="l" defTabSz="3862426" rtl="0" eaLnBrk="1" latinLnBrk="0" hangingPunct="1">
      <a:defRPr sz="5069" kern="1200">
        <a:solidFill>
          <a:schemeClr val="tx1"/>
        </a:solidFill>
        <a:latin typeface="+mn-lt"/>
        <a:ea typeface="+mn-ea"/>
        <a:cs typeface="+mn-cs"/>
      </a:defRPr>
    </a:lvl5pPr>
    <a:lvl6pPr marL="9656064" algn="l" defTabSz="3862426" rtl="0" eaLnBrk="1" latinLnBrk="0" hangingPunct="1">
      <a:defRPr sz="5069" kern="1200">
        <a:solidFill>
          <a:schemeClr val="tx1"/>
        </a:solidFill>
        <a:latin typeface="+mn-lt"/>
        <a:ea typeface="+mn-ea"/>
        <a:cs typeface="+mn-cs"/>
      </a:defRPr>
    </a:lvl6pPr>
    <a:lvl7pPr marL="11587277" algn="l" defTabSz="3862426" rtl="0" eaLnBrk="1" latinLnBrk="0" hangingPunct="1">
      <a:defRPr sz="5069" kern="1200">
        <a:solidFill>
          <a:schemeClr val="tx1"/>
        </a:solidFill>
        <a:latin typeface="+mn-lt"/>
        <a:ea typeface="+mn-ea"/>
        <a:cs typeface="+mn-cs"/>
      </a:defRPr>
    </a:lvl7pPr>
    <a:lvl8pPr marL="13518490" algn="l" defTabSz="3862426" rtl="0" eaLnBrk="1" latinLnBrk="0" hangingPunct="1">
      <a:defRPr sz="5069" kern="1200">
        <a:solidFill>
          <a:schemeClr val="tx1"/>
        </a:solidFill>
        <a:latin typeface="+mn-lt"/>
        <a:ea typeface="+mn-ea"/>
        <a:cs typeface="+mn-cs"/>
      </a:defRPr>
    </a:lvl8pPr>
    <a:lvl9pPr marL="15449702" algn="l" defTabSz="3862426" rtl="0" eaLnBrk="1" latinLnBrk="0" hangingPunct="1">
      <a:defRPr sz="506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3725" y="685800"/>
            <a:ext cx="313055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7D4EC5-B6C2-4BA7-91EE-55A862539F8F}" type="slidenum">
              <a:rPr lang="en-US" smtClean="0"/>
              <a:t>1</a:t>
            </a:fld>
            <a:endParaRPr lang="en-US" dirty="0"/>
          </a:p>
        </p:txBody>
      </p:sp>
    </p:spTree>
    <p:extLst>
      <p:ext uri="{BB962C8B-B14F-4D97-AF65-F5344CB8AC3E}">
        <p14:creationId xmlns:p14="http://schemas.microsoft.com/office/powerpoint/2010/main" val="2392354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80360" y="13066617"/>
            <a:ext cx="32644080" cy="9016153"/>
          </a:xfrm>
        </p:spPr>
        <p:txBody>
          <a:bodyPr/>
          <a:lstStyle/>
          <a:p>
            <a:r>
              <a:rPr lang="en-US"/>
              <a:t>Click to edit Master title style</a:t>
            </a:r>
          </a:p>
        </p:txBody>
      </p:sp>
      <p:sp>
        <p:nvSpPr>
          <p:cNvPr id="3" name="Subtitle 2"/>
          <p:cNvSpPr>
            <a:spLocks noGrp="1"/>
          </p:cNvSpPr>
          <p:nvPr>
            <p:ph type="subTitle" idx="1"/>
          </p:nvPr>
        </p:nvSpPr>
        <p:spPr>
          <a:xfrm>
            <a:off x="5760720" y="23835360"/>
            <a:ext cx="26883360" cy="10749280"/>
          </a:xfrm>
        </p:spPr>
        <p:txBody>
          <a:bodyPr/>
          <a:lstStyle>
            <a:lvl1pPr marL="0" indent="0" algn="ctr">
              <a:buNone/>
              <a:defRPr>
                <a:solidFill>
                  <a:schemeClr val="tx1">
                    <a:tint val="75000"/>
                  </a:schemeClr>
                </a:solidFill>
              </a:defRPr>
            </a:lvl1pPr>
            <a:lvl2pPr marL="1551326" indent="0" algn="ctr">
              <a:buNone/>
              <a:defRPr>
                <a:solidFill>
                  <a:schemeClr val="tx1">
                    <a:tint val="75000"/>
                  </a:schemeClr>
                </a:solidFill>
              </a:defRPr>
            </a:lvl2pPr>
            <a:lvl3pPr marL="3102652" indent="0" algn="ctr">
              <a:buNone/>
              <a:defRPr>
                <a:solidFill>
                  <a:schemeClr val="tx1">
                    <a:tint val="75000"/>
                  </a:schemeClr>
                </a:solidFill>
              </a:defRPr>
            </a:lvl3pPr>
            <a:lvl4pPr marL="4653975" indent="0" algn="ctr">
              <a:buNone/>
              <a:defRPr>
                <a:solidFill>
                  <a:schemeClr val="tx1">
                    <a:tint val="75000"/>
                  </a:schemeClr>
                </a:solidFill>
              </a:defRPr>
            </a:lvl4pPr>
            <a:lvl5pPr marL="6205300" indent="0" algn="ctr">
              <a:buNone/>
              <a:defRPr>
                <a:solidFill>
                  <a:schemeClr val="tx1">
                    <a:tint val="75000"/>
                  </a:schemeClr>
                </a:solidFill>
              </a:defRPr>
            </a:lvl5pPr>
            <a:lvl6pPr marL="7756626" indent="0" algn="ctr">
              <a:buNone/>
              <a:defRPr>
                <a:solidFill>
                  <a:schemeClr val="tx1">
                    <a:tint val="75000"/>
                  </a:schemeClr>
                </a:solidFill>
              </a:defRPr>
            </a:lvl6pPr>
            <a:lvl7pPr marL="9307952" indent="0" algn="ctr">
              <a:buNone/>
              <a:defRPr>
                <a:solidFill>
                  <a:schemeClr val="tx1">
                    <a:tint val="75000"/>
                  </a:schemeClr>
                </a:solidFill>
              </a:defRPr>
            </a:lvl7pPr>
            <a:lvl8pPr marL="10859275" indent="0" algn="ctr">
              <a:buNone/>
              <a:defRPr>
                <a:solidFill>
                  <a:schemeClr val="tx1">
                    <a:tint val="75000"/>
                  </a:schemeClr>
                </a:solidFill>
              </a:defRPr>
            </a:lvl8pPr>
            <a:lvl9pPr marL="12410601"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1AA70CE-2299-4D09-A14B-07F302D4BA2A}" type="datetimeFigureOut">
              <a:rPr lang="en-US" smtClean="0"/>
              <a:t>5/21/2020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BCEAB1-7867-4AF5-A001-23640548A0D9}" type="slidenum">
              <a:rPr lang="en-US" smtClean="0"/>
              <a:t>‹#›</a:t>
            </a:fld>
            <a:endParaRPr lang="en-US" dirty="0"/>
          </a:p>
        </p:txBody>
      </p:sp>
    </p:spTree>
    <p:extLst>
      <p:ext uri="{BB962C8B-B14F-4D97-AF65-F5344CB8AC3E}">
        <p14:creationId xmlns:p14="http://schemas.microsoft.com/office/powerpoint/2010/main" val="412118411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20240" y="1684447"/>
            <a:ext cx="34564320" cy="7010400"/>
          </a:xfrm>
          <a:prstGeom prst="rect">
            <a:avLst/>
          </a:prstGeom>
        </p:spPr>
        <p:txBody>
          <a:bodyPr vert="horz" lIns="459806" tIns="229903" rIns="459806" bIns="229903" rtlCol="0" anchor="ctr">
            <a:normAutofit/>
          </a:bodyPr>
          <a:lstStyle/>
          <a:p>
            <a:r>
              <a:rPr lang="en-US"/>
              <a:t>Click to edit Master title style</a:t>
            </a:r>
          </a:p>
        </p:txBody>
      </p:sp>
      <p:sp>
        <p:nvSpPr>
          <p:cNvPr id="3" name="Text Placeholder 2"/>
          <p:cNvSpPr>
            <a:spLocks noGrp="1"/>
          </p:cNvSpPr>
          <p:nvPr>
            <p:ph type="body" idx="1"/>
          </p:nvPr>
        </p:nvSpPr>
        <p:spPr>
          <a:xfrm>
            <a:off x="1920240" y="9814569"/>
            <a:ext cx="34564320" cy="27759240"/>
          </a:xfrm>
          <a:prstGeom prst="rect">
            <a:avLst/>
          </a:prstGeom>
        </p:spPr>
        <p:txBody>
          <a:bodyPr vert="horz" lIns="459806" tIns="229903" rIns="459806" bIns="22990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920240" y="38985622"/>
            <a:ext cx="8961120" cy="2239433"/>
          </a:xfrm>
          <a:prstGeom prst="rect">
            <a:avLst/>
          </a:prstGeom>
        </p:spPr>
        <p:txBody>
          <a:bodyPr vert="horz" lIns="459806" tIns="229903" rIns="459806" bIns="229903" rtlCol="0" anchor="ctr"/>
          <a:lstStyle>
            <a:lvl1pPr algn="l">
              <a:defRPr sz="4050">
                <a:solidFill>
                  <a:schemeClr val="tx1">
                    <a:tint val="75000"/>
                  </a:schemeClr>
                </a:solidFill>
              </a:defRPr>
            </a:lvl1pPr>
          </a:lstStyle>
          <a:p>
            <a:fld id="{D1AA70CE-2299-4D09-A14B-07F302D4BA2A}" type="datetimeFigureOut">
              <a:rPr lang="en-US" smtClean="0"/>
              <a:t>5/21/2020</a:t>
            </a:fld>
            <a:endParaRPr lang="en-US" dirty="0"/>
          </a:p>
        </p:txBody>
      </p:sp>
      <p:sp>
        <p:nvSpPr>
          <p:cNvPr id="5" name="Footer Placeholder 4"/>
          <p:cNvSpPr>
            <a:spLocks noGrp="1"/>
          </p:cNvSpPr>
          <p:nvPr>
            <p:ph type="ftr" sz="quarter" idx="3"/>
          </p:nvPr>
        </p:nvSpPr>
        <p:spPr>
          <a:xfrm>
            <a:off x="13121640" y="38985622"/>
            <a:ext cx="12161520" cy="2239433"/>
          </a:xfrm>
          <a:prstGeom prst="rect">
            <a:avLst/>
          </a:prstGeom>
        </p:spPr>
        <p:txBody>
          <a:bodyPr vert="horz" lIns="459806" tIns="229903" rIns="459806" bIns="229903" rtlCol="0" anchor="ctr"/>
          <a:lstStyle>
            <a:lvl1pPr algn="ctr">
              <a:defRPr sz="4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7523440" y="38985622"/>
            <a:ext cx="8961120" cy="2239433"/>
          </a:xfrm>
          <a:prstGeom prst="rect">
            <a:avLst/>
          </a:prstGeom>
        </p:spPr>
        <p:txBody>
          <a:bodyPr vert="horz" lIns="459806" tIns="229903" rIns="459806" bIns="229903" rtlCol="0" anchor="ctr"/>
          <a:lstStyle>
            <a:lvl1pPr algn="r">
              <a:defRPr sz="4050">
                <a:solidFill>
                  <a:schemeClr val="tx1">
                    <a:tint val="75000"/>
                  </a:schemeClr>
                </a:solidFill>
              </a:defRPr>
            </a:lvl1pPr>
          </a:lstStyle>
          <a:p>
            <a:fld id="{79BCEAB1-7867-4AF5-A001-23640548A0D9}" type="slidenum">
              <a:rPr lang="en-US" smtClean="0"/>
              <a:t>‹#›</a:t>
            </a:fld>
            <a:endParaRPr lang="en-US" dirty="0"/>
          </a:p>
        </p:txBody>
      </p:sp>
    </p:spTree>
    <p:extLst>
      <p:ext uri="{BB962C8B-B14F-4D97-AF65-F5344CB8AC3E}">
        <p14:creationId xmlns:p14="http://schemas.microsoft.com/office/powerpoint/2010/main" val="202374176"/>
      </p:ext>
    </p:extLst>
  </p:cSld>
  <p:clrMap bg1="dk1" tx1="lt1" bg2="dk2" tx2="lt2" accent1="accent1" accent2="accent2" accent3="accent3" accent4="accent4" accent5="accent5" accent6="accent6" hlink="hlink" folHlink="folHlink"/>
  <p:sldLayoutIdLst>
    <p:sldLayoutId id="2147483649" r:id="rId1"/>
  </p:sldLayoutIdLst>
  <p:txStyles>
    <p:titleStyle>
      <a:lvl1pPr algn="ctr" defTabSz="17372063" rtl="0" eaLnBrk="1" latinLnBrk="0" hangingPunct="1">
        <a:spcBef>
          <a:spcPct val="0"/>
        </a:spcBef>
        <a:buNone/>
        <a:defRPr sz="83498" kern="1200">
          <a:solidFill>
            <a:schemeClr val="tx1"/>
          </a:solidFill>
          <a:latin typeface="+mj-lt"/>
          <a:ea typeface="+mj-ea"/>
          <a:cs typeface="+mj-cs"/>
        </a:defRPr>
      </a:lvl1pPr>
    </p:titleStyle>
    <p:bodyStyle>
      <a:lvl1pPr marL="6514525" indent="-6514525" algn="l" defTabSz="17372063" rtl="0" eaLnBrk="1" latinLnBrk="0" hangingPunct="1">
        <a:spcBef>
          <a:spcPct val="20000"/>
        </a:spcBef>
        <a:buFont typeface="Arial" pitchFamily="34" charset="0"/>
        <a:buChar char="•"/>
        <a:defRPr sz="60828" kern="1200">
          <a:solidFill>
            <a:schemeClr val="tx1"/>
          </a:solidFill>
          <a:latin typeface="+mn-lt"/>
          <a:ea typeface="+mn-ea"/>
          <a:cs typeface="+mn-cs"/>
        </a:defRPr>
      </a:lvl1pPr>
      <a:lvl2pPr marL="14114802" indent="-5428769" algn="l" defTabSz="17372063" rtl="0" eaLnBrk="1" latinLnBrk="0" hangingPunct="1">
        <a:spcBef>
          <a:spcPct val="20000"/>
        </a:spcBef>
        <a:buFont typeface="Arial" pitchFamily="34" charset="0"/>
        <a:buChar char="–"/>
        <a:defRPr sz="53272" kern="1200">
          <a:solidFill>
            <a:schemeClr val="tx1"/>
          </a:solidFill>
          <a:latin typeface="+mn-lt"/>
          <a:ea typeface="+mn-ea"/>
          <a:cs typeface="+mn-cs"/>
        </a:defRPr>
      </a:lvl2pPr>
      <a:lvl3pPr marL="21715081" indent="-4343016" algn="l" defTabSz="17372063" rtl="0" eaLnBrk="1" latinLnBrk="0" hangingPunct="1">
        <a:spcBef>
          <a:spcPct val="20000"/>
        </a:spcBef>
        <a:buFont typeface="Arial" pitchFamily="34" charset="0"/>
        <a:buChar char="•"/>
        <a:defRPr sz="45715" kern="1200">
          <a:solidFill>
            <a:schemeClr val="tx1"/>
          </a:solidFill>
          <a:latin typeface="+mn-lt"/>
          <a:ea typeface="+mn-ea"/>
          <a:cs typeface="+mn-cs"/>
        </a:defRPr>
      </a:lvl3pPr>
      <a:lvl4pPr marL="30401112" indent="-4343016" algn="l" defTabSz="17372063" rtl="0" eaLnBrk="1" latinLnBrk="0" hangingPunct="1">
        <a:spcBef>
          <a:spcPct val="20000"/>
        </a:spcBef>
        <a:buFont typeface="Arial" pitchFamily="34" charset="0"/>
        <a:buChar char="–"/>
        <a:defRPr sz="38159" kern="1200">
          <a:solidFill>
            <a:schemeClr val="tx1"/>
          </a:solidFill>
          <a:latin typeface="+mn-lt"/>
          <a:ea typeface="+mn-ea"/>
          <a:cs typeface="+mn-cs"/>
        </a:defRPr>
      </a:lvl4pPr>
      <a:lvl5pPr marL="39087144" indent="-4343016" algn="l" defTabSz="17372063" rtl="0" eaLnBrk="1" latinLnBrk="0" hangingPunct="1">
        <a:spcBef>
          <a:spcPct val="20000"/>
        </a:spcBef>
        <a:buFont typeface="Arial" pitchFamily="34" charset="0"/>
        <a:buChar char="»"/>
        <a:defRPr sz="38159" kern="1200">
          <a:solidFill>
            <a:schemeClr val="tx1"/>
          </a:solidFill>
          <a:latin typeface="+mn-lt"/>
          <a:ea typeface="+mn-ea"/>
          <a:cs typeface="+mn-cs"/>
        </a:defRPr>
      </a:lvl5pPr>
      <a:lvl6pPr marL="46751443" indent="-4343016" algn="l" defTabSz="17372063" rtl="0" eaLnBrk="1" latinLnBrk="0" hangingPunct="1">
        <a:spcBef>
          <a:spcPct val="20000"/>
        </a:spcBef>
        <a:buFont typeface="Arial" pitchFamily="34" charset="0"/>
        <a:buChar char="•"/>
        <a:defRPr sz="38159" kern="1200">
          <a:solidFill>
            <a:schemeClr val="tx1"/>
          </a:solidFill>
          <a:latin typeface="+mn-lt"/>
          <a:ea typeface="+mn-ea"/>
          <a:cs typeface="+mn-cs"/>
        </a:defRPr>
      </a:lvl6pPr>
      <a:lvl7pPr marL="46751443" indent="-4343016" algn="l" defTabSz="17372063" rtl="0" eaLnBrk="1" latinLnBrk="0" hangingPunct="1">
        <a:spcBef>
          <a:spcPct val="20000"/>
        </a:spcBef>
        <a:buFont typeface="Arial" pitchFamily="34" charset="0"/>
        <a:buChar char="•"/>
        <a:defRPr sz="38159" kern="1200">
          <a:solidFill>
            <a:schemeClr val="tx1"/>
          </a:solidFill>
          <a:latin typeface="+mn-lt"/>
          <a:ea typeface="+mn-ea"/>
          <a:cs typeface="+mn-cs"/>
        </a:defRPr>
      </a:lvl7pPr>
      <a:lvl8pPr marL="46751443" indent="-4343016" algn="l" defTabSz="17372063" rtl="0" eaLnBrk="1" latinLnBrk="0" hangingPunct="1">
        <a:spcBef>
          <a:spcPct val="20000"/>
        </a:spcBef>
        <a:buFont typeface="Arial" pitchFamily="34" charset="0"/>
        <a:buChar char="•"/>
        <a:defRPr sz="38159" kern="1200">
          <a:solidFill>
            <a:schemeClr val="tx1"/>
          </a:solidFill>
          <a:latin typeface="+mn-lt"/>
          <a:ea typeface="+mn-ea"/>
          <a:cs typeface="+mn-cs"/>
        </a:defRPr>
      </a:lvl8pPr>
      <a:lvl9pPr marL="46751443" indent="-4343016" algn="l" defTabSz="17372063" rtl="0" eaLnBrk="1" latinLnBrk="0" hangingPunct="1">
        <a:spcBef>
          <a:spcPct val="20000"/>
        </a:spcBef>
        <a:buFont typeface="Arial" pitchFamily="34" charset="0"/>
        <a:buChar char="•"/>
        <a:defRPr sz="38159" kern="1200">
          <a:solidFill>
            <a:schemeClr val="tx1"/>
          </a:solidFill>
          <a:latin typeface="+mn-lt"/>
          <a:ea typeface="+mn-ea"/>
          <a:cs typeface="+mn-cs"/>
        </a:defRPr>
      </a:lvl9pPr>
    </p:bodyStyle>
    <p:otherStyle>
      <a:defPPr>
        <a:defRPr lang="en-US"/>
      </a:defPPr>
      <a:lvl1pPr marL="0" algn="l" defTabSz="17372063" rtl="0" eaLnBrk="1" latinLnBrk="0" hangingPunct="1">
        <a:defRPr sz="34381" kern="1200">
          <a:solidFill>
            <a:schemeClr val="tx1"/>
          </a:solidFill>
          <a:latin typeface="+mn-lt"/>
          <a:ea typeface="+mn-ea"/>
          <a:cs typeface="+mn-cs"/>
        </a:defRPr>
      </a:lvl1pPr>
      <a:lvl2pPr marL="8686031" algn="l" defTabSz="17372063" rtl="0" eaLnBrk="1" latinLnBrk="0" hangingPunct="1">
        <a:defRPr sz="34381" kern="1200">
          <a:solidFill>
            <a:schemeClr val="tx1"/>
          </a:solidFill>
          <a:latin typeface="+mn-lt"/>
          <a:ea typeface="+mn-ea"/>
          <a:cs typeface="+mn-cs"/>
        </a:defRPr>
      </a:lvl2pPr>
      <a:lvl3pPr marL="17372063" algn="l" defTabSz="17372063" rtl="0" eaLnBrk="1" latinLnBrk="0" hangingPunct="1">
        <a:defRPr sz="34381" kern="1200">
          <a:solidFill>
            <a:schemeClr val="tx1"/>
          </a:solidFill>
          <a:latin typeface="+mn-lt"/>
          <a:ea typeface="+mn-ea"/>
          <a:cs typeface="+mn-cs"/>
        </a:defRPr>
      </a:lvl3pPr>
      <a:lvl4pPr marL="26058097" algn="l" defTabSz="17372063" rtl="0" eaLnBrk="1" latinLnBrk="0" hangingPunct="1">
        <a:defRPr sz="34381" kern="1200">
          <a:solidFill>
            <a:schemeClr val="tx1"/>
          </a:solidFill>
          <a:latin typeface="+mn-lt"/>
          <a:ea typeface="+mn-ea"/>
          <a:cs typeface="+mn-cs"/>
        </a:defRPr>
      </a:lvl4pPr>
      <a:lvl5pPr marL="34744128" algn="l" defTabSz="17372063" rtl="0" eaLnBrk="1" latinLnBrk="0" hangingPunct="1">
        <a:defRPr sz="34381" kern="1200">
          <a:solidFill>
            <a:schemeClr val="tx1"/>
          </a:solidFill>
          <a:latin typeface="+mn-lt"/>
          <a:ea typeface="+mn-ea"/>
          <a:cs typeface="+mn-cs"/>
        </a:defRPr>
      </a:lvl5pPr>
      <a:lvl6pPr marL="43430159" algn="l" defTabSz="17372063" rtl="0" eaLnBrk="1" latinLnBrk="0" hangingPunct="1">
        <a:defRPr sz="34381" kern="1200">
          <a:solidFill>
            <a:schemeClr val="tx1"/>
          </a:solidFill>
          <a:latin typeface="+mn-lt"/>
          <a:ea typeface="+mn-ea"/>
          <a:cs typeface="+mn-cs"/>
        </a:defRPr>
      </a:lvl6pPr>
      <a:lvl7pPr marL="46751443" algn="l" defTabSz="17372063" rtl="0" eaLnBrk="1" latinLnBrk="0" hangingPunct="1">
        <a:defRPr sz="34381" kern="1200">
          <a:solidFill>
            <a:schemeClr val="tx1"/>
          </a:solidFill>
          <a:latin typeface="+mn-lt"/>
          <a:ea typeface="+mn-ea"/>
          <a:cs typeface="+mn-cs"/>
        </a:defRPr>
      </a:lvl7pPr>
      <a:lvl8pPr marL="46751443" algn="l" defTabSz="17372063" rtl="0" eaLnBrk="1" latinLnBrk="0" hangingPunct="1">
        <a:defRPr sz="34381" kern="1200">
          <a:solidFill>
            <a:schemeClr val="tx1"/>
          </a:solidFill>
          <a:latin typeface="+mn-lt"/>
          <a:ea typeface="+mn-ea"/>
          <a:cs typeface="+mn-cs"/>
        </a:defRPr>
      </a:lvl8pPr>
      <a:lvl9pPr marL="46751443" algn="l" defTabSz="17372063" rtl="0" eaLnBrk="1" latinLnBrk="0" hangingPunct="1">
        <a:defRPr sz="34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2000">
              <a:srgbClr val="FFFF00"/>
            </a:gs>
            <a:gs pos="72000">
              <a:schemeClr val="bg2">
                <a:tint val="45000"/>
                <a:shade val="99000"/>
                <a:satMod val="350000"/>
              </a:schemeClr>
            </a:gs>
            <a:gs pos="100000">
              <a:srgbClr val="FFFFFF"/>
            </a:gs>
          </a:gsLst>
          <a:path path="circle">
            <a:fillToRect l="50000" t="-80000" r="50000" b="180000"/>
          </a:path>
        </a:gradFill>
        <a:effectLst/>
      </p:bgPr>
    </p:bg>
    <p:spTree>
      <p:nvGrpSpPr>
        <p:cNvPr id="1" name=""/>
        <p:cNvGrpSpPr/>
        <p:nvPr/>
      </p:nvGrpSpPr>
      <p:grpSpPr>
        <a:xfrm>
          <a:off x="0" y="0"/>
          <a:ext cx="0" cy="0"/>
          <a:chOff x="0" y="0"/>
          <a:chExt cx="0" cy="0"/>
        </a:xfrm>
      </p:grpSpPr>
      <p:sp>
        <p:nvSpPr>
          <p:cNvPr id="4" name="TextBox 3"/>
          <p:cNvSpPr txBox="1"/>
          <p:nvPr/>
        </p:nvSpPr>
        <p:spPr>
          <a:xfrm>
            <a:off x="0" y="1528"/>
            <a:ext cx="38404800" cy="6247608"/>
          </a:xfrm>
          <a:prstGeom prst="rect">
            <a:avLst/>
          </a:prstGeom>
          <a:solidFill>
            <a:schemeClr val="bg1"/>
          </a:solidFill>
        </p:spPr>
        <p:txBody>
          <a:bodyPr wrap="square" rtlCol="0">
            <a:spAutoFit/>
          </a:bodyPr>
          <a:lstStyle>
            <a:defPPr>
              <a:defRPr lang="en-US"/>
            </a:defPPr>
            <a:lvl1pPr marL="0" algn="l" defTabSz="1088361" rtl="0" eaLnBrk="1" latinLnBrk="0" hangingPunct="1">
              <a:defRPr sz="2154" kern="1200">
                <a:solidFill>
                  <a:schemeClr val="tx1"/>
                </a:solidFill>
                <a:latin typeface="+mn-lt"/>
                <a:ea typeface="+mn-ea"/>
                <a:cs typeface="+mn-cs"/>
              </a:defRPr>
            </a:lvl1pPr>
            <a:lvl2pPr marL="544180" algn="l" defTabSz="1088361" rtl="0" eaLnBrk="1" latinLnBrk="0" hangingPunct="1">
              <a:defRPr sz="2154" kern="1200">
                <a:solidFill>
                  <a:schemeClr val="tx1"/>
                </a:solidFill>
                <a:latin typeface="+mn-lt"/>
                <a:ea typeface="+mn-ea"/>
                <a:cs typeface="+mn-cs"/>
              </a:defRPr>
            </a:lvl2pPr>
            <a:lvl3pPr marL="1088361" algn="l" defTabSz="1088361" rtl="0" eaLnBrk="1" latinLnBrk="0" hangingPunct="1">
              <a:defRPr sz="2154" kern="1200">
                <a:solidFill>
                  <a:schemeClr val="tx1"/>
                </a:solidFill>
                <a:latin typeface="+mn-lt"/>
                <a:ea typeface="+mn-ea"/>
                <a:cs typeface="+mn-cs"/>
              </a:defRPr>
            </a:lvl3pPr>
            <a:lvl4pPr marL="1632541" algn="l" defTabSz="1088361" rtl="0" eaLnBrk="1" latinLnBrk="0" hangingPunct="1">
              <a:defRPr sz="2154" kern="1200">
                <a:solidFill>
                  <a:schemeClr val="tx1"/>
                </a:solidFill>
                <a:latin typeface="+mn-lt"/>
                <a:ea typeface="+mn-ea"/>
                <a:cs typeface="+mn-cs"/>
              </a:defRPr>
            </a:lvl4pPr>
            <a:lvl5pPr marL="2176722" algn="l" defTabSz="1088361" rtl="0" eaLnBrk="1" latinLnBrk="0" hangingPunct="1">
              <a:defRPr sz="2154" kern="1200">
                <a:solidFill>
                  <a:schemeClr val="tx1"/>
                </a:solidFill>
                <a:latin typeface="+mn-lt"/>
                <a:ea typeface="+mn-ea"/>
                <a:cs typeface="+mn-cs"/>
              </a:defRPr>
            </a:lvl5pPr>
            <a:lvl6pPr marL="2720902" algn="l" defTabSz="1088361" rtl="0" eaLnBrk="1" latinLnBrk="0" hangingPunct="1">
              <a:defRPr sz="2154" kern="1200">
                <a:solidFill>
                  <a:schemeClr val="tx1"/>
                </a:solidFill>
                <a:latin typeface="+mn-lt"/>
                <a:ea typeface="+mn-ea"/>
                <a:cs typeface="+mn-cs"/>
              </a:defRPr>
            </a:lvl6pPr>
            <a:lvl7pPr marL="3265083" algn="l" defTabSz="1088361" rtl="0" eaLnBrk="1" latinLnBrk="0" hangingPunct="1">
              <a:defRPr sz="2154" kern="1200">
                <a:solidFill>
                  <a:schemeClr val="tx1"/>
                </a:solidFill>
                <a:latin typeface="+mn-lt"/>
                <a:ea typeface="+mn-ea"/>
                <a:cs typeface="+mn-cs"/>
              </a:defRPr>
            </a:lvl7pPr>
            <a:lvl8pPr marL="3809263" algn="l" defTabSz="1088361" rtl="0" eaLnBrk="1" latinLnBrk="0" hangingPunct="1">
              <a:defRPr sz="2154" kern="1200">
                <a:solidFill>
                  <a:schemeClr val="tx1"/>
                </a:solidFill>
                <a:latin typeface="+mn-lt"/>
                <a:ea typeface="+mn-ea"/>
                <a:cs typeface="+mn-cs"/>
              </a:defRPr>
            </a:lvl8pPr>
            <a:lvl9pPr marL="4353444" algn="l" defTabSz="1088361" rtl="0" eaLnBrk="1" latinLnBrk="0" hangingPunct="1">
              <a:defRPr sz="2154" kern="1200">
                <a:solidFill>
                  <a:schemeClr val="tx1"/>
                </a:solidFill>
                <a:latin typeface="+mn-lt"/>
                <a:ea typeface="+mn-ea"/>
                <a:cs typeface="+mn-cs"/>
              </a:defRPr>
            </a:lvl9pPr>
          </a:lstStyle>
          <a:p>
            <a:pPr algn="ctr"/>
            <a:r>
              <a:rPr lang="en-US" sz="9999" b="1" u="sng" dirty="0">
                <a:solidFill>
                  <a:srgbClr val="FFFF00"/>
                </a:solidFill>
                <a:effectLst>
                  <a:outerShdw blurRad="38100" dist="38100" dir="2700000" algn="tl">
                    <a:srgbClr val="000000">
                      <a:alpha val="43137"/>
                    </a:srgbClr>
                  </a:outerShdw>
                </a:effectLst>
                <a:latin typeface="Tunga" panose="020B0502040204020203" pitchFamily="34" charset="0"/>
                <a:ea typeface="Verdana" pitchFamily="34" charset="0"/>
                <a:cs typeface="Tunga" panose="020B0502040204020203" pitchFamily="34" charset="0"/>
              </a:rPr>
              <a:t>Our Online World: </a:t>
            </a:r>
          </a:p>
          <a:p>
            <a:pPr algn="ctr"/>
            <a:r>
              <a:rPr lang="en-US" sz="9999" b="1" u="sng" dirty="0">
                <a:solidFill>
                  <a:srgbClr val="FFFF00"/>
                </a:solidFill>
                <a:effectLst>
                  <a:outerShdw blurRad="38100" dist="38100" dir="2700000" algn="tl">
                    <a:srgbClr val="000000">
                      <a:alpha val="43137"/>
                    </a:srgbClr>
                  </a:outerShdw>
                </a:effectLst>
                <a:latin typeface="Tunga" panose="020B0502040204020203" pitchFamily="34" charset="0"/>
                <a:ea typeface="Verdana" pitchFamily="34" charset="0"/>
                <a:cs typeface="Tunga" panose="020B0502040204020203" pitchFamily="34" charset="0"/>
              </a:rPr>
              <a:t>An Overview of Cyberbullying Issues from 2009-2019</a:t>
            </a:r>
          </a:p>
          <a:p>
            <a:pPr algn="ctr"/>
            <a:r>
              <a:rPr lang="en-US" sz="5000" b="1" dirty="0">
                <a:latin typeface="Tunga" panose="020B0502040204020203" pitchFamily="34" charset="0"/>
                <a:ea typeface="Verdana" pitchFamily="34" charset="0"/>
                <a:cs typeface="Tunga" panose="020B0502040204020203" pitchFamily="34" charset="0"/>
              </a:rPr>
              <a:t>Elli Becker ● beckerej7866@uwec.edu</a:t>
            </a:r>
          </a:p>
          <a:p>
            <a:pPr algn="ctr"/>
            <a:r>
              <a:rPr lang="en-US" sz="5000" b="1" dirty="0">
                <a:latin typeface="Tunga" panose="020B0502040204020203" pitchFamily="34" charset="0"/>
                <a:ea typeface="Verdana" pitchFamily="34" charset="0"/>
                <a:cs typeface="Tunga" panose="020B0502040204020203" pitchFamily="34" charset="0"/>
              </a:rPr>
              <a:t>Faculty Mentor: Justin W. Patchin ● patchinj@uwec.edu </a:t>
            </a:r>
          </a:p>
          <a:p>
            <a:pPr algn="ctr"/>
            <a:r>
              <a:rPr lang="en-US" sz="5000" b="1" dirty="0">
                <a:latin typeface="Tunga" panose="020B0502040204020203" pitchFamily="34" charset="0"/>
                <a:ea typeface="Verdana" pitchFamily="34" charset="0"/>
                <a:cs typeface="Tunga" panose="020B0502040204020203" pitchFamily="34" charset="0"/>
              </a:rPr>
              <a:t>Criminal Justice Program ● Department of Political Science</a:t>
            </a:r>
          </a:p>
          <a:p>
            <a:pPr algn="ctr"/>
            <a:r>
              <a:rPr lang="en-US" sz="5000" b="1" dirty="0">
                <a:latin typeface="Tunga" panose="020B0502040204020203" pitchFamily="34" charset="0"/>
                <a:ea typeface="Verdana" pitchFamily="34" charset="0"/>
                <a:cs typeface="Tunga" panose="020B0502040204020203" pitchFamily="34" charset="0"/>
              </a:rPr>
              <a:t>University of Wisconsin – Eau Claire </a:t>
            </a:r>
          </a:p>
        </p:txBody>
      </p:sp>
      <p:sp>
        <p:nvSpPr>
          <p:cNvPr id="6" name="TextBox 5"/>
          <p:cNvSpPr txBox="1"/>
          <p:nvPr/>
        </p:nvSpPr>
        <p:spPr>
          <a:xfrm>
            <a:off x="5011709" y="8074479"/>
            <a:ext cx="28381390" cy="315920"/>
          </a:xfrm>
          <a:prstGeom prst="rect">
            <a:avLst/>
          </a:prstGeom>
          <a:noFill/>
        </p:spPr>
        <p:txBody>
          <a:bodyPr wrap="square" rtlCol="0">
            <a:spAutoFit/>
          </a:bodyPr>
          <a:lstStyle>
            <a:defPPr>
              <a:defRPr lang="en-US"/>
            </a:defPPr>
            <a:lvl1pPr marL="0" algn="l" defTabSz="1088361" rtl="0" eaLnBrk="1" latinLnBrk="0" hangingPunct="1">
              <a:defRPr sz="2154" kern="1200">
                <a:solidFill>
                  <a:schemeClr val="tx1"/>
                </a:solidFill>
                <a:latin typeface="+mn-lt"/>
                <a:ea typeface="+mn-ea"/>
                <a:cs typeface="+mn-cs"/>
              </a:defRPr>
            </a:lvl1pPr>
            <a:lvl2pPr marL="544180" algn="l" defTabSz="1088361" rtl="0" eaLnBrk="1" latinLnBrk="0" hangingPunct="1">
              <a:defRPr sz="2154" kern="1200">
                <a:solidFill>
                  <a:schemeClr val="tx1"/>
                </a:solidFill>
                <a:latin typeface="+mn-lt"/>
                <a:ea typeface="+mn-ea"/>
                <a:cs typeface="+mn-cs"/>
              </a:defRPr>
            </a:lvl2pPr>
            <a:lvl3pPr marL="1088361" algn="l" defTabSz="1088361" rtl="0" eaLnBrk="1" latinLnBrk="0" hangingPunct="1">
              <a:defRPr sz="2154" kern="1200">
                <a:solidFill>
                  <a:schemeClr val="tx1"/>
                </a:solidFill>
                <a:latin typeface="+mn-lt"/>
                <a:ea typeface="+mn-ea"/>
                <a:cs typeface="+mn-cs"/>
              </a:defRPr>
            </a:lvl3pPr>
            <a:lvl4pPr marL="1632541" algn="l" defTabSz="1088361" rtl="0" eaLnBrk="1" latinLnBrk="0" hangingPunct="1">
              <a:defRPr sz="2154" kern="1200">
                <a:solidFill>
                  <a:schemeClr val="tx1"/>
                </a:solidFill>
                <a:latin typeface="+mn-lt"/>
                <a:ea typeface="+mn-ea"/>
                <a:cs typeface="+mn-cs"/>
              </a:defRPr>
            </a:lvl4pPr>
            <a:lvl5pPr marL="2176722" algn="l" defTabSz="1088361" rtl="0" eaLnBrk="1" latinLnBrk="0" hangingPunct="1">
              <a:defRPr sz="2154" kern="1200">
                <a:solidFill>
                  <a:schemeClr val="tx1"/>
                </a:solidFill>
                <a:latin typeface="+mn-lt"/>
                <a:ea typeface="+mn-ea"/>
                <a:cs typeface="+mn-cs"/>
              </a:defRPr>
            </a:lvl5pPr>
            <a:lvl6pPr marL="2720902" algn="l" defTabSz="1088361" rtl="0" eaLnBrk="1" latinLnBrk="0" hangingPunct="1">
              <a:defRPr sz="2154" kern="1200">
                <a:solidFill>
                  <a:schemeClr val="tx1"/>
                </a:solidFill>
                <a:latin typeface="+mn-lt"/>
                <a:ea typeface="+mn-ea"/>
                <a:cs typeface="+mn-cs"/>
              </a:defRPr>
            </a:lvl6pPr>
            <a:lvl7pPr marL="3265083" algn="l" defTabSz="1088361" rtl="0" eaLnBrk="1" latinLnBrk="0" hangingPunct="1">
              <a:defRPr sz="2154" kern="1200">
                <a:solidFill>
                  <a:schemeClr val="tx1"/>
                </a:solidFill>
                <a:latin typeface="+mn-lt"/>
                <a:ea typeface="+mn-ea"/>
                <a:cs typeface="+mn-cs"/>
              </a:defRPr>
            </a:lvl7pPr>
            <a:lvl8pPr marL="3809263" algn="l" defTabSz="1088361" rtl="0" eaLnBrk="1" latinLnBrk="0" hangingPunct="1">
              <a:defRPr sz="2154" kern="1200">
                <a:solidFill>
                  <a:schemeClr val="tx1"/>
                </a:solidFill>
                <a:latin typeface="+mn-lt"/>
                <a:ea typeface="+mn-ea"/>
                <a:cs typeface="+mn-cs"/>
              </a:defRPr>
            </a:lvl8pPr>
            <a:lvl9pPr marL="4353444" algn="l" defTabSz="1088361" rtl="0" eaLnBrk="1" latinLnBrk="0" hangingPunct="1">
              <a:defRPr sz="2154" kern="1200">
                <a:solidFill>
                  <a:schemeClr val="tx1"/>
                </a:solidFill>
                <a:latin typeface="+mn-lt"/>
                <a:ea typeface="+mn-ea"/>
                <a:cs typeface="+mn-cs"/>
              </a:defRPr>
            </a:lvl9pPr>
          </a:lstStyle>
          <a:p>
            <a:endParaRPr lang="en-US" sz="1453" dirty="0"/>
          </a:p>
        </p:txBody>
      </p:sp>
      <p:sp>
        <p:nvSpPr>
          <p:cNvPr id="2" name="TextBox 1"/>
          <p:cNvSpPr txBox="1"/>
          <p:nvPr/>
        </p:nvSpPr>
        <p:spPr>
          <a:xfrm>
            <a:off x="1095126" y="6980100"/>
            <a:ext cx="11346425" cy="11046999"/>
          </a:xfrm>
          <a:prstGeom prst="rect">
            <a:avLst/>
          </a:prstGeom>
          <a:noFill/>
        </p:spPr>
        <p:txBody>
          <a:bodyPr wrap="square" rtlCol="0">
            <a:spAutoFit/>
          </a:bodyPr>
          <a:lstStyle>
            <a:defPPr>
              <a:defRPr lang="en-US"/>
            </a:defPPr>
            <a:lvl1pPr marL="0" algn="l" defTabSz="1088361" rtl="0" eaLnBrk="1" latinLnBrk="0" hangingPunct="1">
              <a:defRPr sz="2154" kern="1200">
                <a:solidFill>
                  <a:schemeClr val="tx1"/>
                </a:solidFill>
                <a:latin typeface="+mn-lt"/>
                <a:ea typeface="+mn-ea"/>
                <a:cs typeface="+mn-cs"/>
              </a:defRPr>
            </a:lvl1pPr>
            <a:lvl2pPr marL="544180" algn="l" defTabSz="1088361" rtl="0" eaLnBrk="1" latinLnBrk="0" hangingPunct="1">
              <a:defRPr sz="2154" kern="1200">
                <a:solidFill>
                  <a:schemeClr val="tx1"/>
                </a:solidFill>
                <a:latin typeface="+mn-lt"/>
                <a:ea typeface="+mn-ea"/>
                <a:cs typeface="+mn-cs"/>
              </a:defRPr>
            </a:lvl2pPr>
            <a:lvl3pPr marL="1088361" algn="l" defTabSz="1088361" rtl="0" eaLnBrk="1" latinLnBrk="0" hangingPunct="1">
              <a:defRPr sz="2154" kern="1200">
                <a:solidFill>
                  <a:schemeClr val="tx1"/>
                </a:solidFill>
                <a:latin typeface="+mn-lt"/>
                <a:ea typeface="+mn-ea"/>
                <a:cs typeface="+mn-cs"/>
              </a:defRPr>
            </a:lvl3pPr>
            <a:lvl4pPr marL="1632541" algn="l" defTabSz="1088361" rtl="0" eaLnBrk="1" latinLnBrk="0" hangingPunct="1">
              <a:defRPr sz="2154" kern="1200">
                <a:solidFill>
                  <a:schemeClr val="tx1"/>
                </a:solidFill>
                <a:latin typeface="+mn-lt"/>
                <a:ea typeface="+mn-ea"/>
                <a:cs typeface="+mn-cs"/>
              </a:defRPr>
            </a:lvl4pPr>
            <a:lvl5pPr marL="2176722" algn="l" defTabSz="1088361" rtl="0" eaLnBrk="1" latinLnBrk="0" hangingPunct="1">
              <a:defRPr sz="2154" kern="1200">
                <a:solidFill>
                  <a:schemeClr val="tx1"/>
                </a:solidFill>
                <a:latin typeface="+mn-lt"/>
                <a:ea typeface="+mn-ea"/>
                <a:cs typeface="+mn-cs"/>
              </a:defRPr>
            </a:lvl5pPr>
            <a:lvl6pPr marL="2720902" algn="l" defTabSz="1088361" rtl="0" eaLnBrk="1" latinLnBrk="0" hangingPunct="1">
              <a:defRPr sz="2154" kern="1200">
                <a:solidFill>
                  <a:schemeClr val="tx1"/>
                </a:solidFill>
                <a:latin typeface="+mn-lt"/>
                <a:ea typeface="+mn-ea"/>
                <a:cs typeface="+mn-cs"/>
              </a:defRPr>
            </a:lvl6pPr>
            <a:lvl7pPr marL="3265083" algn="l" defTabSz="1088361" rtl="0" eaLnBrk="1" latinLnBrk="0" hangingPunct="1">
              <a:defRPr sz="2154" kern="1200">
                <a:solidFill>
                  <a:schemeClr val="tx1"/>
                </a:solidFill>
                <a:latin typeface="+mn-lt"/>
                <a:ea typeface="+mn-ea"/>
                <a:cs typeface="+mn-cs"/>
              </a:defRPr>
            </a:lvl7pPr>
            <a:lvl8pPr marL="3809263" algn="l" defTabSz="1088361" rtl="0" eaLnBrk="1" latinLnBrk="0" hangingPunct="1">
              <a:defRPr sz="2154" kern="1200">
                <a:solidFill>
                  <a:schemeClr val="tx1"/>
                </a:solidFill>
                <a:latin typeface="+mn-lt"/>
                <a:ea typeface="+mn-ea"/>
                <a:cs typeface="+mn-cs"/>
              </a:defRPr>
            </a:lvl8pPr>
            <a:lvl9pPr marL="4353444" algn="l" defTabSz="1088361" rtl="0" eaLnBrk="1" latinLnBrk="0" hangingPunct="1">
              <a:defRPr sz="2154" kern="1200">
                <a:solidFill>
                  <a:schemeClr val="tx1"/>
                </a:solidFill>
                <a:latin typeface="+mn-lt"/>
                <a:ea typeface="+mn-ea"/>
                <a:cs typeface="+mn-cs"/>
              </a:defRPr>
            </a:lvl9pPr>
          </a:lstStyle>
          <a:p>
            <a:pPr algn="ctr"/>
            <a:r>
              <a:rPr lang="en-US" sz="5500" b="1" u="sng"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Abstract</a:t>
            </a:r>
          </a:p>
          <a:p>
            <a:r>
              <a:rPr lang="en-US" sz="2800" dirty="0">
                <a:solidFill>
                  <a:schemeClr val="bg1"/>
                </a:solidFill>
                <a:latin typeface="Times New Roman" pitchFamily="18" charset="0"/>
                <a:cs typeface="Times New Roman" pitchFamily="18" charset="0"/>
              </a:rPr>
              <a:t>   </a:t>
            </a:r>
          </a:p>
          <a:p>
            <a:r>
              <a:rPr lang="en-US" sz="3699" b="1" dirty="0">
                <a:solidFill>
                  <a:schemeClr val="bg1"/>
                </a:solidFill>
                <a:latin typeface="Tunga" panose="020B0502040204020203" pitchFamily="34" charset="0"/>
                <a:cs typeface="Tunga" panose="020B0502040204020203" pitchFamily="34" charset="0"/>
              </a:rPr>
              <a:t>From the creation of the world wide web, our society has quickly woven the internet into our everyday lives. While it provides countless resources, the internet has also become a tool for those who seek to put others down. "Cyberbullying" emerged as a real issue that has finally begun to be addressed in the past years. We studied many aspects of cyberbullying and the effects it has on individuals. As its prevalence grew, cyberbullying became illegal in many states. Seeking to truly find if the internet has "destroyed the minds of a generation" and if cyberbullying has gotten worse, we looked at the changes in apps, laws, and effects (depression and suicide rates) over the span of a decade. Our analysis shows that cyberbullying is an issue, but that it is no more prevalent than bullying itself, and the internet should not take the brunt of the blame. We aim to educate on cyberbullying with facts and provide an empirically backed explanation for the trends of the time.</a:t>
            </a:r>
          </a:p>
        </p:txBody>
      </p:sp>
      <p:sp>
        <p:nvSpPr>
          <p:cNvPr id="11" name="TextBox 10"/>
          <p:cNvSpPr txBox="1"/>
          <p:nvPr/>
        </p:nvSpPr>
        <p:spPr>
          <a:xfrm>
            <a:off x="1161094" y="18221449"/>
            <a:ext cx="11346424" cy="4869153"/>
          </a:xfrm>
          <a:prstGeom prst="rect">
            <a:avLst/>
          </a:prstGeom>
          <a:noFill/>
        </p:spPr>
        <p:txBody>
          <a:bodyPr wrap="square" rtlCol="0">
            <a:spAutoFit/>
          </a:bodyPr>
          <a:lstStyle>
            <a:defPPr>
              <a:defRPr lang="en-US"/>
            </a:defPPr>
            <a:lvl1pPr marL="0" algn="l" defTabSz="1088361" rtl="0" eaLnBrk="1" latinLnBrk="0" hangingPunct="1">
              <a:defRPr sz="2154" kern="1200">
                <a:solidFill>
                  <a:schemeClr val="tx1"/>
                </a:solidFill>
                <a:latin typeface="+mn-lt"/>
                <a:ea typeface="+mn-ea"/>
                <a:cs typeface="+mn-cs"/>
              </a:defRPr>
            </a:lvl1pPr>
            <a:lvl2pPr marL="544180" algn="l" defTabSz="1088361" rtl="0" eaLnBrk="1" latinLnBrk="0" hangingPunct="1">
              <a:defRPr sz="2154" kern="1200">
                <a:solidFill>
                  <a:schemeClr val="tx1"/>
                </a:solidFill>
                <a:latin typeface="+mn-lt"/>
                <a:ea typeface="+mn-ea"/>
                <a:cs typeface="+mn-cs"/>
              </a:defRPr>
            </a:lvl2pPr>
            <a:lvl3pPr marL="1088361" algn="l" defTabSz="1088361" rtl="0" eaLnBrk="1" latinLnBrk="0" hangingPunct="1">
              <a:defRPr sz="2154" kern="1200">
                <a:solidFill>
                  <a:schemeClr val="tx1"/>
                </a:solidFill>
                <a:latin typeface="+mn-lt"/>
                <a:ea typeface="+mn-ea"/>
                <a:cs typeface="+mn-cs"/>
              </a:defRPr>
            </a:lvl3pPr>
            <a:lvl4pPr marL="1632541" algn="l" defTabSz="1088361" rtl="0" eaLnBrk="1" latinLnBrk="0" hangingPunct="1">
              <a:defRPr sz="2154" kern="1200">
                <a:solidFill>
                  <a:schemeClr val="tx1"/>
                </a:solidFill>
                <a:latin typeface="+mn-lt"/>
                <a:ea typeface="+mn-ea"/>
                <a:cs typeface="+mn-cs"/>
              </a:defRPr>
            </a:lvl4pPr>
            <a:lvl5pPr marL="2176722" algn="l" defTabSz="1088361" rtl="0" eaLnBrk="1" latinLnBrk="0" hangingPunct="1">
              <a:defRPr sz="2154" kern="1200">
                <a:solidFill>
                  <a:schemeClr val="tx1"/>
                </a:solidFill>
                <a:latin typeface="+mn-lt"/>
                <a:ea typeface="+mn-ea"/>
                <a:cs typeface="+mn-cs"/>
              </a:defRPr>
            </a:lvl5pPr>
            <a:lvl6pPr marL="2720902" algn="l" defTabSz="1088361" rtl="0" eaLnBrk="1" latinLnBrk="0" hangingPunct="1">
              <a:defRPr sz="2154" kern="1200">
                <a:solidFill>
                  <a:schemeClr val="tx1"/>
                </a:solidFill>
                <a:latin typeface="+mn-lt"/>
                <a:ea typeface="+mn-ea"/>
                <a:cs typeface="+mn-cs"/>
              </a:defRPr>
            </a:lvl6pPr>
            <a:lvl7pPr marL="3265083" algn="l" defTabSz="1088361" rtl="0" eaLnBrk="1" latinLnBrk="0" hangingPunct="1">
              <a:defRPr sz="2154" kern="1200">
                <a:solidFill>
                  <a:schemeClr val="tx1"/>
                </a:solidFill>
                <a:latin typeface="+mn-lt"/>
                <a:ea typeface="+mn-ea"/>
                <a:cs typeface="+mn-cs"/>
              </a:defRPr>
            </a:lvl7pPr>
            <a:lvl8pPr marL="3809263" algn="l" defTabSz="1088361" rtl="0" eaLnBrk="1" latinLnBrk="0" hangingPunct="1">
              <a:defRPr sz="2154" kern="1200">
                <a:solidFill>
                  <a:schemeClr val="tx1"/>
                </a:solidFill>
                <a:latin typeface="+mn-lt"/>
                <a:ea typeface="+mn-ea"/>
                <a:cs typeface="+mn-cs"/>
              </a:defRPr>
            </a:lvl8pPr>
            <a:lvl9pPr marL="4353444" algn="l" defTabSz="1088361" rtl="0" eaLnBrk="1" latinLnBrk="0" hangingPunct="1">
              <a:defRPr sz="2154" kern="1200">
                <a:solidFill>
                  <a:schemeClr val="tx1"/>
                </a:solidFill>
                <a:latin typeface="+mn-lt"/>
                <a:ea typeface="+mn-ea"/>
                <a:cs typeface="+mn-cs"/>
              </a:defRPr>
            </a:lvl9pPr>
          </a:lstStyle>
          <a:p>
            <a:pPr algn="ctr"/>
            <a:r>
              <a:rPr lang="en-US" sz="5500" b="1" u="sng"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What is cyberbullying?</a:t>
            </a:r>
          </a:p>
          <a:p>
            <a:pPr algn="ctr"/>
            <a:endParaRPr lang="en-US" sz="1889" dirty="0">
              <a:solidFill>
                <a:schemeClr val="bg1"/>
              </a:solidFill>
              <a:latin typeface="Arial Black" pitchFamily="34" charset="0"/>
            </a:endParaRPr>
          </a:p>
          <a:p>
            <a:r>
              <a:rPr lang="en-US" sz="3699" b="1" dirty="0">
                <a:solidFill>
                  <a:schemeClr val="bg1"/>
                </a:solidFill>
                <a:latin typeface="Tunga" panose="020B0502040204020203" pitchFamily="34" charset="0"/>
                <a:cs typeface="Tunga" panose="020B0502040204020203" pitchFamily="34" charset="0"/>
              </a:rPr>
              <a:t>“Willful and repeated harm inflicted through the use of computers, cell phones, and other electronic devices.”</a:t>
            </a:r>
            <a:r>
              <a:rPr lang="en-US" sz="3699" dirty="0">
                <a:solidFill>
                  <a:schemeClr val="bg1"/>
                </a:solidFill>
                <a:latin typeface="Tunga" panose="020B0502040204020203" pitchFamily="34" charset="0"/>
                <a:cs typeface="Tunga" panose="020B0502040204020203" pitchFamily="34" charset="0"/>
              </a:rPr>
              <a:t> </a:t>
            </a:r>
          </a:p>
          <a:p>
            <a:r>
              <a:rPr lang="en-US" sz="3699" dirty="0">
                <a:solidFill>
                  <a:schemeClr val="bg1"/>
                </a:solidFill>
                <a:latin typeface="Tunga" panose="020B0502040204020203" pitchFamily="34" charset="0"/>
                <a:cs typeface="Tunga" panose="020B0502040204020203" pitchFamily="34" charset="0"/>
              </a:rPr>
              <a:t>(Hinduja &amp; Patchin, 2008)</a:t>
            </a:r>
          </a:p>
          <a:p>
            <a:endParaRPr lang="en-US" sz="1621" dirty="0">
              <a:latin typeface="Times New Roman" pitchFamily="18" charset="0"/>
              <a:cs typeface="Times New Roman" pitchFamily="18" charset="0"/>
            </a:endParaRPr>
          </a:p>
          <a:p>
            <a:endParaRPr lang="en-US" sz="1621" dirty="0">
              <a:latin typeface="Arial Black" pitchFamily="34" charset="0"/>
            </a:endParaRPr>
          </a:p>
          <a:p>
            <a:endParaRPr lang="en-US" sz="2429" dirty="0">
              <a:latin typeface="Arial Black" pitchFamily="34" charset="0"/>
            </a:endParaRPr>
          </a:p>
          <a:p>
            <a:pPr marL="385634" indent="-385634">
              <a:buFont typeface="Arial" pitchFamily="34" charset="0"/>
              <a:buChar char="•"/>
            </a:pPr>
            <a:endParaRPr lang="en-US" sz="2429" dirty="0">
              <a:latin typeface="Arial Black" pitchFamily="34" charset="0"/>
            </a:endParaRPr>
          </a:p>
          <a:p>
            <a:endParaRPr lang="en-US" sz="2429" dirty="0">
              <a:latin typeface="Arial Black" pitchFamily="34" charset="0"/>
            </a:endParaRPr>
          </a:p>
          <a:p>
            <a:pPr marL="308506" indent="-308506">
              <a:buFont typeface="Arial" pitchFamily="34" charset="0"/>
              <a:buChar char="•"/>
            </a:pPr>
            <a:endParaRPr lang="en-US" sz="2025" b="1" dirty="0">
              <a:latin typeface="Arial Black" pitchFamily="34" charset="0"/>
            </a:endParaRPr>
          </a:p>
        </p:txBody>
      </p:sp>
      <p:sp>
        <p:nvSpPr>
          <p:cNvPr id="3" name="TextBox 2"/>
          <p:cNvSpPr txBox="1"/>
          <p:nvPr/>
        </p:nvSpPr>
        <p:spPr>
          <a:xfrm>
            <a:off x="28780424" y="41200626"/>
            <a:ext cx="9624376" cy="861774"/>
          </a:xfrm>
          <a:prstGeom prst="rect">
            <a:avLst/>
          </a:prstGeom>
          <a:solidFill>
            <a:schemeClr val="bg1"/>
          </a:solidFill>
        </p:spPr>
        <p:txBody>
          <a:bodyPr wrap="square" rtlCol="0">
            <a:spAutoFit/>
          </a:bodyPr>
          <a:lstStyle>
            <a:defPPr>
              <a:defRPr lang="en-US"/>
            </a:defPPr>
            <a:lvl1pPr marL="0" algn="l" defTabSz="1088361" rtl="0" eaLnBrk="1" latinLnBrk="0" hangingPunct="1">
              <a:defRPr sz="2154" kern="1200">
                <a:solidFill>
                  <a:schemeClr val="tx1"/>
                </a:solidFill>
                <a:latin typeface="+mn-lt"/>
                <a:ea typeface="+mn-ea"/>
                <a:cs typeface="+mn-cs"/>
              </a:defRPr>
            </a:lvl1pPr>
            <a:lvl2pPr marL="544180" algn="l" defTabSz="1088361" rtl="0" eaLnBrk="1" latinLnBrk="0" hangingPunct="1">
              <a:defRPr sz="2154" kern="1200">
                <a:solidFill>
                  <a:schemeClr val="tx1"/>
                </a:solidFill>
                <a:latin typeface="+mn-lt"/>
                <a:ea typeface="+mn-ea"/>
                <a:cs typeface="+mn-cs"/>
              </a:defRPr>
            </a:lvl2pPr>
            <a:lvl3pPr marL="1088361" algn="l" defTabSz="1088361" rtl="0" eaLnBrk="1" latinLnBrk="0" hangingPunct="1">
              <a:defRPr sz="2154" kern="1200">
                <a:solidFill>
                  <a:schemeClr val="tx1"/>
                </a:solidFill>
                <a:latin typeface="+mn-lt"/>
                <a:ea typeface="+mn-ea"/>
                <a:cs typeface="+mn-cs"/>
              </a:defRPr>
            </a:lvl3pPr>
            <a:lvl4pPr marL="1632541" algn="l" defTabSz="1088361" rtl="0" eaLnBrk="1" latinLnBrk="0" hangingPunct="1">
              <a:defRPr sz="2154" kern="1200">
                <a:solidFill>
                  <a:schemeClr val="tx1"/>
                </a:solidFill>
                <a:latin typeface="+mn-lt"/>
                <a:ea typeface="+mn-ea"/>
                <a:cs typeface="+mn-cs"/>
              </a:defRPr>
            </a:lvl4pPr>
            <a:lvl5pPr marL="2176722" algn="l" defTabSz="1088361" rtl="0" eaLnBrk="1" latinLnBrk="0" hangingPunct="1">
              <a:defRPr sz="2154" kern="1200">
                <a:solidFill>
                  <a:schemeClr val="tx1"/>
                </a:solidFill>
                <a:latin typeface="+mn-lt"/>
                <a:ea typeface="+mn-ea"/>
                <a:cs typeface="+mn-cs"/>
              </a:defRPr>
            </a:lvl5pPr>
            <a:lvl6pPr marL="2720902" algn="l" defTabSz="1088361" rtl="0" eaLnBrk="1" latinLnBrk="0" hangingPunct="1">
              <a:defRPr sz="2154" kern="1200">
                <a:solidFill>
                  <a:schemeClr val="tx1"/>
                </a:solidFill>
                <a:latin typeface="+mn-lt"/>
                <a:ea typeface="+mn-ea"/>
                <a:cs typeface="+mn-cs"/>
              </a:defRPr>
            </a:lvl6pPr>
            <a:lvl7pPr marL="3265083" algn="l" defTabSz="1088361" rtl="0" eaLnBrk="1" latinLnBrk="0" hangingPunct="1">
              <a:defRPr sz="2154" kern="1200">
                <a:solidFill>
                  <a:schemeClr val="tx1"/>
                </a:solidFill>
                <a:latin typeface="+mn-lt"/>
                <a:ea typeface="+mn-ea"/>
                <a:cs typeface="+mn-cs"/>
              </a:defRPr>
            </a:lvl7pPr>
            <a:lvl8pPr marL="3809263" algn="l" defTabSz="1088361" rtl="0" eaLnBrk="1" latinLnBrk="0" hangingPunct="1">
              <a:defRPr sz="2154" kern="1200">
                <a:solidFill>
                  <a:schemeClr val="tx1"/>
                </a:solidFill>
                <a:latin typeface="+mn-lt"/>
                <a:ea typeface="+mn-ea"/>
                <a:cs typeface="+mn-cs"/>
              </a:defRPr>
            </a:lvl8pPr>
            <a:lvl9pPr marL="4353444" algn="l" defTabSz="1088361" rtl="0" eaLnBrk="1" latinLnBrk="0" hangingPunct="1">
              <a:defRPr sz="2154" kern="1200">
                <a:solidFill>
                  <a:schemeClr val="tx1"/>
                </a:solidFill>
                <a:latin typeface="+mn-lt"/>
                <a:ea typeface="+mn-ea"/>
                <a:cs typeface="+mn-cs"/>
              </a:defRPr>
            </a:lvl9pPr>
          </a:lstStyle>
          <a:p>
            <a:r>
              <a:rPr lang="en-US" sz="2500" dirty="0">
                <a:latin typeface="Arial Narrow" pitchFamily="34" charset="0"/>
              </a:rPr>
              <a:t>Acknowledgments: This project was funded through UW-Eau Claire Center of Excellence for Faculty and Undergraduate Student Research Collaboration </a:t>
            </a:r>
          </a:p>
        </p:txBody>
      </p:sp>
      <p:sp>
        <p:nvSpPr>
          <p:cNvPr id="10" name="TextBox 9"/>
          <p:cNvSpPr txBox="1"/>
          <p:nvPr/>
        </p:nvSpPr>
        <p:spPr>
          <a:xfrm>
            <a:off x="295077" y="22015037"/>
            <a:ext cx="13625488" cy="1291572"/>
          </a:xfrm>
          <a:prstGeom prst="rect">
            <a:avLst/>
          </a:prstGeom>
          <a:noFill/>
        </p:spPr>
        <p:txBody>
          <a:bodyPr wrap="square" rtlCol="0">
            <a:spAutoFit/>
          </a:bodyPr>
          <a:lstStyle>
            <a:defPPr>
              <a:defRPr lang="en-US"/>
            </a:defPPr>
            <a:lvl1pPr marL="0" algn="l" defTabSz="1088361" rtl="0" eaLnBrk="1" latinLnBrk="0" hangingPunct="1">
              <a:defRPr sz="2154" kern="1200">
                <a:solidFill>
                  <a:schemeClr val="tx1"/>
                </a:solidFill>
                <a:latin typeface="+mn-lt"/>
                <a:ea typeface="+mn-ea"/>
                <a:cs typeface="+mn-cs"/>
              </a:defRPr>
            </a:lvl1pPr>
            <a:lvl2pPr marL="544180" algn="l" defTabSz="1088361" rtl="0" eaLnBrk="1" latinLnBrk="0" hangingPunct="1">
              <a:defRPr sz="2154" kern="1200">
                <a:solidFill>
                  <a:schemeClr val="tx1"/>
                </a:solidFill>
                <a:latin typeface="+mn-lt"/>
                <a:ea typeface="+mn-ea"/>
                <a:cs typeface="+mn-cs"/>
              </a:defRPr>
            </a:lvl2pPr>
            <a:lvl3pPr marL="1088361" algn="l" defTabSz="1088361" rtl="0" eaLnBrk="1" latinLnBrk="0" hangingPunct="1">
              <a:defRPr sz="2154" kern="1200">
                <a:solidFill>
                  <a:schemeClr val="tx1"/>
                </a:solidFill>
                <a:latin typeface="+mn-lt"/>
                <a:ea typeface="+mn-ea"/>
                <a:cs typeface="+mn-cs"/>
              </a:defRPr>
            </a:lvl3pPr>
            <a:lvl4pPr marL="1632541" algn="l" defTabSz="1088361" rtl="0" eaLnBrk="1" latinLnBrk="0" hangingPunct="1">
              <a:defRPr sz="2154" kern="1200">
                <a:solidFill>
                  <a:schemeClr val="tx1"/>
                </a:solidFill>
                <a:latin typeface="+mn-lt"/>
                <a:ea typeface="+mn-ea"/>
                <a:cs typeface="+mn-cs"/>
              </a:defRPr>
            </a:lvl4pPr>
            <a:lvl5pPr marL="2176722" algn="l" defTabSz="1088361" rtl="0" eaLnBrk="1" latinLnBrk="0" hangingPunct="1">
              <a:defRPr sz="2154" kern="1200">
                <a:solidFill>
                  <a:schemeClr val="tx1"/>
                </a:solidFill>
                <a:latin typeface="+mn-lt"/>
                <a:ea typeface="+mn-ea"/>
                <a:cs typeface="+mn-cs"/>
              </a:defRPr>
            </a:lvl5pPr>
            <a:lvl6pPr marL="2720902" algn="l" defTabSz="1088361" rtl="0" eaLnBrk="1" latinLnBrk="0" hangingPunct="1">
              <a:defRPr sz="2154" kern="1200">
                <a:solidFill>
                  <a:schemeClr val="tx1"/>
                </a:solidFill>
                <a:latin typeface="+mn-lt"/>
                <a:ea typeface="+mn-ea"/>
                <a:cs typeface="+mn-cs"/>
              </a:defRPr>
            </a:lvl6pPr>
            <a:lvl7pPr marL="3265083" algn="l" defTabSz="1088361" rtl="0" eaLnBrk="1" latinLnBrk="0" hangingPunct="1">
              <a:defRPr sz="2154" kern="1200">
                <a:solidFill>
                  <a:schemeClr val="tx1"/>
                </a:solidFill>
                <a:latin typeface="+mn-lt"/>
                <a:ea typeface="+mn-ea"/>
                <a:cs typeface="+mn-cs"/>
              </a:defRPr>
            </a:lvl7pPr>
            <a:lvl8pPr marL="3809263" algn="l" defTabSz="1088361" rtl="0" eaLnBrk="1" latinLnBrk="0" hangingPunct="1">
              <a:defRPr sz="2154" kern="1200">
                <a:solidFill>
                  <a:schemeClr val="tx1"/>
                </a:solidFill>
                <a:latin typeface="+mn-lt"/>
                <a:ea typeface="+mn-ea"/>
                <a:cs typeface="+mn-cs"/>
              </a:defRPr>
            </a:lvl8pPr>
            <a:lvl9pPr marL="4353444" algn="l" defTabSz="1088361" rtl="0" eaLnBrk="1" latinLnBrk="0" hangingPunct="1">
              <a:defRPr sz="2154" kern="1200">
                <a:solidFill>
                  <a:schemeClr val="tx1"/>
                </a:solidFill>
                <a:latin typeface="+mn-lt"/>
                <a:ea typeface="+mn-ea"/>
                <a:cs typeface="+mn-cs"/>
              </a:defRPr>
            </a:lvl9pPr>
          </a:lstStyle>
          <a:p>
            <a:pPr algn="ctr"/>
            <a:r>
              <a:rPr lang="en-US" sz="5500" b="1" u="sng"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Timeline of Popular Social Media Platforms</a:t>
            </a:r>
          </a:p>
          <a:p>
            <a:pPr algn="ctr"/>
            <a:endParaRPr lang="en-US" sz="2293" b="1" u="sng" dirty="0">
              <a:latin typeface="Times New Roman" pitchFamily="18" charset="0"/>
              <a:cs typeface="Times New Roman" pitchFamily="18" charset="0"/>
            </a:endParaRPr>
          </a:p>
        </p:txBody>
      </p:sp>
      <p:sp>
        <p:nvSpPr>
          <p:cNvPr id="13" name="TextBox 12"/>
          <p:cNvSpPr txBox="1"/>
          <p:nvPr/>
        </p:nvSpPr>
        <p:spPr>
          <a:xfrm>
            <a:off x="28511670" y="26744682"/>
            <a:ext cx="8290817" cy="6017032"/>
          </a:xfrm>
          <a:prstGeom prst="rect">
            <a:avLst/>
          </a:prstGeom>
          <a:noFill/>
        </p:spPr>
        <p:txBody>
          <a:bodyPr wrap="square" rtlCol="0">
            <a:spAutoFit/>
          </a:bodyPr>
          <a:lstStyle>
            <a:defPPr>
              <a:defRPr lang="en-US"/>
            </a:defPPr>
            <a:lvl1pPr marL="0" algn="l" defTabSz="1088361" rtl="0" eaLnBrk="1" latinLnBrk="0" hangingPunct="1">
              <a:defRPr sz="2154" kern="1200">
                <a:solidFill>
                  <a:schemeClr val="tx1"/>
                </a:solidFill>
                <a:latin typeface="+mn-lt"/>
                <a:ea typeface="+mn-ea"/>
                <a:cs typeface="+mn-cs"/>
              </a:defRPr>
            </a:lvl1pPr>
            <a:lvl2pPr marL="544180" algn="l" defTabSz="1088361" rtl="0" eaLnBrk="1" latinLnBrk="0" hangingPunct="1">
              <a:defRPr sz="2154" kern="1200">
                <a:solidFill>
                  <a:schemeClr val="tx1"/>
                </a:solidFill>
                <a:latin typeface="+mn-lt"/>
                <a:ea typeface="+mn-ea"/>
                <a:cs typeface="+mn-cs"/>
              </a:defRPr>
            </a:lvl2pPr>
            <a:lvl3pPr marL="1088361" algn="l" defTabSz="1088361" rtl="0" eaLnBrk="1" latinLnBrk="0" hangingPunct="1">
              <a:defRPr sz="2154" kern="1200">
                <a:solidFill>
                  <a:schemeClr val="tx1"/>
                </a:solidFill>
                <a:latin typeface="+mn-lt"/>
                <a:ea typeface="+mn-ea"/>
                <a:cs typeface="+mn-cs"/>
              </a:defRPr>
            </a:lvl3pPr>
            <a:lvl4pPr marL="1632541" algn="l" defTabSz="1088361" rtl="0" eaLnBrk="1" latinLnBrk="0" hangingPunct="1">
              <a:defRPr sz="2154" kern="1200">
                <a:solidFill>
                  <a:schemeClr val="tx1"/>
                </a:solidFill>
                <a:latin typeface="+mn-lt"/>
                <a:ea typeface="+mn-ea"/>
                <a:cs typeface="+mn-cs"/>
              </a:defRPr>
            </a:lvl4pPr>
            <a:lvl5pPr marL="2176722" algn="l" defTabSz="1088361" rtl="0" eaLnBrk="1" latinLnBrk="0" hangingPunct="1">
              <a:defRPr sz="2154" kern="1200">
                <a:solidFill>
                  <a:schemeClr val="tx1"/>
                </a:solidFill>
                <a:latin typeface="+mn-lt"/>
                <a:ea typeface="+mn-ea"/>
                <a:cs typeface="+mn-cs"/>
              </a:defRPr>
            </a:lvl5pPr>
            <a:lvl6pPr marL="2720902" algn="l" defTabSz="1088361" rtl="0" eaLnBrk="1" latinLnBrk="0" hangingPunct="1">
              <a:defRPr sz="2154" kern="1200">
                <a:solidFill>
                  <a:schemeClr val="tx1"/>
                </a:solidFill>
                <a:latin typeface="+mn-lt"/>
                <a:ea typeface="+mn-ea"/>
                <a:cs typeface="+mn-cs"/>
              </a:defRPr>
            </a:lvl6pPr>
            <a:lvl7pPr marL="3265083" algn="l" defTabSz="1088361" rtl="0" eaLnBrk="1" latinLnBrk="0" hangingPunct="1">
              <a:defRPr sz="2154" kern="1200">
                <a:solidFill>
                  <a:schemeClr val="tx1"/>
                </a:solidFill>
                <a:latin typeface="+mn-lt"/>
                <a:ea typeface="+mn-ea"/>
                <a:cs typeface="+mn-cs"/>
              </a:defRPr>
            </a:lvl7pPr>
            <a:lvl8pPr marL="3809263" algn="l" defTabSz="1088361" rtl="0" eaLnBrk="1" latinLnBrk="0" hangingPunct="1">
              <a:defRPr sz="2154" kern="1200">
                <a:solidFill>
                  <a:schemeClr val="tx1"/>
                </a:solidFill>
                <a:latin typeface="+mn-lt"/>
                <a:ea typeface="+mn-ea"/>
                <a:cs typeface="+mn-cs"/>
              </a:defRPr>
            </a:lvl8pPr>
            <a:lvl9pPr marL="4353444" algn="l" defTabSz="1088361" rtl="0" eaLnBrk="1" latinLnBrk="0" hangingPunct="1">
              <a:defRPr sz="2154" kern="1200">
                <a:solidFill>
                  <a:schemeClr val="tx1"/>
                </a:solidFill>
                <a:latin typeface="+mn-lt"/>
                <a:ea typeface="+mn-ea"/>
                <a:cs typeface="+mn-cs"/>
              </a:defRPr>
            </a:lvl9pPr>
          </a:lstStyle>
          <a:p>
            <a:pPr algn="ctr"/>
            <a:r>
              <a:rPr lang="en-US" sz="5500" b="1" u="sng"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Thoughts for the Future</a:t>
            </a:r>
          </a:p>
          <a:p>
            <a:pPr algn="ctr"/>
            <a:endParaRPr lang="en-US" sz="5500" b="1" dirty="0">
              <a:latin typeface="Times New Roman" pitchFamily="18" charset="0"/>
              <a:cs typeface="Times New Roman" pitchFamily="18" charset="0"/>
            </a:endParaRPr>
          </a:p>
          <a:p>
            <a:pPr algn="ctr"/>
            <a:endParaRPr lang="en-US" sz="5500" b="1" dirty="0">
              <a:latin typeface="Times New Roman" pitchFamily="18" charset="0"/>
              <a:cs typeface="Times New Roman" pitchFamily="18" charset="0"/>
            </a:endParaRPr>
          </a:p>
          <a:p>
            <a:pPr algn="ctr"/>
            <a:endParaRPr lang="en-US" sz="5500" b="1" dirty="0">
              <a:latin typeface="Times New Roman" pitchFamily="18" charset="0"/>
              <a:cs typeface="Times New Roman" pitchFamily="18" charset="0"/>
            </a:endParaRPr>
          </a:p>
          <a:p>
            <a:pPr algn="ctr"/>
            <a:endParaRPr lang="en-US" sz="5500" b="1" dirty="0">
              <a:latin typeface="Times New Roman" pitchFamily="18" charset="0"/>
              <a:cs typeface="Times New Roman" pitchFamily="18" charset="0"/>
            </a:endParaRPr>
          </a:p>
          <a:p>
            <a:pPr algn="ctr"/>
            <a:endParaRPr lang="en-US" sz="5500" b="1" dirty="0">
              <a:latin typeface="Times New Roman" pitchFamily="18" charset="0"/>
              <a:cs typeface="Times New Roman" pitchFamily="18" charset="0"/>
            </a:endParaRPr>
          </a:p>
          <a:p>
            <a:pPr algn="ctr"/>
            <a:endParaRPr lang="en-US" sz="5500" b="1" dirty="0">
              <a:latin typeface="Times New Roman" pitchFamily="18" charset="0"/>
              <a:cs typeface="Times New Roman" pitchFamily="18" charset="0"/>
            </a:endParaRPr>
          </a:p>
        </p:txBody>
      </p:sp>
      <p:sp>
        <p:nvSpPr>
          <p:cNvPr id="9" name="TextBox 8"/>
          <p:cNvSpPr txBox="1"/>
          <p:nvPr/>
        </p:nvSpPr>
        <p:spPr>
          <a:xfrm>
            <a:off x="28144502" y="6939113"/>
            <a:ext cx="8657984" cy="1271245"/>
          </a:xfrm>
          <a:prstGeom prst="rect">
            <a:avLst/>
          </a:prstGeom>
          <a:noFill/>
        </p:spPr>
        <p:txBody>
          <a:bodyPr wrap="square" rtlCol="0">
            <a:spAutoFit/>
          </a:bodyPr>
          <a:lstStyle>
            <a:defPPr>
              <a:defRPr lang="en-US"/>
            </a:defPPr>
            <a:lvl1pPr marL="0" algn="l" defTabSz="1088361" rtl="0" eaLnBrk="1" latinLnBrk="0" hangingPunct="1">
              <a:defRPr sz="2154" kern="1200">
                <a:solidFill>
                  <a:schemeClr val="tx1"/>
                </a:solidFill>
                <a:latin typeface="+mn-lt"/>
                <a:ea typeface="+mn-ea"/>
                <a:cs typeface="+mn-cs"/>
              </a:defRPr>
            </a:lvl1pPr>
            <a:lvl2pPr marL="544180" algn="l" defTabSz="1088361" rtl="0" eaLnBrk="1" latinLnBrk="0" hangingPunct="1">
              <a:defRPr sz="2154" kern="1200">
                <a:solidFill>
                  <a:schemeClr val="tx1"/>
                </a:solidFill>
                <a:latin typeface="+mn-lt"/>
                <a:ea typeface="+mn-ea"/>
                <a:cs typeface="+mn-cs"/>
              </a:defRPr>
            </a:lvl2pPr>
            <a:lvl3pPr marL="1088361" algn="l" defTabSz="1088361" rtl="0" eaLnBrk="1" latinLnBrk="0" hangingPunct="1">
              <a:defRPr sz="2154" kern="1200">
                <a:solidFill>
                  <a:schemeClr val="tx1"/>
                </a:solidFill>
                <a:latin typeface="+mn-lt"/>
                <a:ea typeface="+mn-ea"/>
                <a:cs typeface="+mn-cs"/>
              </a:defRPr>
            </a:lvl3pPr>
            <a:lvl4pPr marL="1632541" algn="l" defTabSz="1088361" rtl="0" eaLnBrk="1" latinLnBrk="0" hangingPunct="1">
              <a:defRPr sz="2154" kern="1200">
                <a:solidFill>
                  <a:schemeClr val="tx1"/>
                </a:solidFill>
                <a:latin typeface="+mn-lt"/>
                <a:ea typeface="+mn-ea"/>
                <a:cs typeface="+mn-cs"/>
              </a:defRPr>
            </a:lvl4pPr>
            <a:lvl5pPr marL="2176722" algn="l" defTabSz="1088361" rtl="0" eaLnBrk="1" latinLnBrk="0" hangingPunct="1">
              <a:defRPr sz="2154" kern="1200">
                <a:solidFill>
                  <a:schemeClr val="tx1"/>
                </a:solidFill>
                <a:latin typeface="+mn-lt"/>
                <a:ea typeface="+mn-ea"/>
                <a:cs typeface="+mn-cs"/>
              </a:defRPr>
            </a:lvl5pPr>
            <a:lvl6pPr marL="2720902" algn="l" defTabSz="1088361" rtl="0" eaLnBrk="1" latinLnBrk="0" hangingPunct="1">
              <a:defRPr sz="2154" kern="1200">
                <a:solidFill>
                  <a:schemeClr val="tx1"/>
                </a:solidFill>
                <a:latin typeface="+mn-lt"/>
                <a:ea typeface="+mn-ea"/>
                <a:cs typeface="+mn-cs"/>
              </a:defRPr>
            </a:lvl6pPr>
            <a:lvl7pPr marL="3265083" algn="l" defTabSz="1088361" rtl="0" eaLnBrk="1" latinLnBrk="0" hangingPunct="1">
              <a:defRPr sz="2154" kern="1200">
                <a:solidFill>
                  <a:schemeClr val="tx1"/>
                </a:solidFill>
                <a:latin typeface="+mn-lt"/>
                <a:ea typeface="+mn-ea"/>
                <a:cs typeface="+mn-cs"/>
              </a:defRPr>
            </a:lvl7pPr>
            <a:lvl8pPr marL="3809263" algn="l" defTabSz="1088361" rtl="0" eaLnBrk="1" latinLnBrk="0" hangingPunct="1">
              <a:defRPr sz="2154" kern="1200">
                <a:solidFill>
                  <a:schemeClr val="tx1"/>
                </a:solidFill>
                <a:latin typeface="+mn-lt"/>
                <a:ea typeface="+mn-ea"/>
                <a:cs typeface="+mn-cs"/>
              </a:defRPr>
            </a:lvl8pPr>
            <a:lvl9pPr marL="4353444" algn="l" defTabSz="1088361" rtl="0" eaLnBrk="1" latinLnBrk="0" hangingPunct="1">
              <a:defRPr sz="2154" kern="1200">
                <a:solidFill>
                  <a:schemeClr val="tx1"/>
                </a:solidFill>
                <a:latin typeface="+mn-lt"/>
                <a:ea typeface="+mn-ea"/>
                <a:cs typeface="+mn-cs"/>
              </a:defRPr>
            </a:lvl9pPr>
          </a:lstStyle>
          <a:p>
            <a:pPr algn="ctr"/>
            <a:r>
              <a:rPr lang="en-US" sz="5500" b="1" u="sng"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Other Findings</a:t>
            </a:r>
          </a:p>
          <a:p>
            <a:pPr lvl="0"/>
            <a:endParaRPr lang="en-US" sz="2161" b="1" u="sng" dirty="0">
              <a:solidFill>
                <a:prstClr val="white"/>
              </a:solidFill>
              <a:latin typeface="Times New Roman" pitchFamily="18" charset="0"/>
              <a:cs typeface="Times New Roman" pitchFamily="18" charset="0"/>
            </a:endParaRPr>
          </a:p>
        </p:txBody>
      </p:sp>
      <p:sp>
        <p:nvSpPr>
          <p:cNvPr id="19" name="TextBox 18"/>
          <p:cNvSpPr txBox="1"/>
          <p:nvPr/>
        </p:nvSpPr>
        <p:spPr>
          <a:xfrm>
            <a:off x="14470260" y="7051991"/>
            <a:ext cx="10671960" cy="5297348"/>
          </a:xfrm>
          <a:prstGeom prst="rect">
            <a:avLst/>
          </a:prstGeom>
          <a:noFill/>
        </p:spPr>
        <p:txBody>
          <a:bodyPr wrap="square" rtlCol="0">
            <a:spAutoFit/>
          </a:bodyPr>
          <a:lstStyle>
            <a:defPPr>
              <a:defRPr lang="en-US"/>
            </a:defPPr>
            <a:lvl1pPr marL="0" algn="l" defTabSz="1088361" rtl="0" eaLnBrk="1" latinLnBrk="0" hangingPunct="1">
              <a:defRPr sz="2154" kern="1200">
                <a:solidFill>
                  <a:schemeClr val="tx1"/>
                </a:solidFill>
                <a:latin typeface="+mn-lt"/>
                <a:ea typeface="+mn-ea"/>
                <a:cs typeface="+mn-cs"/>
              </a:defRPr>
            </a:lvl1pPr>
            <a:lvl2pPr marL="544180" algn="l" defTabSz="1088361" rtl="0" eaLnBrk="1" latinLnBrk="0" hangingPunct="1">
              <a:defRPr sz="2154" kern="1200">
                <a:solidFill>
                  <a:schemeClr val="tx1"/>
                </a:solidFill>
                <a:latin typeface="+mn-lt"/>
                <a:ea typeface="+mn-ea"/>
                <a:cs typeface="+mn-cs"/>
              </a:defRPr>
            </a:lvl2pPr>
            <a:lvl3pPr marL="1088361" algn="l" defTabSz="1088361" rtl="0" eaLnBrk="1" latinLnBrk="0" hangingPunct="1">
              <a:defRPr sz="2154" kern="1200">
                <a:solidFill>
                  <a:schemeClr val="tx1"/>
                </a:solidFill>
                <a:latin typeface="+mn-lt"/>
                <a:ea typeface="+mn-ea"/>
                <a:cs typeface="+mn-cs"/>
              </a:defRPr>
            </a:lvl3pPr>
            <a:lvl4pPr marL="1632541" algn="l" defTabSz="1088361" rtl="0" eaLnBrk="1" latinLnBrk="0" hangingPunct="1">
              <a:defRPr sz="2154" kern="1200">
                <a:solidFill>
                  <a:schemeClr val="tx1"/>
                </a:solidFill>
                <a:latin typeface="+mn-lt"/>
                <a:ea typeface="+mn-ea"/>
                <a:cs typeface="+mn-cs"/>
              </a:defRPr>
            </a:lvl4pPr>
            <a:lvl5pPr marL="2176722" algn="l" defTabSz="1088361" rtl="0" eaLnBrk="1" latinLnBrk="0" hangingPunct="1">
              <a:defRPr sz="2154" kern="1200">
                <a:solidFill>
                  <a:schemeClr val="tx1"/>
                </a:solidFill>
                <a:latin typeface="+mn-lt"/>
                <a:ea typeface="+mn-ea"/>
                <a:cs typeface="+mn-cs"/>
              </a:defRPr>
            </a:lvl5pPr>
            <a:lvl6pPr marL="2720902" algn="l" defTabSz="1088361" rtl="0" eaLnBrk="1" latinLnBrk="0" hangingPunct="1">
              <a:defRPr sz="2154" kern="1200">
                <a:solidFill>
                  <a:schemeClr val="tx1"/>
                </a:solidFill>
                <a:latin typeface="+mn-lt"/>
                <a:ea typeface="+mn-ea"/>
                <a:cs typeface="+mn-cs"/>
              </a:defRPr>
            </a:lvl6pPr>
            <a:lvl7pPr marL="3265083" algn="l" defTabSz="1088361" rtl="0" eaLnBrk="1" latinLnBrk="0" hangingPunct="1">
              <a:defRPr sz="2154" kern="1200">
                <a:solidFill>
                  <a:schemeClr val="tx1"/>
                </a:solidFill>
                <a:latin typeface="+mn-lt"/>
                <a:ea typeface="+mn-ea"/>
                <a:cs typeface="+mn-cs"/>
              </a:defRPr>
            </a:lvl7pPr>
            <a:lvl8pPr marL="3809263" algn="l" defTabSz="1088361" rtl="0" eaLnBrk="1" latinLnBrk="0" hangingPunct="1">
              <a:defRPr sz="2154" kern="1200">
                <a:solidFill>
                  <a:schemeClr val="tx1"/>
                </a:solidFill>
                <a:latin typeface="+mn-lt"/>
                <a:ea typeface="+mn-ea"/>
                <a:cs typeface="+mn-cs"/>
              </a:defRPr>
            </a:lvl8pPr>
            <a:lvl9pPr marL="4353444" algn="l" defTabSz="1088361" rtl="0" eaLnBrk="1" latinLnBrk="0" hangingPunct="1">
              <a:defRPr sz="2154" kern="1200">
                <a:solidFill>
                  <a:schemeClr val="tx1"/>
                </a:solidFill>
                <a:latin typeface="+mn-lt"/>
                <a:ea typeface="+mn-ea"/>
                <a:cs typeface="+mn-cs"/>
              </a:defRPr>
            </a:lvl9pPr>
          </a:lstStyle>
          <a:p>
            <a:pPr lvl="0" algn="ctr"/>
            <a:r>
              <a:rPr lang="en-US" sz="5500" b="1" u="sng"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Is cyberbullying illegal? </a:t>
            </a:r>
          </a:p>
          <a:p>
            <a:pPr lvl="0" algn="ctr"/>
            <a:endParaRPr lang="en-US" sz="2429" b="1" dirty="0">
              <a:solidFill>
                <a:prstClr val="white"/>
              </a:solidFill>
              <a:latin typeface="Times New Roman" pitchFamily="18" charset="0"/>
              <a:cs typeface="Times New Roman" pitchFamily="18" charset="0"/>
            </a:endParaRPr>
          </a:p>
          <a:p>
            <a:pPr lvl="0" algn="just"/>
            <a:r>
              <a:rPr lang="en-US" sz="3699" b="1" dirty="0">
                <a:solidFill>
                  <a:schemeClr val="bg1"/>
                </a:solidFill>
                <a:latin typeface="Tunga" panose="020B0502040204020203" pitchFamily="34" charset="0"/>
                <a:cs typeface="Tunga" panose="020B0502040204020203" pitchFamily="34" charset="0"/>
              </a:rPr>
              <a:t>Over the past decade, many states enacted legislation concerning cyberbullying, in order to address this new issue.  The following maps illustrate the differences in 2009 to 2019. </a:t>
            </a:r>
          </a:p>
          <a:p>
            <a:pPr lvl="0" algn="just"/>
            <a:endParaRPr lang="en-US" sz="3699" b="1" dirty="0">
              <a:solidFill>
                <a:schemeClr val="bg1"/>
              </a:solidFill>
              <a:latin typeface="Tunga" panose="020B0502040204020203" pitchFamily="34" charset="0"/>
              <a:cs typeface="Tunga" panose="020B0502040204020203" pitchFamily="34" charset="0"/>
            </a:endParaRPr>
          </a:p>
          <a:p>
            <a:pPr lvl="0" algn="just"/>
            <a:r>
              <a:rPr lang="en-US" sz="3699" b="1" dirty="0">
                <a:solidFill>
                  <a:schemeClr val="bg1"/>
                </a:solidFill>
                <a:latin typeface="Tunga" panose="020B0502040204020203" pitchFamily="34" charset="0"/>
                <a:cs typeface="Tunga" panose="020B0502040204020203" pitchFamily="34" charset="0"/>
              </a:rPr>
              <a:t>Overall, we see a large increase in the number of states with criminal sanctions for cyberbullying.</a:t>
            </a:r>
          </a:p>
        </p:txBody>
      </p:sp>
      <p:sp>
        <p:nvSpPr>
          <p:cNvPr id="21" name="Rectangle 20"/>
          <p:cNvSpPr/>
          <p:nvPr/>
        </p:nvSpPr>
        <p:spPr>
          <a:xfrm>
            <a:off x="12107057" y="-12493318"/>
            <a:ext cx="14190693" cy="175433"/>
          </a:xfrm>
          <a:prstGeom prst="rect">
            <a:avLst/>
          </a:prstGeom>
        </p:spPr>
        <p:txBody>
          <a:bodyPr wrap="square">
            <a:spAutoFit/>
          </a:bodyPr>
          <a:lstStyle>
            <a:defPPr>
              <a:defRPr lang="en-US"/>
            </a:defPPr>
            <a:lvl1pPr marL="0" algn="l" defTabSz="1088361" rtl="0" eaLnBrk="1" latinLnBrk="0" hangingPunct="1">
              <a:defRPr sz="2154" kern="1200">
                <a:solidFill>
                  <a:schemeClr val="tx1"/>
                </a:solidFill>
                <a:latin typeface="+mn-lt"/>
                <a:ea typeface="+mn-ea"/>
                <a:cs typeface="+mn-cs"/>
              </a:defRPr>
            </a:lvl1pPr>
            <a:lvl2pPr marL="544180" algn="l" defTabSz="1088361" rtl="0" eaLnBrk="1" latinLnBrk="0" hangingPunct="1">
              <a:defRPr sz="2154" kern="1200">
                <a:solidFill>
                  <a:schemeClr val="tx1"/>
                </a:solidFill>
                <a:latin typeface="+mn-lt"/>
                <a:ea typeface="+mn-ea"/>
                <a:cs typeface="+mn-cs"/>
              </a:defRPr>
            </a:lvl2pPr>
            <a:lvl3pPr marL="1088361" algn="l" defTabSz="1088361" rtl="0" eaLnBrk="1" latinLnBrk="0" hangingPunct="1">
              <a:defRPr sz="2154" kern="1200">
                <a:solidFill>
                  <a:schemeClr val="tx1"/>
                </a:solidFill>
                <a:latin typeface="+mn-lt"/>
                <a:ea typeface="+mn-ea"/>
                <a:cs typeface="+mn-cs"/>
              </a:defRPr>
            </a:lvl3pPr>
            <a:lvl4pPr marL="1632541" algn="l" defTabSz="1088361" rtl="0" eaLnBrk="1" latinLnBrk="0" hangingPunct="1">
              <a:defRPr sz="2154" kern="1200">
                <a:solidFill>
                  <a:schemeClr val="tx1"/>
                </a:solidFill>
                <a:latin typeface="+mn-lt"/>
                <a:ea typeface="+mn-ea"/>
                <a:cs typeface="+mn-cs"/>
              </a:defRPr>
            </a:lvl4pPr>
            <a:lvl5pPr marL="2176722" algn="l" defTabSz="1088361" rtl="0" eaLnBrk="1" latinLnBrk="0" hangingPunct="1">
              <a:defRPr sz="2154" kern="1200">
                <a:solidFill>
                  <a:schemeClr val="tx1"/>
                </a:solidFill>
                <a:latin typeface="+mn-lt"/>
                <a:ea typeface="+mn-ea"/>
                <a:cs typeface="+mn-cs"/>
              </a:defRPr>
            </a:lvl5pPr>
            <a:lvl6pPr marL="2720902" algn="l" defTabSz="1088361" rtl="0" eaLnBrk="1" latinLnBrk="0" hangingPunct="1">
              <a:defRPr sz="2154" kern="1200">
                <a:solidFill>
                  <a:schemeClr val="tx1"/>
                </a:solidFill>
                <a:latin typeface="+mn-lt"/>
                <a:ea typeface="+mn-ea"/>
                <a:cs typeface="+mn-cs"/>
              </a:defRPr>
            </a:lvl6pPr>
            <a:lvl7pPr marL="3265083" algn="l" defTabSz="1088361" rtl="0" eaLnBrk="1" latinLnBrk="0" hangingPunct="1">
              <a:defRPr sz="2154" kern="1200">
                <a:solidFill>
                  <a:schemeClr val="tx1"/>
                </a:solidFill>
                <a:latin typeface="+mn-lt"/>
                <a:ea typeface="+mn-ea"/>
                <a:cs typeface="+mn-cs"/>
              </a:defRPr>
            </a:lvl7pPr>
            <a:lvl8pPr marL="3809263" algn="l" defTabSz="1088361" rtl="0" eaLnBrk="1" latinLnBrk="0" hangingPunct="1">
              <a:defRPr sz="2154" kern="1200">
                <a:solidFill>
                  <a:schemeClr val="tx1"/>
                </a:solidFill>
                <a:latin typeface="+mn-lt"/>
                <a:ea typeface="+mn-ea"/>
                <a:cs typeface="+mn-cs"/>
              </a:defRPr>
            </a:lvl8pPr>
            <a:lvl9pPr marL="4353444" algn="l" defTabSz="1088361" rtl="0" eaLnBrk="1" latinLnBrk="0" hangingPunct="1">
              <a:defRPr sz="2154" kern="1200">
                <a:solidFill>
                  <a:schemeClr val="tx1"/>
                </a:solidFill>
                <a:latin typeface="+mn-lt"/>
                <a:ea typeface="+mn-ea"/>
                <a:cs typeface="+mn-cs"/>
              </a:defRPr>
            </a:lvl9pPr>
          </a:lstStyle>
          <a:p>
            <a:pPr algn="ctr"/>
            <a:endParaRPr lang="es-ES_tradnl" sz="540" dirty="0"/>
          </a:p>
        </p:txBody>
      </p:sp>
      <p:pic>
        <p:nvPicPr>
          <p:cNvPr id="1032" name="Picture 8">
            <a:extLst>
              <a:ext uri="{FF2B5EF4-FFF2-40B4-BE49-F238E27FC236}">
                <a16:creationId xmlns:a16="http://schemas.microsoft.com/office/drawing/2014/main" id="{E465CA68-4D3A-4C8F-AF13-88252740B3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47553" y="14424041"/>
            <a:ext cx="13724860" cy="997668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21426F8A-181C-40E4-81ED-3C12AB7135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820965" y="27100199"/>
            <a:ext cx="13724860" cy="9976677"/>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6CDFAE63-A72A-4F20-A5FC-2E4754FB75CA}"/>
              </a:ext>
            </a:extLst>
          </p:cNvPr>
          <p:cNvSpPr txBox="1"/>
          <p:nvPr/>
        </p:nvSpPr>
        <p:spPr>
          <a:xfrm>
            <a:off x="19095524" y="13080938"/>
            <a:ext cx="2106509" cy="784702"/>
          </a:xfrm>
          <a:prstGeom prst="rect">
            <a:avLst/>
          </a:prstGeom>
          <a:noFill/>
        </p:spPr>
        <p:txBody>
          <a:bodyPr wrap="square" rtlCol="0">
            <a:spAutoFit/>
          </a:bodyPr>
          <a:lstStyle/>
          <a:p>
            <a:pPr algn="ctr"/>
            <a:r>
              <a:rPr lang="en-US" sz="4499"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2009</a:t>
            </a:r>
          </a:p>
        </p:txBody>
      </p:sp>
      <p:sp>
        <p:nvSpPr>
          <p:cNvPr id="29" name="TextBox 28">
            <a:extLst>
              <a:ext uri="{FF2B5EF4-FFF2-40B4-BE49-F238E27FC236}">
                <a16:creationId xmlns:a16="http://schemas.microsoft.com/office/drawing/2014/main" id="{96AEF5E6-3DB7-4700-82C1-C3E877EF97FF}"/>
              </a:ext>
            </a:extLst>
          </p:cNvPr>
          <p:cNvSpPr txBox="1"/>
          <p:nvPr/>
        </p:nvSpPr>
        <p:spPr>
          <a:xfrm>
            <a:off x="19095524" y="25574266"/>
            <a:ext cx="2106509" cy="784702"/>
          </a:xfrm>
          <a:prstGeom prst="rect">
            <a:avLst/>
          </a:prstGeom>
          <a:noFill/>
        </p:spPr>
        <p:txBody>
          <a:bodyPr wrap="square" rtlCol="0">
            <a:spAutoFit/>
          </a:bodyPr>
          <a:lstStyle/>
          <a:p>
            <a:pPr algn="ctr"/>
            <a:r>
              <a:rPr lang="en-US" sz="4499"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4499"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2019</a:t>
            </a:r>
          </a:p>
        </p:txBody>
      </p:sp>
      <p:sp>
        <p:nvSpPr>
          <p:cNvPr id="17" name="TextBox 16">
            <a:extLst>
              <a:ext uri="{FF2B5EF4-FFF2-40B4-BE49-F238E27FC236}">
                <a16:creationId xmlns:a16="http://schemas.microsoft.com/office/drawing/2014/main" id="{733FD8CF-AB36-4F43-9630-C1390DC837F4}"/>
              </a:ext>
            </a:extLst>
          </p:cNvPr>
          <p:cNvSpPr txBox="1"/>
          <p:nvPr/>
        </p:nvSpPr>
        <p:spPr>
          <a:xfrm>
            <a:off x="867638" y="23763797"/>
            <a:ext cx="12479024" cy="8410829"/>
          </a:xfrm>
          <a:prstGeom prst="rect">
            <a:avLst/>
          </a:prstGeom>
          <a:noFill/>
        </p:spPr>
        <p:txBody>
          <a:bodyPr wrap="square" rtlCol="0">
            <a:spAutoFit/>
          </a:bodyPr>
          <a:lstStyle/>
          <a:p>
            <a:r>
              <a:rPr lang="en-US" sz="3699" b="1" dirty="0">
                <a:solidFill>
                  <a:schemeClr val="bg1"/>
                </a:solidFill>
                <a:latin typeface="Tunga" panose="020B0502040204020203" pitchFamily="34" charset="0"/>
                <a:cs typeface="Tunga" panose="020B0502040204020203" pitchFamily="34" charset="0"/>
              </a:rPr>
              <a:t>Cyberbullying can occur in different forms through any of these apps.</a:t>
            </a:r>
          </a:p>
          <a:p>
            <a:r>
              <a:rPr lang="en-US" sz="3699" b="1" dirty="0">
                <a:solidFill>
                  <a:schemeClr val="bg1"/>
                </a:solidFill>
                <a:latin typeface="Tunga" panose="020B0502040204020203" pitchFamily="34" charset="0"/>
                <a:cs typeface="Tunga" panose="020B0502040204020203" pitchFamily="34" charset="0"/>
              </a:rPr>
              <a:t>Skype, Facebook, YouTube, Twitter, and Tumblr all launched before 2009.</a:t>
            </a:r>
          </a:p>
          <a:p>
            <a:r>
              <a:rPr lang="en-US" sz="3699" b="1" dirty="0">
                <a:solidFill>
                  <a:schemeClr val="bg1"/>
                </a:solidFill>
                <a:latin typeface="Tunga" panose="020B0502040204020203" pitchFamily="34" charset="0"/>
                <a:cs typeface="Tunga" panose="020B0502040204020203" pitchFamily="34" charset="0"/>
              </a:rPr>
              <a:t>KiK – Launched 2009</a:t>
            </a:r>
          </a:p>
          <a:p>
            <a:r>
              <a:rPr lang="en-US" sz="3699" b="1" dirty="0">
                <a:solidFill>
                  <a:schemeClr val="bg1"/>
                </a:solidFill>
                <a:latin typeface="Tunga" panose="020B0502040204020203" pitchFamily="34" charset="0"/>
                <a:cs typeface="Tunga" panose="020B0502040204020203" pitchFamily="34" charset="0"/>
              </a:rPr>
              <a:t>Omegle – Launched 2009</a:t>
            </a:r>
          </a:p>
          <a:p>
            <a:r>
              <a:rPr lang="en-US" sz="3699" b="1" dirty="0">
                <a:solidFill>
                  <a:schemeClr val="bg1"/>
                </a:solidFill>
                <a:latin typeface="Tunga" panose="020B0502040204020203" pitchFamily="34" charset="0"/>
                <a:cs typeface="Tunga" panose="020B0502040204020203" pitchFamily="34" charset="0"/>
              </a:rPr>
              <a:t>Ask.fm – Launched 2010</a:t>
            </a:r>
          </a:p>
          <a:p>
            <a:r>
              <a:rPr lang="en-US" sz="3699" b="1" dirty="0">
                <a:solidFill>
                  <a:schemeClr val="bg1"/>
                </a:solidFill>
                <a:latin typeface="Tunga" panose="020B0502040204020203" pitchFamily="34" charset="0"/>
                <a:cs typeface="Tunga" panose="020B0502040204020203" pitchFamily="34" charset="0"/>
              </a:rPr>
              <a:t>Instagram – Launched 2010</a:t>
            </a:r>
          </a:p>
          <a:p>
            <a:r>
              <a:rPr lang="en-US" sz="3699" b="1" dirty="0">
                <a:solidFill>
                  <a:schemeClr val="bg1"/>
                </a:solidFill>
                <a:latin typeface="Tunga" panose="020B0502040204020203" pitchFamily="34" charset="0"/>
                <a:cs typeface="Tunga" panose="020B0502040204020203" pitchFamily="34" charset="0"/>
              </a:rPr>
              <a:t>Pinterest – Launched 2010</a:t>
            </a:r>
          </a:p>
          <a:p>
            <a:r>
              <a:rPr lang="en-US" sz="3699" b="1" dirty="0">
                <a:solidFill>
                  <a:schemeClr val="bg1"/>
                </a:solidFill>
                <a:latin typeface="Tunga" panose="020B0502040204020203" pitchFamily="34" charset="0"/>
                <a:cs typeface="Tunga" panose="020B0502040204020203" pitchFamily="34" charset="0"/>
              </a:rPr>
              <a:t>Snapchat – Launched 2011</a:t>
            </a:r>
          </a:p>
          <a:p>
            <a:r>
              <a:rPr lang="en-US" sz="3699" b="1" dirty="0">
                <a:solidFill>
                  <a:schemeClr val="bg1"/>
                </a:solidFill>
                <a:latin typeface="Tunga" panose="020B0502040204020203" pitchFamily="34" charset="0"/>
                <a:cs typeface="Tunga" panose="020B0502040204020203" pitchFamily="34" charset="0"/>
              </a:rPr>
              <a:t>Vine – Launched 2013 </a:t>
            </a:r>
          </a:p>
          <a:p>
            <a:r>
              <a:rPr lang="en-US" sz="3699" b="1" dirty="0">
                <a:solidFill>
                  <a:schemeClr val="bg1"/>
                </a:solidFill>
                <a:latin typeface="Tunga" panose="020B0502040204020203" pitchFamily="34" charset="0"/>
                <a:cs typeface="Tunga" panose="020B0502040204020203" pitchFamily="34" charset="0"/>
              </a:rPr>
              <a:t>Yik Yak – Launched 2013 (Shut down in 2017)</a:t>
            </a:r>
          </a:p>
          <a:p>
            <a:r>
              <a:rPr lang="en-US" sz="3699" b="1" dirty="0">
                <a:solidFill>
                  <a:schemeClr val="bg1"/>
                </a:solidFill>
                <a:latin typeface="Tunga" panose="020B0502040204020203" pitchFamily="34" charset="0"/>
                <a:cs typeface="Tunga" panose="020B0502040204020203" pitchFamily="34" charset="0"/>
              </a:rPr>
              <a:t>Musical.ly – Launched 2014 </a:t>
            </a:r>
          </a:p>
          <a:p>
            <a:r>
              <a:rPr lang="en-US" sz="3699" b="1" dirty="0">
                <a:solidFill>
                  <a:schemeClr val="bg1"/>
                </a:solidFill>
                <a:latin typeface="Tunga" panose="020B0502040204020203" pitchFamily="34" charset="0"/>
                <a:cs typeface="Tunga" panose="020B0502040204020203" pitchFamily="34" charset="0"/>
              </a:rPr>
              <a:t>Sarahah – Launched 2016 (Removed from Google and Apple app stores in 2018)</a:t>
            </a:r>
            <a:endParaRPr lang="en-US" sz="2267" b="1" dirty="0">
              <a:solidFill>
                <a:schemeClr val="bg1"/>
              </a:solidFill>
              <a:latin typeface="Tunga" panose="020B0502040204020203" pitchFamily="34" charset="0"/>
              <a:cs typeface="Tunga" panose="020B0502040204020203" pitchFamily="34" charset="0"/>
            </a:endParaRPr>
          </a:p>
          <a:p>
            <a:endParaRPr lang="en-US" sz="2267" b="1" dirty="0">
              <a:solidFill>
                <a:schemeClr val="bg1"/>
              </a:solidFill>
              <a:latin typeface="Tunga" panose="020B0502040204020203" pitchFamily="34" charset="0"/>
              <a:cs typeface="Tunga" panose="020B0502040204020203" pitchFamily="34" charset="0"/>
            </a:endParaRPr>
          </a:p>
        </p:txBody>
      </p:sp>
      <p:sp>
        <p:nvSpPr>
          <p:cNvPr id="18" name="TextBox 17">
            <a:extLst>
              <a:ext uri="{FF2B5EF4-FFF2-40B4-BE49-F238E27FC236}">
                <a16:creationId xmlns:a16="http://schemas.microsoft.com/office/drawing/2014/main" id="{A9D497C1-1D13-4CBD-8F49-43BAEA1188A7}"/>
              </a:ext>
            </a:extLst>
          </p:cNvPr>
          <p:cNvSpPr txBox="1"/>
          <p:nvPr/>
        </p:nvSpPr>
        <p:spPr>
          <a:xfrm>
            <a:off x="29118075" y="8390590"/>
            <a:ext cx="7684411" cy="2938625"/>
          </a:xfrm>
          <a:prstGeom prst="rect">
            <a:avLst/>
          </a:prstGeom>
          <a:noFill/>
        </p:spPr>
        <p:txBody>
          <a:bodyPr wrap="square" rtlCol="0">
            <a:spAutoFit/>
          </a:bodyPr>
          <a:lstStyle/>
          <a:p>
            <a:r>
              <a:rPr lang="en-US" sz="3699" b="1" dirty="0">
                <a:solidFill>
                  <a:schemeClr val="bg1"/>
                </a:solidFill>
                <a:latin typeface="Tunga" panose="020B0502040204020203" pitchFamily="34" charset="0"/>
                <a:cs typeface="Tunga" panose="020B0502040204020203" pitchFamily="34" charset="0"/>
              </a:rPr>
              <a:t>In extreme cases, individuals who are cyberbullied are at an increased risk for suicide attempts.</a:t>
            </a:r>
          </a:p>
          <a:p>
            <a:endParaRPr lang="en-US" sz="3699" b="1" dirty="0">
              <a:solidFill>
                <a:schemeClr val="bg1"/>
              </a:solidFill>
              <a:latin typeface="Tunga" panose="020B0502040204020203" pitchFamily="34" charset="0"/>
              <a:cs typeface="Tunga" panose="020B0502040204020203" pitchFamily="34" charset="0"/>
            </a:endParaRPr>
          </a:p>
          <a:p>
            <a:r>
              <a:rPr lang="en-US" sz="3699" b="1" dirty="0">
                <a:solidFill>
                  <a:schemeClr val="bg1"/>
                </a:solidFill>
                <a:latin typeface="Tunga" panose="020B0502040204020203" pitchFamily="34" charset="0"/>
                <a:cs typeface="Tunga" panose="020B0502040204020203" pitchFamily="34" charset="0"/>
              </a:rPr>
              <a:t>Suicide Rates Over Time: </a:t>
            </a:r>
          </a:p>
        </p:txBody>
      </p:sp>
      <p:pic>
        <p:nvPicPr>
          <p:cNvPr id="22" name="Picture 21">
            <a:extLst>
              <a:ext uri="{FF2B5EF4-FFF2-40B4-BE49-F238E27FC236}">
                <a16:creationId xmlns:a16="http://schemas.microsoft.com/office/drawing/2014/main" id="{A66ECE61-3422-4783-B8DD-E92DFB98D3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330136" y="11336839"/>
            <a:ext cx="9502229" cy="6334817"/>
          </a:xfrm>
          <a:prstGeom prst="rect">
            <a:avLst/>
          </a:prstGeom>
        </p:spPr>
      </p:pic>
      <p:sp>
        <p:nvSpPr>
          <p:cNvPr id="23" name="TextBox 22">
            <a:extLst>
              <a:ext uri="{FF2B5EF4-FFF2-40B4-BE49-F238E27FC236}">
                <a16:creationId xmlns:a16="http://schemas.microsoft.com/office/drawing/2014/main" id="{6854A609-B1ED-4209-BDE5-0464C6620D7B}"/>
              </a:ext>
            </a:extLst>
          </p:cNvPr>
          <p:cNvSpPr txBox="1"/>
          <p:nvPr/>
        </p:nvSpPr>
        <p:spPr>
          <a:xfrm>
            <a:off x="13441402" y="40208791"/>
            <a:ext cx="15521260" cy="661591"/>
          </a:xfrm>
          <a:prstGeom prst="rect">
            <a:avLst/>
          </a:prstGeom>
          <a:noFill/>
        </p:spPr>
        <p:txBody>
          <a:bodyPr wrap="square" rtlCol="0">
            <a:spAutoFit/>
          </a:bodyPr>
          <a:lstStyle/>
          <a:p>
            <a:r>
              <a:rPr lang="en-US" sz="3699" b="1" dirty="0">
                <a:solidFill>
                  <a:schemeClr val="bg1"/>
                </a:solidFill>
                <a:latin typeface="Tunga" panose="020B0502040204020203" pitchFamily="34" charset="0"/>
                <a:cs typeface="Tunga" panose="020B0502040204020203" pitchFamily="34" charset="0"/>
              </a:rPr>
              <a:t>Visit cyberbullying.org for more information on how you can help make a difference!</a:t>
            </a:r>
          </a:p>
        </p:txBody>
      </p:sp>
      <p:pic>
        <p:nvPicPr>
          <p:cNvPr id="1040" name="Picture 16" descr="Image result for safe internet use for kids">
            <a:extLst>
              <a:ext uri="{FF2B5EF4-FFF2-40B4-BE49-F238E27FC236}">
                <a16:creationId xmlns:a16="http://schemas.microsoft.com/office/drawing/2014/main" id="{D8C3304B-EE14-4AAE-B49C-B5A19058A7F0}"/>
              </a:ext>
            </a:extLst>
          </p:cNvPr>
          <p:cNvPicPr>
            <a:picLocks noChangeAspect="1" noChangeArrowheads="1"/>
          </p:cNvPicPr>
          <p:nvPr/>
        </p:nvPicPr>
        <p:blipFill>
          <a:blip r:embed="rId6">
            <a:alphaModFix/>
            <a:extLst>
              <a:ext uri="{28A0092B-C50C-407E-A947-70E740481C1C}">
                <a14:useLocalDpi xmlns:a14="http://schemas.microsoft.com/office/drawing/2010/main" val="0"/>
              </a:ext>
            </a:extLst>
          </a:blip>
          <a:srcRect/>
          <a:stretch>
            <a:fillRect/>
          </a:stretch>
        </p:blipFill>
        <p:spPr bwMode="auto">
          <a:xfrm>
            <a:off x="0" y="4001755"/>
            <a:ext cx="4526876" cy="215026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67DE4005-83AC-4841-A5CD-A8D77686DD9D}"/>
              </a:ext>
            </a:extLst>
          </p:cNvPr>
          <p:cNvSpPr txBox="1"/>
          <p:nvPr/>
        </p:nvSpPr>
        <p:spPr>
          <a:xfrm>
            <a:off x="28471384" y="28434844"/>
            <a:ext cx="9347975" cy="10908243"/>
          </a:xfrm>
          <a:prstGeom prst="rect">
            <a:avLst/>
          </a:prstGeom>
          <a:noFill/>
        </p:spPr>
        <p:txBody>
          <a:bodyPr wrap="square" rtlCol="0">
            <a:spAutoFit/>
          </a:bodyPr>
          <a:lstStyle/>
          <a:p>
            <a:r>
              <a:rPr lang="en-US" sz="3699" b="1" dirty="0">
                <a:solidFill>
                  <a:schemeClr val="bg1"/>
                </a:solidFill>
                <a:latin typeface="Tunga" panose="020B0502040204020203" pitchFamily="34" charset="0"/>
                <a:cs typeface="Tunga" panose="020B0502040204020203" pitchFamily="34" charset="0"/>
              </a:rPr>
              <a:t>As our society becomes more interwoven with technology, many of our everyday tasks could not be done without it. Overall, the trends in the prevalence of cyberbullying are varied with increases some years and decreases others. More research must be conducted over time with consistent methods to gather sound information. (There have not been many studies on prevalence.) The internet has not ruined a generation any more than any other new form of living. For the future, we want to promote education of safe internet use and the spread of more positivity, while also advocating for additional research on the topic. Cyberbullying and regular bullying trace their roots to different aspects of a person’s life that may drive them to that behavior. Traditional bullying is still more prevalent than cyberbullying, so it is up to us as human beings to improve our conduct towards others. </a:t>
            </a:r>
          </a:p>
        </p:txBody>
      </p:sp>
      <p:pic>
        <p:nvPicPr>
          <p:cNvPr id="1026" name="Picture 2">
            <a:extLst>
              <a:ext uri="{FF2B5EF4-FFF2-40B4-BE49-F238E27FC236}">
                <a16:creationId xmlns:a16="http://schemas.microsoft.com/office/drawing/2014/main" id="{30FAF3D6-3334-4C78-8982-19FE7C7302A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33742" y="35263424"/>
            <a:ext cx="7242122" cy="5611053"/>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7A7DB933-E2C2-4D29-BD9F-CAFBE208CE49}"/>
              </a:ext>
            </a:extLst>
          </p:cNvPr>
          <p:cNvSpPr txBox="1"/>
          <p:nvPr/>
        </p:nvSpPr>
        <p:spPr>
          <a:xfrm>
            <a:off x="2131836" y="33445948"/>
            <a:ext cx="10309715" cy="938719"/>
          </a:xfrm>
          <a:prstGeom prst="rect">
            <a:avLst/>
          </a:prstGeom>
          <a:noFill/>
        </p:spPr>
        <p:txBody>
          <a:bodyPr wrap="square" rtlCol="0">
            <a:spAutoFit/>
          </a:bodyPr>
          <a:lstStyle/>
          <a:p>
            <a:r>
              <a:rPr lang="en-US" sz="5500" b="1" u="sng"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Overall Cyberbullying Trends</a:t>
            </a:r>
          </a:p>
        </p:txBody>
      </p:sp>
      <p:sp>
        <p:nvSpPr>
          <p:cNvPr id="16" name="TextBox 15">
            <a:extLst>
              <a:ext uri="{FF2B5EF4-FFF2-40B4-BE49-F238E27FC236}">
                <a16:creationId xmlns:a16="http://schemas.microsoft.com/office/drawing/2014/main" id="{BE14D5B8-8131-4C4A-A62D-42609E693402}"/>
              </a:ext>
            </a:extLst>
          </p:cNvPr>
          <p:cNvSpPr txBox="1"/>
          <p:nvPr/>
        </p:nvSpPr>
        <p:spPr>
          <a:xfrm>
            <a:off x="585442" y="36223086"/>
            <a:ext cx="5448301" cy="4646400"/>
          </a:xfrm>
          <a:prstGeom prst="rect">
            <a:avLst/>
          </a:prstGeom>
          <a:noFill/>
        </p:spPr>
        <p:txBody>
          <a:bodyPr wrap="square" rtlCol="0">
            <a:spAutoFit/>
          </a:bodyPr>
          <a:lstStyle/>
          <a:p>
            <a:r>
              <a:rPr lang="en-US" sz="3699" b="1" dirty="0">
                <a:solidFill>
                  <a:schemeClr val="bg1"/>
                </a:solidFill>
                <a:latin typeface="Tunga" panose="020B0502040204020203" pitchFamily="34" charset="0"/>
                <a:cs typeface="Tunga" panose="020B0502040204020203" pitchFamily="34" charset="0"/>
              </a:rPr>
              <a:t>Prevalence for cyberbullying has varied over the past decade. This year, there may be the slightest increase, but overall about 29% of adolescents say they have been cyberbullied. </a:t>
            </a:r>
          </a:p>
          <a:p>
            <a:r>
              <a:rPr lang="en-US" sz="3699" dirty="0">
                <a:solidFill>
                  <a:schemeClr val="bg1"/>
                </a:solidFill>
                <a:latin typeface="Tunga" panose="020B0502040204020203" pitchFamily="34" charset="0"/>
                <a:cs typeface="Tunga" panose="020B0502040204020203" pitchFamily="34" charset="0"/>
              </a:rPr>
              <a:t>(Patchin &amp; Hinduja, 2019)</a:t>
            </a:r>
          </a:p>
        </p:txBody>
      </p:sp>
      <p:sp>
        <p:nvSpPr>
          <p:cNvPr id="20" name="TextBox 19">
            <a:extLst>
              <a:ext uri="{FF2B5EF4-FFF2-40B4-BE49-F238E27FC236}">
                <a16:creationId xmlns:a16="http://schemas.microsoft.com/office/drawing/2014/main" id="{60780DA6-F04A-4FAD-B349-8187BFBA4221}"/>
              </a:ext>
            </a:extLst>
          </p:cNvPr>
          <p:cNvSpPr txBox="1"/>
          <p:nvPr/>
        </p:nvSpPr>
        <p:spPr>
          <a:xfrm>
            <a:off x="29003211" y="18559206"/>
            <a:ext cx="7020627" cy="8539325"/>
          </a:xfrm>
          <a:prstGeom prst="rect">
            <a:avLst/>
          </a:prstGeom>
          <a:noFill/>
        </p:spPr>
        <p:txBody>
          <a:bodyPr wrap="square" rtlCol="0">
            <a:spAutoFit/>
          </a:bodyPr>
          <a:lstStyle/>
          <a:p>
            <a:r>
              <a:rPr lang="en-US" sz="3699" b="1" u="sng" dirty="0">
                <a:solidFill>
                  <a:schemeClr val="bg1"/>
                </a:solidFill>
                <a:latin typeface="Tunga" panose="020B0502040204020203" pitchFamily="34" charset="0"/>
                <a:cs typeface="Tunga" panose="020B0502040204020203" pitchFamily="34" charset="0"/>
              </a:rPr>
              <a:t>Expanding Upon Previous Knowledge</a:t>
            </a:r>
          </a:p>
          <a:p>
            <a:endParaRPr lang="en-US" sz="3699" b="1" dirty="0">
              <a:solidFill>
                <a:schemeClr val="bg1"/>
              </a:solidFill>
              <a:latin typeface="Tunga" panose="020B0502040204020203" pitchFamily="34" charset="0"/>
              <a:cs typeface="Tunga" panose="020B0502040204020203" pitchFamily="34" charset="0"/>
            </a:endParaRPr>
          </a:p>
          <a:p>
            <a:r>
              <a:rPr lang="en-US" sz="3699" b="1" dirty="0">
                <a:solidFill>
                  <a:schemeClr val="bg1"/>
                </a:solidFill>
                <a:latin typeface="Tunga" panose="020B0502040204020203" pitchFamily="34" charset="0"/>
                <a:cs typeface="Tunga" panose="020B0502040204020203" pitchFamily="34" charset="0"/>
              </a:rPr>
              <a:t>The following literature provides additional information on bullying, cyberbullying, and how they relate to factors such as suicide.</a:t>
            </a:r>
          </a:p>
          <a:p>
            <a:endParaRPr lang="en-US" sz="3699" b="1" dirty="0">
              <a:solidFill>
                <a:schemeClr val="bg1"/>
              </a:solidFill>
              <a:latin typeface="Tunga" panose="020B0502040204020203" pitchFamily="34" charset="0"/>
              <a:cs typeface="Tunga" panose="020B0502040204020203" pitchFamily="34" charset="0"/>
            </a:endParaRPr>
          </a:p>
          <a:p>
            <a:pPr marL="647761" indent="-647761">
              <a:buFont typeface="Arial" panose="020B0604020202020204" pitchFamily="34" charset="0"/>
              <a:buChar char="•"/>
            </a:pPr>
            <a:r>
              <a:rPr lang="en-US" sz="3699" b="1" dirty="0">
                <a:solidFill>
                  <a:schemeClr val="bg1"/>
                </a:solidFill>
                <a:latin typeface="Tunga" panose="020B0502040204020203" pitchFamily="34" charset="0"/>
                <a:cs typeface="Tunga" panose="020B0502040204020203" pitchFamily="34" charset="0"/>
              </a:rPr>
              <a:t>Bullying, Cyberbullying, and Suicide – 2010 (Hinduja &amp; Patchin)</a:t>
            </a:r>
          </a:p>
          <a:p>
            <a:pPr marL="647761" indent="-647761">
              <a:buFont typeface="Arial" panose="020B0604020202020204" pitchFamily="34" charset="0"/>
              <a:buChar char="•"/>
            </a:pPr>
            <a:r>
              <a:rPr lang="en-US" sz="3699" b="1" dirty="0">
                <a:solidFill>
                  <a:schemeClr val="bg1"/>
                </a:solidFill>
                <a:latin typeface="Tunga" panose="020B0502040204020203" pitchFamily="34" charset="0"/>
                <a:cs typeface="Tunga" panose="020B0502040204020203" pitchFamily="34" charset="0"/>
              </a:rPr>
              <a:t>Connecting Adolescent Suicide to the Severity of Bullying and Cyberbullying – 2018                 (Hinduja &amp; Patchin) </a:t>
            </a:r>
          </a:p>
          <a:p>
            <a:pPr marL="647761" indent="-647761">
              <a:buFont typeface="Arial" panose="020B0604020202020204" pitchFamily="34" charset="0"/>
              <a:buChar char="•"/>
            </a:pPr>
            <a:endParaRPr lang="en-US" sz="2267" b="1" dirty="0">
              <a:solidFill>
                <a:schemeClr val="bg1"/>
              </a:solidFill>
              <a:latin typeface="Tunga" panose="020B0502040204020203" pitchFamily="34" charset="0"/>
              <a:cs typeface="Tunga" panose="020B0502040204020203" pitchFamily="34" charset="0"/>
            </a:endParaRPr>
          </a:p>
          <a:p>
            <a:pPr marL="647761" indent="-647761">
              <a:buFont typeface="Arial" panose="020B0604020202020204" pitchFamily="34" charset="0"/>
              <a:buChar char="•"/>
            </a:pPr>
            <a:endParaRPr lang="en-US" sz="2267" b="1" dirty="0">
              <a:solidFill>
                <a:schemeClr val="bg1"/>
              </a:solidFill>
              <a:latin typeface="Tunga" panose="020B0502040204020203" pitchFamily="34" charset="0"/>
              <a:cs typeface="Tunga" panose="020B0502040204020203" pitchFamily="34" charset="0"/>
            </a:endParaRPr>
          </a:p>
          <a:p>
            <a:pPr marL="647761" indent="-647761">
              <a:buFont typeface="Arial" panose="020B0604020202020204" pitchFamily="34" charset="0"/>
              <a:buChar char="•"/>
            </a:pPr>
            <a:endParaRPr lang="en-US" sz="2267" b="1" dirty="0">
              <a:solidFill>
                <a:schemeClr val="bg1"/>
              </a:solidFill>
              <a:latin typeface="Tunga" panose="020B0502040204020203" pitchFamily="34" charset="0"/>
              <a:cs typeface="Tunga" panose="020B0502040204020203" pitchFamily="34" charset="0"/>
            </a:endParaRPr>
          </a:p>
        </p:txBody>
      </p:sp>
      <p:pic>
        <p:nvPicPr>
          <p:cNvPr id="7" name="Picture 6">
            <a:extLst>
              <a:ext uri="{FF2B5EF4-FFF2-40B4-BE49-F238E27FC236}">
                <a16:creationId xmlns:a16="http://schemas.microsoft.com/office/drawing/2014/main" id="{D9F5DBE4-0708-425E-B411-D7D9CA6E677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3877925" y="4168503"/>
            <a:ext cx="4743077" cy="2150268"/>
          </a:xfrm>
          <a:prstGeom prst="rect">
            <a:avLst/>
          </a:prstGeom>
        </p:spPr>
      </p:pic>
    </p:spTree>
    <p:extLst>
      <p:ext uri="{BB962C8B-B14F-4D97-AF65-F5344CB8AC3E}">
        <p14:creationId xmlns:p14="http://schemas.microsoft.com/office/powerpoint/2010/main" val="40816146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451</TotalTime>
  <Words>741</Words>
  <Application>Microsoft Office PowerPoint</Application>
  <PresentationFormat>Custom</PresentationFormat>
  <Paragraphs>60</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Arial Black</vt:lpstr>
      <vt:lpstr>Arial Narrow</vt:lpstr>
      <vt:lpstr>Calibri</vt:lpstr>
      <vt:lpstr>Times New Roman</vt:lpstr>
      <vt:lpstr>Tunga</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Elli Becker</dc:creator>
  <cp:lastModifiedBy>Roach, Laurie M.</cp:lastModifiedBy>
  <cp:revision>47</cp:revision>
  <dcterms:created xsi:type="dcterms:W3CDTF">2019-04-20T22:59:18Z</dcterms:created>
  <dcterms:modified xsi:type="dcterms:W3CDTF">2020-05-21T17:08:50Z</dcterms:modified>
</cp:coreProperties>
</file>