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3A65"/>
    <a:srgbClr val="2A799C"/>
    <a:srgbClr val="93E3FF"/>
    <a:srgbClr val="BEB384"/>
    <a:srgbClr val="DFCC85"/>
    <a:srgbClr val="AFA269"/>
    <a:srgbClr val="BBB07F"/>
    <a:srgbClr val="D6CFB2"/>
    <a:srgbClr val="DABD8A"/>
    <a:srgbClr val="CAA2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434" autoAdjust="0"/>
  </p:normalViewPr>
  <p:slideViewPr>
    <p:cSldViewPr snapToGrid="0">
      <p:cViewPr>
        <p:scale>
          <a:sx n="25" d="100"/>
          <a:sy n="25" d="100"/>
        </p:scale>
        <p:origin x="1344" y="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mass.uwec.edu\projects\JEWELLMC_5-15-2019\Colin%20Fackler\Nb3Sn\Numerical%20Resul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mass.uwec.edu\projects\JEWELLMC_5-15-2019\Colin%20Fackler\Nb3Sn\Numerical%20Resul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mass.uwec.edu\PROJECTS\JEWELLMC_5-15-2019\Tony%20Doan\Nb3Sn\Characterizing%20Wire%20-%20Levels%20of%20Damage\Poster\Analyzing%20dent%20dat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mass.uwec.edu\projects\JEWELLMC_5-15-2019\Tony%20Doan\Nb3Sn\Characterizing%20Wire%20-%20Levels%20of%20Damage\Number%20of%20wires%20and%20dent%20data.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chemeClr val="tx1">
                    <a:lumMod val="65000"/>
                    <a:lumOff val="35000"/>
                  </a:schemeClr>
                </a:solidFill>
                <a:latin typeface="+mn-lt"/>
                <a:ea typeface="+mn-ea"/>
                <a:cs typeface="+mn-cs"/>
              </a:defRPr>
            </a:pPr>
            <a:r>
              <a:rPr lang="en-US" sz="1680" b="1" i="0"/>
              <a:t>X Position vs Aspect</a:t>
            </a:r>
            <a:r>
              <a:rPr lang="en-US" sz="1680" b="1" i="0" baseline="0"/>
              <a:t> Ratio </a:t>
            </a:r>
            <a:r>
              <a:rPr lang="en-US" sz="1680" b="1" i="0"/>
              <a:t>(</a:t>
            </a:r>
            <a:r>
              <a:rPr lang="en-US" sz="1680" b="1" i="0">
                <a:solidFill>
                  <a:srgbClr val="0070C0"/>
                </a:solidFill>
              </a:rPr>
              <a:t>Untested</a:t>
            </a:r>
            <a:r>
              <a:rPr lang="en-US" sz="1680" b="1" i="0"/>
              <a:t>)</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3"/>
            <c:spPr>
              <a:solidFill>
                <a:srgbClr val="0070C0"/>
              </a:solidFill>
              <a:ln w="9525">
                <a:solidFill>
                  <a:srgbClr val="0070C0"/>
                </a:solidFill>
              </a:ln>
              <a:effectLst/>
            </c:spPr>
          </c:marker>
          <c:xVal>
            <c:numRef>
              <c:f>'Lorentz Force Graphs (AR)'!$I$22:$I$1435</c:f>
              <c:numCache>
                <c:formatCode>General</c:formatCode>
                <c:ptCount val="1414"/>
                <c:pt idx="0">
                  <c:v>3359.79</c:v>
                </c:pt>
                <c:pt idx="1">
                  <c:v>3499.5619999999999</c:v>
                </c:pt>
                <c:pt idx="2">
                  <c:v>3519.7420000000002</c:v>
                </c:pt>
                <c:pt idx="3">
                  <c:v>3702.49</c:v>
                </c:pt>
                <c:pt idx="4">
                  <c:v>3832.3870000000002</c:v>
                </c:pt>
                <c:pt idx="5">
                  <c:v>3945.31</c:v>
                </c:pt>
                <c:pt idx="6">
                  <c:v>3983.1529999999998</c:v>
                </c:pt>
                <c:pt idx="7">
                  <c:v>3994.8339999999998</c:v>
                </c:pt>
                <c:pt idx="8">
                  <c:v>4009.6170000000002</c:v>
                </c:pt>
                <c:pt idx="9">
                  <c:v>4089.259</c:v>
                </c:pt>
                <c:pt idx="10">
                  <c:v>4127.7460000000001</c:v>
                </c:pt>
                <c:pt idx="11">
                  <c:v>4277.0919999999996</c:v>
                </c:pt>
                <c:pt idx="12">
                  <c:v>4292.3190000000004</c:v>
                </c:pt>
                <c:pt idx="13">
                  <c:v>4321.3469999999998</c:v>
                </c:pt>
                <c:pt idx="14">
                  <c:v>4328.2650000000003</c:v>
                </c:pt>
                <c:pt idx="15">
                  <c:v>4328.7950000000001</c:v>
                </c:pt>
                <c:pt idx="16">
                  <c:v>4460.42</c:v>
                </c:pt>
                <c:pt idx="17">
                  <c:v>4490.1189999999997</c:v>
                </c:pt>
                <c:pt idx="18">
                  <c:v>4591.5230000000001</c:v>
                </c:pt>
                <c:pt idx="19">
                  <c:v>4598.6279999999997</c:v>
                </c:pt>
                <c:pt idx="20">
                  <c:v>4618.5829999999996</c:v>
                </c:pt>
                <c:pt idx="21">
                  <c:v>4741.8630000000003</c:v>
                </c:pt>
                <c:pt idx="22">
                  <c:v>4762.598</c:v>
                </c:pt>
                <c:pt idx="23">
                  <c:v>4807.6880000000001</c:v>
                </c:pt>
                <c:pt idx="24">
                  <c:v>4814.9530000000004</c:v>
                </c:pt>
                <c:pt idx="25">
                  <c:v>4825.0870000000004</c:v>
                </c:pt>
                <c:pt idx="26">
                  <c:v>4871.3999999999996</c:v>
                </c:pt>
                <c:pt idx="27">
                  <c:v>4963.7669999999998</c:v>
                </c:pt>
                <c:pt idx="28">
                  <c:v>4990.3100000000004</c:v>
                </c:pt>
                <c:pt idx="29">
                  <c:v>5081.4160000000002</c:v>
                </c:pt>
                <c:pt idx="30">
                  <c:v>5084.3419999999996</c:v>
                </c:pt>
                <c:pt idx="31">
                  <c:v>5113.6989999999996</c:v>
                </c:pt>
                <c:pt idx="32">
                  <c:v>5164.7550000000001</c:v>
                </c:pt>
                <c:pt idx="33">
                  <c:v>5171.0060000000003</c:v>
                </c:pt>
                <c:pt idx="34">
                  <c:v>5202.1629999999996</c:v>
                </c:pt>
                <c:pt idx="35">
                  <c:v>5355.152</c:v>
                </c:pt>
                <c:pt idx="36">
                  <c:v>5370.8090000000002</c:v>
                </c:pt>
                <c:pt idx="37">
                  <c:v>5375.5839999999998</c:v>
                </c:pt>
                <c:pt idx="38">
                  <c:v>5431.5709999999999</c:v>
                </c:pt>
                <c:pt idx="39">
                  <c:v>5433.701</c:v>
                </c:pt>
                <c:pt idx="40">
                  <c:v>5438.1270000000004</c:v>
                </c:pt>
                <c:pt idx="41">
                  <c:v>5496.183</c:v>
                </c:pt>
                <c:pt idx="42">
                  <c:v>5586.1080000000002</c:v>
                </c:pt>
                <c:pt idx="43">
                  <c:v>5603.8220000000001</c:v>
                </c:pt>
                <c:pt idx="44">
                  <c:v>5687.2120000000004</c:v>
                </c:pt>
                <c:pt idx="45">
                  <c:v>5775.2129999999997</c:v>
                </c:pt>
                <c:pt idx="46">
                  <c:v>5784.51</c:v>
                </c:pt>
                <c:pt idx="47">
                  <c:v>5822.5519999999997</c:v>
                </c:pt>
                <c:pt idx="48">
                  <c:v>5828.8419999999996</c:v>
                </c:pt>
                <c:pt idx="49">
                  <c:v>5839.1469999999999</c:v>
                </c:pt>
                <c:pt idx="50">
                  <c:v>5858.9390000000003</c:v>
                </c:pt>
                <c:pt idx="51">
                  <c:v>5864.4539999999997</c:v>
                </c:pt>
                <c:pt idx="52">
                  <c:v>5922.71</c:v>
                </c:pt>
                <c:pt idx="53">
                  <c:v>5944.67</c:v>
                </c:pt>
                <c:pt idx="54">
                  <c:v>5987.66</c:v>
                </c:pt>
                <c:pt idx="55">
                  <c:v>6071.1369999999997</c:v>
                </c:pt>
                <c:pt idx="56">
                  <c:v>6103.4309999999996</c:v>
                </c:pt>
                <c:pt idx="57">
                  <c:v>6111.0550000000003</c:v>
                </c:pt>
                <c:pt idx="58">
                  <c:v>6113.8919999999998</c:v>
                </c:pt>
                <c:pt idx="59">
                  <c:v>6144.9539999999997</c:v>
                </c:pt>
                <c:pt idx="60">
                  <c:v>6167.6750000000002</c:v>
                </c:pt>
                <c:pt idx="61">
                  <c:v>6179.0609999999997</c:v>
                </c:pt>
                <c:pt idx="62">
                  <c:v>6226.5410000000002</c:v>
                </c:pt>
                <c:pt idx="63">
                  <c:v>6235.5770000000002</c:v>
                </c:pt>
                <c:pt idx="64">
                  <c:v>6282.9089999999997</c:v>
                </c:pt>
                <c:pt idx="65">
                  <c:v>6310.8140000000003</c:v>
                </c:pt>
                <c:pt idx="66">
                  <c:v>6391.7870000000003</c:v>
                </c:pt>
                <c:pt idx="67">
                  <c:v>6517.8040000000001</c:v>
                </c:pt>
                <c:pt idx="68">
                  <c:v>6579.183</c:v>
                </c:pt>
                <c:pt idx="69">
                  <c:v>6583.7790000000005</c:v>
                </c:pt>
                <c:pt idx="70">
                  <c:v>6617.8370000000004</c:v>
                </c:pt>
                <c:pt idx="71">
                  <c:v>6637.9409999999998</c:v>
                </c:pt>
                <c:pt idx="72">
                  <c:v>6644.2250000000004</c:v>
                </c:pt>
                <c:pt idx="73">
                  <c:v>6644.5069999999996</c:v>
                </c:pt>
                <c:pt idx="74">
                  <c:v>6658.7430000000004</c:v>
                </c:pt>
                <c:pt idx="75">
                  <c:v>6660.3230000000003</c:v>
                </c:pt>
                <c:pt idx="76">
                  <c:v>6686.5320000000002</c:v>
                </c:pt>
                <c:pt idx="77">
                  <c:v>6723.9430000000002</c:v>
                </c:pt>
                <c:pt idx="78">
                  <c:v>6824.5360000000001</c:v>
                </c:pt>
                <c:pt idx="79">
                  <c:v>6842.8559999999998</c:v>
                </c:pt>
                <c:pt idx="80">
                  <c:v>6872.2709999999997</c:v>
                </c:pt>
                <c:pt idx="81">
                  <c:v>6876.8329999999996</c:v>
                </c:pt>
                <c:pt idx="82">
                  <c:v>6915.125</c:v>
                </c:pt>
                <c:pt idx="83">
                  <c:v>6951.835</c:v>
                </c:pt>
                <c:pt idx="84">
                  <c:v>6962.5129999999999</c:v>
                </c:pt>
                <c:pt idx="85">
                  <c:v>6971.9449999999997</c:v>
                </c:pt>
                <c:pt idx="86">
                  <c:v>6985.8869999999997</c:v>
                </c:pt>
                <c:pt idx="87">
                  <c:v>7007.4390000000003</c:v>
                </c:pt>
                <c:pt idx="88">
                  <c:v>7037.5879999999997</c:v>
                </c:pt>
                <c:pt idx="89">
                  <c:v>7066.7039999999997</c:v>
                </c:pt>
                <c:pt idx="90">
                  <c:v>7104.241</c:v>
                </c:pt>
                <c:pt idx="91">
                  <c:v>7167.2190000000001</c:v>
                </c:pt>
                <c:pt idx="92">
                  <c:v>7190.402</c:v>
                </c:pt>
                <c:pt idx="93">
                  <c:v>7207.9449999999997</c:v>
                </c:pt>
                <c:pt idx="94">
                  <c:v>7247.7510000000002</c:v>
                </c:pt>
                <c:pt idx="95">
                  <c:v>7366.415</c:v>
                </c:pt>
                <c:pt idx="96">
                  <c:v>7378.1880000000001</c:v>
                </c:pt>
                <c:pt idx="97">
                  <c:v>7388.2139999999999</c:v>
                </c:pt>
                <c:pt idx="98">
                  <c:v>7406.5219999999999</c:v>
                </c:pt>
                <c:pt idx="99">
                  <c:v>7419.7479999999996</c:v>
                </c:pt>
                <c:pt idx="100">
                  <c:v>7449.1</c:v>
                </c:pt>
                <c:pt idx="101">
                  <c:v>7456.1279999999997</c:v>
                </c:pt>
                <c:pt idx="102">
                  <c:v>7498.2820000000002</c:v>
                </c:pt>
                <c:pt idx="103">
                  <c:v>7536.4369999999999</c:v>
                </c:pt>
                <c:pt idx="104">
                  <c:v>7570.2430000000004</c:v>
                </c:pt>
                <c:pt idx="105">
                  <c:v>7634.3580000000002</c:v>
                </c:pt>
                <c:pt idx="106">
                  <c:v>7662.8519999999999</c:v>
                </c:pt>
                <c:pt idx="107">
                  <c:v>7694.4160000000002</c:v>
                </c:pt>
                <c:pt idx="108">
                  <c:v>7705.7969999999996</c:v>
                </c:pt>
                <c:pt idx="109">
                  <c:v>7710.4759999999997</c:v>
                </c:pt>
                <c:pt idx="110">
                  <c:v>7735.3829999999998</c:v>
                </c:pt>
                <c:pt idx="111">
                  <c:v>7756.8969999999999</c:v>
                </c:pt>
                <c:pt idx="112">
                  <c:v>7788.6819999999998</c:v>
                </c:pt>
                <c:pt idx="113">
                  <c:v>7822.3620000000001</c:v>
                </c:pt>
                <c:pt idx="114">
                  <c:v>7840.3149999999996</c:v>
                </c:pt>
                <c:pt idx="115">
                  <c:v>7868.5039999999999</c:v>
                </c:pt>
                <c:pt idx="116">
                  <c:v>7881.1040000000003</c:v>
                </c:pt>
                <c:pt idx="117">
                  <c:v>7920.5529999999999</c:v>
                </c:pt>
                <c:pt idx="118">
                  <c:v>7935.99</c:v>
                </c:pt>
                <c:pt idx="119">
                  <c:v>8013.7020000000002</c:v>
                </c:pt>
                <c:pt idx="120">
                  <c:v>8054.7039999999997</c:v>
                </c:pt>
                <c:pt idx="121">
                  <c:v>8057.69</c:v>
                </c:pt>
                <c:pt idx="122">
                  <c:v>8063.3860000000004</c:v>
                </c:pt>
                <c:pt idx="123">
                  <c:v>8068.8109999999997</c:v>
                </c:pt>
                <c:pt idx="124">
                  <c:v>8086.8289999999997</c:v>
                </c:pt>
                <c:pt idx="125">
                  <c:v>8096.4440000000004</c:v>
                </c:pt>
                <c:pt idx="126">
                  <c:v>8110.6859999999997</c:v>
                </c:pt>
                <c:pt idx="127">
                  <c:v>8116.7560000000003</c:v>
                </c:pt>
                <c:pt idx="128">
                  <c:v>8162.0169999999998</c:v>
                </c:pt>
                <c:pt idx="129">
                  <c:v>8172.5140000000001</c:v>
                </c:pt>
                <c:pt idx="130">
                  <c:v>8189.04</c:v>
                </c:pt>
                <c:pt idx="131">
                  <c:v>8208.99</c:v>
                </c:pt>
                <c:pt idx="132">
                  <c:v>8228.3860000000004</c:v>
                </c:pt>
                <c:pt idx="133">
                  <c:v>8238.6970000000001</c:v>
                </c:pt>
                <c:pt idx="134">
                  <c:v>8376.8829999999998</c:v>
                </c:pt>
                <c:pt idx="135">
                  <c:v>8405.7919999999995</c:v>
                </c:pt>
                <c:pt idx="136">
                  <c:v>8417.4</c:v>
                </c:pt>
                <c:pt idx="137">
                  <c:v>8458.5159999999996</c:v>
                </c:pt>
                <c:pt idx="138">
                  <c:v>8532.2729999999992</c:v>
                </c:pt>
                <c:pt idx="139">
                  <c:v>8544.4940000000006</c:v>
                </c:pt>
                <c:pt idx="140">
                  <c:v>8556.5769999999993</c:v>
                </c:pt>
                <c:pt idx="141">
                  <c:v>8606.43</c:v>
                </c:pt>
                <c:pt idx="142">
                  <c:v>8621.7999999999993</c:v>
                </c:pt>
                <c:pt idx="143">
                  <c:v>8632.6859999999997</c:v>
                </c:pt>
                <c:pt idx="144">
                  <c:v>8637.6630000000005</c:v>
                </c:pt>
                <c:pt idx="145">
                  <c:v>8651.4359999999997</c:v>
                </c:pt>
                <c:pt idx="146">
                  <c:v>8655.4590000000007</c:v>
                </c:pt>
                <c:pt idx="147">
                  <c:v>8695.2849999999999</c:v>
                </c:pt>
                <c:pt idx="148">
                  <c:v>8699.75</c:v>
                </c:pt>
                <c:pt idx="149">
                  <c:v>8804.7019999999993</c:v>
                </c:pt>
                <c:pt idx="150">
                  <c:v>8835.7919999999995</c:v>
                </c:pt>
                <c:pt idx="151">
                  <c:v>8849.7990000000009</c:v>
                </c:pt>
                <c:pt idx="152">
                  <c:v>8874.3539999999994</c:v>
                </c:pt>
                <c:pt idx="153">
                  <c:v>8898.0349999999999</c:v>
                </c:pt>
                <c:pt idx="154">
                  <c:v>8921.0949999999993</c:v>
                </c:pt>
                <c:pt idx="155">
                  <c:v>8941.8040000000001</c:v>
                </c:pt>
                <c:pt idx="156">
                  <c:v>8970.1470000000008</c:v>
                </c:pt>
                <c:pt idx="157">
                  <c:v>8975.1450000000004</c:v>
                </c:pt>
                <c:pt idx="158">
                  <c:v>9010.7070000000003</c:v>
                </c:pt>
                <c:pt idx="159">
                  <c:v>9028.6479999999992</c:v>
                </c:pt>
                <c:pt idx="160">
                  <c:v>9094.6579999999994</c:v>
                </c:pt>
                <c:pt idx="161">
                  <c:v>9106.8009999999995</c:v>
                </c:pt>
                <c:pt idx="162">
                  <c:v>9115.5159999999996</c:v>
                </c:pt>
                <c:pt idx="163">
                  <c:v>9122.6010000000006</c:v>
                </c:pt>
                <c:pt idx="164">
                  <c:v>9130.9740000000002</c:v>
                </c:pt>
                <c:pt idx="165">
                  <c:v>9153.2950000000001</c:v>
                </c:pt>
                <c:pt idx="166">
                  <c:v>9160.6110000000008</c:v>
                </c:pt>
                <c:pt idx="167">
                  <c:v>9204.1309999999994</c:v>
                </c:pt>
                <c:pt idx="168">
                  <c:v>9232.6849999999995</c:v>
                </c:pt>
                <c:pt idx="169">
                  <c:v>9268.0339999999997</c:v>
                </c:pt>
                <c:pt idx="170">
                  <c:v>9324.7139999999999</c:v>
                </c:pt>
                <c:pt idx="171">
                  <c:v>9325.4140000000007</c:v>
                </c:pt>
                <c:pt idx="172">
                  <c:v>9352.3459999999995</c:v>
                </c:pt>
                <c:pt idx="173">
                  <c:v>9386.6290000000008</c:v>
                </c:pt>
                <c:pt idx="174">
                  <c:v>9389.5740000000005</c:v>
                </c:pt>
                <c:pt idx="175">
                  <c:v>9475.2019999999993</c:v>
                </c:pt>
                <c:pt idx="176">
                  <c:v>9484.1190000000006</c:v>
                </c:pt>
                <c:pt idx="177">
                  <c:v>9514.8179999999993</c:v>
                </c:pt>
                <c:pt idx="178">
                  <c:v>9531.0730000000003</c:v>
                </c:pt>
                <c:pt idx="179">
                  <c:v>9551.7999999999993</c:v>
                </c:pt>
                <c:pt idx="180">
                  <c:v>9576.6830000000009</c:v>
                </c:pt>
                <c:pt idx="181">
                  <c:v>9600.2510000000002</c:v>
                </c:pt>
                <c:pt idx="182">
                  <c:v>9612.6710000000003</c:v>
                </c:pt>
                <c:pt idx="183">
                  <c:v>9629.4380000000001</c:v>
                </c:pt>
                <c:pt idx="184">
                  <c:v>9658.4959999999992</c:v>
                </c:pt>
                <c:pt idx="185">
                  <c:v>9693.5540000000001</c:v>
                </c:pt>
                <c:pt idx="186">
                  <c:v>9699.8330000000005</c:v>
                </c:pt>
                <c:pt idx="187">
                  <c:v>9740.2520000000004</c:v>
                </c:pt>
                <c:pt idx="188">
                  <c:v>9747.3780000000006</c:v>
                </c:pt>
                <c:pt idx="189">
                  <c:v>9764.07</c:v>
                </c:pt>
                <c:pt idx="190">
                  <c:v>9774.3649999999998</c:v>
                </c:pt>
                <c:pt idx="191">
                  <c:v>9787.4699999999993</c:v>
                </c:pt>
                <c:pt idx="192">
                  <c:v>9829.0409999999993</c:v>
                </c:pt>
                <c:pt idx="193">
                  <c:v>9847.6720000000005</c:v>
                </c:pt>
                <c:pt idx="194">
                  <c:v>9850.77</c:v>
                </c:pt>
                <c:pt idx="195">
                  <c:v>9856.518</c:v>
                </c:pt>
                <c:pt idx="196">
                  <c:v>9892.0869999999995</c:v>
                </c:pt>
                <c:pt idx="197">
                  <c:v>9912.8979999999992</c:v>
                </c:pt>
                <c:pt idx="198">
                  <c:v>9986.86</c:v>
                </c:pt>
                <c:pt idx="199">
                  <c:v>10012.983</c:v>
                </c:pt>
                <c:pt idx="200">
                  <c:v>10019.583000000001</c:v>
                </c:pt>
                <c:pt idx="201">
                  <c:v>10038.805</c:v>
                </c:pt>
                <c:pt idx="202">
                  <c:v>10077.540000000001</c:v>
                </c:pt>
                <c:pt idx="203">
                  <c:v>10128.334000000001</c:v>
                </c:pt>
                <c:pt idx="204">
                  <c:v>10189.858</c:v>
                </c:pt>
                <c:pt idx="205">
                  <c:v>10222.517</c:v>
                </c:pt>
                <c:pt idx="206">
                  <c:v>10225.201999999999</c:v>
                </c:pt>
                <c:pt idx="207">
                  <c:v>10237.089</c:v>
                </c:pt>
                <c:pt idx="208">
                  <c:v>10241.509</c:v>
                </c:pt>
                <c:pt idx="209">
                  <c:v>10257.776</c:v>
                </c:pt>
                <c:pt idx="210">
                  <c:v>10295.699000000001</c:v>
                </c:pt>
                <c:pt idx="211">
                  <c:v>10298.726000000001</c:v>
                </c:pt>
                <c:pt idx="212">
                  <c:v>10353.495000000001</c:v>
                </c:pt>
                <c:pt idx="213">
                  <c:v>10380.289000000001</c:v>
                </c:pt>
                <c:pt idx="214">
                  <c:v>10434.969999999999</c:v>
                </c:pt>
                <c:pt idx="215">
                  <c:v>10457.758</c:v>
                </c:pt>
                <c:pt idx="216">
                  <c:v>10457.971</c:v>
                </c:pt>
                <c:pt idx="217">
                  <c:v>10464.625</c:v>
                </c:pt>
                <c:pt idx="218">
                  <c:v>10473.968999999999</c:v>
                </c:pt>
                <c:pt idx="219">
                  <c:v>10475.876</c:v>
                </c:pt>
                <c:pt idx="220">
                  <c:v>10484.552</c:v>
                </c:pt>
                <c:pt idx="221">
                  <c:v>10498.494000000001</c:v>
                </c:pt>
                <c:pt idx="222">
                  <c:v>10540.302</c:v>
                </c:pt>
                <c:pt idx="223">
                  <c:v>10559.199000000001</c:v>
                </c:pt>
                <c:pt idx="224">
                  <c:v>10573.142</c:v>
                </c:pt>
                <c:pt idx="225">
                  <c:v>10604.998</c:v>
                </c:pt>
                <c:pt idx="226">
                  <c:v>10626.376</c:v>
                </c:pt>
                <c:pt idx="227">
                  <c:v>10684.918</c:v>
                </c:pt>
                <c:pt idx="228">
                  <c:v>10701.43</c:v>
                </c:pt>
                <c:pt idx="229">
                  <c:v>10778.974</c:v>
                </c:pt>
                <c:pt idx="230">
                  <c:v>10813.909</c:v>
                </c:pt>
                <c:pt idx="231">
                  <c:v>10814.552</c:v>
                </c:pt>
                <c:pt idx="232">
                  <c:v>10824.186</c:v>
                </c:pt>
                <c:pt idx="233">
                  <c:v>10857.445</c:v>
                </c:pt>
                <c:pt idx="234">
                  <c:v>10884.772000000001</c:v>
                </c:pt>
                <c:pt idx="235">
                  <c:v>10959.714</c:v>
                </c:pt>
                <c:pt idx="236">
                  <c:v>11027.592000000001</c:v>
                </c:pt>
                <c:pt idx="237">
                  <c:v>11027.933000000001</c:v>
                </c:pt>
                <c:pt idx="238">
                  <c:v>11028.793</c:v>
                </c:pt>
                <c:pt idx="239">
                  <c:v>11070.875</c:v>
                </c:pt>
                <c:pt idx="240">
                  <c:v>11093.38</c:v>
                </c:pt>
                <c:pt idx="241">
                  <c:v>11161.453</c:v>
                </c:pt>
                <c:pt idx="242">
                  <c:v>11215.438</c:v>
                </c:pt>
                <c:pt idx="243">
                  <c:v>11221.290999999999</c:v>
                </c:pt>
                <c:pt idx="244">
                  <c:v>11225.959000000001</c:v>
                </c:pt>
                <c:pt idx="245">
                  <c:v>11244.438</c:v>
                </c:pt>
                <c:pt idx="246">
                  <c:v>11246.424000000001</c:v>
                </c:pt>
                <c:pt idx="247">
                  <c:v>11248.448</c:v>
                </c:pt>
                <c:pt idx="248">
                  <c:v>11254.816999999999</c:v>
                </c:pt>
                <c:pt idx="249">
                  <c:v>11291.659</c:v>
                </c:pt>
                <c:pt idx="250">
                  <c:v>11320.134</c:v>
                </c:pt>
                <c:pt idx="251">
                  <c:v>11320.875</c:v>
                </c:pt>
                <c:pt idx="252">
                  <c:v>11324.519</c:v>
                </c:pt>
                <c:pt idx="253">
                  <c:v>11324.916999999999</c:v>
                </c:pt>
                <c:pt idx="254">
                  <c:v>11336.807000000001</c:v>
                </c:pt>
                <c:pt idx="255">
                  <c:v>11380.346</c:v>
                </c:pt>
                <c:pt idx="256">
                  <c:v>11385.993</c:v>
                </c:pt>
                <c:pt idx="257">
                  <c:v>11388.975</c:v>
                </c:pt>
                <c:pt idx="258">
                  <c:v>11420.11</c:v>
                </c:pt>
                <c:pt idx="259">
                  <c:v>11505.152</c:v>
                </c:pt>
                <c:pt idx="260">
                  <c:v>11505.806</c:v>
                </c:pt>
                <c:pt idx="261">
                  <c:v>11534.92</c:v>
                </c:pt>
                <c:pt idx="262">
                  <c:v>11624.492</c:v>
                </c:pt>
                <c:pt idx="263">
                  <c:v>11636.828</c:v>
                </c:pt>
                <c:pt idx="264">
                  <c:v>11637.46</c:v>
                </c:pt>
                <c:pt idx="265">
                  <c:v>11784.013000000001</c:v>
                </c:pt>
                <c:pt idx="266">
                  <c:v>11822.486999999999</c:v>
                </c:pt>
                <c:pt idx="267">
                  <c:v>11838.975</c:v>
                </c:pt>
                <c:pt idx="268">
                  <c:v>11849.95</c:v>
                </c:pt>
                <c:pt idx="269">
                  <c:v>11875.549000000001</c:v>
                </c:pt>
                <c:pt idx="270">
                  <c:v>11880.828</c:v>
                </c:pt>
                <c:pt idx="271">
                  <c:v>11907.517</c:v>
                </c:pt>
                <c:pt idx="272">
                  <c:v>11951.852999999999</c:v>
                </c:pt>
                <c:pt idx="273">
                  <c:v>11972.882</c:v>
                </c:pt>
                <c:pt idx="274">
                  <c:v>11983.989</c:v>
                </c:pt>
                <c:pt idx="275">
                  <c:v>12035.615</c:v>
                </c:pt>
                <c:pt idx="276">
                  <c:v>12036.195</c:v>
                </c:pt>
                <c:pt idx="277">
                  <c:v>12044.206</c:v>
                </c:pt>
                <c:pt idx="278">
                  <c:v>12047.695</c:v>
                </c:pt>
                <c:pt idx="279">
                  <c:v>12055.455</c:v>
                </c:pt>
                <c:pt idx="280">
                  <c:v>12057.001</c:v>
                </c:pt>
                <c:pt idx="281">
                  <c:v>12060.575999999999</c:v>
                </c:pt>
                <c:pt idx="282">
                  <c:v>12069.252</c:v>
                </c:pt>
                <c:pt idx="283">
                  <c:v>12097.277</c:v>
                </c:pt>
                <c:pt idx="284">
                  <c:v>12098.589</c:v>
                </c:pt>
                <c:pt idx="285">
                  <c:v>12141.018</c:v>
                </c:pt>
                <c:pt idx="286">
                  <c:v>12142.8</c:v>
                </c:pt>
                <c:pt idx="287">
                  <c:v>12154.406999999999</c:v>
                </c:pt>
                <c:pt idx="288">
                  <c:v>12204.841</c:v>
                </c:pt>
                <c:pt idx="289">
                  <c:v>12217.373</c:v>
                </c:pt>
                <c:pt idx="290">
                  <c:v>12261.199000000001</c:v>
                </c:pt>
                <c:pt idx="291">
                  <c:v>12296.267</c:v>
                </c:pt>
                <c:pt idx="292">
                  <c:v>12328.004000000001</c:v>
                </c:pt>
                <c:pt idx="293">
                  <c:v>12337.326999999999</c:v>
                </c:pt>
                <c:pt idx="294">
                  <c:v>12390.621999999999</c:v>
                </c:pt>
                <c:pt idx="295">
                  <c:v>12402.232</c:v>
                </c:pt>
                <c:pt idx="296">
                  <c:v>12415.557000000001</c:v>
                </c:pt>
                <c:pt idx="297">
                  <c:v>12461.040999999999</c:v>
                </c:pt>
                <c:pt idx="298">
                  <c:v>12481.501</c:v>
                </c:pt>
                <c:pt idx="299">
                  <c:v>12496.037</c:v>
                </c:pt>
                <c:pt idx="300">
                  <c:v>12558.519</c:v>
                </c:pt>
                <c:pt idx="301">
                  <c:v>12573.387000000001</c:v>
                </c:pt>
                <c:pt idx="302">
                  <c:v>12575.025</c:v>
                </c:pt>
                <c:pt idx="303">
                  <c:v>12635.063</c:v>
                </c:pt>
                <c:pt idx="304">
                  <c:v>12644.257</c:v>
                </c:pt>
                <c:pt idx="305">
                  <c:v>12664.754000000001</c:v>
                </c:pt>
                <c:pt idx="306">
                  <c:v>12676.111999999999</c:v>
                </c:pt>
                <c:pt idx="307">
                  <c:v>12706.537</c:v>
                </c:pt>
                <c:pt idx="308">
                  <c:v>12719.475</c:v>
                </c:pt>
                <c:pt idx="309">
                  <c:v>12777.505999999999</c:v>
                </c:pt>
                <c:pt idx="310">
                  <c:v>12801.344999999999</c:v>
                </c:pt>
                <c:pt idx="311">
                  <c:v>12810.468000000001</c:v>
                </c:pt>
                <c:pt idx="312">
                  <c:v>12828.2</c:v>
                </c:pt>
                <c:pt idx="313">
                  <c:v>12829.245000000001</c:v>
                </c:pt>
                <c:pt idx="314">
                  <c:v>12832.050999999999</c:v>
                </c:pt>
                <c:pt idx="315">
                  <c:v>12847.547</c:v>
                </c:pt>
                <c:pt idx="316">
                  <c:v>12909.235000000001</c:v>
                </c:pt>
                <c:pt idx="317">
                  <c:v>12920.058000000001</c:v>
                </c:pt>
                <c:pt idx="318">
                  <c:v>12928.032999999999</c:v>
                </c:pt>
                <c:pt idx="319">
                  <c:v>12929.187</c:v>
                </c:pt>
                <c:pt idx="320">
                  <c:v>13007.565000000001</c:v>
                </c:pt>
                <c:pt idx="321">
                  <c:v>13040.021000000001</c:v>
                </c:pt>
                <c:pt idx="322">
                  <c:v>13048.072</c:v>
                </c:pt>
                <c:pt idx="323">
                  <c:v>13119.72</c:v>
                </c:pt>
                <c:pt idx="324">
                  <c:v>13121.691000000001</c:v>
                </c:pt>
                <c:pt idx="325">
                  <c:v>13141.062</c:v>
                </c:pt>
                <c:pt idx="326">
                  <c:v>13183.207</c:v>
                </c:pt>
                <c:pt idx="327">
                  <c:v>13184.021000000001</c:v>
                </c:pt>
                <c:pt idx="328">
                  <c:v>13190.76</c:v>
                </c:pt>
                <c:pt idx="329">
                  <c:v>13198.114</c:v>
                </c:pt>
                <c:pt idx="330">
                  <c:v>13207.933000000001</c:v>
                </c:pt>
                <c:pt idx="331">
                  <c:v>13212.698</c:v>
                </c:pt>
                <c:pt idx="332">
                  <c:v>13218.089</c:v>
                </c:pt>
                <c:pt idx="333">
                  <c:v>13250.477000000001</c:v>
                </c:pt>
                <c:pt idx="334">
                  <c:v>13263.571</c:v>
                </c:pt>
                <c:pt idx="335">
                  <c:v>13265.175999999999</c:v>
                </c:pt>
                <c:pt idx="336">
                  <c:v>13269.88</c:v>
                </c:pt>
                <c:pt idx="337">
                  <c:v>13337.178</c:v>
                </c:pt>
                <c:pt idx="338">
                  <c:v>13353.09</c:v>
                </c:pt>
                <c:pt idx="339">
                  <c:v>13357.776</c:v>
                </c:pt>
                <c:pt idx="340">
                  <c:v>13360.130999999999</c:v>
                </c:pt>
                <c:pt idx="341">
                  <c:v>13392.137000000001</c:v>
                </c:pt>
                <c:pt idx="342">
                  <c:v>13392.138999999999</c:v>
                </c:pt>
                <c:pt idx="343">
                  <c:v>13447.339</c:v>
                </c:pt>
                <c:pt idx="344">
                  <c:v>13459.331</c:v>
                </c:pt>
                <c:pt idx="345">
                  <c:v>13464.477999999999</c:v>
                </c:pt>
                <c:pt idx="346">
                  <c:v>13510.040999999999</c:v>
                </c:pt>
                <c:pt idx="347">
                  <c:v>13515.133</c:v>
                </c:pt>
                <c:pt idx="348">
                  <c:v>13562.978999999999</c:v>
                </c:pt>
                <c:pt idx="349">
                  <c:v>13575.791999999999</c:v>
                </c:pt>
                <c:pt idx="350">
                  <c:v>13643.476000000001</c:v>
                </c:pt>
                <c:pt idx="351">
                  <c:v>13667.128000000001</c:v>
                </c:pt>
                <c:pt idx="352">
                  <c:v>13701.040999999999</c:v>
                </c:pt>
                <c:pt idx="353">
                  <c:v>13724.064</c:v>
                </c:pt>
                <c:pt idx="354">
                  <c:v>13747.295</c:v>
                </c:pt>
                <c:pt idx="355">
                  <c:v>13749.609</c:v>
                </c:pt>
                <c:pt idx="356">
                  <c:v>13755.991</c:v>
                </c:pt>
                <c:pt idx="357">
                  <c:v>13773.886</c:v>
                </c:pt>
                <c:pt idx="358">
                  <c:v>13806.558999999999</c:v>
                </c:pt>
                <c:pt idx="359">
                  <c:v>13847.246999999999</c:v>
                </c:pt>
                <c:pt idx="360">
                  <c:v>13860.763999999999</c:v>
                </c:pt>
                <c:pt idx="361">
                  <c:v>13880.429</c:v>
                </c:pt>
                <c:pt idx="362">
                  <c:v>13913.156999999999</c:v>
                </c:pt>
                <c:pt idx="363">
                  <c:v>13933.855</c:v>
                </c:pt>
                <c:pt idx="364">
                  <c:v>13951.611000000001</c:v>
                </c:pt>
                <c:pt idx="365">
                  <c:v>13952.174000000001</c:v>
                </c:pt>
                <c:pt idx="366">
                  <c:v>13954.708000000001</c:v>
                </c:pt>
                <c:pt idx="367">
                  <c:v>13966.119000000001</c:v>
                </c:pt>
                <c:pt idx="368">
                  <c:v>13997.28</c:v>
                </c:pt>
                <c:pt idx="369">
                  <c:v>14005.778</c:v>
                </c:pt>
                <c:pt idx="370">
                  <c:v>14021.575000000001</c:v>
                </c:pt>
                <c:pt idx="371">
                  <c:v>14021.691000000001</c:v>
                </c:pt>
                <c:pt idx="372">
                  <c:v>14036.861000000001</c:v>
                </c:pt>
                <c:pt idx="373">
                  <c:v>14055.742</c:v>
                </c:pt>
                <c:pt idx="374">
                  <c:v>14121.196</c:v>
                </c:pt>
                <c:pt idx="375">
                  <c:v>14163.578</c:v>
                </c:pt>
                <c:pt idx="376">
                  <c:v>14169.032999999999</c:v>
                </c:pt>
                <c:pt idx="377">
                  <c:v>14177.72</c:v>
                </c:pt>
                <c:pt idx="378">
                  <c:v>14180.496999999999</c:v>
                </c:pt>
                <c:pt idx="379">
                  <c:v>14198.379000000001</c:v>
                </c:pt>
                <c:pt idx="380">
                  <c:v>14215.127</c:v>
                </c:pt>
                <c:pt idx="381">
                  <c:v>14243.21</c:v>
                </c:pt>
                <c:pt idx="382">
                  <c:v>14280.713</c:v>
                </c:pt>
                <c:pt idx="383">
                  <c:v>14316.883</c:v>
                </c:pt>
                <c:pt idx="384">
                  <c:v>14350.477000000001</c:v>
                </c:pt>
                <c:pt idx="385">
                  <c:v>14368.643</c:v>
                </c:pt>
                <c:pt idx="386">
                  <c:v>14405.102999999999</c:v>
                </c:pt>
                <c:pt idx="387">
                  <c:v>14444.834999999999</c:v>
                </c:pt>
                <c:pt idx="388">
                  <c:v>14475.89</c:v>
                </c:pt>
                <c:pt idx="389">
                  <c:v>14478.776</c:v>
                </c:pt>
                <c:pt idx="390">
                  <c:v>14481.351000000001</c:v>
                </c:pt>
                <c:pt idx="391">
                  <c:v>14483.289000000001</c:v>
                </c:pt>
                <c:pt idx="392">
                  <c:v>14487.377</c:v>
                </c:pt>
                <c:pt idx="393">
                  <c:v>14488.33</c:v>
                </c:pt>
                <c:pt idx="394">
                  <c:v>14521.093999999999</c:v>
                </c:pt>
                <c:pt idx="395">
                  <c:v>14547.45</c:v>
                </c:pt>
                <c:pt idx="396">
                  <c:v>14610.593000000001</c:v>
                </c:pt>
                <c:pt idx="397">
                  <c:v>14639.314</c:v>
                </c:pt>
                <c:pt idx="398">
                  <c:v>14641.875</c:v>
                </c:pt>
                <c:pt idx="399">
                  <c:v>14648.123</c:v>
                </c:pt>
                <c:pt idx="400">
                  <c:v>14652.254000000001</c:v>
                </c:pt>
                <c:pt idx="401">
                  <c:v>14663.837</c:v>
                </c:pt>
                <c:pt idx="402">
                  <c:v>14678.782999999999</c:v>
                </c:pt>
                <c:pt idx="403">
                  <c:v>14688.82</c:v>
                </c:pt>
                <c:pt idx="404">
                  <c:v>14704.716</c:v>
                </c:pt>
                <c:pt idx="405">
                  <c:v>14713.184999999999</c:v>
                </c:pt>
                <c:pt idx="406">
                  <c:v>14717.447</c:v>
                </c:pt>
                <c:pt idx="407">
                  <c:v>14731.121999999999</c:v>
                </c:pt>
                <c:pt idx="408">
                  <c:v>14744.88</c:v>
                </c:pt>
                <c:pt idx="409">
                  <c:v>14764.843999999999</c:v>
                </c:pt>
                <c:pt idx="410">
                  <c:v>14810.944</c:v>
                </c:pt>
                <c:pt idx="411">
                  <c:v>14835.608</c:v>
                </c:pt>
                <c:pt idx="412">
                  <c:v>14847.913</c:v>
                </c:pt>
                <c:pt idx="413">
                  <c:v>14848.666999999999</c:v>
                </c:pt>
                <c:pt idx="414">
                  <c:v>14861.736000000001</c:v>
                </c:pt>
                <c:pt idx="415">
                  <c:v>14894.796</c:v>
                </c:pt>
                <c:pt idx="416">
                  <c:v>14934.53</c:v>
                </c:pt>
                <c:pt idx="417">
                  <c:v>14944.064</c:v>
                </c:pt>
                <c:pt idx="418">
                  <c:v>14977.004000000001</c:v>
                </c:pt>
                <c:pt idx="419">
                  <c:v>14981.040999999999</c:v>
                </c:pt>
                <c:pt idx="420">
                  <c:v>14987.445</c:v>
                </c:pt>
                <c:pt idx="421">
                  <c:v>15007.225</c:v>
                </c:pt>
                <c:pt idx="422">
                  <c:v>15023.785</c:v>
                </c:pt>
                <c:pt idx="423">
                  <c:v>15052.582</c:v>
                </c:pt>
                <c:pt idx="424">
                  <c:v>15094.341</c:v>
                </c:pt>
                <c:pt idx="425">
                  <c:v>15125.155000000001</c:v>
                </c:pt>
                <c:pt idx="426">
                  <c:v>15164.137000000001</c:v>
                </c:pt>
                <c:pt idx="427">
                  <c:v>15265.694</c:v>
                </c:pt>
                <c:pt idx="428">
                  <c:v>15271.197</c:v>
                </c:pt>
                <c:pt idx="429">
                  <c:v>15285.987999999999</c:v>
                </c:pt>
                <c:pt idx="430">
                  <c:v>15297.607</c:v>
                </c:pt>
                <c:pt idx="431">
                  <c:v>15304.832</c:v>
                </c:pt>
                <c:pt idx="432">
                  <c:v>15306.074000000001</c:v>
                </c:pt>
                <c:pt idx="433">
                  <c:v>15345.386</c:v>
                </c:pt>
                <c:pt idx="434">
                  <c:v>15373.448</c:v>
                </c:pt>
                <c:pt idx="435">
                  <c:v>15388.477999999999</c:v>
                </c:pt>
                <c:pt idx="436">
                  <c:v>15426.967000000001</c:v>
                </c:pt>
                <c:pt idx="437">
                  <c:v>15440.499</c:v>
                </c:pt>
                <c:pt idx="438">
                  <c:v>15444.236999999999</c:v>
                </c:pt>
                <c:pt idx="439">
                  <c:v>15458.165000000001</c:v>
                </c:pt>
                <c:pt idx="440">
                  <c:v>15469.3</c:v>
                </c:pt>
                <c:pt idx="441">
                  <c:v>15485.423000000001</c:v>
                </c:pt>
                <c:pt idx="442">
                  <c:v>15520.704</c:v>
                </c:pt>
                <c:pt idx="443">
                  <c:v>15536.237999999999</c:v>
                </c:pt>
                <c:pt idx="444">
                  <c:v>15553.987999999999</c:v>
                </c:pt>
                <c:pt idx="445">
                  <c:v>15557.552</c:v>
                </c:pt>
                <c:pt idx="446">
                  <c:v>15560.343000000001</c:v>
                </c:pt>
                <c:pt idx="447">
                  <c:v>15577.955</c:v>
                </c:pt>
                <c:pt idx="448">
                  <c:v>15589.575999999999</c:v>
                </c:pt>
                <c:pt idx="449">
                  <c:v>15616.937</c:v>
                </c:pt>
                <c:pt idx="450">
                  <c:v>15619.032999999999</c:v>
                </c:pt>
                <c:pt idx="451">
                  <c:v>15630.664000000001</c:v>
                </c:pt>
                <c:pt idx="452">
                  <c:v>15641.427</c:v>
                </c:pt>
                <c:pt idx="453">
                  <c:v>15709.618</c:v>
                </c:pt>
                <c:pt idx="454">
                  <c:v>15738.944</c:v>
                </c:pt>
                <c:pt idx="455">
                  <c:v>15749.195</c:v>
                </c:pt>
                <c:pt idx="456">
                  <c:v>15769.856</c:v>
                </c:pt>
                <c:pt idx="457">
                  <c:v>15797.633</c:v>
                </c:pt>
                <c:pt idx="458">
                  <c:v>15811.157999999999</c:v>
                </c:pt>
                <c:pt idx="459">
                  <c:v>15856.418</c:v>
                </c:pt>
                <c:pt idx="460">
                  <c:v>15860.888000000001</c:v>
                </c:pt>
                <c:pt idx="461">
                  <c:v>15912.637000000001</c:v>
                </c:pt>
                <c:pt idx="462">
                  <c:v>15945.715</c:v>
                </c:pt>
                <c:pt idx="463">
                  <c:v>15976.15</c:v>
                </c:pt>
                <c:pt idx="464">
                  <c:v>15979.025</c:v>
                </c:pt>
                <c:pt idx="465">
                  <c:v>16009.297</c:v>
                </c:pt>
                <c:pt idx="466">
                  <c:v>16024.755999999999</c:v>
                </c:pt>
                <c:pt idx="467">
                  <c:v>16053.972</c:v>
                </c:pt>
                <c:pt idx="468">
                  <c:v>16076.066000000001</c:v>
                </c:pt>
                <c:pt idx="469">
                  <c:v>16093.493</c:v>
                </c:pt>
                <c:pt idx="470">
                  <c:v>16156.895</c:v>
                </c:pt>
                <c:pt idx="471">
                  <c:v>16160.512000000001</c:v>
                </c:pt>
                <c:pt idx="472">
                  <c:v>16170.166999999999</c:v>
                </c:pt>
                <c:pt idx="473">
                  <c:v>16178.74</c:v>
                </c:pt>
                <c:pt idx="474">
                  <c:v>16198.906999999999</c:v>
                </c:pt>
                <c:pt idx="475">
                  <c:v>16212.519</c:v>
                </c:pt>
                <c:pt idx="476">
                  <c:v>16224.909</c:v>
                </c:pt>
                <c:pt idx="477">
                  <c:v>16230.263999999999</c:v>
                </c:pt>
                <c:pt idx="478">
                  <c:v>16240.893</c:v>
                </c:pt>
                <c:pt idx="479">
                  <c:v>16244.388000000001</c:v>
                </c:pt>
                <c:pt idx="480">
                  <c:v>16273.117</c:v>
                </c:pt>
                <c:pt idx="481">
                  <c:v>16305.76</c:v>
                </c:pt>
                <c:pt idx="482">
                  <c:v>16317.852999999999</c:v>
                </c:pt>
                <c:pt idx="483">
                  <c:v>16331.385</c:v>
                </c:pt>
                <c:pt idx="484">
                  <c:v>16371.312</c:v>
                </c:pt>
                <c:pt idx="485">
                  <c:v>16378.74</c:v>
                </c:pt>
                <c:pt idx="486">
                  <c:v>16381.842000000001</c:v>
                </c:pt>
                <c:pt idx="487">
                  <c:v>16399.241999999998</c:v>
                </c:pt>
                <c:pt idx="488">
                  <c:v>16403.134999999998</c:v>
                </c:pt>
                <c:pt idx="489">
                  <c:v>16431.561000000002</c:v>
                </c:pt>
                <c:pt idx="490">
                  <c:v>16434.665000000001</c:v>
                </c:pt>
                <c:pt idx="491">
                  <c:v>16442.473999999998</c:v>
                </c:pt>
                <c:pt idx="492">
                  <c:v>16462.129000000001</c:v>
                </c:pt>
                <c:pt idx="493">
                  <c:v>16503.064999999999</c:v>
                </c:pt>
                <c:pt idx="494">
                  <c:v>16521.883000000002</c:v>
                </c:pt>
                <c:pt idx="495">
                  <c:v>16586.713</c:v>
                </c:pt>
                <c:pt idx="496">
                  <c:v>16616.683000000001</c:v>
                </c:pt>
                <c:pt idx="497">
                  <c:v>16681.453000000001</c:v>
                </c:pt>
                <c:pt idx="498">
                  <c:v>16693.272000000001</c:v>
                </c:pt>
                <c:pt idx="499">
                  <c:v>16702.608</c:v>
                </c:pt>
                <c:pt idx="500">
                  <c:v>16746.136999999999</c:v>
                </c:pt>
                <c:pt idx="501">
                  <c:v>16796.863000000001</c:v>
                </c:pt>
                <c:pt idx="502">
                  <c:v>16825.865000000002</c:v>
                </c:pt>
                <c:pt idx="503">
                  <c:v>16851.116000000002</c:v>
                </c:pt>
                <c:pt idx="504">
                  <c:v>16852.566999999999</c:v>
                </c:pt>
                <c:pt idx="505">
                  <c:v>16871.057000000001</c:v>
                </c:pt>
                <c:pt idx="506">
                  <c:v>16881.507000000001</c:v>
                </c:pt>
                <c:pt idx="507">
                  <c:v>16972.713</c:v>
                </c:pt>
                <c:pt idx="508">
                  <c:v>16986.866000000002</c:v>
                </c:pt>
                <c:pt idx="509">
                  <c:v>16995.041000000001</c:v>
                </c:pt>
                <c:pt idx="510">
                  <c:v>17016.075000000001</c:v>
                </c:pt>
                <c:pt idx="511">
                  <c:v>17026.828000000001</c:v>
                </c:pt>
                <c:pt idx="512">
                  <c:v>17077.475999999999</c:v>
                </c:pt>
                <c:pt idx="513">
                  <c:v>17103.874</c:v>
                </c:pt>
                <c:pt idx="514">
                  <c:v>17126.565999999999</c:v>
                </c:pt>
                <c:pt idx="515">
                  <c:v>17131.437000000002</c:v>
                </c:pt>
                <c:pt idx="516">
                  <c:v>17143.794999999998</c:v>
                </c:pt>
                <c:pt idx="517">
                  <c:v>17182.656999999999</c:v>
                </c:pt>
                <c:pt idx="518">
                  <c:v>17183.466</c:v>
                </c:pt>
                <c:pt idx="519">
                  <c:v>17195.618999999999</c:v>
                </c:pt>
                <c:pt idx="520">
                  <c:v>17228.491999999998</c:v>
                </c:pt>
                <c:pt idx="521">
                  <c:v>17255.887999999999</c:v>
                </c:pt>
                <c:pt idx="522">
                  <c:v>17271.812000000002</c:v>
                </c:pt>
                <c:pt idx="523">
                  <c:v>17274.792000000001</c:v>
                </c:pt>
                <c:pt idx="524">
                  <c:v>17290.699000000001</c:v>
                </c:pt>
                <c:pt idx="525">
                  <c:v>17307.186000000002</c:v>
                </c:pt>
                <c:pt idx="526">
                  <c:v>17330.511999999999</c:v>
                </c:pt>
                <c:pt idx="527">
                  <c:v>17373.006000000001</c:v>
                </c:pt>
                <c:pt idx="528">
                  <c:v>17476.642</c:v>
                </c:pt>
                <c:pt idx="529">
                  <c:v>17526.38</c:v>
                </c:pt>
                <c:pt idx="530">
                  <c:v>17591.751</c:v>
                </c:pt>
                <c:pt idx="531">
                  <c:v>17602.866999999998</c:v>
                </c:pt>
                <c:pt idx="532">
                  <c:v>17616.217000000001</c:v>
                </c:pt>
                <c:pt idx="533">
                  <c:v>17655.698</c:v>
                </c:pt>
                <c:pt idx="534">
                  <c:v>17674.600999999999</c:v>
                </c:pt>
                <c:pt idx="535">
                  <c:v>17704.685000000001</c:v>
                </c:pt>
                <c:pt idx="536">
                  <c:v>17706.699000000001</c:v>
                </c:pt>
                <c:pt idx="537">
                  <c:v>17797.014999999999</c:v>
                </c:pt>
                <c:pt idx="538">
                  <c:v>17797.151000000002</c:v>
                </c:pt>
                <c:pt idx="539">
                  <c:v>17813.164000000001</c:v>
                </c:pt>
                <c:pt idx="540">
                  <c:v>17817.900000000001</c:v>
                </c:pt>
                <c:pt idx="541">
                  <c:v>17835.357</c:v>
                </c:pt>
                <c:pt idx="542">
                  <c:v>17842.879000000001</c:v>
                </c:pt>
                <c:pt idx="543">
                  <c:v>17851.424999999999</c:v>
                </c:pt>
                <c:pt idx="544">
                  <c:v>17861.555</c:v>
                </c:pt>
                <c:pt idx="545">
                  <c:v>17864.023000000001</c:v>
                </c:pt>
                <c:pt idx="546">
                  <c:v>17896.025000000001</c:v>
                </c:pt>
                <c:pt idx="547">
                  <c:v>17914.588</c:v>
                </c:pt>
                <c:pt idx="548">
                  <c:v>17918.072</c:v>
                </c:pt>
                <c:pt idx="549">
                  <c:v>17928.95</c:v>
                </c:pt>
                <c:pt idx="550">
                  <c:v>17971.178</c:v>
                </c:pt>
                <c:pt idx="551">
                  <c:v>18004.473000000002</c:v>
                </c:pt>
                <c:pt idx="552">
                  <c:v>18011.953000000001</c:v>
                </c:pt>
                <c:pt idx="553">
                  <c:v>18014.762999999999</c:v>
                </c:pt>
                <c:pt idx="554">
                  <c:v>18025.375</c:v>
                </c:pt>
                <c:pt idx="555">
                  <c:v>18070.554</c:v>
                </c:pt>
                <c:pt idx="556">
                  <c:v>18129.642</c:v>
                </c:pt>
                <c:pt idx="557">
                  <c:v>18159.934000000001</c:v>
                </c:pt>
                <c:pt idx="558">
                  <c:v>18191.841</c:v>
                </c:pt>
                <c:pt idx="559">
                  <c:v>18198.349999999999</c:v>
                </c:pt>
                <c:pt idx="560">
                  <c:v>18285.873</c:v>
                </c:pt>
                <c:pt idx="561">
                  <c:v>18320.621999999999</c:v>
                </c:pt>
                <c:pt idx="562">
                  <c:v>18327.365000000002</c:v>
                </c:pt>
                <c:pt idx="563">
                  <c:v>18334.901999999998</c:v>
                </c:pt>
                <c:pt idx="564">
                  <c:v>18421.920999999998</c:v>
                </c:pt>
                <c:pt idx="565">
                  <c:v>18505.203000000001</c:v>
                </c:pt>
                <c:pt idx="566">
                  <c:v>18506.61</c:v>
                </c:pt>
                <c:pt idx="567">
                  <c:v>18515.601999999999</c:v>
                </c:pt>
                <c:pt idx="568">
                  <c:v>18516.136999999999</c:v>
                </c:pt>
                <c:pt idx="569">
                  <c:v>18517.14</c:v>
                </c:pt>
                <c:pt idx="570">
                  <c:v>18537.819</c:v>
                </c:pt>
                <c:pt idx="571">
                  <c:v>18576.292000000001</c:v>
                </c:pt>
                <c:pt idx="572">
                  <c:v>18588.144</c:v>
                </c:pt>
                <c:pt idx="573">
                  <c:v>18611.848999999998</c:v>
                </c:pt>
                <c:pt idx="574">
                  <c:v>18616.189999999999</c:v>
                </c:pt>
                <c:pt idx="575">
                  <c:v>18616.341</c:v>
                </c:pt>
                <c:pt idx="576">
                  <c:v>18682.231</c:v>
                </c:pt>
                <c:pt idx="577">
                  <c:v>18698.624</c:v>
                </c:pt>
                <c:pt idx="578">
                  <c:v>18726.240000000002</c:v>
                </c:pt>
                <c:pt idx="579">
                  <c:v>18741.204000000002</c:v>
                </c:pt>
                <c:pt idx="580">
                  <c:v>18756.288</c:v>
                </c:pt>
                <c:pt idx="581">
                  <c:v>18801.266</c:v>
                </c:pt>
                <c:pt idx="582">
                  <c:v>18810.833999999999</c:v>
                </c:pt>
                <c:pt idx="583">
                  <c:v>18827.757000000001</c:v>
                </c:pt>
                <c:pt idx="584">
                  <c:v>18850.91</c:v>
                </c:pt>
                <c:pt idx="585">
                  <c:v>18909.875</c:v>
                </c:pt>
                <c:pt idx="586">
                  <c:v>18961.256000000001</c:v>
                </c:pt>
                <c:pt idx="587">
                  <c:v>18979.53</c:v>
                </c:pt>
                <c:pt idx="588">
                  <c:v>18982.422999999999</c:v>
                </c:pt>
                <c:pt idx="589">
                  <c:v>18995.598000000002</c:v>
                </c:pt>
                <c:pt idx="590">
                  <c:v>19001.848000000002</c:v>
                </c:pt>
                <c:pt idx="591">
                  <c:v>19029.508000000002</c:v>
                </c:pt>
                <c:pt idx="592">
                  <c:v>19069.88</c:v>
                </c:pt>
                <c:pt idx="593">
                  <c:v>19128.545999999998</c:v>
                </c:pt>
                <c:pt idx="594">
                  <c:v>19153.941999999999</c:v>
                </c:pt>
                <c:pt idx="595">
                  <c:v>19173.826000000001</c:v>
                </c:pt>
                <c:pt idx="596">
                  <c:v>19194.895</c:v>
                </c:pt>
                <c:pt idx="597">
                  <c:v>19207.437000000002</c:v>
                </c:pt>
                <c:pt idx="598">
                  <c:v>19210.883000000002</c:v>
                </c:pt>
                <c:pt idx="599">
                  <c:v>19254.035</c:v>
                </c:pt>
                <c:pt idx="600">
                  <c:v>19310.306</c:v>
                </c:pt>
                <c:pt idx="601">
                  <c:v>19312.666000000001</c:v>
                </c:pt>
                <c:pt idx="602">
                  <c:v>19363.958999999999</c:v>
                </c:pt>
                <c:pt idx="603">
                  <c:v>19389.464</c:v>
                </c:pt>
                <c:pt idx="604">
                  <c:v>19394.221000000001</c:v>
                </c:pt>
                <c:pt idx="605">
                  <c:v>19420.97</c:v>
                </c:pt>
                <c:pt idx="606">
                  <c:v>19438.582999999999</c:v>
                </c:pt>
                <c:pt idx="607">
                  <c:v>19452.43</c:v>
                </c:pt>
                <c:pt idx="608">
                  <c:v>19512.504000000001</c:v>
                </c:pt>
                <c:pt idx="609">
                  <c:v>19524.752</c:v>
                </c:pt>
                <c:pt idx="610">
                  <c:v>19544.223000000002</c:v>
                </c:pt>
                <c:pt idx="611">
                  <c:v>19544.432000000001</c:v>
                </c:pt>
                <c:pt idx="612">
                  <c:v>19624.739000000001</c:v>
                </c:pt>
                <c:pt idx="613">
                  <c:v>19625.411</c:v>
                </c:pt>
                <c:pt idx="614">
                  <c:v>19700.295999999998</c:v>
                </c:pt>
                <c:pt idx="615">
                  <c:v>19712.507000000001</c:v>
                </c:pt>
                <c:pt idx="616">
                  <c:v>19719.82</c:v>
                </c:pt>
                <c:pt idx="617">
                  <c:v>19765.075000000001</c:v>
                </c:pt>
                <c:pt idx="618">
                  <c:v>19779.273000000001</c:v>
                </c:pt>
                <c:pt idx="619">
                  <c:v>19857.983</c:v>
                </c:pt>
                <c:pt idx="620">
                  <c:v>19896.848999999998</c:v>
                </c:pt>
                <c:pt idx="621">
                  <c:v>19900.150000000001</c:v>
                </c:pt>
                <c:pt idx="622">
                  <c:v>19902.341</c:v>
                </c:pt>
                <c:pt idx="623">
                  <c:v>19951.477999999999</c:v>
                </c:pt>
                <c:pt idx="624">
                  <c:v>19971.830000000002</c:v>
                </c:pt>
                <c:pt idx="625">
                  <c:v>19983.828000000001</c:v>
                </c:pt>
                <c:pt idx="626">
                  <c:v>20065.963</c:v>
                </c:pt>
                <c:pt idx="627">
                  <c:v>20079.287</c:v>
                </c:pt>
                <c:pt idx="628">
                  <c:v>20089.659</c:v>
                </c:pt>
                <c:pt idx="629">
                  <c:v>20111.031999999999</c:v>
                </c:pt>
                <c:pt idx="630">
                  <c:v>20149.024000000001</c:v>
                </c:pt>
                <c:pt idx="631">
                  <c:v>20194.793000000001</c:v>
                </c:pt>
                <c:pt idx="632">
                  <c:v>20200.883000000002</c:v>
                </c:pt>
                <c:pt idx="633">
                  <c:v>20232.915000000001</c:v>
                </c:pt>
                <c:pt idx="634">
                  <c:v>20261.201000000001</c:v>
                </c:pt>
                <c:pt idx="635">
                  <c:v>20321.766</c:v>
                </c:pt>
                <c:pt idx="636">
                  <c:v>20341.148000000001</c:v>
                </c:pt>
                <c:pt idx="637">
                  <c:v>20341.184000000001</c:v>
                </c:pt>
                <c:pt idx="638">
                  <c:v>20348.467000000001</c:v>
                </c:pt>
                <c:pt idx="639">
                  <c:v>20353.131000000001</c:v>
                </c:pt>
                <c:pt idx="640">
                  <c:v>20358.689999999999</c:v>
                </c:pt>
                <c:pt idx="641">
                  <c:v>20361.132000000001</c:v>
                </c:pt>
                <c:pt idx="642">
                  <c:v>20368.018</c:v>
                </c:pt>
                <c:pt idx="643">
                  <c:v>20418.506000000001</c:v>
                </c:pt>
                <c:pt idx="644">
                  <c:v>20483.155999999999</c:v>
                </c:pt>
                <c:pt idx="645">
                  <c:v>20509.577000000001</c:v>
                </c:pt>
                <c:pt idx="646">
                  <c:v>20516.124</c:v>
                </c:pt>
                <c:pt idx="647">
                  <c:v>20542.766</c:v>
                </c:pt>
                <c:pt idx="648">
                  <c:v>20588.796999999999</c:v>
                </c:pt>
                <c:pt idx="649">
                  <c:v>20594.262999999999</c:v>
                </c:pt>
                <c:pt idx="650">
                  <c:v>20616.942999999999</c:v>
                </c:pt>
                <c:pt idx="651">
                  <c:v>20680.679</c:v>
                </c:pt>
                <c:pt idx="652">
                  <c:v>20680.865000000002</c:v>
                </c:pt>
                <c:pt idx="653">
                  <c:v>20680.999</c:v>
                </c:pt>
                <c:pt idx="654">
                  <c:v>20687.945</c:v>
                </c:pt>
                <c:pt idx="655">
                  <c:v>20693.691999999999</c:v>
                </c:pt>
                <c:pt idx="656">
                  <c:v>20711.723999999998</c:v>
                </c:pt>
                <c:pt idx="657">
                  <c:v>20772.435000000001</c:v>
                </c:pt>
                <c:pt idx="658">
                  <c:v>20785.966</c:v>
                </c:pt>
                <c:pt idx="659">
                  <c:v>20909.204000000002</c:v>
                </c:pt>
                <c:pt idx="660">
                  <c:v>20951.835999999999</c:v>
                </c:pt>
                <c:pt idx="661">
                  <c:v>20954.136999999999</c:v>
                </c:pt>
                <c:pt idx="662">
                  <c:v>20958.039000000001</c:v>
                </c:pt>
                <c:pt idx="663">
                  <c:v>20966.433000000001</c:v>
                </c:pt>
                <c:pt idx="664">
                  <c:v>21012.758000000002</c:v>
                </c:pt>
                <c:pt idx="665">
                  <c:v>21091.904999999999</c:v>
                </c:pt>
                <c:pt idx="666">
                  <c:v>21111.809000000001</c:v>
                </c:pt>
                <c:pt idx="667">
                  <c:v>21128.756000000001</c:v>
                </c:pt>
                <c:pt idx="668">
                  <c:v>21154.362000000001</c:v>
                </c:pt>
                <c:pt idx="669">
                  <c:v>21156.562999999998</c:v>
                </c:pt>
                <c:pt idx="670">
                  <c:v>21225.772000000001</c:v>
                </c:pt>
                <c:pt idx="671">
                  <c:v>21237.266</c:v>
                </c:pt>
                <c:pt idx="672">
                  <c:v>21245.202000000001</c:v>
                </c:pt>
                <c:pt idx="673">
                  <c:v>21266.114000000001</c:v>
                </c:pt>
                <c:pt idx="674">
                  <c:v>21287.501</c:v>
                </c:pt>
                <c:pt idx="675">
                  <c:v>21302.518</c:v>
                </c:pt>
                <c:pt idx="676">
                  <c:v>21315.855</c:v>
                </c:pt>
                <c:pt idx="677">
                  <c:v>21366.165000000001</c:v>
                </c:pt>
                <c:pt idx="678">
                  <c:v>21388.903999999999</c:v>
                </c:pt>
                <c:pt idx="679">
                  <c:v>21413.078000000001</c:v>
                </c:pt>
                <c:pt idx="680">
                  <c:v>21422.677</c:v>
                </c:pt>
                <c:pt idx="681">
                  <c:v>21447.248</c:v>
                </c:pt>
                <c:pt idx="682">
                  <c:v>21450.84</c:v>
                </c:pt>
                <c:pt idx="683">
                  <c:v>21459.651000000002</c:v>
                </c:pt>
                <c:pt idx="684">
                  <c:v>21472.896000000001</c:v>
                </c:pt>
                <c:pt idx="685">
                  <c:v>21551.011999999999</c:v>
                </c:pt>
                <c:pt idx="686">
                  <c:v>21561.062999999998</c:v>
                </c:pt>
                <c:pt idx="687">
                  <c:v>21563.675999999999</c:v>
                </c:pt>
                <c:pt idx="688">
                  <c:v>21566.433000000001</c:v>
                </c:pt>
                <c:pt idx="689">
                  <c:v>21604.25</c:v>
                </c:pt>
                <c:pt idx="690">
                  <c:v>21730.28</c:v>
                </c:pt>
                <c:pt idx="691">
                  <c:v>21740.616999999998</c:v>
                </c:pt>
                <c:pt idx="692">
                  <c:v>21741.216</c:v>
                </c:pt>
                <c:pt idx="693">
                  <c:v>21764.687000000002</c:v>
                </c:pt>
                <c:pt idx="694">
                  <c:v>21782.13</c:v>
                </c:pt>
                <c:pt idx="695">
                  <c:v>21831.7</c:v>
                </c:pt>
                <c:pt idx="696">
                  <c:v>21834.212</c:v>
                </c:pt>
                <c:pt idx="697">
                  <c:v>21856.612000000001</c:v>
                </c:pt>
                <c:pt idx="698">
                  <c:v>21919.705000000002</c:v>
                </c:pt>
                <c:pt idx="699">
                  <c:v>21946.092000000001</c:v>
                </c:pt>
                <c:pt idx="700">
                  <c:v>21957.057000000001</c:v>
                </c:pt>
                <c:pt idx="701">
                  <c:v>21963.949000000001</c:v>
                </c:pt>
                <c:pt idx="702">
                  <c:v>22025.97</c:v>
                </c:pt>
                <c:pt idx="703">
                  <c:v>22038.639999999999</c:v>
                </c:pt>
                <c:pt idx="704">
                  <c:v>22052.499</c:v>
                </c:pt>
                <c:pt idx="705">
                  <c:v>22079.440999999999</c:v>
                </c:pt>
                <c:pt idx="706">
                  <c:v>22109.414000000001</c:v>
                </c:pt>
                <c:pt idx="707">
                  <c:v>22114.928</c:v>
                </c:pt>
                <c:pt idx="708">
                  <c:v>22123.488000000001</c:v>
                </c:pt>
                <c:pt idx="709">
                  <c:v>22193.18</c:v>
                </c:pt>
                <c:pt idx="710">
                  <c:v>22224.351999999999</c:v>
                </c:pt>
                <c:pt idx="711">
                  <c:v>22229.148000000001</c:v>
                </c:pt>
                <c:pt idx="712">
                  <c:v>22241.853999999999</c:v>
                </c:pt>
                <c:pt idx="713">
                  <c:v>22287.323</c:v>
                </c:pt>
                <c:pt idx="714">
                  <c:v>22299.438999999998</c:v>
                </c:pt>
                <c:pt idx="715">
                  <c:v>22307.611000000001</c:v>
                </c:pt>
                <c:pt idx="716">
                  <c:v>22313.547999999999</c:v>
                </c:pt>
                <c:pt idx="717">
                  <c:v>22323.016</c:v>
                </c:pt>
                <c:pt idx="718">
                  <c:v>22326.095000000001</c:v>
                </c:pt>
                <c:pt idx="719">
                  <c:v>22335.441999999999</c:v>
                </c:pt>
                <c:pt idx="720">
                  <c:v>22357.063999999998</c:v>
                </c:pt>
                <c:pt idx="721">
                  <c:v>22420.595000000001</c:v>
                </c:pt>
                <c:pt idx="722">
                  <c:v>22430.314999999999</c:v>
                </c:pt>
                <c:pt idx="723">
                  <c:v>22483.41</c:v>
                </c:pt>
                <c:pt idx="724">
                  <c:v>22515.553</c:v>
                </c:pt>
                <c:pt idx="725">
                  <c:v>22550.379000000001</c:v>
                </c:pt>
                <c:pt idx="726">
                  <c:v>22576.67</c:v>
                </c:pt>
                <c:pt idx="727">
                  <c:v>22596.742999999999</c:v>
                </c:pt>
                <c:pt idx="728">
                  <c:v>22623.61</c:v>
                </c:pt>
                <c:pt idx="729">
                  <c:v>22630.797999999999</c:v>
                </c:pt>
                <c:pt idx="730">
                  <c:v>22702.983</c:v>
                </c:pt>
                <c:pt idx="731">
                  <c:v>22714.593000000001</c:v>
                </c:pt>
                <c:pt idx="732">
                  <c:v>22730.844000000001</c:v>
                </c:pt>
                <c:pt idx="733">
                  <c:v>22772.241000000002</c:v>
                </c:pt>
                <c:pt idx="734">
                  <c:v>22836.452000000001</c:v>
                </c:pt>
                <c:pt idx="735">
                  <c:v>22899.548999999999</c:v>
                </c:pt>
                <c:pt idx="736">
                  <c:v>22905.244999999999</c:v>
                </c:pt>
                <c:pt idx="737">
                  <c:v>22912.29</c:v>
                </c:pt>
                <c:pt idx="738">
                  <c:v>22912.305</c:v>
                </c:pt>
                <c:pt idx="739">
                  <c:v>22915.973999999998</c:v>
                </c:pt>
                <c:pt idx="740">
                  <c:v>22939.719000000001</c:v>
                </c:pt>
                <c:pt idx="741">
                  <c:v>22989.517</c:v>
                </c:pt>
                <c:pt idx="742">
                  <c:v>23017.611000000001</c:v>
                </c:pt>
                <c:pt idx="743">
                  <c:v>23033.928</c:v>
                </c:pt>
                <c:pt idx="744">
                  <c:v>23037.012999999999</c:v>
                </c:pt>
                <c:pt idx="745">
                  <c:v>23091.044000000002</c:v>
                </c:pt>
                <c:pt idx="746">
                  <c:v>23097.241000000002</c:v>
                </c:pt>
                <c:pt idx="747">
                  <c:v>23103.188999999998</c:v>
                </c:pt>
                <c:pt idx="748">
                  <c:v>23117.277999999998</c:v>
                </c:pt>
                <c:pt idx="749">
                  <c:v>23130.705999999998</c:v>
                </c:pt>
                <c:pt idx="750">
                  <c:v>23145.025000000001</c:v>
                </c:pt>
                <c:pt idx="751">
                  <c:v>23154.411</c:v>
                </c:pt>
                <c:pt idx="752">
                  <c:v>23189.314999999999</c:v>
                </c:pt>
                <c:pt idx="753">
                  <c:v>23217.233</c:v>
                </c:pt>
                <c:pt idx="754">
                  <c:v>23264.82</c:v>
                </c:pt>
                <c:pt idx="755">
                  <c:v>23289.99</c:v>
                </c:pt>
                <c:pt idx="756">
                  <c:v>23307.08</c:v>
                </c:pt>
                <c:pt idx="757">
                  <c:v>23319.617999999999</c:v>
                </c:pt>
                <c:pt idx="758">
                  <c:v>23321.280999999999</c:v>
                </c:pt>
                <c:pt idx="759">
                  <c:v>23369.97</c:v>
                </c:pt>
                <c:pt idx="760">
                  <c:v>23372.437999999998</c:v>
                </c:pt>
                <c:pt idx="761">
                  <c:v>23422.240000000002</c:v>
                </c:pt>
                <c:pt idx="762">
                  <c:v>23455.985000000001</c:v>
                </c:pt>
                <c:pt idx="763">
                  <c:v>23457.566999999999</c:v>
                </c:pt>
                <c:pt idx="764">
                  <c:v>23548.348000000002</c:v>
                </c:pt>
                <c:pt idx="765">
                  <c:v>23593.773000000001</c:v>
                </c:pt>
                <c:pt idx="766">
                  <c:v>23660.045999999998</c:v>
                </c:pt>
                <c:pt idx="767">
                  <c:v>23743.925999999999</c:v>
                </c:pt>
                <c:pt idx="768">
                  <c:v>23751.828000000001</c:v>
                </c:pt>
                <c:pt idx="769">
                  <c:v>23754.007000000001</c:v>
                </c:pt>
                <c:pt idx="770">
                  <c:v>23802.703000000001</c:v>
                </c:pt>
                <c:pt idx="771">
                  <c:v>23844.996999999999</c:v>
                </c:pt>
                <c:pt idx="772">
                  <c:v>23848.692999999999</c:v>
                </c:pt>
                <c:pt idx="773">
                  <c:v>23860.688999999998</c:v>
                </c:pt>
                <c:pt idx="774">
                  <c:v>23877.205999999998</c:v>
                </c:pt>
                <c:pt idx="775">
                  <c:v>23886.949000000001</c:v>
                </c:pt>
                <c:pt idx="776">
                  <c:v>23887.043000000001</c:v>
                </c:pt>
                <c:pt idx="777">
                  <c:v>23889.384999999998</c:v>
                </c:pt>
                <c:pt idx="778">
                  <c:v>23907.94</c:v>
                </c:pt>
                <c:pt idx="779">
                  <c:v>23911.421999999999</c:v>
                </c:pt>
                <c:pt idx="780">
                  <c:v>23911.543000000001</c:v>
                </c:pt>
                <c:pt idx="781">
                  <c:v>23919.25</c:v>
                </c:pt>
                <c:pt idx="782">
                  <c:v>23951.646000000001</c:v>
                </c:pt>
                <c:pt idx="783">
                  <c:v>23973.659</c:v>
                </c:pt>
                <c:pt idx="784">
                  <c:v>23980.277999999998</c:v>
                </c:pt>
                <c:pt idx="785">
                  <c:v>24022.059000000001</c:v>
                </c:pt>
                <c:pt idx="786">
                  <c:v>24033.465</c:v>
                </c:pt>
                <c:pt idx="787">
                  <c:v>24055.355</c:v>
                </c:pt>
                <c:pt idx="788">
                  <c:v>24073.717000000001</c:v>
                </c:pt>
                <c:pt idx="789">
                  <c:v>24087.395</c:v>
                </c:pt>
                <c:pt idx="790">
                  <c:v>24118.287</c:v>
                </c:pt>
                <c:pt idx="791">
                  <c:v>24135.335999999999</c:v>
                </c:pt>
                <c:pt idx="792">
                  <c:v>24157.017</c:v>
                </c:pt>
                <c:pt idx="793">
                  <c:v>24158.375</c:v>
                </c:pt>
                <c:pt idx="794">
                  <c:v>24172.22</c:v>
                </c:pt>
                <c:pt idx="795">
                  <c:v>24249.521000000001</c:v>
                </c:pt>
                <c:pt idx="796">
                  <c:v>24291.897000000001</c:v>
                </c:pt>
                <c:pt idx="797">
                  <c:v>24345.796999999999</c:v>
                </c:pt>
                <c:pt idx="798">
                  <c:v>24356.057000000001</c:v>
                </c:pt>
                <c:pt idx="799">
                  <c:v>24366.707999999999</c:v>
                </c:pt>
                <c:pt idx="800">
                  <c:v>24368.724999999999</c:v>
                </c:pt>
                <c:pt idx="801">
                  <c:v>24562.647000000001</c:v>
                </c:pt>
                <c:pt idx="802">
                  <c:v>24578.920999999998</c:v>
                </c:pt>
                <c:pt idx="803">
                  <c:v>24655.752</c:v>
                </c:pt>
                <c:pt idx="804">
                  <c:v>24674.004000000001</c:v>
                </c:pt>
                <c:pt idx="805">
                  <c:v>24706.091</c:v>
                </c:pt>
                <c:pt idx="806">
                  <c:v>24727.855</c:v>
                </c:pt>
                <c:pt idx="807">
                  <c:v>24734.474999999999</c:v>
                </c:pt>
                <c:pt idx="808">
                  <c:v>24735.078000000001</c:v>
                </c:pt>
                <c:pt idx="809">
                  <c:v>24754.239000000001</c:v>
                </c:pt>
                <c:pt idx="810">
                  <c:v>24770.859</c:v>
                </c:pt>
                <c:pt idx="811">
                  <c:v>24786.607</c:v>
                </c:pt>
                <c:pt idx="812">
                  <c:v>24788.692999999999</c:v>
                </c:pt>
                <c:pt idx="813">
                  <c:v>24804.832999999999</c:v>
                </c:pt>
                <c:pt idx="814">
                  <c:v>24824.062999999998</c:v>
                </c:pt>
                <c:pt idx="815">
                  <c:v>24832.241000000002</c:v>
                </c:pt>
                <c:pt idx="816">
                  <c:v>24838.3</c:v>
                </c:pt>
                <c:pt idx="817">
                  <c:v>24904.362000000001</c:v>
                </c:pt>
                <c:pt idx="818">
                  <c:v>24926.75</c:v>
                </c:pt>
                <c:pt idx="819">
                  <c:v>24928.54</c:v>
                </c:pt>
                <c:pt idx="820">
                  <c:v>24966.886999999999</c:v>
                </c:pt>
                <c:pt idx="821">
                  <c:v>24983.465</c:v>
                </c:pt>
                <c:pt idx="822">
                  <c:v>24987.953000000001</c:v>
                </c:pt>
                <c:pt idx="823">
                  <c:v>24993.452000000001</c:v>
                </c:pt>
                <c:pt idx="824">
                  <c:v>25004.919000000002</c:v>
                </c:pt>
                <c:pt idx="825">
                  <c:v>25071.996999999999</c:v>
                </c:pt>
                <c:pt idx="826">
                  <c:v>25092.485000000001</c:v>
                </c:pt>
                <c:pt idx="827">
                  <c:v>25156.99</c:v>
                </c:pt>
                <c:pt idx="828">
                  <c:v>25224.722000000002</c:v>
                </c:pt>
                <c:pt idx="829">
                  <c:v>25224.946</c:v>
                </c:pt>
                <c:pt idx="830">
                  <c:v>25264.423999999999</c:v>
                </c:pt>
                <c:pt idx="831">
                  <c:v>25372.04</c:v>
                </c:pt>
                <c:pt idx="832">
                  <c:v>25378.565999999999</c:v>
                </c:pt>
                <c:pt idx="833">
                  <c:v>25385.098999999998</c:v>
                </c:pt>
                <c:pt idx="834">
                  <c:v>25419.1</c:v>
                </c:pt>
                <c:pt idx="835">
                  <c:v>25458.413</c:v>
                </c:pt>
                <c:pt idx="836">
                  <c:v>25463.348000000002</c:v>
                </c:pt>
                <c:pt idx="837">
                  <c:v>25469.591</c:v>
                </c:pt>
                <c:pt idx="838">
                  <c:v>25505.655999999999</c:v>
                </c:pt>
                <c:pt idx="839">
                  <c:v>25531.346000000001</c:v>
                </c:pt>
                <c:pt idx="840">
                  <c:v>25548.391</c:v>
                </c:pt>
                <c:pt idx="841">
                  <c:v>25549.416000000001</c:v>
                </c:pt>
                <c:pt idx="842">
                  <c:v>25567.055</c:v>
                </c:pt>
                <c:pt idx="843">
                  <c:v>25580.715</c:v>
                </c:pt>
                <c:pt idx="844">
                  <c:v>25620.969000000001</c:v>
                </c:pt>
                <c:pt idx="845">
                  <c:v>25648.302</c:v>
                </c:pt>
                <c:pt idx="846">
                  <c:v>25654.469000000001</c:v>
                </c:pt>
                <c:pt idx="847">
                  <c:v>25680.883000000002</c:v>
                </c:pt>
                <c:pt idx="848">
                  <c:v>25740.725999999999</c:v>
                </c:pt>
                <c:pt idx="849">
                  <c:v>25750.235000000001</c:v>
                </c:pt>
                <c:pt idx="850">
                  <c:v>25776.796999999999</c:v>
                </c:pt>
                <c:pt idx="851">
                  <c:v>25779.291000000001</c:v>
                </c:pt>
                <c:pt idx="852">
                  <c:v>25796.260999999999</c:v>
                </c:pt>
                <c:pt idx="853">
                  <c:v>25832.232</c:v>
                </c:pt>
                <c:pt idx="854">
                  <c:v>25851.791000000001</c:v>
                </c:pt>
                <c:pt idx="855">
                  <c:v>25872.136999999999</c:v>
                </c:pt>
                <c:pt idx="856">
                  <c:v>25881.042000000001</c:v>
                </c:pt>
                <c:pt idx="857">
                  <c:v>25900.175999999999</c:v>
                </c:pt>
                <c:pt idx="858">
                  <c:v>25942.079000000002</c:v>
                </c:pt>
                <c:pt idx="859">
                  <c:v>25962.642</c:v>
                </c:pt>
                <c:pt idx="860">
                  <c:v>26004.221000000001</c:v>
                </c:pt>
                <c:pt idx="861">
                  <c:v>26037.287</c:v>
                </c:pt>
                <c:pt idx="862">
                  <c:v>26054.776000000002</c:v>
                </c:pt>
                <c:pt idx="863">
                  <c:v>26058.992999999999</c:v>
                </c:pt>
                <c:pt idx="864">
                  <c:v>26068.538</c:v>
                </c:pt>
                <c:pt idx="865">
                  <c:v>26078.741000000002</c:v>
                </c:pt>
                <c:pt idx="866">
                  <c:v>26119.881000000001</c:v>
                </c:pt>
                <c:pt idx="867">
                  <c:v>26158.719000000001</c:v>
                </c:pt>
                <c:pt idx="868">
                  <c:v>26179.256000000001</c:v>
                </c:pt>
                <c:pt idx="869">
                  <c:v>26237.39</c:v>
                </c:pt>
                <c:pt idx="870">
                  <c:v>26237.739000000001</c:v>
                </c:pt>
                <c:pt idx="871">
                  <c:v>26246.473000000002</c:v>
                </c:pt>
                <c:pt idx="872">
                  <c:v>26270.899000000001</c:v>
                </c:pt>
                <c:pt idx="873">
                  <c:v>26360.427</c:v>
                </c:pt>
                <c:pt idx="874">
                  <c:v>26362.534</c:v>
                </c:pt>
                <c:pt idx="875">
                  <c:v>26376.888999999999</c:v>
                </c:pt>
                <c:pt idx="876">
                  <c:v>26418.115000000002</c:v>
                </c:pt>
                <c:pt idx="877">
                  <c:v>26419.857</c:v>
                </c:pt>
                <c:pt idx="878">
                  <c:v>26431.712</c:v>
                </c:pt>
                <c:pt idx="879">
                  <c:v>26456.47</c:v>
                </c:pt>
                <c:pt idx="880">
                  <c:v>26467.973999999998</c:v>
                </c:pt>
                <c:pt idx="881">
                  <c:v>26512.824000000001</c:v>
                </c:pt>
                <c:pt idx="882">
                  <c:v>26562.703000000001</c:v>
                </c:pt>
                <c:pt idx="883">
                  <c:v>26606.092000000001</c:v>
                </c:pt>
                <c:pt idx="884">
                  <c:v>26608.038</c:v>
                </c:pt>
                <c:pt idx="885">
                  <c:v>26608.962</c:v>
                </c:pt>
                <c:pt idx="886">
                  <c:v>26614.651000000002</c:v>
                </c:pt>
                <c:pt idx="887">
                  <c:v>26616.786</c:v>
                </c:pt>
                <c:pt idx="888">
                  <c:v>26629.09</c:v>
                </c:pt>
                <c:pt idx="889">
                  <c:v>26631.188999999998</c:v>
                </c:pt>
                <c:pt idx="890">
                  <c:v>26634.162</c:v>
                </c:pt>
                <c:pt idx="891">
                  <c:v>26650.002</c:v>
                </c:pt>
                <c:pt idx="892">
                  <c:v>26678.89</c:v>
                </c:pt>
                <c:pt idx="893">
                  <c:v>26679.505000000001</c:v>
                </c:pt>
                <c:pt idx="894">
                  <c:v>26727.734</c:v>
                </c:pt>
                <c:pt idx="895">
                  <c:v>26741.95</c:v>
                </c:pt>
                <c:pt idx="896">
                  <c:v>26827.238000000001</c:v>
                </c:pt>
                <c:pt idx="897">
                  <c:v>26861.325000000001</c:v>
                </c:pt>
                <c:pt idx="898">
                  <c:v>26862.666000000001</c:v>
                </c:pt>
                <c:pt idx="899">
                  <c:v>26863.316999999999</c:v>
                </c:pt>
                <c:pt idx="900">
                  <c:v>26870.547999999999</c:v>
                </c:pt>
                <c:pt idx="901">
                  <c:v>26885.878000000001</c:v>
                </c:pt>
                <c:pt idx="902">
                  <c:v>26904.449000000001</c:v>
                </c:pt>
                <c:pt idx="903">
                  <c:v>26921.651000000002</c:v>
                </c:pt>
                <c:pt idx="904">
                  <c:v>26952.473000000002</c:v>
                </c:pt>
                <c:pt idx="905">
                  <c:v>26956.534</c:v>
                </c:pt>
                <c:pt idx="906">
                  <c:v>27006.886999999999</c:v>
                </c:pt>
                <c:pt idx="907">
                  <c:v>27020.94</c:v>
                </c:pt>
                <c:pt idx="908">
                  <c:v>27064.55</c:v>
                </c:pt>
                <c:pt idx="909">
                  <c:v>27081.184000000001</c:v>
                </c:pt>
                <c:pt idx="910">
                  <c:v>27091.969000000001</c:v>
                </c:pt>
                <c:pt idx="911">
                  <c:v>27101.251</c:v>
                </c:pt>
                <c:pt idx="912">
                  <c:v>27164.392</c:v>
                </c:pt>
                <c:pt idx="913">
                  <c:v>27171.559000000001</c:v>
                </c:pt>
                <c:pt idx="914">
                  <c:v>27172.719000000001</c:v>
                </c:pt>
                <c:pt idx="915">
                  <c:v>27249.076000000001</c:v>
                </c:pt>
                <c:pt idx="916">
                  <c:v>27289.013999999999</c:v>
                </c:pt>
                <c:pt idx="917">
                  <c:v>27301.832999999999</c:v>
                </c:pt>
                <c:pt idx="918">
                  <c:v>27337.525000000001</c:v>
                </c:pt>
                <c:pt idx="919">
                  <c:v>27341.008999999998</c:v>
                </c:pt>
                <c:pt idx="920">
                  <c:v>27342.899000000001</c:v>
                </c:pt>
                <c:pt idx="921">
                  <c:v>27358.178</c:v>
                </c:pt>
                <c:pt idx="922">
                  <c:v>27399.968000000001</c:v>
                </c:pt>
                <c:pt idx="923">
                  <c:v>27408.324000000001</c:v>
                </c:pt>
                <c:pt idx="924">
                  <c:v>27434.115000000002</c:v>
                </c:pt>
                <c:pt idx="925">
                  <c:v>27448.974999999999</c:v>
                </c:pt>
                <c:pt idx="926">
                  <c:v>27458.120999999999</c:v>
                </c:pt>
                <c:pt idx="927">
                  <c:v>27492.444</c:v>
                </c:pt>
                <c:pt idx="928">
                  <c:v>27503.190999999999</c:v>
                </c:pt>
                <c:pt idx="929">
                  <c:v>27516.521000000001</c:v>
                </c:pt>
                <c:pt idx="930">
                  <c:v>27517.867999999999</c:v>
                </c:pt>
                <c:pt idx="931">
                  <c:v>27518.690999999999</c:v>
                </c:pt>
                <c:pt idx="932">
                  <c:v>27559.212</c:v>
                </c:pt>
                <c:pt idx="933">
                  <c:v>27567.339</c:v>
                </c:pt>
                <c:pt idx="934">
                  <c:v>27575.626</c:v>
                </c:pt>
                <c:pt idx="935">
                  <c:v>27581.829000000002</c:v>
                </c:pt>
                <c:pt idx="936">
                  <c:v>27598.504000000001</c:v>
                </c:pt>
                <c:pt idx="937">
                  <c:v>27636.297999999999</c:v>
                </c:pt>
                <c:pt idx="938">
                  <c:v>27681.94</c:v>
                </c:pt>
                <c:pt idx="939">
                  <c:v>27692.401999999998</c:v>
                </c:pt>
                <c:pt idx="940">
                  <c:v>27703.659</c:v>
                </c:pt>
                <c:pt idx="941">
                  <c:v>27730.633000000002</c:v>
                </c:pt>
                <c:pt idx="942">
                  <c:v>27752.473000000002</c:v>
                </c:pt>
                <c:pt idx="943">
                  <c:v>27777.858</c:v>
                </c:pt>
                <c:pt idx="944">
                  <c:v>27782.871999999999</c:v>
                </c:pt>
                <c:pt idx="945">
                  <c:v>27807.579000000002</c:v>
                </c:pt>
                <c:pt idx="946">
                  <c:v>27837.935000000001</c:v>
                </c:pt>
                <c:pt idx="947">
                  <c:v>27841.436000000002</c:v>
                </c:pt>
                <c:pt idx="948">
                  <c:v>27880.788</c:v>
                </c:pt>
                <c:pt idx="949">
                  <c:v>27957.902999999998</c:v>
                </c:pt>
                <c:pt idx="950">
                  <c:v>27971.558000000001</c:v>
                </c:pt>
                <c:pt idx="951">
                  <c:v>27984.181</c:v>
                </c:pt>
                <c:pt idx="952">
                  <c:v>28045.99</c:v>
                </c:pt>
                <c:pt idx="953">
                  <c:v>28068.455000000002</c:v>
                </c:pt>
                <c:pt idx="954">
                  <c:v>28080.362000000001</c:v>
                </c:pt>
                <c:pt idx="955">
                  <c:v>28088.253000000001</c:v>
                </c:pt>
                <c:pt idx="956">
                  <c:v>28102.187000000002</c:v>
                </c:pt>
                <c:pt idx="957">
                  <c:v>28135.323</c:v>
                </c:pt>
                <c:pt idx="958">
                  <c:v>28162</c:v>
                </c:pt>
                <c:pt idx="959">
                  <c:v>28191.547999999999</c:v>
                </c:pt>
                <c:pt idx="960">
                  <c:v>28210.71</c:v>
                </c:pt>
                <c:pt idx="961">
                  <c:v>28226.588</c:v>
                </c:pt>
                <c:pt idx="962">
                  <c:v>28226.68</c:v>
                </c:pt>
                <c:pt idx="963">
                  <c:v>28230.428</c:v>
                </c:pt>
                <c:pt idx="964">
                  <c:v>28260.471000000001</c:v>
                </c:pt>
                <c:pt idx="965">
                  <c:v>28261.017</c:v>
                </c:pt>
                <c:pt idx="966">
                  <c:v>28266.492999999999</c:v>
                </c:pt>
                <c:pt idx="967">
                  <c:v>28295.936000000002</c:v>
                </c:pt>
                <c:pt idx="968">
                  <c:v>28309.626</c:v>
                </c:pt>
                <c:pt idx="969">
                  <c:v>28315.552</c:v>
                </c:pt>
                <c:pt idx="970">
                  <c:v>28378.03</c:v>
                </c:pt>
                <c:pt idx="971">
                  <c:v>28410.134999999998</c:v>
                </c:pt>
                <c:pt idx="972">
                  <c:v>28429.793000000001</c:v>
                </c:pt>
                <c:pt idx="973">
                  <c:v>28528.155999999999</c:v>
                </c:pt>
                <c:pt idx="974">
                  <c:v>28562.469000000001</c:v>
                </c:pt>
                <c:pt idx="975">
                  <c:v>28581.875</c:v>
                </c:pt>
                <c:pt idx="976">
                  <c:v>28609.091</c:v>
                </c:pt>
                <c:pt idx="977">
                  <c:v>28613.201000000001</c:v>
                </c:pt>
                <c:pt idx="978">
                  <c:v>28616.302</c:v>
                </c:pt>
                <c:pt idx="979">
                  <c:v>28621.137999999999</c:v>
                </c:pt>
                <c:pt idx="980">
                  <c:v>28722.036</c:v>
                </c:pt>
                <c:pt idx="981">
                  <c:v>28766.933000000001</c:v>
                </c:pt>
                <c:pt idx="982">
                  <c:v>28768.7</c:v>
                </c:pt>
                <c:pt idx="983">
                  <c:v>28771.718000000001</c:v>
                </c:pt>
                <c:pt idx="984">
                  <c:v>28793.71</c:v>
                </c:pt>
                <c:pt idx="985">
                  <c:v>28795.566999999999</c:v>
                </c:pt>
                <c:pt idx="986">
                  <c:v>28831.556</c:v>
                </c:pt>
                <c:pt idx="987">
                  <c:v>28836.065999999999</c:v>
                </c:pt>
                <c:pt idx="988">
                  <c:v>28838.322</c:v>
                </c:pt>
                <c:pt idx="989">
                  <c:v>28853.697</c:v>
                </c:pt>
                <c:pt idx="990">
                  <c:v>28869.280999999999</c:v>
                </c:pt>
                <c:pt idx="991">
                  <c:v>28882.518</c:v>
                </c:pt>
                <c:pt idx="992">
                  <c:v>28906.432000000001</c:v>
                </c:pt>
                <c:pt idx="993">
                  <c:v>28925.734</c:v>
                </c:pt>
                <c:pt idx="994">
                  <c:v>28937.213</c:v>
                </c:pt>
                <c:pt idx="995">
                  <c:v>28949.228999999999</c:v>
                </c:pt>
                <c:pt idx="996">
                  <c:v>28973.447</c:v>
                </c:pt>
                <c:pt idx="997">
                  <c:v>28973.512999999999</c:v>
                </c:pt>
                <c:pt idx="998">
                  <c:v>29028.414000000001</c:v>
                </c:pt>
                <c:pt idx="999">
                  <c:v>29064.75</c:v>
                </c:pt>
                <c:pt idx="1000">
                  <c:v>29065.566999999999</c:v>
                </c:pt>
                <c:pt idx="1001">
                  <c:v>29070.494999999999</c:v>
                </c:pt>
                <c:pt idx="1002">
                  <c:v>29088.167000000001</c:v>
                </c:pt>
                <c:pt idx="1003">
                  <c:v>29097.053</c:v>
                </c:pt>
                <c:pt idx="1004">
                  <c:v>29219.406999999999</c:v>
                </c:pt>
                <c:pt idx="1005">
                  <c:v>29220.475999999999</c:v>
                </c:pt>
                <c:pt idx="1006">
                  <c:v>29222.008999999998</c:v>
                </c:pt>
                <c:pt idx="1007">
                  <c:v>29228.922999999999</c:v>
                </c:pt>
                <c:pt idx="1008">
                  <c:v>29235.86</c:v>
                </c:pt>
                <c:pt idx="1009">
                  <c:v>29296.011999999999</c:v>
                </c:pt>
                <c:pt idx="1010">
                  <c:v>29337.522000000001</c:v>
                </c:pt>
                <c:pt idx="1011">
                  <c:v>29354.652999999998</c:v>
                </c:pt>
                <c:pt idx="1012">
                  <c:v>29361.216</c:v>
                </c:pt>
                <c:pt idx="1013">
                  <c:v>29361.594000000001</c:v>
                </c:pt>
                <c:pt idx="1014">
                  <c:v>29387.135999999999</c:v>
                </c:pt>
                <c:pt idx="1015">
                  <c:v>29413.197</c:v>
                </c:pt>
                <c:pt idx="1016">
                  <c:v>29427.417000000001</c:v>
                </c:pt>
                <c:pt idx="1017">
                  <c:v>29437.657999999999</c:v>
                </c:pt>
                <c:pt idx="1018">
                  <c:v>29464.756000000001</c:v>
                </c:pt>
                <c:pt idx="1019">
                  <c:v>29531.476999999999</c:v>
                </c:pt>
                <c:pt idx="1020">
                  <c:v>29537.905999999999</c:v>
                </c:pt>
                <c:pt idx="1021">
                  <c:v>29575.9</c:v>
                </c:pt>
                <c:pt idx="1022">
                  <c:v>29595.49</c:v>
                </c:pt>
                <c:pt idx="1023">
                  <c:v>29619.934000000001</c:v>
                </c:pt>
                <c:pt idx="1024">
                  <c:v>29624.341</c:v>
                </c:pt>
                <c:pt idx="1025">
                  <c:v>29630.667000000001</c:v>
                </c:pt>
                <c:pt idx="1026">
                  <c:v>29650.773000000001</c:v>
                </c:pt>
                <c:pt idx="1027">
                  <c:v>29704.773000000001</c:v>
                </c:pt>
                <c:pt idx="1028">
                  <c:v>29706.550999999999</c:v>
                </c:pt>
                <c:pt idx="1029">
                  <c:v>29715.039000000001</c:v>
                </c:pt>
                <c:pt idx="1030">
                  <c:v>29727.696</c:v>
                </c:pt>
                <c:pt idx="1031">
                  <c:v>29729.217000000001</c:v>
                </c:pt>
                <c:pt idx="1032">
                  <c:v>29742.001</c:v>
                </c:pt>
                <c:pt idx="1033">
                  <c:v>29743.364000000001</c:v>
                </c:pt>
                <c:pt idx="1034">
                  <c:v>29745.156999999999</c:v>
                </c:pt>
                <c:pt idx="1035">
                  <c:v>29760.728999999999</c:v>
                </c:pt>
                <c:pt idx="1036">
                  <c:v>29842.25</c:v>
                </c:pt>
                <c:pt idx="1037">
                  <c:v>29852.896000000001</c:v>
                </c:pt>
                <c:pt idx="1038">
                  <c:v>29863.609</c:v>
                </c:pt>
                <c:pt idx="1039">
                  <c:v>29870.201000000001</c:v>
                </c:pt>
                <c:pt idx="1040">
                  <c:v>29871.294000000002</c:v>
                </c:pt>
                <c:pt idx="1041">
                  <c:v>29873.687000000002</c:v>
                </c:pt>
                <c:pt idx="1042">
                  <c:v>29903.697</c:v>
                </c:pt>
                <c:pt idx="1043">
                  <c:v>29978.498</c:v>
                </c:pt>
                <c:pt idx="1044">
                  <c:v>30051.835999999999</c:v>
                </c:pt>
                <c:pt idx="1045">
                  <c:v>30079.102999999999</c:v>
                </c:pt>
                <c:pt idx="1046">
                  <c:v>30124.517</c:v>
                </c:pt>
                <c:pt idx="1047">
                  <c:v>30135.228999999999</c:v>
                </c:pt>
                <c:pt idx="1048">
                  <c:v>30142.674999999999</c:v>
                </c:pt>
                <c:pt idx="1049">
                  <c:v>30145.677</c:v>
                </c:pt>
                <c:pt idx="1050">
                  <c:v>30196.547999999999</c:v>
                </c:pt>
                <c:pt idx="1051">
                  <c:v>30206.166000000001</c:v>
                </c:pt>
                <c:pt idx="1052">
                  <c:v>30211.233</c:v>
                </c:pt>
                <c:pt idx="1053">
                  <c:v>30220.445</c:v>
                </c:pt>
                <c:pt idx="1054">
                  <c:v>30241.616999999998</c:v>
                </c:pt>
                <c:pt idx="1055">
                  <c:v>30282.841</c:v>
                </c:pt>
                <c:pt idx="1056">
                  <c:v>30284.644</c:v>
                </c:pt>
                <c:pt idx="1057">
                  <c:v>30357.508999999998</c:v>
                </c:pt>
                <c:pt idx="1058">
                  <c:v>30369.608</c:v>
                </c:pt>
                <c:pt idx="1059">
                  <c:v>30371.972000000002</c:v>
                </c:pt>
                <c:pt idx="1060">
                  <c:v>30401.919000000002</c:v>
                </c:pt>
                <c:pt idx="1061">
                  <c:v>30422.205999999998</c:v>
                </c:pt>
                <c:pt idx="1062">
                  <c:v>30429.142</c:v>
                </c:pt>
                <c:pt idx="1063">
                  <c:v>30437.819</c:v>
                </c:pt>
                <c:pt idx="1064">
                  <c:v>30447.922999999999</c:v>
                </c:pt>
                <c:pt idx="1065">
                  <c:v>30471.317999999999</c:v>
                </c:pt>
                <c:pt idx="1066">
                  <c:v>30476.19</c:v>
                </c:pt>
                <c:pt idx="1067">
                  <c:v>30486.382000000001</c:v>
                </c:pt>
                <c:pt idx="1068">
                  <c:v>30489.746999999999</c:v>
                </c:pt>
                <c:pt idx="1069">
                  <c:v>30496.655999999999</c:v>
                </c:pt>
                <c:pt idx="1070">
                  <c:v>30498.304</c:v>
                </c:pt>
                <c:pt idx="1071">
                  <c:v>30526.239000000001</c:v>
                </c:pt>
                <c:pt idx="1072">
                  <c:v>30534.737000000001</c:v>
                </c:pt>
                <c:pt idx="1073">
                  <c:v>30592.226999999999</c:v>
                </c:pt>
                <c:pt idx="1074">
                  <c:v>30601.677</c:v>
                </c:pt>
                <c:pt idx="1075">
                  <c:v>30647.343000000001</c:v>
                </c:pt>
                <c:pt idx="1076">
                  <c:v>30649.498</c:v>
                </c:pt>
                <c:pt idx="1077">
                  <c:v>30703.045999999998</c:v>
                </c:pt>
                <c:pt idx="1078">
                  <c:v>30773.63</c:v>
                </c:pt>
                <c:pt idx="1079">
                  <c:v>30776.517</c:v>
                </c:pt>
                <c:pt idx="1080">
                  <c:v>30798.198</c:v>
                </c:pt>
                <c:pt idx="1081">
                  <c:v>30804.724999999999</c:v>
                </c:pt>
                <c:pt idx="1082">
                  <c:v>30879.222000000002</c:v>
                </c:pt>
                <c:pt idx="1083">
                  <c:v>30917.701000000001</c:v>
                </c:pt>
                <c:pt idx="1084">
                  <c:v>30919.343000000001</c:v>
                </c:pt>
                <c:pt idx="1085">
                  <c:v>30999.153999999999</c:v>
                </c:pt>
                <c:pt idx="1086">
                  <c:v>31022.883999999998</c:v>
                </c:pt>
                <c:pt idx="1087">
                  <c:v>31027.117999999999</c:v>
                </c:pt>
                <c:pt idx="1088">
                  <c:v>31072.751</c:v>
                </c:pt>
                <c:pt idx="1089">
                  <c:v>31073.99</c:v>
                </c:pt>
                <c:pt idx="1090">
                  <c:v>31078.550999999999</c:v>
                </c:pt>
                <c:pt idx="1091">
                  <c:v>31085.882000000001</c:v>
                </c:pt>
                <c:pt idx="1092">
                  <c:v>31089.044000000002</c:v>
                </c:pt>
                <c:pt idx="1093">
                  <c:v>31090.544000000002</c:v>
                </c:pt>
                <c:pt idx="1094">
                  <c:v>31102.22</c:v>
                </c:pt>
                <c:pt idx="1095">
                  <c:v>31112.148000000001</c:v>
                </c:pt>
                <c:pt idx="1096">
                  <c:v>31151.200000000001</c:v>
                </c:pt>
                <c:pt idx="1097">
                  <c:v>31161.473999999998</c:v>
                </c:pt>
                <c:pt idx="1098">
                  <c:v>31176.25</c:v>
                </c:pt>
                <c:pt idx="1099">
                  <c:v>31215.287</c:v>
                </c:pt>
                <c:pt idx="1100">
                  <c:v>31226.394</c:v>
                </c:pt>
                <c:pt idx="1101">
                  <c:v>31241.328000000001</c:v>
                </c:pt>
                <c:pt idx="1102">
                  <c:v>31245.100999999999</c:v>
                </c:pt>
                <c:pt idx="1103">
                  <c:v>31246.764999999999</c:v>
                </c:pt>
                <c:pt idx="1104">
                  <c:v>31264.845000000001</c:v>
                </c:pt>
                <c:pt idx="1105">
                  <c:v>31280.887999999999</c:v>
                </c:pt>
                <c:pt idx="1106">
                  <c:v>31300.544000000002</c:v>
                </c:pt>
                <c:pt idx="1107">
                  <c:v>31389.848999999998</c:v>
                </c:pt>
                <c:pt idx="1108">
                  <c:v>31391.253000000001</c:v>
                </c:pt>
                <c:pt idx="1109">
                  <c:v>31416.924999999999</c:v>
                </c:pt>
                <c:pt idx="1110">
                  <c:v>31418.141</c:v>
                </c:pt>
                <c:pt idx="1111">
                  <c:v>31460.84</c:v>
                </c:pt>
                <c:pt idx="1112">
                  <c:v>31466.03</c:v>
                </c:pt>
                <c:pt idx="1113">
                  <c:v>31481.546999999999</c:v>
                </c:pt>
                <c:pt idx="1114">
                  <c:v>31551.524000000001</c:v>
                </c:pt>
                <c:pt idx="1115">
                  <c:v>31555.981</c:v>
                </c:pt>
                <c:pt idx="1116">
                  <c:v>31577.918000000001</c:v>
                </c:pt>
                <c:pt idx="1117">
                  <c:v>31669.931</c:v>
                </c:pt>
                <c:pt idx="1118">
                  <c:v>31738.196</c:v>
                </c:pt>
                <c:pt idx="1119">
                  <c:v>31738.219000000001</c:v>
                </c:pt>
                <c:pt idx="1120">
                  <c:v>31744.584999999999</c:v>
                </c:pt>
                <c:pt idx="1121">
                  <c:v>31752.061000000002</c:v>
                </c:pt>
                <c:pt idx="1122">
                  <c:v>31759.228999999999</c:v>
                </c:pt>
                <c:pt idx="1123">
                  <c:v>31770.850999999999</c:v>
                </c:pt>
                <c:pt idx="1124">
                  <c:v>31820.065999999999</c:v>
                </c:pt>
                <c:pt idx="1125">
                  <c:v>31881.204000000002</c:v>
                </c:pt>
                <c:pt idx="1126">
                  <c:v>31882.687999999998</c:v>
                </c:pt>
                <c:pt idx="1127">
                  <c:v>31900.623</c:v>
                </c:pt>
                <c:pt idx="1128">
                  <c:v>31910.368999999999</c:v>
                </c:pt>
                <c:pt idx="1129">
                  <c:v>31913.859</c:v>
                </c:pt>
                <c:pt idx="1130">
                  <c:v>31914.782999999999</c:v>
                </c:pt>
                <c:pt idx="1131">
                  <c:v>31925.455999999998</c:v>
                </c:pt>
                <c:pt idx="1132">
                  <c:v>31989.089</c:v>
                </c:pt>
                <c:pt idx="1133">
                  <c:v>31989.34</c:v>
                </c:pt>
                <c:pt idx="1134">
                  <c:v>31993.912</c:v>
                </c:pt>
                <c:pt idx="1135">
                  <c:v>32012.714</c:v>
                </c:pt>
                <c:pt idx="1136">
                  <c:v>32022.602999999999</c:v>
                </c:pt>
                <c:pt idx="1137">
                  <c:v>32047.501</c:v>
                </c:pt>
                <c:pt idx="1138">
                  <c:v>32062.555</c:v>
                </c:pt>
                <c:pt idx="1139">
                  <c:v>32071.034</c:v>
                </c:pt>
                <c:pt idx="1140">
                  <c:v>32108.917000000001</c:v>
                </c:pt>
                <c:pt idx="1141">
                  <c:v>32148.991999999998</c:v>
                </c:pt>
                <c:pt idx="1142">
                  <c:v>32170.848999999998</c:v>
                </c:pt>
                <c:pt idx="1143">
                  <c:v>32207.267</c:v>
                </c:pt>
                <c:pt idx="1144">
                  <c:v>32208.177</c:v>
                </c:pt>
                <c:pt idx="1145">
                  <c:v>32247.63</c:v>
                </c:pt>
                <c:pt idx="1146">
                  <c:v>32266.063999999998</c:v>
                </c:pt>
                <c:pt idx="1147">
                  <c:v>32280.128000000001</c:v>
                </c:pt>
                <c:pt idx="1148">
                  <c:v>32321.02</c:v>
                </c:pt>
                <c:pt idx="1149">
                  <c:v>32329.502</c:v>
                </c:pt>
                <c:pt idx="1150">
                  <c:v>32331.758999999998</c:v>
                </c:pt>
                <c:pt idx="1151">
                  <c:v>32373.848000000002</c:v>
                </c:pt>
                <c:pt idx="1152">
                  <c:v>32401.703000000001</c:v>
                </c:pt>
                <c:pt idx="1153">
                  <c:v>32416.268</c:v>
                </c:pt>
                <c:pt idx="1154">
                  <c:v>32483.402999999998</c:v>
                </c:pt>
                <c:pt idx="1155">
                  <c:v>32498.397000000001</c:v>
                </c:pt>
                <c:pt idx="1156">
                  <c:v>32548.842000000001</c:v>
                </c:pt>
                <c:pt idx="1157">
                  <c:v>32586.367999999999</c:v>
                </c:pt>
                <c:pt idx="1158">
                  <c:v>32619.420999999998</c:v>
                </c:pt>
                <c:pt idx="1159">
                  <c:v>32646.050999999999</c:v>
                </c:pt>
                <c:pt idx="1160">
                  <c:v>32669.983</c:v>
                </c:pt>
                <c:pt idx="1161">
                  <c:v>32678.882000000001</c:v>
                </c:pt>
                <c:pt idx="1162">
                  <c:v>32714.726999999999</c:v>
                </c:pt>
                <c:pt idx="1163">
                  <c:v>32724.09</c:v>
                </c:pt>
                <c:pt idx="1164">
                  <c:v>32734.415000000001</c:v>
                </c:pt>
                <c:pt idx="1165">
                  <c:v>32747.475999999999</c:v>
                </c:pt>
                <c:pt idx="1166">
                  <c:v>32750.651000000002</c:v>
                </c:pt>
                <c:pt idx="1167">
                  <c:v>32766.100999999999</c:v>
                </c:pt>
                <c:pt idx="1168">
                  <c:v>32767.712</c:v>
                </c:pt>
                <c:pt idx="1169">
                  <c:v>32799.315999999999</c:v>
                </c:pt>
                <c:pt idx="1170">
                  <c:v>32817.273999999998</c:v>
                </c:pt>
                <c:pt idx="1171">
                  <c:v>32826.796000000002</c:v>
                </c:pt>
                <c:pt idx="1172">
                  <c:v>32848.860999999997</c:v>
                </c:pt>
                <c:pt idx="1173">
                  <c:v>32856.446000000004</c:v>
                </c:pt>
                <c:pt idx="1174">
                  <c:v>32867.921000000002</c:v>
                </c:pt>
                <c:pt idx="1175">
                  <c:v>32923.538999999997</c:v>
                </c:pt>
                <c:pt idx="1176">
                  <c:v>32980.972000000002</c:v>
                </c:pt>
                <c:pt idx="1177">
                  <c:v>32999.264000000003</c:v>
                </c:pt>
                <c:pt idx="1178">
                  <c:v>33016.688000000002</c:v>
                </c:pt>
                <c:pt idx="1179">
                  <c:v>33085.144999999997</c:v>
                </c:pt>
                <c:pt idx="1180">
                  <c:v>33150.180999999997</c:v>
                </c:pt>
                <c:pt idx="1181">
                  <c:v>33154.239999999998</c:v>
                </c:pt>
                <c:pt idx="1182">
                  <c:v>33156.921000000002</c:v>
                </c:pt>
                <c:pt idx="1183">
                  <c:v>33191.207999999999</c:v>
                </c:pt>
                <c:pt idx="1184">
                  <c:v>33216.300000000003</c:v>
                </c:pt>
                <c:pt idx="1185">
                  <c:v>33216.646999999997</c:v>
                </c:pt>
                <c:pt idx="1186">
                  <c:v>33238.953000000001</c:v>
                </c:pt>
                <c:pt idx="1187">
                  <c:v>33248.413</c:v>
                </c:pt>
                <c:pt idx="1188">
                  <c:v>33266.286</c:v>
                </c:pt>
                <c:pt idx="1189">
                  <c:v>33292.536999999997</c:v>
                </c:pt>
                <c:pt idx="1190">
                  <c:v>33308.239000000001</c:v>
                </c:pt>
                <c:pt idx="1191">
                  <c:v>33311.15</c:v>
                </c:pt>
                <c:pt idx="1192">
                  <c:v>33399.695</c:v>
                </c:pt>
                <c:pt idx="1193">
                  <c:v>33415.870999999999</c:v>
                </c:pt>
                <c:pt idx="1194">
                  <c:v>33424.012999999999</c:v>
                </c:pt>
                <c:pt idx="1195">
                  <c:v>33429.266000000003</c:v>
                </c:pt>
                <c:pt idx="1196">
                  <c:v>33433.828000000001</c:v>
                </c:pt>
                <c:pt idx="1197">
                  <c:v>33437.159</c:v>
                </c:pt>
                <c:pt idx="1198">
                  <c:v>33439.839</c:v>
                </c:pt>
                <c:pt idx="1199">
                  <c:v>33461.75</c:v>
                </c:pt>
                <c:pt idx="1200">
                  <c:v>33506.163</c:v>
                </c:pt>
                <c:pt idx="1201">
                  <c:v>33548.597000000002</c:v>
                </c:pt>
                <c:pt idx="1202">
                  <c:v>33576.442000000003</c:v>
                </c:pt>
                <c:pt idx="1203">
                  <c:v>33602.442999999999</c:v>
                </c:pt>
                <c:pt idx="1204">
                  <c:v>33614.334000000003</c:v>
                </c:pt>
                <c:pt idx="1205">
                  <c:v>33625.785000000003</c:v>
                </c:pt>
                <c:pt idx="1206">
                  <c:v>33653.277999999998</c:v>
                </c:pt>
                <c:pt idx="1207">
                  <c:v>33702.841</c:v>
                </c:pt>
                <c:pt idx="1208">
                  <c:v>33718.830999999998</c:v>
                </c:pt>
                <c:pt idx="1209">
                  <c:v>33728.589999999997</c:v>
                </c:pt>
                <c:pt idx="1210">
                  <c:v>33791.705999999998</c:v>
                </c:pt>
                <c:pt idx="1211">
                  <c:v>33813.798999999999</c:v>
                </c:pt>
                <c:pt idx="1212">
                  <c:v>33832.165000000001</c:v>
                </c:pt>
                <c:pt idx="1213">
                  <c:v>33885.107000000004</c:v>
                </c:pt>
                <c:pt idx="1214">
                  <c:v>33917.144999999997</c:v>
                </c:pt>
                <c:pt idx="1215">
                  <c:v>33939.712</c:v>
                </c:pt>
                <c:pt idx="1216">
                  <c:v>33962.959000000003</c:v>
                </c:pt>
                <c:pt idx="1217">
                  <c:v>34016.582000000002</c:v>
                </c:pt>
                <c:pt idx="1218">
                  <c:v>34032.828000000001</c:v>
                </c:pt>
                <c:pt idx="1219">
                  <c:v>34046.048000000003</c:v>
                </c:pt>
                <c:pt idx="1220">
                  <c:v>34068.175999999999</c:v>
                </c:pt>
                <c:pt idx="1221">
                  <c:v>34135.061999999998</c:v>
                </c:pt>
                <c:pt idx="1222">
                  <c:v>34138.296000000002</c:v>
                </c:pt>
                <c:pt idx="1223">
                  <c:v>34146.466999999997</c:v>
                </c:pt>
                <c:pt idx="1224">
                  <c:v>34199.044999999998</c:v>
                </c:pt>
                <c:pt idx="1225">
                  <c:v>34212.275999999998</c:v>
                </c:pt>
                <c:pt idx="1226">
                  <c:v>34236.504999999997</c:v>
                </c:pt>
                <c:pt idx="1227">
                  <c:v>34241.633000000002</c:v>
                </c:pt>
                <c:pt idx="1228">
                  <c:v>34243.667000000001</c:v>
                </c:pt>
                <c:pt idx="1229">
                  <c:v>34256.209000000003</c:v>
                </c:pt>
                <c:pt idx="1230">
                  <c:v>34277.86</c:v>
                </c:pt>
                <c:pt idx="1231">
                  <c:v>34314.1</c:v>
                </c:pt>
                <c:pt idx="1232">
                  <c:v>34318.264999999999</c:v>
                </c:pt>
                <c:pt idx="1233">
                  <c:v>34332.241000000002</c:v>
                </c:pt>
                <c:pt idx="1234">
                  <c:v>34346.224000000002</c:v>
                </c:pt>
                <c:pt idx="1235">
                  <c:v>34347.904000000002</c:v>
                </c:pt>
                <c:pt idx="1236">
                  <c:v>34355.088000000003</c:v>
                </c:pt>
                <c:pt idx="1237">
                  <c:v>34367.828999999998</c:v>
                </c:pt>
                <c:pt idx="1238">
                  <c:v>34403.733</c:v>
                </c:pt>
                <c:pt idx="1239">
                  <c:v>34465.076999999997</c:v>
                </c:pt>
                <c:pt idx="1240">
                  <c:v>34494.514000000003</c:v>
                </c:pt>
                <c:pt idx="1241">
                  <c:v>34532.873</c:v>
                </c:pt>
                <c:pt idx="1242">
                  <c:v>34544.357000000004</c:v>
                </c:pt>
                <c:pt idx="1243">
                  <c:v>34598.404999999999</c:v>
                </c:pt>
                <c:pt idx="1244">
                  <c:v>34651.491000000002</c:v>
                </c:pt>
                <c:pt idx="1245">
                  <c:v>34663.440000000002</c:v>
                </c:pt>
                <c:pt idx="1246">
                  <c:v>34698.654999999999</c:v>
                </c:pt>
                <c:pt idx="1247">
                  <c:v>34740.366999999998</c:v>
                </c:pt>
                <c:pt idx="1248">
                  <c:v>34753.788999999997</c:v>
                </c:pt>
                <c:pt idx="1249">
                  <c:v>34805.402000000002</c:v>
                </c:pt>
                <c:pt idx="1250">
                  <c:v>34822.368000000002</c:v>
                </c:pt>
                <c:pt idx="1251">
                  <c:v>34842.053999999996</c:v>
                </c:pt>
                <c:pt idx="1252">
                  <c:v>34858.758000000002</c:v>
                </c:pt>
                <c:pt idx="1253">
                  <c:v>34941.565000000002</c:v>
                </c:pt>
                <c:pt idx="1254">
                  <c:v>35005.336000000003</c:v>
                </c:pt>
                <c:pt idx="1255">
                  <c:v>35018.54</c:v>
                </c:pt>
                <c:pt idx="1256">
                  <c:v>35024.995000000003</c:v>
                </c:pt>
                <c:pt idx="1257">
                  <c:v>35030.910000000003</c:v>
                </c:pt>
                <c:pt idx="1258">
                  <c:v>35033.360000000001</c:v>
                </c:pt>
                <c:pt idx="1259">
                  <c:v>35049.389000000003</c:v>
                </c:pt>
                <c:pt idx="1260">
                  <c:v>35064.006999999998</c:v>
                </c:pt>
                <c:pt idx="1261">
                  <c:v>35091.195</c:v>
                </c:pt>
                <c:pt idx="1262">
                  <c:v>35110.250999999997</c:v>
                </c:pt>
                <c:pt idx="1263">
                  <c:v>35126.002999999997</c:v>
                </c:pt>
                <c:pt idx="1264">
                  <c:v>35128.502999999997</c:v>
                </c:pt>
                <c:pt idx="1265">
                  <c:v>35132.338000000003</c:v>
                </c:pt>
                <c:pt idx="1266">
                  <c:v>35134.366000000002</c:v>
                </c:pt>
                <c:pt idx="1267">
                  <c:v>35203.934000000001</c:v>
                </c:pt>
                <c:pt idx="1268">
                  <c:v>35230.245000000003</c:v>
                </c:pt>
                <c:pt idx="1269">
                  <c:v>35280.445</c:v>
                </c:pt>
                <c:pt idx="1270">
                  <c:v>35290.648000000001</c:v>
                </c:pt>
                <c:pt idx="1271">
                  <c:v>35303.771000000001</c:v>
                </c:pt>
                <c:pt idx="1272">
                  <c:v>35376.741000000002</c:v>
                </c:pt>
                <c:pt idx="1273">
                  <c:v>35399.481</c:v>
                </c:pt>
                <c:pt idx="1274">
                  <c:v>35441.228000000003</c:v>
                </c:pt>
                <c:pt idx="1275">
                  <c:v>35452.171000000002</c:v>
                </c:pt>
                <c:pt idx="1276">
                  <c:v>35489.868999999999</c:v>
                </c:pt>
                <c:pt idx="1277">
                  <c:v>35524.351999999999</c:v>
                </c:pt>
                <c:pt idx="1278">
                  <c:v>35610.481</c:v>
                </c:pt>
                <c:pt idx="1279">
                  <c:v>35642.052000000003</c:v>
                </c:pt>
                <c:pt idx="1280">
                  <c:v>35651.241000000002</c:v>
                </c:pt>
                <c:pt idx="1281">
                  <c:v>35702.167000000001</c:v>
                </c:pt>
                <c:pt idx="1282">
                  <c:v>35718.862999999998</c:v>
                </c:pt>
                <c:pt idx="1283">
                  <c:v>35754.131000000001</c:v>
                </c:pt>
                <c:pt idx="1284">
                  <c:v>35767.173000000003</c:v>
                </c:pt>
                <c:pt idx="1285">
                  <c:v>35801.286</c:v>
                </c:pt>
                <c:pt idx="1286">
                  <c:v>35812.271999999997</c:v>
                </c:pt>
                <c:pt idx="1287">
                  <c:v>35832.819000000003</c:v>
                </c:pt>
                <c:pt idx="1288">
                  <c:v>35833.841999999997</c:v>
                </c:pt>
                <c:pt idx="1289">
                  <c:v>35846.107000000004</c:v>
                </c:pt>
                <c:pt idx="1290">
                  <c:v>35863.877999999997</c:v>
                </c:pt>
                <c:pt idx="1291">
                  <c:v>35875.256999999998</c:v>
                </c:pt>
                <c:pt idx="1292">
                  <c:v>35892.245000000003</c:v>
                </c:pt>
                <c:pt idx="1293">
                  <c:v>35936.978000000003</c:v>
                </c:pt>
                <c:pt idx="1294">
                  <c:v>35960.161</c:v>
                </c:pt>
                <c:pt idx="1295">
                  <c:v>36003.53</c:v>
                </c:pt>
                <c:pt idx="1296">
                  <c:v>36017.03</c:v>
                </c:pt>
                <c:pt idx="1297">
                  <c:v>36079.042000000001</c:v>
                </c:pt>
                <c:pt idx="1298">
                  <c:v>36114.688999999998</c:v>
                </c:pt>
                <c:pt idx="1299">
                  <c:v>36203.434000000001</c:v>
                </c:pt>
                <c:pt idx="1300">
                  <c:v>36211.25</c:v>
                </c:pt>
                <c:pt idx="1301">
                  <c:v>36266.538999999997</c:v>
                </c:pt>
                <c:pt idx="1302">
                  <c:v>36270.491000000002</c:v>
                </c:pt>
                <c:pt idx="1303">
                  <c:v>36271.167000000001</c:v>
                </c:pt>
                <c:pt idx="1304">
                  <c:v>36323.072</c:v>
                </c:pt>
                <c:pt idx="1305">
                  <c:v>36329.048000000003</c:v>
                </c:pt>
                <c:pt idx="1306">
                  <c:v>36347.790999999997</c:v>
                </c:pt>
                <c:pt idx="1307">
                  <c:v>36380.82</c:v>
                </c:pt>
                <c:pt idx="1308">
                  <c:v>36436.377999999997</c:v>
                </c:pt>
                <c:pt idx="1309">
                  <c:v>36486.633999999998</c:v>
                </c:pt>
                <c:pt idx="1310">
                  <c:v>36501.741000000002</c:v>
                </c:pt>
                <c:pt idx="1311">
                  <c:v>36518.748</c:v>
                </c:pt>
                <c:pt idx="1312">
                  <c:v>36523.427000000003</c:v>
                </c:pt>
                <c:pt idx="1313">
                  <c:v>36525.546000000002</c:v>
                </c:pt>
                <c:pt idx="1314">
                  <c:v>36605.942000000003</c:v>
                </c:pt>
                <c:pt idx="1315">
                  <c:v>36612.177000000003</c:v>
                </c:pt>
                <c:pt idx="1316">
                  <c:v>36617.495999999999</c:v>
                </c:pt>
                <c:pt idx="1317">
                  <c:v>36633.269999999997</c:v>
                </c:pt>
                <c:pt idx="1318">
                  <c:v>36635.258000000002</c:v>
                </c:pt>
                <c:pt idx="1319">
                  <c:v>36670.836000000003</c:v>
                </c:pt>
                <c:pt idx="1320">
                  <c:v>36764.315999999999</c:v>
                </c:pt>
                <c:pt idx="1321">
                  <c:v>36765.675000000003</c:v>
                </c:pt>
                <c:pt idx="1322">
                  <c:v>36813.014999999999</c:v>
                </c:pt>
                <c:pt idx="1323">
                  <c:v>36814.108999999997</c:v>
                </c:pt>
                <c:pt idx="1324">
                  <c:v>36818.279000000002</c:v>
                </c:pt>
                <c:pt idx="1325">
                  <c:v>36821.438999999998</c:v>
                </c:pt>
                <c:pt idx="1326">
                  <c:v>36941.472000000002</c:v>
                </c:pt>
                <c:pt idx="1327">
                  <c:v>37065.449999999997</c:v>
                </c:pt>
                <c:pt idx="1328">
                  <c:v>37080.769999999997</c:v>
                </c:pt>
                <c:pt idx="1329">
                  <c:v>37084.091999999997</c:v>
                </c:pt>
                <c:pt idx="1330">
                  <c:v>37090.887000000002</c:v>
                </c:pt>
                <c:pt idx="1331">
                  <c:v>37108.071000000004</c:v>
                </c:pt>
                <c:pt idx="1332">
                  <c:v>37116.523000000001</c:v>
                </c:pt>
                <c:pt idx="1333">
                  <c:v>37129.788</c:v>
                </c:pt>
                <c:pt idx="1334">
                  <c:v>37138.942000000003</c:v>
                </c:pt>
                <c:pt idx="1335">
                  <c:v>37179.756999999998</c:v>
                </c:pt>
                <c:pt idx="1336">
                  <c:v>37229.635000000002</c:v>
                </c:pt>
                <c:pt idx="1337">
                  <c:v>37287.572999999997</c:v>
                </c:pt>
                <c:pt idx="1338">
                  <c:v>37302.610999999997</c:v>
                </c:pt>
                <c:pt idx="1339">
                  <c:v>37336.470999999998</c:v>
                </c:pt>
                <c:pt idx="1340">
                  <c:v>37413.199000000001</c:v>
                </c:pt>
                <c:pt idx="1341">
                  <c:v>37418.767999999996</c:v>
                </c:pt>
                <c:pt idx="1342">
                  <c:v>37421.088000000003</c:v>
                </c:pt>
                <c:pt idx="1343">
                  <c:v>37459.061000000002</c:v>
                </c:pt>
                <c:pt idx="1344">
                  <c:v>37509.114000000001</c:v>
                </c:pt>
                <c:pt idx="1345">
                  <c:v>37563.055999999997</c:v>
                </c:pt>
                <c:pt idx="1346">
                  <c:v>37575.535000000003</c:v>
                </c:pt>
                <c:pt idx="1347">
                  <c:v>37611.411</c:v>
                </c:pt>
                <c:pt idx="1348">
                  <c:v>37620.748</c:v>
                </c:pt>
                <c:pt idx="1349">
                  <c:v>37646.262999999999</c:v>
                </c:pt>
                <c:pt idx="1350">
                  <c:v>37689.182000000001</c:v>
                </c:pt>
                <c:pt idx="1351">
                  <c:v>37742.497000000003</c:v>
                </c:pt>
                <c:pt idx="1352">
                  <c:v>37753.468000000001</c:v>
                </c:pt>
                <c:pt idx="1353">
                  <c:v>37769.186999999998</c:v>
                </c:pt>
                <c:pt idx="1354">
                  <c:v>37829.512999999999</c:v>
                </c:pt>
                <c:pt idx="1355">
                  <c:v>37881.796999999999</c:v>
                </c:pt>
                <c:pt idx="1356">
                  <c:v>37895.245000000003</c:v>
                </c:pt>
                <c:pt idx="1357">
                  <c:v>37901.144999999997</c:v>
                </c:pt>
                <c:pt idx="1358">
                  <c:v>37903.033000000003</c:v>
                </c:pt>
                <c:pt idx="1359">
                  <c:v>37929.428999999996</c:v>
                </c:pt>
                <c:pt idx="1360">
                  <c:v>37942.196000000004</c:v>
                </c:pt>
                <c:pt idx="1361">
                  <c:v>38055.607000000004</c:v>
                </c:pt>
                <c:pt idx="1362">
                  <c:v>38089.425000000003</c:v>
                </c:pt>
                <c:pt idx="1363">
                  <c:v>38116.580999999998</c:v>
                </c:pt>
                <c:pt idx="1364">
                  <c:v>38159.298999999999</c:v>
                </c:pt>
                <c:pt idx="1365">
                  <c:v>38225.968000000001</c:v>
                </c:pt>
                <c:pt idx="1366">
                  <c:v>38264.756000000001</c:v>
                </c:pt>
                <c:pt idx="1367">
                  <c:v>38284.04</c:v>
                </c:pt>
                <c:pt idx="1368">
                  <c:v>38317.692999999999</c:v>
                </c:pt>
                <c:pt idx="1369">
                  <c:v>38389.141000000003</c:v>
                </c:pt>
                <c:pt idx="1370">
                  <c:v>38505.713000000003</c:v>
                </c:pt>
                <c:pt idx="1371">
                  <c:v>38543.192000000003</c:v>
                </c:pt>
                <c:pt idx="1372">
                  <c:v>38591.961000000003</c:v>
                </c:pt>
                <c:pt idx="1373">
                  <c:v>38605.788999999997</c:v>
                </c:pt>
                <c:pt idx="1374">
                  <c:v>38636.737999999998</c:v>
                </c:pt>
                <c:pt idx="1375">
                  <c:v>38654.216999999997</c:v>
                </c:pt>
                <c:pt idx="1376">
                  <c:v>38658.794999999998</c:v>
                </c:pt>
                <c:pt idx="1377">
                  <c:v>38670.252999999997</c:v>
                </c:pt>
                <c:pt idx="1378">
                  <c:v>38677.097999999998</c:v>
                </c:pt>
                <c:pt idx="1379">
                  <c:v>38698.83</c:v>
                </c:pt>
                <c:pt idx="1380">
                  <c:v>38761.226999999999</c:v>
                </c:pt>
                <c:pt idx="1381">
                  <c:v>38847.599999999999</c:v>
                </c:pt>
                <c:pt idx="1382">
                  <c:v>38899.5</c:v>
                </c:pt>
                <c:pt idx="1383">
                  <c:v>38938.307000000001</c:v>
                </c:pt>
                <c:pt idx="1384">
                  <c:v>38953.036</c:v>
                </c:pt>
                <c:pt idx="1385">
                  <c:v>38953.396000000001</c:v>
                </c:pt>
                <c:pt idx="1386">
                  <c:v>39050.366000000002</c:v>
                </c:pt>
                <c:pt idx="1387">
                  <c:v>39101.500999999997</c:v>
                </c:pt>
                <c:pt idx="1388">
                  <c:v>39105.027000000002</c:v>
                </c:pt>
                <c:pt idx="1389">
                  <c:v>39116.267999999996</c:v>
                </c:pt>
                <c:pt idx="1390">
                  <c:v>39164.671999999999</c:v>
                </c:pt>
                <c:pt idx="1391">
                  <c:v>39244.137000000002</c:v>
                </c:pt>
                <c:pt idx="1392">
                  <c:v>39349.9</c:v>
                </c:pt>
                <c:pt idx="1393">
                  <c:v>39365.646999999997</c:v>
                </c:pt>
                <c:pt idx="1394">
                  <c:v>39420.379000000001</c:v>
                </c:pt>
                <c:pt idx="1395">
                  <c:v>39444.580999999998</c:v>
                </c:pt>
                <c:pt idx="1396">
                  <c:v>39524.133999999998</c:v>
                </c:pt>
                <c:pt idx="1397">
                  <c:v>39525.608</c:v>
                </c:pt>
                <c:pt idx="1398">
                  <c:v>39563.209000000003</c:v>
                </c:pt>
                <c:pt idx="1399">
                  <c:v>39575.993000000002</c:v>
                </c:pt>
                <c:pt idx="1400">
                  <c:v>39634.004999999997</c:v>
                </c:pt>
                <c:pt idx="1401">
                  <c:v>39725.243999999999</c:v>
                </c:pt>
                <c:pt idx="1402">
                  <c:v>39746.053</c:v>
                </c:pt>
                <c:pt idx="1403">
                  <c:v>39888.082000000002</c:v>
                </c:pt>
                <c:pt idx="1404">
                  <c:v>39934.345000000001</c:v>
                </c:pt>
                <c:pt idx="1405">
                  <c:v>39978.29</c:v>
                </c:pt>
                <c:pt idx="1406">
                  <c:v>40011.281000000003</c:v>
                </c:pt>
                <c:pt idx="1407">
                  <c:v>40065.663999999997</c:v>
                </c:pt>
                <c:pt idx="1408">
                  <c:v>40086.673999999999</c:v>
                </c:pt>
                <c:pt idx="1409">
                  <c:v>40184.396000000001</c:v>
                </c:pt>
                <c:pt idx="1410">
                  <c:v>40253.154999999999</c:v>
                </c:pt>
                <c:pt idx="1411">
                  <c:v>40296.319000000003</c:v>
                </c:pt>
                <c:pt idx="1412">
                  <c:v>40542.510999999999</c:v>
                </c:pt>
                <c:pt idx="1413">
                  <c:v>40702.226000000002</c:v>
                </c:pt>
              </c:numCache>
            </c:numRef>
          </c:xVal>
          <c:yVal>
            <c:numRef>
              <c:f>'Lorentz Force Graphs (AR)'!$K$22:$K$1435</c:f>
              <c:numCache>
                <c:formatCode>0.0</c:formatCode>
                <c:ptCount val="1414"/>
                <c:pt idx="0">
                  <c:v>1.0443333333333333</c:v>
                </c:pt>
                <c:pt idx="1">
                  <c:v>1.044111111111111</c:v>
                </c:pt>
                <c:pt idx="2">
                  <c:v>1.0404444444444443</c:v>
                </c:pt>
                <c:pt idx="3">
                  <c:v>1.0469999999999999</c:v>
                </c:pt>
                <c:pt idx="4">
                  <c:v>1.0466666666666666</c:v>
                </c:pt>
                <c:pt idx="5">
                  <c:v>1.0484444444444447</c:v>
                </c:pt>
                <c:pt idx="6">
                  <c:v>1.050888888888889</c:v>
                </c:pt>
                <c:pt idx="7">
                  <c:v>1.0493333333333335</c:v>
                </c:pt>
                <c:pt idx="8">
                  <c:v>1.0491111111111111</c:v>
                </c:pt>
                <c:pt idx="9">
                  <c:v>1.0481111111111112</c:v>
                </c:pt>
                <c:pt idx="10">
                  <c:v>1.0501111111111112</c:v>
                </c:pt>
                <c:pt idx="11">
                  <c:v>1.0497777777777779</c:v>
                </c:pt>
                <c:pt idx="12">
                  <c:v>1.044111111111111</c:v>
                </c:pt>
                <c:pt idx="13">
                  <c:v>1.0467777777777778</c:v>
                </c:pt>
                <c:pt idx="14">
                  <c:v>1.0469999999999999</c:v>
                </c:pt>
                <c:pt idx="15">
                  <c:v>1.0416666666666665</c:v>
                </c:pt>
                <c:pt idx="16">
                  <c:v>1.0424444444444445</c:v>
                </c:pt>
                <c:pt idx="17">
                  <c:v>1.0434444444444444</c:v>
                </c:pt>
                <c:pt idx="18">
                  <c:v>1.0452222222222223</c:v>
                </c:pt>
                <c:pt idx="19">
                  <c:v>1.046111111111111</c:v>
                </c:pt>
                <c:pt idx="20">
                  <c:v>1.044888888888889</c:v>
                </c:pt>
                <c:pt idx="21">
                  <c:v>1.0436666666666665</c:v>
                </c:pt>
                <c:pt idx="22">
                  <c:v>1.0431111111111111</c:v>
                </c:pt>
                <c:pt idx="23">
                  <c:v>1.0392222222222225</c:v>
                </c:pt>
                <c:pt idx="24">
                  <c:v>1.0415555555555553</c:v>
                </c:pt>
                <c:pt idx="25">
                  <c:v>1.0406666666666666</c:v>
                </c:pt>
                <c:pt idx="26">
                  <c:v>1.0381111111111112</c:v>
                </c:pt>
                <c:pt idx="27">
                  <c:v>1.0365555555555555</c:v>
                </c:pt>
                <c:pt idx="28">
                  <c:v>1.0328888888888887</c:v>
                </c:pt>
                <c:pt idx="29">
                  <c:v>1.0334444444444444</c:v>
                </c:pt>
                <c:pt idx="30">
                  <c:v>1.0339999999999998</c:v>
                </c:pt>
                <c:pt idx="31">
                  <c:v>1.0330000000000001</c:v>
                </c:pt>
                <c:pt idx="32">
                  <c:v>1.0356666666666667</c:v>
                </c:pt>
                <c:pt idx="33">
                  <c:v>1.0350000000000001</c:v>
                </c:pt>
                <c:pt idx="34">
                  <c:v>1.0339999999999998</c:v>
                </c:pt>
                <c:pt idx="35">
                  <c:v>1.0352222222222223</c:v>
                </c:pt>
                <c:pt idx="36">
                  <c:v>1.0439999999999998</c:v>
                </c:pt>
                <c:pt idx="37">
                  <c:v>1.0430000000000001</c:v>
                </c:pt>
                <c:pt idx="38">
                  <c:v>1.0431111111111111</c:v>
                </c:pt>
                <c:pt idx="39">
                  <c:v>1.0427777777777778</c:v>
                </c:pt>
                <c:pt idx="40">
                  <c:v>1.0431111111111113</c:v>
                </c:pt>
                <c:pt idx="41">
                  <c:v>1.0396666666666665</c:v>
                </c:pt>
                <c:pt idx="42">
                  <c:v>1.0403333333333333</c:v>
                </c:pt>
                <c:pt idx="43">
                  <c:v>1.0435555555555556</c:v>
                </c:pt>
                <c:pt idx="44">
                  <c:v>1.0418888888888889</c:v>
                </c:pt>
                <c:pt idx="45">
                  <c:v>1.0375555555555556</c:v>
                </c:pt>
                <c:pt idx="46">
                  <c:v>1.0377777777777777</c:v>
                </c:pt>
                <c:pt idx="47">
                  <c:v>1.0362222222222222</c:v>
                </c:pt>
                <c:pt idx="48">
                  <c:v>1.0375555555555553</c:v>
                </c:pt>
                <c:pt idx="49">
                  <c:v>1.038888888888889</c:v>
                </c:pt>
                <c:pt idx="50">
                  <c:v>1.0404444444444443</c:v>
                </c:pt>
                <c:pt idx="51">
                  <c:v>1.0398888888888889</c:v>
                </c:pt>
                <c:pt idx="52">
                  <c:v>1.0347777777777778</c:v>
                </c:pt>
                <c:pt idx="53">
                  <c:v>1.0385555555555552</c:v>
                </c:pt>
                <c:pt idx="54">
                  <c:v>1.0327777777777776</c:v>
                </c:pt>
                <c:pt idx="55">
                  <c:v>1.0355555555555556</c:v>
                </c:pt>
                <c:pt idx="56">
                  <c:v>1.036888888888889</c:v>
                </c:pt>
                <c:pt idx="57">
                  <c:v>1.0349999999999999</c:v>
                </c:pt>
                <c:pt idx="58">
                  <c:v>1.0332222222222223</c:v>
                </c:pt>
                <c:pt idx="59">
                  <c:v>1.0335555555555558</c:v>
                </c:pt>
                <c:pt idx="60">
                  <c:v>1.0305555555555557</c:v>
                </c:pt>
                <c:pt idx="61">
                  <c:v>1.0367777777777778</c:v>
                </c:pt>
                <c:pt idx="62">
                  <c:v>1.0342222222222222</c:v>
                </c:pt>
                <c:pt idx="63">
                  <c:v>1.0349999999999999</c:v>
                </c:pt>
                <c:pt idx="64">
                  <c:v>1.032</c:v>
                </c:pt>
                <c:pt idx="65">
                  <c:v>1.0306666666666666</c:v>
                </c:pt>
                <c:pt idx="66">
                  <c:v>1.0306666666666666</c:v>
                </c:pt>
                <c:pt idx="67">
                  <c:v>1.0293333333333334</c:v>
                </c:pt>
                <c:pt idx="68">
                  <c:v>1.0291111111111111</c:v>
                </c:pt>
                <c:pt idx="69">
                  <c:v>1.03</c:v>
                </c:pt>
                <c:pt idx="70">
                  <c:v>1.0266666666666664</c:v>
                </c:pt>
                <c:pt idx="71">
                  <c:v>1.0257777777777777</c:v>
                </c:pt>
                <c:pt idx="72">
                  <c:v>1.0263333333333333</c:v>
                </c:pt>
                <c:pt idx="73">
                  <c:v>1.0273333333333334</c:v>
                </c:pt>
                <c:pt idx="74">
                  <c:v>1.0333333333333334</c:v>
                </c:pt>
                <c:pt idx="75">
                  <c:v>1.034111111111111</c:v>
                </c:pt>
                <c:pt idx="76">
                  <c:v>1.0335555555555556</c:v>
                </c:pt>
                <c:pt idx="77">
                  <c:v>1.0345555555555555</c:v>
                </c:pt>
                <c:pt idx="78">
                  <c:v>1.0372222222222223</c:v>
                </c:pt>
                <c:pt idx="79">
                  <c:v>1.0345555555555557</c:v>
                </c:pt>
                <c:pt idx="80">
                  <c:v>1.0356666666666667</c:v>
                </c:pt>
                <c:pt idx="81">
                  <c:v>1.0344444444444445</c:v>
                </c:pt>
                <c:pt idx="82">
                  <c:v>1.0328888888888887</c:v>
                </c:pt>
                <c:pt idx="83">
                  <c:v>1.0311111111111111</c:v>
                </c:pt>
                <c:pt idx="84">
                  <c:v>1.032</c:v>
                </c:pt>
                <c:pt idx="85">
                  <c:v>1.0326666666666666</c:v>
                </c:pt>
                <c:pt idx="86">
                  <c:v>1.0328888888888887</c:v>
                </c:pt>
                <c:pt idx="87">
                  <c:v>1.0298888888888886</c:v>
                </c:pt>
                <c:pt idx="88">
                  <c:v>1.0352222222222223</c:v>
                </c:pt>
                <c:pt idx="89">
                  <c:v>1.0341111111111114</c:v>
                </c:pt>
                <c:pt idx="90">
                  <c:v>1.0353333333333332</c:v>
                </c:pt>
                <c:pt idx="91">
                  <c:v>1.0432222222222221</c:v>
                </c:pt>
                <c:pt idx="92">
                  <c:v>1.0397777777777779</c:v>
                </c:pt>
                <c:pt idx="93">
                  <c:v>1.0383333333333333</c:v>
                </c:pt>
                <c:pt idx="94">
                  <c:v>1.0387777777777776</c:v>
                </c:pt>
                <c:pt idx="95">
                  <c:v>1.0417777777777777</c:v>
                </c:pt>
                <c:pt idx="96">
                  <c:v>1.0422222222222222</c:v>
                </c:pt>
                <c:pt idx="97">
                  <c:v>1.0392222222222223</c:v>
                </c:pt>
                <c:pt idx="98">
                  <c:v>1.040888888888889</c:v>
                </c:pt>
                <c:pt idx="99">
                  <c:v>1.0387777777777776</c:v>
                </c:pt>
                <c:pt idx="100">
                  <c:v>1.0314444444444444</c:v>
                </c:pt>
                <c:pt idx="101">
                  <c:v>1.0338888888888889</c:v>
                </c:pt>
                <c:pt idx="102">
                  <c:v>1.0335555555555558</c:v>
                </c:pt>
                <c:pt idx="103">
                  <c:v>1.0335555555555556</c:v>
                </c:pt>
                <c:pt idx="104">
                  <c:v>1.0292222222222223</c:v>
                </c:pt>
                <c:pt idx="105">
                  <c:v>1.028888888888889</c:v>
                </c:pt>
                <c:pt idx="106">
                  <c:v>1.0285555555555554</c:v>
                </c:pt>
                <c:pt idx="107">
                  <c:v>1.0277777777777777</c:v>
                </c:pt>
                <c:pt idx="108">
                  <c:v>1.0346666666666666</c:v>
                </c:pt>
                <c:pt idx="109">
                  <c:v>1.0357777777777777</c:v>
                </c:pt>
                <c:pt idx="110">
                  <c:v>1.0329999999999999</c:v>
                </c:pt>
                <c:pt idx="111">
                  <c:v>1.0315555555555556</c:v>
                </c:pt>
                <c:pt idx="112">
                  <c:v>1.0295555555555556</c:v>
                </c:pt>
                <c:pt idx="113">
                  <c:v>1.0286666666666668</c:v>
                </c:pt>
                <c:pt idx="114">
                  <c:v>1.0365555555555557</c:v>
                </c:pt>
                <c:pt idx="115">
                  <c:v>1.036888888888889</c:v>
                </c:pt>
                <c:pt idx="116">
                  <c:v>1.0343333333333335</c:v>
                </c:pt>
                <c:pt idx="117">
                  <c:v>1.0304444444444445</c:v>
                </c:pt>
                <c:pt idx="118">
                  <c:v>1.0301111111111112</c:v>
                </c:pt>
                <c:pt idx="119">
                  <c:v>1.030111111111111</c:v>
                </c:pt>
                <c:pt idx="120">
                  <c:v>1.0302222222222222</c:v>
                </c:pt>
                <c:pt idx="121">
                  <c:v>1.032111111111111</c:v>
                </c:pt>
                <c:pt idx="122">
                  <c:v>1.0306666666666666</c:v>
                </c:pt>
                <c:pt idx="123">
                  <c:v>1.0258888888888889</c:v>
                </c:pt>
                <c:pt idx="124">
                  <c:v>1.0226666666666666</c:v>
                </c:pt>
                <c:pt idx="125">
                  <c:v>1.0230000000000001</c:v>
                </c:pt>
                <c:pt idx="126">
                  <c:v>1.0193333333333332</c:v>
                </c:pt>
                <c:pt idx="127">
                  <c:v>1.021222222222222</c:v>
                </c:pt>
                <c:pt idx="128">
                  <c:v>1.0228888888888887</c:v>
                </c:pt>
                <c:pt idx="129">
                  <c:v>1.0235555555555556</c:v>
                </c:pt>
                <c:pt idx="130">
                  <c:v>1.0268888888888887</c:v>
                </c:pt>
                <c:pt idx="131">
                  <c:v>1.0282222222222224</c:v>
                </c:pt>
                <c:pt idx="132">
                  <c:v>1.0246666666666666</c:v>
                </c:pt>
                <c:pt idx="133">
                  <c:v>1.0270000000000001</c:v>
                </c:pt>
                <c:pt idx="134">
                  <c:v>1.0282222222222224</c:v>
                </c:pt>
                <c:pt idx="135">
                  <c:v>1.03</c:v>
                </c:pt>
                <c:pt idx="136">
                  <c:v>1.0292222222222223</c:v>
                </c:pt>
                <c:pt idx="137">
                  <c:v>1.0276666666666665</c:v>
                </c:pt>
                <c:pt idx="138">
                  <c:v>1.0269999999999999</c:v>
                </c:pt>
                <c:pt idx="139">
                  <c:v>1.0226666666666666</c:v>
                </c:pt>
                <c:pt idx="140">
                  <c:v>1.0221111111111112</c:v>
                </c:pt>
                <c:pt idx="141">
                  <c:v>1.0283333333333333</c:v>
                </c:pt>
                <c:pt idx="142">
                  <c:v>1.0257777777777777</c:v>
                </c:pt>
                <c:pt idx="143">
                  <c:v>1.0303333333333333</c:v>
                </c:pt>
                <c:pt idx="144">
                  <c:v>1.0287777777777776</c:v>
                </c:pt>
                <c:pt idx="145">
                  <c:v>1.0281111111111112</c:v>
                </c:pt>
                <c:pt idx="146">
                  <c:v>1.0281111111111112</c:v>
                </c:pt>
                <c:pt idx="147">
                  <c:v>1.029222222222222</c:v>
                </c:pt>
                <c:pt idx="148">
                  <c:v>1.0287777777777778</c:v>
                </c:pt>
                <c:pt idx="149">
                  <c:v>1.0307777777777778</c:v>
                </c:pt>
                <c:pt idx="150">
                  <c:v>1.0258888888888889</c:v>
                </c:pt>
                <c:pt idx="151">
                  <c:v>1.0309999999999999</c:v>
                </c:pt>
                <c:pt idx="152">
                  <c:v>1.0266666666666666</c:v>
                </c:pt>
                <c:pt idx="153">
                  <c:v>1.0284444444444445</c:v>
                </c:pt>
                <c:pt idx="154">
                  <c:v>1.0277777777777777</c:v>
                </c:pt>
                <c:pt idx="155">
                  <c:v>1.0291111111111109</c:v>
                </c:pt>
                <c:pt idx="156">
                  <c:v>1.0275555555555558</c:v>
                </c:pt>
                <c:pt idx="157">
                  <c:v>1.0272222222222223</c:v>
                </c:pt>
                <c:pt idx="158">
                  <c:v>1.0264444444444445</c:v>
                </c:pt>
                <c:pt idx="159">
                  <c:v>1.0252222222222225</c:v>
                </c:pt>
                <c:pt idx="160">
                  <c:v>1.0208888888888892</c:v>
                </c:pt>
                <c:pt idx="161">
                  <c:v>1.0186666666666666</c:v>
                </c:pt>
                <c:pt idx="162">
                  <c:v>1.0213333333333334</c:v>
                </c:pt>
                <c:pt idx="163">
                  <c:v>1.0217777777777777</c:v>
                </c:pt>
                <c:pt idx="164">
                  <c:v>1.0191111111111111</c:v>
                </c:pt>
                <c:pt idx="165">
                  <c:v>1.0228888888888887</c:v>
                </c:pt>
                <c:pt idx="166">
                  <c:v>1.0216666666666665</c:v>
                </c:pt>
                <c:pt idx="167">
                  <c:v>1.0214444444444444</c:v>
                </c:pt>
                <c:pt idx="168">
                  <c:v>1.0216666666666665</c:v>
                </c:pt>
                <c:pt idx="169">
                  <c:v>1.0225555555555554</c:v>
                </c:pt>
                <c:pt idx="170">
                  <c:v>1.0235555555555553</c:v>
                </c:pt>
                <c:pt idx="171">
                  <c:v>1.024</c:v>
                </c:pt>
                <c:pt idx="172">
                  <c:v>1.0217777777777775</c:v>
                </c:pt>
                <c:pt idx="173">
                  <c:v>1.0265555555555554</c:v>
                </c:pt>
                <c:pt idx="174">
                  <c:v>1.0256666666666667</c:v>
                </c:pt>
                <c:pt idx="175">
                  <c:v>1.0264444444444445</c:v>
                </c:pt>
                <c:pt idx="176">
                  <c:v>1.0258888888888889</c:v>
                </c:pt>
                <c:pt idx="177">
                  <c:v>1.0251111111111113</c:v>
                </c:pt>
                <c:pt idx="178">
                  <c:v>1.0242222222222224</c:v>
                </c:pt>
                <c:pt idx="179">
                  <c:v>1.0256666666666665</c:v>
                </c:pt>
                <c:pt idx="180">
                  <c:v>1.0218888888888888</c:v>
                </c:pt>
                <c:pt idx="181">
                  <c:v>1.0223333333333331</c:v>
                </c:pt>
                <c:pt idx="182">
                  <c:v>1.0195555555555553</c:v>
                </c:pt>
                <c:pt idx="183">
                  <c:v>1.0163333333333333</c:v>
                </c:pt>
                <c:pt idx="184">
                  <c:v>1.0176666666666665</c:v>
                </c:pt>
                <c:pt idx="185">
                  <c:v>1.0176666666666665</c:v>
                </c:pt>
                <c:pt idx="186">
                  <c:v>1.0183333333333335</c:v>
                </c:pt>
                <c:pt idx="187">
                  <c:v>1.0176666666666667</c:v>
                </c:pt>
                <c:pt idx="188">
                  <c:v>1.0163333333333333</c:v>
                </c:pt>
                <c:pt idx="189">
                  <c:v>1.0152222222222222</c:v>
                </c:pt>
                <c:pt idx="190">
                  <c:v>1.014888888888889</c:v>
                </c:pt>
                <c:pt idx="191">
                  <c:v>1.0154444444444446</c:v>
                </c:pt>
                <c:pt idx="192">
                  <c:v>1.0182222222222224</c:v>
                </c:pt>
                <c:pt idx="193">
                  <c:v>1.0182222222222224</c:v>
                </c:pt>
                <c:pt idx="194">
                  <c:v>1.0165555555555554</c:v>
                </c:pt>
                <c:pt idx="195">
                  <c:v>1.0156666666666665</c:v>
                </c:pt>
                <c:pt idx="196">
                  <c:v>1.0185555555555557</c:v>
                </c:pt>
                <c:pt idx="197">
                  <c:v>1.0193333333333332</c:v>
                </c:pt>
                <c:pt idx="198">
                  <c:v>1.0186666666666666</c:v>
                </c:pt>
                <c:pt idx="199">
                  <c:v>1.0187777777777778</c:v>
                </c:pt>
                <c:pt idx="200">
                  <c:v>1.0165555555555557</c:v>
                </c:pt>
                <c:pt idx="201">
                  <c:v>1.0164444444444445</c:v>
                </c:pt>
                <c:pt idx="202">
                  <c:v>1.0155555555555555</c:v>
                </c:pt>
                <c:pt idx="203">
                  <c:v>1.0195555555555555</c:v>
                </c:pt>
                <c:pt idx="204">
                  <c:v>1.0232222222222225</c:v>
                </c:pt>
                <c:pt idx="205">
                  <c:v>1.0232222222222223</c:v>
                </c:pt>
                <c:pt idx="206">
                  <c:v>1.0223333333333331</c:v>
                </c:pt>
                <c:pt idx="207">
                  <c:v>1.0227777777777776</c:v>
                </c:pt>
                <c:pt idx="208">
                  <c:v>1.0231111111111111</c:v>
                </c:pt>
                <c:pt idx="209">
                  <c:v>1.0223333333333333</c:v>
                </c:pt>
                <c:pt idx="210">
                  <c:v>1.0211111111111111</c:v>
                </c:pt>
                <c:pt idx="211">
                  <c:v>1.0228888888888887</c:v>
                </c:pt>
                <c:pt idx="212">
                  <c:v>1.0191111111111111</c:v>
                </c:pt>
                <c:pt idx="213">
                  <c:v>1.0158888888888891</c:v>
                </c:pt>
                <c:pt idx="214">
                  <c:v>1.0162222222222224</c:v>
                </c:pt>
                <c:pt idx="215">
                  <c:v>1.0158888888888891</c:v>
                </c:pt>
                <c:pt idx="216">
                  <c:v>1.0170000000000003</c:v>
                </c:pt>
                <c:pt idx="217">
                  <c:v>1.0158888888888891</c:v>
                </c:pt>
                <c:pt idx="218">
                  <c:v>1.0171111111111111</c:v>
                </c:pt>
                <c:pt idx="219">
                  <c:v>1.016</c:v>
                </c:pt>
                <c:pt idx="220">
                  <c:v>1.0137777777777779</c:v>
                </c:pt>
                <c:pt idx="221">
                  <c:v>1.0144444444444443</c:v>
                </c:pt>
                <c:pt idx="222">
                  <c:v>1.0146666666666666</c:v>
                </c:pt>
                <c:pt idx="223">
                  <c:v>1.0138888888888891</c:v>
                </c:pt>
                <c:pt idx="224">
                  <c:v>1.0151111111111113</c:v>
                </c:pt>
                <c:pt idx="225">
                  <c:v>1.014888888888889</c:v>
                </c:pt>
                <c:pt idx="226">
                  <c:v>1.0163333333333333</c:v>
                </c:pt>
                <c:pt idx="227">
                  <c:v>1.0153333333333334</c:v>
                </c:pt>
                <c:pt idx="228">
                  <c:v>1.016111111111111</c:v>
                </c:pt>
                <c:pt idx="229">
                  <c:v>1.0164444444444445</c:v>
                </c:pt>
                <c:pt idx="230">
                  <c:v>1.0172222222222222</c:v>
                </c:pt>
                <c:pt idx="231">
                  <c:v>1.0168888888888885</c:v>
                </c:pt>
                <c:pt idx="232">
                  <c:v>1.016</c:v>
                </c:pt>
                <c:pt idx="233">
                  <c:v>1.014888888888889</c:v>
                </c:pt>
                <c:pt idx="234">
                  <c:v>1.0146666666666666</c:v>
                </c:pt>
                <c:pt idx="235">
                  <c:v>1.0177777777777777</c:v>
                </c:pt>
                <c:pt idx="236">
                  <c:v>1.020111111111111</c:v>
                </c:pt>
                <c:pt idx="237">
                  <c:v>1.0195555555555553</c:v>
                </c:pt>
                <c:pt idx="238">
                  <c:v>1.0198888888888888</c:v>
                </c:pt>
                <c:pt idx="239">
                  <c:v>1.0243333333333333</c:v>
                </c:pt>
                <c:pt idx="240">
                  <c:v>1.0265555555555557</c:v>
                </c:pt>
                <c:pt idx="241">
                  <c:v>1.0263333333333331</c:v>
                </c:pt>
                <c:pt idx="242">
                  <c:v>1.0279999999999998</c:v>
                </c:pt>
                <c:pt idx="243">
                  <c:v>1.0274444444444444</c:v>
                </c:pt>
                <c:pt idx="244">
                  <c:v>1.024111111111111</c:v>
                </c:pt>
                <c:pt idx="245">
                  <c:v>1.0257777777777775</c:v>
                </c:pt>
                <c:pt idx="246">
                  <c:v>1.0262222222222221</c:v>
                </c:pt>
                <c:pt idx="247">
                  <c:v>1.0259999999999998</c:v>
                </c:pt>
                <c:pt idx="248">
                  <c:v>1.0205555555555554</c:v>
                </c:pt>
                <c:pt idx="249">
                  <c:v>1.0178888888888888</c:v>
                </c:pt>
                <c:pt idx="250">
                  <c:v>1.0189999999999999</c:v>
                </c:pt>
                <c:pt idx="251">
                  <c:v>1.0174444444444444</c:v>
                </c:pt>
                <c:pt idx="252">
                  <c:v>1.0178888888888888</c:v>
                </c:pt>
                <c:pt idx="253">
                  <c:v>1.0167777777777776</c:v>
                </c:pt>
                <c:pt idx="254">
                  <c:v>1.0131111111111109</c:v>
                </c:pt>
                <c:pt idx="255">
                  <c:v>1.0137777777777777</c:v>
                </c:pt>
                <c:pt idx="256">
                  <c:v>1.0135555555555553</c:v>
                </c:pt>
                <c:pt idx="257">
                  <c:v>1.0136666666666665</c:v>
                </c:pt>
                <c:pt idx="258">
                  <c:v>1.0154444444444444</c:v>
                </c:pt>
                <c:pt idx="259">
                  <c:v>1.0143333333333331</c:v>
                </c:pt>
                <c:pt idx="260">
                  <c:v>1.0176666666666665</c:v>
                </c:pt>
                <c:pt idx="261">
                  <c:v>1.0191111111111111</c:v>
                </c:pt>
                <c:pt idx="262">
                  <c:v>1.0225555555555554</c:v>
                </c:pt>
                <c:pt idx="263">
                  <c:v>1.0218888888888888</c:v>
                </c:pt>
                <c:pt idx="264">
                  <c:v>1.0203333333333333</c:v>
                </c:pt>
                <c:pt idx="265">
                  <c:v>1.0217777777777775</c:v>
                </c:pt>
                <c:pt idx="266">
                  <c:v>1.0262222222222224</c:v>
                </c:pt>
                <c:pt idx="267">
                  <c:v>1.0268888888888887</c:v>
                </c:pt>
                <c:pt idx="268">
                  <c:v>1.0253333333333332</c:v>
                </c:pt>
                <c:pt idx="269">
                  <c:v>1.0224444444444445</c:v>
                </c:pt>
                <c:pt idx="270">
                  <c:v>1.0233333333333332</c:v>
                </c:pt>
                <c:pt idx="271">
                  <c:v>1.0254444444444446</c:v>
                </c:pt>
                <c:pt idx="272">
                  <c:v>1.028888888888889</c:v>
                </c:pt>
                <c:pt idx="273">
                  <c:v>1.0307777777777778</c:v>
                </c:pt>
                <c:pt idx="274">
                  <c:v>1.0293333333333332</c:v>
                </c:pt>
                <c:pt idx="275">
                  <c:v>1.0257777777777777</c:v>
                </c:pt>
                <c:pt idx="276">
                  <c:v>1.0237777777777777</c:v>
                </c:pt>
                <c:pt idx="277">
                  <c:v>1.0268888888888887</c:v>
                </c:pt>
                <c:pt idx="278">
                  <c:v>1.0268888888888887</c:v>
                </c:pt>
                <c:pt idx="279">
                  <c:v>1.026111111111111</c:v>
                </c:pt>
                <c:pt idx="280">
                  <c:v>1.020777777777778</c:v>
                </c:pt>
                <c:pt idx="281">
                  <c:v>1.0183333333333335</c:v>
                </c:pt>
                <c:pt idx="282">
                  <c:v>1.0183333333333333</c:v>
                </c:pt>
                <c:pt idx="283">
                  <c:v>1.0187777777777778</c:v>
                </c:pt>
                <c:pt idx="284">
                  <c:v>1.0179999999999998</c:v>
                </c:pt>
                <c:pt idx="285">
                  <c:v>1.0179999999999998</c:v>
                </c:pt>
                <c:pt idx="286">
                  <c:v>1.015222222222222</c:v>
                </c:pt>
                <c:pt idx="287">
                  <c:v>1.0181111111111112</c:v>
                </c:pt>
                <c:pt idx="288">
                  <c:v>1.0157777777777777</c:v>
                </c:pt>
                <c:pt idx="289">
                  <c:v>1.0162222222222221</c:v>
                </c:pt>
                <c:pt idx="290">
                  <c:v>1.0172222222222222</c:v>
                </c:pt>
                <c:pt idx="291">
                  <c:v>1.0226666666666668</c:v>
                </c:pt>
                <c:pt idx="292">
                  <c:v>1.0241111111111112</c:v>
                </c:pt>
                <c:pt idx="293">
                  <c:v>1.0242222222222224</c:v>
                </c:pt>
                <c:pt idx="294">
                  <c:v>1.0237777777777779</c:v>
                </c:pt>
                <c:pt idx="295">
                  <c:v>1.0244444444444445</c:v>
                </c:pt>
                <c:pt idx="296">
                  <c:v>1.0218888888888888</c:v>
                </c:pt>
                <c:pt idx="297">
                  <c:v>1.0222222222222221</c:v>
                </c:pt>
                <c:pt idx="298">
                  <c:v>1.0228888888888887</c:v>
                </c:pt>
                <c:pt idx="299">
                  <c:v>1.0221111111111112</c:v>
                </c:pt>
                <c:pt idx="300">
                  <c:v>1.0157777777777779</c:v>
                </c:pt>
                <c:pt idx="301">
                  <c:v>1.0158888888888891</c:v>
                </c:pt>
                <c:pt idx="302">
                  <c:v>1.0177777777777779</c:v>
                </c:pt>
                <c:pt idx="303">
                  <c:v>1.0194444444444444</c:v>
                </c:pt>
                <c:pt idx="304">
                  <c:v>1.0184444444444443</c:v>
                </c:pt>
                <c:pt idx="305">
                  <c:v>1.0215555555555556</c:v>
                </c:pt>
                <c:pt idx="306">
                  <c:v>1.0211111111111109</c:v>
                </c:pt>
                <c:pt idx="307">
                  <c:v>1.02</c:v>
                </c:pt>
                <c:pt idx="308">
                  <c:v>1.0187777777777776</c:v>
                </c:pt>
                <c:pt idx="309">
                  <c:v>1.0183333333333333</c:v>
                </c:pt>
                <c:pt idx="310">
                  <c:v>1.0159999999999998</c:v>
                </c:pt>
                <c:pt idx="311">
                  <c:v>1.0154444444444441</c:v>
                </c:pt>
                <c:pt idx="312">
                  <c:v>1.0155555555555553</c:v>
                </c:pt>
                <c:pt idx="313">
                  <c:v>1.0158888888888888</c:v>
                </c:pt>
                <c:pt idx="314">
                  <c:v>1.0126666666666666</c:v>
                </c:pt>
                <c:pt idx="315">
                  <c:v>1.0148888888888887</c:v>
                </c:pt>
                <c:pt idx="316">
                  <c:v>1.0167777777777778</c:v>
                </c:pt>
                <c:pt idx="317">
                  <c:v>1.0222222222222221</c:v>
                </c:pt>
                <c:pt idx="318">
                  <c:v>1.0293333333333332</c:v>
                </c:pt>
                <c:pt idx="319">
                  <c:v>1.0323333333333331</c:v>
                </c:pt>
                <c:pt idx="320">
                  <c:v>1.0306666666666666</c:v>
                </c:pt>
                <c:pt idx="321">
                  <c:v>1.0296666666666665</c:v>
                </c:pt>
                <c:pt idx="322">
                  <c:v>1.0308888888888887</c:v>
                </c:pt>
                <c:pt idx="323">
                  <c:v>1.0332222222222223</c:v>
                </c:pt>
                <c:pt idx="324">
                  <c:v>1.034888888888889</c:v>
                </c:pt>
                <c:pt idx="325">
                  <c:v>1.0353333333333332</c:v>
                </c:pt>
                <c:pt idx="326">
                  <c:v>1.0314444444444444</c:v>
                </c:pt>
                <c:pt idx="327">
                  <c:v>1.0236666666666667</c:v>
                </c:pt>
                <c:pt idx="328">
                  <c:v>1.0218888888888888</c:v>
                </c:pt>
                <c:pt idx="329">
                  <c:v>1.0212222222222223</c:v>
                </c:pt>
                <c:pt idx="330">
                  <c:v>1.0208888888888887</c:v>
                </c:pt>
                <c:pt idx="331">
                  <c:v>1.0197777777777777</c:v>
                </c:pt>
                <c:pt idx="332">
                  <c:v>1.0164444444444445</c:v>
                </c:pt>
                <c:pt idx="333">
                  <c:v>1.0147777777777778</c:v>
                </c:pt>
                <c:pt idx="334">
                  <c:v>1.0154444444444444</c:v>
                </c:pt>
                <c:pt idx="335">
                  <c:v>1.0139999999999998</c:v>
                </c:pt>
                <c:pt idx="336">
                  <c:v>1.014444444444444</c:v>
                </c:pt>
                <c:pt idx="337">
                  <c:v>1.0142222222222221</c:v>
                </c:pt>
                <c:pt idx="338">
                  <c:v>1.0171111111111111</c:v>
                </c:pt>
                <c:pt idx="339">
                  <c:v>1.0194444444444444</c:v>
                </c:pt>
                <c:pt idx="340">
                  <c:v>1.0204444444444443</c:v>
                </c:pt>
                <c:pt idx="341">
                  <c:v>1.0202222222222221</c:v>
                </c:pt>
                <c:pt idx="342">
                  <c:v>1.0198888888888888</c:v>
                </c:pt>
                <c:pt idx="343">
                  <c:v>1.0184444444444443</c:v>
                </c:pt>
                <c:pt idx="344">
                  <c:v>1.0187777777777778</c:v>
                </c:pt>
                <c:pt idx="345">
                  <c:v>1.0194444444444444</c:v>
                </c:pt>
                <c:pt idx="346">
                  <c:v>1.0183333333333335</c:v>
                </c:pt>
                <c:pt idx="347">
                  <c:v>1.0155555555555553</c:v>
                </c:pt>
                <c:pt idx="348">
                  <c:v>1.0159999999999998</c:v>
                </c:pt>
                <c:pt idx="349">
                  <c:v>1.0177777777777777</c:v>
                </c:pt>
                <c:pt idx="350">
                  <c:v>1.0186666666666666</c:v>
                </c:pt>
                <c:pt idx="351">
                  <c:v>1.0169999999999999</c:v>
                </c:pt>
                <c:pt idx="352">
                  <c:v>1.0168888888888887</c:v>
                </c:pt>
                <c:pt idx="353">
                  <c:v>1.0168888888888885</c:v>
                </c:pt>
                <c:pt idx="354">
                  <c:v>1.020111111111111</c:v>
                </c:pt>
                <c:pt idx="355">
                  <c:v>1.0214444444444444</c:v>
                </c:pt>
                <c:pt idx="356">
                  <c:v>1.0295555555555556</c:v>
                </c:pt>
                <c:pt idx="357">
                  <c:v>1.0275555555555558</c:v>
                </c:pt>
                <c:pt idx="358">
                  <c:v>1.0274444444444444</c:v>
                </c:pt>
                <c:pt idx="359">
                  <c:v>1.0313333333333334</c:v>
                </c:pt>
                <c:pt idx="360">
                  <c:v>1.032</c:v>
                </c:pt>
                <c:pt idx="361">
                  <c:v>1.0313333333333334</c:v>
                </c:pt>
                <c:pt idx="362">
                  <c:v>1.0321111111111112</c:v>
                </c:pt>
                <c:pt idx="363">
                  <c:v>1.0281111111111112</c:v>
                </c:pt>
                <c:pt idx="364">
                  <c:v>1.0271111111111111</c:v>
                </c:pt>
                <c:pt idx="365">
                  <c:v>1.0209999999999999</c:v>
                </c:pt>
                <c:pt idx="366">
                  <c:v>1.0198888888888886</c:v>
                </c:pt>
                <c:pt idx="367">
                  <c:v>1.0176666666666665</c:v>
                </c:pt>
                <c:pt idx="368">
                  <c:v>1.0138888888888886</c:v>
                </c:pt>
                <c:pt idx="369">
                  <c:v>1.0154444444444441</c:v>
                </c:pt>
                <c:pt idx="370">
                  <c:v>1.0175555555555555</c:v>
                </c:pt>
                <c:pt idx="371">
                  <c:v>1.0164444444444445</c:v>
                </c:pt>
                <c:pt idx="372">
                  <c:v>1.0164444444444445</c:v>
                </c:pt>
                <c:pt idx="373">
                  <c:v>1.0191111111111111</c:v>
                </c:pt>
                <c:pt idx="374">
                  <c:v>1.0197777777777779</c:v>
                </c:pt>
                <c:pt idx="375">
                  <c:v>1.02</c:v>
                </c:pt>
                <c:pt idx="376">
                  <c:v>1.0188888888888887</c:v>
                </c:pt>
                <c:pt idx="377">
                  <c:v>1.0179999999999998</c:v>
                </c:pt>
                <c:pt idx="378">
                  <c:v>1.016</c:v>
                </c:pt>
                <c:pt idx="379">
                  <c:v>1.0137777777777779</c:v>
                </c:pt>
                <c:pt idx="380">
                  <c:v>1.0137777777777777</c:v>
                </c:pt>
                <c:pt idx="381">
                  <c:v>1.0147777777777778</c:v>
                </c:pt>
                <c:pt idx="382">
                  <c:v>1.0173333333333334</c:v>
                </c:pt>
                <c:pt idx="383">
                  <c:v>1.0167777777777776</c:v>
                </c:pt>
                <c:pt idx="384">
                  <c:v>1.0162222222222224</c:v>
                </c:pt>
                <c:pt idx="385">
                  <c:v>1.0165555555555552</c:v>
                </c:pt>
                <c:pt idx="386">
                  <c:v>1.0186666666666666</c:v>
                </c:pt>
                <c:pt idx="387">
                  <c:v>1.0178888888888888</c:v>
                </c:pt>
                <c:pt idx="388">
                  <c:v>1.0166666666666666</c:v>
                </c:pt>
                <c:pt idx="389">
                  <c:v>1.0172222222222222</c:v>
                </c:pt>
                <c:pt idx="390">
                  <c:v>1.0163333333333333</c:v>
                </c:pt>
                <c:pt idx="391">
                  <c:v>1.0111111111111111</c:v>
                </c:pt>
                <c:pt idx="392">
                  <c:v>1.0102222222222224</c:v>
                </c:pt>
                <c:pt idx="393">
                  <c:v>1.0106666666666666</c:v>
                </c:pt>
                <c:pt idx="394">
                  <c:v>1.0145555555555554</c:v>
                </c:pt>
                <c:pt idx="395">
                  <c:v>1.0126666666666664</c:v>
                </c:pt>
                <c:pt idx="396">
                  <c:v>1.0130000000000001</c:v>
                </c:pt>
                <c:pt idx="397">
                  <c:v>1.022</c:v>
                </c:pt>
                <c:pt idx="398">
                  <c:v>1.022888888888889</c:v>
                </c:pt>
                <c:pt idx="399">
                  <c:v>1.0225555555555554</c:v>
                </c:pt>
                <c:pt idx="400">
                  <c:v>1.0254444444444444</c:v>
                </c:pt>
                <c:pt idx="401">
                  <c:v>1.0236666666666665</c:v>
                </c:pt>
                <c:pt idx="402">
                  <c:v>1.0243333333333335</c:v>
                </c:pt>
                <c:pt idx="403">
                  <c:v>1.0203333333333331</c:v>
                </c:pt>
                <c:pt idx="404">
                  <c:v>1.0208888888888887</c:v>
                </c:pt>
                <c:pt idx="405">
                  <c:v>1.0217777777777775</c:v>
                </c:pt>
                <c:pt idx="406">
                  <c:v>1.0133333333333332</c:v>
                </c:pt>
                <c:pt idx="407">
                  <c:v>1.012111111111111</c:v>
                </c:pt>
                <c:pt idx="408">
                  <c:v>1.0139999999999998</c:v>
                </c:pt>
                <c:pt idx="409">
                  <c:v>1.0132222222222222</c:v>
                </c:pt>
                <c:pt idx="410">
                  <c:v>1.0147777777777778</c:v>
                </c:pt>
                <c:pt idx="411">
                  <c:v>1.0138888888888886</c:v>
                </c:pt>
                <c:pt idx="412">
                  <c:v>1.0185555555555554</c:v>
                </c:pt>
                <c:pt idx="413">
                  <c:v>1.0204444444444443</c:v>
                </c:pt>
                <c:pt idx="414">
                  <c:v>1.0206666666666666</c:v>
                </c:pt>
                <c:pt idx="415">
                  <c:v>1.02</c:v>
                </c:pt>
                <c:pt idx="416">
                  <c:v>1.0209999999999999</c:v>
                </c:pt>
                <c:pt idx="417">
                  <c:v>1.0214444444444444</c:v>
                </c:pt>
                <c:pt idx="418">
                  <c:v>1.0198888888888888</c:v>
                </c:pt>
                <c:pt idx="419">
                  <c:v>1.0198888888888888</c:v>
                </c:pt>
                <c:pt idx="420">
                  <c:v>1.0195555555555555</c:v>
                </c:pt>
                <c:pt idx="421">
                  <c:v>1.016</c:v>
                </c:pt>
                <c:pt idx="422">
                  <c:v>1.0127777777777776</c:v>
                </c:pt>
                <c:pt idx="423">
                  <c:v>1.012</c:v>
                </c:pt>
                <c:pt idx="424">
                  <c:v>1.0121111111111112</c:v>
                </c:pt>
                <c:pt idx="425">
                  <c:v>1.0145555555555557</c:v>
                </c:pt>
                <c:pt idx="426">
                  <c:v>1.012</c:v>
                </c:pt>
                <c:pt idx="427">
                  <c:v>1.0143333333333333</c:v>
                </c:pt>
                <c:pt idx="428">
                  <c:v>1.0144444444444443</c:v>
                </c:pt>
                <c:pt idx="429">
                  <c:v>1.0146666666666666</c:v>
                </c:pt>
                <c:pt idx="430">
                  <c:v>1.0136666666666667</c:v>
                </c:pt>
                <c:pt idx="431">
                  <c:v>1.0191111111111111</c:v>
                </c:pt>
                <c:pt idx="432">
                  <c:v>1.0196666666666667</c:v>
                </c:pt>
                <c:pt idx="433">
                  <c:v>1.0206666666666666</c:v>
                </c:pt>
                <c:pt idx="434">
                  <c:v>1.0185555555555554</c:v>
                </c:pt>
                <c:pt idx="435">
                  <c:v>1.02</c:v>
                </c:pt>
                <c:pt idx="436">
                  <c:v>1.0177777777777779</c:v>
                </c:pt>
                <c:pt idx="437">
                  <c:v>1.0196666666666667</c:v>
                </c:pt>
                <c:pt idx="438">
                  <c:v>1.0214444444444444</c:v>
                </c:pt>
                <c:pt idx="439">
                  <c:v>1.0263333333333331</c:v>
                </c:pt>
                <c:pt idx="440">
                  <c:v>1.0231111111111109</c:v>
                </c:pt>
                <c:pt idx="441">
                  <c:v>1.0227777777777778</c:v>
                </c:pt>
                <c:pt idx="442">
                  <c:v>1.0230000000000001</c:v>
                </c:pt>
                <c:pt idx="443">
                  <c:v>1.0218888888888888</c:v>
                </c:pt>
                <c:pt idx="444">
                  <c:v>1.0203333333333333</c:v>
                </c:pt>
                <c:pt idx="445">
                  <c:v>1.0194444444444442</c:v>
                </c:pt>
                <c:pt idx="446">
                  <c:v>1.0168888888888885</c:v>
                </c:pt>
                <c:pt idx="447">
                  <c:v>1.0146666666666666</c:v>
                </c:pt>
                <c:pt idx="448">
                  <c:v>1.0102222222222224</c:v>
                </c:pt>
                <c:pt idx="449">
                  <c:v>1.0153333333333334</c:v>
                </c:pt>
                <c:pt idx="450">
                  <c:v>1.0154444444444444</c:v>
                </c:pt>
                <c:pt idx="451">
                  <c:v>1.0183333333333333</c:v>
                </c:pt>
                <c:pt idx="452">
                  <c:v>1.0195555555555553</c:v>
                </c:pt>
                <c:pt idx="453">
                  <c:v>1.0196666666666667</c:v>
                </c:pt>
                <c:pt idx="454">
                  <c:v>1.0196666666666667</c:v>
                </c:pt>
                <c:pt idx="455">
                  <c:v>1.0189999999999999</c:v>
                </c:pt>
                <c:pt idx="456">
                  <c:v>1.02</c:v>
                </c:pt>
                <c:pt idx="457">
                  <c:v>1.0204444444444443</c:v>
                </c:pt>
                <c:pt idx="458">
                  <c:v>1.0138888888888888</c:v>
                </c:pt>
                <c:pt idx="459">
                  <c:v>1.0163333333333333</c:v>
                </c:pt>
                <c:pt idx="460">
                  <c:v>1.0134444444444446</c:v>
                </c:pt>
                <c:pt idx="461">
                  <c:v>1.0153333333333334</c:v>
                </c:pt>
                <c:pt idx="462">
                  <c:v>1.0171111111111111</c:v>
                </c:pt>
                <c:pt idx="463">
                  <c:v>1.0172222222222222</c:v>
                </c:pt>
                <c:pt idx="464">
                  <c:v>1.0174444444444442</c:v>
                </c:pt>
                <c:pt idx="465">
                  <c:v>1.0173333333333332</c:v>
                </c:pt>
                <c:pt idx="466">
                  <c:v>1.0167777777777776</c:v>
                </c:pt>
                <c:pt idx="467">
                  <c:v>1.0163333333333331</c:v>
                </c:pt>
                <c:pt idx="468">
                  <c:v>1.0157777777777777</c:v>
                </c:pt>
                <c:pt idx="469">
                  <c:v>1.014888888888889</c:v>
                </c:pt>
                <c:pt idx="470">
                  <c:v>1.0186666666666666</c:v>
                </c:pt>
                <c:pt idx="471">
                  <c:v>1.0173333333333334</c:v>
                </c:pt>
                <c:pt idx="472">
                  <c:v>1.0171111111111111</c:v>
                </c:pt>
                <c:pt idx="473">
                  <c:v>1.0168888888888885</c:v>
                </c:pt>
                <c:pt idx="474">
                  <c:v>1.0192222222222223</c:v>
                </c:pt>
                <c:pt idx="475">
                  <c:v>1.0217777777777777</c:v>
                </c:pt>
                <c:pt idx="476">
                  <c:v>1.0295555555555556</c:v>
                </c:pt>
                <c:pt idx="477">
                  <c:v>1.0268888888888887</c:v>
                </c:pt>
                <c:pt idx="478">
                  <c:v>1.0273333333333332</c:v>
                </c:pt>
                <c:pt idx="479">
                  <c:v>1.0231111111111109</c:v>
                </c:pt>
                <c:pt idx="480">
                  <c:v>1.0243333333333333</c:v>
                </c:pt>
                <c:pt idx="481">
                  <c:v>1.0258888888888889</c:v>
                </c:pt>
                <c:pt idx="482">
                  <c:v>1.026777777777778</c:v>
                </c:pt>
                <c:pt idx="483">
                  <c:v>1.0247777777777778</c:v>
                </c:pt>
                <c:pt idx="484">
                  <c:v>1.0304444444444445</c:v>
                </c:pt>
                <c:pt idx="485">
                  <c:v>1.0227777777777776</c:v>
                </c:pt>
                <c:pt idx="486">
                  <c:v>1.0227777777777776</c:v>
                </c:pt>
                <c:pt idx="487">
                  <c:v>1.0225555555555554</c:v>
                </c:pt>
                <c:pt idx="488">
                  <c:v>1.022</c:v>
                </c:pt>
                <c:pt idx="489">
                  <c:v>1.0213333333333334</c:v>
                </c:pt>
                <c:pt idx="490">
                  <c:v>1.0198888888888886</c:v>
                </c:pt>
                <c:pt idx="491">
                  <c:v>1.0223333333333333</c:v>
                </c:pt>
                <c:pt idx="492">
                  <c:v>1.0223333333333333</c:v>
                </c:pt>
                <c:pt idx="493">
                  <c:v>1.0131111111111111</c:v>
                </c:pt>
                <c:pt idx="494">
                  <c:v>1.0147777777777778</c:v>
                </c:pt>
                <c:pt idx="495">
                  <c:v>1.0169999999999999</c:v>
                </c:pt>
                <c:pt idx="496">
                  <c:v>1.0214444444444442</c:v>
                </c:pt>
                <c:pt idx="497">
                  <c:v>1.0196666666666667</c:v>
                </c:pt>
                <c:pt idx="498">
                  <c:v>1.0192222222222223</c:v>
                </c:pt>
                <c:pt idx="499">
                  <c:v>1.0194444444444446</c:v>
                </c:pt>
                <c:pt idx="500">
                  <c:v>1.0159999999999998</c:v>
                </c:pt>
                <c:pt idx="501">
                  <c:v>1.0171111111111111</c:v>
                </c:pt>
                <c:pt idx="502">
                  <c:v>1.0186666666666666</c:v>
                </c:pt>
                <c:pt idx="503">
                  <c:v>1.0179999999999998</c:v>
                </c:pt>
                <c:pt idx="504">
                  <c:v>1.0178888888888886</c:v>
                </c:pt>
                <c:pt idx="505">
                  <c:v>1.0138888888888888</c:v>
                </c:pt>
                <c:pt idx="506">
                  <c:v>1.0133333333333332</c:v>
                </c:pt>
                <c:pt idx="507">
                  <c:v>1.0127777777777776</c:v>
                </c:pt>
                <c:pt idx="508">
                  <c:v>1.0128888888888889</c:v>
                </c:pt>
                <c:pt idx="509">
                  <c:v>1.013222222222222</c:v>
                </c:pt>
                <c:pt idx="510">
                  <c:v>1.0127777777777778</c:v>
                </c:pt>
                <c:pt idx="511">
                  <c:v>1.0119999999999998</c:v>
                </c:pt>
                <c:pt idx="512">
                  <c:v>1.011222222222222</c:v>
                </c:pt>
                <c:pt idx="513">
                  <c:v>1.0107777777777778</c:v>
                </c:pt>
                <c:pt idx="514">
                  <c:v>1.0104444444444445</c:v>
                </c:pt>
                <c:pt idx="515">
                  <c:v>1.0105555555555554</c:v>
                </c:pt>
                <c:pt idx="516">
                  <c:v>1.0105555555555554</c:v>
                </c:pt>
                <c:pt idx="517">
                  <c:v>1.0106666666666666</c:v>
                </c:pt>
                <c:pt idx="518">
                  <c:v>1.0189999999999999</c:v>
                </c:pt>
                <c:pt idx="519">
                  <c:v>1.0200000000000002</c:v>
                </c:pt>
                <c:pt idx="520">
                  <c:v>1.0214444444444444</c:v>
                </c:pt>
                <c:pt idx="521">
                  <c:v>1.0233333333333334</c:v>
                </c:pt>
                <c:pt idx="522">
                  <c:v>1.0235555555555556</c:v>
                </c:pt>
                <c:pt idx="523">
                  <c:v>1.0255555555555556</c:v>
                </c:pt>
                <c:pt idx="524">
                  <c:v>1.0256666666666669</c:v>
                </c:pt>
                <c:pt idx="525">
                  <c:v>1.0275555555555558</c:v>
                </c:pt>
                <c:pt idx="526">
                  <c:v>1.0298888888888889</c:v>
                </c:pt>
                <c:pt idx="527">
                  <c:v>1.0225555555555554</c:v>
                </c:pt>
                <c:pt idx="528">
                  <c:v>1.0243333333333335</c:v>
                </c:pt>
                <c:pt idx="529">
                  <c:v>1.0277777777777777</c:v>
                </c:pt>
                <c:pt idx="530">
                  <c:v>1.0256666666666665</c:v>
                </c:pt>
                <c:pt idx="531">
                  <c:v>1.0256666666666669</c:v>
                </c:pt>
                <c:pt idx="532">
                  <c:v>1.0243333333333333</c:v>
                </c:pt>
                <c:pt idx="533">
                  <c:v>1.0243333333333335</c:v>
                </c:pt>
                <c:pt idx="534">
                  <c:v>1.0223333333333331</c:v>
                </c:pt>
                <c:pt idx="535">
                  <c:v>1.0194444444444444</c:v>
                </c:pt>
                <c:pt idx="536">
                  <c:v>1.0193333333333332</c:v>
                </c:pt>
                <c:pt idx="537">
                  <c:v>1.0198888888888886</c:v>
                </c:pt>
                <c:pt idx="538">
                  <c:v>1.0176666666666665</c:v>
                </c:pt>
                <c:pt idx="539">
                  <c:v>1.0186666666666664</c:v>
                </c:pt>
                <c:pt idx="540">
                  <c:v>1.0207777777777776</c:v>
                </c:pt>
                <c:pt idx="541">
                  <c:v>1.0198888888888886</c:v>
                </c:pt>
                <c:pt idx="542">
                  <c:v>1.0194444444444442</c:v>
                </c:pt>
                <c:pt idx="543">
                  <c:v>1.0197777777777777</c:v>
                </c:pt>
                <c:pt idx="544">
                  <c:v>1.0305555555555554</c:v>
                </c:pt>
                <c:pt idx="545">
                  <c:v>1.030111111111111</c:v>
                </c:pt>
                <c:pt idx="546">
                  <c:v>1.026</c:v>
                </c:pt>
                <c:pt idx="547">
                  <c:v>1.0250000000000001</c:v>
                </c:pt>
                <c:pt idx="548">
                  <c:v>1.0251111111111111</c:v>
                </c:pt>
                <c:pt idx="549">
                  <c:v>1.024888888888889</c:v>
                </c:pt>
                <c:pt idx="550">
                  <c:v>1.0262222222222221</c:v>
                </c:pt>
                <c:pt idx="551">
                  <c:v>1.0263333333333333</c:v>
                </c:pt>
                <c:pt idx="552">
                  <c:v>1.03</c:v>
                </c:pt>
                <c:pt idx="553">
                  <c:v>1.0282222222222224</c:v>
                </c:pt>
                <c:pt idx="554">
                  <c:v>1.03</c:v>
                </c:pt>
                <c:pt idx="555">
                  <c:v>1.0328888888888887</c:v>
                </c:pt>
                <c:pt idx="556">
                  <c:v>1.0313333333333334</c:v>
                </c:pt>
                <c:pt idx="557">
                  <c:v>1.0300000000000002</c:v>
                </c:pt>
                <c:pt idx="558">
                  <c:v>1.0276666666666665</c:v>
                </c:pt>
                <c:pt idx="559">
                  <c:v>1.0263333333333335</c:v>
                </c:pt>
                <c:pt idx="560">
                  <c:v>1.0272222222222223</c:v>
                </c:pt>
                <c:pt idx="561">
                  <c:v>1.0241111111111112</c:v>
                </c:pt>
                <c:pt idx="562">
                  <c:v>1.0171111111111113</c:v>
                </c:pt>
                <c:pt idx="563">
                  <c:v>1.0183333333333335</c:v>
                </c:pt>
                <c:pt idx="564">
                  <c:v>1.0163333333333333</c:v>
                </c:pt>
                <c:pt idx="565">
                  <c:v>1.0162222222222224</c:v>
                </c:pt>
                <c:pt idx="566">
                  <c:v>1.0184444444444445</c:v>
                </c:pt>
                <c:pt idx="567">
                  <c:v>1.0226666666666668</c:v>
                </c:pt>
                <c:pt idx="568">
                  <c:v>1.0226666666666668</c:v>
                </c:pt>
                <c:pt idx="569">
                  <c:v>1.0218888888888891</c:v>
                </c:pt>
                <c:pt idx="570">
                  <c:v>1.026111111111111</c:v>
                </c:pt>
                <c:pt idx="571">
                  <c:v>1.0237777777777777</c:v>
                </c:pt>
                <c:pt idx="572">
                  <c:v>1.0208888888888887</c:v>
                </c:pt>
                <c:pt idx="573">
                  <c:v>1.0218888888888888</c:v>
                </c:pt>
                <c:pt idx="574">
                  <c:v>1.0227777777777778</c:v>
                </c:pt>
                <c:pt idx="575">
                  <c:v>1.0231111111111109</c:v>
                </c:pt>
                <c:pt idx="576">
                  <c:v>1.0202222222222221</c:v>
                </c:pt>
                <c:pt idx="577">
                  <c:v>1.0205555555555554</c:v>
                </c:pt>
                <c:pt idx="578">
                  <c:v>1.0226666666666666</c:v>
                </c:pt>
                <c:pt idx="579">
                  <c:v>1.0189999999999999</c:v>
                </c:pt>
                <c:pt idx="580">
                  <c:v>1.0215555555555556</c:v>
                </c:pt>
                <c:pt idx="581">
                  <c:v>1.0224444444444443</c:v>
                </c:pt>
                <c:pt idx="582">
                  <c:v>1.0225555555555554</c:v>
                </c:pt>
                <c:pt idx="583">
                  <c:v>1.0243333333333333</c:v>
                </c:pt>
                <c:pt idx="584">
                  <c:v>1.0234444444444446</c:v>
                </c:pt>
                <c:pt idx="585">
                  <c:v>1.0267777777777778</c:v>
                </c:pt>
                <c:pt idx="586">
                  <c:v>1.0272222222222223</c:v>
                </c:pt>
                <c:pt idx="587">
                  <c:v>1.0283333333333333</c:v>
                </c:pt>
                <c:pt idx="588">
                  <c:v>1.0342222222222222</c:v>
                </c:pt>
                <c:pt idx="589">
                  <c:v>1.0344444444444445</c:v>
                </c:pt>
                <c:pt idx="590">
                  <c:v>1.0343333333333333</c:v>
                </c:pt>
                <c:pt idx="591">
                  <c:v>1.0336666666666667</c:v>
                </c:pt>
                <c:pt idx="592">
                  <c:v>1.032111111111111</c:v>
                </c:pt>
                <c:pt idx="593">
                  <c:v>1.0303333333333333</c:v>
                </c:pt>
                <c:pt idx="594">
                  <c:v>1.0249999999999999</c:v>
                </c:pt>
                <c:pt idx="595">
                  <c:v>1.0236666666666665</c:v>
                </c:pt>
                <c:pt idx="596">
                  <c:v>1.0211111111111111</c:v>
                </c:pt>
                <c:pt idx="597">
                  <c:v>1.0182222222222224</c:v>
                </c:pt>
                <c:pt idx="598">
                  <c:v>1.0178888888888888</c:v>
                </c:pt>
                <c:pt idx="599">
                  <c:v>1.0165555555555554</c:v>
                </c:pt>
                <c:pt idx="600">
                  <c:v>1.0186666666666666</c:v>
                </c:pt>
                <c:pt idx="601">
                  <c:v>1.0183333333333333</c:v>
                </c:pt>
                <c:pt idx="602">
                  <c:v>1.0243333333333335</c:v>
                </c:pt>
                <c:pt idx="603">
                  <c:v>1.0252222222222223</c:v>
                </c:pt>
                <c:pt idx="604">
                  <c:v>1.0258888888888889</c:v>
                </c:pt>
                <c:pt idx="605">
                  <c:v>1.0270000000000001</c:v>
                </c:pt>
                <c:pt idx="606">
                  <c:v>1.0228888888888887</c:v>
                </c:pt>
                <c:pt idx="607">
                  <c:v>1.0214444444444444</c:v>
                </c:pt>
                <c:pt idx="608">
                  <c:v>1.0222222222222221</c:v>
                </c:pt>
                <c:pt idx="609">
                  <c:v>1.0176666666666665</c:v>
                </c:pt>
                <c:pt idx="610">
                  <c:v>1.018888888888889</c:v>
                </c:pt>
                <c:pt idx="611">
                  <c:v>1.0154444444444444</c:v>
                </c:pt>
                <c:pt idx="612">
                  <c:v>1.0156666666666665</c:v>
                </c:pt>
                <c:pt idx="613">
                  <c:v>1.0155555555555553</c:v>
                </c:pt>
                <c:pt idx="614">
                  <c:v>1.0142222222222221</c:v>
                </c:pt>
                <c:pt idx="615">
                  <c:v>1.019222222222222</c:v>
                </c:pt>
                <c:pt idx="616">
                  <c:v>1.0201111111111112</c:v>
                </c:pt>
                <c:pt idx="617">
                  <c:v>1.019333333333333</c:v>
                </c:pt>
                <c:pt idx="618">
                  <c:v>1.0227777777777778</c:v>
                </c:pt>
                <c:pt idx="619">
                  <c:v>1.0247777777777776</c:v>
                </c:pt>
                <c:pt idx="620">
                  <c:v>1.0278888888888891</c:v>
                </c:pt>
                <c:pt idx="621">
                  <c:v>1.0283333333333333</c:v>
                </c:pt>
                <c:pt idx="622">
                  <c:v>1.029333333333333</c:v>
                </c:pt>
                <c:pt idx="623">
                  <c:v>1.0286666666666666</c:v>
                </c:pt>
                <c:pt idx="624">
                  <c:v>1.0297777777777777</c:v>
                </c:pt>
                <c:pt idx="625">
                  <c:v>1.0293333333333332</c:v>
                </c:pt>
                <c:pt idx="626">
                  <c:v>1.0306666666666666</c:v>
                </c:pt>
                <c:pt idx="627">
                  <c:v>1.0282222222222221</c:v>
                </c:pt>
                <c:pt idx="628">
                  <c:v>1.0236666666666665</c:v>
                </c:pt>
                <c:pt idx="629">
                  <c:v>1.0228888888888887</c:v>
                </c:pt>
                <c:pt idx="630">
                  <c:v>1.0215555555555556</c:v>
                </c:pt>
                <c:pt idx="631">
                  <c:v>1.0247777777777776</c:v>
                </c:pt>
                <c:pt idx="632">
                  <c:v>1.026111111111111</c:v>
                </c:pt>
                <c:pt idx="633">
                  <c:v>1.0233333333333334</c:v>
                </c:pt>
                <c:pt idx="634">
                  <c:v>1.0264444444444445</c:v>
                </c:pt>
                <c:pt idx="635">
                  <c:v>1.0264444444444445</c:v>
                </c:pt>
                <c:pt idx="636">
                  <c:v>1.0287777777777776</c:v>
                </c:pt>
                <c:pt idx="637">
                  <c:v>1.0298888888888886</c:v>
                </c:pt>
                <c:pt idx="638">
                  <c:v>1.0302222222222222</c:v>
                </c:pt>
                <c:pt idx="639">
                  <c:v>1.0297777777777779</c:v>
                </c:pt>
                <c:pt idx="640">
                  <c:v>1.0265555555555554</c:v>
                </c:pt>
                <c:pt idx="641">
                  <c:v>1.0344444444444443</c:v>
                </c:pt>
                <c:pt idx="642">
                  <c:v>1.032</c:v>
                </c:pt>
                <c:pt idx="643">
                  <c:v>1.0355555555555556</c:v>
                </c:pt>
                <c:pt idx="644">
                  <c:v>1.0344444444444445</c:v>
                </c:pt>
                <c:pt idx="645">
                  <c:v>1.0326666666666666</c:v>
                </c:pt>
                <c:pt idx="646">
                  <c:v>1.0363333333333333</c:v>
                </c:pt>
                <c:pt idx="647">
                  <c:v>1.0314444444444446</c:v>
                </c:pt>
                <c:pt idx="648">
                  <c:v>1.0325555555555554</c:v>
                </c:pt>
                <c:pt idx="649">
                  <c:v>1.0315555555555553</c:v>
                </c:pt>
                <c:pt idx="650">
                  <c:v>1.0223333333333331</c:v>
                </c:pt>
                <c:pt idx="651">
                  <c:v>1.026</c:v>
                </c:pt>
                <c:pt idx="652">
                  <c:v>1.0184444444444445</c:v>
                </c:pt>
                <c:pt idx="653">
                  <c:v>1.0189999999999999</c:v>
                </c:pt>
                <c:pt idx="654">
                  <c:v>1.0204444444444443</c:v>
                </c:pt>
                <c:pt idx="655">
                  <c:v>1.0156666666666667</c:v>
                </c:pt>
                <c:pt idx="656">
                  <c:v>1.0177777777777779</c:v>
                </c:pt>
                <c:pt idx="657">
                  <c:v>1.0171111111111113</c:v>
                </c:pt>
                <c:pt idx="658">
                  <c:v>1.0227777777777778</c:v>
                </c:pt>
                <c:pt idx="659">
                  <c:v>1.0269999999999999</c:v>
                </c:pt>
                <c:pt idx="660">
                  <c:v>1.0271111111111109</c:v>
                </c:pt>
                <c:pt idx="661">
                  <c:v>1.0286666666666666</c:v>
                </c:pt>
                <c:pt idx="662">
                  <c:v>1.0318888888888889</c:v>
                </c:pt>
                <c:pt idx="663">
                  <c:v>1.029222222222222</c:v>
                </c:pt>
                <c:pt idx="664">
                  <c:v>1.0325555555555557</c:v>
                </c:pt>
                <c:pt idx="665">
                  <c:v>1.0314444444444444</c:v>
                </c:pt>
                <c:pt idx="666">
                  <c:v>1.032111111111111</c:v>
                </c:pt>
                <c:pt idx="667">
                  <c:v>1.0274444444444442</c:v>
                </c:pt>
                <c:pt idx="668">
                  <c:v>1.0236666666666667</c:v>
                </c:pt>
                <c:pt idx="669">
                  <c:v>1.0204444444444443</c:v>
                </c:pt>
                <c:pt idx="670">
                  <c:v>1.018888888888889</c:v>
                </c:pt>
                <c:pt idx="671">
                  <c:v>1.0163333333333333</c:v>
                </c:pt>
                <c:pt idx="672">
                  <c:v>1.0174444444444444</c:v>
                </c:pt>
                <c:pt idx="673">
                  <c:v>1.0191111111111111</c:v>
                </c:pt>
                <c:pt idx="674">
                  <c:v>1.0187777777777776</c:v>
                </c:pt>
                <c:pt idx="675">
                  <c:v>1.0183333333333333</c:v>
                </c:pt>
                <c:pt idx="676">
                  <c:v>1.0197777777777777</c:v>
                </c:pt>
                <c:pt idx="677">
                  <c:v>1.0271111111111109</c:v>
                </c:pt>
                <c:pt idx="678">
                  <c:v>1.0262222222222224</c:v>
                </c:pt>
                <c:pt idx="679">
                  <c:v>1.0263333333333333</c:v>
                </c:pt>
                <c:pt idx="680">
                  <c:v>1.024888888888889</c:v>
                </c:pt>
                <c:pt idx="681">
                  <c:v>1.0278888888888889</c:v>
                </c:pt>
                <c:pt idx="682">
                  <c:v>1.0285555555555554</c:v>
                </c:pt>
                <c:pt idx="683">
                  <c:v>1.0283333333333333</c:v>
                </c:pt>
                <c:pt idx="684">
                  <c:v>1.0325555555555554</c:v>
                </c:pt>
                <c:pt idx="685">
                  <c:v>1.0304444444444441</c:v>
                </c:pt>
                <c:pt idx="686">
                  <c:v>1.0237777777777779</c:v>
                </c:pt>
                <c:pt idx="687">
                  <c:v>1.0230000000000001</c:v>
                </c:pt>
                <c:pt idx="688">
                  <c:v>1.0244444444444443</c:v>
                </c:pt>
                <c:pt idx="689">
                  <c:v>1.0297777777777777</c:v>
                </c:pt>
                <c:pt idx="690">
                  <c:v>1.0263333333333331</c:v>
                </c:pt>
                <c:pt idx="691">
                  <c:v>1.0279999999999998</c:v>
                </c:pt>
                <c:pt idx="692">
                  <c:v>1.0282222222222219</c:v>
                </c:pt>
                <c:pt idx="693">
                  <c:v>1.0226666666666666</c:v>
                </c:pt>
                <c:pt idx="694">
                  <c:v>1.0323333333333333</c:v>
                </c:pt>
                <c:pt idx="695">
                  <c:v>1.0317777777777777</c:v>
                </c:pt>
                <c:pt idx="696">
                  <c:v>1.0335555555555556</c:v>
                </c:pt>
                <c:pt idx="697">
                  <c:v>1.032</c:v>
                </c:pt>
                <c:pt idx="698">
                  <c:v>1.026111111111111</c:v>
                </c:pt>
                <c:pt idx="699">
                  <c:v>1.026</c:v>
                </c:pt>
                <c:pt idx="700">
                  <c:v>1.0223333333333333</c:v>
                </c:pt>
                <c:pt idx="701">
                  <c:v>1.024111111111111</c:v>
                </c:pt>
                <c:pt idx="702">
                  <c:v>1.0322222222222222</c:v>
                </c:pt>
                <c:pt idx="703">
                  <c:v>1.0232222222222223</c:v>
                </c:pt>
                <c:pt idx="704">
                  <c:v>1.0226666666666668</c:v>
                </c:pt>
                <c:pt idx="705">
                  <c:v>1.0221111111111112</c:v>
                </c:pt>
                <c:pt idx="706">
                  <c:v>1.0219999999999996</c:v>
                </c:pt>
                <c:pt idx="707">
                  <c:v>1.0236666666666665</c:v>
                </c:pt>
                <c:pt idx="708">
                  <c:v>1.0267777777777778</c:v>
                </c:pt>
                <c:pt idx="709">
                  <c:v>1.0242222222222221</c:v>
                </c:pt>
                <c:pt idx="710">
                  <c:v>1.0225555555555554</c:v>
                </c:pt>
                <c:pt idx="711">
                  <c:v>1.0171111111111109</c:v>
                </c:pt>
                <c:pt idx="712">
                  <c:v>1.016111111111111</c:v>
                </c:pt>
                <c:pt idx="713">
                  <c:v>1.0237777777777779</c:v>
                </c:pt>
                <c:pt idx="714">
                  <c:v>1.0273333333333334</c:v>
                </c:pt>
                <c:pt idx="715">
                  <c:v>1.0271111111111111</c:v>
                </c:pt>
                <c:pt idx="716">
                  <c:v>1.0271111111111111</c:v>
                </c:pt>
                <c:pt idx="717">
                  <c:v>1.0257777777777777</c:v>
                </c:pt>
                <c:pt idx="718">
                  <c:v>1.0304444444444445</c:v>
                </c:pt>
                <c:pt idx="719">
                  <c:v>1.0301111111111112</c:v>
                </c:pt>
                <c:pt idx="720">
                  <c:v>1.0289999999999999</c:v>
                </c:pt>
                <c:pt idx="721">
                  <c:v>1.0288888888888887</c:v>
                </c:pt>
                <c:pt idx="722">
                  <c:v>1.0231111111111111</c:v>
                </c:pt>
                <c:pt idx="723">
                  <c:v>1.0197777777777777</c:v>
                </c:pt>
                <c:pt idx="724">
                  <c:v>1.0195555555555555</c:v>
                </c:pt>
                <c:pt idx="725">
                  <c:v>1.0218888888888888</c:v>
                </c:pt>
                <c:pt idx="726">
                  <c:v>1.0295555555555556</c:v>
                </c:pt>
                <c:pt idx="727">
                  <c:v>1.0265555555555557</c:v>
                </c:pt>
                <c:pt idx="728">
                  <c:v>1.0296666666666665</c:v>
                </c:pt>
                <c:pt idx="729">
                  <c:v>1.0281111111111112</c:v>
                </c:pt>
                <c:pt idx="730">
                  <c:v>1.0289999999999999</c:v>
                </c:pt>
                <c:pt idx="731">
                  <c:v>1.0285555555555557</c:v>
                </c:pt>
                <c:pt idx="732">
                  <c:v>1.0271111111111111</c:v>
                </c:pt>
                <c:pt idx="733">
                  <c:v>1.0319999999999998</c:v>
                </c:pt>
                <c:pt idx="734">
                  <c:v>1.0354444444444444</c:v>
                </c:pt>
                <c:pt idx="735">
                  <c:v>1.0271111111111111</c:v>
                </c:pt>
                <c:pt idx="736">
                  <c:v>1.0255555555555556</c:v>
                </c:pt>
                <c:pt idx="737">
                  <c:v>1.0216666666666667</c:v>
                </c:pt>
                <c:pt idx="738">
                  <c:v>1.0286666666666668</c:v>
                </c:pt>
                <c:pt idx="739">
                  <c:v>1.0285555555555554</c:v>
                </c:pt>
                <c:pt idx="740">
                  <c:v>1.0306666666666666</c:v>
                </c:pt>
                <c:pt idx="741">
                  <c:v>1.0314444444444446</c:v>
                </c:pt>
                <c:pt idx="742">
                  <c:v>1.0271111111111111</c:v>
                </c:pt>
                <c:pt idx="743">
                  <c:v>1.024888888888889</c:v>
                </c:pt>
                <c:pt idx="744">
                  <c:v>1.0261111111111112</c:v>
                </c:pt>
                <c:pt idx="745">
                  <c:v>1.028888888888889</c:v>
                </c:pt>
                <c:pt idx="746">
                  <c:v>1.0315555555555553</c:v>
                </c:pt>
                <c:pt idx="747">
                  <c:v>1.0249999999999999</c:v>
                </c:pt>
                <c:pt idx="748">
                  <c:v>1.0263333333333331</c:v>
                </c:pt>
                <c:pt idx="749">
                  <c:v>1.0309999999999999</c:v>
                </c:pt>
                <c:pt idx="750">
                  <c:v>1.0338888888888889</c:v>
                </c:pt>
                <c:pt idx="751">
                  <c:v>1.0354444444444444</c:v>
                </c:pt>
                <c:pt idx="752">
                  <c:v>1.0322222222222222</c:v>
                </c:pt>
                <c:pt idx="753">
                  <c:v>1.0306666666666664</c:v>
                </c:pt>
                <c:pt idx="754">
                  <c:v>1.0271111111111111</c:v>
                </c:pt>
                <c:pt idx="755">
                  <c:v>1.0258888888888889</c:v>
                </c:pt>
                <c:pt idx="756">
                  <c:v>1.0267777777777778</c:v>
                </c:pt>
                <c:pt idx="757">
                  <c:v>1.0255555555555556</c:v>
                </c:pt>
                <c:pt idx="758">
                  <c:v>1.0171111111111111</c:v>
                </c:pt>
                <c:pt idx="759">
                  <c:v>1.0142222222222221</c:v>
                </c:pt>
                <c:pt idx="760">
                  <c:v>1.0139999999999998</c:v>
                </c:pt>
                <c:pt idx="761">
                  <c:v>1.0199999999999998</c:v>
                </c:pt>
                <c:pt idx="762">
                  <c:v>1.02</c:v>
                </c:pt>
                <c:pt idx="763">
                  <c:v>1.0201111111111112</c:v>
                </c:pt>
                <c:pt idx="764">
                  <c:v>1.020777777777778</c:v>
                </c:pt>
                <c:pt idx="765">
                  <c:v>1.0262222222222224</c:v>
                </c:pt>
                <c:pt idx="766">
                  <c:v>1.0392222222222223</c:v>
                </c:pt>
                <c:pt idx="767">
                  <c:v>1.0412222222222225</c:v>
                </c:pt>
                <c:pt idx="768">
                  <c:v>1.0424444444444443</c:v>
                </c:pt>
                <c:pt idx="769">
                  <c:v>1.0425555555555557</c:v>
                </c:pt>
                <c:pt idx="770">
                  <c:v>1.0352222222222223</c:v>
                </c:pt>
                <c:pt idx="771">
                  <c:v>1.036888888888889</c:v>
                </c:pt>
                <c:pt idx="772">
                  <c:v>1.0373333333333334</c:v>
                </c:pt>
                <c:pt idx="773">
                  <c:v>1.036</c:v>
                </c:pt>
                <c:pt idx="774">
                  <c:v>1.0315555555555553</c:v>
                </c:pt>
                <c:pt idx="775">
                  <c:v>1.0184444444444445</c:v>
                </c:pt>
                <c:pt idx="776">
                  <c:v>1.02</c:v>
                </c:pt>
                <c:pt idx="777">
                  <c:v>1.0198888888888888</c:v>
                </c:pt>
                <c:pt idx="778">
                  <c:v>1.0225555555555554</c:v>
                </c:pt>
                <c:pt idx="779">
                  <c:v>1.0231111111111111</c:v>
                </c:pt>
                <c:pt idx="780">
                  <c:v>1.0207777777777778</c:v>
                </c:pt>
                <c:pt idx="781">
                  <c:v>1.0209999999999999</c:v>
                </c:pt>
                <c:pt idx="782">
                  <c:v>1.0206666666666668</c:v>
                </c:pt>
                <c:pt idx="783">
                  <c:v>1.0204444444444443</c:v>
                </c:pt>
                <c:pt idx="784">
                  <c:v>1.028</c:v>
                </c:pt>
                <c:pt idx="785">
                  <c:v>1.0283333333333333</c:v>
                </c:pt>
                <c:pt idx="786">
                  <c:v>1.028888888888889</c:v>
                </c:pt>
                <c:pt idx="787">
                  <c:v>1.0257777777777779</c:v>
                </c:pt>
                <c:pt idx="788">
                  <c:v>1.0281111111111114</c:v>
                </c:pt>
                <c:pt idx="789">
                  <c:v>1.0294444444444446</c:v>
                </c:pt>
                <c:pt idx="790">
                  <c:v>1.0285555555555554</c:v>
                </c:pt>
                <c:pt idx="791">
                  <c:v>1.0307777777777778</c:v>
                </c:pt>
                <c:pt idx="792">
                  <c:v>1.0316666666666665</c:v>
                </c:pt>
                <c:pt idx="793">
                  <c:v>1.0253333333333332</c:v>
                </c:pt>
                <c:pt idx="794">
                  <c:v>1.0298888888888889</c:v>
                </c:pt>
                <c:pt idx="795">
                  <c:v>1.0291111111111111</c:v>
                </c:pt>
                <c:pt idx="796">
                  <c:v>1.032</c:v>
                </c:pt>
                <c:pt idx="797">
                  <c:v>1.0352222222222225</c:v>
                </c:pt>
                <c:pt idx="798">
                  <c:v>1.0355555555555556</c:v>
                </c:pt>
                <c:pt idx="799">
                  <c:v>1.036</c:v>
                </c:pt>
                <c:pt idx="800">
                  <c:v>1.0365555555555557</c:v>
                </c:pt>
                <c:pt idx="801">
                  <c:v>1.0347777777777776</c:v>
                </c:pt>
                <c:pt idx="802">
                  <c:v>1.0324444444444445</c:v>
                </c:pt>
                <c:pt idx="803">
                  <c:v>1.0273333333333332</c:v>
                </c:pt>
                <c:pt idx="804">
                  <c:v>1.0257777777777777</c:v>
                </c:pt>
                <c:pt idx="805">
                  <c:v>1.022111111111111</c:v>
                </c:pt>
                <c:pt idx="806">
                  <c:v>1.0172222222222222</c:v>
                </c:pt>
                <c:pt idx="807">
                  <c:v>1.0176666666666665</c:v>
                </c:pt>
                <c:pt idx="808">
                  <c:v>1.0171111111111111</c:v>
                </c:pt>
                <c:pt idx="809">
                  <c:v>1.0186666666666666</c:v>
                </c:pt>
                <c:pt idx="810">
                  <c:v>1.0243333333333333</c:v>
                </c:pt>
                <c:pt idx="811">
                  <c:v>1.0349999999999999</c:v>
                </c:pt>
                <c:pt idx="812">
                  <c:v>1.0332222222222223</c:v>
                </c:pt>
                <c:pt idx="813">
                  <c:v>1.0363333333333333</c:v>
                </c:pt>
                <c:pt idx="814">
                  <c:v>1.0385555555555555</c:v>
                </c:pt>
                <c:pt idx="815">
                  <c:v>1.04</c:v>
                </c:pt>
                <c:pt idx="816">
                  <c:v>1.0389999999999999</c:v>
                </c:pt>
                <c:pt idx="817">
                  <c:v>1.0409999999999999</c:v>
                </c:pt>
                <c:pt idx="818">
                  <c:v>1.0363333333333333</c:v>
                </c:pt>
                <c:pt idx="819">
                  <c:v>1.0317777777777775</c:v>
                </c:pt>
                <c:pt idx="820">
                  <c:v>1.0234444444444444</c:v>
                </c:pt>
                <c:pt idx="821">
                  <c:v>1.0257777777777779</c:v>
                </c:pt>
                <c:pt idx="822">
                  <c:v>1.0249999999999999</c:v>
                </c:pt>
                <c:pt idx="823">
                  <c:v>1.0233333333333332</c:v>
                </c:pt>
                <c:pt idx="824">
                  <c:v>1.0292222222222225</c:v>
                </c:pt>
                <c:pt idx="825">
                  <c:v>1.0302222222222222</c:v>
                </c:pt>
                <c:pt idx="826">
                  <c:v>1.0283333333333333</c:v>
                </c:pt>
                <c:pt idx="827">
                  <c:v>1.0326666666666666</c:v>
                </c:pt>
                <c:pt idx="828">
                  <c:v>1.0338888888888889</c:v>
                </c:pt>
                <c:pt idx="829">
                  <c:v>1.0392222222222223</c:v>
                </c:pt>
                <c:pt idx="830">
                  <c:v>1.036111111111111</c:v>
                </c:pt>
                <c:pt idx="831">
                  <c:v>1.034</c:v>
                </c:pt>
                <c:pt idx="832">
                  <c:v>1.0327777777777776</c:v>
                </c:pt>
                <c:pt idx="833">
                  <c:v>1.0249999999999999</c:v>
                </c:pt>
                <c:pt idx="834">
                  <c:v>1.0230000000000001</c:v>
                </c:pt>
                <c:pt idx="835">
                  <c:v>1.0232222222222223</c:v>
                </c:pt>
                <c:pt idx="836">
                  <c:v>1.0223333333333333</c:v>
                </c:pt>
                <c:pt idx="837">
                  <c:v>1.0198888888888888</c:v>
                </c:pt>
                <c:pt idx="838">
                  <c:v>1.0144444444444443</c:v>
                </c:pt>
                <c:pt idx="839">
                  <c:v>1.019222222222222</c:v>
                </c:pt>
                <c:pt idx="840">
                  <c:v>1.0227777777777776</c:v>
                </c:pt>
                <c:pt idx="841">
                  <c:v>1.0281111111111112</c:v>
                </c:pt>
                <c:pt idx="842">
                  <c:v>1.0273333333333332</c:v>
                </c:pt>
                <c:pt idx="843">
                  <c:v>1.0302222222222222</c:v>
                </c:pt>
                <c:pt idx="844">
                  <c:v>1.0376666666666667</c:v>
                </c:pt>
                <c:pt idx="845">
                  <c:v>1.0353333333333332</c:v>
                </c:pt>
                <c:pt idx="846">
                  <c:v>1.0346666666666666</c:v>
                </c:pt>
                <c:pt idx="847">
                  <c:v>1.0365555555555557</c:v>
                </c:pt>
                <c:pt idx="848">
                  <c:v>1.0345555555555555</c:v>
                </c:pt>
                <c:pt idx="849">
                  <c:v>1.0318888888888891</c:v>
                </c:pt>
                <c:pt idx="850">
                  <c:v>1.0294444444444446</c:v>
                </c:pt>
                <c:pt idx="851">
                  <c:v>1.0291111111111111</c:v>
                </c:pt>
                <c:pt idx="852">
                  <c:v>1.0255555555555556</c:v>
                </c:pt>
                <c:pt idx="853">
                  <c:v>1.018111111111111</c:v>
                </c:pt>
                <c:pt idx="854">
                  <c:v>1.018</c:v>
                </c:pt>
                <c:pt idx="855">
                  <c:v>1.0224444444444445</c:v>
                </c:pt>
                <c:pt idx="856">
                  <c:v>1.0212222222222223</c:v>
                </c:pt>
                <c:pt idx="857">
                  <c:v>1.0193333333333334</c:v>
                </c:pt>
                <c:pt idx="858">
                  <c:v>1.0191111111111111</c:v>
                </c:pt>
                <c:pt idx="859">
                  <c:v>1.0170000000000001</c:v>
                </c:pt>
                <c:pt idx="860">
                  <c:v>1.0165555555555554</c:v>
                </c:pt>
                <c:pt idx="861">
                  <c:v>1.0227777777777776</c:v>
                </c:pt>
                <c:pt idx="862">
                  <c:v>1.0227777777777778</c:v>
                </c:pt>
                <c:pt idx="863">
                  <c:v>1.0222222222222221</c:v>
                </c:pt>
                <c:pt idx="864">
                  <c:v>1.0232222222222223</c:v>
                </c:pt>
                <c:pt idx="865">
                  <c:v>1.0215555555555556</c:v>
                </c:pt>
                <c:pt idx="866">
                  <c:v>1.0219999999999998</c:v>
                </c:pt>
                <c:pt idx="867">
                  <c:v>1.0229999999999999</c:v>
                </c:pt>
                <c:pt idx="868">
                  <c:v>1.0223333333333333</c:v>
                </c:pt>
                <c:pt idx="869">
                  <c:v>1.0235555555555556</c:v>
                </c:pt>
                <c:pt idx="870">
                  <c:v>1.0173333333333334</c:v>
                </c:pt>
                <c:pt idx="871">
                  <c:v>1.0173333333333334</c:v>
                </c:pt>
                <c:pt idx="872">
                  <c:v>1.022777777777778</c:v>
                </c:pt>
                <c:pt idx="873">
                  <c:v>1.0237777777777779</c:v>
                </c:pt>
                <c:pt idx="874">
                  <c:v>1.0236666666666667</c:v>
                </c:pt>
                <c:pt idx="875">
                  <c:v>1.0305555555555554</c:v>
                </c:pt>
                <c:pt idx="876">
                  <c:v>1.0291111111111111</c:v>
                </c:pt>
                <c:pt idx="877">
                  <c:v>1.0301111111111112</c:v>
                </c:pt>
                <c:pt idx="878">
                  <c:v>1.0322222222222224</c:v>
                </c:pt>
                <c:pt idx="879">
                  <c:v>1.0369999999999999</c:v>
                </c:pt>
                <c:pt idx="880">
                  <c:v>1.0397777777777777</c:v>
                </c:pt>
                <c:pt idx="881">
                  <c:v>1.0337777777777779</c:v>
                </c:pt>
                <c:pt idx="882">
                  <c:v>1.0285555555555554</c:v>
                </c:pt>
                <c:pt idx="883">
                  <c:v>1.0369999999999999</c:v>
                </c:pt>
                <c:pt idx="884">
                  <c:v>1.0278888888888891</c:v>
                </c:pt>
                <c:pt idx="885">
                  <c:v>1.027222222222222</c:v>
                </c:pt>
                <c:pt idx="886">
                  <c:v>1.0259999999999998</c:v>
                </c:pt>
                <c:pt idx="887">
                  <c:v>1.024888888888889</c:v>
                </c:pt>
                <c:pt idx="888">
                  <c:v>1.0276666666666667</c:v>
                </c:pt>
                <c:pt idx="889">
                  <c:v>1.0255555555555556</c:v>
                </c:pt>
                <c:pt idx="890">
                  <c:v>1.0304444444444443</c:v>
                </c:pt>
                <c:pt idx="891">
                  <c:v>1.0296666666666665</c:v>
                </c:pt>
                <c:pt idx="892">
                  <c:v>1.0237777777777777</c:v>
                </c:pt>
                <c:pt idx="893">
                  <c:v>1.0244444444444443</c:v>
                </c:pt>
                <c:pt idx="894">
                  <c:v>1.0284444444444445</c:v>
                </c:pt>
                <c:pt idx="895">
                  <c:v>1.0298888888888886</c:v>
                </c:pt>
                <c:pt idx="896">
                  <c:v>1.0293333333333332</c:v>
                </c:pt>
                <c:pt idx="897">
                  <c:v>1.0223333333333331</c:v>
                </c:pt>
                <c:pt idx="898">
                  <c:v>1.022</c:v>
                </c:pt>
                <c:pt idx="899">
                  <c:v>1.0176666666666665</c:v>
                </c:pt>
                <c:pt idx="900">
                  <c:v>1.0174444444444444</c:v>
                </c:pt>
                <c:pt idx="901">
                  <c:v>1.015222222222222</c:v>
                </c:pt>
                <c:pt idx="902">
                  <c:v>1.0162222222222221</c:v>
                </c:pt>
                <c:pt idx="903">
                  <c:v>1.0157777777777774</c:v>
                </c:pt>
                <c:pt idx="904">
                  <c:v>1.014111111111111</c:v>
                </c:pt>
                <c:pt idx="905">
                  <c:v>1.0197777777777777</c:v>
                </c:pt>
                <c:pt idx="906">
                  <c:v>1.019333333333333</c:v>
                </c:pt>
                <c:pt idx="907">
                  <c:v>1.0193333333333334</c:v>
                </c:pt>
                <c:pt idx="908">
                  <c:v>1.020111111111111</c:v>
                </c:pt>
                <c:pt idx="909">
                  <c:v>1.0217777777777775</c:v>
                </c:pt>
                <c:pt idx="910">
                  <c:v>1.0222222222222221</c:v>
                </c:pt>
                <c:pt idx="911">
                  <c:v>1.0264444444444445</c:v>
                </c:pt>
                <c:pt idx="912">
                  <c:v>1.0232222222222223</c:v>
                </c:pt>
                <c:pt idx="913">
                  <c:v>1.0251111111111111</c:v>
                </c:pt>
                <c:pt idx="914">
                  <c:v>1.0179999999999998</c:v>
                </c:pt>
                <c:pt idx="915">
                  <c:v>1.0203333333333333</c:v>
                </c:pt>
                <c:pt idx="916">
                  <c:v>1.02</c:v>
                </c:pt>
                <c:pt idx="917">
                  <c:v>1.0201111111111112</c:v>
                </c:pt>
                <c:pt idx="918">
                  <c:v>1.0189999999999999</c:v>
                </c:pt>
                <c:pt idx="919">
                  <c:v>1.0191111111111111</c:v>
                </c:pt>
                <c:pt idx="920">
                  <c:v>1.016</c:v>
                </c:pt>
                <c:pt idx="921">
                  <c:v>1.0186666666666666</c:v>
                </c:pt>
                <c:pt idx="922">
                  <c:v>1.0176666666666667</c:v>
                </c:pt>
                <c:pt idx="923">
                  <c:v>1.0182222222222224</c:v>
                </c:pt>
                <c:pt idx="924">
                  <c:v>1.0169999999999999</c:v>
                </c:pt>
                <c:pt idx="925">
                  <c:v>1.0175555555555555</c:v>
                </c:pt>
                <c:pt idx="926">
                  <c:v>1.0179999999999998</c:v>
                </c:pt>
                <c:pt idx="927">
                  <c:v>1.0174444444444444</c:v>
                </c:pt>
                <c:pt idx="928">
                  <c:v>1.0177777777777779</c:v>
                </c:pt>
                <c:pt idx="929">
                  <c:v>1.0175555555555558</c:v>
                </c:pt>
                <c:pt idx="930">
                  <c:v>1.0158888888888891</c:v>
                </c:pt>
                <c:pt idx="931">
                  <c:v>1.0166666666666666</c:v>
                </c:pt>
                <c:pt idx="932">
                  <c:v>1.0173333333333332</c:v>
                </c:pt>
                <c:pt idx="933">
                  <c:v>1.0165555555555554</c:v>
                </c:pt>
                <c:pt idx="934">
                  <c:v>1.0185555555555554</c:v>
                </c:pt>
                <c:pt idx="935">
                  <c:v>1.0177777777777779</c:v>
                </c:pt>
                <c:pt idx="936">
                  <c:v>1.0195555555555555</c:v>
                </c:pt>
                <c:pt idx="937">
                  <c:v>1.0195555555555555</c:v>
                </c:pt>
                <c:pt idx="938">
                  <c:v>1.0192222222222223</c:v>
                </c:pt>
                <c:pt idx="939">
                  <c:v>1.0237777777777779</c:v>
                </c:pt>
                <c:pt idx="940">
                  <c:v>1.0243333333333335</c:v>
                </c:pt>
                <c:pt idx="941">
                  <c:v>1.0233333333333334</c:v>
                </c:pt>
                <c:pt idx="942">
                  <c:v>1.026</c:v>
                </c:pt>
                <c:pt idx="943">
                  <c:v>1.0285555555555554</c:v>
                </c:pt>
                <c:pt idx="944">
                  <c:v>1.0278888888888889</c:v>
                </c:pt>
                <c:pt idx="945">
                  <c:v>1.0273333333333332</c:v>
                </c:pt>
                <c:pt idx="946">
                  <c:v>1.0263333333333333</c:v>
                </c:pt>
                <c:pt idx="947">
                  <c:v>1.0252222222222223</c:v>
                </c:pt>
                <c:pt idx="948">
                  <c:v>1.0246666666666666</c:v>
                </c:pt>
                <c:pt idx="949">
                  <c:v>1.0244444444444443</c:v>
                </c:pt>
                <c:pt idx="950">
                  <c:v>1.0301111111111112</c:v>
                </c:pt>
                <c:pt idx="951">
                  <c:v>1.031222222222222</c:v>
                </c:pt>
                <c:pt idx="952">
                  <c:v>1.0267777777777778</c:v>
                </c:pt>
                <c:pt idx="953">
                  <c:v>1.0304444444444443</c:v>
                </c:pt>
                <c:pt idx="954">
                  <c:v>1.0305555555555554</c:v>
                </c:pt>
                <c:pt idx="955">
                  <c:v>1.0327777777777778</c:v>
                </c:pt>
                <c:pt idx="956">
                  <c:v>1.0347777777777776</c:v>
                </c:pt>
                <c:pt idx="957">
                  <c:v>1.0332222222222223</c:v>
                </c:pt>
                <c:pt idx="958">
                  <c:v>1.0352222222222223</c:v>
                </c:pt>
                <c:pt idx="959">
                  <c:v>1.0315555555555553</c:v>
                </c:pt>
                <c:pt idx="960">
                  <c:v>1.0281111111111112</c:v>
                </c:pt>
                <c:pt idx="961">
                  <c:v>1.0267777777777778</c:v>
                </c:pt>
                <c:pt idx="962">
                  <c:v>1.024</c:v>
                </c:pt>
                <c:pt idx="963">
                  <c:v>1.0253333333333332</c:v>
                </c:pt>
                <c:pt idx="964">
                  <c:v>1.022</c:v>
                </c:pt>
                <c:pt idx="965">
                  <c:v>1.022888888888889</c:v>
                </c:pt>
                <c:pt idx="966">
                  <c:v>1.0211111111111113</c:v>
                </c:pt>
                <c:pt idx="967">
                  <c:v>1.0195555555555558</c:v>
                </c:pt>
                <c:pt idx="968">
                  <c:v>1.0178888888888891</c:v>
                </c:pt>
                <c:pt idx="969">
                  <c:v>1.020111111111111</c:v>
                </c:pt>
                <c:pt idx="970">
                  <c:v>1.0225555555555557</c:v>
                </c:pt>
                <c:pt idx="971">
                  <c:v>1.0235555555555556</c:v>
                </c:pt>
                <c:pt idx="972">
                  <c:v>1.020777777777778</c:v>
                </c:pt>
                <c:pt idx="973">
                  <c:v>1.0224444444444447</c:v>
                </c:pt>
                <c:pt idx="974">
                  <c:v>1.0249999999999999</c:v>
                </c:pt>
                <c:pt idx="975">
                  <c:v>1.0235555555555556</c:v>
                </c:pt>
                <c:pt idx="976">
                  <c:v>1.0229999999999999</c:v>
                </c:pt>
                <c:pt idx="977">
                  <c:v>1.0273333333333334</c:v>
                </c:pt>
                <c:pt idx="978">
                  <c:v>1.0264444444444445</c:v>
                </c:pt>
                <c:pt idx="979">
                  <c:v>1.0245555555555557</c:v>
                </c:pt>
                <c:pt idx="980">
                  <c:v>1.0231111111111111</c:v>
                </c:pt>
                <c:pt idx="981">
                  <c:v>1.0264444444444445</c:v>
                </c:pt>
                <c:pt idx="982">
                  <c:v>1.0268888888888887</c:v>
                </c:pt>
                <c:pt idx="983">
                  <c:v>1.0245555555555557</c:v>
                </c:pt>
                <c:pt idx="984">
                  <c:v>1.0236666666666665</c:v>
                </c:pt>
                <c:pt idx="985">
                  <c:v>1.024888888888889</c:v>
                </c:pt>
                <c:pt idx="986">
                  <c:v>1.0215555555555556</c:v>
                </c:pt>
                <c:pt idx="987">
                  <c:v>1.0218888888888891</c:v>
                </c:pt>
                <c:pt idx="988">
                  <c:v>1.0221111111111112</c:v>
                </c:pt>
                <c:pt idx="989">
                  <c:v>1.0246666666666666</c:v>
                </c:pt>
                <c:pt idx="990">
                  <c:v>1.0229999999999999</c:v>
                </c:pt>
                <c:pt idx="991">
                  <c:v>1.021222222222222</c:v>
                </c:pt>
                <c:pt idx="992">
                  <c:v>1.0243333333333333</c:v>
                </c:pt>
                <c:pt idx="993">
                  <c:v>1.0262222222222224</c:v>
                </c:pt>
                <c:pt idx="994">
                  <c:v>1.0257777777777777</c:v>
                </c:pt>
                <c:pt idx="995">
                  <c:v>1.0249999999999999</c:v>
                </c:pt>
                <c:pt idx="996">
                  <c:v>1.0279999999999998</c:v>
                </c:pt>
                <c:pt idx="997">
                  <c:v>1.0304444444444443</c:v>
                </c:pt>
                <c:pt idx="998">
                  <c:v>1.0315555555555553</c:v>
                </c:pt>
                <c:pt idx="999">
                  <c:v>1.0317777777777777</c:v>
                </c:pt>
                <c:pt idx="1000">
                  <c:v>1.0323333333333331</c:v>
                </c:pt>
                <c:pt idx="1001">
                  <c:v>1.026111111111111</c:v>
                </c:pt>
                <c:pt idx="1002">
                  <c:v>1.0264444444444445</c:v>
                </c:pt>
                <c:pt idx="1003">
                  <c:v>1.0257777777777777</c:v>
                </c:pt>
                <c:pt idx="1004">
                  <c:v>1.0258888888888889</c:v>
                </c:pt>
                <c:pt idx="1005">
                  <c:v>1.0246666666666666</c:v>
                </c:pt>
                <c:pt idx="1006">
                  <c:v>1.0232222222222223</c:v>
                </c:pt>
                <c:pt idx="1007">
                  <c:v>1.0278888888888886</c:v>
                </c:pt>
                <c:pt idx="1008">
                  <c:v>1.0258888888888889</c:v>
                </c:pt>
                <c:pt idx="1009">
                  <c:v>1.0263333333333335</c:v>
                </c:pt>
                <c:pt idx="1010">
                  <c:v>1.0281111111111112</c:v>
                </c:pt>
                <c:pt idx="1011">
                  <c:v>1.0262222222222221</c:v>
                </c:pt>
                <c:pt idx="1012">
                  <c:v>1.0275555555555556</c:v>
                </c:pt>
                <c:pt idx="1013">
                  <c:v>1.0289999999999999</c:v>
                </c:pt>
                <c:pt idx="1014">
                  <c:v>1.0283333333333333</c:v>
                </c:pt>
                <c:pt idx="1015">
                  <c:v>1.0293333333333332</c:v>
                </c:pt>
                <c:pt idx="1016">
                  <c:v>1.0233333333333334</c:v>
                </c:pt>
                <c:pt idx="1017">
                  <c:v>1.0251111111111113</c:v>
                </c:pt>
                <c:pt idx="1018">
                  <c:v>1.0273333333333334</c:v>
                </c:pt>
                <c:pt idx="1019">
                  <c:v>1.0271111111111109</c:v>
                </c:pt>
                <c:pt idx="1020">
                  <c:v>1.0305555555555557</c:v>
                </c:pt>
                <c:pt idx="1021">
                  <c:v>1.0293333333333332</c:v>
                </c:pt>
                <c:pt idx="1022">
                  <c:v>1.0315555555555553</c:v>
                </c:pt>
                <c:pt idx="1023">
                  <c:v>1.0317777777777779</c:v>
                </c:pt>
                <c:pt idx="1024">
                  <c:v>1.0302222222222222</c:v>
                </c:pt>
                <c:pt idx="1025">
                  <c:v>1.0277777777777777</c:v>
                </c:pt>
                <c:pt idx="1026">
                  <c:v>1.0263333333333333</c:v>
                </c:pt>
                <c:pt idx="1027">
                  <c:v>1.0247777777777776</c:v>
                </c:pt>
                <c:pt idx="1028">
                  <c:v>1.0237777777777777</c:v>
                </c:pt>
                <c:pt idx="1029">
                  <c:v>1.0221111111111112</c:v>
                </c:pt>
                <c:pt idx="1030">
                  <c:v>1.0236666666666665</c:v>
                </c:pt>
                <c:pt idx="1031">
                  <c:v>1.0206666666666666</c:v>
                </c:pt>
                <c:pt idx="1032">
                  <c:v>1.0194444444444444</c:v>
                </c:pt>
                <c:pt idx="1033">
                  <c:v>1.0213333333333334</c:v>
                </c:pt>
                <c:pt idx="1034">
                  <c:v>1.0235555555555556</c:v>
                </c:pt>
                <c:pt idx="1035">
                  <c:v>1.0234444444444444</c:v>
                </c:pt>
                <c:pt idx="1036">
                  <c:v>1.0232222222222223</c:v>
                </c:pt>
                <c:pt idx="1037">
                  <c:v>1.0246666666666664</c:v>
                </c:pt>
                <c:pt idx="1038">
                  <c:v>1.029222222222222</c:v>
                </c:pt>
                <c:pt idx="1039">
                  <c:v>1.0286666666666668</c:v>
                </c:pt>
                <c:pt idx="1040">
                  <c:v>1.0281111111111112</c:v>
                </c:pt>
                <c:pt idx="1041">
                  <c:v>1.0258888888888889</c:v>
                </c:pt>
                <c:pt idx="1042">
                  <c:v>1.0231111111111111</c:v>
                </c:pt>
                <c:pt idx="1043">
                  <c:v>1.0230000000000001</c:v>
                </c:pt>
                <c:pt idx="1044">
                  <c:v>1.0255555555555556</c:v>
                </c:pt>
                <c:pt idx="1045">
                  <c:v>1.0241111111111114</c:v>
                </c:pt>
                <c:pt idx="1046">
                  <c:v>1.022777777777778</c:v>
                </c:pt>
                <c:pt idx="1047">
                  <c:v>1.0189999999999999</c:v>
                </c:pt>
                <c:pt idx="1048">
                  <c:v>1.0273333333333334</c:v>
                </c:pt>
                <c:pt idx="1049">
                  <c:v>1.0276666666666667</c:v>
                </c:pt>
                <c:pt idx="1050">
                  <c:v>1.0353333333333332</c:v>
                </c:pt>
                <c:pt idx="1051">
                  <c:v>1.0368888888888887</c:v>
                </c:pt>
                <c:pt idx="1052">
                  <c:v>1.0435555555555556</c:v>
                </c:pt>
                <c:pt idx="1053">
                  <c:v>1.0424444444444445</c:v>
                </c:pt>
                <c:pt idx="1054">
                  <c:v>1.0431111111111111</c:v>
                </c:pt>
                <c:pt idx="1055">
                  <c:v>1.0427777777777778</c:v>
                </c:pt>
                <c:pt idx="1056">
                  <c:v>1.0438888888888889</c:v>
                </c:pt>
                <c:pt idx="1057">
                  <c:v>1.0327777777777776</c:v>
                </c:pt>
                <c:pt idx="1058">
                  <c:v>1.0357777777777777</c:v>
                </c:pt>
                <c:pt idx="1059">
                  <c:v>1.0369999999999999</c:v>
                </c:pt>
                <c:pt idx="1060">
                  <c:v>1.036111111111111</c:v>
                </c:pt>
                <c:pt idx="1061">
                  <c:v>1.0302222222222222</c:v>
                </c:pt>
                <c:pt idx="1062">
                  <c:v>1.0341111111111112</c:v>
                </c:pt>
                <c:pt idx="1063">
                  <c:v>1.0328888888888887</c:v>
                </c:pt>
                <c:pt idx="1064">
                  <c:v>1.0338888888888889</c:v>
                </c:pt>
                <c:pt idx="1065">
                  <c:v>1.0341111111111112</c:v>
                </c:pt>
                <c:pt idx="1066">
                  <c:v>1.0352222222222223</c:v>
                </c:pt>
                <c:pt idx="1067">
                  <c:v>1.0319999999999998</c:v>
                </c:pt>
                <c:pt idx="1068">
                  <c:v>1.0267777777777776</c:v>
                </c:pt>
                <c:pt idx="1069">
                  <c:v>1.0279999999999998</c:v>
                </c:pt>
                <c:pt idx="1070">
                  <c:v>1.0263333333333331</c:v>
                </c:pt>
                <c:pt idx="1071">
                  <c:v>1.0243333333333333</c:v>
                </c:pt>
                <c:pt idx="1072">
                  <c:v>1.0243333333333331</c:v>
                </c:pt>
                <c:pt idx="1073">
                  <c:v>1.0251111111111111</c:v>
                </c:pt>
                <c:pt idx="1074">
                  <c:v>1.0246666666666666</c:v>
                </c:pt>
                <c:pt idx="1075">
                  <c:v>1.0267777777777776</c:v>
                </c:pt>
                <c:pt idx="1076">
                  <c:v>1.0277777777777777</c:v>
                </c:pt>
                <c:pt idx="1077">
                  <c:v>1.0258888888888889</c:v>
                </c:pt>
                <c:pt idx="1078">
                  <c:v>1.0251111111111113</c:v>
                </c:pt>
                <c:pt idx="1079">
                  <c:v>1.024111111111111</c:v>
                </c:pt>
                <c:pt idx="1080">
                  <c:v>1.022111111111111</c:v>
                </c:pt>
                <c:pt idx="1081">
                  <c:v>1.0230000000000001</c:v>
                </c:pt>
                <c:pt idx="1082">
                  <c:v>1.0202222222222224</c:v>
                </c:pt>
                <c:pt idx="1083">
                  <c:v>1.0166666666666666</c:v>
                </c:pt>
                <c:pt idx="1084">
                  <c:v>1.0224444444444445</c:v>
                </c:pt>
                <c:pt idx="1085">
                  <c:v>1.0229999999999999</c:v>
                </c:pt>
                <c:pt idx="1086">
                  <c:v>1.0241111111111112</c:v>
                </c:pt>
                <c:pt idx="1087">
                  <c:v>1.0232222222222223</c:v>
                </c:pt>
                <c:pt idx="1088">
                  <c:v>1.0236666666666667</c:v>
                </c:pt>
                <c:pt idx="1089">
                  <c:v>1.0238888888888888</c:v>
                </c:pt>
                <c:pt idx="1090">
                  <c:v>1.0229999999999999</c:v>
                </c:pt>
                <c:pt idx="1091">
                  <c:v>1.0356666666666665</c:v>
                </c:pt>
                <c:pt idx="1092">
                  <c:v>1.0371111111111109</c:v>
                </c:pt>
                <c:pt idx="1093">
                  <c:v>1.032777777777778</c:v>
                </c:pt>
                <c:pt idx="1094">
                  <c:v>1.0327777777777776</c:v>
                </c:pt>
                <c:pt idx="1095">
                  <c:v>1.0322222222222219</c:v>
                </c:pt>
                <c:pt idx="1096">
                  <c:v>1.0354444444444444</c:v>
                </c:pt>
                <c:pt idx="1097">
                  <c:v>1.0406666666666666</c:v>
                </c:pt>
                <c:pt idx="1098">
                  <c:v>1.0411111111111111</c:v>
                </c:pt>
                <c:pt idx="1099">
                  <c:v>1.0422222222222222</c:v>
                </c:pt>
                <c:pt idx="1100">
                  <c:v>1.0304444444444443</c:v>
                </c:pt>
                <c:pt idx="1101">
                  <c:v>1.0306666666666668</c:v>
                </c:pt>
                <c:pt idx="1102">
                  <c:v>1.026777777777778</c:v>
                </c:pt>
                <c:pt idx="1103">
                  <c:v>1.0267777777777778</c:v>
                </c:pt>
                <c:pt idx="1104">
                  <c:v>1.024888888888889</c:v>
                </c:pt>
                <c:pt idx="1105">
                  <c:v>1.0246666666666668</c:v>
                </c:pt>
                <c:pt idx="1106">
                  <c:v>1.0187777777777776</c:v>
                </c:pt>
                <c:pt idx="1107">
                  <c:v>1.0163333333333331</c:v>
                </c:pt>
                <c:pt idx="1108">
                  <c:v>1.0165555555555554</c:v>
                </c:pt>
                <c:pt idx="1109">
                  <c:v>1.0226666666666668</c:v>
                </c:pt>
                <c:pt idx="1110">
                  <c:v>1.0257777777777777</c:v>
                </c:pt>
                <c:pt idx="1111">
                  <c:v>1.0318888888888889</c:v>
                </c:pt>
                <c:pt idx="1112">
                  <c:v>1.0344444444444445</c:v>
                </c:pt>
                <c:pt idx="1113">
                  <c:v>1.038</c:v>
                </c:pt>
                <c:pt idx="1114">
                  <c:v>1.0357777777777779</c:v>
                </c:pt>
                <c:pt idx="1115">
                  <c:v>1.0377777777777777</c:v>
                </c:pt>
                <c:pt idx="1116">
                  <c:v>1.0395555555555553</c:v>
                </c:pt>
                <c:pt idx="1117">
                  <c:v>1.0403333333333333</c:v>
                </c:pt>
                <c:pt idx="1118">
                  <c:v>1.0378888888888891</c:v>
                </c:pt>
                <c:pt idx="1119">
                  <c:v>1.0337777777777779</c:v>
                </c:pt>
                <c:pt idx="1120">
                  <c:v>1.0274444444444442</c:v>
                </c:pt>
                <c:pt idx="1121">
                  <c:v>1.026111111111111</c:v>
                </c:pt>
                <c:pt idx="1122">
                  <c:v>1.0262222222222221</c:v>
                </c:pt>
                <c:pt idx="1123">
                  <c:v>1.0283333333333333</c:v>
                </c:pt>
                <c:pt idx="1124">
                  <c:v>1.0263333333333333</c:v>
                </c:pt>
                <c:pt idx="1125">
                  <c:v>1.0245555555555557</c:v>
                </c:pt>
                <c:pt idx="1126">
                  <c:v>1.0256666666666667</c:v>
                </c:pt>
                <c:pt idx="1127">
                  <c:v>1.022888888888889</c:v>
                </c:pt>
                <c:pt idx="1128">
                  <c:v>1.022777777777778</c:v>
                </c:pt>
                <c:pt idx="1129">
                  <c:v>1.0253333333333332</c:v>
                </c:pt>
                <c:pt idx="1130">
                  <c:v>1.0227777777777778</c:v>
                </c:pt>
                <c:pt idx="1131">
                  <c:v>1.0211111111111113</c:v>
                </c:pt>
                <c:pt idx="1132">
                  <c:v>1.0234444444444444</c:v>
                </c:pt>
                <c:pt idx="1133">
                  <c:v>1.0283333333333333</c:v>
                </c:pt>
                <c:pt idx="1134">
                  <c:v>1.0338888888888889</c:v>
                </c:pt>
                <c:pt idx="1135">
                  <c:v>1.0337777777777779</c:v>
                </c:pt>
                <c:pt idx="1136">
                  <c:v>1.0343333333333333</c:v>
                </c:pt>
                <c:pt idx="1137">
                  <c:v>1.0356666666666665</c:v>
                </c:pt>
                <c:pt idx="1138">
                  <c:v>1.038</c:v>
                </c:pt>
                <c:pt idx="1139">
                  <c:v>1.0397777777777779</c:v>
                </c:pt>
                <c:pt idx="1140">
                  <c:v>1.0513333333333332</c:v>
                </c:pt>
                <c:pt idx="1141">
                  <c:v>1.0484444444444445</c:v>
                </c:pt>
                <c:pt idx="1142">
                  <c:v>1.0452222222222223</c:v>
                </c:pt>
                <c:pt idx="1143">
                  <c:v>1.042111111111111</c:v>
                </c:pt>
                <c:pt idx="1144">
                  <c:v>1.0446666666666666</c:v>
                </c:pt>
                <c:pt idx="1145">
                  <c:v>1.0485555555555555</c:v>
                </c:pt>
                <c:pt idx="1146">
                  <c:v>1.0484444444444445</c:v>
                </c:pt>
                <c:pt idx="1147">
                  <c:v>1.0492222222222223</c:v>
                </c:pt>
                <c:pt idx="1148">
                  <c:v>1.0496666666666665</c:v>
                </c:pt>
                <c:pt idx="1149">
                  <c:v>1.0395555555555556</c:v>
                </c:pt>
                <c:pt idx="1150">
                  <c:v>1.0443333333333333</c:v>
                </c:pt>
                <c:pt idx="1151">
                  <c:v>1.0436666666666667</c:v>
                </c:pt>
                <c:pt idx="1152">
                  <c:v>1.044888888888889</c:v>
                </c:pt>
                <c:pt idx="1153">
                  <c:v>1.040888888888889</c:v>
                </c:pt>
                <c:pt idx="1154">
                  <c:v>1.0377777777777779</c:v>
                </c:pt>
                <c:pt idx="1155">
                  <c:v>1.0371111111111111</c:v>
                </c:pt>
                <c:pt idx="1156">
                  <c:v>1.0325555555555554</c:v>
                </c:pt>
                <c:pt idx="1157">
                  <c:v>1.032</c:v>
                </c:pt>
                <c:pt idx="1158">
                  <c:v>1.0334444444444444</c:v>
                </c:pt>
                <c:pt idx="1159">
                  <c:v>1.0264444444444445</c:v>
                </c:pt>
                <c:pt idx="1160">
                  <c:v>1.0271111111111111</c:v>
                </c:pt>
                <c:pt idx="1161">
                  <c:v>1.031222222222222</c:v>
                </c:pt>
                <c:pt idx="1162">
                  <c:v>1.0345555555555555</c:v>
                </c:pt>
                <c:pt idx="1163">
                  <c:v>1.0346666666666666</c:v>
                </c:pt>
                <c:pt idx="1164">
                  <c:v>1.0364444444444443</c:v>
                </c:pt>
                <c:pt idx="1165">
                  <c:v>1.0407777777777776</c:v>
                </c:pt>
                <c:pt idx="1166">
                  <c:v>1.0401111111111112</c:v>
                </c:pt>
                <c:pt idx="1167">
                  <c:v>1.0375555555555556</c:v>
                </c:pt>
                <c:pt idx="1168">
                  <c:v>1.0393333333333334</c:v>
                </c:pt>
                <c:pt idx="1169">
                  <c:v>1.0389999999999999</c:v>
                </c:pt>
                <c:pt idx="1170">
                  <c:v>1.0332222222222223</c:v>
                </c:pt>
                <c:pt idx="1171">
                  <c:v>1.0307777777777778</c:v>
                </c:pt>
                <c:pt idx="1172">
                  <c:v>1.0339999999999998</c:v>
                </c:pt>
                <c:pt idx="1173">
                  <c:v>1.0356666666666667</c:v>
                </c:pt>
                <c:pt idx="1174">
                  <c:v>1.0434444444444442</c:v>
                </c:pt>
                <c:pt idx="1175">
                  <c:v>1.0457777777777777</c:v>
                </c:pt>
                <c:pt idx="1176">
                  <c:v>1.0502222222222222</c:v>
                </c:pt>
                <c:pt idx="1177">
                  <c:v>1.052</c:v>
                </c:pt>
                <c:pt idx="1178">
                  <c:v>1.0542222222222222</c:v>
                </c:pt>
                <c:pt idx="1179">
                  <c:v>1.0526666666666666</c:v>
                </c:pt>
                <c:pt idx="1180">
                  <c:v>1.0534444444444446</c:v>
                </c:pt>
                <c:pt idx="1181">
                  <c:v>1.0503333333333336</c:v>
                </c:pt>
                <c:pt idx="1182">
                  <c:v>1.0485555555555557</c:v>
                </c:pt>
                <c:pt idx="1183">
                  <c:v>1.0363333333333333</c:v>
                </c:pt>
                <c:pt idx="1184">
                  <c:v>1.0347777777777778</c:v>
                </c:pt>
                <c:pt idx="1185">
                  <c:v>1.0321111111111112</c:v>
                </c:pt>
                <c:pt idx="1186">
                  <c:v>1.0329999999999999</c:v>
                </c:pt>
                <c:pt idx="1187">
                  <c:v>1.0317777777777777</c:v>
                </c:pt>
                <c:pt idx="1188">
                  <c:v>1.0322222222222222</c:v>
                </c:pt>
                <c:pt idx="1189">
                  <c:v>1.0306666666666666</c:v>
                </c:pt>
                <c:pt idx="1190">
                  <c:v>1.0306666666666666</c:v>
                </c:pt>
                <c:pt idx="1191">
                  <c:v>1.0316666666666667</c:v>
                </c:pt>
                <c:pt idx="1192">
                  <c:v>1.0313333333333332</c:v>
                </c:pt>
                <c:pt idx="1193">
                  <c:v>1.0306666666666668</c:v>
                </c:pt>
                <c:pt idx="1194">
                  <c:v>1.0286666666666666</c:v>
                </c:pt>
                <c:pt idx="1195">
                  <c:v>1.0263333333333333</c:v>
                </c:pt>
                <c:pt idx="1196">
                  <c:v>1.0271111111111111</c:v>
                </c:pt>
                <c:pt idx="1197">
                  <c:v>1.0314444444444446</c:v>
                </c:pt>
                <c:pt idx="1198">
                  <c:v>1.0341111111111112</c:v>
                </c:pt>
                <c:pt idx="1199">
                  <c:v>1.0431111111111113</c:v>
                </c:pt>
                <c:pt idx="1200">
                  <c:v>1.041222222222222</c:v>
                </c:pt>
                <c:pt idx="1201">
                  <c:v>1.0424444444444445</c:v>
                </c:pt>
                <c:pt idx="1202">
                  <c:v>1.0418888888888889</c:v>
                </c:pt>
                <c:pt idx="1203">
                  <c:v>1.0398888888888889</c:v>
                </c:pt>
                <c:pt idx="1204">
                  <c:v>1.0435555555555556</c:v>
                </c:pt>
                <c:pt idx="1205">
                  <c:v>1.0418888888888889</c:v>
                </c:pt>
                <c:pt idx="1206">
                  <c:v>1.0389999999999999</c:v>
                </c:pt>
                <c:pt idx="1207">
                  <c:v>1.0403333333333333</c:v>
                </c:pt>
                <c:pt idx="1208">
                  <c:v>1.0337777777777777</c:v>
                </c:pt>
                <c:pt idx="1209">
                  <c:v>1.0361111111111112</c:v>
                </c:pt>
                <c:pt idx="1210">
                  <c:v>1.0381111111111112</c:v>
                </c:pt>
                <c:pt idx="1211">
                  <c:v>1.0388888888888888</c:v>
                </c:pt>
                <c:pt idx="1212">
                  <c:v>1.0417777777777775</c:v>
                </c:pt>
                <c:pt idx="1213">
                  <c:v>1.0384444444444445</c:v>
                </c:pt>
                <c:pt idx="1214">
                  <c:v>1.0377777777777777</c:v>
                </c:pt>
                <c:pt idx="1215">
                  <c:v>1.0372222222222223</c:v>
                </c:pt>
                <c:pt idx="1216">
                  <c:v>1.0345555555555555</c:v>
                </c:pt>
                <c:pt idx="1217">
                  <c:v>1.0337777777777779</c:v>
                </c:pt>
                <c:pt idx="1218">
                  <c:v>1.0301111111111112</c:v>
                </c:pt>
                <c:pt idx="1219">
                  <c:v>1.0289999999999999</c:v>
                </c:pt>
                <c:pt idx="1220">
                  <c:v>1.0294444444444446</c:v>
                </c:pt>
                <c:pt idx="1221">
                  <c:v>1.0309999999999999</c:v>
                </c:pt>
                <c:pt idx="1222">
                  <c:v>1.0294444444444444</c:v>
                </c:pt>
                <c:pt idx="1223">
                  <c:v>1.0291111111111111</c:v>
                </c:pt>
                <c:pt idx="1224">
                  <c:v>1.03</c:v>
                </c:pt>
                <c:pt idx="1225">
                  <c:v>1.0285555555555554</c:v>
                </c:pt>
                <c:pt idx="1226">
                  <c:v>1.0251111111111111</c:v>
                </c:pt>
                <c:pt idx="1227">
                  <c:v>1.0313333333333334</c:v>
                </c:pt>
                <c:pt idx="1228">
                  <c:v>1.0307777777777778</c:v>
                </c:pt>
                <c:pt idx="1229">
                  <c:v>1.0283333333333333</c:v>
                </c:pt>
                <c:pt idx="1230">
                  <c:v>1.0257777777777777</c:v>
                </c:pt>
                <c:pt idx="1231">
                  <c:v>1.0265555555555557</c:v>
                </c:pt>
                <c:pt idx="1232">
                  <c:v>1.0285555555555554</c:v>
                </c:pt>
                <c:pt idx="1233">
                  <c:v>1.0277777777777777</c:v>
                </c:pt>
                <c:pt idx="1234">
                  <c:v>1.0295555555555553</c:v>
                </c:pt>
                <c:pt idx="1235">
                  <c:v>1.0375555555555556</c:v>
                </c:pt>
                <c:pt idx="1236">
                  <c:v>1.0386666666666666</c:v>
                </c:pt>
                <c:pt idx="1237">
                  <c:v>1.040111111111111</c:v>
                </c:pt>
                <c:pt idx="1238">
                  <c:v>1.0415555555555553</c:v>
                </c:pt>
                <c:pt idx="1239">
                  <c:v>1.0428888888888888</c:v>
                </c:pt>
                <c:pt idx="1240">
                  <c:v>1.0466666666666666</c:v>
                </c:pt>
                <c:pt idx="1241">
                  <c:v>1.0464444444444445</c:v>
                </c:pt>
                <c:pt idx="1242">
                  <c:v>1.0474444444444446</c:v>
                </c:pt>
                <c:pt idx="1243">
                  <c:v>1.0484444444444447</c:v>
                </c:pt>
                <c:pt idx="1244">
                  <c:v>1.041222222222222</c:v>
                </c:pt>
                <c:pt idx="1245">
                  <c:v>1.0358888888888886</c:v>
                </c:pt>
                <c:pt idx="1246">
                  <c:v>1.0352222222222223</c:v>
                </c:pt>
                <c:pt idx="1247">
                  <c:v>1.0362222222222224</c:v>
                </c:pt>
                <c:pt idx="1248">
                  <c:v>1.0368888888888887</c:v>
                </c:pt>
                <c:pt idx="1249">
                  <c:v>1.0363333333333331</c:v>
                </c:pt>
                <c:pt idx="1250">
                  <c:v>1.0351111111111111</c:v>
                </c:pt>
                <c:pt idx="1251">
                  <c:v>1.0338888888888886</c:v>
                </c:pt>
                <c:pt idx="1252">
                  <c:v>1.0313333333333334</c:v>
                </c:pt>
                <c:pt idx="1253">
                  <c:v>1.0313333333333332</c:v>
                </c:pt>
                <c:pt idx="1254">
                  <c:v>1.0334444444444444</c:v>
                </c:pt>
                <c:pt idx="1255">
                  <c:v>1.0308888888888887</c:v>
                </c:pt>
                <c:pt idx="1256">
                  <c:v>1.0316666666666667</c:v>
                </c:pt>
                <c:pt idx="1257">
                  <c:v>1.0311111111111113</c:v>
                </c:pt>
                <c:pt idx="1258">
                  <c:v>1.032111111111111</c:v>
                </c:pt>
                <c:pt idx="1259">
                  <c:v>1.0355555555555553</c:v>
                </c:pt>
                <c:pt idx="1260">
                  <c:v>1.0364444444444445</c:v>
                </c:pt>
                <c:pt idx="1261">
                  <c:v>1.0398888888888891</c:v>
                </c:pt>
                <c:pt idx="1262">
                  <c:v>1.0441111111111112</c:v>
                </c:pt>
                <c:pt idx="1263">
                  <c:v>1.0424444444444445</c:v>
                </c:pt>
                <c:pt idx="1264">
                  <c:v>1.0487777777777776</c:v>
                </c:pt>
                <c:pt idx="1265">
                  <c:v>1.046888888888889</c:v>
                </c:pt>
                <c:pt idx="1266">
                  <c:v>1.0449999999999999</c:v>
                </c:pt>
                <c:pt idx="1267">
                  <c:v>1.0434444444444444</c:v>
                </c:pt>
                <c:pt idx="1268">
                  <c:v>1.0448888888888888</c:v>
                </c:pt>
                <c:pt idx="1269">
                  <c:v>1.0452222222222223</c:v>
                </c:pt>
                <c:pt idx="1270">
                  <c:v>1.0454444444444446</c:v>
                </c:pt>
                <c:pt idx="1271">
                  <c:v>1.0402222222222222</c:v>
                </c:pt>
                <c:pt idx="1272">
                  <c:v>1.042888888888889</c:v>
                </c:pt>
                <c:pt idx="1273">
                  <c:v>1.0369999999999999</c:v>
                </c:pt>
                <c:pt idx="1274">
                  <c:v>1.0374444444444446</c:v>
                </c:pt>
                <c:pt idx="1275">
                  <c:v>1.0361111111111112</c:v>
                </c:pt>
                <c:pt idx="1276">
                  <c:v>1.0338888888888891</c:v>
                </c:pt>
                <c:pt idx="1277">
                  <c:v>1.0354444444444444</c:v>
                </c:pt>
                <c:pt idx="1278">
                  <c:v>1.0354444444444446</c:v>
                </c:pt>
                <c:pt idx="1279">
                  <c:v>1.0309999999999999</c:v>
                </c:pt>
                <c:pt idx="1280">
                  <c:v>1.0321111111111112</c:v>
                </c:pt>
                <c:pt idx="1281">
                  <c:v>1.0294444444444446</c:v>
                </c:pt>
                <c:pt idx="1282">
                  <c:v>1.03</c:v>
                </c:pt>
                <c:pt idx="1283">
                  <c:v>1.0301111111111112</c:v>
                </c:pt>
                <c:pt idx="1284">
                  <c:v>1.0325555555555554</c:v>
                </c:pt>
                <c:pt idx="1285">
                  <c:v>1.0313333333333334</c:v>
                </c:pt>
                <c:pt idx="1286">
                  <c:v>1.0258888888888889</c:v>
                </c:pt>
                <c:pt idx="1287">
                  <c:v>1.0307777777777776</c:v>
                </c:pt>
                <c:pt idx="1288">
                  <c:v>1.0342222222222222</c:v>
                </c:pt>
                <c:pt idx="1289">
                  <c:v>1.0337777777777777</c:v>
                </c:pt>
                <c:pt idx="1290">
                  <c:v>1.0346666666666668</c:v>
                </c:pt>
                <c:pt idx="1291">
                  <c:v>1.0386666666666666</c:v>
                </c:pt>
                <c:pt idx="1292">
                  <c:v>1.0432222222222221</c:v>
                </c:pt>
                <c:pt idx="1293">
                  <c:v>1.0432222222222221</c:v>
                </c:pt>
                <c:pt idx="1294">
                  <c:v>1.0428888888888888</c:v>
                </c:pt>
                <c:pt idx="1295">
                  <c:v>1.0438888888888889</c:v>
                </c:pt>
                <c:pt idx="1296">
                  <c:v>1.0455555555555556</c:v>
                </c:pt>
                <c:pt idx="1297">
                  <c:v>1.0436666666666667</c:v>
                </c:pt>
                <c:pt idx="1298">
                  <c:v>1.0443333333333333</c:v>
                </c:pt>
                <c:pt idx="1299">
                  <c:v>1.0497777777777777</c:v>
                </c:pt>
                <c:pt idx="1300">
                  <c:v>1.0478888888888891</c:v>
                </c:pt>
                <c:pt idx="1301">
                  <c:v>1.050888888888889</c:v>
                </c:pt>
                <c:pt idx="1302">
                  <c:v>1.0499999999999998</c:v>
                </c:pt>
                <c:pt idx="1303">
                  <c:v>1.0523333333333333</c:v>
                </c:pt>
                <c:pt idx="1304">
                  <c:v>1.052</c:v>
                </c:pt>
                <c:pt idx="1305">
                  <c:v>1.0487777777777778</c:v>
                </c:pt>
                <c:pt idx="1306">
                  <c:v>1.0479999999999998</c:v>
                </c:pt>
                <c:pt idx="1307">
                  <c:v>1.0495555555555558</c:v>
                </c:pt>
                <c:pt idx="1308">
                  <c:v>1.0428888888888888</c:v>
                </c:pt>
                <c:pt idx="1309">
                  <c:v>1.0482222222222222</c:v>
                </c:pt>
                <c:pt idx="1310">
                  <c:v>1.0427777777777778</c:v>
                </c:pt>
                <c:pt idx="1311">
                  <c:v>1.0477777777777775</c:v>
                </c:pt>
                <c:pt idx="1312">
                  <c:v>1.0484444444444445</c:v>
                </c:pt>
                <c:pt idx="1313">
                  <c:v>1.0503333333333333</c:v>
                </c:pt>
                <c:pt idx="1314">
                  <c:v>1.0469999999999999</c:v>
                </c:pt>
                <c:pt idx="1315">
                  <c:v>1.0494444444444442</c:v>
                </c:pt>
                <c:pt idx="1316">
                  <c:v>1.0487777777777776</c:v>
                </c:pt>
                <c:pt idx="1317">
                  <c:v>1.0544444444444443</c:v>
                </c:pt>
                <c:pt idx="1318">
                  <c:v>1.0537777777777777</c:v>
                </c:pt>
                <c:pt idx="1319">
                  <c:v>1.0542222222222222</c:v>
                </c:pt>
                <c:pt idx="1320">
                  <c:v>1.0509999999999999</c:v>
                </c:pt>
                <c:pt idx="1321">
                  <c:v>1.0564444444444443</c:v>
                </c:pt>
                <c:pt idx="1322">
                  <c:v>1.0569999999999999</c:v>
                </c:pt>
                <c:pt idx="1323">
                  <c:v>1.0648888888888888</c:v>
                </c:pt>
                <c:pt idx="1324">
                  <c:v>1.0663333333333336</c:v>
                </c:pt>
                <c:pt idx="1325">
                  <c:v>1.0680000000000003</c:v>
                </c:pt>
                <c:pt idx="1326">
                  <c:v>1.0642222222222222</c:v>
                </c:pt>
                <c:pt idx="1327">
                  <c:v>1.0593333333333332</c:v>
                </c:pt>
                <c:pt idx="1328">
                  <c:v>1.0599999999999998</c:v>
                </c:pt>
                <c:pt idx="1329">
                  <c:v>1.0581111111111112</c:v>
                </c:pt>
                <c:pt idx="1330">
                  <c:v>1.0572222222222223</c:v>
                </c:pt>
                <c:pt idx="1331">
                  <c:v>1.0598888888888891</c:v>
                </c:pt>
                <c:pt idx="1332">
                  <c:v>1.0533333333333332</c:v>
                </c:pt>
                <c:pt idx="1333">
                  <c:v>1.0515555555555554</c:v>
                </c:pt>
                <c:pt idx="1334">
                  <c:v>1.0495555555555556</c:v>
                </c:pt>
                <c:pt idx="1335">
                  <c:v>1.0491111111111111</c:v>
                </c:pt>
                <c:pt idx="1336">
                  <c:v>1.054</c:v>
                </c:pt>
                <c:pt idx="1337">
                  <c:v>1.0577777777777779</c:v>
                </c:pt>
                <c:pt idx="1338">
                  <c:v>1.0606666666666669</c:v>
                </c:pt>
                <c:pt idx="1339">
                  <c:v>1.0594444444444444</c:v>
                </c:pt>
                <c:pt idx="1340">
                  <c:v>1.0592222222222223</c:v>
                </c:pt>
                <c:pt idx="1341">
                  <c:v>1.0594444444444444</c:v>
                </c:pt>
                <c:pt idx="1342">
                  <c:v>1.0621111111111112</c:v>
                </c:pt>
                <c:pt idx="1343">
                  <c:v>1.0632222222222223</c:v>
                </c:pt>
                <c:pt idx="1344">
                  <c:v>1.0625555555555557</c:v>
                </c:pt>
                <c:pt idx="1345">
                  <c:v>1.0652222222222223</c:v>
                </c:pt>
                <c:pt idx="1346">
                  <c:v>1.0585555555555555</c:v>
                </c:pt>
                <c:pt idx="1347">
                  <c:v>1.0588888888888888</c:v>
                </c:pt>
                <c:pt idx="1348">
                  <c:v>1.056111111111111</c:v>
                </c:pt>
                <c:pt idx="1349">
                  <c:v>1.0569999999999997</c:v>
                </c:pt>
                <c:pt idx="1350">
                  <c:v>1.0598888888888889</c:v>
                </c:pt>
                <c:pt idx="1351">
                  <c:v>1.0601111111111112</c:v>
                </c:pt>
                <c:pt idx="1352">
                  <c:v>1.0593333333333335</c:v>
                </c:pt>
                <c:pt idx="1353">
                  <c:v>1.0657777777777779</c:v>
                </c:pt>
                <c:pt idx="1354">
                  <c:v>1.0591111111111111</c:v>
                </c:pt>
                <c:pt idx="1355">
                  <c:v>1.0618888888888889</c:v>
                </c:pt>
                <c:pt idx="1356">
                  <c:v>1.0613333333333332</c:v>
                </c:pt>
                <c:pt idx="1357">
                  <c:v>1.0596666666666668</c:v>
                </c:pt>
                <c:pt idx="1358">
                  <c:v>1.0543333333333333</c:v>
                </c:pt>
                <c:pt idx="1359">
                  <c:v>1.0563333333333333</c:v>
                </c:pt>
                <c:pt idx="1360">
                  <c:v>1.0537777777777777</c:v>
                </c:pt>
                <c:pt idx="1361">
                  <c:v>1.0569999999999999</c:v>
                </c:pt>
                <c:pt idx="1362">
                  <c:v>1.0544444444444443</c:v>
                </c:pt>
                <c:pt idx="1363">
                  <c:v>1.0552222222222223</c:v>
                </c:pt>
                <c:pt idx="1364">
                  <c:v>1.0543333333333331</c:v>
                </c:pt>
                <c:pt idx="1365">
                  <c:v>1.0517777777777777</c:v>
                </c:pt>
                <c:pt idx="1366">
                  <c:v>1.0528888888888888</c:v>
                </c:pt>
                <c:pt idx="1367">
                  <c:v>1.0576666666666668</c:v>
                </c:pt>
                <c:pt idx="1368">
                  <c:v>1.0556666666666665</c:v>
                </c:pt>
                <c:pt idx="1369">
                  <c:v>1.0615555555555556</c:v>
                </c:pt>
                <c:pt idx="1370">
                  <c:v>1.0580000000000001</c:v>
                </c:pt>
                <c:pt idx="1371">
                  <c:v>1.0535555555555556</c:v>
                </c:pt>
                <c:pt idx="1372">
                  <c:v>1.0537777777777777</c:v>
                </c:pt>
                <c:pt idx="1373">
                  <c:v>1.0542222222222224</c:v>
                </c:pt>
                <c:pt idx="1374">
                  <c:v>1.0591111111111113</c:v>
                </c:pt>
                <c:pt idx="1375">
                  <c:v>1.0611111111111109</c:v>
                </c:pt>
                <c:pt idx="1376">
                  <c:v>1.0576666666666665</c:v>
                </c:pt>
                <c:pt idx="1377">
                  <c:v>1.0537777777777777</c:v>
                </c:pt>
                <c:pt idx="1378">
                  <c:v>1.0496666666666665</c:v>
                </c:pt>
                <c:pt idx="1379">
                  <c:v>1.0532222222222221</c:v>
                </c:pt>
                <c:pt idx="1380">
                  <c:v>1.0547777777777776</c:v>
                </c:pt>
                <c:pt idx="1381">
                  <c:v>1.0509999999999999</c:v>
                </c:pt>
                <c:pt idx="1382">
                  <c:v>1.052777777777778</c:v>
                </c:pt>
                <c:pt idx="1383">
                  <c:v>1.0504444444444443</c:v>
                </c:pt>
                <c:pt idx="1384">
                  <c:v>1.0522222222222222</c:v>
                </c:pt>
                <c:pt idx="1385">
                  <c:v>1.0529999999999999</c:v>
                </c:pt>
                <c:pt idx="1386">
                  <c:v>1.0583333333333331</c:v>
                </c:pt>
                <c:pt idx="1387">
                  <c:v>1.0572222222222221</c:v>
                </c:pt>
                <c:pt idx="1388">
                  <c:v>1.0547777777777776</c:v>
                </c:pt>
                <c:pt idx="1389">
                  <c:v>1.0566666666666666</c:v>
                </c:pt>
                <c:pt idx="1390">
                  <c:v>1.0674444444444444</c:v>
                </c:pt>
                <c:pt idx="1391">
                  <c:v>1.0669999999999999</c:v>
                </c:pt>
                <c:pt idx="1392">
                  <c:v>1.0704444444444445</c:v>
                </c:pt>
                <c:pt idx="1393">
                  <c:v>1.0712222222222225</c:v>
                </c:pt>
                <c:pt idx="1394">
                  <c:v>1.0710000000000002</c:v>
                </c:pt>
                <c:pt idx="1395">
                  <c:v>1.0680000000000001</c:v>
                </c:pt>
                <c:pt idx="1396">
                  <c:v>1.0693333333333335</c:v>
                </c:pt>
                <c:pt idx="1397">
                  <c:v>1.0715555555555556</c:v>
                </c:pt>
                <c:pt idx="1398">
                  <c:v>1.0735555555555554</c:v>
                </c:pt>
                <c:pt idx="1399">
                  <c:v>1.0680000000000001</c:v>
                </c:pt>
                <c:pt idx="1400">
                  <c:v>1.0652222222222223</c:v>
                </c:pt>
                <c:pt idx="1401">
                  <c:v>1.0642222222222222</c:v>
                </c:pt>
                <c:pt idx="1402">
                  <c:v>1.0622222222222222</c:v>
                </c:pt>
                <c:pt idx="1403">
                  <c:v>1.0623333333333334</c:v>
                </c:pt>
                <c:pt idx="1404">
                  <c:v>1.0644444444444445</c:v>
                </c:pt>
                <c:pt idx="1405">
                  <c:v>1.0674444444444444</c:v>
                </c:pt>
                <c:pt idx="1406">
                  <c:v>1.0661111111111115</c:v>
                </c:pt>
                <c:pt idx="1407">
                  <c:v>1.0669999999999999</c:v>
                </c:pt>
                <c:pt idx="1408">
                  <c:v>1.0655555555555556</c:v>
                </c:pt>
                <c:pt idx="1409">
                  <c:v>1.0717777777777779</c:v>
                </c:pt>
                <c:pt idx="1410">
                  <c:v>1.0716666666666665</c:v>
                </c:pt>
                <c:pt idx="1411">
                  <c:v>1.0725555555555557</c:v>
                </c:pt>
                <c:pt idx="1412">
                  <c:v>1.0784444444444443</c:v>
                </c:pt>
                <c:pt idx="1413">
                  <c:v>1.0785555555555557</c:v>
                </c:pt>
              </c:numCache>
            </c:numRef>
          </c:yVal>
          <c:smooth val="0"/>
          <c:extLst>
            <c:ext xmlns:c16="http://schemas.microsoft.com/office/drawing/2014/chart" uri="{C3380CC4-5D6E-409C-BE32-E72D297353CC}">
              <c16:uniqueId val="{00000000-EA60-44FD-9AF4-9A537E1D9AD1}"/>
            </c:ext>
          </c:extLst>
        </c:ser>
        <c:dLbls>
          <c:showLegendKey val="0"/>
          <c:showVal val="0"/>
          <c:showCatName val="0"/>
          <c:showSerName val="0"/>
          <c:showPercent val="0"/>
          <c:showBubbleSize val="0"/>
        </c:dLbls>
        <c:axId val="660878896"/>
        <c:axId val="660881848"/>
      </c:scatterChart>
      <c:valAx>
        <c:axId val="6608788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sz="1400" b="1"/>
                  <a:t>X</a:t>
                </a:r>
                <a:r>
                  <a:rPr lang="en-US" sz="1400" b="1" baseline="0"/>
                  <a:t> Position (</a:t>
                </a:r>
                <a:r>
                  <a:rPr lang="en-US" sz="1400" b="1" i="0" u="none" strike="noStrike" baseline="0">
                    <a:effectLst/>
                  </a:rPr>
                  <a:t>μm from edge of image)</a:t>
                </a:r>
                <a:endParaRPr lang="en-US" sz="1400" b="1"/>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60881848"/>
        <c:crosses val="autoZero"/>
        <c:crossBetween val="midCat"/>
      </c:valAx>
      <c:valAx>
        <c:axId val="660881848"/>
        <c:scaling>
          <c:orientation val="minMax"/>
          <c:max val="1.160000000000000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sz="1400" b="1"/>
                  <a:t>Aspect Ratio</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0.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6087889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chemeClr val="tx1">
                    <a:lumMod val="65000"/>
                    <a:lumOff val="35000"/>
                  </a:schemeClr>
                </a:solidFill>
                <a:latin typeface="+mn-lt"/>
                <a:ea typeface="+mn-ea"/>
                <a:cs typeface="+mn-cs"/>
              </a:defRPr>
            </a:pPr>
            <a:r>
              <a:rPr lang="en-US" sz="1680" b="1" i="0" u="none" strike="noStrike" baseline="0">
                <a:effectLst/>
              </a:rPr>
              <a:t>X Position vs Aspect Ratio </a:t>
            </a:r>
            <a:r>
              <a:rPr lang="en-US" sz="1680" b="1"/>
              <a:t>(</a:t>
            </a:r>
            <a:r>
              <a:rPr lang="en-US" sz="1680" b="1">
                <a:solidFill>
                  <a:srgbClr val="FF0000"/>
                </a:solidFill>
              </a:rPr>
              <a:t>Tested</a:t>
            </a:r>
            <a:r>
              <a:rPr lang="en-US" sz="1680" b="1"/>
              <a:t>)</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3"/>
            <c:spPr>
              <a:solidFill>
                <a:srgbClr val="FF0000"/>
              </a:solidFill>
              <a:ln w="9525">
                <a:solidFill>
                  <a:srgbClr val="FF0000"/>
                </a:solidFill>
              </a:ln>
              <a:effectLst/>
            </c:spPr>
          </c:marker>
          <c:xVal>
            <c:numRef>
              <c:f>'Lorentz Force Graphs (AR)'!$A$22:$A$1435</c:f>
              <c:numCache>
                <c:formatCode>General</c:formatCode>
                <c:ptCount val="1414"/>
                <c:pt idx="0">
                  <c:v>4236.5360000000001</c:v>
                </c:pt>
                <c:pt idx="1">
                  <c:v>4330.8549999999996</c:v>
                </c:pt>
                <c:pt idx="2">
                  <c:v>4452.4059999999999</c:v>
                </c:pt>
                <c:pt idx="3">
                  <c:v>4465.2240000000002</c:v>
                </c:pt>
                <c:pt idx="4">
                  <c:v>4484.2809999999999</c:v>
                </c:pt>
                <c:pt idx="5">
                  <c:v>4539.8900000000003</c:v>
                </c:pt>
                <c:pt idx="6">
                  <c:v>4559.8450000000003</c:v>
                </c:pt>
                <c:pt idx="7">
                  <c:v>4629.1440000000002</c:v>
                </c:pt>
                <c:pt idx="8">
                  <c:v>4712.1270000000004</c:v>
                </c:pt>
                <c:pt idx="9">
                  <c:v>4753.2830000000004</c:v>
                </c:pt>
                <c:pt idx="10">
                  <c:v>4797.3919999999998</c:v>
                </c:pt>
                <c:pt idx="11">
                  <c:v>4880.5919999999996</c:v>
                </c:pt>
                <c:pt idx="12">
                  <c:v>4982.799</c:v>
                </c:pt>
                <c:pt idx="13">
                  <c:v>5018.2969999999996</c:v>
                </c:pt>
                <c:pt idx="14">
                  <c:v>5040.5330000000004</c:v>
                </c:pt>
                <c:pt idx="15">
                  <c:v>5234.5590000000002</c:v>
                </c:pt>
                <c:pt idx="16">
                  <c:v>5264.1790000000001</c:v>
                </c:pt>
                <c:pt idx="17">
                  <c:v>5274.8310000000001</c:v>
                </c:pt>
                <c:pt idx="18">
                  <c:v>5303.6980000000003</c:v>
                </c:pt>
                <c:pt idx="19">
                  <c:v>5319.259</c:v>
                </c:pt>
                <c:pt idx="20">
                  <c:v>5326.152</c:v>
                </c:pt>
                <c:pt idx="21">
                  <c:v>5359.8969999999999</c:v>
                </c:pt>
                <c:pt idx="22">
                  <c:v>5382.19</c:v>
                </c:pt>
                <c:pt idx="23">
                  <c:v>5428.1930000000002</c:v>
                </c:pt>
                <c:pt idx="24">
                  <c:v>5525.7460000000001</c:v>
                </c:pt>
                <c:pt idx="25">
                  <c:v>5528.1909999999998</c:v>
                </c:pt>
                <c:pt idx="26">
                  <c:v>5677.0730000000003</c:v>
                </c:pt>
                <c:pt idx="27">
                  <c:v>5701.5879999999997</c:v>
                </c:pt>
                <c:pt idx="28">
                  <c:v>5800.915</c:v>
                </c:pt>
                <c:pt idx="29">
                  <c:v>5821.6040000000003</c:v>
                </c:pt>
                <c:pt idx="30">
                  <c:v>5837.8469999999998</c:v>
                </c:pt>
                <c:pt idx="31">
                  <c:v>5876.82</c:v>
                </c:pt>
                <c:pt idx="32">
                  <c:v>6004.9949999999999</c:v>
                </c:pt>
                <c:pt idx="33">
                  <c:v>6053.0659999999998</c:v>
                </c:pt>
                <c:pt idx="34">
                  <c:v>6053.3739999999998</c:v>
                </c:pt>
                <c:pt idx="35">
                  <c:v>6121.0249999999996</c:v>
                </c:pt>
                <c:pt idx="36">
                  <c:v>6128.3379999999997</c:v>
                </c:pt>
                <c:pt idx="37">
                  <c:v>6141.9170000000004</c:v>
                </c:pt>
                <c:pt idx="38">
                  <c:v>6151.0240000000003</c:v>
                </c:pt>
                <c:pt idx="39">
                  <c:v>6155.73</c:v>
                </c:pt>
                <c:pt idx="40">
                  <c:v>6221.83</c:v>
                </c:pt>
                <c:pt idx="41">
                  <c:v>6300.6480000000001</c:v>
                </c:pt>
                <c:pt idx="42">
                  <c:v>6354.2740000000003</c:v>
                </c:pt>
                <c:pt idx="43">
                  <c:v>6459.143</c:v>
                </c:pt>
                <c:pt idx="44">
                  <c:v>6583.5079999999998</c:v>
                </c:pt>
                <c:pt idx="45">
                  <c:v>6629.0069999999996</c:v>
                </c:pt>
                <c:pt idx="46">
                  <c:v>6668.5540000000001</c:v>
                </c:pt>
                <c:pt idx="47">
                  <c:v>6670.527</c:v>
                </c:pt>
                <c:pt idx="48">
                  <c:v>6691.1270000000004</c:v>
                </c:pt>
                <c:pt idx="49">
                  <c:v>6707.51</c:v>
                </c:pt>
                <c:pt idx="50">
                  <c:v>6732.9809999999998</c:v>
                </c:pt>
                <c:pt idx="51">
                  <c:v>6778</c:v>
                </c:pt>
                <c:pt idx="52">
                  <c:v>6786.16</c:v>
                </c:pt>
                <c:pt idx="53">
                  <c:v>6830.29</c:v>
                </c:pt>
                <c:pt idx="54">
                  <c:v>6843.8029999999999</c:v>
                </c:pt>
                <c:pt idx="55">
                  <c:v>6869.8860000000004</c:v>
                </c:pt>
                <c:pt idx="56">
                  <c:v>6933.7349999999997</c:v>
                </c:pt>
                <c:pt idx="57">
                  <c:v>6933.8360000000002</c:v>
                </c:pt>
                <c:pt idx="58">
                  <c:v>7111.5659999999998</c:v>
                </c:pt>
                <c:pt idx="59">
                  <c:v>7148.4480000000003</c:v>
                </c:pt>
                <c:pt idx="60">
                  <c:v>7213.8029999999999</c:v>
                </c:pt>
                <c:pt idx="61">
                  <c:v>7238.7610000000004</c:v>
                </c:pt>
                <c:pt idx="62">
                  <c:v>7310.0069999999996</c:v>
                </c:pt>
                <c:pt idx="63">
                  <c:v>7311.491</c:v>
                </c:pt>
                <c:pt idx="64">
                  <c:v>7313.0730000000003</c:v>
                </c:pt>
                <c:pt idx="65">
                  <c:v>7382.4279999999999</c:v>
                </c:pt>
                <c:pt idx="66">
                  <c:v>7385.9430000000002</c:v>
                </c:pt>
                <c:pt idx="67">
                  <c:v>7432.4179999999997</c:v>
                </c:pt>
                <c:pt idx="68">
                  <c:v>7495.915</c:v>
                </c:pt>
                <c:pt idx="69">
                  <c:v>7525.0990000000002</c:v>
                </c:pt>
                <c:pt idx="70">
                  <c:v>7543.16</c:v>
                </c:pt>
                <c:pt idx="71">
                  <c:v>7551.4570000000003</c:v>
                </c:pt>
                <c:pt idx="72">
                  <c:v>7599.4080000000004</c:v>
                </c:pt>
                <c:pt idx="73">
                  <c:v>7602.165</c:v>
                </c:pt>
                <c:pt idx="74">
                  <c:v>7602.8180000000002</c:v>
                </c:pt>
                <c:pt idx="75">
                  <c:v>7607.3239999999996</c:v>
                </c:pt>
                <c:pt idx="76">
                  <c:v>7608.8609999999999</c:v>
                </c:pt>
                <c:pt idx="77">
                  <c:v>7677.692</c:v>
                </c:pt>
                <c:pt idx="78">
                  <c:v>7691.7879999999996</c:v>
                </c:pt>
                <c:pt idx="79">
                  <c:v>7778.0940000000001</c:v>
                </c:pt>
                <c:pt idx="80">
                  <c:v>7832.2020000000002</c:v>
                </c:pt>
                <c:pt idx="81">
                  <c:v>7908.6239999999998</c:v>
                </c:pt>
                <c:pt idx="82">
                  <c:v>7916.1350000000002</c:v>
                </c:pt>
                <c:pt idx="83">
                  <c:v>7943.576</c:v>
                </c:pt>
                <c:pt idx="84">
                  <c:v>7980.7449999999999</c:v>
                </c:pt>
                <c:pt idx="85">
                  <c:v>8055.1750000000002</c:v>
                </c:pt>
                <c:pt idx="86">
                  <c:v>8058.116</c:v>
                </c:pt>
                <c:pt idx="87">
                  <c:v>8095.884</c:v>
                </c:pt>
                <c:pt idx="88">
                  <c:v>8119.4219999999996</c:v>
                </c:pt>
                <c:pt idx="89">
                  <c:v>8140.6040000000003</c:v>
                </c:pt>
                <c:pt idx="90">
                  <c:v>8181.0829999999996</c:v>
                </c:pt>
                <c:pt idx="91">
                  <c:v>8270.6589999999997</c:v>
                </c:pt>
                <c:pt idx="92">
                  <c:v>8282.1959999999999</c:v>
                </c:pt>
                <c:pt idx="93">
                  <c:v>8301.5560000000005</c:v>
                </c:pt>
                <c:pt idx="94">
                  <c:v>8302.6039999999994</c:v>
                </c:pt>
                <c:pt idx="95">
                  <c:v>8337.6329999999998</c:v>
                </c:pt>
                <c:pt idx="96">
                  <c:v>8350.0789999999997</c:v>
                </c:pt>
                <c:pt idx="97">
                  <c:v>8355.2729999999992</c:v>
                </c:pt>
                <c:pt idx="98">
                  <c:v>8420.4429999999993</c:v>
                </c:pt>
                <c:pt idx="99">
                  <c:v>8437.5130000000008</c:v>
                </c:pt>
                <c:pt idx="100">
                  <c:v>8472.2369999999992</c:v>
                </c:pt>
                <c:pt idx="101">
                  <c:v>8522.3060000000005</c:v>
                </c:pt>
                <c:pt idx="102">
                  <c:v>8548.0519999999997</c:v>
                </c:pt>
                <c:pt idx="103">
                  <c:v>8556.8040000000001</c:v>
                </c:pt>
                <c:pt idx="104">
                  <c:v>8592.0869999999995</c:v>
                </c:pt>
                <c:pt idx="105">
                  <c:v>8594.9429999999993</c:v>
                </c:pt>
                <c:pt idx="106">
                  <c:v>8615.5370000000003</c:v>
                </c:pt>
                <c:pt idx="107">
                  <c:v>8657.4789999999994</c:v>
                </c:pt>
                <c:pt idx="108">
                  <c:v>8672.5419999999995</c:v>
                </c:pt>
                <c:pt idx="109">
                  <c:v>8682.8529999999992</c:v>
                </c:pt>
                <c:pt idx="110">
                  <c:v>8696.0769999999993</c:v>
                </c:pt>
                <c:pt idx="111">
                  <c:v>8720.0529999999999</c:v>
                </c:pt>
                <c:pt idx="112">
                  <c:v>8755.473</c:v>
                </c:pt>
                <c:pt idx="113">
                  <c:v>8785.4789999999994</c:v>
                </c:pt>
                <c:pt idx="114">
                  <c:v>8828.848</c:v>
                </c:pt>
                <c:pt idx="115">
                  <c:v>8855.8590000000004</c:v>
                </c:pt>
                <c:pt idx="116">
                  <c:v>8896.6779999999999</c:v>
                </c:pt>
                <c:pt idx="117">
                  <c:v>8899.7119999999995</c:v>
                </c:pt>
                <c:pt idx="118">
                  <c:v>8912.7790000000005</c:v>
                </c:pt>
                <c:pt idx="119">
                  <c:v>8929.42</c:v>
                </c:pt>
                <c:pt idx="120">
                  <c:v>8938.4459999999999</c:v>
                </c:pt>
                <c:pt idx="121">
                  <c:v>9047.7729999999992</c:v>
                </c:pt>
                <c:pt idx="122">
                  <c:v>9088.1839999999993</c:v>
                </c:pt>
                <c:pt idx="123">
                  <c:v>9096.6380000000008</c:v>
                </c:pt>
                <c:pt idx="124">
                  <c:v>9097.0849999999991</c:v>
                </c:pt>
                <c:pt idx="125">
                  <c:v>9146.9959999999992</c:v>
                </c:pt>
                <c:pt idx="126">
                  <c:v>9158.9089999999997</c:v>
                </c:pt>
                <c:pt idx="127">
                  <c:v>9174.5679999999993</c:v>
                </c:pt>
                <c:pt idx="128">
                  <c:v>9198.9920000000002</c:v>
                </c:pt>
                <c:pt idx="129">
                  <c:v>9211.5789999999997</c:v>
                </c:pt>
                <c:pt idx="130">
                  <c:v>9263.6589999999997</c:v>
                </c:pt>
                <c:pt idx="131">
                  <c:v>9314.9920000000002</c:v>
                </c:pt>
                <c:pt idx="132">
                  <c:v>9325.2900000000009</c:v>
                </c:pt>
                <c:pt idx="133">
                  <c:v>9331.0759999999991</c:v>
                </c:pt>
                <c:pt idx="134">
                  <c:v>9371.3469999999998</c:v>
                </c:pt>
                <c:pt idx="135">
                  <c:v>9398.8960000000006</c:v>
                </c:pt>
                <c:pt idx="136">
                  <c:v>9471.3590000000004</c:v>
                </c:pt>
                <c:pt idx="137">
                  <c:v>9492.0570000000007</c:v>
                </c:pt>
                <c:pt idx="138">
                  <c:v>9514.9850000000006</c:v>
                </c:pt>
                <c:pt idx="139">
                  <c:v>9546.1119999999992</c:v>
                </c:pt>
                <c:pt idx="140">
                  <c:v>9570.5059999999994</c:v>
                </c:pt>
                <c:pt idx="141">
                  <c:v>9602.2340000000004</c:v>
                </c:pt>
                <c:pt idx="142">
                  <c:v>9628.8559999999998</c:v>
                </c:pt>
                <c:pt idx="143">
                  <c:v>9653.1299999999992</c:v>
                </c:pt>
                <c:pt idx="144">
                  <c:v>9682.3209999999999</c:v>
                </c:pt>
                <c:pt idx="145">
                  <c:v>9700.5120000000006</c:v>
                </c:pt>
                <c:pt idx="146">
                  <c:v>9709.8619999999992</c:v>
                </c:pt>
                <c:pt idx="147">
                  <c:v>9717.5159999999996</c:v>
                </c:pt>
                <c:pt idx="148">
                  <c:v>9744.8870000000006</c:v>
                </c:pt>
                <c:pt idx="149">
                  <c:v>9760.0810000000001</c:v>
                </c:pt>
                <c:pt idx="150">
                  <c:v>9797.4590000000007</c:v>
                </c:pt>
                <c:pt idx="151">
                  <c:v>9816.0300000000007</c:v>
                </c:pt>
                <c:pt idx="152">
                  <c:v>9880.1939999999995</c:v>
                </c:pt>
                <c:pt idx="153">
                  <c:v>9937.7350000000006</c:v>
                </c:pt>
                <c:pt idx="154">
                  <c:v>9956.77</c:v>
                </c:pt>
                <c:pt idx="155">
                  <c:v>9960.7549999999992</c:v>
                </c:pt>
                <c:pt idx="156">
                  <c:v>9980.9930000000004</c:v>
                </c:pt>
                <c:pt idx="157">
                  <c:v>9987.1859999999997</c:v>
                </c:pt>
                <c:pt idx="158">
                  <c:v>10006.534</c:v>
                </c:pt>
                <c:pt idx="159">
                  <c:v>10024.554</c:v>
                </c:pt>
                <c:pt idx="160">
                  <c:v>10047.166999999999</c:v>
                </c:pt>
                <c:pt idx="161">
                  <c:v>10066.257</c:v>
                </c:pt>
                <c:pt idx="162">
                  <c:v>10114.126</c:v>
                </c:pt>
                <c:pt idx="163">
                  <c:v>10116.856</c:v>
                </c:pt>
                <c:pt idx="164">
                  <c:v>10134.787</c:v>
                </c:pt>
                <c:pt idx="165">
                  <c:v>10198.799999999999</c:v>
                </c:pt>
                <c:pt idx="166">
                  <c:v>10271.751</c:v>
                </c:pt>
                <c:pt idx="167">
                  <c:v>10275.233</c:v>
                </c:pt>
                <c:pt idx="168">
                  <c:v>10296.300999999999</c:v>
                </c:pt>
                <c:pt idx="169">
                  <c:v>10298.402</c:v>
                </c:pt>
                <c:pt idx="170">
                  <c:v>10299.491</c:v>
                </c:pt>
                <c:pt idx="171">
                  <c:v>10367.528</c:v>
                </c:pt>
                <c:pt idx="172">
                  <c:v>10372.397000000001</c:v>
                </c:pt>
                <c:pt idx="173">
                  <c:v>10456.450000000001</c:v>
                </c:pt>
                <c:pt idx="174">
                  <c:v>10467.687</c:v>
                </c:pt>
                <c:pt idx="175">
                  <c:v>10467.947</c:v>
                </c:pt>
                <c:pt idx="176">
                  <c:v>10495.478999999999</c:v>
                </c:pt>
                <c:pt idx="177">
                  <c:v>10499.460999999999</c:v>
                </c:pt>
                <c:pt idx="178">
                  <c:v>10504.57</c:v>
                </c:pt>
                <c:pt idx="179">
                  <c:v>10521.727000000001</c:v>
                </c:pt>
                <c:pt idx="180">
                  <c:v>10563.92</c:v>
                </c:pt>
                <c:pt idx="181">
                  <c:v>10617.58</c:v>
                </c:pt>
                <c:pt idx="182">
                  <c:v>10621.294</c:v>
                </c:pt>
                <c:pt idx="183">
                  <c:v>10667.159</c:v>
                </c:pt>
                <c:pt idx="184">
                  <c:v>10667.873</c:v>
                </c:pt>
                <c:pt idx="185">
                  <c:v>10683.239</c:v>
                </c:pt>
                <c:pt idx="186">
                  <c:v>10708.938</c:v>
                </c:pt>
                <c:pt idx="187">
                  <c:v>10710.703</c:v>
                </c:pt>
                <c:pt idx="188">
                  <c:v>10720.98</c:v>
                </c:pt>
                <c:pt idx="189">
                  <c:v>10738.133</c:v>
                </c:pt>
                <c:pt idx="190">
                  <c:v>10835.666999999999</c:v>
                </c:pt>
                <c:pt idx="191">
                  <c:v>10836.55</c:v>
                </c:pt>
                <c:pt idx="192">
                  <c:v>10860.967000000001</c:v>
                </c:pt>
                <c:pt idx="193">
                  <c:v>10881.901</c:v>
                </c:pt>
                <c:pt idx="194">
                  <c:v>10925.097</c:v>
                </c:pt>
                <c:pt idx="195">
                  <c:v>10939.746999999999</c:v>
                </c:pt>
                <c:pt idx="196">
                  <c:v>10944.285</c:v>
                </c:pt>
                <c:pt idx="197">
                  <c:v>11012.012000000001</c:v>
                </c:pt>
                <c:pt idx="198">
                  <c:v>11015.13</c:v>
                </c:pt>
                <c:pt idx="199">
                  <c:v>11017.65</c:v>
                </c:pt>
                <c:pt idx="200">
                  <c:v>11042.353999999999</c:v>
                </c:pt>
                <c:pt idx="201">
                  <c:v>11075.198</c:v>
                </c:pt>
                <c:pt idx="202">
                  <c:v>11078.013999999999</c:v>
                </c:pt>
                <c:pt idx="203">
                  <c:v>11084.633</c:v>
                </c:pt>
                <c:pt idx="204">
                  <c:v>11128.09</c:v>
                </c:pt>
                <c:pt idx="205">
                  <c:v>11167.128000000001</c:v>
                </c:pt>
                <c:pt idx="206">
                  <c:v>11167.965</c:v>
                </c:pt>
                <c:pt idx="207">
                  <c:v>11184.429</c:v>
                </c:pt>
                <c:pt idx="208">
                  <c:v>11200.306</c:v>
                </c:pt>
                <c:pt idx="209">
                  <c:v>11281.691000000001</c:v>
                </c:pt>
                <c:pt idx="210">
                  <c:v>11300.073</c:v>
                </c:pt>
                <c:pt idx="211">
                  <c:v>11302.674999999999</c:v>
                </c:pt>
                <c:pt idx="212">
                  <c:v>11323.7</c:v>
                </c:pt>
                <c:pt idx="213">
                  <c:v>11359.391</c:v>
                </c:pt>
                <c:pt idx="214">
                  <c:v>11402.252</c:v>
                </c:pt>
                <c:pt idx="215">
                  <c:v>11404.228999999999</c:v>
                </c:pt>
                <c:pt idx="216">
                  <c:v>11419.466</c:v>
                </c:pt>
                <c:pt idx="217">
                  <c:v>11455.382</c:v>
                </c:pt>
                <c:pt idx="218">
                  <c:v>11468.378000000001</c:v>
                </c:pt>
                <c:pt idx="219">
                  <c:v>11489.457</c:v>
                </c:pt>
                <c:pt idx="220">
                  <c:v>11504.407999999999</c:v>
                </c:pt>
                <c:pt idx="221">
                  <c:v>11524.547</c:v>
                </c:pt>
                <c:pt idx="222">
                  <c:v>11526.243</c:v>
                </c:pt>
                <c:pt idx="223">
                  <c:v>11561.394</c:v>
                </c:pt>
                <c:pt idx="224">
                  <c:v>11571.653</c:v>
                </c:pt>
                <c:pt idx="225">
                  <c:v>11573.773999999999</c:v>
                </c:pt>
                <c:pt idx="226">
                  <c:v>11590.538</c:v>
                </c:pt>
                <c:pt idx="227">
                  <c:v>11614.583000000001</c:v>
                </c:pt>
                <c:pt idx="228">
                  <c:v>11627.987999999999</c:v>
                </c:pt>
                <c:pt idx="229">
                  <c:v>11636.145</c:v>
                </c:pt>
                <c:pt idx="230">
                  <c:v>11647.575000000001</c:v>
                </c:pt>
                <c:pt idx="231">
                  <c:v>11651.531000000001</c:v>
                </c:pt>
                <c:pt idx="232">
                  <c:v>11679.361000000001</c:v>
                </c:pt>
                <c:pt idx="233">
                  <c:v>11851.602000000001</c:v>
                </c:pt>
                <c:pt idx="234">
                  <c:v>11875.083000000001</c:v>
                </c:pt>
                <c:pt idx="235">
                  <c:v>11900.334000000001</c:v>
                </c:pt>
                <c:pt idx="236">
                  <c:v>11931.071</c:v>
                </c:pt>
                <c:pt idx="237">
                  <c:v>11970.079</c:v>
                </c:pt>
                <c:pt idx="238">
                  <c:v>11976.901</c:v>
                </c:pt>
                <c:pt idx="239">
                  <c:v>12011.557000000001</c:v>
                </c:pt>
                <c:pt idx="240">
                  <c:v>12026.932000000001</c:v>
                </c:pt>
                <c:pt idx="241">
                  <c:v>12042.938</c:v>
                </c:pt>
                <c:pt idx="242">
                  <c:v>12047.499</c:v>
                </c:pt>
                <c:pt idx="243">
                  <c:v>12070.291999999999</c:v>
                </c:pt>
                <c:pt idx="244">
                  <c:v>12076.527</c:v>
                </c:pt>
                <c:pt idx="245">
                  <c:v>12077.450999999999</c:v>
                </c:pt>
                <c:pt idx="246">
                  <c:v>12082.68</c:v>
                </c:pt>
                <c:pt idx="247">
                  <c:v>12098.043</c:v>
                </c:pt>
                <c:pt idx="248">
                  <c:v>12111.407999999999</c:v>
                </c:pt>
                <c:pt idx="249">
                  <c:v>12116.695</c:v>
                </c:pt>
                <c:pt idx="250">
                  <c:v>12196.174999999999</c:v>
                </c:pt>
                <c:pt idx="251">
                  <c:v>12219.012000000001</c:v>
                </c:pt>
                <c:pt idx="252">
                  <c:v>12237.214</c:v>
                </c:pt>
                <c:pt idx="253">
                  <c:v>12246.472</c:v>
                </c:pt>
                <c:pt idx="254">
                  <c:v>12262.708000000001</c:v>
                </c:pt>
                <c:pt idx="255">
                  <c:v>12262.717000000001</c:v>
                </c:pt>
                <c:pt idx="256">
                  <c:v>12266.574000000001</c:v>
                </c:pt>
                <c:pt idx="257">
                  <c:v>12294.718999999999</c:v>
                </c:pt>
                <c:pt idx="258">
                  <c:v>12296.88</c:v>
                </c:pt>
                <c:pt idx="259">
                  <c:v>12332.732</c:v>
                </c:pt>
                <c:pt idx="260">
                  <c:v>12358.663</c:v>
                </c:pt>
                <c:pt idx="261">
                  <c:v>12373.672</c:v>
                </c:pt>
                <c:pt idx="262">
                  <c:v>12393.467000000001</c:v>
                </c:pt>
                <c:pt idx="263">
                  <c:v>12408.873</c:v>
                </c:pt>
                <c:pt idx="264">
                  <c:v>12441.868</c:v>
                </c:pt>
                <c:pt idx="265">
                  <c:v>12473.008</c:v>
                </c:pt>
                <c:pt idx="266">
                  <c:v>12520.825000000001</c:v>
                </c:pt>
                <c:pt idx="267">
                  <c:v>12526.679</c:v>
                </c:pt>
                <c:pt idx="268">
                  <c:v>12609.441999999999</c:v>
                </c:pt>
                <c:pt idx="269">
                  <c:v>12610.957</c:v>
                </c:pt>
                <c:pt idx="270">
                  <c:v>12630.275</c:v>
                </c:pt>
                <c:pt idx="271">
                  <c:v>12719.544</c:v>
                </c:pt>
                <c:pt idx="272">
                  <c:v>12729.532999999999</c:v>
                </c:pt>
                <c:pt idx="273">
                  <c:v>12747.206</c:v>
                </c:pt>
                <c:pt idx="274">
                  <c:v>12754.929</c:v>
                </c:pt>
                <c:pt idx="275">
                  <c:v>12778.439</c:v>
                </c:pt>
                <c:pt idx="276">
                  <c:v>12784.357</c:v>
                </c:pt>
                <c:pt idx="277">
                  <c:v>12801.192999999999</c:v>
                </c:pt>
                <c:pt idx="278">
                  <c:v>12827.289000000001</c:v>
                </c:pt>
                <c:pt idx="279">
                  <c:v>12844.55</c:v>
                </c:pt>
                <c:pt idx="280">
                  <c:v>12851.119000000001</c:v>
                </c:pt>
                <c:pt idx="281">
                  <c:v>12867.689</c:v>
                </c:pt>
                <c:pt idx="282">
                  <c:v>12878.620999999999</c:v>
                </c:pt>
                <c:pt idx="283">
                  <c:v>12879.108</c:v>
                </c:pt>
                <c:pt idx="284">
                  <c:v>12894.521000000001</c:v>
                </c:pt>
                <c:pt idx="285">
                  <c:v>12926.09</c:v>
                </c:pt>
                <c:pt idx="286">
                  <c:v>12945.392</c:v>
                </c:pt>
                <c:pt idx="287">
                  <c:v>12998.978999999999</c:v>
                </c:pt>
                <c:pt idx="288">
                  <c:v>13005.95</c:v>
                </c:pt>
                <c:pt idx="289">
                  <c:v>13010.501</c:v>
                </c:pt>
                <c:pt idx="290">
                  <c:v>13049.709000000001</c:v>
                </c:pt>
                <c:pt idx="291">
                  <c:v>13072.450999999999</c:v>
                </c:pt>
                <c:pt idx="292">
                  <c:v>13073.120999999999</c:v>
                </c:pt>
                <c:pt idx="293">
                  <c:v>13099.772999999999</c:v>
                </c:pt>
                <c:pt idx="294">
                  <c:v>13105.492</c:v>
                </c:pt>
                <c:pt idx="295">
                  <c:v>13134.922</c:v>
                </c:pt>
                <c:pt idx="296">
                  <c:v>13163.848</c:v>
                </c:pt>
                <c:pt idx="297">
                  <c:v>13167.083000000001</c:v>
                </c:pt>
                <c:pt idx="298">
                  <c:v>13171.939</c:v>
                </c:pt>
                <c:pt idx="299">
                  <c:v>13173.14</c:v>
                </c:pt>
                <c:pt idx="300">
                  <c:v>13174.7</c:v>
                </c:pt>
                <c:pt idx="301">
                  <c:v>13199.422</c:v>
                </c:pt>
                <c:pt idx="302">
                  <c:v>13222.434999999999</c:v>
                </c:pt>
                <c:pt idx="303">
                  <c:v>13277.677</c:v>
                </c:pt>
                <c:pt idx="304">
                  <c:v>13327.493</c:v>
                </c:pt>
                <c:pt idx="305">
                  <c:v>13360.565000000001</c:v>
                </c:pt>
                <c:pt idx="306">
                  <c:v>13390.508</c:v>
                </c:pt>
                <c:pt idx="307">
                  <c:v>13399.277</c:v>
                </c:pt>
                <c:pt idx="308">
                  <c:v>13405.958000000001</c:v>
                </c:pt>
                <c:pt idx="309">
                  <c:v>13429.359</c:v>
                </c:pt>
                <c:pt idx="310">
                  <c:v>13435.395</c:v>
                </c:pt>
                <c:pt idx="311">
                  <c:v>13467.016</c:v>
                </c:pt>
                <c:pt idx="312">
                  <c:v>13470.022999999999</c:v>
                </c:pt>
                <c:pt idx="313">
                  <c:v>13555.210999999999</c:v>
                </c:pt>
                <c:pt idx="314">
                  <c:v>13587.032999999999</c:v>
                </c:pt>
                <c:pt idx="315">
                  <c:v>13590.816999999999</c:v>
                </c:pt>
                <c:pt idx="316">
                  <c:v>13608.754999999999</c:v>
                </c:pt>
                <c:pt idx="317">
                  <c:v>13631.356</c:v>
                </c:pt>
                <c:pt idx="318">
                  <c:v>13638.307000000001</c:v>
                </c:pt>
                <c:pt idx="319">
                  <c:v>13641.584999999999</c:v>
                </c:pt>
                <c:pt idx="320">
                  <c:v>13651.734</c:v>
                </c:pt>
                <c:pt idx="321">
                  <c:v>13669.295</c:v>
                </c:pt>
                <c:pt idx="322">
                  <c:v>13735.359</c:v>
                </c:pt>
                <c:pt idx="323">
                  <c:v>13739.852000000001</c:v>
                </c:pt>
                <c:pt idx="324">
                  <c:v>13743.822</c:v>
                </c:pt>
                <c:pt idx="325">
                  <c:v>13748.196</c:v>
                </c:pt>
                <c:pt idx="326">
                  <c:v>13815.894</c:v>
                </c:pt>
                <c:pt idx="327">
                  <c:v>13825.218000000001</c:v>
                </c:pt>
                <c:pt idx="328">
                  <c:v>13843.859</c:v>
                </c:pt>
                <c:pt idx="329">
                  <c:v>13869.754000000001</c:v>
                </c:pt>
                <c:pt idx="330">
                  <c:v>13891.704</c:v>
                </c:pt>
                <c:pt idx="331">
                  <c:v>13899.277</c:v>
                </c:pt>
                <c:pt idx="332">
                  <c:v>13900.665999999999</c:v>
                </c:pt>
                <c:pt idx="333">
                  <c:v>13902.445</c:v>
                </c:pt>
                <c:pt idx="334">
                  <c:v>13909.837</c:v>
                </c:pt>
                <c:pt idx="335">
                  <c:v>13954.458000000001</c:v>
                </c:pt>
                <c:pt idx="336">
                  <c:v>13985.875</c:v>
                </c:pt>
                <c:pt idx="337">
                  <c:v>13993.334000000001</c:v>
                </c:pt>
                <c:pt idx="338">
                  <c:v>13997.078</c:v>
                </c:pt>
                <c:pt idx="339">
                  <c:v>14020.781000000001</c:v>
                </c:pt>
                <c:pt idx="340">
                  <c:v>14044.616</c:v>
                </c:pt>
                <c:pt idx="341">
                  <c:v>14063.476000000001</c:v>
                </c:pt>
                <c:pt idx="342">
                  <c:v>14146.016</c:v>
                </c:pt>
                <c:pt idx="343">
                  <c:v>14168.361000000001</c:v>
                </c:pt>
                <c:pt idx="344">
                  <c:v>14179.722</c:v>
                </c:pt>
                <c:pt idx="345">
                  <c:v>14186.380999999999</c:v>
                </c:pt>
                <c:pt idx="346">
                  <c:v>14191.77</c:v>
                </c:pt>
                <c:pt idx="347">
                  <c:v>14201.947</c:v>
                </c:pt>
                <c:pt idx="348">
                  <c:v>14237.218999999999</c:v>
                </c:pt>
                <c:pt idx="349">
                  <c:v>14238.466</c:v>
                </c:pt>
                <c:pt idx="350">
                  <c:v>14243.796</c:v>
                </c:pt>
                <c:pt idx="351">
                  <c:v>14250.040999999999</c:v>
                </c:pt>
                <c:pt idx="352">
                  <c:v>14286.678</c:v>
                </c:pt>
                <c:pt idx="353">
                  <c:v>14314.416999999999</c:v>
                </c:pt>
                <c:pt idx="354">
                  <c:v>14327.451999999999</c:v>
                </c:pt>
                <c:pt idx="355">
                  <c:v>14335.456</c:v>
                </c:pt>
                <c:pt idx="356">
                  <c:v>14363.254999999999</c:v>
                </c:pt>
                <c:pt idx="357">
                  <c:v>14366.522999999999</c:v>
                </c:pt>
                <c:pt idx="358">
                  <c:v>14416.308999999999</c:v>
                </c:pt>
                <c:pt idx="359">
                  <c:v>14433.121999999999</c:v>
                </c:pt>
                <c:pt idx="360">
                  <c:v>14438.757</c:v>
                </c:pt>
                <c:pt idx="361">
                  <c:v>14442.458000000001</c:v>
                </c:pt>
                <c:pt idx="362">
                  <c:v>14451.892</c:v>
                </c:pt>
                <c:pt idx="363">
                  <c:v>14494.332</c:v>
                </c:pt>
                <c:pt idx="364">
                  <c:v>14519.814</c:v>
                </c:pt>
                <c:pt idx="365">
                  <c:v>14532.896000000001</c:v>
                </c:pt>
                <c:pt idx="366">
                  <c:v>14575.710999999999</c:v>
                </c:pt>
                <c:pt idx="367">
                  <c:v>14594.14</c:v>
                </c:pt>
                <c:pt idx="368">
                  <c:v>14655.556</c:v>
                </c:pt>
                <c:pt idx="369">
                  <c:v>14658.28</c:v>
                </c:pt>
                <c:pt idx="370">
                  <c:v>14679.745999999999</c:v>
                </c:pt>
                <c:pt idx="371">
                  <c:v>14758.704</c:v>
                </c:pt>
                <c:pt idx="372">
                  <c:v>14786.392</c:v>
                </c:pt>
                <c:pt idx="373">
                  <c:v>14801.683000000001</c:v>
                </c:pt>
                <c:pt idx="374">
                  <c:v>14817.902</c:v>
                </c:pt>
                <c:pt idx="375">
                  <c:v>14890.974</c:v>
                </c:pt>
                <c:pt idx="376">
                  <c:v>14898.073</c:v>
                </c:pt>
                <c:pt idx="377">
                  <c:v>14898.814</c:v>
                </c:pt>
                <c:pt idx="378">
                  <c:v>14920.868</c:v>
                </c:pt>
                <c:pt idx="379">
                  <c:v>14950.907999999999</c:v>
                </c:pt>
                <c:pt idx="380">
                  <c:v>14965.856</c:v>
                </c:pt>
                <c:pt idx="381">
                  <c:v>14966.456</c:v>
                </c:pt>
                <c:pt idx="382">
                  <c:v>14981.825999999999</c:v>
                </c:pt>
                <c:pt idx="383">
                  <c:v>14991.807000000001</c:v>
                </c:pt>
                <c:pt idx="384">
                  <c:v>14997.4</c:v>
                </c:pt>
                <c:pt idx="385">
                  <c:v>15005.468999999999</c:v>
                </c:pt>
                <c:pt idx="386">
                  <c:v>15008.909</c:v>
                </c:pt>
                <c:pt idx="387">
                  <c:v>15016.746999999999</c:v>
                </c:pt>
                <c:pt idx="388">
                  <c:v>15016.788</c:v>
                </c:pt>
                <c:pt idx="389">
                  <c:v>15049.32</c:v>
                </c:pt>
                <c:pt idx="390">
                  <c:v>15093.986000000001</c:v>
                </c:pt>
                <c:pt idx="391">
                  <c:v>15104.29</c:v>
                </c:pt>
                <c:pt idx="392">
                  <c:v>15115.397000000001</c:v>
                </c:pt>
                <c:pt idx="393">
                  <c:v>15117.76</c:v>
                </c:pt>
                <c:pt idx="394">
                  <c:v>15163.064</c:v>
                </c:pt>
                <c:pt idx="395">
                  <c:v>15170.643</c:v>
                </c:pt>
                <c:pt idx="396">
                  <c:v>15220.807000000001</c:v>
                </c:pt>
                <c:pt idx="397">
                  <c:v>15233.321</c:v>
                </c:pt>
                <c:pt idx="398">
                  <c:v>15236.795</c:v>
                </c:pt>
                <c:pt idx="399">
                  <c:v>15250.771000000001</c:v>
                </c:pt>
                <c:pt idx="400">
                  <c:v>15257.522999999999</c:v>
                </c:pt>
                <c:pt idx="401">
                  <c:v>15302.662</c:v>
                </c:pt>
                <c:pt idx="402">
                  <c:v>15308.537</c:v>
                </c:pt>
                <c:pt idx="403">
                  <c:v>15384.880999999999</c:v>
                </c:pt>
                <c:pt idx="404">
                  <c:v>15415.925999999999</c:v>
                </c:pt>
                <c:pt idx="405">
                  <c:v>15419.802</c:v>
                </c:pt>
                <c:pt idx="406">
                  <c:v>15451.038</c:v>
                </c:pt>
                <c:pt idx="407">
                  <c:v>15468.141</c:v>
                </c:pt>
                <c:pt idx="408">
                  <c:v>15476.758</c:v>
                </c:pt>
                <c:pt idx="409">
                  <c:v>15505.847</c:v>
                </c:pt>
                <c:pt idx="410">
                  <c:v>15519.97</c:v>
                </c:pt>
                <c:pt idx="411">
                  <c:v>15520.851000000001</c:v>
                </c:pt>
                <c:pt idx="412">
                  <c:v>15521.165000000001</c:v>
                </c:pt>
                <c:pt idx="413">
                  <c:v>15619.875</c:v>
                </c:pt>
                <c:pt idx="414">
                  <c:v>15625.261</c:v>
                </c:pt>
                <c:pt idx="415">
                  <c:v>15628.023999999999</c:v>
                </c:pt>
                <c:pt idx="416">
                  <c:v>15654.598</c:v>
                </c:pt>
                <c:pt idx="417">
                  <c:v>15678.537</c:v>
                </c:pt>
                <c:pt idx="418">
                  <c:v>15705.616</c:v>
                </c:pt>
                <c:pt idx="419">
                  <c:v>15713.718999999999</c:v>
                </c:pt>
                <c:pt idx="420">
                  <c:v>15727.975</c:v>
                </c:pt>
                <c:pt idx="421">
                  <c:v>15730.407999999999</c:v>
                </c:pt>
                <c:pt idx="422">
                  <c:v>15750.508</c:v>
                </c:pt>
                <c:pt idx="423">
                  <c:v>15764.376</c:v>
                </c:pt>
                <c:pt idx="424">
                  <c:v>15785.835999999999</c:v>
                </c:pt>
                <c:pt idx="425">
                  <c:v>15792.188</c:v>
                </c:pt>
                <c:pt idx="426">
                  <c:v>15792.502</c:v>
                </c:pt>
                <c:pt idx="427">
                  <c:v>15821.112999999999</c:v>
                </c:pt>
                <c:pt idx="428">
                  <c:v>15869.205</c:v>
                </c:pt>
                <c:pt idx="429">
                  <c:v>15874.907999999999</c:v>
                </c:pt>
                <c:pt idx="430">
                  <c:v>15875.671</c:v>
                </c:pt>
                <c:pt idx="431">
                  <c:v>15886.171</c:v>
                </c:pt>
                <c:pt idx="432">
                  <c:v>15896.987999999999</c:v>
                </c:pt>
                <c:pt idx="433">
                  <c:v>15900.522000000001</c:v>
                </c:pt>
                <c:pt idx="434">
                  <c:v>15917.484</c:v>
                </c:pt>
                <c:pt idx="435">
                  <c:v>15973.380999999999</c:v>
                </c:pt>
                <c:pt idx="436">
                  <c:v>16033.565000000001</c:v>
                </c:pt>
                <c:pt idx="437">
                  <c:v>16056.804</c:v>
                </c:pt>
                <c:pt idx="438">
                  <c:v>16083.716</c:v>
                </c:pt>
                <c:pt idx="439">
                  <c:v>16111.003000000001</c:v>
                </c:pt>
                <c:pt idx="440">
                  <c:v>16143.445</c:v>
                </c:pt>
                <c:pt idx="441">
                  <c:v>16155.526</c:v>
                </c:pt>
                <c:pt idx="442">
                  <c:v>16160.055</c:v>
                </c:pt>
                <c:pt idx="443">
                  <c:v>16168.973</c:v>
                </c:pt>
                <c:pt idx="444">
                  <c:v>16199.736999999999</c:v>
                </c:pt>
                <c:pt idx="445">
                  <c:v>16256.334999999999</c:v>
                </c:pt>
                <c:pt idx="446">
                  <c:v>16334.781999999999</c:v>
                </c:pt>
                <c:pt idx="447">
                  <c:v>16344.866</c:v>
                </c:pt>
                <c:pt idx="448">
                  <c:v>16378.813</c:v>
                </c:pt>
                <c:pt idx="449">
                  <c:v>16386.645</c:v>
                </c:pt>
                <c:pt idx="450">
                  <c:v>16388.420999999998</c:v>
                </c:pt>
                <c:pt idx="451">
                  <c:v>16389.343000000001</c:v>
                </c:pt>
                <c:pt idx="452">
                  <c:v>16405.208999999999</c:v>
                </c:pt>
                <c:pt idx="453">
                  <c:v>16406.050999999999</c:v>
                </c:pt>
                <c:pt idx="454">
                  <c:v>16434.955000000002</c:v>
                </c:pt>
                <c:pt idx="455">
                  <c:v>16437.957999999999</c:v>
                </c:pt>
                <c:pt idx="456">
                  <c:v>16458.826000000001</c:v>
                </c:pt>
                <c:pt idx="457">
                  <c:v>16463.953000000001</c:v>
                </c:pt>
                <c:pt idx="458">
                  <c:v>16467.876</c:v>
                </c:pt>
                <c:pt idx="459">
                  <c:v>16475.800999999999</c:v>
                </c:pt>
                <c:pt idx="460">
                  <c:v>16512.553</c:v>
                </c:pt>
                <c:pt idx="461">
                  <c:v>16528.114000000001</c:v>
                </c:pt>
                <c:pt idx="462">
                  <c:v>16550.526999999998</c:v>
                </c:pt>
                <c:pt idx="463">
                  <c:v>16562.136999999999</c:v>
                </c:pt>
                <c:pt idx="464">
                  <c:v>16585.357</c:v>
                </c:pt>
                <c:pt idx="465">
                  <c:v>16622.330000000002</c:v>
                </c:pt>
                <c:pt idx="466">
                  <c:v>16631.102999999999</c:v>
                </c:pt>
                <c:pt idx="467">
                  <c:v>16638.467000000001</c:v>
                </c:pt>
                <c:pt idx="468">
                  <c:v>16650.786</c:v>
                </c:pt>
                <c:pt idx="469">
                  <c:v>16669.674999999999</c:v>
                </c:pt>
                <c:pt idx="470">
                  <c:v>16673.181</c:v>
                </c:pt>
                <c:pt idx="471">
                  <c:v>16678.989000000001</c:v>
                </c:pt>
                <c:pt idx="472">
                  <c:v>16724.621999999999</c:v>
                </c:pt>
                <c:pt idx="473">
                  <c:v>16752.542000000001</c:v>
                </c:pt>
                <c:pt idx="474">
                  <c:v>16778.528999999999</c:v>
                </c:pt>
                <c:pt idx="475">
                  <c:v>16793.422999999999</c:v>
                </c:pt>
                <c:pt idx="476">
                  <c:v>16798.830999999998</c:v>
                </c:pt>
                <c:pt idx="477">
                  <c:v>16807.386999999999</c:v>
                </c:pt>
                <c:pt idx="478">
                  <c:v>16810.499</c:v>
                </c:pt>
                <c:pt idx="479">
                  <c:v>16848.291000000001</c:v>
                </c:pt>
                <c:pt idx="480">
                  <c:v>16860.752</c:v>
                </c:pt>
                <c:pt idx="481">
                  <c:v>16883.989000000001</c:v>
                </c:pt>
                <c:pt idx="482">
                  <c:v>16918.731</c:v>
                </c:pt>
                <c:pt idx="483">
                  <c:v>16934.437000000002</c:v>
                </c:pt>
                <c:pt idx="484">
                  <c:v>16971.932000000001</c:v>
                </c:pt>
                <c:pt idx="485">
                  <c:v>17018.308000000001</c:v>
                </c:pt>
                <c:pt idx="486">
                  <c:v>17034.719000000001</c:v>
                </c:pt>
                <c:pt idx="487">
                  <c:v>17054.689999999999</c:v>
                </c:pt>
                <c:pt idx="488">
                  <c:v>17057.232</c:v>
                </c:pt>
                <c:pt idx="489">
                  <c:v>17059.351999999999</c:v>
                </c:pt>
                <c:pt idx="490">
                  <c:v>17066.034</c:v>
                </c:pt>
                <c:pt idx="491">
                  <c:v>17066.608</c:v>
                </c:pt>
                <c:pt idx="492">
                  <c:v>17116.523000000001</c:v>
                </c:pt>
                <c:pt idx="493">
                  <c:v>17125.945</c:v>
                </c:pt>
                <c:pt idx="494">
                  <c:v>17212.924999999999</c:v>
                </c:pt>
                <c:pt idx="495">
                  <c:v>17218</c:v>
                </c:pt>
                <c:pt idx="496">
                  <c:v>17236.133999999998</c:v>
                </c:pt>
                <c:pt idx="497">
                  <c:v>17271.754000000001</c:v>
                </c:pt>
                <c:pt idx="498">
                  <c:v>17273.77</c:v>
                </c:pt>
                <c:pt idx="499">
                  <c:v>17288.776999999998</c:v>
                </c:pt>
                <c:pt idx="500">
                  <c:v>17303.434000000001</c:v>
                </c:pt>
                <c:pt idx="501">
                  <c:v>17347.7</c:v>
                </c:pt>
                <c:pt idx="502">
                  <c:v>17364.620999999999</c:v>
                </c:pt>
                <c:pt idx="503">
                  <c:v>17367.448</c:v>
                </c:pt>
                <c:pt idx="504">
                  <c:v>17374.182000000001</c:v>
                </c:pt>
                <c:pt idx="505">
                  <c:v>17380.111000000001</c:v>
                </c:pt>
                <c:pt idx="506">
                  <c:v>17386.186000000002</c:v>
                </c:pt>
                <c:pt idx="507">
                  <c:v>17415.866999999998</c:v>
                </c:pt>
                <c:pt idx="508">
                  <c:v>17438.001</c:v>
                </c:pt>
                <c:pt idx="509">
                  <c:v>17442.887999999999</c:v>
                </c:pt>
                <c:pt idx="510">
                  <c:v>17464.439999999999</c:v>
                </c:pt>
                <c:pt idx="511">
                  <c:v>17477.888999999999</c:v>
                </c:pt>
                <c:pt idx="512">
                  <c:v>17483.501</c:v>
                </c:pt>
                <c:pt idx="513">
                  <c:v>17500.581999999999</c:v>
                </c:pt>
                <c:pt idx="514">
                  <c:v>17512.223999999998</c:v>
                </c:pt>
                <c:pt idx="515">
                  <c:v>17531.834999999999</c:v>
                </c:pt>
                <c:pt idx="516">
                  <c:v>17554.977999999999</c:v>
                </c:pt>
                <c:pt idx="517">
                  <c:v>17613.989000000001</c:v>
                </c:pt>
                <c:pt idx="518">
                  <c:v>17652.482</c:v>
                </c:pt>
                <c:pt idx="519">
                  <c:v>17658.219000000001</c:v>
                </c:pt>
                <c:pt idx="520">
                  <c:v>17679.422999999999</c:v>
                </c:pt>
                <c:pt idx="521">
                  <c:v>17687.23</c:v>
                </c:pt>
                <c:pt idx="522">
                  <c:v>17701.721000000001</c:v>
                </c:pt>
                <c:pt idx="523">
                  <c:v>17702.184000000001</c:v>
                </c:pt>
                <c:pt idx="524">
                  <c:v>17706.425999999999</c:v>
                </c:pt>
                <c:pt idx="525">
                  <c:v>17760.782999999999</c:v>
                </c:pt>
                <c:pt idx="526">
                  <c:v>17793.29</c:v>
                </c:pt>
                <c:pt idx="527">
                  <c:v>17799.476999999999</c:v>
                </c:pt>
                <c:pt idx="528">
                  <c:v>17806.396000000001</c:v>
                </c:pt>
                <c:pt idx="529">
                  <c:v>17819.207999999999</c:v>
                </c:pt>
                <c:pt idx="530">
                  <c:v>17856.691999999999</c:v>
                </c:pt>
                <c:pt idx="531">
                  <c:v>17872.864000000001</c:v>
                </c:pt>
                <c:pt idx="532">
                  <c:v>17881.705999999998</c:v>
                </c:pt>
                <c:pt idx="533">
                  <c:v>17891.416000000001</c:v>
                </c:pt>
                <c:pt idx="534">
                  <c:v>17891.835999999999</c:v>
                </c:pt>
                <c:pt idx="535">
                  <c:v>17913.393</c:v>
                </c:pt>
                <c:pt idx="536">
                  <c:v>18001.02</c:v>
                </c:pt>
                <c:pt idx="537">
                  <c:v>18065.062000000002</c:v>
                </c:pt>
                <c:pt idx="538">
                  <c:v>18067.154999999999</c:v>
                </c:pt>
                <c:pt idx="539">
                  <c:v>18072.418000000001</c:v>
                </c:pt>
                <c:pt idx="540">
                  <c:v>18100.89</c:v>
                </c:pt>
                <c:pt idx="541">
                  <c:v>18120.877</c:v>
                </c:pt>
                <c:pt idx="542">
                  <c:v>18158.674999999999</c:v>
                </c:pt>
                <c:pt idx="543">
                  <c:v>18162.075000000001</c:v>
                </c:pt>
                <c:pt idx="544">
                  <c:v>18201.851999999999</c:v>
                </c:pt>
                <c:pt idx="545">
                  <c:v>18204.914000000001</c:v>
                </c:pt>
                <c:pt idx="546">
                  <c:v>18213.304</c:v>
                </c:pt>
                <c:pt idx="547">
                  <c:v>18247.096000000001</c:v>
                </c:pt>
                <c:pt idx="548">
                  <c:v>18263.393</c:v>
                </c:pt>
                <c:pt idx="549">
                  <c:v>18307.508999999998</c:v>
                </c:pt>
                <c:pt idx="550">
                  <c:v>18310.131000000001</c:v>
                </c:pt>
                <c:pt idx="551">
                  <c:v>18325.412</c:v>
                </c:pt>
                <c:pt idx="552">
                  <c:v>18334.981</c:v>
                </c:pt>
                <c:pt idx="553">
                  <c:v>18350.198</c:v>
                </c:pt>
                <c:pt idx="554">
                  <c:v>18383.255000000001</c:v>
                </c:pt>
                <c:pt idx="555">
                  <c:v>18419.147000000001</c:v>
                </c:pt>
                <c:pt idx="556">
                  <c:v>18441.612000000001</c:v>
                </c:pt>
                <c:pt idx="557">
                  <c:v>18453.688999999998</c:v>
                </c:pt>
                <c:pt idx="558">
                  <c:v>18474.547999999999</c:v>
                </c:pt>
                <c:pt idx="559">
                  <c:v>18571.561000000002</c:v>
                </c:pt>
                <c:pt idx="560">
                  <c:v>18581.261999999999</c:v>
                </c:pt>
                <c:pt idx="561">
                  <c:v>18595.669000000002</c:v>
                </c:pt>
                <c:pt idx="562">
                  <c:v>18635.173999999999</c:v>
                </c:pt>
                <c:pt idx="563">
                  <c:v>18639.543000000001</c:v>
                </c:pt>
                <c:pt idx="564">
                  <c:v>18657.993999999999</c:v>
                </c:pt>
                <c:pt idx="565">
                  <c:v>18658.514999999999</c:v>
                </c:pt>
                <c:pt idx="566">
                  <c:v>18675.833999999999</c:v>
                </c:pt>
                <c:pt idx="567">
                  <c:v>18701.865000000002</c:v>
                </c:pt>
                <c:pt idx="568">
                  <c:v>18722.133000000002</c:v>
                </c:pt>
                <c:pt idx="569">
                  <c:v>18753.683000000001</c:v>
                </c:pt>
                <c:pt idx="570">
                  <c:v>18791.223999999998</c:v>
                </c:pt>
                <c:pt idx="571">
                  <c:v>18831.169000000002</c:v>
                </c:pt>
                <c:pt idx="572">
                  <c:v>18841.986000000001</c:v>
                </c:pt>
                <c:pt idx="573">
                  <c:v>18844.182000000001</c:v>
                </c:pt>
                <c:pt idx="574">
                  <c:v>18850.669000000002</c:v>
                </c:pt>
                <c:pt idx="575">
                  <c:v>18867.023000000001</c:v>
                </c:pt>
                <c:pt idx="576">
                  <c:v>18880.116999999998</c:v>
                </c:pt>
                <c:pt idx="577">
                  <c:v>18896.600999999999</c:v>
                </c:pt>
                <c:pt idx="578">
                  <c:v>18959.11</c:v>
                </c:pt>
                <c:pt idx="579">
                  <c:v>18959.939999999999</c:v>
                </c:pt>
                <c:pt idx="580">
                  <c:v>19028.308000000001</c:v>
                </c:pt>
                <c:pt idx="581">
                  <c:v>19046.883000000002</c:v>
                </c:pt>
                <c:pt idx="582">
                  <c:v>19052.156999999999</c:v>
                </c:pt>
                <c:pt idx="583">
                  <c:v>19057.580000000002</c:v>
                </c:pt>
                <c:pt idx="584">
                  <c:v>19063.917000000001</c:v>
                </c:pt>
                <c:pt idx="585">
                  <c:v>19139.57</c:v>
                </c:pt>
                <c:pt idx="586">
                  <c:v>19142.302</c:v>
                </c:pt>
                <c:pt idx="587">
                  <c:v>19154.595000000001</c:v>
                </c:pt>
                <c:pt idx="588">
                  <c:v>19188.666000000001</c:v>
                </c:pt>
                <c:pt idx="589">
                  <c:v>19252.044999999998</c:v>
                </c:pt>
                <c:pt idx="590">
                  <c:v>19261.332999999999</c:v>
                </c:pt>
                <c:pt idx="591">
                  <c:v>19261.641</c:v>
                </c:pt>
                <c:pt idx="592">
                  <c:v>19281.045999999998</c:v>
                </c:pt>
                <c:pt idx="593">
                  <c:v>19311.573</c:v>
                </c:pt>
                <c:pt idx="594">
                  <c:v>19313.078000000001</c:v>
                </c:pt>
                <c:pt idx="595">
                  <c:v>19348.012999999999</c:v>
                </c:pt>
                <c:pt idx="596">
                  <c:v>19366.123</c:v>
                </c:pt>
                <c:pt idx="597">
                  <c:v>19366.773000000001</c:v>
                </c:pt>
                <c:pt idx="598">
                  <c:v>19371.124</c:v>
                </c:pt>
                <c:pt idx="599">
                  <c:v>19402.773000000001</c:v>
                </c:pt>
                <c:pt idx="600">
                  <c:v>19471.255000000001</c:v>
                </c:pt>
                <c:pt idx="601">
                  <c:v>19589.499</c:v>
                </c:pt>
                <c:pt idx="602">
                  <c:v>19605.291000000001</c:v>
                </c:pt>
                <c:pt idx="603">
                  <c:v>19610.831999999999</c:v>
                </c:pt>
                <c:pt idx="604">
                  <c:v>19611.683000000001</c:v>
                </c:pt>
                <c:pt idx="605">
                  <c:v>19638.179</c:v>
                </c:pt>
                <c:pt idx="606">
                  <c:v>19644.217000000001</c:v>
                </c:pt>
                <c:pt idx="607">
                  <c:v>19648.123</c:v>
                </c:pt>
                <c:pt idx="608">
                  <c:v>19657.008000000002</c:v>
                </c:pt>
                <c:pt idx="609">
                  <c:v>19679.527999999998</c:v>
                </c:pt>
                <c:pt idx="610">
                  <c:v>19692.683000000001</c:v>
                </c:pt>
                <c:pt idx="611">
                  <c:v>19721.284</c:v>
                </c:pt>
                <c:pt idx="612">
                  <c:v>19739.478999999999</c:v>
                </c:pt>
                <c:pt idx="613">
                  <c:v>19750.385999999999</c:v>
                </c:pt>
                <c:pt idx="614">
                  <c:v>19757.936000000002</c:v>
                </c:pt>
                <c:pt idx="615">
                  <c:v>19802.037</c:v>
                </c:pt>
                <c:pt idx="616">
                  <c:v>19805.828000000001</c:v>
                </c:pt>
                <c:pt idx="617">
                  <c:v>19861.717000000001</c:v>
                </c:pt>
                <c:pt idx="618">
                  <c:v>19899.131000000001</c:v>
                </c:pt>
                <c:pt idx="619">
                  <c:v>19901.824000000001</c:v>
                </c:pt>
                <c:pt idx="620">
                  <c:v>19917.739000000001</c:v>
                </c:pt>
                <c:pt idx="621">
                  <c:v>20011.659</c:v>
                </c:pt>
                <c:pt idx="622">
                  <c:v>20054.68</c:v>
                </c:pt>
                <c:pt idx="623">
                  <c:v>20062.006000000001</c:v>
                </c:pt>
                <c:pt idx="624">
                  <c:v>20079.769</c:v>
                </c:pt>
                <c:pt idx="625">
                  <c:v>20084.260999999999</c:v>
                </c:pt>
                <c:pt idx="626">
                  <c:v>20110.992999999999</c:v>
                </c:pt>
                <c:pt idx="627">
                  <c:v>20116.194</c:v>
                </c:pt>
                <c:pt idx="628">
                  <c:v>20120.86</c:v>
                </c:pt>
                <c:pt idx="629">
                  <c:v>20121.565999999999</c:v>
                </c:pt>
                <c:pt idx="630">
                  <c:v>20125.407999999999</c:v>
                </c:pt>
                <c:pt idx="631">
                  <c:v>20141.690999999999</c:v>
                </c:pt>
                <c:pt idx="632">
                  <c:v>20271.062000000002</c:v>
                </c:pt>
                <c:pt idx="633">
                  <c:v>20278.063999999998</c:v>
                </c:pt>
                <c:pt idx="634">
                  <c:v>20282.399000000001</c:v>
                </c:pt>
                <c:pt idx="635">
                  <c:v>20358.912</c:v>
                </c:pt>
                <c:pt idx="636">
                  <c:v>20360.793000000001</c:v>
                </c:pt>
                <c:pt idx="637">
                  <c:v>20366.806</c:v>
                </c:pt>
                <c:pt idx="638">
                  <c:v>20415.387999999999</c:v>
                </c:pt>
                <c:pt idx="639">
                  <c:v>20450.317999999999</c:v>
                </c:pt>
                <c:pt idx="640">
                  <c:v>20454.723000000002</c:v>
                </c:pt>
                <c:pt idx="641">
                  <c:v>20466.400000000001</c:v>
                </c:pt>
                <c:pt idx="642">
                  <c:v>20477.042000000001</c:v>
                </c:pt>
                <c:pt idx="643">
                  <c:v>20491.752</c:v>
                </c:pt>
                <c:pt idx="644">
                  <c:v>20500.868999999999</c:v>
                </c:pt>
                <c:pt idx="645">
                  <c:v>20539.173999999999</c:v>
                </c:pt>
                <c:pt idx="646">
                  <c:v>20554.856</c:v>
                </c:pt>
                <c:pt idx="647">
                  <c:v>20598.932000000001</c:v>
                </c:pt>
                <c:pt idx="648">
                  <c:v>20621.674999999999</c:v>
                </c:pt>
                <c:pt idx="649">
                  <c:v>20623.291000000001</c:v>
                </c:pt>
                <c:pt idx="650">
                  <c:v>20633.523000000001</c:v>
                </c:pt>
                <c:pt idx="651">
                  <c:v>20704.626</c:v>
                </c:pt>
                <c:pt idx="652">
                  <c:v>20719.569</c:v>
                </c:pt>
                <c:pt idx="653">
                  <c:v>20777.556</c:v>
                </c:pt>
                <c:pt idx="654">
                  <c:v>20783.125</c:v>
                </c:pt>
                <c:pt idx="655">
                  <c:v>20783.509999999998</c:v>
                </c:pt>
                <c:pt idx="656">
                  <c:v>20881.712</c:v>
                </c:pt>
                <c:pt idx="657">
                  <c:v>20931.382000000001</c:v>
                </c:pt>
                <c:pt idx="658">
                  <c:v>20951.734</c:v>
                </c:pt>
                <c:pt idx="659">
                  <c:v>20991.079000000002</c:v>
                </c:pt>
                <c:pt idx="660">
                  <c:v>20995.935000000001</c:v>
                </c:pt>
                <c:pt idx="661">
                  <c:v>21015.934000000001</c:v>
                </c:pt>
                <c:pt idx="662">
                  <c:v>21082.422999999999</c:v>
                </c:pt>
                <c:pt idx="663">
                  <c:v>21087.848000000002</c:v>
                </c:pt>
                <c:pt idx="664">
                  <c:v>21102.399000000001</c:v>
                </c:pt>
                <c:pt idx="665">
                  <c:v>21108.074000000001</c:v>
                </c:pt>
                <c:pt idx="666">
                  <c:v>21124.054</c:v>
                </c:pt>
                <c:pt idx="667">
                  <c:v>21148.419000000002</c:v>
                </c:pt>
                <c:pt idx="668">
                  <c:v>21171.548999999999</c:v>
                </c:pt>
                <c:pt idx="669">
                  <c:v>21189.53</c:v>
                </c:pt>
                <c:pt idx="670">
                  <c:v>21196.546999999999</c:v>
                </c:pt>
                <c:pt idx="671">
                  <c:v>21216.438999999998</c:v>
                </c:pt>
                <c:pt idx="672">
                  <c:v>21223.901000000002</c:v>
                </c:pt>
                <c:pt idx="673">
                  <c:v>21246.334999999999</c:v>
                </c:pt>
                <c:pt idx="674">
                  <c:v>21288.187000000002</c:v>
                </c:pt>
                <c:pt idx="675">
                  <c:v>21340.679</c:v>
                </c:pt>
                <c:pt idx="676">
                  <c:v>21411.884999999998</c:v>
                </c:pt>
                <c:pt idx="677">
                  <c:v>21425.273000000001</c:v>
                </c:pt>
                <c:pt idx="678">
                  <c:v>21428.383000000002</c:v>
                </c:pt>
                <c:pt idx="679">
                  <c:v>21435.260999999999</c:v>
                </c:pt>
                <c:pt idx="680">
                  <c:v>21455.848000000002</c:v>
                </c:pt>
                <c:pt idx="681">
                  <c:v>21521.919000000002</c:v>
                </c:pt>
                <c:pt idx="682">
                  <c:v>21538.824000000001</c:v>
                </c:pt>
                <c:pt idx="683">
                  <c:v>21617.19</c:v>
                </c:pt>
                <c:pt idx="684">
                  <c:v>21637.202000000001</c:v>
                </c:pt>
                <c:pt idx="685">
                  <c:v>21684.528999999999</c:v>
                </c:pt>
                <c:pt idx="686">
                  <c:v>21686.736000000001</c:v>
                </c:pt>
                <c:pt idx="687">
                  <c:v>21688.005000000001</c:v>
                </c:pt>
                <c:pt idx="688">
                  <c:v>21693.883999999998</c:v>
                </c:pt>
                <c:pt idx="689">
                  <c:v>21696.9</c:v>
                </c:pt>
                <c:pt idx="690">
                  <c:v>21703.239000000001</c:v>
                </c:pt>
                <c:pt idx="691">
                  <c:v>21728.330999999998</c:v>
                </c:pt>
                <c:pt idx="692">
                  <c:v>21737.954000000002</c:v>
                </c:pt>
                <c:pt idx="693">
                  <c:v>21750.882000000001</c:v>
                </c:pt>
                <c:pt idx="694">
                  <c:v>21793.530999999999</c:v>
                </c:pt>
                <c:pt idx="695">
                  <c:v>21852.306</c:v>
                </c:pt>
                <c:pt idx="696">
                  <c:v>21869.902999999998</c:v>
                </c:pt>
                <c:pt idx="697">
                  <c:v>21882.920999999998</c:v>
                </c:pt>
                <c:pt idx="698">
                  <c:v>21888.26</c:v>
                </c:pt>
                <c:pt idx="699">
                  <c:v>21901.759999999998</c:v>
                </c:pt>
                <c:pt idx="700">
                  <c:v>21962.355</c:v>
                </c:pt>
                <c:pt idx="701">
                  <c:v>21969.888999999999</c:v>
                </c:pt>
                <c:pt idx="702">
                  <c:v>22019.918000000001</c:v>
                </c:pt>
                <c:pt idx="703">
                  <c:v>22082.6</c:v>
                </c:pt>
                <c:pt idx="704">
                  <c:v>22166.069</c:v>
                </c:pt>
                <c:pt idx="705">
                  <c:v>22253.743999999999</c:v>
                </c:pt>
                <c:pt idx="706">
                  <c:v>22349.214</c:v>
                </c:pt>
                <c:pt idx="707">
                  <c:v>22400.572</c:v>
                </c:pt>
                <c:pt idx="708">
                  <c:v>22481.228999999999</c:v>
                </c:pt>
                <c:pt idx="709">
                  <c:v>22488.371999999999</c:v>
                </c:pt>
                <c:pt idx="710">
                  <c:v>22514.966</c:v>
                </c:pt>
                <c:pt idx="711">
                  <c:v>22551.207999999999</c:v>
                </c:pt>
                <c:pt idx="712">
                  <c:v>22656.030999999999</c:v>
                </c:pt>
                <c:pt idx="713">
                  <c:v>22715.628000000001</c:v>
                </c:pt>
                <c:pt idx="714">
                  <c:v>22719.138999999999</c:v>
                </c:pt>
                <c:pt idx="715">
                  <c:v>22755.588</c:v>
                </c:pt>
                <c:pt idx="716">
                  <c:v>22774.850999999999</c:v>
                </c:pt>
                <c:pt idx="717">
                  <c:v>22778.73</c:v>
                </c:pt>
                <c:pt idx="718">
                  <c:v>22808.842000000001</c:v>
                </c:pt>
                <c:pt idx="719">
                  <c:v>22814.498</c:v>
                </c:pt>
                <c:pt idx="720">
                  <c:v>22868.339</c:v>
                </c:pt>
                <c:pt idx="721">
                  <c:v>22868.365000000002</c:v>
                </c:pt>
                <c:pt idx="722">
                  <c:v>22871.257000000001</c:v>
                </c:pt>
                <c:pt idx="723">
                  <c:v>22909.985000000001</c:v>
                </c:pt>
                <c:pt idx="724">
                  <c:v>22911.031999999999</c:v>
                </c:pt>
                <c:pt idx="725">
                  <c:v>22914.083999999999</c:v>
                </c:pt>
                <c:pt idx="726">
                  <c:v>22915.641</c:v>
                </c:pt>
                <c:pt idx="727">
                  <c:v>23025.357</c:v>
                </c:pt>
                <c:pt idx="728">
                  <c:v>23037.862000000001</c:v>
                </c:pt>
                <c:pt idx="729">
                  <c:v>23118.518</c:v>
                </c:pt>
                <c:pt idx="730">
                  <c:v>23155.909</c:v>
                </c:pt>
                <c:pt idx="731">
                  <c:v>23160.014999999999</c:v>
                </c:pt>
                <c:pt idx="732">
                  <c:v>23181.666000000001</c:v>
                </c:pt>
                <c:pt idx="733">
                  <c:v>23226.045999999998</c:v>
                </c:pt>
                <c:pt idx="734">
                  <c:v>23240.817999999999</c:v>
                </c:pt>
                <c:pt idx="735">
                  <c:v>23273.691999999999</c:v>
                </c:pt>
                <c:pt idx="736">
                  <c:v>23337.58</c:v>
                </c:pt>
                <c:pt idx="737">
                  <c:v>23359.319</c:v>
                </c:pt>
                <c:pt idx="738">
                  <c:v>23369.921999999999</c:v>
                </c:pt>
                <c:pt idx="739">
                  <c:v>23383.057000000001</c:v>
                </c:pt>
                <c:pt idx="740">
                  <c:v>23383.317999999999</c:v>
                </c:pt>
                <c:pt idx="741">
                  <c:v>23384.5</c:v>
                </c:pt>
                <c:pt idx="742">
                  <c:v>23444.455999999998</c:v>
                </c:pt>
                <c:pt idx="743">
                  <c:v>23464.887999999999</c:v>
                </c:pt>
                <c:pt idx="744">
                  <c:v>23467.171999999999</c:v>
                </c:pt>
                <c:pt idx="745">
                  <c:v>23528.169000000002</c:v>
                </c:pt>
                <c:pt idx="746">
                  <c:v>23542.154999999999</c:v>
                </c:pt>
                <c:pt idx="747">
                  <c:v>23583.665000000001</c:v>
                </c:pt>
                <c:pt idx="748">
                  <c:v>23590.278999999999</c:v>
                </c:pt>
                <c:pt idx="749">
                  <c:v>23595.594000000001</c:v>
                </c:pt>
                <c:pt idx="750">
                  <c:v>23616.993999999999</c:v>
                </c:pt>
                <c:pt idx="751">
                  <c:v>23634.233</c:v>
                </c:pt>
                <c:pt idx="752">
                  <c:v>23660.485000000001</c:v>
                </c:pt>
                <c:pt idx="753">
                  <c:v>23677.974999999999</c:v>
                </c:pt>
                <c:pt idx="754">
                  <c:v>23698.243999999999</c:v>
                </c:pt>
                <c:pt idx="755">
                  <c:v>23716.537</c:v>
                </c:pt>
                <c:pt idx="756">
                  <c:v>23811.800999999999</c:v>
                </c:pt>
                <c:pt idx="757">
                  <c:v>23829.103999999999</c:v>
                </c:pt>
                <c:pt idx="758">
                  <c:v>23902.687999999998</c:v>
                </c:pt>
                <c:pt idx="759">
                  <c:v>23939.998</c:v>
                </c:pt>
                <c:pt idx="760">
                  <c:v>23946.425999999999</c:v>
                </c:pt>
                <c:pt idx="761">
                  <c:v>23989.991000000002</c:v>
                </c:pt>
                <c:pt idx="762">
                  <c:v>24003.706999999999</c:v>
                </c:pt>
                <c:pt idx="763">
                  <c:v>24004.647000000001</c:v>
                </c:pt>
                <c:pt idx="764">
                  <c:v>24084.072</c:v>
                </c:pt>
                <c:pt idx="765">
                  <c:v>24113.24</c:v>
                </c:pt>
                <c:pt idx="766">
                  <c:v>24120.647000000001</c:v>
                </c:pt>
                <c:pt idx="767">
                  <c:v>24126.999</c:v>
                </c:pt>
                <c:pt idx="768">
                  <c:v>24146.808000000001</c:v>
                </c:pt>
                <c:pt idx="769">
                  <c:v>24156.723000000002</c:v>
                </c:pt>
                <c:pt idx="770">
                  <c:v>24185.968000000001</c:v>
                </c:pt>
                <c:pt idx="771">
                  <c:v>24192.212</c:v>
                </c:pt>
                <c:pt idx="772">
                  <c:v>24229.028999999999</c:v>
                </c:pt>
                <c:pt idx="773">
                  <c:v>24277.22</c:v>
                </c:pt>
                <c:pt idx="774">
                  <c:v>24298.877</c:v>
                </c:pt>
                <c:pt idx="775">
                  <c:v>24318.05</c:v>
                </c:pt>
                <c:pt idx="776">
                  <c:v>24355.861000000001</c:v>
                </c:pt>
                <c:pt idx="777">
                  <c:v>24383.57</c:v>
                </c:pt>
                <c:pt idx="778">
                  <c:v>24395.334999999999</c:v>
                </c:pt>
                <c:pt idx="779">
                  <c:v>24395.708999999999</c:v>
                </c:pt>
                <c:pt idx="780">
                  <c:v>24398.874</c:v>
                </c:pt>
                <c:pt idx="781">
                  <c:v>24474.616000000002</c:v>
                </c:pt>
                <c:pt idx="782">
                  <c:v>24478.132000000001</c:v>
                </c:pt>
                <c:pt idx="783">
                  <c:v>24488.794000000002</c:v>
                </c:pt>
                <c:pt idx="784">
                  <c:v>24517.14</c:v>
                </c:pt>
                <c:pt idx="785">
                  <c:v>24571.141</c:v>
                </c:pt>
                <c:pt idx="786">
                  <c:v>24603.137999999999</c:v>
                </c:pt>
                <c:pt idx="787">
                  <c:v>24616.743999999999</c:v>
                </c:pt>
                <c:pt idx="788">
                  <c:v>24665.330999999998</c:v>
                </c:pt>
                <c:pt idx="789">
                  <c:v>24728.760999999999</c:v>
                </c:pt>
                <c:pt idx="790">
                  <c:v>24730.435000000001</c:v>
                </c:pt>
                <c:pt idx="791">
                  <c:v>24771.407999999999</c:v>
                </c:pt>
                <c:pt idx="792">
                  <c:v>24773.431</c:v>
                </c:pt>
                <c:pt idx="793">
                  <c:v>24794.706999999999</c:v>
                </c:pt>
                <c:pt idx="794">
                  <c:v>24918.274000000001</c:v>
                </c:pt>
                <c:pt idx="795">
                  <c:v>24926.036</c:v>
                </c:pt>
                <c:pt idx="796">
                  <c:v>24928.223000000002</c:v>
                </c:pt>
                <c:pt idx="797">
                  <c:v>24932.285</c:v>
                </c:pt>
                <c:pt idx="798">
                  <c:v>24951.94</c:v>
                </c:pt>
                <c:pt idx="799">
                  <c:v>24953.05</c:v>
                </c:pt>
                <c:pt idx="800">
                  <c:v>24953.197</c:v>
                </c:pt>
                <c:pt idx="801">
                  <c:v>24989.102999999999</c:v>
                </c:pt>
                <c:pt idx="802">
                  <c:v>25024.215</c:v>
                </c:pt>
                <c:pt idx="803">
                  <c:v>25025.723000000002</c:v>
                </c:pt>
                <c:pt idx="804">
                  <c:v>25039.173999999999</c:v>
                </c:pt>
                <c:pt idx="805">
                  <c:v>25059.641</c:v>
                </c:pt>
                <c:pt idx="806">
                  <c:v>25087.392</c:v>
                </c:pt>
                <c:pt idx="807">
                  <c:v>25089</c:v>
                </c:pt>
                <c:pt idx="808">
                  <c:v>25099.932000000001</c:v>
                </c:pt>
                <c:pt idx="809">
                  <c:v>25191.367999999999</c:v>
                </c:pt>
                <c:pt idx="810">
                  <c:v>25215.328000000001</c:v>
                </c:pt>
                <c:pt idx="811">
                  <c:v>25215.964</c:v>
                </c:pt>
                <c:pt idx="812">
                  <c:v>25237.546999999999</c:v>
                </c:pt>
                <c:pt idx="813">
                  <c:v>25247.870999999999</c:v>
                </c:pt>
                <c:pt idx="814">
                  <c:v>25280.401000000002</c:v>
                </c:pt>
                <c:pt idx="815">
                  <c:v>25281.437999999998</c:v>
                </c:pt>
                <c:pt idx="816">
                  <c:v>25286.272000000001</c:v>
                </c:pt>
                <c:pt idx="817">
                  <c:v>25301.418000000001</c:v>
                </c:pt>
                <c:pt idx="818">
                  <c:v>25341.882000000001</c:v>
                </c:pt>
                <c:pt idx="819">
                  <c:v>25375.935000000001</c:v>
                </c:pt>
                <c:pt idx="820">
                  <c:v>25489.963</c:v>
                </c:pt>
                <c:pt idx="821">
                  <c:v>25524.263999999999</c:v>
                </c:pt>
                <c:pt idx="822">
                  <c:v>25528.641</c:v>
                </c:pt>
                <c:pt idx="823">
                  <c:v>25558.51</c:v>
                </c:pt>
                <c:pt idx="824">
                  <c:v>25560.521000000001</c:v>
                </c:pt>
                <c:pt idx="825">
                  <c:v>25583.679</c:v>
                </c:pt>
                <c:pt idx="826">
                  <c:v>25609.153999999999</c:v>
                </c:pt>
                <c:pt idx="827">
                  <c:v>25614.16</c:v>
                </c:pt>
                <c:pt idx="828">
                  <c:v>25652.971000000001</c:v>
                </c:pt>
                <c:pt idx="829">
                  <c:v>25688.005000000001</c:v>
                </c:pt>
                <c:pt idx="830">
                  <c:v>25727.157999999999</c:v>
                </c:pt>
                <c:pt idx="831">
                  <c:v>25736.903999999999</c:v>
                </c:pt>
                <c:pt idx="832">
                  <c:v>25786.663</c:v>
                </c:pt>
                <c:pt idx="833">
                  <c:v>25801.141</c:v>
                </c:pt>
                <c:pt idx="834">
                  <c:v>25808.037</c:v>
                </c:pt>
                <c:pt idx="835">
                  <c:v>25814.806</c:v>
                </c:pt>
                <c:pt idx="836">
                  <c:v>25831.098000000002</c:v>
                </c:pt>
                <c:pt idx="837">
                  <c:v>25854.149000000001</c:v>
                </c:pt>
                <c:pt idx="838">
                  <c:v>25872.190999999999</c:v>
                </c:pt>
                <c:pt idx="839">
                  <c:v>25874.1</c:v>
                </c:pt>
                <c:pt idx="840">
                  <c:v>25891.728999999999</c:v>
                </c:pt>
                <c:pt idx="841">
                  <c:v>25899.973000000002</c:v>
                </c:pt>
                <c:pt idx="842">
                  <c:v>25925.690999999999</c:v>
                </c:pt>
                <c:pt idx="843">
                  <c:v>26016.469000000001</c:v>
                </c:pt>
                <c:pt idx="844">
                  <c:v>26033.916000000001</c:v>
                </c:pt>
                <c:pt idx="845">
                  <c:v>26034.192999999999</c:v>
                </c:pt>
                <c:pt idx="846">
                  <c:v>26043.300999999999</c:v>
                </c:pt>
                <c:pt idx="847">
                  <c:v>26048.569</c:v>
                </c:pt>
                <c:pt idx="848">
                  <c:v>26065.145</c:v>
                </c:pt>
                <c:pt idx="849">
                  <c:v>26149.387999999999</c:v>
                </c:pt>
                <c:pt idx="850">
                  <c:v>26247.264999999999</c:v>
                </c:pt>
                <c:pt idx="851">
                  <c:v>26270.15</c:v>
                </c:pt>
                <c:pt idx="852">
                  <c:v>26274.953000000001</c:v>
                </c:pt>
                <c:pt idx="853">
                  <c:v>26341.045999999998</c:v>
                </c:pt>
                <c:pt idx="854">
                  <c:v>26345.037</c:v>
                </c:pt>
                <c:pt idx="855">
                  <c:v>26365.078000000001</c:v>
                </c:pt>
                <c:pt idx="856">
                  <c:v>26402.884999999998</c:v>
                </c:pt>
                <c:pt idx="857">
                  <c:v>26419.071</c:v>
                </c:pt>
                <c:pt idx="858">
                  <c:v>26424.941999999999</c:v>
                </c:pt>
                <c:pt idx="859">
                  <c:v>26446.386999999999</c:v>
                </c:pt>
                <c:pt idx="860">
                  <c:v>26460.300999999999</c:v>
                </c:pt>
                <c:pt idx="861">
                  <c:v>26481.769</c:v>
                </c:pt>
                <c:pt idx="862">
                  <c:v>26498.302</c:v>
                </c:pt>
                <c:pt idx="863">
                  <c:v>26520.807000000001</c:v>
                </c:pt>
                <c:pt idx="864">
                  <c:v>26554.276999999998</c:v>
                </c:pt>
                <c:pt idx="865">
                  <c:v>26561.103999999999</c:v>
                </c:pt>
                <c:pt idx="866">
                  <c:v>26612.035</c:v>
                </c:pt>
                <c:pt idx="867">
                  <c:v>26612.083999999999</c:v>
                </c:pt>
                <c:pt idx="868">
                  <c:v>26630.837</c:v>
                </c:pt>
                <c:pt idx="869">
                  <c:v>26675.631000000001</c:v>
                </c:pt>
                <c:pt idx="870">
                  <c:v>26686.49</c:v>
                </c:pt>
                <c:pt idx="871">
                  <c:v>26699.802</c:v>
                </c:pt>
                <c:pt idx="872">
                  <c:v>26708.878000000001</c:v>
                </c:pt>
                <c:pt idx="873">
                  <c:v>26715.447</c:v>
                </c:pt>
                <c:pt idx="874">
                  <c:v>26745.701000000001</c:v>
                </c:pt>
                <c:pt idx="875">
                  <c:v>26751.263999999999</c:v>
                </c:pt>
                <c:pt idx="876">
                  <c:v>26804.311000000002</c:v>
                </c:pt>
                <c:pt idx="877">
                  <c:v>26827.387999999999</c:v>
                </c:pt>
                <c:pt idx="878">
                  <c:v>26835.945</c:v>
                </c:pt>
                <c:pt idx="879">
                  <c:v>26879.435000000001</c:v>
                </c:pt>
                <c:pt idx="880">
                  <c:v>26968.185000000001</c:v>
                </c:pt>
                <c:pt idx="881">
                  <c:v>27037.824000000001</c:v>
                </c:pt>
                <c:pt idx="882">
                  <c:v>27038.271000000001</c:v>
                </c:pt>
                <c:pt idx="883">
                  <c:v>27063.268</c:v>
                </c:pt>
                <c:pt idx="884">
                  <c:v>27069.544999999998</c:v>
                </c:pt>
                <c:pt idx="885">
                  <c:v>27099.546999999999</c:v>
                </c:pt>
                <c:pt idx="886">
                  <c:v>27100.499</c:v>
                </c:pt>
                <c:pt idx="887">
                  <c:v>27185.474999999999</c:v>
                </c:pt>
                <c:pt idx="888">
                  <c:v>27198.019</c:v>
                </c:pt>
                <c:pt idx="889">
                  <c:v>27198.591</c:v>
                </c:pt>
                <c:pt idx="890">
                  <c:v>27206.255000000001</c:v>
                </c:pt>
                <c:pt idx="891">
                  <c:v>27208.476999999999</c:v>
                </c:pt>
                <c:pt idx="892">
                  <c:v>27220.225999999999</c:v>
                </c:pt>
                <c:pt idx="893">
                  <c:v>27247.170999999998</c:v>
                </c:pt>
                <c:pt idx="894">
                  <c:v>27263.751</c:v>
                </c:pt>
                <c:pt idx="895">
                  <c:v>27267.584999999999</c:v>
                </c:pt>
                <c:pt idx="896">
                  <c:v>27361.120999999999</c:v>
                </c:pt>
                <c:pt idx="897">
                  <c:v>27398.787</c:v>
                </c:pt>
                <c:pt idx="898">
                  <c:v>27417.124</c:v>
                </c:pt>
                <c:pt idx="899">
                  <c:v>27425.126</c:v>
                </c:pt>
                <c:pt idx="900">
                  <c:v>27452.703000000001</c:v>
                </c:pt>
                <c:pt idx="901">
                  <c:v>27462.325000000001</c:v>
                </c:pt>
                <c:pt idx="902">
                  <c:v>27471.162</c:v>
                </c:pt>
                <c:pt idx="903">
                  <c:v>27491.235000000001</c:v>
                </c:pt>
                <c:pt idx="904">
                  <c:v>27519.23</c:v>
                </c:pt>
                <c:pt idx="905">
                  <c:v>27520.986000000001</c:v>
                </c:pt>
                <c:pt idx="906">
                  <c:v>27530.434000000001</c:v>
                </c:pt>
                <c:pt idx="907">
                  <c:v>27535.67</c:v>
                </c:pt>
                <c:pt idx="908">
                  <c:v>27572.037</c:v>
                </c:pt>
                <c:pt idx="909">
                  <c:v>27600.206999999999</c:v>
                </c:pt>
                <c:pt idx="910">
                  <c:v>27619.850999999999</c:v>
                </c:pt>
                <c:pt idx="911">
                  <c:v>27624.06</c:v>
                </c:pt>
                <c:pt idx="912">
                  <c:v>27672.692999999999</c:v>
                </c:pt>
                <c:pt idx="913">
                  <c:v>27723.387999999999</c:v>
                </c:pt>
                <c:pt idx="914">
                  <c:v>27792.664000000001</c:v>
                </c:pt>
                <c:pt idx="915">
                  <c:v>27806.914000000001</c:v>
                </c:pt>
                <c:pt idx="916">
                  <c:v>27812.331999999999</c:v>
                </c:pt>
                <c:pt idx="917">
                  <c:v>27852.07</c:v>
                </c:pt>
                <c:pt idx="918">
                  <c:v>27883.080999999998</c:v>
                </c:pt>
                <c:pt idx="919">
                  <c:v>27901.651000000002</c:v>
                </c:pt>
                <c:pt idx="920">
                  <c:v>27945.091</c:v>
                </c:pt>
                <c:pt idx="921">
                  <c:v>27961.165000000001</c:v>
                </c:pt>
                <c:pt idx="922">
                  <c:v>27962.370999999999</c:v>
                </c:pt>
                <c:pt idx="923">
                  <c:v>27969.368999999999</c:v>
                </c:pt>
                <c:pt idx="924">
                  <c:v>27997.599999999999</c:v>
                </c:pt>
                <c:pt idx="925">
                  <c:v>28005.594000000001</c:v>
                </c:pt>
                <c:pt idx="926">
                  <c:v>28005.948</c:v>
                </c:pt>
                <c:pt idx="927">
                  <c:v>28014.076000000001</c:v>
                </c:pt>
                <c:pt idx="928">
                  <c:v>28052.762999999999</c:v>
                </c:pt>
                <c:pt idx="929">
                  <c:v>28089.18</c:v>
                </c:pt>
                <c:pt idx="930">
                  <c:v>28137.434000000001</c:v>
                </c:pt>
                <c:pt idx="931">
                  <c:v>28165.916000000001</c:v>
                </c:pt>
                <c:pt idx="932">
                  <c:v>28180.34</c:v>
                </c:pt>
                <c:pt idx="933">
                  <c:v>28181.629000000001</c:v>
                </c:pt>
                <c:pt idx="934">
                  <c:v>28238.743999999999</c:v>
                </c:pt>
                <c:pt idx="935">
                  <c:v>28269.155999999999</c:v>
                </c:pt>
                <c:pt idx="936">
                  <c:v>28269.210999999999</c:v>
                </c:pt>
                <c:pt idx="937">
                  <c:v>28269.348999999998</c:v>
                </c:pt>
                <c:pt idx="938">
                  <c:v>28271.274000000001</c:v>
                </c:pt>
                <c:pt idx="939">
                  <c:v>28276.559000000001</c:v>
                </c:pt>
                <c:pt idx="940">
                  <c:v>28285.652999999998</c:v>
                </c:pt>
                <c:pt idx="941">
                  <c:v>28298.123</c:v>
                </c:pt>
                <c:pt idx="942">
                  <c:v>28349.223000000002</c:v>
                </c:pt>
                <c:pt idx="943">
                  <c:v>28370.035</c:v>
                </c:pt>
                <c:pt idx="944">
                  <c:v>28420.172999999999</c:v>
                </c:pt>
                <c:pt idx="945">
                  <c:v>28430.612000000001</c:v>
                </c:pt>
                <c:pt idx="946">
                  <c:v>28482.367999999999</c:v>
                </c:pt>
                <c:pt idx="947">
                  <c:v>28510.714</c:v>
                </c:pt>
                <c:pt idx="948">
                  <c:v>28520.986000000001</c:v>
                </c:pt>
                <c:pt idx="949">
                  <c:v>28536.873</c:v>
                </c:pt>
                <c:pt idx="950">
                  <c:v>28544.735000000001</c:v>
                </c:pt>
                <c:pt idx="951">
                  <c:v>28546.063999999998</c:v>
                </c:pt>
                <c:pt idx="952">
                  <c:v>28572.202000000001</c:v>
                </c:pt>
                <c:pt idx="953">
                  <c:v>28579.491999999998</c:v>
                </c:pt>
                <c:pt idx="954">
                  <c:v>28580.366000000002</c:v>
                </c:pt>
                <c:pt idx="955">
                  <c:v>28580.567999999999</c:v>
                </c:pt>
                <c:pt idx="956">
                  <c:v>28587.271000000001</c:v>
                </c:pt>
                <c:pt idx="957">
                  <c:v>28590.561000000002</c:v>
                </c:pt>
                <c:pt idx="958">
                  <c:v>28608.262999999999</c:v>
                </c:pt>
                <c:pt idx="959">
                  <c:v>28625.878000000001</c:v>
                </c:pt>
                <c:pt idx="960">
                  <c:v>28660.23</c:v>
                </c:pt>
                <c:pt idx="961">
                  <c:v>28718.513999999999</c:v>
                </c:pt>
                <c:pt idx="962">
                  <c:v>28728.912</c:v>
                </c:pt>
                <c:pt idx="963">
                  <c:v>28763.428</c:v>
                </c:pt>
                <c:pt idx="964">
                  <c:v>28770.231</c:v>
                </c:pt>
                <c:pt idx="965">
                  <c:v>28788.048999999999</c:v>
                </c:pt>
                <c:pt idx="966">
                  <c:v>28815.510999999999</c:v>
                </c:pt>
                <c:pt idx="967">
                  <c:v>28821.864000000001</c:v>
                </c:pt>
                <c:pt idx="968">
                  <c:v>28878.44</c:v>
                </c:pt>
                <c:pt idx="969">
                  <c:v>28891.253000000001</c:v>
                </c:pt>
                <c:pt idx="970">
                  <c:v>28893.919000000002</c:v>
                </c:pt>
                <c:pt idx="971">
                  <c:v>28899.698</c:v>
                </c:pt>
                <c:pt idx="972">
                  <c:v>28905.960999999999</c:v>
                </c:pt>
                <c:pt idx="973">
                  <c:v>28974.657999999999</c:v>
                </c:pt>
                <c:pt idx="974">
                  <c:v>28996.863000000001</c:v>
                </c:pt>
                <c:pt idx="975">
                  <c:v>29013.733</c:v>
                </c:pt>
                <c:pt idx="976">
                  <c:v>29022.423999999999</c:v>
                </c:pt>
                <c:pt idx="977">
                  <c:v>29037.576000000001</c:v>
                </c:pt>
                <c:pt idx="978">
                  <c:v>29065.225999999999</c:v>
                </c:pt>
                <c:pt idx="979">
                  <c:v>29109.638999999999</c:v>
                </c:pt>
                <c:pt idx="980">
                  <c:v>29120.698</c:v>
                </c:pt>
                <c:pt idx="981">
                  <c:v>29141.293000000001</c:v>
                </c:pt>
                <c:pt idx="982">
                  <c:v>29159.26</c:v>
                </c:pt>
                <c:pt idx="983">
                  <c:v>29193.223999999998</c:v>
                </c:pt>
                <c:pt idx="984">
                  <c:v>29230.187999999998</c:v>
                </c:pt>
                <c:pt idx="985">
                  <c:v>29239.804</c:v>
                </c:pt>
                <c:pt idx="986">
                  <c:v>29246.421999999999</c:v>
                </c:pt>
                <c:pt idx="987">
                  <c:v>29253.455000000002</c:v>
                </c:pt>
                <c:pt idx="988">
                  <c:v>29279.429</c:v>
                </c:pt>
                <c:pt idx="989">
                  <c:v>29309.35</c:v>
                </c:pt>
                <c:pt idx="990">
                  <c:v>29328.096000000001</c:v>
                </c:pt>
                <c:pt idx="991">
                  <c:v>29352.116999999998</c:v>
                </c:pt>
                <c:pt idx="992">
                  <c:v>29354.48</c:v>
                </c:pt>
                <c:pt idx="993">
                  <c:v>29383.279999999999</c:v>
                </c:pt>
                <c:pt idx="994">
                  <c:v>29395.557000000001</c:v>
                </c:pt>
                <c:pt idx="995">
                  <c:v>29399.066999999999</c:v>
                </c:pt>
                <c:pt idx="996">
                  <c:v>29401.88</c:v>
                </c:pt>
                <c:pt idx="997">
                  <c:v>29411.863000000001</c:v>
                </c:pt>
                <c:pt idx="998">
                  <c:v>29420.625</c:v>
                </c:pt>
                <c:pt idx="999">
                  <c:v>29421.688999999998</c:v>
                </c:pt>
                <c:pt idx="1000">
                  <c:v>29449.578000000001</c:v>
                </c:pt>
                <c:pt idx="1001">
                  <c:v>29510.275000000001</c:v>
                </c:pt>
                <c:pt idx="1002">
                  <c:v>29512.949000000001</c:v>
                </c:pt>
                <c:pt idx="1003">
                  <c:v>29536.58</c:v>
                </c:pt>
                <c:pt idx="1004">
                  <c:v>29553.901999999998</c:v>
                </c:pt>
                <c:pt idx="1005">
                  <c:v>29575.023000000001</c:v>
                </c:pt>
                <c:pt idx="1006">
                  <c:v>29596.133000000002</c:v>
                </c:pt>
                <c:pt idx="1007">
                  <c:v>29598.103999999999</c:v>
                </c:pt>
                <c:pt idx="1008">
                  <c:v>29609.367999999999</c:v>
                </c:pt>
                <c:pt idx="1009">
                  <c:v>29612.703000000001</c:v>
                </c:pt>
                <c:pt idx="1010">
                  <c:v>29615.721000000001</c:v>
                </c:pt>
                <c:pt idx="1011">
                  <c:v>29689.746999999999</c:v>
                </c:pt>
                <c:pt idx="1012">
                  <c:v>29709.716</c:v>
                </c:pt>
                <c:pt idx="1013">
                  <c:v>29734.118999999999</c:v>
                </c:pt>
                <c:pt idx="1014">
                  <c:v>29806.523000000001</c:v>
                </c:pt>
                <c:pt idx="1015">
                  <c:v>29826.666000000001</c:v>
                </c:pt>
                <c:pt idx="1016">
                  <c:v>29827.267</c:v>
                </c:pt>
                <c:pt idx="1017">
                  <c:v>29830.43</c:v>
                </c:pt>
                <c:pt idx="1018">
                  <c:v>29870.672999999999</c:v>
                </c:pt>
                <c:pt idx="1019">
                  <c:v>29912.756000000001</c:v>
                </c:pt>
                <c:pt idx="1020">
                  <c:v>29924.691999999999</c:v>
                </c:pt>
                <c:pt idx="1021">
                  <c:v>29930.536</c:v>
                </c:pt>
                <c:pt idx="1022">
                  <c:v>29964.692999999999</c:v>
                </c:pt>
                <c:pt idx="1023">
                  <c:v>29976.928</c:v>
                </c:pt>
                <c:pt idx="1024">
                  <c:v>29989.794000000002</c:v>
                </c:pt>
                <c:pt idx="1025">
                  <c:v>30005.973000000002</c:v>
                </c:pt>
                <c:pt idx="1026">
                  <c:v>30024.296999999999</c:v>
                </c:pt>
                <c:pt idx="1027">
                  <c:v>30032.281999999999</c:v>
                </c:pt>
                <c:pt idx="1028">
                  <c:v>30042.921999999999</c:v>
                </c:pt>
                <c:pt idx="1029">
                  <c:v>30043.058000000001</c:v>
                </c:pt>
                <c:pt idx="1030">
                  <c:v>30051.109</c:v>
                </c:pt>
                <c:pt idx="1031">
                  <c:v>30147.788</c:v>
                </c:pt>
                <c:pt idx="1032">
                  <c:v>30173.023000000001</c:v>
                </c:pt>
                <c:pt idx="1033">
                  <c:v>30182.287</c:v>
                </c:pt>
                <c:pt idx="1034">
                  <c:v>30217.971000000001</c:v>
                </c:pt>
                <c:pt idx="1035">
                  <c:v>30239.170999999998</c:v>
                </c:pt>
                <c:pt idx="1036">
                  <c:v>30248.59</c:v>
                </c:pt>
                <c:pt idx="1037">
                  <c:v>30248.941999999999</c:v>
                </c:pt>
                <c:pt idx="1038">
                  <c:v>30261.774000000001</c:v>
                </c:pt>
                <c:pt idx="1039">
                  <c:v>30281.043000000001</c:v>
                </c:pt>
                <c:pt idx="1040">
                  <c:v>30286.444</c:v>
                </c:pt>
                <c:pt idx="1041">
                  <c:v>30289.985000000001</c:v>
                </c:pt>
                <c:pt idx="1042">
                  <c:v>30304.271000000001</c:v>
                </c:pt>
                <c:pt idx="1043">
                  <c:v>30306.707999999999</c:v>
                </c:pt>
                <c:pt idx="1044">
                  <c:v>30323.960999999999</c:v>
                </c:pt>
                <c:pt idx="1045">
                  <c:v>30367.204000000002</c:v>
                </c:pt>
                <c:pt idx="1046">
                  <c:v>30408.294000000002</c:v>
                </c:pt>
                <c:pt idx="1047">
                  <c:v>30424.239000000001</c:v>
                </c:pt>
                <c:pt idx="1048">
                  <c:v>30429.038</c:v>
                </c:pt>
                <c:pt idx="1049">
                  <c:v>30446.054</c:v>
                </c:pt>
                <c:pt idx="1050">
                  <c:v>30529.07</c:v>
                </c:pt>
                <c:pt idx="1051">
                  <c:v>30533.745999999999</c:v>
                </c:pt>
                <c:pt idx="1052">
                  <c:v>30538.436000000002</c:v>
                </c:pt>
                <c:pt idx="1053">
                  <c:v>30545.113000000001</c:v>
                </c:pt>
                <c:pt idx="1054">
                  <c:v>30616.722000000002</c:v>
                </c:pt>
                <c:pt idx="1055">
                  <c:v>30626.026999999998</c:v>
                </c:pt>
                <c:pt idx="1056">
                  <c:v>30633.054</c:v>
                </c:pt>
                <c:pt idx="1057">
                  <c:v>30664.575000000001</c:v>
                </c:pt>
                <c:pt idx="1058">
                  <c:v>30707.877</c:v>
                </c:pt>
                <c:pt idx="1059">
                  <c:v>30753.413</c:v>
                </c:pt>
                <c:pt idx="1060">
                  <c:v>30762.594000000001</c:v>
                </c:pt>
                <c:pt idx="1061">
                  <c:v>30767.794999999998</c:v>
                </c:pt>
                <c:pt idx="1062">
                  <c:v>30775.924999999999</c:v>
                </c:pt>
                <c:pt idx="1063">
                  <c:v>30778.905999999999</c:v>
                </c:pt>
                <c:pt idx="1064">
                  <c:v>30791.008000000002</c:v>
                </c:pt>
                <c:pt idx="1065">
                  <c:v>30837.808000000001</c:v>
                </c:pt>
                <c:pt idx="1066">
                  <c:v>30874.883000000002</c:v>
                </c:pt>
                <c:pt idx="1067">
                  <c:v>30911.873</c:v>
                </c:pt>
                <c:pt idx="1068">
                  <c:v>30922.18</c:v>
                </c:pt>
                <c:pt idx="1069">
                  <c:v>30938.885999999999</c:v>
                </c:pt>
                <c:pt idx="1070">
                  <c:v>30942.463</c:v>
                </c:pt>
                <c:pt idx="1071">
                  <c:v>30959.812000000002</c:v>
                </c:pt>
                <c:pt idx="1072">
                  <c:v>30986.134999999998</c:v>
                </c:pt>
                <c:pt idx="1073">
                  <c:v>31003.383000000002</c:v>
                </c:pt>
                <c:pt idx="1074">
                  <c:v>31020.276000000002</c:v>
                </c:pt>
                <c:pt idx="1075">
                  <c:v>31020.597000000002</c:v>
                </c:pt>
                <c:pt idx="1076">
                  <c:v>31043.678</c:v>
                </c:pt>
                <c:pt idx="1077">
                  <c:v>31067.806</c:v>
                </c:pt>
                <c:pt idx="1078">
                  <c:v>31112.785</c:v>
                </c:pt>
                <c:pt idx="1079">
                  <c:v>31148.435000000001</c:v>
                </c:pt>
                <c:pt idx="1080">
                  <c:v>31148.802</c:v>
                </c:pt>
                <c:pt idx="1081">
                  <c:v>31178.684000000001</c:v>
                </c:pt>
                <c:pt idx="1082">
                  <c:v>31213.044999999998</c:v>
                </c:pt>
                <c:pt idx="1083">
                  <c:v>31221.648000000001</c:v>
                </c:pt>
                <c:pt idx="1084">
                  <c:v>31240.482</c:v>
                </c:pt>
                <c:pt idx="1085">
                  <c:v>31272.829000000002</c:v>
                </c:pt>
                <c:pt idx="1086">
                  <c:v>31285.232</c:v>
                </c:pt>
                <c:pt idx="1087">
                  <c:v>31305.089</c:v>
                </c:pt>
                <c:pt idx="1088">
                  <c:v>31368.315999999999</c:v>
                </c:pt>
                <c:pt idx="1089">
                  <c:v>31401.868999999999</c:v>
                </c:pt>
                <c:pt idx="1090">
                  <c:v>31448.519</c:v>
                </c:pt>
                <c:pt idx="1091">
                  <c:v>31454.935000000001</c:v>
                </c:pt>
                <c:pt idx="1092">
                  <c:v>31455.606</c:v>
                </c:pt>
                <c:pt idx="1093">
                  <c:v>31459.563999999998</c:v>
                </c:pt>
                <c:pt idx="1094">
                  <c:v>31497.18</c:v>
                </c:pt>
                <c:pt idx="1095">
                  <c:v>31534.851999999999</c:v>
                </c:pt>
                <c:pt idx="1096">
                  <c:v>31563.137999999999</c:v>
                </c:pt>
                <c:pt idx="1097">
                  <c:v>31573.733</c:v>
                </c:pt>
                <c:pt idx="1098">
                  <c:v>31593.798999999999</c:v>
                </c:pt>
                <c:pt idx="1099">
                  <c:v>31602.701000000001</c:v>
                </c:pt>
                <c:pt idx="1100">
                  <c:v>31625.228999999999</c:v>
                </c:pt>
                <c:pt idx="1101">
                  <c:v>31633.367999999999</c:v>
                </c:pt>
                <c:pt idx="1102">
                  <c:v>31634.238000000001</c:v>
                </c:pt>
                <c:pt idx="1103">
                  <c:v>31659.003000000001</c:v>
                </c:pt>
                <c:pt idx="1104">
                  <c:v>31667.146000000001</c:v>
                </c:pt>
                <c:pt idx="1105">
                  <c:v>31677.190999999999</c:v>
                </c:pt>
                <c:pt idx="1106">
                  <c:v>31699.807000000001</c:v>
                </c:pt>
                <c:pt idx="1107">
                  <c:v>31739.513999999999</c:v>
                </c:pt>
                <c:pt idx="1108">
                  <c:v>31773.415000000001</c:v>
                </c:pt>
                <c:pt idx="1109">
                  <c:v>31782.366999999998</c:v>
                </c:pt>
                <c:pt idx="1110">
                  <c:v>31788.585999999999</c:v>
                </c:pt>
                <c:pt idx="1111">
                  <c:v>31792.063999999998</c:v>
                </c:pt>
                <c:pt idx="1112">
                  <c:v>31817.383000000002</c:v>
                </c:pt>
                <c:pt idx="1113">
                  <c:v>31824.486000000001</c:v>
                </c:pt>
                <c:pt idx="1114">
                  <c:v>31830.811000000002</c:v>
                </c:pt>
                <c:pt idx="1115">
                  <c:v>31842.989000000001</c:v>
                </c:pt>
                <c:pt idx="1116">
                  <c:v>31844.953000000001</c:v>
                </c:pt>
                <c:pt idx="1117">
                  <c:v>31855.355</c:v>
                </c:pt>
                <c:pt idx="1118">
                  <c:v>31897.09</c:v>
                </c:pt>
                <c:pt idx="1119">
                  <c:v>31968.505000000001</c:v>
                </c:pt>
                <c:pt idx="1120">
                  <c:v>31985.564999999999</c:v>
                </c:pt>
                <c:pt idx="1121">
                  <c:v>32023.692999999999</c:v>
                </c:pt>
                <c:pt idx="1122">
                  <c:v>32105.397000000001</c:v>
                </c:pt>
                <c:pt idx="1123">
                  <c:v>32166.544999999998</c:v>
                </c:pt>
                <c:pt idx="1124">
                  <c:v>32188.654999999999</c:v>
                </c:pt>
                <c:pt idx="1125">
                  <c:v>32192.324000000001</c:v>
                </c:pt>
                <c:pt idx="1126">
                  <c:v>32200.739000000001</c:v>
                </c:pt>
                <c:pt idx="1127">
                  <c:v>32224.297999999999</c:v>
                </c:pt>
                <c:pt idx="1128">
                  <c:v>32240.7</c:v>
                </c:pt>
                <c:pt idx="1129">
                  <c:v>32252.432000000001</c:v>
                </c:pt>
                <c:pt idx="1130">
                  <c:v>32268.116000000002</c:v>
                </c:pt>
                <c:pt idx="1131">
                  <c:v>32322.223999999998</c:v>
                </c:pt>
                <c:pt idx="1132">
                  <c:v>32329.384999999998</c:v>
                </c:pt>
                <c:pt idx="1133">
                  <c:v>32340.365000000002</c:v>
                </c:pt>
                <c:pt idx="1134">
                  <c:v>32361.062000000002</c:v>
                </c:pt>
                <c:pt idx="1135">
                  <c:v>32365.429</c:v>
                </c:pt>
                <c:pt idx="1136">
                  <c:v>32385.041000000001</c:v>
                </c:pt>
                <c:pt idx="1137">
                  <c:v>32433.246999999999</c:v>
                </c:pt>
                <c:pt idx="1138">
                  <c:v>32443.718000000001</c:v>
                </c:pt>
                <c:pt idx="1139">
                  <c:v>32445.274000000001</c:v>
                </c:pt>
                <c:pt idx="1140">
                  <c:v>32450.133999999998</c:v>
                </c:pt>
                <c:pt idx="1141">
                  <c:v>32450.261999999999</c:v>
                </c:pt>
                <c:pt idx="1142">
                  <c:v>32474.495999999999</c:v>
                </c:pt>
                <c:pt idx="1143">
                  <c:v>32499.064999999999</c:v>
                </c:pt>
                <c:pt idx="1144">
                  <c:v>32504.574000000001</c:v>
                </c:pt>
                <c:pt idx="1145">
                  <c:v>32523.098999999998</c:v>
                </c:pt>
                <c:pt idx="1146">
                  <c:v>32542.38</c:v>
                </c:pt>
                <c:pt idx="1147">
                  <c:v>32568.794999999998</c:v>
                </c:pt>
                <c:pt idx="1148">
                  <c:v>32595.379000000001</c:v>
                </c:pt>
                <c:pt idx="1149">
                  <c:v>32597.787</c:v>
                </c:pt>
                <c:pt idx="1150">
                  <c:v>32602.648000000001</c:v>
                </c:pt>
                <c:pt idx="1151">
                  <c:v>32705.008000000002</c:v>
                </c:pt>
                <c:pt idx="1152">
                  <c:v>32730.248</c:v>
                </c:pt>
                <c:pt idx="1153">
                  <c:v>32742.694</c:v>
                </c:pt>
                <c:pt idx="1154">
                  <c:v>32757.442999999999</c:v>
                </c:pt>
                <c:pt idx="1155">
                  <c:v>32782.315000000002</c:v>
                </c:pt>
                <c:pt idx="1156">
                  <c:v>32844.167000000001</c:v>
                </c:pt>
                <c:pt idx="1157">
                  <c:v>32845.855000000003</c:v>
                </c:pt>
                <c:pt idx="1158">
                  <c:v>32861.343999999997</c:v>
                </c:pt>
                <c:pt idx="1159">
                  <c:v>32875.928</c:v>
                </c:pt>
                <c:pt idx="1160">
                  <c:v>32932.042999999998</c:v>
                </c:pt>
                <c:pt idx="1161">
                  <c:v>32935.754999999997</c:v>
                </c:pt>
                <c:pt idx="1162">
                  <c:v>32944.057999999997</c:v>
                </c:pt>
                <c:pt idx="1163">
                  <c:v>32975.925000000003</c:v>
                </c:pt>
                <c:pt idx="1164">
                  <c:v>33051.523000000001</c:v>
                </c:pt>
                <c:pt idx="1165">
                  <c:v>33067.843999999997</c:v>
                </c:pt>
                <c:pt idx="1166">
                  <c:v>33070.22</c:v>
                </c:pt>
                <c:pt idx="1167">
                  <c:v>33165.262000000002</c:v>
                </c:pt>
                <c:pt idx="1168">
                  <c:v>33165.788</c:v>
                </c:pt>
                <c:pt idx="1169">
                  <c:v>33171.127999999997</c:v>
                </c:pt>
                <c:pt idx="1170">
                  <c:v>33175.964</c:v>
                </c:pt>
                <c:pt idx="1171">
                  <c:v>33183.256000000001</c:v>
                </c:pt>
                <c:pt idx="1172">
                  <c:v>33206.377</c:v>
                </c:pt>
                <c:pt idx="1173">
                  <c:v>33223.082000000002</c:v>
                </c:pt>
                <c:pt idx="1174">
                  <c:v>33243.353999999999</c:v>
                </c:pt>
                <c:pt idx="1175">
                  <c:v>33259.669000000002</c:v>
                </c:pt>
                <c:pt idx="1176">
                  <c:v>33276.963000000003</c:v>
                </c:pt>
                <c:pt idx="1177">
                  <c:v>33292.752</c:v>
                </c:pt>
                <c:pt idx="1178">
                  <c:v>33317.326000000001</c:v>
                </c:pt>
                <c:pt idx="1179">
                  <c:v>33357.474999999999</c:v>
                </c:pt>
                <c:pt idx="1180">
                  <c:v>33359.587</c:v>
                </c:pt>
                <c:pt idx="1181">
                  <c:v>33374.053999999996</c:v>
                </c:pt>
                <c:pt idx="1182">
                  <c:v>33399.487000000001</c:v>
                </c:pt>
                <c:pt idx="1183">
                  <c:v>33427.46</c:v>
                </c:pt>
                <c:pt idx="1184">
                  <c:v>33479.124000000003</c:v>
                </c:pt>
                <c:pt idx="1185">
                  <c:v>33503.951999999997</c:v>
                </c:pt>
                <c:pt idx="1186">
                  <c:v>33528.108</c:v>
                </c:pt>
                <c:pt idx="1187">
                  <c:v>33529.516000000003</c:v>
                </c:pt>
                <c:pt idx="1188">
                  <c:v>33558.184999999998</c:v>
                </c:pt>
                <c:pt idx="1189">
                  <c:v>33583.17</c:v>
                </c:pt>
                <c:pt idx="1190">
                  <c:v>33587.631000000001</c:v>
                </c:pt>
                <c:pt idx="1191">
                  <c:v>33616.313999999998</c:v>
                </c:pt>
                <c:pt idx="1192">
                  <c:v>33623.915000000001</c:v>
                </c:pt>
                <c:pt idx="1193">
                  <c:v>33630.451000000001</c:v>
                </c:pt>
                <c:pt idx="1194">
                  <c:v>33655.709000000003</c:v>
                </c:pt>
                <c:pt idx="1195">
                  <c:v>33709.425000000003</c:v>
                </c:pt>
                <c:pt idx="1196">
                  <c:v>33735.313999999998</c:v>
                </c:pt>
                <c:pt idx="1197">
                  <c:v>33755.144</c:v>
                </c:pt>
                <c:pt idx="1198">
                  <c:v>33808.553999999996</c:v>
                </c:pt>
                <c:pt idx="1199">
                  <c:v>33816.690999999999</c:v>
                </c:pt>
                <c:pt idx="1200">
                  <c:v>33827.775000000001</c:v>
                </c:pt>
                <c:pt idx="1201">
                  <c:v>33861.027999999998</c:v>
                </c:pt>
                <c:pt idx="1202">
                  <c:v>33885.201999999997</c:v>
                </c:pt>
                <c:pt idx="1203">
                  <c:v>33912.695</c:v>
                </c:pt>
                <c:pt idx="1204">
                  <c:v>33916.911</c:v>
                </c:pt>
                <c:pt idx="1205">
                  <c:v>33949.125999999997</c:v>
                </c:pt>
                <c:pt idx="1206">
                  <c:v>33997.989000000001</c:v>
                </c:pt>
                <c:pt idx="1207">
                  <c:v>33998.788999999997</c:v>
                </c:pt>
                <c:pt idx="1208">
                  <c:v>34017.336000000003</c:v>
                </c:pt>
                <c:pt idx="1209">
                  <c:v>34044.171000000002</c:v>
                </c:pt>
                <c:pt idx="1210">
                  <c:v>34054.586000000003</c:v>
                </c:pt>
                <c:pt idx="1211">
                  <c:v>34069.025999999998</c:v>
                </c:pt>
                <c:pt idx="1212">
                  <c:v>34084.197</c:v>
                </c:pt>
                <c:pt idx="1213">
                  <c:v>34181.481</c:v>
                </c:pt>
                <c:pt idx="1214">
                  <c:v>34188.196000000004</c:v>
                </c:pt>
                <c:pt idx="1215">
                  <c:v>34323.627</c:v>
                </c:pt>
                <c:pt idx="1216">
                  <c:v>34326.696000000004</c:v>
                </c:pt>
                <c:pt idx="1217">
                  <c:v>34329.379000000001</c:v>
                </c:pt>
                <c:pt idx="1218">
                  <c:v>34358.355000000003</c:v>
                </c:pt>
                <c:pt idx="1219">
                  <c:v>34370.652000000002</c:v>
                </c:pt>
                <c:pt idx="1220">
                  <c:v>34374.47</c:v>
                </c:pt>
                <c:pt idx="1221">
                  <c:v>34398.521000000001</c:v>
                </c:pt>
                <c:pt idx="1222">
                  <c:v>34418.561000000002</c:v>
                </c:pt>
                <c:pt idx="1223">
                  <c:v>34469.550999999999</c:v>
                </c:pt>
                <c:pt idx="1224">
                  <c:v>34506.445</c:v>
                </c:pt>
                <c:pt idx="1225">
                  <c:v>34512.968999999997</c:v>
                </c:pt>
                <c:pt idx="1226">
                  <c:v>34517.641000000003</c:v>
                </c:pt>
                <c:pt idx="1227">
                  <c:v>34565.815999999999</c:v>
                </c:pt>
                <c:pt idx="1228">
                  <c:v>34609.495999999999</c:v>
                </c:pt>
                <c:pt idx="1229">
                  <c:v>34613.656999999999</c:v>
                </c:pt>
                <c:pt idx="1230">
                  <c:v>34656.116999999998</c:v>
                </c:pt>
                <c:pt idx="1231">
                  <c:v>34684.398999999998</c:v>
                </c:pt>
                <c:pt idx="1232">
                  <c:v>34687.847999999998</c:v>
                </c:pt>
                <c:pt idx="1233">
                  <c:v>34718.074999999997</c:v>
                </c:pt>
                <c:pt idx="1234">
                  <c:v>34737.334000000003</c:v>
                </c:pt>
                <c:pt idx="1235">
                  <c:v>34758.824999999997</c:v>
                </c:pt>
                <c:pt idx="1236">
                  <c:v>34761.703999999998</c:v>
                </c:pt>
                <c:pt idx="1237">
                  <c:v>34779.008000000002</c:v>
                </c:pt>
                <c:pt idx="1238">
                  <c:v>34821.131000000001</c:v>
                </c:pt>
                <c:pt idx="1239">
                  <c:v>34839.038</c:v>
                </c:pt>
                <c:pt idx="1240">
                  <c:v>34857.067999999999</c:v>
                </c:pt>
                <c:pt idx="1241">
                  <c:v>34904.190999999999</c:v>
                </c:pt>
                <c:pt idx="1242">
                  <c:v>34919.796000000002</c:v>
                </c:pt>
                <c:pt idx="1243">
                  <c:v>34946.508999999998</c:v>
                </c:pt>
                <c:pt idx="1244">
                  <c:v>34985.300000000003</c:v>
                </c:pt>
                <c:pt idx="1245">
                  <c:v>34994.724999999999</c:v>
                </c:pt>
                <c:pt idx="1246">
                  <c:v>35002.245000000003</c:v>
                </c:pt>
                <c:pt idx="1247">
                  <c:v>35042.29</c:v>
                </c:pt>
                <c:pt idx="1248">
                  <c:v>35059.222000000002</c:v>
                </c:pt>
                <c:pt idx="1249">
                  <c:v>35082.226000000002</c:v>
                </c:pt>
                <c:pt idx="1250">
                  <c:v>35146.642</c:v>
                </c:pt>
                <c:pt idx="1251">
                  <c:v>35172.777000000002</c:v>
                </c:pt>
                <c:pt idx="1252">
                  <c:v>35205.207000000002</c:v>
                </c:pt>
                <c:pt idx="1253">
                  <c:v>35265.784</c:v>
                </c:pt>
                <c:pt idx="1254">
                  <c:v>35298.339999999997</c:v>
                </c:pt>
                <c:pt idx="1255">
                  <c:v>35300.436000000002</c:v>
                </c:pt>
                <c:pt idx="1256">
                  <c:v>35306.178999999996</c:v>
                </c:pt>
                <c:pt idx="1257">
                  <c:v>35312.989000000001</c:v>
                </c:pt>
                <c:pt idx="1258">
                  <c:v>35344.271000000001</c:v>
                </c:pt>
                <c:pt idx="1259">
                  <c:v>35372.695</c:v>
                </c:pt>
                <c:pt idx="1260">
                  <c:v>35380.372000000003</c:v>
                </c:pt>
                <c:pt idx="1261">
                  <c:v>35410.398999999998</c:v>
                </c:pt>
                <c:pt idx="1262">
                  <c:v>35419.838000000003</c:v>
                </c:pt>
                <c:pt idx="1263">
                  <c:v>35446.362999999998</c:v>
                </c:pt>
                <c:pt idx="1264">
                  <c:v>35491.042999999998</c:v>
                </c:pt>
                <c:pt idx="1265">
                  <c:v>35505.711000000003</c:v>
                </c:pt>
                <c:pt idx="1266">
                  <c:v>35544.444000000003</c:v>
                </c:pt>
                <c:pt idx="1267">
                  <c:v>35602.553</c:v>
                </c:pt>
                <c:pt idx="1268">
                  <c:v>35636.978000000003</c:v>
                </c:pt>
                <c:pt idx="1269">
                  <c:v>35647.665000000001</c:v>
                </c:pt>
                <c:pt idx="1270">
                  <c:v>35651.281999999999</c:v>
                </c:pt>
                <c:pt idx="1271">
                  <c:v>35677.358</c:v>
                </c:pt>
                <c:pt idx="1272">
                  <c:v>35715.923000000003</c:v>
                </c:pt>
                <c:pt idx="1273">
                  <c:v>35726.108999999997</c:v>
                </c:pt>
                <c:pt idx="1274">
                  <c:v>35735.148999999998</c:v>
                </c:pt>
                <c:pt idx="1275">
                  <c:v>35757.430999999997</c:v>
                </c:pt>
                <c:pt idx="1276">
                  <c:v>35760.936999999998</c:v>
                </c:pt>
                <c:pt idx="1277">
                  <c:v>35801.951000000001</c:v>
                </c:pt>
                <c:pt idx="1278">
                  <c:v>35843.790999999997</c:v>
                </c:pt>
                <c:pt idx="1279">
                  <c:v>35877.671000000002</c:v>
                </c:pt>
                <c:pt idx="1280">
                  <c:v>35888.963000000003</c:v>
                </c:pt>
                <c:pt idx="1281">
                  <c:v>35938.353000000003</c:v>
                </c:pt>
                <c:pt idx="1282">
                  <c:v>35970.345999999998</c:v>
                </c:pt>
                <c:pt idx="1283">
                  <c:v>35982.086000000003</c:v>
                </c:pt>
                <c:pt idx="1284">
                  <c:v>35995.118999999999</c:v>
                </c:pt>
                <c:pt idx="1285">
                  <c:v>36011.15</c:v>
                </c:pt>
                <c:pt idx="1286">
                  <c:v>36066.478999999999</c:v>
                </c:pt>
                <c:pt idx="1287">
                  <c:v>36121.748</c:v>
                </c:pt>
                <c:pt idx="1288">
                  <c:v>36140.612999999998</c:v>
                </c:pt>
                <c:pt idx="1289">
                  <c:v>36251.421999999999</c:v>
                </c:pt>
                <c:pt idx="1290">
                  <c:v>36266.326000000001</c:v>
                </c:pt>
                <c:pt idx="1291">
                  <c:v>36280.190999999999</c:v>
                </c:pt>
                <c:pt idx="1292">
                  <c:v>36288.178999999996</c:v>
                </c:pt>
                <c:pt idx="1293">
                  <c:v>36296.252999999997</c:v>
                </c:pt>
                <c:pt idx="1294">
                  <c:v>36315.925999999999</c:v>
                </c:pt>
                <c:pt idx="1295">
                  <c:v>36321.133999999998</c:v>
                </c:pt>
                <c:pt idx="1296">
                  <c:v>36360.843000000001</c:v>
                </c:pt>
                <c:pt idx="1297">
                  <c:v>36378.010999999999</c:v>
                </c:pt>
                <c:pt idx="1298">
                  <c:v>36385.802000000003</c:v>
                </c:pt>
                <c:pt idx="1299">
                  <c:v>36404.873</c:v>
                </c:pt>
                <c:pt idx="1300">
                  <c:v>36411.428999999996</c:v>
                </c:pt>
                <c:pt idx="1301">
                  <c:v>36424.764999999999</c:v>
                </c:pt>
                <c:pt idx="1302">
                  <c:v>36476.824000000001</c:v>
                </c:pt>
                <c:pt idx="1303">
                  <c:v>36516.468000000001</c:v>
                </c:pt>
                <c:pt idx="1304">
                  <c:v>36528.614000000001</c:v>
                </c:pt>
                <c:pt idx="1305">
                  <c:v>36602.978000000003</c:v>
                </c:pt>
                <c:pt idx="1306">
                  <c:v>36626.580999999998</c:v>
                </c:pt>
                <c:pt idx="1307">
                  <c:v>36637.953999999998</c:v>
                </c:pt>
                <c:pt idx="1308">
                  <c:v>36652.313000000002</c:v>
                </c:pt>
                <c:pt idx="1309">
                  <c:v>36695.305</c:v>
                </c:pt>
                <c:pt idx="1310">
                  <c:v>36783.648999999998</c:v>
                </c:pt>
                <c:pt idx="1311">
                  <c:v>36826.983</c:v>
                </c:pt>
                <c:pt idx="1312">
                  <c:v>36872.959999999999</c:v>
                </c:pt>
                <c:pt idx="1313">
                  <c:v>36888.754999999997</c:v>
                </c:pt>
                <c:pt idx="1314">
                  <c:v>36945.86</c:v>
                </c:pt>
                <c:pt idx="1315">
                  <c:v>36947.517999999996</c:v>
                </c:pt>
                <c:pt idx="1316">
                  <c:v>37025.826000000001</c:v>
                </c:pt>
                <c:pt idx="1317">
                  <c:v>37051.468999999997</c:v>
                </c:pt>
                <c:pt idx="1318">
                  <c:v>37113.091999999997</c:v>
                </c:pt>
                <c:pt idx="1319">
                  <c:v>37115.161</c:v>
                </c:pt>
                <c:pt idx="1320">
                  <c:v>37148.955000000002</c:v>
                </c:pt>
                <c:pt idx="1321">
                  <c:v>37178.591</c:v>
                </c:pt>
                <c:pt idx="1322">
                  <c:v>37198.307000000001</c:v>
                </c:pt>
                <c:pt idx="1323">
                  <c:v>37205.322999999997</c:v>
                </c:pt>
                <c:pt idx="1324">
                  <c:v>37222.245999999999</c:v>
                </c:pt>
                <c:pt idx="1325">
                  <c:v>37236.091</c:v>
                </c:pt>
                <c:pt idx="1326">
                  <c:v>37245.595999999998</c:v>
                </c:pt>
                <c:pt idx="1327">
                  <c:v>37256.612000000001</c:v>
                </c:pt>
                <c:pt idx="1328">
                  <c:v>37294.614999999998</c:v>
                </c:pt>
                <c:pt idx="1329">
                  <c:v>37317.97</c:v>
                </c:pt>
                <c:pt idx="1330">
                  <c:v>37404.305</c:v>
                </c:pt>
                <c:pt idx="1331">
                  <c:v>37413.394999999997</c:v>
                </c:pt>
                <c:pt idx="1332">
                  <c:v>37459.239000000001</c:v>
                </c:pt>
                <c:pt idx="1333">
                  <c:v>37464.875</c:v>
                </c:pt>
                <c:pt idx="1334">
                  <c:v>37539.735000000001</c:v>
                </c:pt>
                <c:pt idx="1335">
                  <c:v>37596.483</c:v>
                </c:pt>
                <c:pt idx="1336">
                  <c:v>37651.169000000002</c:v>
                </c:pt>
                <c:pt idx="1337">
                  <c:v>37717.987999999998</c:v>
                </c:pt>
                <c:pt idx="1338">
                  <c:v>37746.572</c:v>
                </c:pt>
                <c:pt idx="1339">
                  <c:v>37777.89</c:v>
                </c:pt>
                <c:pt idx="1340">
                  <c:v>37822.239999999998</c:v>
                </c:pt>
                <c:pt idx="1341">
                  <c:v>37884.027999999998</c:v>
                </c:pt>
                <c:pt idx="1342">
                  <c:v>37902.108</c:v>
                </c:pt>
                <c:pt idx="1343">
                  <c:v>37916.33</c:v>
                </c:pt>
                <c:pt idx="1344">
                  <c:v>38031.146000000001</c:v>
                </c:pt>
                <c:pt idx="1345">
                  <c:v>38092.286</c:v>
                </c:pt>
                <c:pt idx="1346">
                  <c:v>38173.339999999997</c:v>
                </c:pt>
                <c:pt idx="1347">
                  <c:v>38201.612999999998</c:v>
                </c:pt>
                <c:pt idx="1348">
                  <c:v>38222.387000000002</c:v>
                </c:pt>
                <c:pt idx="1349">
                  <c:v>38245.008000000002</c:v>
                </c:pt>
                <c:pt idx="1350">
                  <c:v>38248.523000000001</c:v>
                </c:pt>
                <c:pt idx="1351">
                  <c:v>38270.1</c:v>
                </c:pt>
                <c:pt idx="1352">
                  <c:v>38281.605000000003</c:v>
                </c:pt>
                <c:pt idx="1353">
                  <c:v>38283.898999999998</c:v>
                </c:pt>
                <c:pt idx="1354">
                  <c:v>38293.394</c:v>
                </c:pt>
                <c:pt idx="1355">
                  <c:v>38333.196000000004</c:v>
                </c:pt>
                <c:pt idx="1356">
                  <c:v>38425.377999999997</c:v>
                </c:pt>
                <c:pt idx="1357">
                  <c:v>38536.665000000001</c:v>
                </c:pt>
                <c:pt idx="1358">
                  <c:v>38576.42</c:v>
                </c:pt>
                <c:pt idx="1359">
                  <c:v>38642.894999999997</c:v>
                </c:pt>
                <c:pt idx="1360">
                  <c:v>38699.542999999998</c:v>
                </c:pt>
                <c:pt idx="1361">
                  <c:v>38795.275999999998</c:v>
                </c:pt>
                <c:pt idx="1362">
                  <c:v>38825.19</c:v>
                </c:pt>
                <c:pt idx="1363">
                  <c:v>38859.963000000003</c:v>
                </c:pt>
                <c:pt idx="1364">
                  <c:v>38875.008000000002</c:v>
                </c:pt>
                <c:pt idx="1365">
                  <c:v>38896.828999999998</c:v>
                </c:pt>
                <c:pt idx="1366">
                  <c:v>39011.618999999999</c:v>
                </c:pt>
                <c:pt idx="1367">
                  <c:v>39021.292000000001</c:v>
                </c:pt>
                <c:pt idx="1368">
                  <c:v>39082.442000000003</c:v>
                </c:pt>
                <c:pt idx="1369">
                  <c:v>39083.107000000004</c:v>
                </c:pt>
                <c:pt idx="1370">
                  <c:v>39171.892</c:v>
                </c:pt>
                <c:pt idx="1371">
                  <c:v>39191.703000000001</c:v>
                </c:pt>
                <c:pt idx="1372">
                  <c:v>39254.330999999998</c:v>
                </c:pt>
                <c:pt idx="1373">
                  <c:v>39279.578999999998</c:v>
                </c:pt>
                <c:pt idx="1374">
                  <c:v>39337.732000000004</c:v>
                </c:pt>
                <c:pt idx="1375">
                  <c:v>39443.697999999997</c:v>
                </c:pt>
                <c:pt idx="1376">
                  <c:v>39487.69</c:v>
                </c:pt>
                <c:pt idx="1377">
                  <c:v>39508.663999999997</c:v>
                </c:pt>
                <c:pt idx="1378">
                  <c:v>39553.735999999997</c:v>
                </c:pt>
                <c:pt idx="1379">
                  <c:v>39629.552000000003</c:v>
                </c:pt>
                <c:pt idx="1380">
                  <c:v>39656.285000000003</c:v>
                </c:pt>
                <c:pt idx="1381">
                  <c:v>39847.775000000001</c:v>
                </c:pt>
                <c:pt idx="1382">
                  <c:v>39852.394999999997</c:v>
                </c:pt>
                <c:pt idx="1383">
                  <c:v>39896.945</c:v>
                </c:pt>
                <c:pt idx="1384">
                  <c:v>39899.290999999997</c:v>
                </c:pt>
                <c:pt idx="1385">
                  <c:v>39928.120999999999</c:v>
                </c:pt>
                <c:pt idx="1386">
                  <c:v>39971.599999999999</c:v>
                </c:pt>
                <c:pt idx="1387">
                  <c:v>40012.502999999997</c:v>
                </c:pt>
                <c:pt idx="1388">
                  <c:v>40048.398999999998</c:v>
                </c:pt>
                <c:pt idx="1389">
                  <c:v>40108.474999999999</c:v>
                </c:pt>
                <c:pt idx="1390">
                  <c:v>40169.499000000003</c:v>
                </c:pt>
                <c:pt idx="1391">
                  <c:v>40206.739000000001</c:v>
                </c:pt>
                <c:pt idx="1392">
                  <c:v>40292.186000000002</c:v>
                </c:pt>
                <c:pt idx="1393">
                  <c:v>40314.379000000001</c:v>
                </c:pt>
                <c:pt idx="1394">
                  <c:v>40321.332000000002</c:v>
                </c:pt>
                <c:pt idx="1395">
                  <c:v>40416.493000000002</c:v>
                </c:pt>
                <c:pt idx="1396">
                  <c:v>40427.22</c:v>
                </c:pt>
                <c:pt idx="1397">
                  <c:v>40603.574999999997</c:v>
                </c:pt>
                <c:pt idx="1398">
                  <c:v>40603.909</c:v>
                </c:pt>
                <c:pt idx="1399">
                  <c:v>40652.010999999999</c:v>
                </c:pt>
                <c:pt idx="1400">
                  <c:v>40709.004999999997</c:v>
                </c:pt>
                <c:pt idx="1401">
                  <c:v>40749.175999999999</c:v>
                </c:pt>
                <c:pt idx="1402">
                  <c:v>40791.438999999998</c:v>
                </c:pt>
                <c:pt idx="1403">
                  <c:v>40895.123</c:v>
                </c:pt>
                <c:pt idx="1404">
                  <c:v>40897.156999999999</c:v>
                </c:pt>
                <c:pt idx="1405">
                  <c:v>41008.313999999998</c:v>
                </c:pt>
                <c:pt idx="1406">
                  <c:v>41044.523999999998</c:v>
                </c:pt>
                <c:pt idx="1407">
                  <c:v>41300.167000000001</c:v>
                </c:pt>
                <c:pt idx="1408">
                  <c:v>41333.394</c:v>
                </c:pt>
                <c:pt idx="1409">
                  <c:v>41427.792000000001</c:v>
                </c:pt>
                <c:pt idx="1410">
                  <c:v>41428.533000000003</c:v>
                </c:pt>
                <c:pt idx="1411">
                  <c:v>41654.375999999997</c:v>
                </c:pt>
                <c:pt idx="1412">
                  <c:v>41710.307999999997</c:v>
                </c:pt>
                <c:pt idx="1413">
                  <c:v>41724.218999999997</c:v>
                </c:pt>
              </c:numCache>
            </c:numRef>
          </c:xVal>
          <c:yVal>
            <c:numRef>
              <c:f>'Lorentz Force Graphs (AR)'!$C$22:$C$1435</c:f>
              <c:numCache>
                <c:formatCode>0.0</c:formatCode>
                <c:ptCount val="1414"/>
                <c:pt idx="0">
                  <c:v>1.1272222222222223</c:v>
                </c:pt>
                <c:pt idx="1">
                  <c:v>1.1126666666666667</c:v>
                </c:pt>
                <c:pt idx="2">
                  <c:v>1.0978888888888887</c:v>
                </c:pt>
                <c:pt idx="3">
                  <c:v>1.1236666666666666</c:v>
                </c:pt>
                <c:pt idx="4">
                  <c:v>1.1195555555555556</c:v>
                </c:pt>
                <c:pt idx="5">
                  <c:v>1.1222222222222225</c:v>
                </c:pt>
                <c:pt idx="6">
                  <c:v>1.1181111111111113</c:v>
                </c:pt>
                <c:pt idx="7">
                  <c:v>1.1102222222222222</c:v>
                </c:pt>
                <c:pt idx="8">
                  <c:v>1.1046666666666665</c:v>
                </c:pt>
                <c:pt idx="9">
                  <c:v>1.0992222222222221</c:v>
                </c:pt>
                <c:pt idx="10">
                  <c:v>1.1048888888888886</c:v>
                </c:pt>
                <c:pt idx="11">
                  <c:v>1.1025555555555555</c:v>
                </c:pt>
                <c:pt idx="12">
                  <c:v>1.0763333333333334</c:v>
                </c:pt>
                <c:pt idx="13">
                  <c:v>1.0736666666666668</c:v>
                </c:pt>
                <c:pt idx="14">
                  <c:v>1.0677777777777779</c:v>
                </c:pt>
                <c:pt idx="15">
                  <c:v>1.0714444444444444</c:v>
                </c:pt>
                <c:pt idx="16">
                  <c:v>1.0724444444444445</c:v>
                </c:pt>
                <c:pt idx="17">
                  <c:v>1.0744444444444445</c:v>
                </c:pt>
                <c:pt idx="18">
                  <c:v>1.073</c:v>
                </c:pt>
                <c:pt idx="19">
                  <c:v>1.0693333333333332</c:v>
                </c:pt>
                <c:pt idx="20">
                  <c:v>1.0675555555555556</c:v>
                </c:pt>
                <c:pt idx="21">
                  <c:v>1.0657777777777779</c:v>
                </c:pt>
                <c:pt idx="22">
                  <c:v>1.0720000000000001</c:v>
                </c:pt>
                <c:pt idx="23">
                  <c:v>1.0707777777777778</c:v>
                </c:pt>
                <c:pt idx="24">
                  <c:v>1.0656666666666668</c:v>
                </c:pt>
                <c:pt idx="25">
                  <c:v>1.064777777777778</c:v>
                </c:pt>
                <c:pt idx="26">
                  <c:v>1.0626666666666666</c:v>
                </c:pt>
                <c:pt idx="27">
                  <c:v>1.0599999999999998</c:v>
                </c:pt>
                <c:pt idx="28">
                  <c:v>1.0657777777777777</c:v>
                </c:pt>
                <c:pt idx="29">
                  <c:v>1.0697777777777777</c:v>
                </c:pt>
                <c:pt idx="30">
                  <c:v>1.0761111111111112</c:v>
                </c:pt>
                <c:pt idx="31">
                  <c:v>1.0683333333333336</c:v>
                </c:pt>
                <c:pt idx="32">
                  <c:v>1.0666666666666667</c:v>
                </c:pt>
                <c:pt idx="33">
                  <c:v>1.0785555555555555</c:v>
                </c:pt>
                <c:pt idx="34">
                  <c:v>1.0763333333333334</c:v>
                </c:pt>
                <c:pt idx="35">
                  <c:v>1.081</c:v>
                </c:pt>
                <c:pt idx="36">
                  <c:v>1.079</c:v>
                </c:pt>
                <c:pt idx="37">
                  <c:v>1.0703333333333331</c:v>
                </c:pt>
                <c:pt idx="38">
                  <c:v>1.0635555555555554</c:v>
                </c:pt>
                <c:pt idx="39">
                  <c:v>1.0541111111111112</c:v>
                </c:pt>
                <c:pt idx="40">
                  <c:v>1.0602222222222222</c:v>
                </c:pt>
                <c:pt idx="41">
                  <c:v>1.0605555555555557</c:v>
                </c:pt>
                <c:pt idx="42">
                  <c:v>1.046888888888889</c:v>
                </c:pt>
                <c:pt idx="43">
                  <c:v>1.0461111111111112</c:v>
                </c:pt>
                <c:pt idx="44">
                  <c:v>1.0398888888888889</c:v>
                </c:pt>
                <c:pt idx="45">
                  <c:v>1.0445555555555555</c:v>
                </c:pt>
                <c:pt idx="46">
                  <c:v>1.0421111111111112</c:v>
                </c:pt>
                <c:pt idx="47">
                  <c:v>1.0408888888888892</c:v>
                </c:pt>
                <c:pt idx="48">
                  <c:v>1.0416666666666667</c:v>
                </c:pt>
                <c:pt idx="49">
                  <c:v>1.0349999999999999</c:v>
                </c:pt>
                <c:pt idx="50">
                  <c:v>1.0471111111111113</c:v>
                </c:pt>
                <c:pt idx="51">
                  <c:v>1.0475555555555556</c:v>
                </c:pt>
                <c:pt idx="52">
                  <c:v>1.0486666666666666</c:v>
                </c:pt>
                <c:pt idx="53">
                  <c:v>1.0522222222222222</c:v>
                </c:pt>
                <c:pt idx="54">
                  <c:v>1.0462222222222222</c:v>
                </c:pt>
                <c:pt idx="55">
                  <c:v>1.0447777777777778</c:v>
                </c:pt>
                <c:pt idx="56">
                  <c:v>1.0451111111111109</c:v>
                </c:pt>
                <c:pt idx="57">
                  <c:v>1.0446666666666666</c:v>
                </c:pt>
                <c:pt idx="58">
                  <c:v>1.048888888888889</c:v>
                </c:pt>
                <c:pt idx="59">
                  <c:v>1.0362222222222222</c:v>
                </c:pt>
                <c:pt idx="60">
                  <c:v>1.0407777777777778</c:v>
                </c:pt>
                <c:pt idx="61">
                  <c:v>1.0384444444444447</c:v>
                </c:pt>
                <c:pt idx="62">
                  <c:v>1.0350000000000001</c:v>
                </c:pt>
                <c:pt idx="63">
                  <c:v>1.0434444444444444</c:v>
                </c:pt>
                <c:pt idx="64">
                  <c:v>1.0443333333333333</c:v>
                </c:pt>
                <c:pt idx="65">
                  <c:v>1.0485555555555555</c:v>
                </c:pt>
                <c:pt idx="66">
                  <c:v>1.0506666666666666</c:v>
                </c:pt>
                <c:pt idx="67">
                  <c:v>1.0465555555555555</c:v>
                </c:pt>
                <c:pt idx="68">
                  <c:v>1.048111111111111</c:v>
                </c:pt>
                <c:pt idx="69">
                  <c:v>1.0434444444444444</c:v>
                </c:pt>
                <c:pt idx="70">
                  <c:v>1.0474444444444446</c:v>
                </c:pt>
                <c:pt idx="71">
                  <c:v>1.0513333333333332</c:v>
                </c:pt>
                <c:pt idx="72">
                  <c:v>1.0453333333333332</c:v>
                </c:pt>
                <c:pt idx="73">
                  <c:v>1.0489999999999999</c:v>
                </c:pt>
                <c:pt idx="74">
                  <c:v>1.0449999999999999</c:v>
                </c:pt>
                <c:pt idx="75">
                  <c:v>1.0416666666666667</c:v>
                </c:pt>
                <c:pt idx="76">
                  <c:v>1.0489999999999999</c:v>
                </c:pt>
                <c:pt idx="77">
                  <c:v>1.0493333333333332</c:v>
                </c:pt>
                <c:pt idx="78">
                  <c:v>1.0511111111111111</c:v>
                </c:pt>
                <c:pt idx="79">
                  <c:v>1.0501111111111112</c:v>
                </c:pt>
                <c:pt idx="80">
                  <c:v>1.0485555555555555</c:v>
                </c:pt>
                <c:pt idx="81">
                  <c:v>1.0529999999999999</c:v>
                </c:pt>
                <c:pt idx="82">
                  <c:v>1.0509999999999999</c:v>
                </c:pt>
                <c:pt idx="83">
                  <c:v>1.0503333333333333</c:v>
                </c:pt>
                <c:pt idx="84">
                  <c:v>1.0523333333333331</c:v>
                </c:pt>
                <c:pt idx="85">
                  <c:v>1.0421111111111108</c:v>
                </c:pt>
                <c:pt idx="86">
                  <c:v>1.041222222222222</c:v>
                </c:pt>
                <c:pt idx="87">
                  <c:v>1.0423333333333333</c:v>
                </c:pt>
                <c:pt idx="88">
                  <c:v>1.0396666666666667</c:v>
                </c:pt>
                <c:pt idx="89">
                  <c:v>1.0368888888888887</c:v>
                </c:pt>
                <c:pt idx="90">
                  <c:v>1.0312222222222223</c:v>
                </c:pt>
                <c:pt idx="91">
                  <c:v>1.0367777777777778</c:v>
                </c:pt>
                <c:pt idx="92">
                  <c:v>1.0387777777777778</c:v>
                </c:pt>
                <c:pt idx="93">
                  <c:v>1.0374444444444444</c:v>
                </c:pt>
                <c:pt idx="94">
                  <c:v>1.0405555555555557</c:v>
                </c:pt>
                <c:pt idx="95">
                  <c:v>1.0463333333333333</c:v>
                </c:pt>
                <c:pt idx="96">
                  <c:v>1.0437777777777779</c:v>
                </c:pt>
                <c:pt idx="97">
                  <c:v>1.0444444444444447</c:v>
                </c:pt>
                <c:pt idx="98">
                  <c:v>1.0436666666666665</c:v>
                </c:pt>
                <c:pt idx="99">
                  <c:v>1.0486666666666666</c:v>
                </c:pt>
                <c:pt idx="100">
                  <c:v>1.0422222222222222</c:v>
                </c:pt>
                <c:pt idx="101">
                  <c:v>1.0544444444444445</c:v>
                </c:pt>
                <c:pt idx="102">
                  <c:v>1.0577777777777779</c:v>
                </c:pt>
                <c:pt idx="103">
                  <c:v>1.0563333333333336</c:v>
                </c:pt>
                <c:pt idx="104">
                  <c:v>1.050888888888889</c:v>
                </c:pt>
                <c:pt idx="105">
                  <c:v>1.0511111111111111</c:v>
                </c:pt>
                <c:pt idx="106">
                  <c:v>1.0553333333333332</c:v>
                </c:pt>
                <c:pt idx="107">
                  <c:v>1.0569999999999999</c:v>
                </c:pt>
                <c:pt idx="108">
                  <c:v>1.0503333333333333</c:v>
                </c:pt>
                <c:pt idx="109">
                  <c:v>1.0517777777777779</c:v>
                </c:pt>
                <c:pt idx="110">
                  <c:v>1.0405555555555557</c:v>
                </c:pt>
                <c:pt idx="111">
                  <c:v>1.0354444444444446</c:v>
                </c:pt>
                <c:pt idx="112">
                  <c:v>1.0363333333333336</c:v>
                </c:pt>
                <c:pt idx="113">
                  <c:v>1.0332222222222223</c:v>
                </c:pt>
                <c:pt idx="114">
                  <c:v>1.0387777777777778</c:v>
                </c:pt>
                <c:pt idx="115">
                  <c:v>1.0401111111111112</c:v>
                </c:pt>
                <c:pt idx="116">
                  <c:v>1.0378888888888891</c:v>
                </c:pt>
                <c:pt idx="117">
                  <c:v>1.04</c:v>
                </c:pt>
                <c:pt idx="118">
                  <c:v>1.0378888888888891</c:v>
                </c:pt>
                <c:pt idx="119">
                  <c:v>1.0389999999999999</c:v>
                </c:pt>
                <c:pt idx="120">
                  <c:v>1.040888888888889</c:v>
                </c:pt>
                <c:pt idx="121">
                  <c:v>1.0403333333333333</c:v>
                </c:pt>
                <c:pt idx="122">
                  <c:v>1.0443333333333333</c:v>
                </c:pt>
                <c:pt idx="123">
                  <c:v>1.0368888888888892</c:v>
                </c:pt>
                <c:pt idx="124">
                  <c:v>1.0342222222222222</c:v>
                </c:pt>
                <c:pt idx="125">
                  <c:v>1.0372222222222223</c:v>
                </c:pt>
                <c:pt idx="126">
                  <c:v>1.0343333333333333</c:v>
                </c:pt>
                <c:pt idx="127">
                  <c:v>1.0386666666666666</c:v>
                </c:pt>
                <c:pt idx="128">
                  <c:v>1.0334444444444444</c:v>
                </c:pt>
                <c:pt idx="129">
                  <c:v>1.0384444444444445</c:v>
                </c:pt>
                <c:pt idx="130">
                  <c:v>1.0407777777777778</c:v>
                </c:pt>
                <c:pt idx="131">
                  <c:v>1.0377777777777777</c:v>
                </c:pt>
                <c:pt idx="132">
                  <c:v>1.0365555555555557</c:v>
                </c:pt>
                <c:pt idx="133">
                  <c:v>1.0354444444444444</c:v>
                </c:pt>
                <c:pt idx="134">
                  <c:v>1.0325555555555557</c:v>
                </c:pt>
                <c:pt idx="135">
                  <c:v>1.0347777777777776</c:v>
                </c:pt>
                <c:pt idx="136">
                  <c:v>1.0293333333333332</c:v>
                </c:pt>
                <c:pt idx="137">
                  <c:v>1.0301111111111112</c:v>
                </c:pt>
                <c:pt idx="138">
                  <c:v>1.0243333333333335</c:v>
                </c:pt>
                <c:pt idx="139">
                  <c:v>1.0235555555555553</c:v>
                </c:pt>
                <c:pt idx="140">
                  <c:v>1.0233333333333332</c:v>
                </c:pt>
                <c:pt idx="141">
                  <c:v>1.0302222222222222</c:v>
                </c:pt>
                <c:pt idx="142">
                  <c:v>1.0302222222222222</c:v>
                </c:pt>
                <c:pt idx="143">
                  <c:v>1.0426666666666666</c:v>
                </c:pt>
                <c:pt idx="144">
                  <c:v>1.0411111111111113</c:v>
                </c:pt>
                <c:pt idx="145">
                  <c:v>1.0432222222222223</c:v>
                </c:pt>
                <c:pt idx="146">
                  <c:v>1.0435555555555556</c:v>
                </c:pt>
                <c:pt idx="147">
                  <c:v>1.0425555555555557</c:v>
                </c:pt>
                <c:pt idx="148">
                  <c:v>1.0491111111111111</c:v>
                </c:pt>
                <c:pt idx="149">
                  <c:v>1.0483333333333333</c:v>
                </c:pt>
                <c:pt idx="150">
                  <c:v>1.0450000000000002</c:v>
                </c:pt>
                <c:pt idx="151">
                  <c:v>1.0454444444444444</c:v>
                </c:pt>
                <c:pt idx="152">
                  <c:v>1.035222222222222</c:v>
                </c:pt>
                <c:pt idx="153">
                  <c:v>1.0357777777777777</c:v>
                </c:pt>
                <c:pt idx="154">
                  <c:v>1.0352222222222223</c:v>
                </c:pt>
                <c:pt idx="155">
                  <c:v>1.0354444444444446</c:v>
                </c:pt>
                <c:pt idx="156">
                  <c:v>1.0382222222222219</c:v>
                </c:pt>
                <c:pt idx="157">
                  <c:v>1.0338888888888889</c:v>
                </c:pt>
                <c:pt idx="158">
                  <c:v>1.0334444444444444</c:v>
                </c:pt>
                <c:pt idx="159">
                  <c:v>1.0325555555555554</c:v>
                </c:pt>
                <c:pt idx="160">
                  <c:v>1.0336666666666667</c:v>
                </c:pt>
                <c:pt idx="161">
                  <c:v>1.0325555555555554</c:v>
                </c:pt>
                <c:pt idx="162">
                  <c:v>1.0344444444444445</c:v>
                </c:pt>
                <c:pt idx="163">
                  <c:v>1.0335555555555558</c:v>
                </c:pt>
                <c:pt idx="164">
                  <c:v>1.0331111111111113</c:v>
                </c:pt>
                <c:pt idx="165">
                  <c:v>1.0303333333333333</c:v>
                </c:pt>
                <c:pt idx="166">
                  <c:v>1.0272222222222223</c:v>
                </c:pt>
                <c:pt idx="167">
                  <c:v>1.0272222222222223</c:v>
                </c:pt>
                <c:pt idx="168">
                  <c:v>1.0303333333333335</c:v>
                </c:pt>
                <c:pt idx="169">
                  <c:v>1.0272222222222223</c:v>
                </c:pt>
                <c:pt idx="170">
                  <c:v>1.0362222222222224</c:v>
                </c:pt>
                <c:pt idx="171">
                  <c:v>1.0325555555555554</c:v>
                </c:pt>
                <c:pt idx="172">
                  <c:v>1.032111111111111</c:v>
                </c:pt>
                <c:pt idx="173">
                  <c:v>1.0324444444444443</c:v>
                </c:pt>
                <c:pt idx="174">
                  <c:v>1.0324444444444447</c:v>
                </c:pt>
                <c:pt idx="175">
                  <c:v>1.0301111111111112</c:v>
                </c:pt>
                <c:pt idx="176">
                  <c:v>1.0351111111111111</c:v>
                </c:pt>
                <c:pt idx="177">
                  <c:v>1.0307777777777778</c:v>
                </c:pt>
                <c:pt idx="178">
                  <c:v>1.032777777777778</c:v>
                </c:pt>
                <c:pt idx="179">
                  <c:v>1.0234444444444444</c:v>
                </c:pt>
                <c:pt idx="180">
                  <c:v>1.024</c:v>
                </c:pt>
                <c:pt idx="181">
                  <c:v>1.0236666666666665</c:v>
                </c:pt>
                <c:pt idx="182">
                  <c:v>1.023222222222222</c:v>
                </c:pt>
                <c:pt idx="183">
                  <c:v>1.0268888888888887</c:v>
                </c:pt>
                <c:pt idx="184">
                  <c:v>1.0281111111111112</c:v>
                </c:pt>
                <c:pt idx="185">
                  <c:v>1.0289999999999999</c:v>
                </c:pt>
                <c:pt idx="186">
                  <c:v>1.0434444444444444</c:v>
                </c:pt>
                <c:pt idx="187">
                  <c:v>1.0435555555555556</c:v>
                </c:pt>
                <c:pt idx="188">
                  <c:v>1.0551111111111111</c:v>
                </c:pt>
                <c:pt idx="189">
                  <c:v>1.058111111111111</c:v>
                </c:pt>
                <c:pt idx="190">
                  <c:v>1.0578888888888889</c:v>
                </c:pt>
                <c:pt idx="191">
                  <c:v>1.0616666666666665</c:v>
                </c:pt>
                <c:pt idx="192">
                  <c:v>1.0596666666666665</c:v>
                </c:pt>
                <c:pt idx="193">
                  <c:v>1.0752222222222221</c:v>
                </c:pt>
                <c:pt idx="194">
                  <c:v>1.0752222222222221</c:v>
                </c:pt>
                <c:pt idx="195">
                  <c:v>1.0589999999999999</c:v>
                </c:pt>
                <c:pt idx="196">
                  <c:v>1.0548888888888888</c:v>
                </c:pt>
                <c:pt idx="197">
                  <c:v>1.0486666666666666</c:v>
                </c:pt>
                <c:pt idx="198">
                  <c:v>1.0473333333333334</c:v>
                </c:pt>
                <c:pt idx="199">
                  <c:v>1.0502222222222222</c:v>
                </c:pt>
                <c:pt idx="200">
                  <c:v>1.0464444444444443</c:v>
                </c:pt>
                <c:pt idx="201">
                  <c:v>1.0452222222222223</c:v>
                </c:pt>
                <c:pt idx="202">
                  <c:v>1.0291111111111109</c:v>
                </c:pt>
                <c:pt idx="203">
                  <c:v>1.0255555555555556</c:v>
                </c:pt>
                <c:pt idx="204">
                  <c:v>1.0274444444444442</c:v>
                </c:pt>
                <c:pt idx="205">
                  <c:v>1.0368888888888887</c:v>
                </c:pt>
                <c:pt idx="206">
                  <c:v>1.0325555555555554</c:v>
                </c:pt>
                <c:pt idx="207">
                  <c:v>1.0301111111111112</c:v>
                </c:pt>
                <c:pt idx="208">
                  <c:v>1.0282222222222224</c:v>
                </c:pt>
                <c:pt idx="209">
                  <c:v>1.028</c:v>
                </c:pt>
                <c:pt idx="210">
                  <c:v>1.0285555555555557</c:v>
                </c:pt>
                <c:pt idx="211">
                  <c:v>1.0322222222222222</c:v>
                </c:pt>
                <c:pt idx="212">
                  <c:v>1.044</c:v>
                </c:pt>
                <c:pt idx="213">
                  <c:v>1.0425555555555557</c:v>
                </c:pt>
                <c:pt idx="214">
                  <c:v>1.0345555555555555</c:v>
                </c:pt>
                <c:pt idx="215">
                  <c:v>1.0336666666666667</c:v>
                </c:pt>
                <c:pt idx="216">
                  <c:v>1.038111111111111</c:v>
                </c:pt>
                <c:pt idx="217">
                  <c:v>1.0385555555555555</c:v>
                </c:pt>
                <c:pt idx="218">
                  <c:v>1.0389999999999999</c:v>
                </c:pt>
                <c:pt idx="219">
                  <c:v>1.0406666666666666</c:v>
                </c:pt>
                <c:pt idx="220">
                  <c:v>1.0417777777777779</c:v>
                </c:pt>
                <c:pt idx="221">
                  <c:v>1.0290000000000001</c:v>
                </c:pt>
                <c:pt idx="222">
                  <c:v>1.0300000000000002</c:v>
                </c:pt>
                <c:pt idx="223">
                  <c:v>1.0301111111111112</c:v>
                </c:pt>
                <c:pt idx="224">
                  <c:v>1.0498888888888886</c:v>
                </c:pt>
                <c:pt idx="225">
                  <c:v>1.0466666666666664</c:v>
                </c:pt>
                <c:pt idx="226">
                  <c:v>1.0499999999999998</c:v>
                </c:pt>
                <c:pt idx="227">
                  <c:v>1.0503333333333333</c:v>
                </c:pt>
                <c:pt idx="228">
                  <c:v>1.0487777777777778</c:v>
                </c:pt>
                <c:pt idx="229">
                  <c:v>1.0472222222222223</c:v>
                </c:pt>
                <c:pt idx="230">
                  <c:v>1.0495555555555556</c:v>
                </c:pt>
                <c:pt idx="231">
                  <c:v>1.0503333333333333</c:v>
                </c:pt>
                <c:pt idx="232">
                  <c:v>1.0515555555555554</c:v>
                </c:pt>
                <c:pt idx="233">
                  <c:v>1.0333333333333332</c:v>
                </c:pt>
                <c:pt idx="234">
                  <c:v>1.0327777777777778</c:v>
                </c:pt>
                <c:pt idx="235">
                  <c:v>1.030888888888889</c:v>
                </c:pt>
                <c:pt idx="236">
                  <c:v>1.0291111111111111</c:v>
                </c:pt>
                <c:pt idx="237">
                  <c:v>1.0304444444444445</c:v>
                </c:pt>
                <c:pt idx="238">
                  <c:v>1.0281111111111114</c:v>
                </c:pt>
                <c:pt idx="239">
                  <c:v>1.0311111111111113</c:v>
                </c:pt>
                <c:pt idx="240">
                  <c:v>1.030111111111111</c:v>
                </c:pt>
                <c:pt idx="241">
                  <c:v>1.0274444444444444</c:v>
                </c:pt>
                <c:pt idx="242">
                  <c:v>1.0271111111111111</c:v>
                </c:pt>
                <c:pt idx="243">
                  <c:v>1.0285555555555554</c:v>
                </c:pt>
                <c:pt idx="244">
                  <c:v>1.028</c:v>
                </c:pt>
                <c:pt idx="245">
                  <c:v>1.0295555555555556</c:v>
                </c:pt>
                <c:pt idx="246">
                  <c:v>1.0295555555555558</c:v>
                </c:pt>
                <c:pt idx="247">
                  <c:v>1.0328888888888887</c:v>
                </c:pt>
                <c:pt idx="248">
                  <c:v>1.0259999999999998</c:v>
                </c:pt>
                <c:pt idx="249">
                  <c:v>1.0258888888888889</c:v>
                </c:pt>
                <c:pt idx="250">
                  <c:v>1.0284444444444445</c:v>
                </c:pt>
                <c:pt idx="251">
                  <c:v>1.0293333333333332</c:v>
                </c:pt>
                <c:pt idx="252">
                  <c:v>1.0284444444444443</c:v>
                </c:pt>
                <c:pt idx="253">
                  <c:v>1.0313333333333334</c:v>
                </c:pt>
                <c:pt idx="254">
                  <c:v>1.0305555555555557</c:v>
                </c:pt>
                <c:pt idx="255">
                  <c:v>1.0332222222222223</c:v>
                </c:pt>
                <c:pt idx="256">
                  <c:v>1.0297777777777779</c:v>
                </c:pt>
                <c:pt idx="257">
                  <c:v>1.0329999999999999</c:v>
                </c:pt>
                <c:pt idx="258">
                  <c:v>1.0391111111111109</c:v>
                </c:pt>
                <c:pt idx="259">
                  <c:v>1.0373333333333332</c:v>
                </c:pt>
                <c:pt idx="260">
                  <c:v>1.0362222222222222</c:v>
                </c:pt>
                <c:pt idx="261">
                  <c:v>1.038</c:v>
                </c:pt>
                <c:pt idx="262">
                  <c:v>1.0329999999999999</c:v>
                </c:pt>
                <c:pt idx="263">
                  <c:v>1.0335555555555556</c:v>
                </c:pt>
                <c:pt idx="264">
                  <c:v>1.0314444444444444</c:v>
                </c:pt>
                <c:pt idx="265">
                  <c:v>1.0325555555555554</c:v>
                </c:pt>
                <c:pt idx="266">
                  <c:v>1.0297777777777779</c:v>
                </c:pt>
                <c:pt idx="267">
                  <c:v>1.0244444444444445</c:v>
                </c:pt>
                <c:pt idx="268">
                  <c:v>1.0237777777777777</c:v>
                </c:pt>
                <c:pt idx="269">
                  <c:v>1.0225555555555554</c:v>
                </c:pt>
                <c:pt idx="270">
                  <c:v>1.0221111111111112</c:v>
                </c:pt>
                <c:pt idx="271">
                  <c:v>1.0227777777777776</c:v>
                </c:pt>
                <c:pt idx="272">
                  <c:v>1.0213333333333334</c:v>
                </c:pt>
                <c:pt idx="273">
                  <c:v>1.0394444444444444</c:v>
                </c:pt>
                <c:pt idx="274">
                  <c:v>1.0376666666666665</c:v>
                </c:pt>
                <c:pt idx="275">
                  <c:v>1.0434444444444444</c:v>
                </c:pt>
                <c:pt idx="276">
                  <c:v>1.046888888888889</c:v>
                </c:pt>
                <c:pt idx="277">
                  <c:v>1.050888888888889</c:v>
                </c:pt>
                <c:pt idx="278">
                  <c:v>1.0522222222222224</c:v>
                </c:pt>
                <c:pt idx="279">
                  <c:v>1.0663333333333336</c:v>
                </c:pt>
                <c:pt idx="280">
                  <c:v>1.0662222222222222</c:v>
                </c:pt>
                <c:pt idx="281">
                  <c:v>1.0705555555555557</c:v>
                </c:pt>
                <c:pt idx="282">
                  <c:v>1.0512222222222223</c:v>
                </c:pt>
                <c:pt idx="283">
                  <c:v>1.0517777777777777</c:v>
                </c:pt>
                <c:pt idx="284">
                  <c:v>1.0455555555555553</c:v>
                </c:pt>
                <c:pt idx="285">
                  <c:v>1.0456666666666665</c:v>
                </c:pt>
                <c:pt idx="286">
                  <c:v>1.0427777777777778</c:v>
                </c:pt>
                <c:pt idx="287">
                  <c:v>1.0478888888888891</c:v>
                </c:pt>
                <c:pt idx="288">
                  <c:v>1.0395555555555556</c:v>
                </c:pt>
                <c:pt idx="289">
                  <c:v>1.0395555555555556</c:v>
                </c:pt>
                <c:pt idx="290">
                  <c:v>1.0379999999999998</c:v>
                </c:pt>
                <c:pt idx="291">
                  <c:v>1.0372222222222223</c:v>
                </c:pt>
                <c:pt idx="292">
                  <c:v>1.0363333333333331</c:v>
                </c:pt>
                <c:pt idx="293">
                  <c:v>1.0374444444444444</c:v>
                </c:pt>
                <c:pt idx="294">
                  <c:v>1.032888888888889</c:v>
                </c:pt>
                <c:pt idx="295">
                  <c:v>1.0335555555555556</c:v>
                </c:pt>
                <c:pt idx="296">
                  <c:v>1.026111111111111</c:v>
                </c:pt>
                <c:pt idx="297">
                  <c:v>1.0187777777777778</c:v>
                </c:pt>
                <c:pt idx="298">
                  <c:v>1.0205555555555557</c:v>
                </c:pt>
                <c:pt idx="299">
                  <c:v>1.0196666666666667</c:v>
                </c:pt>
                <c:pt idx="300">
                  <c:v>1.019222222222222</c:v>
                </c:pt>
                <c:pt idx="301">
                  <c:v>1.0205555555555554</c:v>
                </c:pt>
                <c:pt idx="302">
                  <c:v>1.0185555555555554</c:v>
                </c:pt>
                <c:pt idx="303">
                  <c:v>1.0179999999999998</c:v>
                </c:pt>
                <c:pt idx="304">
                  <c:v>1.0169999999999999</c:v>
                </c:pt>
                <c:pt idx="305">
                  <c:v>1.0158888888888891</c:v>
                </c:pt>
                <c:pt idx="306">
                  <c:v>1.016111111111111</c:v>
                </c:pt>
                <c:pt idx="307">
                  <c:v>1.0167777777777778</c:v>
                </c:pt>
                <c:pt idx="308">
                  <c:v>1.0195555555555555</c:v>
                </c:pt>
                <c:pt idx="309">
                  <c:v>1.0187777777777778</c:v>
                </c:pt>
                <c:pt idx="310">
                  <c:v>1.0198888888888888</c:v>
                </c:pt>
                <c:pt idx="311">
                  <c:v>1.0233333333333334</c:v>
                </c:pt>
                <c:pt idx="312">
                  <c:v>1.0239999999999998</c:v>
                </c:pt>
                <c:pt idx="313">
                  <c:v>1.0233333333333332</c:v>
                </c:pt>
                <c:pt idx="314">
                  <c:v>1.0324444444444443</c:v>
                </c:pt>
                <c:pt idx="315">
                  <c:v>1.0344444444444445</c:v>
                </c:pt>
                <c:pt idx="316">
                  <c:v>1.0343333333333335</c:v>
                </c:pt>
                <c:pt idx="317">
                  <c:v>1.0292222222222223</c:v>
                </c:pt>
                <c:pt idx="318">
                  <c:v>1.0305555555555557</c:v>
                </c:pt>
                <c:pt idx="319">
                  <c:v>1.0296666666666667</c:v>
                </c:pt>
                <c:pt idx="320">
                  <c:v>1.0332222222222223</c:v>
                </c:pt>
                <c:pt idx="321">
                  <c:v>1.0377777777777777</c:v>
                </c:pt>
                <c:pt idx="322">
                  <c:v>1.0385555555555557</c:v>
                </c:pt>
                <c:pt idx="323">
                  <c:v>1.0316666666666667</c:v>
                </c:pt>
                <c:pt idx="324">
                  <c:v>1.0302222222222222</c:v>
                </c:pt>
                <c:pt idx="325">
                  <c:v>1.0273333333333332</c:v>
                </c:pt>
                <c:pt idx="326">
                  <c:v>1.030111111111111</c:v>
                </c:pt>
                <c:pt idx="327">
                  <c:v>1.0279999999999998</c:v>
                </c:pt>
                <c:pt idx="328">
                  <c:v>1.0273333333333332</c:v>
                </c:pt>
                <c:pt idx="329">
                  <c:v>1.0211111111111111</c:v>
                </c:pt>
                <c:pt idx="330">
                  <c:v>1.0192222222222223</c:v>
                </c:pt>
                <c:pt idx="331">
                  <c:v>1.0174444444444444</c:v>
                </c:pt>
                <c:pt idx="332">
                  <c:v>1.0171111111111111</c:v>
                </c:pt>
                <c:pt idx="333">
                  <c:v>1.0203333333333333</c:v>
                </c:pt>
                <c:pt idx="334">
                  <c:v>1.0217777777777779</c:v>
                </c:pt>
                <c:pt idx="335">
                  <c:v>1.0205555555555559</c:v>
                </c:pt>
                <c:pt idx="336">
                  <c:v>1.0225555555555554</c:v>
                </c:pt>
                <c:pt idx="337">
                  <c:v>1.0214444444444446</c:v>
                </c:pt>
                <c:pt idx="338">
                  <c:v>1.0227777777777778</c:v>
                </c:pt>
                <c:pt idx="339">
                  <c:v>1.0203333333333333</c:v>
                </c:pt>
                <c:pt idx="340">
                  <c:v>1.0211111111111111</c:v>
                </c:pt>
                <c:pt idx="341">
                  <c:v>1.0247777777777776</c:v>
                </c:pt>
                <c:pt idx="342">
                  <c:v>1.0226666666666668</c:v>
                </c:pt>
                <c:pt idx="343">
                  <c:v>1.0206666666666666</c:v>
                </c:pt>
                <c:pt idx="344">
                  <c:v>1.0219999999999998</c:v>
                </c:pt>
                <c:pt idx="345">
                  <c:v>1.0231111111111111</c:v>
                </c:pt>
                <c:pt idx="346">
                  <c:v>1.0235555555555556</c:v>
                </c:pt>
                <c:pt idx="347">
                  <c:v>1.0216666666666667</c:v>
                </c:pt>
                <c:pt idx="348">
                  <c:v>1.0265555555555554</c:v>
                </c:pt>
                <c:pt idx="349">
                  <c:v>1.0272222222222223</c:v>
                </c:pt>
                <c:pt idx="350">
                  <c:v>1.0304444444444445</c:v>
                </c:pt>
                <c:pt idx="351">
                  <c:v>1.0276666666666665</c:v>
                </c:pt>
                <c:pt idx="352">
                  <c:v>1.0291111111111109</c:v>
                </c:pt>
                <c:pt idx="353">
                  <c:v>1.0274444444444444</c:v>
                </c:pt>
                <c:pt idx="354">
                  <c:v>1.026</c:v>
                </c:pt>
                <c:pt idx="355">
                  <c:v>1.026</c:v>
                </c:pt>
                <c:pt idx="356">
                  <c:v>1.0258888888888889</c:v>
                </c:pt>
                <c:pt idx="357">
                  <c:v>1.0213333333333334</c:v>
                </c:pt>
                <c:pt idx="358">
                  <c:v>1.0282222222222219</c:v>
                </c:pt>
                <c:pt idx="359">
                  <c:v>1.0203333333333331</c:v>
                </c:pt>
                <c:pt idx="360">
                  <c:v>1.0215555555555556</c:v>
                </c:pt>
                <c:pt idx="361">
                  <c:v>1.0247777777777778</c:v>
                </c:pt>
                <c:pt idx="362">
                  <c:v>1.0251111111111113</c:v>
                </c:pt>
                <c:pt idx="363">
                  <c:v>1.0247777777777778</c:v>
                </c:pt>
                <c:pt idx="364">
                  <c:v>1.0302222222222222</c:v>
                </c:pt>
                <c:pt idx="365">
                  <c:v>1.0326666666666666</c:v>
                </c:pt>
                <c:pt idx="366">
                  <c:v>1.0362222222222222</c:v>
                </c:pt>
                <c:pt idx="367">
                  <c:v>1.0288888888888887</c:v>
                </c:pt>
                <c:pt idx="368">
                  <c:v>1.0313333333333332</c:v>
                </c:pt>
                <c:pt idx="369">
                  <c:v>1.030111111111111</c:v>
                </c:pt>
                <c:pt idx="370">
                  <c:v>1.0259999999999998</c:v>
                </c:pt>
                <c:pt idx="371">
                  <c:v>1.025222222222222</c:v>
                </c:pt>
                <c:pt idx="372">
                  <c:v>1.0251111111111111</c:v>
                </c:pt>
                <c:pt idx="373">
                  <c:v>1.0204444444444443</c:v>
                </c:pt>
                <c:pt idx="374">
                  <c:v>1.0264444444444445</c:v>
                </c:pt>
                <c:pt idx="375">
                  <c:v>1.0214444444444444</c:v>
                </c:pt>
                <c:pt idx="376">
                  <c:v>1.0224444444444445</c:v>
                </c:pt>
                <c:pt idx="377">
                  <c:v>1.0221111111111112</c:v>
                </c:pt>
                <c:pt idx="378">
                  <c:v>1.0222222222222221</c:v>
                </c:pt>
                <c:pt idx="379">
                  <c:v>1.0252222222222223</c:v>
                </c:pt>
                <c:pt idx="380">
                  <c:v>1.0330000000000001</c:v>
                </c:pt>
                <c:pt idx="381">
                  <c:v>1.0356666666666667</c:v>
                </c:pt>
                <c:pt idx="382">
                  <c:v>1.0374444444444444</c:v>
                </c:pt>
                <c:pt idx="383">
                  <c:v>1.0369999999999999</c:v>
                </c:pt>
                <c:pt idx="384">
                  <c:v>1.0375555555555556</c:v>
                </c:pt>
                <c:pt idx="385">
                  <c:v>1.0482222222222222</c:v>
                </c:pt>
                <c:pt idx="386">
                  <c:v>1.0467777777777778</c:v>
                </c:pt>
                <c:pt idx="387">
                  <c:v>1.0483333333333331</c:v>
                </c:pt>
                <c:pt idx="388">
                  <c:v>1.0472222222222223</c:v>
                </c:pt>
                <c:pt idx="389">
                  <c:v>1.0433333333333332</c:v>
                </c:pt>
                <c:pt idx="390">
                  <c:v>1.042111111111111</c:v>
                </c:pt>
                <c:pt idx="391">
                  <c:v>1.0447777777777778</c:v>
                </c:pt>
                <c:pt idx="392">
                  <c:v>1.0433333333333334</c:v>
                </c:pt>
                <c:pt idx="393">
                  <c:v>1.0432222222222223</c:v>
                </c:pt>
                <c:pt idx="394">
                  <c:v>1.0365555555555557</c:v>
                </c:pt>
                <c:pt idx="395">
                  <c:v>1.0352222222222223</c:v>
                </c:pt>
                <c:pt idx="396">
                  <c:v>1.0418888888888889</c:v>
                </c:pt>
                <c:pt idx="397">
                  <c:v>1.0433333333333334</c:v>
                </c:pt>
                <c:pt idx="398">
                  <c:v>1.0391111111111111</c:v>
                </c:pt>
                <c:pt idx="399">
                  <c:v>1.0367777777777778</c:v>
                </c:pt>
                <c:pt idx="400">
                  <c:v>1.032111111111111</c:v>
                </c:pt>
                <c:pt idx="401">
                  <c:v>1.0314444444444444</c:v>
                </c:pt>
                <c:pt idx="402">
                  <c:v>1.0322222222222222</c:v>
                </c:pt>
                <c:pt idx="403">
                  <c:v>1.0289999999999997</c:v>
                </c:pt>
                <c:pt idx="404">
                  <c:v>1.0304444444444443</c:v>
                </c:pt>
                <c:pt idx="405">
                  <c:v>1.0246666666666664</c:v>
                </c:pt>
                <c:pt idx="406">
                  <c:v>1.0205555555555554</c:v>
                </c:pt>
                <c:pt idx="407">
                  <c:v>1.0204444444444443</c:v>
                </c:pt>
                <c:pt idx="408">
                  <c:v>1.024</c:v>
                </c:pt>
                <c:pt idx="409">
                  <c:v>1.0295555555555556</c:v>
                </c:pt>
                <c:pt idx="410">
                  <c:v>1.024888888888889</c:v>
                </c:pt>
                <c:pt idx="411">
                  <c:v>1.0257777777777779</c:v>
                </c:pt>
                <c:pt idx="412">
                  <c:v>1.0237777777777779</c:v>
                </c:pt>
                <c:pt idx="413">
                  <c:v>1.0238888888888888</c:v>
                </c:pt>
                <c:pt idx="414">
                  <c:v>1.026</c:v>
                </c:pt>
                <c:pt idx="415">
                  <c:v>1.0263333333333333</c:v>
                </c:pt>
                <c:pt idx="416">
                  <c:v>1.0263333333333331</c:v>
                </c:pt>
                <c:pt idx="417">
                  <c:v>1.0242222222222221</c:v>
                </c:pt>
                <c:pt idx="418">
                  <c:v>1.0202222222222221</c:v>
                </c:pt>
                <c:pt idx="419">
                  <c:v>1.0234444444444444</c:v>
                </c:pt>
                <c:pt idx="420">
                  <c:v>1.0265555555555557</c:v>
                </c:pt>
                <c:pt idx="421">
                  <c:v>1.0305555555555554</c:v>
                </c:pt>
                <c:pt idx="422">
                  <c:v>1.0292222222222223</c:v>
                </c:pt>
                <c:pt idx="423">
                  <c:v>1.0245555555555554</c:v>
                </c:pt>
                <c:pt idx="424">
                  <c:v>1.027222222222222</c:v>
                </c:pt>
                <c:pt idx="425">
                  <c:v>1.0268888888888887</c:v>
                </c:pt>
                <c:pt idx="426">
                  <c:v>1.0305555555555554</c:v>
                </c:pt>
                <c:pt idx="427">
                  <c:v>1.0287777777777776</c:v>
                </c:pt>
                <c:pt idx="428">
                  <c:v>1.0245555555555554</c:v>
                </c:pt>
                <c:pt idx="429">
                  <c:v>1.020111111111111</c:v>
                </c:pt>
                <c:pt idx="430">
                  <c:v>1.0209999999999999</c:v>
                </c:pt>
                <c:pt idx="431">
                  <c:v>1.021222222222222</c:v>
                </c:pt>
                <c:pt idx="432">
                  <c:v>1.032</c:v>
                </c:pt>
                <c:pt idx="433">
                  <c:v>1.0323333333333331</c:v>
                </c:pt>
                <c:pt idx="434">
                  <c:v>1.0359999999999998</c:v>
                </c:pt>
                <c:pt idx="435">
                  <c:v>1.0314444444444442</c:v>
                </c:pt>
                <c:pt idx="436">
                  <c:v>1.0328888888888887</c:v>
                </c:pt>
                <c:pt idx="437">
                  <c:v>1.0353333333333334</c:v>
                </c:pt>
                <c:pt idx="438">
                  <c:v>1.0379999999999998</c:v>
                </c:pt>
                <c:pt idx="439">
                  <c:v>1.0349999999999999</c:v>
                </c:pt>
                <c:pt idx="440">
                  <c:v>1.0347777777777776</c:v>
                </c:pt>
                <c:pt idx="441">
                  <c:v>1.0282222222222221</c:v>
                </c:pt>
                <c:pt idx="442">
                  <c:v>1.0284444444444443</c:v>
                </c:pt>
                <c:pt idx="443">
                  <c:v>1.0352222222222223</c:v>
                </c:pt>
                <c:pt idx="444">
                  <c:v>1.0346666666666668</c:v>
                </c:pt>
                <c:pt idx="445">
                  <c:v>1.0349999999999997</c:v>
                </c:pt>
                <c:pt idx="446">
                  <c:v>1.0326666666666666</c:v>
                </c:pt>
                <c:pt idx="447">
                  <c:v>1.036</c:v>
                </c:pt>
                <c:pt idx="448">
                  <c:v>1.0371111111111111</c:v>
                </c:pt>
                <c:pt idx="449">
                  <c:v>1.0431111111111111</c:v>
                </c:pt>
                <c:pt idx="450">
                  <c:v>1.0385555555555555</c:v>
                </c:pt>
                <c:pt idx="451">
                  <c:v>1.0358888888888889</c:v>
                </c:pt>
                <c:pt idx="452">
                  <c:v>1.0275555555555556</c:v>
                </c:pt>
                <c:pt idx="453">
                  <c:v>1.028111111111111</c:v>
                </c:pt>
                <c:pt idx="454">
                  <c:v>1.0287777777777776</c:v>
                </c:pt>
                <c:pt idx="455">
                  <c:v>1.0282222222222219</c:v>
                </c:pt>
                <c:pt idx="456">
                  <c:v>1.0238888888888888</c:v>
                </c:pt>
                <c:pt idx="457">
                  <c:v>1.0225555555555554</c:v>
                </c:pt>
                <c:pt idx="458">
                  <c:v>1.0173333333333332</c:v>
                </c:pt>
                <c:pt idx="459">
                  <c:v>1.0174444444444444</c:v>
                </c:pt>
                <c:pt idx="460">
                  <c:v>1.0189999999999999</c:v>
                </c:pt>
                <c:pt idx="461">
                  <c:v>1.0191111111111111</c:v>
                </c:pt>
                <c:pt idx="462">
                  <c:v>1.0206666666666668</c:v>
                </c:pt>
                <c:pt idx="463">
                  <c:v>1.0205555555555557</c:v>
                </c:pt>
                <c:pt idx="464">
                  <c:v>1.0285555555555554</c:v>
                </c:pt>
                <c:pt idx="465">
                  <c:v>1.0317777777777777</c:v>
                </c:pt>
                <c:pt idx="466">
                  <c:v>1.0313333333333332</c:v>
                </c:pt>
                <c:pt idx="467">
                  <c:v>1.0355555555555553</c:v>
                </c:pt>
                <c:pt idx="468">
                  <c:v>1.0403333333333333</c:v>
                </c:pt>
                <c:pt idx="469">
                  <c:v>1.0392222222222223</c:v>
                </c:pt>
                <c:pt idx="470">
                  <c:v>1.0374444444444444</c:v>
                </c:pt>
                <c:pt idx="471">
                  <c:v>1.0373333333333337</c:v>
                </c:pt>
                <c:pt idx="472">
                  <c:v>1.0394444444444444</c:v>
                </c:pt>
                <c:pt idx="473">
                  <c:v>1.0322222222222222</c:v>
                </c:pt>
                <c:pt idx="474">
                  <c:v>1.0296666666666667</c:v>
                </c:pt>
                <c:pt idx="475">
                  <c:v>1.0294444444444446</c:v>
                </c:pt>
                <c:pt idx="476">
                  <c:v>1.0405555555555555</c:v>
                </c:pt>
                <c:pt idx="477">
                  <c:v>1.0366666666666664</c:v>
                </c:pt>
                <c:pt idx="478">
                  <c:v>1.0373333333333334</c:v>
                </c:pt>
                <c:pt idx="479">
                  <c:v>1.0374444444444444</c:v>
                </c:pt>
                <c:pt idx="480">
                  <c:v>1.0362222222222224</c:v>
                </c:pt>
                <c:pt idx="481">
                  <c:v>1.0334444444444444</c:v>
                </c:pt>
                <c:pt idx="482">
                  <c:v>1.0339999999999998</c:v>
                </c:pt>
                <c:pt idx="483">
                  <c:v>1.0334444444444444</c:v>
                </c:pt>
                <c:pt idx="484">
                  <c:v>1.0364444444444443</c:v>
                </c:pt>
                <c:pt idx="485">
                  <c:v>1.0212222222222223</c:v>
                </c:pt>
                <c:pt idx="486">
                  <c:v>1.0215555555555556</c:v>
                </c:pt>
                <c:pt idx="487">
                  <c:v>1.0244444444444445</c:v>
                </c:pt>
                <c:pt idx="488">
                  <c:v>1.0244444444444443</c:v>
                </c:pt>
                <c:pt idx="489">
                  <c:v>1.0245555555555554</c:v>
                </c:pt>
                <c:pt idx="490">
                  <c:v>1.0266666666666666</c:v>
                </c:pt>
                <c:pt idx="491">
                  <c:v>1.0303333333333333</c:v>
                </c:pt>
                <c:pt idx="492">
                  <c:v>1.0283333333333333</c:v>
                </c:pt>
                <c:pt idx="493">
                  <c:v>1.0236666666666665</c:v>
                </c:pt>
                <c:pt idx="494">
                  <c:v>1.0249999999999997</c:v>
                </c:pt>
                <c:pt idx="495">
                  <c:v>1.0257777777777777</c:v>
                </c:pt>
                <c:pt idx="496">
                  <c:v>1.030111111111111</c:v>
                </c:pt>
                <c:pt idx="497">
                  <c:v>1.0307777777777778</c:v>
                </c:pt>
                <c:pt idx="498">
                  <c:v>1.0388888888888888</c:v>
                </c:pt>
                <c:pt idx="499">
                  <c:v>1.0371111111111111</c:v>
                </c:pt>
                <c:pt idx="500">
                  <c:v>1.0342222222222222</c:v>
                </c:pt>
                <c:pt idx="501">
                  <c:v>1.0356666666666665</c:v>
                </c:pt>
                <c:pt idx="502">
                  <c:v>1.0398888888888886</c:v>
                </c:pt>
                <c:pt idx="503">
                  <c:v>1.0388888888888888</c:v>
                </c:pt>
                <c:pt idx="504">
                  <c:v>1.0394444444444444</c:v>
                </c:pt>
                <c:pt idx="505">
                  <c:v>1.0316666666666665</c:v>
                </c:pt>
                <c:pt idx="506">
                  <c:v>1.0304444444444443</c:v>
                </c:pt>
                <c:pt idx="507">
                  <c:v>1.0285555555555552</c:v>
                </c:pt>
                <c:pt idx="508">
                  <c:v>1.0262222222222221</c:v>
                </c:pt>
                <c:pt idx="509">
                  <c:v>1.0285555555555554</c:v>
                </c:pt>
                <c:pt idx="510">
                  <c:v>1.0283333333333333</c:v>
                </c:pt>
                <c:pt idx="511">
                  <c:v>1.0301111111111112</c:v>
                </c:pt>
                <c:pt idx="512">
                  <c:v>1.0433333333333334</c:v>
                </c:pt>
                <c:pt idx="513">
                  <c:v>1.0416666666666667</c:v>
                </c:pt>
                <c:pt idx="514">
                  <c:v>1.042</c:v>
                </c:pt>
                <c:pt idx="515">
                  <c:v>1.0484444444444445</c:v>
                </c:pt>
                <c:pt idx="516">
                  <c:v>1.0413333333333332</c:v>
                </c:pt>
                <c:pt idx="517">
                  <c:v>1.0418888888888889</c:v>
                </c:pt>
                <c:pt idx="518">
                  <c:v>1.0397777777777777</c:v>
                </c:pt>
                <c:pt idx="519">
                  <c:v>1.0391111111111111</c:v>
                </c:pt>
                <c:pt idx="520">
                  <c:v>1.0330000000000001</c:v>
                </c:pt>
                <c:pt idx="521">
                  <c:v>1.0212222222222223</c:v>
                </c:pt>
                <c:pt idx="522">
                  <c:v>1.0211111111111111</c:v>
                </c:pt>
                <c:pt idx="523">
                  <c:v>1.02</c:v>
                </c:pt>
                <c:pt idx="524">
                  <c:v>1.0148888888888887</c:v>
                </c:pt>
                <c:pt idx="525">
                  <c:v>1.0151111111111111</c:v>
                </c:pt>
                <c:pt idx="526">
                  <c:v>1.0191111111111111</c:v>
                </c:pt>
                <c:pt idx="527">
                  <c:v>1.0175555555555555</c:v>
                </c:pt>
                <c:pt idx="528">
                  <c:v>1.0175555555555555</c:v>
                </c:pt>
                <c:pt idx="529">
                  <c:v>1.0196666666666667</c:v>
                </c:pt>
                <c:pt idx="530">
                  <c:v>1.0178888888888891</c:v>
                </c:pt>
                <c:pt idx="531">
                  <c:v>1.0202222222222221</c:v>
                </c:pt>
                <c:pt idx="532">
                  <c:v>1.0227777777777776</c:v>
                </c:pt>
                <c:pt idx="533">
                  <c:v>1.0214444444444442</c:v>
                </c:pt>
                <c:pt idx="534">
                  <c:v>1.022111111111111</c:v>
                </c:pt>
                <c:pt idx="535">
                  <c:v>1.0227777777777776</c:v>
                </c:pt>
                <c:pt idx="536">
                  <c:v>1.0257777777777775</c:v>
                </c:pt>
                <c:pt idx="537">
                  <c:v>1.0243333333333333</c:v>
                </c:pt>
                <c:pt idx="538">
                  <c:v>1.0235555555555556</c:v>
                </c:pt>
                <c:pt idx="539">
                  <c:v>1.0223333333333331</c:v>
                </c:pt>
                <c:pt idx="540">
                  <c:v>1.0230000000000001</c:v>
                </c:pt>
                <c:pt idx="541">
                  <c:v>1.0197777777777777</c:v>
                </c:pt>
                <c:pt idx="542">
                  <c:v>1.02</c:v>
                </c:pt>
                <c:pt idx="543">
                  <c:v>1.0217777777777777</c:v>
                </c:pt>
                <c:pt idx="544">
                  <c:v>1.0162222222222221</c:v>
                </c:pt>
                <c:pt idx="545">
                  <c:v>1.0143333333333335</c:v>
                </c:pt>
                <c:pt idx="546">
                  <c:v>1.0194444444444444</c:v>
                </c:pt>
                <c:pt idx="547">
                  <c:v>1.0226666666666666</c:v>
                </c:pt>
                <c:pt idx="548">
                  <c:v>1.026111111111111</c:v>
                </c:pt>
                <c:pt idx="549">
                  <c:v>1.0235555555555556</c:v>
                </c:pt>
                <c:pt idx="550">
                  <c:v>1.0261111111111112</c:v>
                </c:pt>
                <c:pt idx="551">
                  <c:v>1.028888888888889</c:v>
                </c:pt>
                <c:pt idx="552">
                  <c:v>1.026888888888889</c:v>
                </c:pt>
                <c:pt idx="553">
                  <c:v>1.032</c:v>
                </c:pt>
                <c:pt idx="554">
                  <c:v>1.0299999999999998</c:v>
                </c:pt>
                <c:pt idx="555">
                  <c:v>1.0246666666666666</c:v>
                </c:pt>
                <c:pt idx="556">
                  <c:v>1.0221111111111112</c:v>
                </c:pt>
                <c:pt idx="557">
                  <c:v>1.0187777777777778</c:v>
                </c:pt>
                <c:pt idx="558">
                  <c:v>1.0186666666666666</c:v>
                </c:pt>
                <c:pt idx="559">
                  <c:v>1.0173333333333332</c:v>
                </c:pt>
                <c:pt idx="560">
                  <c:v>1.016111111111111</c:v>
                </c:pt>
                <c:pt idx="561">
                  <c:v>1.0158888888888888</c:v>
                </c:pt>
                <c:pt idx="562">
                  <c:v>1.0109999999999999</c:v>
                </c:pt>
                <c:pt idx="563">
                  <c:v>1.0145555555555554</c:v>
                </c:pt>
                <c:pt idx="564">
                  <c:v>1.0162222222222221</c:v>
                </c:pt>
                <c:pt idx="565">
                  <c:v>1.0171111111111111</c:v>
                </c:pt>
                <c:pt idx="566">
                  <c:v>1.024111111111111</c:v>
                </c:pt>
                <c:pt idx="567">
                  <c:v>1.0256666666666667</c:v>
                </c:pt>
                <c:pt idx="568">
                  <c:v>1.0246666666666666</c:v>
                </c:pt>
                <c:pt idx="569">
                  <c:v>1.0227777777777778</c:v>
                </c:pt>
                <c:pt idx="570">
                  <c:v>1.0230000000000001</c:v>
                </c:pt>
                <c:pt idx="571">
                  <c:v>1.0225555555555554</c:v>
                </c:pt>
                <c:pt idx="572">
                  <c:v>1.0200000000000002</c:v>
                </c:pt>
                <c:pt idx="573">
                  <c:v>1.0196666666666667</c:v>
                </c:pt>
                <c:pt idx="574">
                  <c:v>1.0166666666666666</c:v>
                </c:pt>
                <c:pt idx="575">
                  <c:v>1.0096666666666667</c:v>
                </c:pt>
                <c:pt idx="576">
                  <c:v>1.0067777777777778</c:v>
                </c:pt>
                <c:pt idx="577">
                  <c:v>1.0135555555555553</c:v>
                </c:pt>
                <c:pt idx="578">
                  <c:v>1.0138888888888886</c:v>
                </c:pt>
                <c:pt idx="579">
                  <c:v>1.0164444444444445</c:v>
                </c:pt>
                <c:pt idx="580">
                  <c:v>1.026777777777778</c:v>
                </c:pt>
                <c:pt idx="581">
                  <c:v>1.0253333333333332</c:v>
                </c:pt>
                <c:pt idx="582">
                  <c:v>1.0252222222222223</c:v>
                </c:pt>
                <c:pt idx="583">
                  <c:v>1.0255555555555556</c:v>
                </c:pt>
                <c:pt idx="584">
                  <c:v>1.032</c:v>
                </c:pt>
                <c:pt idx="585">
                  <c:v>1.0324444444444445</c:v>
                </c:pt>
                <c:pt idx="586">
                  <c:v>1.0277777777777777</c:v>
                </c:pt>
                <c:pt idx="587">
                  <c:v>1.0283333333333331</c:v>
                </c:pt>
                <c:pt idx="588">
                  <c:v>1.0269999999999999</c:v>
                </c:pt>
                <c:pt idx="589">
                  <c:v>1.0169999999999999</c:v>
                </c:pt>
                <c:pt idx="590">
                  <c:v>1.0191111111111111</c:v>
                </c:pt>
                <c:pt idx="591">
                  <c:v>1.0186666666666666</c:v>
                </c:pt>
                <c:pt idx="592">
                  <c:v>1.0202222222222224</c:v>
                </c:pt>
                <c:pt idx="593">
                  <c:v>1.016111111111111</c:v>
                </c:pt>
                <c:pt idx="594">
                  <c:v>1.0218888888888888</c:v>
                </c:pt>
                <c:pt idx="595">
                  <c:v>1.024</c:v>
                </c:pt>
                <c:pt idx="596">
                  <c:v>1.0270000000000001</c:v>
                </c:pt>
                <c:pt idx="597">
                  <c:v>1.0296666666666667</c:v>
                </c:pt>
                <c:pt idx="598">
                  <c:v>1.0327777777777778</c:v>
                </c:pt>
                <c:pt idx="599">
                  <c:v>1.0353333333333332</c:v>
                </c:pt>
                <c:pt idx="600">
                  <c:v>1.0398888888888889</c:v>
                </c:pt>
                <c:pt idx="601">
                  <c:v>1.0383333333333331</c:v>
                </c:pt>
                <c:pt idx="602">
                  <c:v>1.0366666666666664</c:v>
                </c:pt>
                <c:pt idx="603">
                  <c:v>1.033222222222222</c:v>
                </c:pt>
                <c:pt idx="604">
                  <c:v>1.032111111111111</c:v>
                </c:pt>
                <c:pt idx="605">
                  <c:v>1.0279999999999998</c:v>
                </c:pt>
                <c:pt idx="606">
                  <c:v>1.0243333333333333</c:v>
                </c:pt>
                <c:pt idx="607">
                  <c:v>1.024</c:v>
                </c:pt>
                <c:pt idx="608">
                  <c:v>1.0205555555555557</c:v>
                </c:pt>
                <c:pt idx="609">
                  <c:v>1.0164444444444445</c:v>
                </c:pt>
                <c:pt idx="610">
                  <c:v>1.0191111111111111</c:v>
                </c:pt>
                <c:pt idx="611">
                  <c:v>1.0218888888888888</c:v>
                </c:pt>
                <c:pt idx="612">
                  <c:v>1.0214444444444446</c:v>
                </c:pt>
                <c:pt idx="613">
                  <c:v>1.021222222222222</c:v>
                </c:pt>
                <c:pt idx="614">
                  <c:v>1.0216666666666667</c:v>
                </c:pt>
                <c:pt idx="615">
                  <c:v>1.0269999999999999</c:v>
                </c:pt>
                <c:pt idx="616">
                  <c:v>1.0251111111111111</c:v>
                </c:pt>
                <c:pt idx="617">
                  <c:v>1.0258888888888889</c:v>
                </c:pt>
                <c:pt idx="618">
                  <c:v>1.0254444444444444</c:v>
                </c:pt>
                <c:pt idx="619">
                  <c:v>1.0234444444444444</c:v>
                </c:pt>
                <c:pt idx="620">
                  <c:v>1.0231111111111111</c:v>
                </c:pt>
                <c:pt idx="621">
                  <c:v>1.032111111111111</c:v>
                </c:pt>
                <c:pt idx="622">
                  <c:v>1.032111111111111</c:v>
                </c:pt>
                <c:pt idx="623">
                  <c:v>1.0332222222222223</c:v>
                </c:pt>
                <c:pt idx="624">
                  <c:v>1.028888888888889</c:v>
                </c:pt>
                <c:pt idx="625">
                  <c:v>1.0282222222222221</c:v>
                </c:pt>
                <c:pt idx="626">
                  <c:v>1.0274444444444442</c:v>
                </c:pt>
                <c:pt idx="627">
                  <c:v>1.0268888888888887</c:v>
                </c:pt>
                <c:pt idx="628">
                  <c:v>1.026111111111111</c:v>
                </c:pt>
                <c:pt idx="629">
                  <c:v>1.0232222222222223</c:v>
                </c:pt>
                <c:pt idx="630">
                  <c:v>1.0116666666666665</c:v>
                </c:pt>
                <c:pt idx="631">
                  <c:v>1.0106666666666666</c:v>
                </c:pt>
                <c:pt idx="632">
                  <c:v>1.010111111111111</c:v>
                </c:pt>
                <c:pt idx="633">
                  <c:v>1.0078888888888888</c:v>
                </c:pt>
                <c:pt idx="634">
                  <c:v>1.0079999999999998</c:v>
                </c:pt>
                <c:pt idx="635">
                  <c:v>1.008111111111111</c:v>
                </c:pt>
                <c:pt idx="636">
                  <c:v>1.0084444444444445</c:v>
                </c:pt>
                <c:pt idx="637">
                  <c:v>1.0084444444444445</c:v>
                </c:pt>
                <c:pt idx="638">
                  <c:v>1.008</c:v>
                </c:pt>
                <c:pt idx="639">
                  <c:v>1.0098888888888888</c:v>
                </c:pt>
                <c:pt idx="640">
                  <c:v>1.0092222222222222</c:v>
                </c:pt>
                <c:pt idx="641">
                  <c:v>1.0088888888888889</c:v>
                </c:pt>
                <c:pt idx="642">
                  <c:v>1.0097777777777777</c:v>
                </c:pt>
                <c:pt idx="643">
                  <c:v>1.0122222222222219</c:v>
                </c:pt>
                <c:pt idx="644">
                  <c:v>1.0122222222222221</c:v>
                </c:pt>
                <c:pt idx="645">
                  <c:v>1.012</c:v>
                </c:pt>
                <c:pt idx="646">
                  <c:v>1.0127777777777778</c:v>
                </c:pt>
                <c:pt idx="647">
                  <c:v>1.0133333333333334</c:v>
                </c:pt>
                <c:pt idx="648">
                  <c:v>1.026111111111111</c:v>
                </c:pt>
                <c:pt idx="649">
                  <c:v>1.0249999999999999</c:v>
                </c:pt>
                <c:pt idx="650">
                  <c:v>1.0263333333333333</c:v>
                </c:pt>
                <c:pt idx="651">
                  <c:v>1.028888888888889</c:v>
                </c:pt>
                <c:pt idx="652">
                  <c:v>1.0275555555555558</c:v>
                </c:pt>
                <c:pt idx="653">
                  <c:v>1.0296666666666667</c:v>
                </c:pt>
                <c:pt idx="654">
                  <c:v>1.0297777777777779</c:v>
                </c:pt>
                <c:pt idx="655">
                  <c:v>1.0295555555555553</c:v>
                </c:pt>
                <c:pt idx="656">
                  <c:v>1.0308888888888887</c:v>
                </c:pt>
                <c:pt idx="657">
                  <c:v>1.0166666666666666</c:v>
                </c:pt>
                <c:pt idx="658">
                  <c:v>1.0213333333333334</c:v>
                </c:pt>
                <c:pt idx="659">
                  <c:v>1.0202222222222224</c:v>
                </c:pt>
                <c:pt idx="660">
                  <c:v>1.0234444444444444</c:v>
                </c:pt>
                <c:pt idx="661">
                  <c:v>1.0215555555555556</c:v>
                </c:pt>
                <c:pt idx="662">
                  <c:v>1.0212222222222223</c:v>
                </c:pt>
                <c:pt idx="663">
                  <c:v>1.0214444444444444</c:v>
                </c:pt>
                <c:pt idx="664">
                  <c:v>1.0217777777777777</c:v>
                </c:pt>
                <c:pt idx="665">
                  <c:v>1.0224444444444443</c:v>
                </c:pt>
                <c:pt idx="666">
                  <c:v>1.022777777777778</c:v>
                </c:pt>
                <c:pt idx="667">
                  <c:v>1.0204444444444443</c:v>
                </c:pt>
                <c:pt idx="668">
                  <c:v>1.0212222222222223</c:v>
                </c:pt>
                <c:pt idx="669">
                  <c:v>1.016</c:v>
                </c:pt>
                <c:pt idx="670">
                  <c:v>1.0163333333333333</c:v>
                </c:pt>
                <c:pt idx="671">
                  <c:v>1.0164444444444445</c:v>
                </c:pt>
                <c:pt idx="672">
                  <c:v>1.0168888888888887</c:v>
                </c:pt>
                <c:pt idx="673">
                  <c:v>1.0191111111111111</c:v>
                </c:pt>
                <c:pt idx="674">
                  <c:v>1.0187777777777776</c:v>
                </c:pt>
                <c:pt idx="675">
                  <c:v>1.0191111111111111</c:v>
                </c:pt>
                <c:pt idx="676">
                  <c:v>1.0171111111111109</c:v>
                </c:pt>
                <c:pt idx="677">
                  <c:v>1.0164444444444445</c:v>
                </c:pt>
                <c:pt idx="678">
                  <c:v>1.0157777777777777</c:v>
                </c:pt>
                <c:pt idx="679">
                  <c:v>1.0178888888888888</c:v>
                </c:pt>
                <c:pt idx="680">
                  <c:v>1.0171111111111111</c:v>
                </c:pt>
                <c:pt idx="681">
                  <c:v>1.0171111111111109</c:v>
                </c:pt>
                <c:pt idx="682">
                  <c:v>1.0146666666666666</c:v>
                </c:pt>
                <c:pt idx="683">
                  <c:v>1.0138888888888888</c:v>
                </c:pt>
                <c:pt idx="684">
                  <c:v>1.0150000000000001</c:v>
                </c:pt>
                <c:pt idx="685">
                  <c:v>1.0142222222222221</c:v>
                </c:pt>
                <c:pt idx="686">
                  <c:v>1.0136666666666665</c:v>
                </c:pt>
                <c:pt idx="687">
                  <c:v>1.014</c:v>
                </c:pt>
                <c:pt idx="688">
                  <c:v>1.0121111111111112</c:v>
                </c:pt>
                <c:pt idx="689">
                  <c:v>1.0124444444444445</c:v>
                </c:pt>
                <c:pt idx="690">
                  <c:v>1.0123333333333333</c:v>
                </c:pt>
                <c:pt idx="691">
                  <c:v>1.014888888888889</c:v>
                </c:pt>
                <c:pt idx="692">
                  <c:v>1.0152222222222222</c:v>
                </c:pt>
                <c:pt idx="693">
                  <c:v>1.0167777777777778</c:v>
                </c:pt>
                <c:pt idx="694">
                  <c:v>1.0198888888888888</c:v>
                </c:pt>
                <c:pt idx="695">
                  <c:v>1.0264444444444445</c:v>
                </c:pt>
                <c:pt idx="696">
                  <c:v>1.0262222222222221</c:v>
                </c:pt>
                <c:pt idx="697">
                  <c:v>1.0276666666666667</c:v>
                </c:pt>
                <c:pt idx="698">
                  <c:v>1.0255555555555556</c:v>
                </c:pt>
                <c:pt idx="699">
                  <c:v>1.0378888888888891</c:v>
                </c:pt>
                <c:pt idx="700">
                  <c:v>1.0356666666666667</c:v>
                </c:pt>
                <c:pt idx="701">
                  <c:v>1.0351111111111111</c:v>
                </c:pt>
                <c:pt idx="702">
                  <c:v>1.0336666666666667</c:v>
                </c:pt>
                <c:pt idx="703">
                  <c:v>1.0327777777777778</c:v>
                </c:pt>
                <c:pt idx="704">
                  <c:v>1.0295555555555558</c:v>
                </c:pt>
                <c:pt idx="705">
                  <c:v>1.0296666666666665</c:v>
                </c:pt>
                <c:pt idx="706">
                  <c:v>1.0283333333333333</c:v>
                </c:pt>
                <c:pt idx="707">
                  <c:v>1.03</c:v>
                </c:pt>
                <c:pt idx="708">
                  <c:v>1.0204444444444445</c:v>
                </c:pt>
                <c:pt idx="709">
                  <c:v>1.026111111111111</c:v>
                </c:pt>
                <c:pt idx="710">
                  <c:v>1.0274444444444444</c:v>
                </c:pt>
                <c:pt idx="711">
                  <c:v>1.0279999999999998</c:v>
                </c:pt>
                <c:pt idx="712">
                  <c:v>1.0269999999999999</c:v>
                </c:pt>
                <c:pt idx="713">
                  <c:v>1.0262222222222224</c:v>
                </c:pt>
                <c:pt idx="714">
                  <c:v>1.0270000000000001</c:v>
                </c:pt>
                <c:pt idx="715">
                  <c:v>1.0294444444444446</c:v>
                </c:pt>
                <c:pt idx="716">
                  <c:v>1.0278888888888889</c:v>
                </c:pt>
                <c:pt idx="717">
                  <c:v>1.0254444444444444</c:v>
                </c:pt>
                <c:pt idx="718">
                  <c:v>1.0223333333333333</c:v>
                </c:pt>
                <c:pt idx="719">
                  <c:v>1.0208888888888887</c:v>
                </c:pt>
                <c:pt idx="720">
                  <c:v>1.0203333333333333</c:v>
                </c:pt>
                <c:pt idx="721">
                  <c:v>1.0389999999999999</c:v>
                </c:pt>
                <c:pt idx="722">
                  <c:v>1.0375555555555556</c:v>
                </c:pt>
                <c:pt idx="723">
                  <c:v>1.0372222222222223</c:v>
                </c:pt>
                <c:pt idx="724">
                  <c:v>1.0347777777777778</c:v>
                </c:pt>
                <c:pt idx="725">
                  <c:v>1.0383333333333333</c:v>
                </c:pt>
                <c:pt idx="726">
                  <c:v>1.0398888888888889</c:v>
                </c:pt>
                <c:pt idx="727">
                  <c:v>1.042111111111111</c:v>
                </c:pt>
                <c:pt idx="728">
                  <c:v>1.0431111111111111</c:v>
                </c:pt>
                <c:pt idx="729">
                  <c:v>1.0451111111111109</c:v>
                </c:pt>
                <c:pt idx="730">
                  <c:v>1.0257777777777777</c:v>
                </c:pt>
                <c:pt idx="731">
                  <c:v>1.0246666666666664</c:v>
                </c:pt>
                <c:pt idx="732">
                  <c:v>1.0279999999999998</c:v>
                </c:pt>
                <c:pt idx="733">
                  <c:v>1.0296666666666665</c:v>
                </c:pt>
                <c:pt idx="734">
                  <c:v>1.0292222222222223</c:v>
                </c:pt>
                <c:pt idx="735">
                  <c:v>1.0264444444444445</c:v>
                </c:pt>
                <c:pt idx="736">
                  <c:v>1.0230000000000001</c:v>
                </c:pt>
                <c:pt idx="737">
                  <c:v>1.0243333333333335</c:v>
                </c:pt>
                <c:pt idx="738">
                  <c:v>1.0238888888888888</c:v>
                </c:pt>
                <c:pt idx="739">
                  <c:v>1.0232222222222223</c:v>
                </c:pt>
                <c:pt idx="740">
                  <c:v>1.026</c:v>
                </c:pt>
                <c:pt idx="741">
                  <c:v>1.025222222222222</c:v>
                </c:pt>
                <c:pt idx="742">
                  <c:v>1.0298888888888889</c:v>
                </c:pt>
                <c:pt idx="743">
                  <c:v>1.0281111111111112</c:v>
                </c:pt>
                <c:pt idx="744">
                  <c:v>1.0324444444444445</c:v>
                </c:pt>
                <c:pt idx="745">
                  <c:v>1.0305555555555557</c:v>
                </c:pt>
                <c:pt idx="746">
                  <c:v>1.0281111111111112</c:v>
                </c:pt>
                <c:pt idx="747">
                  <c:v>1.0246666666666668</c:v>
                </c:pt>
                <c:pt idx="748">
                  <c:v>1.025222222222222</c:v>
                </c:pt>
                <c:pt idx="749">
                  <c:v>1.0233333333333334</c:v>
                </c:pt>
                <c:pt idx="750">
                  <c:v>1.0211111111111111</c:v>
                </c:pt>
                <c:pt idx="751">
                  <c:v>1.0186666666666664</c:v>
                </c:pt>
                <c:pt idx="752">
                  <c:v>1.0206666666666666</c:v>
                </c:pt>
                <c:pt idx="753">
                  <c:v>1.0163333333333333</c:v>
                </c:pt>
                <c:pt idx="754">
                  <c:v>1.0172222222222222</c:v>
                </c:pt>
                <c:pt idx="755">
                  <c:v>1.0174444444444442</c:v>
                </c:pt>
                <c:pt idx="756">
                  <c:v>1.0206666666666666</c:v>
                </c:pt>
                <c:pt idx="757">
                  <c:v>1.0209999999999999</c:v>
                </c:pt>
                <c:pt idx="758">
                  <c:v>1.0209999999999999</c:v>
                </c:pt>
                <c:pt idx="759">
                  <c:v>1.0206666666666664</c:v>
                </c:pt>
                <c:pt idx="760">
                  <c:v>1.019222222222222</c:v>
                </c:pt>
                <c:pt idx="761">
                  <c:v>1.0173333333333332</c:v>
                </c:pt>
                <c:pt idx="762">
                  <c:v>1.0249999999999999</c:v>
                </c:pt>
                <c:pt idx="763">
                  <c:v>1.0255555555555553</c:v>
                </c:pt>
                <c:pt idx="764">
                  <c:v>1.0249999999999999</c:v>
                </c:pt>
                <c:pt idx="765">
                  <c:v>1.0222222222222221</c:v>
                </c:pt>
                <c:pt idx="766">
                  <c:v>1.022</c:v>
                </c:pt>
                <c:pt idx="767">
                  <c:v>1.0245555555555557</c:v>
                </c:pt>
                <c:pt idx="768">
                  <c:v>1.0243333333333335</c:v>
                </c:pt>
                <c:pt idx="769">
                  <c:v>1.0214444444444444</c:v>
                </c:pt>
                <c:pt idx="770">
                  <c:v>1.0281111111111112</c:v>
                </c:pt>
                <c:pt idx="771">
                  <c:v>1.0215555555555556</c:v>
                </c:pt>
                <c:pt idx="772">
                  <c:v>1.0196666666666667</c:v>
                </c:pt>
                <c:pt idx="773">
                  <c:v>1.0200000000000002</c:v>
                </c:pt>
                <c:pt idx="774">
                  <c:v>1.0201111111111112</c:v>
                </c:pt>
                <c:pt idx="775">
                  <c:v>1.020888888888889</c:v>
                </c:pt>
                <c:pt idx="776">
                  <c:v>1.0176666666666667</c:v>
                </c:pt>
                <c:pt idx="777">
                  <c:v>1.0186666666666666</c:v>
                </c:pt>
                <c:pt idx="778">
                  <c:v>1.0191111111111111</c:v>
                </c:pt>
                <c:pt idx="779">
                  <c:v>1.0111111111111108</c:v>
                </c:pt>
                <c:pt idx="780">
                  <c:v>1.0123333333333331</c:v>
                </c:pt>
                <c:pt idx="781">
                  <c:v>1.0146666666666664</c:v>
                </c:pt>
                <c:pt idx="782">
                  <c:v>1.015222222222222</c:v>
                </c:pt>
                <c:pt idx="783">
                  <c:v>1.0207777777777778</c:v>
                </c:pt>
                <c:pt idx="784">
                  <c:v>1.0213333333333334</c:v>
                </c:pt>
                <c:pt idx="785">
                  <c:v>1.0227777777777778</c:v>
                </c:pt>
                <c:pt idx="786">
                  <c:v>1.0208888888888887</c:v>
                </c:pt>
                <c:pt idx="787">
                  <c:v>1.0202222222222221</c:v>
                </c:pt>
                <c:pt idx="788">
                  <c:v>1.0206666666666666</c:v>
                </c:pt>
                <c:pt idx="789">
                  <c:v>1.0187777777777778</c:v>
                </c:pt>
                <c:pt idx="790">
                  <c:v>1.0197777777777779</c:v>
                </c:pt>
                <c:pt idx="791">
                  <c:v>1.0183333333333333</c:v>
                </c:pt>
                <c:pt idx="792">
                  <c:v>1.0177777777777779</c:v>
                </c:pt>
                <c:pt idx="793">
                  <c:v>1.0173333333333332</c:v>
                </c:pt>
                <c:pt idx="794">
                  <c:v>1.0157777777777777</c:v>
                </c:pt>
                <c:pt idx="795">
                  <c:v>1.0173333333333332</c:v>
                </c:pt>
                <c:pt idx="796">
                  <c:v>1.0223333333333331</c:v>
                </c:pt>
                <c:pt idx="797">
                  <c:v>1.0228888888888887</c:v>
                </c:pt>
                <c:pt idx="798">
                  <c:v>1.0247777777777776</c:v>
                </c:pt>
                <c:pt idx="799">
                  <c:v>1.0222222222222221</c:v>
                </c:pt>
                <c:pt idx="800">
                  <c:v>1.0299999999999998</c:v>
                </c:pt>
                <c:pt idx="801">
                  <c:v>1.0243333333333333</c:v>
                </c:pt>
                <c:pt idx="802">
                  <c:v>1.024</c:v>
                </c:pt>
                <c:pt idx="803">
                  <c:v>1.026111111111111</c:v>
                </c:pt>
                <c:pt idx="804">
                  <c:v>1.0242222222222221</c:v>
                </c:pt>
                <c:pt idx="805">
                  <c:v>1.0234444444444444</c:v>
                </c:pt>
                <c:pt idx="806">
                  <c:v>1.0232222222222225</c:v>
                </c:pt>
                <c:pt idx="807">
                  <c:v>1.0231111111111111</c:v>
                </c:pt>
                <c:pt idx="808">
                  <c:v>1.024111111111111</c:v>
                </c:pt>
                <c:pt idx="809">
                  <c:v>1.0168888888888887</c:v>
                </c:pt>
                <c:pt idx="810">
                  <c:v>1.0169999999999999</c:v>
                </c:pt>
                <c:pt idx="811">
                  <c:v>1.0170000000000001</c:v>
                </c:pt>
                <c:pt idx="812">
                  <c:v>1.0287777777777778</c:v>
                </c:pt>
                <c:pt idx="813">
                  <c:v>1.0286666666666666</c:v>
                </c:pt>
                <c:pt idx="814">
                  <c:v>1.025222222222222</c:v>
                </c:pt>
                <c:pt idx="815">
                  <c:v>1.0264444444444445</c:v>
                </c:pt>
                <c:pt idx="816">
                  <c:v>1.0283333333333333</c:v>
                </c:pt>
                <c:pt idx="817">
                  <c:v>1.0276666666666665</c:v>
                </c:pt>
                <c:pt idx="818">
                  <c:v>1.0275555555555553</c:v>
                </c:pt>
                <c:pt idx="819">
                  <c:v>1.0295555555555553</c:v>
                </c:pt>
                <c:pt idx="820">
                  <c:v>1.0294444444444446</c:v>
                </c:pt>
                <c:pt idx="821">
                  <c:v>1.0156666666666665</c:v>
                </c:pt>
                <c:pt idx="822">
                  <c:v>1.016111111111111</c:v>
                </c:pt>
                <c:pt idx="823">
                  <c:v>1.0155555555555555</c:v>
                </c:pt>
                <c:pt idx="824">
                  <c:v>1.0166666666666666</c:v>
                </c:pt>
                <c:pt idx="825">
                  <c:v>1.0144444444444443</c:v>
                </c:pt>
                <c:pt idx="826">
                  <c:v>1.016777777777778</c:v>
                </c:pt>
                <c:pt idx="827">
                  <c:v>1.0162222222222224</c:v>
                </c:pt>
                <c:pt idx="828">
                  <c:v>1.0148888888888887</c:v>
                </c:pt>
                <c:pt idx="829">
                  <c:v>1.014</c:v>
                </c:pt>
                <c:pt idx="830">
                  <c:v>1.0151111111111111</c:v>
                </c:pt>
                <c:pt idx="831">
                  <c:v>1.0222222222222221</c:v>
                </c:pt>
                <c:pt idx="832">
                  <c:v>1.0222222222222221</c:v>
                </c:pt>
                <c:pt idx="833">
                  <c:v>1.0221111111111112</c:v>
                </c:pt>
                <c:pt idx="834">
                  <c:v>1.0282222222222221</c:v>
                </c:pt>
                <c:pt idx="835">
                  <c:v>1.0261111111111112</c:v>
                </c:pt>
                <c:pt idx="836">
                  <c:v>1.0264444444444445</c:v>
                </c:pt>
                <c:pt idx="837">
                  <c:v>1.028</c:v>
                </c:pt>
                <c:pt idx="838">
                  <c:v>1.0305555555555554</c:v>
                </c:pt>
                <c:pt idx="839">
                  <c:v>1.0323333333333331</c:v>
                </c:pt>
                <c:pt idx="840">
                  <c:v>1.0267777777777778</c:v>
                </c:pt>
                <c:pt idx="841">
                  <c:v>1.0265555555555554</c:v>
                </c:pt>
                <c:pt idx="842">
                  <c:v>1.0257777777777777</c:v>
                </c:pt>
                <c:pt idx="843">
                  <c:v>1.0192222222222223</c:v>
                </c:pt>
                <c:pt idx="844">
                  <c:v>1.0229999999999999</c:v>
                </c:pt>
                <c:pt idx="845">
                  <c:v>1.0228888888888887</c:v>
                </c:pt>
                <c:pt idx="846">
                  <c:v>1.0225555555555557</c:v>
                </c:pt>
                <c:pt idx="847">
                  <c:v>1.0215555555555556</c:v>
                </c:pt>
                <c:pt idx="848">
                  <c:v>1.018888888888889</c:v>
                </c:pt>
                <c:pt idx="849">
                  <c:v>1.0171111111111111</c:v>
                </c:pt>
                <c:pt idx="850">
                  <c:v>1.0186666666666666</c:v>
                </c:pt>
                <c:pt idx="851">
                  <c:v>1.0164444444444445</c:v>
                </c:pt>
                <c:pt idx="852">
                  <c:v>1.0172222222222222</c:v>
                </c:pt>
                <c:pt idx="853">
                  <c:v>1.0121111111111112</c:v>
                </c:pt>
                <c:pt idx="854">
                  <c:v>1.0116666666666665</c:v>
                </c:pt>
                <c:pt idx="855">
                  <c:v>1.0095555555555555</c:v>
                </c:pt>
                <c:pt idx="856">
                  <c:v>1.0103333333333333</c:v>
                </c:pt>
                <c:pt idx="857">
                  <c:v>1.0114444444444446</c:v>
                </c:pt>
                <c:pt idx="858">
                  <c:v>1.0143333333333333</c:v>
                </c:pt>
                <c:pt idx="859">
                  <c:v>1.0147777777777778</c:v>
                </c:pt>
                <c:pt idx="860">
                  <c:v>1.0158888888888891</c:v>
                </c:pt>
                <c:pt idx="861">
                  <c:v>1.0146666666666666</c:v>
                </c:pt>
                <c:pt idx="862">
                  <c:v>1.0158888888888888</c:v>
                </c:pt>
                <c:pt idx="863">
                  <c:v>1.0163333333333331</c:v>
                </c:pt>
                <c:pt idx="864">
                  <c:v>1.0181111111111112</c:v>
                </c:pt>
                <c:pt idx="865">
                  <c:v>1.0205555555555557</c:v>
                </c:pt>
                <c:pt idx="866">
                  <c:v>1.0214444444444444</c:v>
                </c:pt>
                <c:pt idx="867">
                  <c:v>1.018888888888889</c:v>
                </c:pt>
                <c:pt idx="868">
                  <c:v>1.0182222222222221</c:v>
                </c:pt>
                <c:pt idx="869">
                  <c:v>1.0174444444444442</c:v>
                </c:pt>
                <c:pt idx="870">
                  <c:v>1.0189999999999999</c:v>
                </c:pt>
                <c:pt idx="871">
                  <c:v>1.0189999999999999</c:v>
                </c:pt>
                <c:pt idx="872">
                  <c:v>1.0189999999999999</c:v>
                </c:pt>
                <c:pt idx="873">
                  <c:v>1.0189999999999999</c:v>
                </c:pt>
                <c:pt idx="874">
                  <c:v>1.0157777777777779</c:v>
                </c:pt>
                <c:pt idx="875">
                  <c:v>1.0191111111111111</c:v>
                </c:pt>
                <c:pt idx="876">
                  <c:v>1.024111111111111</c:v>
                </c:pt>
                <c:pt idx="877">
                  <c:v>1.0254444444444444</c:v>
                </c:pt>
                <c:pt idx="878">
                  <c:v>1.0270000000000001</c:v>
                </c:pt>
                <c:pt idx="879">
                  <c:v>1.0278888888888889</c:v>
                </c:pt>
                <c:pt idx="880">
                  <c:v>1.0271111111111111</c:v>
                </c:pt>
                <c:pt idx="881">
                  <c:v>1.028111111111111</c:v>
                </c:pt>
                <c:pt idx="882">
                  <c:v>1.028111111111111</c:v>
                </c:pt>
                <c:pt idx="883">
                  <c:v>1.0267777777777778</c:v>
                </c:pt>
                <c:pt idx="884">
                  <c:v>1.0213333333333334</c:v>
                </c:pt>
                <c:pt idx="885">
                  <c:v>1.020777777777778</c:v>
                </c:pt>
                <c:pt idx="886">
                  <c:v>1.0202222222222224</c:v>
                </c:pt>
                <c:pt idx="887">
                  <c:v>1.0179999999999998</c:v>
                </c:pt>
                <c:pt idx="888">
                  <c:v>1.0178888888888888</c:v>
                </c:pt>
                <c:pt idx="889">
                  <c:v>1.0173333333333334</c:v>
                </c:pt>
                <c:pt idx="890">
                  <c:v>1.0183333333333333</c:v>
                </c:pt>
                <c:pt idx="891">
                  <c:v>1.0167777777777778</c:v>
                </c:pt>
                <c:pt idx="892">
                  <c:v>1.0168888888888887</c:v>
                </c:pt>
                <c:pt idx="893">
                  <c:v>1.0166666666666666</c:v>
                </c:pt>
                <c:pt idx="894">
                  <c:v>1.0119999999999996</c:v>
                </c:pt>
                <c:pt idx="895">
                  <c:v>1.0104444444444445</c:v>
                </c:pt>
                <c:pt idx="896">
                  <c:v>1.0135555555555553</c:v>
                </c:pt>
                <c:pt idx="897">
                  <c:v>1.014888888888889</c:v>
                </c:pt>
                <c:pt idx="898">
                  <c:v>1.0169999999999999</c:v>
                </c:pt>
                <c:pt idx="899">
                  <c:v>1.0145555555555554</c:v>
                </c:pt>
                <c:pt idx="900">
                  <c:v>1.0156666666666667</c:v>
                </c:pt>
                <c:pt idx="901">
                  <c:v>1.014888888888889</c:v>
                </c:pt>
                <c:pt idx="902">
                  <c:v>1.0175555555555555</c:v>
                </c:pt>
                <c:pt idx="903">
                  <c:v>1.0238888888888886</c:v>
                </c:pt>
                <c:pt idx="904">
                  <c:v>1.0252222222222223</c:v>
                </c:pt>
                <c:pt idx="905">
                  <c:v>1.0253333333333332</c:v>
                </c:pt>
                <c:pt idx="906">
                  <c:v>1.0213333333333334</c:v>
                </c:pt>
                <c:pt idx="907">
                  <c:v>1.0195555555555553</c:v>
                </c:pt>
                <c:pt idx="908">
                  <c:v>1.02</c:v>
                </c:pt>
                <c:pt idx="909">
                  <c:v>1.0208888888888887</c:v>
                </c:pt>
                <c:pt idx="910">
                  <c:v>1.0225555555555557</c:v>
                </c:pt>
                <c:pt idx="911">
                  <c:v>1.0224444444444445</c:v>
                </c:pt>
                <c:pt idx="912">
                  <c:v>1.0162222222222221</c:v>
                </c:pt>
                <c:pt idx="913">
                  <c:v>1.0175555555555553</c:v>
                </c:pt>
                <c:pt idx="914">
                  <c:v>1.0143333333333331</c:v>
                </c:pt>
                <c:pt idx="915">
                  <c:v>1.0136666666666665</c:v>
                </c:pt>
                <c:pt idx="916">
                  <c:v>1.0146666666666664</c:v>
                </c:pt>
                <c:pt idx="917">
                  <c:v>1.0178888888888888</c:v>
                </c:pt>
                <c:pt idx="918">
                  <c:v>1.016</c:v>
                </c:pt>
                <c:pt idx="919">
                  <c:v>1.0153333333333334</c:v>
                </c:pt>
                <c:pt idx="920">
                  <c:v>1.0158888888888891</c:v>
                </c:pt>
                <c:pt idx="921">
                  <c:v>1.0157777777777777</c:v>
                </c:pt>
                <c:pt idx="922">
                  <c:v>1.0130000000000001</c:v>
                </c:pt>
                <c:pt idx="923">
                  <c:v>1.0156666666666665</c:v>
                </c:pt>
                <c:pt idx="924">
                  <c:v>1.0196666666666667</c:v>
                </c:pt>
                <c:pt idx="925">
                  <c:v>1.0228888888888887</c:v>
                </c:pt>
                <c:pt idx="926">
                  <c:v>1.0248888888888887</c:v>
                </c:pt>
                <c:pt idx="927">
                  <c:v>1.0267777777777778</c:v>
                </c:pt>
                <c:pt idx="928">
                  <c:v>1.0291111111111109</c:v>
                </c:pt>
                <c:pt idx="929">
                  <c:v>1.0295555555555556</c:v>
                </c:pt>
                <c:pt idx="930">
                  <c:v>1.0309999999999999</c:v>
                </c:pt>
                <c:pt idx="931">
                  <c:v>1.0309999999999999</c:v>
                </c:pt>
                <c:pt idx="932">
                  <c:v>1.0291111111111111</c:v>
                </c:pt>
                <c:pt idx="933">
                  <c:v>1.0301111111111112</c:v>
                </c:pt>
                <c:pt idx="934">
                  <c:v>1.0296666666666667</c:v>
                </c:pt>
                <c:pt idx="935">
                  <c:v>1.0257777777777777</c:v>
                </c:pt>
                <c:pt idx="936">
                  <c:v>1.0245555555555557</c:v>
                </c:pt>
                <c:pt idx="937">
                  <c:v>1.022888888888889</c:v>
                </c:pt>
                <c:pt idx="938">
                  <c:v>1.0193333333333334</c:v>
                </c:pt>
                <c:pt idx="939">
                  <c:v>1.0187777777777776</c:v>
                </c:pt>
                <c:pt idx="940">
                  <c:v>1.0252222222222225</c:v>
                </c:pt>
                <c:pt idx="941">
                  <c:v>1.0263333333333333</c:v>
                </c:pt>
                <c:pt idx="942">
                  <c:v>1.0223333333333331</c:v>
                </c:pt>
                <c:pt idx="943">
                  <c:v>1.0193333333333332</c:v>
                </c:pt>
                <c:pt idx="944">
                  <c:v>1.0185555555555554</c:v>
                </c:pt>
                <c:pt idx="945">
                  <c:v>1.0184444444444443</c:v>
                </c:pt>
                <c:pt idx="946">
                  <c:v>1.0167777777777778</c:v>
                </c:pt>
                <c:pt idx="947">
                  <c:v>1.0169999999999999</c:v>
                </c:pt>
                <c:pt idx="948">
                  <c:v>1.0163333333333333</c:v>
                </c:pt>
                <c:pt idx="949">
                  <c:v>1.0102222222222221</c:v>
                </c:pt>
                <c:pt idx="950">
                  <c:v>1.0102222222222221</c:v>
                </c:pt>
                <c:pt idx="951">
                  <c:v>1.0119999999999998</c:v>
                </c:pt>
                <c:pt idx="952">
                  <c:v>1.0121111111111112</c:v>
                </c:pt>
                <c:pt idx="953">
                  <c:v>1.0113333333333334</c:v>
                </c:pt>
                <c:pt idx="954">
                  <c:v>1.0110000000000001</c:v>
                </c:pt>
                <c:pt idx="955">
                  <c:v>1.012</c:v>
                </c:pt>
                <c:pt idx="956">
                  <c:v>1.0135555555555555</c:v>
                </c:pt>
                <c:pt idx="957">
                  <c:v>1.0133333333333334</c:v>
                </c:pt>
                <c:pt idx="958">
                  <c:v>1.0135555555555553</c:v>
                </c:pt>
                <c:pt idx="959">
                  <c:v>1.0116666666666667</c:v>
                </c:pt>
                <c:pt idx="960">
                  <c:v>1.0104444444444445</c:v>
                </c:pt>
                <c:pt idx="961">
                  <c:v>1.0098888888888888</c:v>
                </c:pt>
                <c:pt idx="962">
                  <c:v>1.0119999999999998</c:v>
                </c:pt>
                <c:pt idx="963">
                  <c:v>1.0154444444444444</c:v>
                </c:pt>
                <c:pt idx="964">
                  <c:v>1.0155555555555555</c:v>
                </c:pt>
                <c:pt idx="965">
                  <c:v>1.0142222222222221</c:v>
                </c:pt>
                <c:pt idx="966">
                  <c:v>1.0178888888888888</c:v>
                </c:pt>
                <c:pt idx="967">
                  <c:v>1.0197777777777777</c:v>
                </c:pt>
                <c:pt idx="968">
                  <c:v>1.0233333333333334</c:v>
                </c:pt>
                <c:pt idx="969">
                  <c:v>1.0259999999999998</c:v>
                </c:pt>
                <c:pt idx="970">
                  <c:v>1.0333333333333332</c:v>
                </c:pt>
                <c:pt idx="971">
                  <c:v>1.0323333333333333</c:v>
                </c:pt>
                <c:pt idx="972">
                  <c:v>1.0309999999999997</c:v>
                </c:pt>
                <c:pt idx="973">
                  <c:v>1.0312222222222223</c:v>
                </c:pt>
                <c:pt idx="974">
                  <c:v>1.0327777777777776</c:v>
                </c:pt>
                <c:pt idx="975">
                  <c:v>1.0311111111111113</c:v>
                </c:pt>
                <c:pt idx="976">
                  <c:v>1.036111111111111</c:v>
                </c:pt>
                <c:pt idx="977">
                  <c:v>1.0352222222222223</c:v>
                </c:pt>
                <c:pt idx="978">
                  <c:v>1.032111111111111</c:v>
                </c:pt>
                <c:pt idx="979">
                  <c:v>1.024888888888889</c:v>
                </c:pt>
                <c:pt idx="980">
                  <c:v>1.0241111111111112</c:v>
                </c:pt>
                <c:pt idx="981">
                  <c:v>1.0218888888888891</c:v>
                </c:pt>
                <c:pt idx="982">
                  <c:v>1.0214444444444446</c:v>
                </c:pt>
                <c:pt idx="983">
                  <c:v>1.0221111111111112</c:v>
                </c:pt>
                <c:pt idx="984">
                  <c:v>1.0224444444444445</c:v>
                </c:pt>
                <c:pt idx="985">
                  <c:v>1.0157777777777779</c:v>
                </c:pt>
                <c:pt idx="986">
                  <c:v>1.0133333333333332</c:v>
                </c:pt>
                <c:pt idx="987">
                  <c:v>1.013222222222222</c:v>
                </c:pt>
                <c:pt idx="988">
                  <c:v>1.0126666666666666</c:v>
                </c:pt>
                <c:pt idx="989">
                  <c:v>1.0149999999999997</c:v>
                </c:pt>
                <c:pt idx="990">
                  <c:v>1.0158888888888888</c:v>
                </c:pt>
                <c:pt idx="991">
                  <c:v>1.0197777777777777</c:v>
                </c:pt>
                <c:pt idx="992">
                  <c:v>1.0175555555555555</c:v>
                </c:pt>
                <c:pt idx="993">
                  <c:v>1.016111111111111</c:v>
                </c:pt>
                <c:pt idx="994">
                  <c:v>1.0188888888888887</c:v>
                </c:pt>
                <c:pt idx="995">
                  <c:v>1.018888888888889</c:v>
                </c:pt>
                <c:pt idx="996">
                  <c:v>1.0178888888888888</c:v>
                </c:pt>
                <c:pt idx="997">
                  <c:v>1.0211111111111111</c:v>
                </c:pt>
                <c:pt idx="998">
                  <c:v>1.0224444444444443</c:v>
                </c:pt>
                <c:pt idx="999">
                  <c:v>1.0216666666666667</c:v>
                </c:pt>
                <c:pt idx="1000">
                  <c:v>1.0186666666666664</c:v>
                </c:pt>
                <c:pt idx="1001">
                  <c:v>1.022111111111111</c:v>
                </c:pt>
                <c:pt idx="1002">
                  <c:v>1.021222222222222</c:v>
                </c:pt>
                <c:pt idx="1003">
                  <c:v>1.0191111111111111</c:v>
                </c:pt>
                <c:pt idx="1004">
                  <c:v>1.0198888888888886</c:v>
                </c:pt>
                <c:pt idx="1005">
                  <c:v>1.0206666666666666</c:v>
                </c:pt>
                <c:pt idx="1006">
                  <c:v>1.0173333333333332</c:v>
                </c:pt>
                <c:pt idx="1007">
                  <c:v>1.0191111111111111</c:v>
                </c:pt>
                <c:pt idx="1008">
                  <c:v>1.0217777777777777</c:v>
                </c:pt>
                <c:pt idx="1009">
                  <c:v>1.0242222222222221</c:v>
                </c:pt>
                <c:pt idx="1010">
                  <c:v>1.0224444444444445</c:v>
                </c:pt>
                <c:pt idx="1011">
                  <c:v>1.0257777777777777</c:v>
                </c:pt>
                <c:pt idx="1012">
                  <c:v>1.0246666666666666</c:v>
                </c:pt>
                <c:pt idx="1013">
                  <c:v>1.0239999999999998</c:v>
                </c:pt>
                <c:pt idx="1014">
                  <c:v>1.0252222222222223</c:v>
                </c:pt>
                <c:pt idx="1015">
                  <c:v>1.026111111111111</c:v>
                </c:pt>
                <c:pt idx="1016">
                  <c:v>1.0229999999999999</c:v>
                </c:pt>
                <c:pt idx="1017">
                  <c:v>1.0211111111111113</c:v>
                </c:pt>
                <c:pt idx="1018">
                  <c:v>1.0194444444444446</c:v>
                </c:pt>
                <c:pt idx="1019">
                  <c:v>1.0212222222222223</c:v>
                </c:pt>
                <c:pt idx="1020">
                  <c:v>1.0174444444444442</c:v>
                </c:pt>
                <c:pt idx="1021">
                  <c:v>1.02</c:v>
                </c:pt>
                <c:pt idx="1022">
                  <c:v>1.020111111111111</c:v>
                </c:pt>
                <c:pt idx="1023">
                  <c:v>1.0191111111111109</c:v>
                </c:pt>
                <c:pt idx="1024">
                  <c:v>1.0189999999999997</c:v>
                </c:pt>
                <c:pt idx="1025">
                  <c:v>1.0164444444444445</c:v>
                </c:pt>
                <c:pt idx="1026">
                  <c:v>1.0158888888888891</c:v>
                </c:pt>
                <c:pt idx="1027">
                  <c:v>1.0138888888888888</c:v>
                </c:pt>
                <c:pt idx="1028">
                  <c:v>1.0102222222222221</c:v>
                </c:pt>
                <c:pt idx="1029">
                  <c:v>1.0116666666666665</c:v>
                </c:pt>
                <c:pt idx="1030">
                  <c:v>1.0094444444444441</c:v>
                </c:pt>
                <c:pt idx="1031">
                  <c:v>1.0087777777777778</c:v>
                </c:pt>
                <c:pt idx="1032">
                  <c:v>1.0088888888888889</c:v>
                </c:pt>
                <c:pt idx="1033">
                  <c:v>1.0107777777777778</c:v>
                </c:pt>
                <c:pt idx="1034">
                  <c:v>1.0133333333333332</c:v>
                </c:pt>
                <c:pt idx="1035">
                  <c:v>1.0175555555555558</c:v>
                </c:pt>
                <c:pt idx="1036">
                  <c:v>1.0172222222222222</c:v>
                </c:pt>
                <c:pt idx="1037">
                  <c:v>1.02</c:v>
                </c:pt>
                <c:pt idx="1038">
                  <c:v>1.0193333333333332</c:v>
                </c:pt>
                <c:pt idx="1039">
                  <c:v>1.0224444444444445</c:v>
                </c:pt>
                <c:pt idx="1040">
                  <c:v>1.0237777777777779</c:v>
                </c:pt>
                <c:pt idx="1041">
                  <c:v>1.0295555555555556</c:v>
                </c:pt>
                <c:pt idx="1042">
                  <c:v>1.0289999999999999</c:v>
                </c:pt>
                <c:pt idx="1043">
                  <c:v>1.0297777777777777</c:v>
                </c:pt>
                <c:pt idx="1044">
                  <c:v>1.0252222222222223</c:v>
                </c:pt>
                <c:pt idx="1045">
                  <c:v>1.0257777777777777</c:v>
                </c:pt>
                <c:pt idx="1046">
                  <c:v>1.0253333333333332</c:v>
                </c:pt>
                <c:pt idx="1047">
                  <c:v>1.026111111111111</c:v>
                </c:pt>
                <c:pt idx="1048">
                  <c:v>1.0245555555555557</c:v>
                </c:pt>
                <c:pt idx="1049">
                  <c:v>1.0231111111111111</c:v>
                </c:pt>
                <c:pt idx="1050">
                  <c:v>1.0244444444444445</c:v>
                </c:pt>
                <c:pt idx="1051">
                  <c:v>1.0273333333333332</c:v>
                </c:pt>
                <c:pt idx="1052">
                  <c:v>1.0243333333333333</c:v>
                </c:pt>
                <c:pt idx="1053">
                  <c:v>1.0247777777777776</c:v>
                </c:pt>
                <c:pt idx="1054">
                  <c:v>1.0277777777777777</c:v>
                </c:pt>
                <c:pt idx="1055">
                  <c:v>1.0273333333333334</c:v>
                </c:pt>
                <c:pt idx="1056">
                  <c:v>1.0303333333333333</c:v>
                </c:pt>
                <c:pt idx="1057">
                  <c:v>1.0298888888888886</c:v>
                </c:pt>
                <c:pt idx="1058">
                  <c:v>1.0316666666666667</c:v>
                </c:pt>
                <c:pt idx="1059">
                  <c:v>1.0238888888888888</c:v>
                </c:pt>
                <c:pt idx="1060">
                  <c:v>1.0221111111111112</c:v>
                </c:pt>
                <c:pt idx="1061">
                  <c:v>1.0241111111111112</c:v>
                </c:pt>
                <c:pt idx="1062">
                  <c:v>1.024</c:v>
                </c:pt>
                <c:pt idx="1063">
                  <c:v>1.0204444444444445</c:v>
                </c:pt>
                <c:pt idx="1064">
                  <c:v>1.0216666666666667</c:v>
                </c:pt>
                <c:pt idx="1065">
                  <c:v>1.0197777777777779</c:v>
                </c:pt>
                <c:pt idx="1066">
                  <c:v>1.0222222222222221</c:v>
                </c:pt>
                <c:pt idx="1067">
                  <c:v>1.0217777777777777</c:v>
                </c:pt>
                <c:pt idx="1068">
                  <c:v>1.022888888888889</c:v>
                </c:pt>
                <c:pt idx="1069">
                  <c:v>1.0201111111111112</c:v>
                </c:pt>
                <c:pt idx="1070">
                  <c:v>1.0183333333333335</c:v>
                </c:pt>
                <c:pt idx="1071">
                  <c:v>1.0196666666666667</c:v>
                </c:pt>
                <c:pt idx="1072">
                  <c:v>1.0198888888888888</c:v>
                </c:pt>
                <c:pt idx="1073">
                  <c:v>1.0249999999999999</c:v>
                </c:pt>
                <c:pt idx="1074">
                  <c:v>1.0234444444444444</c:v>
                </c:pt>
                <c:pt idx="1075">
                  <c:v>1.0196666666666667</c:v>
                </c:pt>
                <c:pt idx="1076">
                  <c:v>1.0194444444444446</c:v>
                </c:pt>
                <c:pt idx="1077">
                  <c:v>1.0241111111111112</c:v>
                </c:pt>
                <c:pt idx="1078">
                  <c:v>1.0252222222222223</c:v>
                </c:pt>
                <c:pt idx="1079">
                  <c:v>1.0254444444444444</c:v>
                </c:pt>
                <c:pt idx="1080">
                  <c:v>1.0236666666666665</c:v>
                </c:pt>
                <c:pt idx="1081">
                  <c:v>1.0244444444444443</c:v>
                </c:pt>
                <c:pt idx="1082">
                  <c:v>1.0185555555555554</c:v>
                </c:pt>
                <c:pt idx="1083">
                  <c:v>1.018888888888889</c:v>
                </c:pt>
                <c:pt idx="1084">
                  <c:v>1.0186666666666666</c:v>
                </c:pt>
                <c:pt idx="1085">
                  <c:v>1.0214444444444446</c:v>
                </c:pt>
                <c:pt idx="1086">
                  <c:v>1.0152222222222222</c:v>
                </c:pt>
                <c:pt idx="1087">
                  <c:v>1.0154444444444444</c:v>
                </c:pt>
                <c:pt idx="1088">
                  <c:v>1.0153333333333332</c:v>
                </c:pt>
                <c:pt idx="1089">
                  <c:v>1.0194444444444444</c:v>
                </c:pt>
                <c:pt idx="1090">
                  <c:v>1.0182222222222221</c:v>
                </c:pt>
                <c:pt idx="1091">
                  <c:v>1.0167777777777778</c:v>
                </c:pt>
                <c:pt idx="1092">
                  <c:v>1.0186666666666668</c:v>
                </c:pt>
                <c:pt idx="1093">
                  <c:v>1.0244444444444443</c:v>
                </c:pt>
                <c:pt idx="1094">
                  <c:v>1.0237777777777779</c:v>
                </c:pt>
                <c:pt idx="1095">
                  <c:v>1.0264444444444445</c:v>
                </c:pt>
                <c:pt idx="1096">
                  <c:v>1.0289999999999999</c:v>
                </c:pt>
                <c:pt idx="1097">
                  <c:v>1.0298888888888889</c:v>
                </c:pt>
                <c:pt idx="1098">
                  <c:v>1.0255555555555553</c:v>
                </c:pt>
                <c:pt idx="1099">
                  <c:v>1.0289999999999999</c:v>
                </c:pt>
                <c:pt idx="1100">
                  <c:v>1.0314444444444444</c:v>
                </c:pt>
                <c:pt idx="1101">
                  <c:v>1.0295555555555553</c:v>
                </c:pt>
                <c:pt idx="1102">
                  <c:v>1.0243333333333335</c:v>
                </c:pt>
                <c:pt idx="1103">
                  <c:v>1.0227777777777778</c:v>
                </c:pt>
                <c:pt idx="1104">
                  <c:v>1.022</c:v>
                </c:pt>
                <c:pt idx="1105">
                  <c:v>1.0185555555555554</c:v>
                </c:pt>
                <c:pt idx="1106">
                  <c:v>1.0208888888888887</c:v>
                </c:pt>
                <c:pt idx="1107">
                  <c:v>1.0221111111111112</c:v>
                </c:pt>
                <c:pt idx="1108">
                  <c:v>1.0202222222222221</c:v>
                </c:pt>
                <c:pt idx="1109">
                  <c:v>1.0216666666666665</c:v>
                </c:pt>
                <c:pt idx="1110">
                  <c:v>1.021222222222222</c:v>
                </c:pt>
                <c:pt idx="1111">
                  <c:v>1.0237777777777779</c:v>
                </c:pt>
                <c:pt idx="1112">
                  <c:v>1.0246666666666666</c:v>
                </c:pt>
                <c:pt idx="1113">
                  <c:v>1.0257777777777777</c:v>
                </c:pt>
                <c:pt idx="1114">
                  <c:v>1.026</c:v>
                </c:pt>
                <c:pt idx="1115">
                  <c:v>1.0227777777777778</c:v>
                </c:pt>
                <c:pt idx="1116">
                  <c:v>1.0231111111111111</c:v>
                </c:pt>
                <c:pt idx="1117">
                  <c:v>1.0226666666666668</c:v>
                </c:pt>
                <c:pt idx="1118">
                  <c:v>1.0177777777777779</c:v>
                </c:pt>
                <c:pt idx="1119">
                  <c:v>1.0233333333333332</c:v>
                </c:pt>
                <c:pt idx="1120">
                  <c:v>1.0231111111111109</c:v>
                </c:pt>
                <c:pt idx="1121">
                  <c:v>1.0228888888888887</c:v>
                </c:pt>
                <c:pt idx="1122">
                  <c:v>1.0209999999999999</c:v>
                </c:pt>
                <c:pt idx="1123">
                  <c:v>1.0207777777777778</c:v>
                </c:pt>
                <c:pt idx="1124">
                  <c:v>1.0215555555555556</c:v>
                </c:pt>
                <c:pt idx="1125">
                  <c:v>1.0234444444444444</c:v>
                </c:pt>
                <c:pt idx="1126">
                  <c:v>1.0234444444444444</c:v>
                </c:pt>
                <c:pt idx="1127">
                  <c:v>1.0241111111111112</c:v>
                </c:pt>
                <c:pt idx="1128">
                  <c:v>1.0251111111111111</c:v>
                </c:pt>
                <c:pt idx="1129">
                  <c:v>1.0255555555555556</c:v>
                </c:pt>
                <c:pt idx="1130">
                  <c:v>1.0234444444444444</c:v>
                </c:pt>
                <c:pt idx="1131">
                  <c:v>1.024</c:v>
                </c:pt>
                <c:pt idx="1132">
                  <c:v>1.0259999999999998</c:v>
                </c:pt>
                <c:pt idx="1133">
                  <c:v>1.0258888888888889</c:v>
                </c:pt>
                <c:pt idx="1134">
                  <c:v>1.0228888888888887</c:v>
                </c:pt>
                <c:pt idx="1135">
                  <c:v>1.0242222222222219</c:v>
                </c:pt>
                <c:pt idx="1136">
                  <c:v>1.0243333333333333</c:v>
                </c:pt>
                <c:pt idx="1137">
                  <c:v>1.0203333333333333</c:v>
                </c:pt>
                <c:pt idx="1138">
                  <c:v>1.0187777777777778</c:v>
                </c:pt>
                <c:pt idx="1139">
                  <c:v>1.0212222222222223</c:v>
                </c:pt>
                <c:pt idx="1140">
                  <c:v>1.0228888888888887</c:v>
                </c:pt>
                <c:pt idx="1141">
                  <c:v>1.0232222222222223</c:v>
                </c:pt>
                <c:pt idx="1142">
                  <c:v>1.0247777777777776</c:v>
                </c:pt>
                <c:pt idx="1143">
                  <c:v>1.0263333333333333</c:v>
                </c:pt>
                <c:pt idx="1144">
                  <c:v>1.0242222222222221</c:v>
                </c:pt>
                <c:pt idx="1145">
                  <c:v>1.0234444444444444</c:v>
                </c:pt>
                <c:pt idx="1146">
                  <c:v>1.0213333333333334</c:v>
                </c:pt>
                <c:pt idx="1147">
                  <c:v>1.0192222222222223</c:v>
                </c:pt>
                <c:pt idx="1148">
                  <c:v>1.0181111111111112</c:v>
                </c:pt>
                <c:pt idx="1149">
                  <c:v>1.0151111111111111</c:v>
                </c:pt>
                <c:pt idx="1150">
                  <c:v>1.0173333333333332</c:v>
                </c:pt>
                <c:pt idx="1151">
                  <c:v>1.0158888888888888</c:v>
                </c:pt>
                <c:pt idx="1152">
                  <c:v>1.0136666666666665</c:v>
                </c:pt>
                <c:pt idx="1153">
                  <c:v>1.016111111111111</c:v>
                </c:pt>
                <c:pt idx="1154">
                  <c:v>1.0167777777777776</c:v>
                </c:pt>
                <c:pt idx="1155">
                  <c:v>1.0179999999999998</c:v>
                </c:pt>
                <c:pt idx="1156">
                  <c:v>1.0195555555555553</c:v>
                </c:pt>
                <c:pt idx="1157">
                  <c:v>1.0215555555555556</c:v>
                </c:pt>
                <c:pt idx="1158">
                  <c:v>1.0224444444444445</c:v>
                </c:pt>
                <c:pt idx="1159">
                  <c:v>1.018</c:v>
                </c:pt>
                <c:pt idx="1160">
                  <c:v>1.0167777777777778</c:v>
                </c:pt>
                <c:pt idx="1161">
                  <c:v>1.0183333333333333</c:v>
                </c:pt>
                <c:pt idx="1162">
                  <c:v>1.0197777777777779</c:v>
                </c:pt>
                <c:pt idx="1163">
                  <c:v>1.020777777777778</c:v>
                </c:pt>
                <c:pt idx="1164">
                  <c:v>1.0205555555555557</c:v>
                </c:pt>
                <c:pt idx="1165">
                  <c:v>1.020111111111111</c:v>
                </c:pt>
                <c:pt idx="1166">
                  <c:v>1.0206666666666666</c:v>
                </c:pt>
                <c:pt idx="1167">
                  <c:v>1.0201111111111112</c:v>
                </c:pt>
                <c:pt idx="1168">
                  <c:v>1.0211111111111113</c:v>
                </c:pt>
                <c:pt idx="1169">
                  <c:v>1.0231111111111109</c:v>
                </c:pt>
                <c:pt idx="1170">
                  <c:v>1.0216666666666667</c:v>
                </c:pt>
                <c:pt idx="1171">
                  <c:v>1.0203333333333333</c:v>
                </c:pt>
                <c:pt idx="1172">
                  <c:v>1.0198888888888888</c:v>
                </c:pt>
                <c:pt idx="1173">
                  <c:v>1.0181111111111112</c:v>
                </c:pt>
                <c:pt idx="1174">
                  <c:v>1.019222222222222</c:v>
                </c:pt>
                <c:pt idx="1175">
                  <c:v>1.0184444444444443</c:v>
                </c:pt>
                <c:pt idx="1176">
                  <c:v>1.0182222222222221</c:v>
                </c:pt>
                <c:pt idx="1177">
                  <c:v>1.0191111111111111</c:v>
                </c:pt>
                <c:pt idx="1178">
                  <c:v>1.0181111111111112</c:v>
                </c:pt>
                <c:pt idx="1179">
                  <c:v>1.0195555555555555</c:v>
                </c:pt>
                <c:pt idx="1180">
                  <c:v>1.0184444444444443</c:v>
                </c:pt>
                <c:pt idx="1181">
                  <c:v>1.0176666666666665</c:v>
                </c:pt>
                <c:pt idx="1182">
                  <c:v>1.019222222222222</c:v>
                </c:pt>
                <c:pt idx="1183">
                  <c:v>1.0202222222222224</c:v>
                </c:pt>
                <c:pt idx="1184">
                  <c:v>1.0194444444444446</c:v>
                </c:pt>
                <c:pt idx="1185">
                  <c:v>1.0212222222222223</c:v>
                </c:pt>
                <c:pt idx="1186">
                  <c:v>1.0196666666666667</c:v>
                </c:pt>
                <c:pt idx="1187">
                  <c:v>1.0193333333333334</c:v>
                </c:pt>
                <c:pt idx="1188">
                  <c:v>1.0205555555555554</c:v>
                </c:pt>
                <c:pt idx="1189">
                  <c:v>1.0197777777777777</c:v>
                </c:pt>
                <c:pt idx="1190">
                  <c:v>1.0232222222222223</c:v>
                </c:pt>
                <c:pt idx="1191">
                  <c:v>1.0213333333333332</c:v>
                </c:pt>
                <c:pt idx="1192">
                  <c:v>1.02</c:v>
                </c:pt>
                <c:pt idx="1193">
                  <c:v>1.0174444444444442</c:v>
                </c:pt>
                <c:pt idx="1194">
                  <c:v>1.016111111111111</c:v>
                </c:pt>
                <c:pt idx="1195">
                  <c:v>1.0166666666666666</c:v>
                </c:pt>
                <c:pt idx="1196">
                  <c:v>1.0167777777777776</c:v>
                </c:pt>
                <c:pt idx="1197">
                  <c:v>1.0143333333333335</c:v>
                </c:pt>
                <c:pt idx="1198">
                  <c:v>1.0196666666666667</c:v>
                </c:pt>
                <c:pt idx="1199">
                  <c:v>1.0174444444444444</c:v>
                </c:pt>
                <c:pt idx="1200">
                  <c:v>1.0177777777777777</c:v>
                </c:pt>
                <c:pt idx="1201">
                  <c:v>1.0172222222222222</c:v>
                </c:pt>
                <c:pt idx="1202">
                  <c:v>1.0233333333333334</c:v>
                </c:pt>
                <c:pt idx="1203">
                  <c:v>1.0224444444444445</c:v>
                </c:pt>
                <c:pt idx="1204">
                  <c:v>1.0227777777777778</c:v>
                </c:pt>
                <c:pt idx="1205">
                  <c:v>1.0222222222222221</c:v>
                </c:pt>
                <c:pt idx="1206">
                  <c:v>1.0218888888888888</c:v>
                </c:pt>
                <c:pt idx="1207">
                  <c:v>1.0187777777777778</c:v>
                </c:pt>
                <c:pt idx="1208">
                  <c:v>1.0195555555555553</c:v>
                </c:pt>
                <c:pt idx="1209">
                  <c:v>1.0209999999999999</c:v>
                </c:pt>
                <c:pt idx="1210">
                  <c:v>1.0221111111111112</c:v>
                </c:pt>
                <c:pt idx="1211">
                  <c:v>1.0176666666666665</c:v>
                </c:pt>
                <c:pt idx="1212">
                  <c:v>1.0207777777777776</c:v>
                </c:pt>
                <c:pt idx="1213">
                  <c:v>1.0229999999999997</c:v>
                </c:pt>
                <c:pt idx="1214">
                  <c:v>1.0228888888888887</c:v>
                </c:pt>
                <c:pt idx="1215">
                  <c:v>1.0254444444444444</c:v>
                </c:pt>
                <c:pt idx="1216">
                  <c:v>1.0232222222222223</c:v>
                </c:pt>
                <c:pt idx="1217">
                  <c:v>1.0216666666666667</c:v>
                </c:pt>
                <c:pt idx="1218">
                  <c:v>1.0237777777777779</c:v>
                </c:pt>
                <c:pt idx="1219">
                  <c:v>1.0253333333333332</c:v>
                </c:pt>
                <c:pt idx="1220">
                  <c:v>1.0244444444444445</c:v>
                </c:pt>
                <c:pt idx="1221">
                  <c:v>1.0226666666666666</c:v>
                </c:pt>
                <c:pt idx="1222">
                  <c:v>1.0226666666666666</c:v>
                </c:pt>
                <c:pt idx="1223">
                  <c:v>1.0225555555555554</c:v>
                </c:pt>
                <c:pt idx="1224">
                  <c:v>1.0204444444444445</c:v>
                </c:pt>
                <c:pt idx="1225">
                  <c:v>1.022</c:v>
                </c:pt>
                <c:pt idx="1226">
                  <c:v>1.0270000000000001</c:v>
                </c:pt>
                <c:pt idx="1227">
                  <c:v>1.0246666666666668</c:v>
                </c:pt>
                <c:pt idx="1228">
                  <c:v>1.0216666666666667</c:v>
                </c:pt>
                <c:pt idx="1229">
                  <c:v>1.0231111111111111</c:v>
                </c:pt>
                <c:pt idx="1230">
                  <c:v>1.0227777777777776</c:v>
                </c:pt>
                <c:pt idx="1231">
                  <c:v>1.0196666666666667</c:v>
                </c:pt>
                <c:pt idx="1232">
                  <c:v>1.0214444444444446</c:v>
                </c:pt>
                <c:pt idx="1233">
                  <c:v>1.0225555555555554</c:v>
                </c:pt>
                <c:pt idx="1234">
                  <c:v>1.0207777777777778</c:v>
                </c:pt>
                <c:pt idx="1235">
                  <c:v>1.0196666666666667</c:v>
                </c:pt>
                <c:pt idx="1236">
                  <c:v>1.0205555555555557</c:v>
                </c:pt>
                <c:pt idx="1237">
                  <c:v>1.0215555555555556</c:v>
                </c:pt>
                <c:pt idx="1238">
                  <c:v>1.0217777777777775</c:v>
                </c:pt>
                <c:pt idx="1239">
                  <c:v>1.022111111111111</c:v>
                </c:pt>
                <c:pt idx="1240">
                  <c:v>1.021222222222222</c:v>
                </c:pt>
                <c:pt idx="1241">
                  <c:v>1.0219999999999998</c:v>
                </c:pt>
                <c:pt idx="1242">
                  <c:v>1.0231111111111111</c:v>
                </c:pt>
                <c:pt idx="1243">
                  <c:v>1.0223333333333333</c:v>
                </c:pt>
                <c:pt idx="1244">
                  <c:v>1.0196666666666667</c:v>
                </c:pt>
                <c:pt idx="1245">
                  <c:v>1.018888888888889</c:v>
                </c:pt>
                <c:pt idx="1246">
                  <c:v>1.0236666666666665</c:v>
                </c:pt>
                <c:pt idx="1247">
                  <c:v>1.0223333333333333</c:v>
                </c:pt>
                <c:pt idx="1248">
                  <c:v>1.0218888888888888</c:v>
                </c:pt>
                <c:pt idx="1249">
                  <c:v>1.0242222222222221</c:v>
                </c:pt>
                <c:pt idx="1250">
                  <c:v>1.0251111111111111</c:v>
                </c:pt>
                <c:pt idx="1251">
                  <c:v>1.025222222222222</c:v>
                </c:pt>
                <c:pt idx="1252">
                  <c:v>1.0263333333333333</c:v>
                </c:pt>
                <c:pt idx="1253">
                  <c:v>1.0263333333333333</c:v>
                </c:pt>
                <c:pt idx="1254">
                  <c:v>1.0267777777777778</c:v>
                </c:pt>
                <c:pt idx="1255">
                  <c:v>1.0205555555555557</c:v>
                </c:pt>
                <c:pt idx="1256">
                  <c:v>1.020888888888889</c:v>
                </c:pt>
                <c:pt idx="1257">
                  <c:v>1.0245555555555554</c:v>
                </c:pt>
                <c:pt idx="1258">
                  <c:v>1.0232222222222223</c:v>
                </c:pt>
                <c:pt idx="1259">
                  <c:v>1.0207777777777778</c:v>
                </c:pt>
                <c:pt idx="1260">
                  <c:v>1.0203333333333333</c:v>
                </c:pt>
                <c:pt idx="1261">
                  <c:v>1.0232222222222223</c:v>
                </c:pt>
                <c:pt idx="1262">
                  <c:v>1.0214444444444444</c:v>
                </c:pt>
                <c:pt idx="1263">
                  <c:v>1.0209999999999999</c:v>
                </c:pt>
                <c:pt idx="1264">
                  <c:v>1.0209999999999999</c:v>
                </c:pt>
                <c:pt idx="1265">
                  <c:v>1.0231111111111111</c:v>
                </c:pt>
                <c:pt idx="1266">
                  <c:v>1.020888888888889</c:v>
                </c:pt>
                <c:pt idx="1267">
                  <c:v>1.0217777777777779</c:v>
                </c:pt>
                <c:pt idx="1268">
                  <c:v>1.0213333333333332</c:v>
                </c:pt>
                <c:pt idx="1269">
                  <c:v>1.0195555555555553</c:v>
                </c:pt>
                <c:pt idx="1270">
                  <c:v>1.0182222222222224</c:v>
                </c:pt>
                <c:pt idx="1271">
                  <c:v>1.0182222222222221</c:v>
                </c:pt>
                <c:pt idx="1272">
                  <c:v>1.0181111111111112</c:v>
                </c:pt>
                <c:pt idx="1273">
                  <c:v>1.022</c:v>
                </c:pt>
                <c:pt idx="1274">
                  <c:v>1.0192222222222223</c:v>
                </c:pt>
                <c:pt idx="1275">
                  <c:v>1.0224444444444443</c:v>
                </c:pt>
                <c:pt idx="1276">
                  <c:v>1.0213333333333332</c:v>
                </c:pt>
                <c:pt idx="1277">
                  <c:v>1.022111111111111</c:v>
                </c:pt>
                <c:pt idx="1278">
                  <c:v>1.0297777777777777</c:v>
                </c:pt>
                <c:pt idx="1279">
                  <c:v>1.028888888888889</c:v>
                </c:pt>
                <c:pt idx="1280">
                  <c:v>1.0297777777777779</c:v>
                </c:pt>
                <c:pt idx="1281">
                  <c:v>1.0324444444444445</c:v>
                </c:pt>
                <c:pt idx="1282">
                  <c:v>1.0314444444444446</c:v>
                </c:pt>
                <c:pt idx="1283">
                  <c:v>1.0318888888888889</c:v>
                </c:pt>
                <c:pt idx="1284">
                  <c:v>1.0306666666666666</c:v>
                </c:pt>
                <c:pt idx="1285">
                  <c:v>1.0367777777777778</c:v>
                </c:pt>
                <c:pt idx="1286">
                  <c:v>1.0365555555555555</c:v>
                </c:pt>
                <c:pt idx="1287">
                  <c:v>1.0351111111111111</c:v>
                </c:pt>
                <c:pt idx="1288">
                  <c:v>1.0354444444444444</c:v>
                </c:pt>
                <c:pt idx="1289">
                  <c:v>1.0351111111111111</c:v>
                </c:pt>
                <c:pt idx="1290">
                  <c:v>1.0345555555555555</c:v>
                </c:pt>
                <c:pt idx="1291">
                  <c:v>1.0322222222222222</c:v>
                </c:pt>
                <c:pt idx="1292">
                  <c:v>1.0345555555555555</c:v>
                </c:pt>
                <c:pt idx="1293">
                  <c:v>1.0314444444444444</c:v>
                </c:pt>
                <c:pt idx="1294">
                  <c:v>1.0246666666666664</c:v>
                </c:pt>
                <c:pt idx="1295">
                  <c:v>1.0253333333333332</c:v>
                </c:pt>
                <c:pt idx="1296">
                  <c:v>1.0194444444444444</c:v>
                </c:pt>
                <c:pt idx="1297">
                  <c:v>1.0191111111111111</c:v>
                </c:pt>
                <c:pt idx="1298">
                  <c:v>1.0185555555555554</c:v>
                </c:pt>
                <c:pt idx="1299">
                  <c:v>1.0172222222222222</c:v>
                </c:pt>
                <c:pt idx="1300">
                  <c:v>1.0157777777777777</c:v>
                </c:pt>
                <c:pt idx="1301">
                  <c:v>1.0138888888888886</c:v>
                </c:pt>
                <c:pt idx="1302">
                  <c:v>1.0143333333333331</c:v>
                </c:pt>
                <c:pt idx="1303">
                  <c:v>1.0185555555555554</c:v>
                </c:pt>
                <c:pt idx="1304">
                  <c:v>1.0239999999999998</c:v>
                </c:pt>
                <c:pt idx="1305">
                  <c:v>1.024888888888889</c:v>
                </c:pt>
                <c:pt idx="1306">
                  <c:v>1.0249999999999999</c:v>
                </c:pt>
                <c:pt idx="1307">
                  <c:v>1.0264444444444445</c:v>
                </c:pt>
                <c:pt idx="1308">
                  <c:v>1.0246666666666666</c:v>
                </c:pt>
                <c:pt idx="1309">
                  <c:v>1.0255555555555556</c:v>
                </c:pt>
                <c:pt idx="1310">
                  <c:v>1.0264444444444445</c:v>
                </c:pt>
                <c:pt idx="1311">
                  <c:v>1.0275555555555556</c:v>
                </c:pt>
                <c:pt idx="1312">
                  <c:v>1.0244444444444445</c:v>
                </c:pt>
                <c:pt idx="1313">
                  <c:v>1.0170000000000001</c:v>
                </c:pt>
                <c:pt idx="1314">
                  <c:v>1.0207777777777778</c:v>
                </c:pt>
                <c:pt idx="1315">
                  <c:v>1.0247777777777776</c:v>
                </c:pt>
                <c:pt idx="1316">
                  <c:v>1.0231111111111109</c:v>
                </c:pt>
                <c:pt idx="1317">
                  <c:v>1.0235555555555556</c:v>
                </c:pt>
                <c:pt idx="1318">
                  <c:v>1.0265555555555554</c:v>
                </c:pt>
                <c:pt idx="1319">
                  <c:v>1.0264444444444445</c:v>
                </c:pt>
                <c:pt idx="1320">
                  <c:v>1.024</c:v>
                </c:pt>
                <c:pt idx="1321">
                  <c:v>1.0233333333333334</c:v>
                </c:pt>
                <c:pt idx="1322">
                  <c:v>1.0246666666666666</c:v>
                </c:pt>
                <c:pt idx="1323">
                  <c:v>1.024</c:v>
                </c:pt>
                <c:pt idx="1324">
                  <c:v>1.0216666666666665</c:v>
                </c:pt>
                <c:pt idx="1325">
                  <c:v>1.0235555555555558</c:v>
                </c:pt>
                <c:pt idx="1326">
                  <c:v>1.024888888888889</c:v>
                </c:pt>
                <c:pt idx="1327">
                  <c:v>1.0216666666666667</c:v>
                </c:pt>
                <c:pt idx="1328">
                  <c:v>1.0231111111111109</c:v>
                </c:pt>
                <c:pt idx="1329">
                  <c:v>1.0228888888888887</c:v>
                </c:pt>
                <c:pt idx="1330">
                  <c:v>1.025222222222222</c:v>
                </c:pt>
                <c:pt idx="1331">
                  <c:v>1.0285555555555554</c:v>
                </c:pt>
                <c:pt idx="1332">
                  <c:v>1.0344444444444443</c:v>
                </c:pt>
                <c:pt idx="1333">
                  <c:v>1.035333333333333</c:v>
                </c:pt>
                <c:pt idx="1334">
                  <c:v>1.0337777777777779</c:v>
                </c:pt>
                <c:pt idx="1335">
                  <c:v>1.0366666666666666</c:v>
                </c:pt>
                <c:pt idx="1336">
                  <c:v>1.0377777777777777</c:v>
                </c:pt>
                <c:pt idx="1337">
                  <c:v>1.0383333333333333</c:v>
                </c:pt>
                <c:pt idx="1338">
                  <c:v>1.0407777777777778</c:v>
                </c:pt>
                <c:pt idx="1339">
                  <c:v>1.0472222222222221</c:v>
                </c:pt>
                <c:pt idx="1340">
                  <c:v>1.0445555555555555</c:v>
                </c:pt>
                <c:pt idx="1341">
                  <c:v>1.036</c:v>
                </c:pt>
                <c:pt idx="1342">
                  <c:v>1.0367777777777778</c:v>
                </c:pt>
                <c:pt idx="1343">
                  <c:v>1.0424444444444445</c:v>
                </c:pt>
                <c:pt idx="1344">
                  <c:v>1.0432222222222221</c:v>
                </c:pt>
                <c:pt idx="1345">
                  <c:v>1.0464444444444445</c:v>
                </c:pt>
                <c:pt idx="1346">
                  <c:v>1.046111111111111</c:v>
                </c:pt>
                <c:pt idx="1347">
                  <c:v>1.0446666666666666</c:v>
                </c:pt>
                <c:pt idx="1348">
                  <c:v>1.0407777777777778</c:v>
                </c:pt>
                <c:pt idx="1349">
                  <c:v>1.0423333333333331</c:v>
                </c:pt>
                <c:pt idx="1350">
                  <c:v>1.0411111111111111</c:v>
                </c:pt>
                <c:pt idx="1351">
                  <c:v>1.0382222222222224</c:v>
                </c:pt>
                <c:pt idx="1352">
                  <c:v>1.0406666666666666</c:v>
                </c:pt>
                <c:pt idx="1353">
                  <c:v>1.0393333333333332</c:v>
                </c:pt>
                <c:pt idx="1354">
                  <c:v>1.0406666666666666</c:v>
                </c:pt>
                <c:pt idx="1355">
                  <c:v>1.04</c:v>
                </c:pt>
                <c:pt idx="1356">
                  <c:v>1.0490000000000002</c:v>
                </c:pt>
                <c:pt idx="1357">
                  <c:v>1.0553333333333332</c:v>
                </c:pt>
                <c:pt idx="1358">
                  <c:v>1.0578888888888889</c:v>
                </c:pt>
                <c:pt idx="1359">
                  <c:v>1.0616666666666665</c:v>
                </c:pt>
                <c:pt idx="1360">
                  <c:v>1.0620000000000001</c:v>
                </c:pt>
                <c:pt idx="1361">
                  <c:v>1.0536666666666668</c:v>
                </c:pt>
                <c:pt idx="1362">
                  <c:v>1.0536666666666665</c:v>
                </c:pt>
                <c:pt idx="1363">
                  <c:v>1.0575555555555554</c:v>
                </c:pt>
                <c:pt idx="1364">
                  <c:v>1.0542222222222222</c:v>
                </c:pt>
                <c:pt idx="1365">
                  <c:v>1.0558888888888889</c:v>
                </c:pt>
                <c:pt idx="1366">
                  <c:v>1.048111111111111</c:v>
                </c:pt>
                <c:pt idx="1367">
                  <c:v>1.0511111111111111</c:v>
                </c:pt>
                <c:pt idx="1368">
                  <c:v>1.0527777777777778</c:v>
                </c:pt>
                <c:pt idx="1369">
                  <c:v>1.058111111111111</c:v>
                </c:pt>
                <c:pt idx="1370">
                  <c:v>1.0705555555555555</c:v>
                </c:pt>
                <c:pt idx="1371">
                  <c:v>1.0803333333333334</c:v>
                </c:pt>
                <c:pt idx="1372">
                  <c:v>1.0757777777777777</c:v>
                </c:pt>
                <c:pt idx="1373">
                  <c:v>1.0867777777777778</c:v>
                </c:pt>
                <c:pt idx="1374">
                  <c:v>1.0806666666666667</c:v>
                </c:pt>
                <c:pt idx="1375">
                  <c:v>1.0862222222222222</c:v>
                </c:pt>
                <c:pt idx="1376">
                  <c:v>1.089777777777778</c:v>
                </c:pt>
                <c:pt idx="1377">
                  <c:v>1.0959999999999999</c:v>
                </c:pt>
                <c:pt idx="1378">
                  <c:v>1.090111111111111</c:v>
                </c:pt>
                <c:pt idx="1379">
                  <c:v>1.0871111111111111</c:v>
                </c:pt>
                <c:pt idx="1380">
                  <c:v>1.0853333333333335</c:v>
                </c:pt>
                <c:pt idx="1381">
                  <c:v>1.0896666666666668</c:v>
                </c:pt>
                <c:pt idx="1382">
                  <c:v>1.0875555555555558</c:v>
                </c:pt>
                <c:pt idx="1383">
                  <c:v>1.0907777777777781</c:v>
                </c:pt>
                <c:pt idx="1384">
                  <c:v>1.0845555555555559</c:v>
                </c:pt>
                <c:pt idx="1385">
                  <c:v>1.0822222222222222</c:v>
                </c:pt>
                <c:pt idx="1386">
                  <c:v>1.0792222222222223</c:v>
                </c:pt>
                <c:pt idx="1387">
                  <c:v>1.0817777777777779</c:v>
                </c:pt>
                <c:pt idx="1388">
                  <c:v>1.0852222222222221</c:v>
                </c:pt>
                <c:pt idx="1389">
                  <c:v>1.0763333333333334</c:v>
                </c:pt>
                <c:pt idx="1390">
                  <c:v>1.0765555555555555</c:v>
                </c:pt>
                <c:pt idx="1391">
                  <c:v>1.0777777777777777</c:v>
                </c:pt>
                <c:pt idx="1392">
                  <c:v>1.0819999999999999</c:v>
                </c:pt>
                <c:pt idx="1393">
                  <c:v>1.0862222222222222</c:v>
                </c:pt>
                <c:pt idx="1394">
                  <c:v>1.0861111111111112</c:v>
                </c:pt>
                <c:pt idx="1395">
                  <c:v>1.0826666666666667</c:v>
                </c:pt>
                <c:pt idx="1396">
                  <c:v>1.093777777777778</c:v>
                </c:pt>
                <c:pt idx="1397">
                  <c:v>1.099777777777778</c:v>
                </c:pt>
                <c:pt idx="1398">
                  <c:v>1.1083333333333334</c:v>
                </c:pt>
                <c:pt idx="1399">
                  <c:v>1.1087777777777779</c:v>
                </c:pt>
                <c:pt idx="1400">
                  <c:v>1.1096666666666666</c:v>
                </c:pt>
                <c:pt idx="1401">
                  <c:v>1.1027777777777779</c:v>
                </c:pt>
                <c:pt idx="1402">
                  <c:v>1.1083333333333334</c:v>
                </c:pt>
                <c:pt idx="1403">
                  <c:v>1.1085555555555557</c:v>
                </c:pt>
                <c:pt idx="1404">
                  <c:v>1.1141111111111113</c:v>
                </c:pt>
                <c:pt idx="1405">
                  <c:v>1.1143333333333334</c:v>
                </c:pt>
                <c:pt idx="1406">
                  <c:v>1.1134444444444442</c:v>
                </c:pt>
                <c:pt idx="1407">
                  <c:v>1.1132222222222221</c:v>
                </c:pt>
                <c:pt idx="1408">
                  <c:v>1.1178888888888889</c:v>
                </c:pt>
                <c:pt idx="1409">
                  <c:v>1.1183333333333332</c:v>
                </c:pt>
                <c:pt idx="1410">
                  <c:v>1.1239999999999999</c:v>
                </c:pt>
                <c:pt idx="1411">
                  <c:v>1.1292222222222223</c:v>
                </c:pt>
                <c:pt idx="1412">
                  <c:v>1.1339999999999999</c:v>
                </c:pt>
                <c:pt idx="1413">
                  <c:v>1.1318888888888887</c:v>
                </c:pt>
              </c:numCache>
            </c:numRef>
          </c:yVal>
          <c:smooth val="0"/>
          <c:extLst>
            <c:ext xmlns:c16="http://schemas.microsoft.com/office/drawing/2014/chart" uri="{C3380CC4-5D6E-409C-BE32-E72D297353CC}">
              <c16:uniqueId val="{00000000-4BE6-4027-A40D-69F93A08AD38}"/>
            </c:ext>
          </c:extLst>
        </c:ser>
        <c:dLbls>
          <c:showLegendKey val="0"/>
          <c:showVal val="0"/>
          <c:showCatName val="0"/>
          <c:showSerName val="0"/>
          <c:showPercent val="0"/>
          <c:showBubbleSize val="0"/>
        </c:dLbls>
        <c:axId val="660878896"/>
        <c:axId val="660881848"/>
      </c:scatterChart>
      <c:valAx>
        <c:axId val="6608788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sz="1400" b="1"/>
                  <a:t>X Position (</a:t>
                </a:r>
                <a:r>
                  <a:rPr lang="en-US" sz="1400" b="1" i="0" u="none" strike="noStrike" baseline="0">
                    <a:effectLst/>
                  </a:rPr>
                  <a:t>μm from edge of image)</a:t>
                </a:r>
                <a:endParaRPr lang="en-US" sz="1400" b="1"/>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60881848"/>
        <c:crosses val="autoZero"/>
        <c:crossBetween val="midCat"/>
      </c:valAx>
      <c:valAx>
        <c:axId val="6608818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sz="1400" b="1"/>
                  <a:t>Aspect Ratio</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0.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6087889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t>SC Wire vs. Level of Damage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2"/>
          <c:order val="0"/>
          <c:tx>
            <c:v>Level 1 Width</c:v>
          </c:tx>
          <c:spPr>
            <a:ln w="25400" cap="rnd">
              <a:noFill/>
              <a:round/>
            </a:ln>
            <a:effectLst/>
          </c:spPr>
          <c:marker>
            <c:symbol val="circle"/>
            <c:size val="5"/>
            <c:spPr>
              <a:solidFill>
                <a:schemeClr val="accent3"/>
              </a:solidFill>
              <a:ln w="9525">
                <a:solidFill>
                  <a:schemeClr val="accent3"/>
                </a:solidFill>
              </a:ln>
              <a:effectLst/>
            </c:spPr>
          </c:marker>
          <c:errBars>
            <c:errDir val="x"/>
            <c:errBarType val="both"/>
            <c:errValType val="stdErr"/>
            <c:noEndCap val="0"/>
            <c:spPr>
              <a:noFill/>
              <a:ln w="9525" cap="flat" cmpd="sng" algn="ctr">
                <a:solidFill>
                  <a:schemeClr val="tx1">
                    <a:lumMod val="65000"/>
                    <a:lumOff val="35000"/>
                  </a:schemeClr>
                </a:solidFill>
                <a:round/>
              </a:ln>
              <a:effectLst/>
            </c:spPr>
          </c:errBars>
          <c:errBars>
            <c:errDir val="y"/>
            <c:errBarType val="both"/>
            <c:errValType val="cust"/>
            <c:noEndCap val="0"/>
            <c:plus>
              <c:numRef>
                <c:f>'Petal 6'!$D$16</c:f>
                <c:numCache>
                  <c:formatCode>General</c:formatCode>
                  <c:ptCount val="1"/>
                  <c:pt idx="0">
                    <c:v>52.882236630319099</c:v>
                  </c:pt>
                </c:numCache>
              </c:numRef>
            </c:plus>
            <c:minus>
              <c:numRef>
                <c:f>'Petal 6'!$D$16</c:f>
                <c:numCache>
                  <c:formatCode>General</c:formatCode>
                  <c:ptCount val="1"/>
                  <c:pt idx="0">
                    <c:v>52.882236630319099</c:v>
                  </c:pt>
                </c:numCache>
              </c:numRef>
            </c:minus>
            <c:spPr>
              <a:noFill/>
              <a:ln w="25400" cap="flat" cmpd="sng" algn="ctr">
                <a:solidFill>
                  <a:schemeClr val="tx1">
                    <a:lumMod val="65000"/>
                    <a:lumOff val="35000"/>
                  </a:schemeClr>
                </a:solidFill>
                <a:round/>
              </a:ln>
              <a:effectLst/>
            </c:spPr>
          </c:errBars>
          <c:xVal>
            <c:numRef>
              <c:f>'Petal 6'!$G$13</c:f>
              <c:numCache>
                <c:formatCode>General</c:formatCode>
                <c:ptCount val="1"/>
                <c:pt idx="0">
                  <c:v>1</c:v>
                </c:pt>
              </c:numCache>
            </c:numRef>
          </c:xVal>
          <c:yVal>
            <c:numRef>
              <c:f>'Petal 6'!$D$13</c:f>
              <c:numCache>
                <c:formatCode>General</c:formatCode>
                <c:ptCount val="1"/>
                <c:pt idx="0">
                  <c:v>422.86488888888886</c:v>
                </c:pt>
              </c:numCache>
            </c:numRef>
          </c:yVal>
          <c:smooth val="0"/>
          <c:extLst>
            <c:ext xmlns:c16="http://schemas.microsoft.com/office/drawing/2014/chart" uri="{C3380CC4-5D6E-409C-BE32-E72D297353CC}">
              <c16:uniqueId val="{00000000-924D-4474-B694-241A1DF62CFB}"/>
            </c:ext>
          </c:extLst>
        </c:ser>
        <c:ser>
          <c:idx val="3"/>
          <c:order val="1"/>
          <c:tx>
            <c:v>Level 2 Width</c:v>
          </c:tx>
          <c:spPr>
            <a:ln w="25400" cap="rnd">
              <a:noFill/>
              <a:round/>
            </a:ln>
            <a:effectLst/>
          </c:spPr>
          <c:marker>
            <c:symbol val="circle"/>
            <c:size val="5"/>
            <c:spPr>
              <a:solidFill>
                <a:schemeClr val="accent4"/>
              </a:solidFill>
              <a:ln w="9525">
                <a:solidFill>
                  <a:schemeClr val="accent4"/>
                </a:solidFill>
              </a:ln>
              <a:effectLst/>
            </c:spPr>
          </c:marker>
          <c:errBars>
            <c:errDir val="x"/>
            <c:errBarType val="both"/>
            <c:errValType val="stdErr"/>
            <c:noEndCap val="0"/>
            <c:spPr>
              <a:noFill/>
              <a:ln w="9525" cap="flat" cmpd="sng" algn="ctr">
                <a:solidFill>
                  <a:schemeClr val="tx1">
                    <a:lumMod val="65000"/>
                    <a:lumOff val="35000"/>
                  </a:schemeClr>
                </a:solidFill>
                <a:round/>
              </a:ln>
              <a:effectLst/>
            </c:spPr>
          </c:errBars>
          <c:errBars>
            <c:errDir val="y"/>
            <c:errBarType val="both"/>
            <c:errValType val="cust"/>
            <c:noEndCap val="0"/>
            <c:plus>
              <c:numRef>
                <c:f>'Petal 6'!$D$33</c:f>
                <c:numCache>
                  <c:formatCode>General</c:formatCode>
                  <c:ptCount val="1"/>
                  <c:pt idx="0">
                    <c:v>41.53196096075655</c:v>
                  </c:pt>
                </c:numCache>
              </c:numRef>
            </c:plus>
            <c:minus>
              <c:numRef>
                <c:f>'Petal 6'!$D$33</c:f>
                <c:numCache>
                  <c:formatCode>General</c:formatCode>
                  <c:ptCount val="1"/>
                  <c:pt idx="0">
                    <c:v>41.53196096075655</c:v>
                  </c:pt>
                </c:numCache>
              </c:numRef>
            </c:minus>
            <c:spPr>
              <a:noFill/>
              <a:ln w="25400" cap="flat" cmpd="sng" algn="ctr">
                <a:solidFill>
                  <a:schemeClr val="tx1">
                    <a:lumMod val="65000"/>
                    <a:lumOff val="35000"/>
                  </a:schemeClr>
                </a:solidFill>
                <a:round/>
              </a:ln>
              <a:effectLst/>
            </c:spPr>
          </c:errBars>
          <c:xVal>
            <c:numRef>
              <c:f>'Petal 6'!$G$30</c:f>
              <c:numCache>
                <c:formatCode>General</c:formatCode>
                <c:ptCount val="1"/>
                <c:pt idx="0">
                  <c:v>2</c:v>
                </c:pt>
              </c:numCache>
            </c:numRef>
          </c:xVal>
          <c:yVal>
            <c:numRef>
              <c:f>'Petal 6'!$D$30</c:f>
              <c:numCache>
                <c:formatCode>General</c:formatCode>
                <c:ptCount val="1"/>
                <c:pt idx="0">
                  <c:v>426.24562500000002</c:v>
                </c:pt>
              </c:numCache>
            </c:numRef>
          </c:yVal>
          <c:smooth val="0"/>
          <c:extLst>
            <c:ext xmlns:c16="http://schemas.microsoft.com/office/drawing/2014/chart" uri="{C3380CC4-5D6E-409C-BE32-E72D297353CC}">
              <c16:uniqueId val="{00000001-924D-4474-B694-241A1DF62CFB}"/>
            </c:ext>
          </c:extLst>
        </c:ser>
        <c:ser>
          <c:idx val="4"/>
          <c:order val="2"/>
          <c:tx>
            <c:v>Level 1 Length</c:v>
          </c:tx>
          <c:spPr>
            <a:ln w="25400" cap="rnd">
              <a:noFill/>
              <a:round/>
            </a:ln>
            <a:effectLst/>
          </c:spPr>
          <c:marker>
            <c:symbol val="circle"/>
            <c:size val="5"/>
            <c:spPr>
              <a:solidFill>
                <a:schemeClr val="accent5"/>
              </a:solidFill>
              <a:ln w="9525">
                <a:solidFill>
                  <a:schemeClr val="accent5"/>
                </a:solidFill>
              </a:ln>
              <a:effectLst/>
            </c:spPr>
          </c:marker>
          <c:errBars>
            <c:errDir val="x"/>
            <c:errBarType val="both"/>
            <c:errValType val="stdErr"/>
            <c:noEndCap val="0"/>
            <c:spPr>
              <a:noFill/>
              <a:ln w="9525" cap="flat" cmpd="sng" algn="ctr">
                <a:solidFill>
                  <a:schemeClr val="tx1">
                    <a:lumMod val="65000"/>
                    <a:lumOff val="35000"/>
                  </a:schemeClr>
                </a:solidFill>
                <a:round/>
              </a:ln>
              <a:effectLst/>
            </c:spPr>
          </c:errBars>
          <c:errBars>
            <c:errDir val="y"/>
            <c:errBarType val="both"/>
            <c:errValType val="cust"/>
            <c:noEndCap val="0"/>
            <c:plus>
              <c:numRef>
                <c:f>'Petal 6'!$E$16</c:f>
                <c:numCache>
                  <c:formatCode>General</c:formatCode>
                  <c:ptCount val="1"/>
                  <c:pt idx="0">
                    <c:v>357.76641422563586</c:v>
                  </c:pt>
                </c:numCache>
              </c:numRef>
            </c:plus>
            <c:minus>
              <c:numRef>
                <c:f>'Petal 6'!$E$16</c:f>
                <c:numCache>
                  <c:formatCode>General</c:formatCode>
                  <c:ptCount val="1"/>
                  <c:pt idx="0">
                    <c:v>357.76641422563586</c:v>
                  </c:pt>
                </c:numCache>
              </c:numRef>
            </c:minus>
            <c:spPr>
              <a:noFill/>
              <a:ln w="25400" cap="flat" cmpd="sng" algn="ctr">
                <a:solidFill>
                  <a:schemeClr val="tx1">
                    <a:lumMod val="65000"/>
                    <a:lumOff val="35000"/>
                  </a:schemeClr>
                </a:solidFill>
                <a:round/>
              </a:ln>
              <a:effectLst/>
            </c:spPr>
          </c:errBars>
          <c:xVal>
            <c:numRef>
              <c:f>'Petal 6'!$G$13</c:f>
              <c:numCache>
                <c:formatCode>General</c:formatCode>
                <c:ptCount val="1"/>
                <c:pt idx="0">
                  <c:v>1</c:v>
                </c:pt>
              </c:numCache>
            </c:numRef>
          </c:xVal>
          <c:yVal>
            <c:numRef>
              <c:f>'Petal 6'!$E$13</c:f>
              <c:numCache>
                <c:formatCode>General</c:formatCode>
                <c:ptCount val="1"/>
                <c:pt idx="0">
                  <c:v>1068.8112222222221</c:v>
                </c:pt>
              </c:numCache>
            </c:numRef>
          </c:yVal>
          <c:smooth val="0"/>
          <c:extLst>
            <c:ext xmlns:c16="http://schemas.microsoft.com/office/drawing/2014/chart" uri="{C3380CC4-5D6E-409C-BE32-E72D297353CC}">
              <c16:uniqueId val="{00000002-924D-4474-B694-241A1DF62CFB}"/>
            </c:ext>
          </c:extLst>
        </c:ser>
        <c:ser>
          <c:idx val="5"/>
          <c:order val="3"/>
          <c:tx>
            <c:v>Level 2 Length</c:v>
          </c:tx>
          <c:spPr>
            <a:ln w="25400" cap="rnd">
              <a:noFill/>
              <a:round/>
            </a:ln>
            <a:effectLst/>
          </c:spPr>
          <c:marker>
            <c:symbol val="circle"/>
            <c:size val="5"/>
            <c:spPr>
              <a:solidFill>
                <a:schemeClr val="accent6"/>
              </a:solidFill>
              <a:ln w="9525">
                <a:solidFill>
                  <a:schemeClr val="accent6"/>
                </a:solidFill>
              </a:ln>
              <a:effectLst/>
            </c:spPr>
          </c:marker>
          <c:errBars>
            <c:errDir val="x"/>
            <c:errBarType val="both"/>
            <c:errValType val="stdErr"/>
            <c:noEndCap val="0"/>
            <c:spPr>
              <a:noFill/>
              <a:ln w="9525" cap="flat" cmpd="sng" algn="ctr">
                <a:solidFill>
                  <a:schemeClr val="tx1">
                    <a:lumMod val="65000"/>
                    <a:lumOff val="35000"/>
                  </a:schemeClr>
                </a:solidFill>
                <a:round/>
              </a:ln>
              <a:effectLst/>
            </c:spPr>
          </c:errBars>
          <c:errBars>
            <c:errDir val="y"/>
            <c:errBarType val="both"/>
            <c:errValType val="cust"/>
            <c:noEndCap val="0"/>
            <c:plus>
              <c:numRef>
                <c:f>'Petal 6'!$E$33</c:f>
                <c:numCache>
                  <c:formatCode>General</c:formatCode>
                  <c:ptCount val="1"/>
                  <c:pt idx="0">
                    <c:v>374.01324078310682</c:v>
                  </c:pt>
                </c:numCache>
              </c:numRef>
            </c:plus>
            <c:minus>
              <c:numRef>
                <c:f>'Petal 6'!$E$33</c:f>
                <c:numCache>
                  <c:formatCode>General</c:formatCode>
                  <c:ptCount val="1"/>
                  <c:pt idx="0">
                    <c:v>374.01324078310682</c:v>
                  </c:pt>
                </c:numCache>
              </c:numRef>
            </c:minus>
            <c:spPr>
              <a:noFill/>
              <a:ln w="25400" cap="flat" cmpd="sng" algn="ctr">
                <a:solidFill>
                  <a:schemeClr val="tx1">
                    <a:lumMod val="65000"/>
                    <a:lumOff val="35000"/>
                  </a:schemeClr>
                </a:solidFill>
                <a:round/>
              </a:ln>
              <a:effectLst/>
            </c:spPr>
          </c:errBars>
          <c:xVal>
            <c:numRef>
              <c:f>'Petal 6'!$G$30</c:f>
              <c:numCache>
                <c:formatCode>General</c:formatCode>
                <c:ptCount val="1"/>
                <c:pt idx="0">
                  <c:v>2</c:v>
                </c:pt>
              </c:numCache>
            </c:numRef>
          </c:xVal>
          <c:yVal>
            <c:numRef>
              <c:f>'Petal 6'!$E$30</c:f>
              <c:numCache>
                <c:formatCode>General</c:formatCode>
                <c:ptCount val="1"/>
                <c:pt idx="0">
                  <c:v>1094.6298749999999</c:v>
                </c:pt>
              </c:numCache>
            </c:numRef>
          </c:yVal>
          <c:smooth val="0"/>
          <c:extLst>
            <c:ext xmlns:c16="http://schemas.microsoft.com/office/drawing/2014/chart" uri="{C3380CC4-5D6E-409C-BE32-E72D297353CC}">
              <c16:uniqueId val="{00000003-924D-4474-B694-241A1DF62CFB}"/>
            </c:ext>
          </c:extLst>
        </c:ser>
        <c:ser>
          <c:idx val="0"/>
          <c:order val="4"/>
          <c:tx>
            <c:v>Level 1 Height</c:v>
          </c:tx>
          <c:spPr>
            <a:ln w="25400" cap="rnd">
              <a:noFill/>
              <a:round/>
            </a:ln>
            <a:effectLst/>
          </c:spPr>
          <c:marker>
            <c:symbol val="circle"/>
            <c:size val="5"/>
            <c:spPr>
              <a:solidFill>
                <a:schemeClr val="accent1"/>
              </a:solidFill>
              <a:ln w="9525">
                <a:solidFill>
                  <a:schemeClr val="accent1"/>
                </a:solidFill>
              </a:ln>
              <a:effectLst/>
            </c:spPr>
          </c:marker>
          <c:errBars>
            <c:errDir val="x"/>
            <c:errBarType val="both"/>
            <c:errValType val="stdErr"/>
            <c:noEndCap val="0"/>
            <c:spPr>
              <a:noFill/>
              <a:ln w="9525" cap="flat" cmpd="sng" algn="ctr">
                <a:solidFill>
                  <a:schemeClr val="tx1">
                    <a:lumMod val="65000"/>
                    <a:lumOff val="35000"/>
                  </a:schemeClr>
                </a:solidFill>
                <a:round/>
              </a:ln>
              <a:effectLst/>
            </c:spPr>
          </c:errBars>
          <c:errBars>
            <c:errDir val="y"/>
            <c:errBarType val="both"/>
            <c:errValType val="cust"/>
            <c:noEndCap val="0"/>
            <c:plus>
              <c:numRef>
                <c:f>'Petal 6'!$F$16</c:f>
                <c:numCache>
                  <c:formatCode>General</c:formatCode>
                  <c:ptCount val="1"/>
                  <c:pt idx="0">
                    <c:v>27.915674038804809</c:v>
                  </c:pt>
                </c:numCache>
              </c:numRef>
            </c:plus>
            <c:minus>
              <c:numRef>
                <c:f>'Petal 6'!$F$16</c:f>
                <c:numCache>
                  <c:formatCode>General</c:formatCode>
                  <c:ptCount val="1"/>
                  <c:pt idx="0">
                    <c:v>27.915674038804809</c:v>
                  </c:pt>
                </c:numCache>
              </c:numRef>
            </c:minus>
            <c:spPr>
              <a:noFill/>
              <a:ln w="25400" cap="flat" cmpd="sng" algn="ctr">
                <a:solidFill>
                  <a:schemeClr val="tx1">
                    <a:lumMod val="65000"/>
                    <a:lumOff val="35000"/>
                  </a:schemeClr>
                </a:solidFill>
                <a:round/>
              </a:ln>
              <a:effectLst/>
            </c:spPr>
          </c:errBars>
          <c:xVal>
            <c:numRef>
              <c:f>'Petal 6'!$G$13</c:f>
              <c:numCache>
                <c:formatCode>General</c:formatCode>
                <c:ptCount val="1"/>
                <c:pt idx="0">
                  <c:v>1</c:v>
                </c:pt>
              </c:numCache>
            </c:numRef>
          </c:xVal>
          <c:yVal>
            <c:numRef>
              <c:f>'Petal 6'!$F$13</c:f>
              <c:numCache>
                <c:formatCode>General</c:formatCode>
                <c:ptCount val="1"/>
                <c:pt idx="0">
                  <c:v>121.98855555555555</c:v>
                </c:pt>
              </c:numCache>
            </c:numRef>
          </c:yVal>
          <c:smooth val="0"/>
          <c:extLst>
            <c:ext xmlns:c16="http://schemas.microsoft.com/office/drawing/2014/chart" uri="{C3380CC4-5D6E-409C-BE32-E72D297353CC}">
              <c16:uniqueId val="{00000004-924D-4474-B694-241A1DF62CFB}"/>
            </c:ext>
          </c:extLst>
        </c:ser>
        <c:ser>
          <c:idx val="1"/>
          <c:order val="5"/>
          <c:tx>
            <c:v>Level 2 Height</c:v>
          </c:tx>
          <c:spPr>
            <a:ln w="25400" cap="rnd">
              <a:noFill/>
              <a:round/>
            </a:ln>
            <a:effectLst/>
          </c:spPr>
          <c:marker>
            <c:symbol val="circle"/>
            <c:size val="5"/>
            <c:spPr>
              <a:solidFill>
                <a:schemeClr val="accent2"/>
              </a:solidFill>
              <a:ln w="9525">
                <a:solidFill>
                  <a:schemeClr val="accent2"/>
                </a:solidFill>
              </a:ln>
              <a:effectLst/>
            </c:spPr>
          </c:marker>
          <c:errBars>
            <c:errDir val="x"/>
            <c:errBarType val="both"/>
            <c:errValType val="stdErr"/>
            <c:noEndCap val="0"/>
            <c:spPr>
              <a:noFill/>
              <a:ln w="9525" cap="flat" cmpd="sng" algn="ctr">
                <a:solidFill>
                  <a:schemeClr val="tx1">
                    <a:lumMod val="65000"/>
                    <a:lumOff val="35000"/>
                  </a:schemeClr>
                </a:solidFill>
                <a:round/>
              </a:ln>
              <a:effectLst/>
            </c:spPr>
          </c:errBars>
          <c:errBars>
            <c:errDir val="y"/>
            <c:errBarType val="both"/>
            <c:errValType val="cust"/>
            <c:noEndCap val="0"/>
            <c:plus>
              <c:numRef>
                <c:f>'Petal 6'!$F$33</c:f>
                <c:numCache>
                  <c:formatCode>General</c:formatCode>
                  <c:ptCount val="1"/>
                  <c:pt idx="0">
                    <c:v>50.223693950247267</c:v>
                  </c:pt>
                </c:numCache>
              </c:numRef>
            </c:plus>
            <c:minus>
              <c:numRef>
                <c:f>'Petal 6'!$F$33</c:f>
                <c:numCache>
                  <c:formatCode>General</c:formatCode>
                  <c:ptCount val="1"/>
                  <c:pt idx="0">
                    <c:v>50.223693950247267</c:v>
                  </c:pt>
                </c:numCache>
              </c:numRef>
            </c:minus>
            <c:spPr>
              <a:noFill/>
              <a:ln w="25400" cap="flat" cmpd="sng" algn="ctr">
                <a:solidFill>
                  <a:schemeClr val="tx1">
                    <a:lumMod val="65000"/>
                    <a:lumOff val="35000"/>
                  </a:schemeClr>
                </a:solidFill>
                <a:round/>
              </a:ln>
              <a:effectLst/>
            </c:spPr>
          </c:errBars>
          <c:xVal>
            <c:numRef>
              <c:f>'Petal 6'!$G$30</c:f>
              <c:numCache>
                <c:formatCode>General</c:formatCode>
                <c:ptCount val="1"/>
                <c:pt idx="0">
                  <c:v>2</c:v>
                </c:pt>
              </c:numCache>
            </c:numRef>
          </c:xVal>
          <c:yVal>
            <c:numRef>
              <c:f>'Petal 6'!$F$30</c:f>
              <c:numCache>
                <c:formatCode>General</c:formatCode>
                <c:ptCount val="1"/>
                <c:pt idx="0">
                  <c:v>186.72725</c:v>
                </c:pt>
              </c:numCache>
            </c:numRef>
          </c:yVal>
          <c:smooth val="0"/>
          <c:extLst>
            <c:ext xmlns:c16="http://schemas.microsoft.com/office/drawing/2014/chart" uri="{C3380CC4-5D6E-409C-BE32-E72D297353CC}">
              <c16:uniqueId val="{00000005-924D-4474-B694-241A1DF62CFB}"/>
            </c:ext>
          </c:extLst>
        </c:ser>
        <c:dLbls>
          <c:showLegendKey val="0"/>
          <c:showVal val="0"/>
          <c:showCatName val="0"/>
          <c:showSerName val="0"/>
          <c:showPercent val="0"/>
          <c:showBubbleSize val="0"/>
        </c:dLbls>
        <c:axId val="610774072"/>
        <c:axId val="610774856"/>
      </c:scatterChart>
      <c:valAx>
        <c:axId val="610774072"/>
        <c:scaling>
          <c:orientation val="minMax"/>
          <c:max val="3"/>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400" b="1" dirty="0"/>
                  <a:t>Level of Damage</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10774856"/>
        <c:crosses val="autoZero"/>
        <c:crossBetween val="midCat"/>
        <c:majorUnit val="1"/>
      </c:valAx>
      <c:valAx>
        <c:axId val="6107748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b="1" dirty="0"/>
                  <a:t>Average of Measurements (</a:t>
                </a:r>
                <a:r>
                  <a:rPr lang="el-GR" sz="1400" b="1" dirty="0"/>
                  <a:t>μ</a:t>
                </a:r>
                <a:r>
                  <a:rPr lang="en-US" sz="1400" b="1" dirty="0"/>
                  <a:t>m)</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10774072"/>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0" b="1" i="0" u="none" strike="noStrike" kern="1200" spc="0" baseline="0">
                <a:solidFill>
                  <a:schemeClr val="tx1">
                    <a:lumMod val="65000"/>
                    <a:lumOff val="35000"/>
                  </a:schemeClr>
                </a:solidFill>
                <a:latin typeface="+mn-lt"/>
                <a:ea typeface="+mn-ea"/>
                <a:cs typeface="+mn-cs"/>
              </a:defRPr>
            </a:pPr>
            <a:r>
              <a:rPr lang="en-US" sz="1860" b="1" dirty="0"/>
              <a:t>Number of Dents vs. Type</a:t>
            </a:r>
            <a:r>
              <a:rPr lang="en-US" sz="1860" b="1" baseline="0" dirty="0"/>
              <a:t> of Wire</a:t>
            </a:r>
            <a:endParaRPr lang="en-US" sz="1860" b="1" dirty="0"/>
          </a:p>
        </c:rich>
      </c:tx>
      <c:overlay val="0"/>
      <c:spPr>
        <a:noFill/>
        <a:ln>
          <a:noFill/>
        </a:ln>
        <a:effectLst/>
      </c:spPr>
      <c:txPr>
        <a:bodyPr rot="0" spcFirstLastPara="1" vertOverflow="ellipsis" vert="horz" wrap="square" anchor="ctr" anchorCtr="1"/>
        <a:lstStyle/>
        <a:p>
          <a:pPr>
            <a:defRPr sz="186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7334216311048554E-2"/>
          <c:y val="0.12540093754594142"/>
          <c:w val="0.89230477986810808"/>
          <c:h val="0.66518551113127411"/>
        </c:manualLayout>
      </c:layout>
      <c:barChart>
        <c:barDir val="bar"/>
        <c:grouping val="clustered"/>
        <c:varyColors val="0"/>
        <c:ser>
          <c:idx val="0"/>
          <c:order val="0"/>
          <c:tx>
            <c:strRef>
              <c:f>'Sample 4C (Conductor 4)'!$I$20</c:f>
              <c:strCache>
                <c:ptCount val="1"/>
                <c:pt idx="0">
                  <c:v>Level 1 123</c:v>
                </c:pt>
              </c:strCache>
            </c:strRef>
          </c:tx>
          <c:spPr>
            <a:solidFill>
              <a:srgbClr val="00B0F0"/>
            </a:solidFill>
            <a:ln>
              <a:noFill/>
            </a:ln>
            <a:effectLst/>
          </c:spPr>
          <c:invertIfNegative val="0"/>
          <c:cat>
            <c:strRef>
              <c:f>'Sample 4C (Conductor 4)'!$N$20:$N$23</c:f>
              <c:strCache>
                <c:ptCount val="4"/>
                <c:pt idx="0">
                  <c:v>Cu</c:v>
                </c:pt>
                <c:pt idx="1">
                  <c:v>SC</c:v>
                </c:pt>
                <c:pt idx="2">
                  <c:v>Cu</c:v>
                </c:pt>
                <c:pt idx="3">
                  <c:v>SC</c:v>
                </c:pt>
              </c:strCache>
            </c:strRef>
          </c:cat>
          <c:val>
            <c:numRef>
              <c:f>'Sample 4C (Conductor 4)'!$J$20:$M$20</c:f>
              <c:numCache>
                <c:formatCode>General</c:formatCode>
                <c:ptCount val="4"/>
                <c:pt idx="0">
                  <c:v>10</c:v>
                </c:pt>
                <c:pt idx="1">
                  <c:v>35</c:v>
                </c:pt>
              </c:numCache>
            </c:numRef>
          </c:val>
          <c:extLst>
            <c:ext xmlns:c16="http://schemas.microsoft.com/office/drawing/2014/chart" uri="{C3380CC4-5D6E-409C-BE32-E72D297353CC}">
              <c16:uniqueId val="{00000000-7586-4560-8C53-F9308B301C2D}"/>
            </c:ext>
          </c:extLst>
        </c:ser>
        <c:ser>
          <c:idx val="1"/>
          <c:order val="1"/>
          <c:tx>
            <c:v>Untested</c:v>
          </c:tx>
          <c:spPr>
            <a:solidFill>
              <a:srgbClr val="00B0F0"/>
            </a:solidFill>
            <a:ln>
              <a:noFill/>
            </a:ln>
            <a:effectLst/>
          </c:spPr>
          <c:invertIfNegative val="0"/>
          <c:cat>
            <c:strRef>
              <c:f>'Sample 4C (Conductor 4)'!$N$20:$N$23</c:f>
              <c:strCache>
                <c:ptCount val="4"/>
                <c:pt idx="0">
                  <c:v>Cu</c:v>
                </c:pt>
                <c:pt idx="1">
                  <c:v>SC</c:v>
                </c:pt>
                <c:pt idx="2">
                  <c:v>Cu</c:v>
                </c:pt>
                <c:pt idx="3">
                  <c:v>SC</c:v>
                </c:pt>
              </c:strCache>
            </c:strRef>
          </c:cat>
          <c:val>
            <c:numRef>
              <c:f>'Sample 4C (Conductor 4)'!$J$21:$M$21</c:f>
              <c:numCache>
                <c:formatCode>General</c:formatCode>
                <c:ptCount val="4"/>
                <c:pt idx="0">
                  <c:v>17</c:v>
                </c:pt>
                <c:pt idx="1">
                  <c:v>18</c:v>
                </c:pt>
              </c:numCache>
            </c:numRef>
          </c:val>
          <c:extLst>
            <c:ext xmlns:c16="http://schemas.microsoft.com/office/drawing/2014/chart" uri="{C3380CC4-5D6E-409C-BE32-E72D297353CC}">
              <c16:uniqueId val="{00000001-7586-4560-8C53-F9308B301C2D}"/>
            </c:ext>
          </c:extLst>
        </c:ser>
        <c:ser>
          <c:idx val="2"/>
          <c:order val="2"/>
          <c:tx>
            <c:strRef>
              <c:f>'Sample 4C (Conductor 4)'!$I$22</c:f>
              <c:strCache>
                <c:ptCount val="1"/>
                <c:pt idx="0">
                  <c:v>Level 1</c:v>
                </c:pt>
              </c:strCache>
            </c:strRef>
          </c:tx>
          <c:spPr>
            <a:solidFill>
              <a:srgbClr val="FF0000"/>
            </a:solidFill>
            <a:ln>
              <a:noFill/>
            </a:ln>
            <a:effectLst/>
          </c:spPr>
          <c:invertIfNegative val="0"/>
          <c:cat>
            <c:strRef>
              <c:f>'Sample 4C (Conductor 4)'!$N$20:$N$23</c:f>
              <c:strCache>
                <c:ptCount val="4"/>
                <c:pt idx="0">
                  <c:v>Cu</c:v>
                </c:pt>
                <c:pt idx="1">
                  <c:v>SC</c:v>
                </c:pt>
                <c:pt idx="2">
                  <c:v>Cu</c:v>
                </c:pt>
                <c:pt idx="3">
                  <c:v>SC</c:v>
                </c:pt>
              </c:strCache>
            </c:strRef>
          </c:cat>
          <c:val>
            <c:numRef>
              <c:f>'Sample 4C (Conductor 4)'!$J$22:$M$22</c:f>
              <c:numCache>
                <c:formatCode>General</c:formatCode>
                <c:ptCount val="4"/>
                <c:pt idx="2">
                  <c:v>35</c:v>
                </c:pt>
                <c:pt idx="3">
                  <c:v>64</c:v>
                </c:pt>
              </c:numCache>
            </c:numRef>
          </c:val>
          <c:extLst>
            <c:ext xmlns:c16="http://schemas.microsoft.com/office/drawing/2014/chart" uri="{C3380CC4-5D6E-409C-BE32-E72D297353CC}">
              <c16:uniqueId val="{00000002-7586-4560-8C53-F9308B301C2D}"/>
            </c:ext>
          </c:extLst>
        </c:ser>
        <c:ser>
          <c:idx val="3"/>
          <c:order val="3"/>
          <c:tx>
            <c:v>Tested</c:v>
          </c:tx>
          <c:spPr>
            <a:solidFill>
              <a:srgbClr val="FF0000"/>
            </a:solidFill>
            <a:ln>
              <a:noFill/>
            </a:ln>
            <a:effectLst/>
          </c:spPr>
          <c:invertIfNegative val="0"/>
          <c:cat>
            <c:strRef>
              <c:f>'Sample 4C (Conductor 4)'!$N$20:$N$23</c:f>
              <c:strCache>
                <c:ptCount val="4"/>
                <c:pt idx="0">
                  <c:v>Cu</c:v>
                </c:pt>
                <c:pt idx="1">
                  <c:v>SC</c:v>
                </c:pt>
                <c:pt idx="2">
                  <c:v>Cu</c:v>
                </c:pt>
                <c:pt idx="3">
                  <c:v>SC</c:v>
                </c:pt>
              </c:strCache>
            </c:strRef>
          </c:cat>
          <c:val>
            <c:numRef>
              <c:f>'Sample 4C (Conductor 4)'!$J$23:$M$23</c:f>
              <c:numCache>
                <c:formatCode>General</c:formatCode>
                <c:ptCount val="4"/>
                <c:pt idx="2">
                  <c:v>40</c:v>
                </c:pt>
                <c:pt idx="3">
                  <c:v>52</c:v>
                </c:pt>
              </c:numCache>
            </c:numRef>
          </c:val>
          <c:extLst>
            <c:ext xmlns:c16="http://schemas.microsoft.com/office/drawing/2014/chart" uri="{C3380CC4-5D6E-409C-BE32-E72D297353CC}">
              <c16:uniqueId val="{00000003-7586-4560-8C53-F9308B301C2D}"/>
            </c:ext>
          </c:extLst>
        </c:ser>
        <c:dLbls>
          <c:showLegendKey val="0"/>
          <c:showVal val="0"/>
          <c:showCatName val="0"/>
          <c:showSerName val="0"/>
          <c:showPercent val="0"/>
          <c:showBubbleSize val="0"/>
        </c:dLbls>
        <c:gapWidth val="182"/>
        <c:axId val="497255840"/>
        <c:axId val="497258464"/>
      </c:barChart>
      <c:catAx>
        <c:axId val="497255840"/>
        <c:scaling>
          <c:orientation val="minMax"/>
        </c:scaling>
        <c:delete val="0"/>
        <c:axPos val="l"/>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sz="1400" b="1" dirty="0"/>
                  <a:t>Type</a:t>
                </a:r>
                <a:r>
                  <a:rPr lang="en-US" sz="1400" b="1" baseline="0" dirty="0"/>
                  <a:t> of Wire</a:t>
                </a:r>
                <a:endParaRPr lang="en-US" sz="1400" b="1" dirty="0"/>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97258464"/>
        <c:crosses val="autoZero"/>
        <c:auto val="1"/>
        <c:lblAlgn val="ctr"/>
        <c:lblOffset val="100"/>
        <c:noMultiLvlLbl val="0"/>
      </c:catAx>
      <c:valAx>
        <c:axId val="49725846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sz="1400" b="1" dirty="0"/>
                  <a:t>Number of Dents</a:t>
                </a:r>
              </a:p>
            </c:rich>
          </c:tx>
          <c:overlay val="0"/>
          <c:spPr>
            <a:noFill/>
            <a:ln>
              <a:noFill/>
            </a:ln>
            <a:effectLst/>
          </c:spPr>
          <c:txPr>
            <a:bodyPr rot="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97255840"/>
        <c:crosses val="autoZero"/>
        <c:crossBetween val="between"/>
      </c:valAx>
      <c:spPr>
        <a:noFill/>
        <a:ln>
          <a:noFill/>
        </a:ln>
        <a:effectLst/>
      </c:spPr>
    </c:plotArea>
    <c:legend>
      <c:legendPos val="b"/>
      <c:legendEntry>
        <c:idx val="1"/>
        <c:delete val="1"/>
      </c:legendEntry>
      <c:legendEntry>
        <c:idx val="3"/>
        <c:delete val="1"/>
      </c:legendEntry>
      <c:layout>
        <c:manualLayout>
          <c:xMode val="edge"/>
          <c:yMode val="edge"/>
          <c:x val="0.12852734572738175"/>
          <c:y val="0.90081175170744188"/>
          <c:w val="0.25681753566004895"/>
          <c:h val="7.3524203770492708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0.64553</cdr:x>
      <cdr:y>0.27993</cdr:y>
    </cdr:from>
    <cdr:to>
      <cdr:x>0.81649</cdr:x>
      <cdr:y>0.42334</cdr:y>
    </cdr:to>
    <cdr:sp macro="" textlink="">
      <cdr:nvSpPr>
        <cdr:cNvPr id="2" name="TextBox 1">
          <a:extLst xmlns:a="http://schemas.openxmlformats.org/drawingml/2006/main">
            <a:ext uri="{FF2B5EF4-FFF2-40B4-BE49-F238E27FC236}">
              <a16:creationId xmlns:a16="http://schemas.microsoft.com/office/drawing/2014/main" id="{7E2581A2-D659-4735-9BAF-91D41E1F229D}"/>
            </a:ext>
          </a:extLst>
        </cdr:cNvPr>
        <cdr:cNvSpPr txBox="1"/>
      </cdr:nvSpPr>
      <cdr:spPr>
        <a:xfrm xmlns:a="http://schemas.openxmlformats.org/drawingml/2006/main">
          <a:off x="4654596" y="1108209"/>
          <a:ext cx="1232669" cy="56774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a:t>Level 1 Above</a:t>
          </a:r>
        </a:p>
        <a:p xmlns:a="http://schemas.openxmlformats.org/drawingml/2006/main">
          <a:r>
            <a:rPr lang="en-US" sz="1400" dirty="0"/>
            <a:t>Level 2 Below</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76EDBA-2332-4EF7-B64C-807D19CAED74}" type="datetimeFigureOut">
              <a:rPr lang="en-US" smtClean="0"/>
              <a:t>4/24/2019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2FBC12-F6D9-460B-9670-780B9EC2156B}" type="slidenum">
              <a:rPr lang="en-US" smtClean="0"/>
              <a:t>‹#›</a:t>
            </a:fld>
            <a:endParaRPr lang="en-US"/>
          </a:p>
        </p:txBody>
      </p:sp>
    </p:spTree>
    <p:extLst>
      <p:ext uri="{BB962C8B-B14F-4D97-AF65-F5344CB8AC3E}">
        <p14:creationId xmlns:p14="http://schemas.microsoft.com/office/powerpoint/2010/main" val="2173464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2FBC12-F6D9-460B-9670-780B9EC2156B}" type="slidenum">
              <a:rPr lang="en-US" smtClean="0"/>
              <a:t>1</a:t>
            </a:fld>
            <a:endParaRPr lang="en-US"/>
          </a:p>
        </p:txBody>
      </p:sp>
    </p:spTree>
    <p:extLst>
      <p:ext uri="{BB962C8B-B14F-4D97-AF65-F5344CB8AC3E}">
        <p14:creationId xmlns:p14="http://schemas.microsoft.com/office/powerpoint/2010/main" val="3935937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011461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657080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831383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049A82-A0B5-4683-89AD-B1679FFCE065}"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3955384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5049A82-A0B5-4683-89AD-B1679FFCE065}"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77278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049A82-A0B5-4683-89AD-B1679FFCE065}" type="datetimeFigureOut">
              <a:rPr lang="en-US" smtClean="0"/>
              <a:t>4/24/2019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822564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049A82-A0B5-4683-89AD-B1679FFCE065}" type="datetimeFigureOut">
              <a:rPr lang="en-US" smtClean="0"/>
              <a:t>4/24/2019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892808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049A82-A0B5-4683-89AD-B1679FFCE065}" type="datetimeFigureOut">
              <a:rPr lang="en-US" smtClean="0"/>
              <a:t>4/24/2019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123005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049A82-A0B5-4683-89AD-B1679FFCE065}" type="datetimeFigureOut">
              <a:rPr lang="en-US" smtClean="0"/>
              <a:t>4/24/2019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991498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5049A82-A0B5-4683-89AD-B1679FFCE065}" type="datetimeFigureOut">
              <a:rPr lang="en-US" smtClean="0"/>
              <a:t>4/24/2019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1708101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5049A82-A0B5-4683-89AD-B1679FFCE065}" type="datetimeFigureOut">
              <a:rPr lang="en-US" smtClean="0"/>
              <a:t>4/24/2019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6B4E59-4846-46B5-A63E-94691BD0EB4B}" type="slidenum">
              <a:rPr lang="en-US" smtClean="0"/>
              <a:t>‹#›</a:t>
            </a:fld>
            <a:endParaRPr lang="en-US"/>
          </a:p>
        </p:txBody>
      </p:sp>
    </p:spTree>
    <p:extLst>
      <p:ext uri="{BB962C8B-B14F-4D97-AF65-F5344CB8AC3E}">
        <p14:creationId xmlns:p14="http://schemas.microsoft.com/office/powerpoint/2010/main" val="2352442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A5049A82-A0B5-4683-89AD-B1679FFCE065}" type="datetimeFigureOut">
              <a:rPr lang="en-US" smtClean="0"/>
              <a:t>4/24/2019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CF6B4E59-4846-46B5-A63E-94691BD0EB4B}" type="slidenum">
              <a:rPr lang="en-US" smtClean="0"/>
              <a:t>‹#›</a:t>
            </a:fld>
            <a:endParaRPr lang="en-US"/>
          </a:p>
        </p:txBody>
      </p:sp>
    </p:spTree>
    <p:extLst>
      <p:ext uri="{BB962C8B-B14F-4D97-AF65-F5344CB8AC3E}">
        <p14:creationId xmlns:p14="http://schemas.microsoft.com/office/powerpoint/2010/main" val="813479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13" Type="http://schemas.openxmlformats.org/officeDocument/2006/relationships/image" Target="../media/image11.jpeg"/><Relationship Id="rId18" Type="http://schemas.openxmlformats.org/officeDocument/2006/relationships/image" Target="../media/image16.tif"/><Relationship Id="rId26" Type="http://schemas.openxmlformats.org/officeDocument/2006/relationships/image" Target="../media/image21.jpeg"/><Relationship Id="rId3" Type="http://schemas.openxmlformats.org/officeDocument/2006/relationships/image" Target="../media/image1.jpeg"/><Relationship Id="rId21" Type="http://schemas.openxmlformats.org/officeDocument/2006/relationships/chart" Target="../charts/chart1.xml"/><Relationship Id="rId7" Type="http://schemas.openxmlformats.org/officeDocument/2006/relationships/image" Target="../media/image5.png"/><Relationship Id="rId12" Type="http://schemas.openxmlformats.org/officeDocument/2006/relationships/image" Target="../media/image10.jpeg"/><Relationship Id="rId17" Type="http://schemas.openxmlformats.org/officeDocument/2006/relationships/image" Target="../media/image15.PNG"/><Relationship Id="rId25" Type="http://schemas.openxmlformats.org/officeDocument/2006/relationships/image" Target="../media/image20.jpe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24" Type="http://schemas.openxmlformats.org/officeDocument/2006/relationships/chart" Target="../charts/chart3.xml"/><Relationship Id="rId5" Type="http://schemas.openxmlformats.org/officeDocument/2006/relationships/image" Target="../media/image3.jpeg"/><Relationship Id="rId15" Type="http://schemas.openxmlformats.org/officeDocument/2006/relationships/image" Target="../media/image13.jpeg"/><Relationship Id="rId23" Type="http://schemas.openxmlformats.org/officeDocument/2006/relationships/image" Target="../media/image19.jpeg"/><Relationship Id="rId28" Type="http://schemas.openxmlformats.org/officeDocument/2006/relationships/chart" Target="../charts/chart4.xml"/><Relationship Id="rId10" Type="http://schemas.openxmlformats.org/officeDocument/2006/relationships/image" Target="../media/image8.jpe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tiff"/><Relationship Id="rId14" Type="http://schemas.openxmlformats.org/officeDocument/2006/relationships/image" Target="../media/image12.tiff"/><Relationship Id="rId22" Type="http://schemas.openxmlformats.org/officeDocument/2006/relationships/chart" Target="../charts/chart2.xml"/><Relationship Id="rId27" Type="http://schemas.openxmlformats.org/officeDocument/2006/relationships/image" Target="../media/image2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5" name="Group 284">
            <a:extLst>
              <a:ext uri="{FF2B5EF4-FFF2-40B4-BE49-F238E27FC236}">
                <a16:creationId xmlns:a16="http://schemas.microsoft.com/office/drawing/2014/main" id="{20D85AE6-7976-4E4C-9958-D6E7E438506E}"/>
              </a:ext>
            </a:extLst>
          </p:cNvPr>
          <p:cNvGrpSpPr/>
          <p:nvPr/>
        </p:nvGrpSpPr>
        <p:grpSpPr>
          <a:xfrm>
            <a:off x="609600" y="387711"/>
            <a:ext cx="40843200" cy="5832654"/>
            <a:chOff x="653143" y="383975"/>
            <a:chExt cx="40843200" cy="5832654"/>
          </a:xfrm>
        </p:grpSpPr>
        <p:sp>
          <p:nvSpPr>
            <p:cNvPr id="286" name="Rectangle 285">
              <a:extLst>
                <a:ext uri="{FF2B5EF4-FFF2-40B4-BE49-F238E27FC236}">
                  <a16:creationId xmlns:a16="http://schemas.microsoft.com/office/drawing/2014/main" id="{E44FD10E-A1FD-47F5-A2CE-C299756CB7BB}"/>
                </a:ext>
              </a:extLst>
            </p:cNvPr>
            <p:cNvSpPr/>
            <p:nvPr/>
          </p:nvSpPr>
          <p:spPr>
            <a:xfrm>
              <a:off x="653143" y="383975"/>
              <a:ext cx="40843200" cy="1447800"/>
            </a:xfrm>
            <a:prstGeom prst="rect">
              <a:avLst/>
            </a:prstGeom>
            <a:solidFill>
              <a:srgbClr val="BEAD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287" name="Rectangle 286">
              <a:extLst>
                <a:ext uri="{FF2B5EF4-FFF2-40B4-BE49-F238E27FC236}">
                  <a16:creationId xmlns:a16="http://schemas.microsoft.com/office/drawing/2014/main" id="{00E44C43-6E08-4693-9C91-392E0DD7FD4D}"/>
                </a:ext>
              </a:extLst>
            </p:cNvPr>
            <p:cNvSpPr/>
            <p:nvPr/>
          </p:nvSpPr>
          <p:spPr>
            <a:xfrm>
              <a:off x="653143" y="794261"/>
              <a:ext cx="40843200" cy="5422368"/>
            </a:xfrm>
            <a:prstGeom prst="rect">
              <a:avLst/>
            </a:prstGeom>
            <a:solidFill>
              <a:srgbClr val="2640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grpSp>
      <p:grpSp>
        <p:nvGrpSpPr>
          <p:cNvPr id="2" name="Group 1">
            <a:extLst>
              <a:ext uri="{FF2B5EF4-FFF2-40B4-BE49-F238E27FC236}">
                <a16:creationId xmlns:a16="http://schemas.microsoft.com/office/drawing/2014/main" id="{4557994E-B190-4CAD-A4A4-CC6FC6B20A3A}"/>
              </a:ext>
            </a:extLst>
          </p:cNvPr>
          <p:cNvGrpSpPr/>
          <p:nvPr/>
        </p:nvGrpSpPr>
        <p:grpSpPr>
          <a:xfrm>
            <a:off x="608077" y="6328168"/>
            <a:ext cx="40846247" cy="1270505"/>
            <a:chOff x="468995" y="6770619"/>
            <a:chExt cx="40846247" cy="1270505"/>
          </a:xfrm>
        </p:grpSpPr>
        <p:sp>
          <p:nvSpPr>
            <p:cNvPr id="273" name="TextBox 272">
              <a:extLst>
                <a:ext uri="{FF2B5EF4-FFF2-40B4-BE49-F238E27FC236}">
                  <a16:creationId xmlns:a16="http://schemas.microsoft.com/office/drawing/2014/main" id="{A72E51E7-7052-4A54-B973-A493E5C93485}"/>
                </a:ext>
              </a:extLst>
            </p:cNvPr>
            <p:cNvSpPr txBox="1"/>
            <p:nvPr/>
          </p:nvSpPr>
          <p:spPr>
            <a:xfrm flipV="1">
              <a:off x="468995" y="6770619"/>
              <a:ext cx="40846247"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290" name="TextBox 289">
              <a:extLst>
                <a:ext uri="{FF2B5EF4-FFF2-40B4-BE49-F238E27FC236}">
                  <a16:creationId xmlns:a16="http://schemas.microsoft.com/office/drawing/2014/main" id="{E9270A56-C522-42F3-9A23-F4F307E9ADBA}"/>
                </a:ext>
              </a:extLst>
            </p:cNvPr>
            <p:cNvSpPr txBox="1"/>
            <p:nvPr/>
          </p:nvSpPr>
          <p:spPr>
            <a:xfrm>
              <a:off x="709234" y="6933128"/>
              <a:ext cx="12266866"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Introduction</a:t>
              </a:r>
            </a:p>
          </p:txBody>
        </p:sp>
      </p:grpSp>
      <p:grpSp>
        <p:nvGrpSpPr>
          <p:cNvPr id="31" name="Group 30">
            <a:extLst>
              <a:ext uri="{FF2B5EF4-FFF2-40B4-BE49-F238E27FC236}">
                <a16:creationId xmlns:a16="http://schemas.microsoft.com/office/drawing/2014/main" id="{510B64C2-27F7-4E33-A355-96F705E2D7D5}"/>
              </a:ext>
            </a:extLst>
          </p:cNvPr>
          <p:cNvGrpSpPr/>
          <p:nvPr/>
        </p:nvGrpSpPr>
        <p:grpSpPr>
          <a:xfrm>
            <a:off x="3118500" y="36093418"/>
            <a:ext cx="35825400" cy="4094006"/>
            <a:chOff x="2803903" y="35906145"/>
            <a:chExt cx="35825400" cy="4094006"/>
          </a:xfrm>
        </p:grpSpPr>
        <p:sp>
          <p:nvSpPr>
            <p:cNvPr id="410" name="Rectangle 409">
              <a:extLst>
                <a:ext uri="{FF2B5EF4-FFF2-40B4-BE49-F238E27FC236}">
                  <a16:creationId xmlns:a16="http://schemas.microsoft.com/office/drawing/2014/main" id="{ABD0659C-6D8E-4E13-850D-BC84A654C67D}"/>
                </a:ext>
              </a:extLst>
            </p:cNvPr>
            <p:cNvSpPr/>
            <p:nvPr/>
          </p:nvSpPr>
          <p:spPr>
            <a:xfrm>
              <a:off x="2803903" y="35906145"/>
              <a:ext cx="35825399" cy="1306286"/>
            </a:xfrm>
            <a:prstGeom prst="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65" dirty="0"/>
            </a:p>
          </p:txBody>
        </p:sp>
        <p:sp>
          <p:nvSpPr>
            <p:cNvPr id="301" name="Rectangle 300">
              <a:extLst>
                <a:ext uri="{FF2B5EF4-FFF2-40B4-BE49-F238E27FC236}">
                  <a16:creationId xmlns:a16="http://schemas.microsoft.com/office/drawing/2014/main" id="{AD99AFD2-C1A8-48AC-A05F-B7618C6252D9}"/>
                </a:ext>
              </a:extLst>
            </p:cNvPr>
            <p:cNvSpPr/>
            <p:nvPr/>
          </p:nvSpPr>
          <p:spPr>
            <a:xfrm>
              <a:off x="2803903" y="35906145"/>
              <a:ext cx="35825400" cy="4094006"/>
            </a:xfrm>
            <a:prstGeom prst="rect">
              <a:avLst/>
            </a:prstGeom>
          </p:spPr>
          <p:txBody>
            <a:bodyPr wrap="square">
              <a:spAutoFit/>
            </a:bodyPr>
            <a:lstStyle/>
            <a:p>
              <a:pPr algn="ctr" defTabSz="783715">
                <a:lnSpc>
                  <a:spcPct val="150000"/>
                </a:lnSpc>
                <a:defRPr/>
              </a:pPr>
              <a:r>
                <a:rPr lang="en-US" sz="4800" b="1" kern="0" dirty="0">
                  <a:solidFill>
                    <a:schemeClr val="bg1"/>
                  </a:solidFill>
                  <a:latin typeface="Cambria" panose="02040503050406030204" pitchFamily="18" charset="0"/>
                </a:rPr>
                <a:t>Celebration of Excellence in Research and Creative Activity (CERCA) April 29-May 3, 2019</a:t>
              </a:r>
            </a:p>
            <a:p>
              <a:pPr>
                <a:lnSpc>
                  <a:spcPct val="150000"/>
                </a:lnSpc>
              </a:pPr>
              <a:r>
                <a:rPr lang="en-US" sz="4114" i="1" dirty="0">
                  <a:latin typeface="Times New Roman" panose="02020603050405020304" pitchFamily="18" charset="0"/>
                  <a:cs typeface="Times New Roman" panose="02020603050405020304" pitchFamily="18" charset="0"/>
                </a:rPr>
                <a:t>       										     The authors thank the UWEC Office of Research and Sponsored Programs for student support at CERCA 2019.</a:t>
              </a:r>
              <a:endParaRPr lang="en-US" sz="4114" b="1" i="1" dirty="0">
                <a:latin typeface="Times New Roman" panose="02020603050405020304" pitchFamily="18" charset="0"/>
                <a:cs typeface="Times New Roman" panose="02020603050405020304" pitchFamily="18" charset="0"/>
              </a:endParaRPr>
            </a:p>
          </p:txBody>
        </p:sp>
      </p:grpSp>
      <p:pic>
        <p:nvPicPr>
          <p:cNvPr id="302" name="Picture 301">
            <a:extLst>
              <a:ext uri="{FF2B5EF4-FFF2-40B4-BE49-F238E27FC236}">
                <a16:creationId xmlns:a16="http://schemas.microsoft.com/office/drawing/2014/main" id="{E729BFB3-6DBC-46CD-86C6-C83B532029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5207" y="2616003"/>
            <a:ext cx="3601819" cy="2377440"/>
          </a:xfrm>
          <a:prstGeom prst="rect">
            <a:avLst/>
          </a:prstGeom>
        </p:spPr>
      </p:pic>
      <p:grpSp>
        <p:nvGrpSpPr>
          <p:cNvPr id="3" name="Group 2">
            <a:extLst>
              <a:ext uri="{FF2B5EF4-FFF2-40B4-BE49-F238E27FC236}">
                <a16:creationId xmlns:a16="http://schemas.microsoft.com/office/drawing/2014/main" id="{DB5A48CD-E11F-4FA2-945C-A21879ECFA0A}"/>
              </a:ext>
            </a:extLst>
          </p:cNvPr>
          <p:cNvGrpSpPr/>
          <p:nvPr/>
        </p:nvGrpSpPr>
        <p:grpSpPr>
          <a:xfrm>
            <a:off x="625647" y="16674180"/>
            <a:ext cx="40828692" cy="1291093"/>
            <a:chOff x="459732" y="11327730"/>
            <a:chExt cx="40846086" cy="1291093"/>
          </a:xfrm>
        </p:grpSpPr>
        <p:sp>
          <p:nvSpPr>
            <p:cNvPr id="190" name="TextBox 189">
              <a:extLst>
                <a:ext uri="{FF2B5EF4-FFF2-40B4-BE49-F238E27FC236}">
                  <a16:creationId xmlns:a16="http://schemas.microsoft.com/office/drawing/2014/main" id="{ACADB60D-3F79-45BE-A739-31723888BB4D}"/>
                </a:ext>
              </a:extLst>
            </p:cNvPr>
            <p:cNvSpPr txBox="1"/>
            <p:nvPr/>
          </p:nvSpPr>
          <p:spPr>
            <a:xfrm flipV="1">
              <a:off x="459732" y="11327730"/>
              <a:ext cx="40846086" cy="1007452"/>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412" name="TextBox 411">
              <a:extLst>
                <a:ext uri="{FF2B5EF4-FFF2-40B4-BE49-F238E27FC236}">
                  <a16:creationId xmlns:a16="http://schemas.microsoft.com/office/drawing/2014/main" id="{046E0FC6-6A29-473C-A3C6-FCAC0FB54E73}"/>
                </a:ext>
              </a:extLst>
            </p:cNvPr>
            <p:cNvSpPr txBox="1"/>
            <p:nvPr/>
          </p:nvSpPr>
          <p:spPr>
            <a:xfrm>
              <a:off x="682495" y="11510827"/>
              <a:ext cx="40382964"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Evidence of Wire Movement and Damage from Cross-Sectional Images and Dent Analysis</a:t>
              </a:r>
            </a:p>
          </p:txBody>
        </p:sp>
      </p:grpSp>
      <p:sp>
        <p:nvSpPr>
          <p:cNvPr id="26" name="Title 1">
            <a:extLst>
              <a:ext uri="{FF2B5EF4-FFF2-40B4-BE49-F238E27FC236}">
                <a16:creationId xmlns:a16="http://schemas.microsoft.com/office/drawing/2014/main" id="{0E7B9547-1E33-42DA-AB4D-CDFC31515AF6}"/>
              </a:ext>
            </a:extLst>
          </p:cNvPr>
          <p:cNvSpPr txBox="1">
            <a:spLocks noGrp="1"/>
          </p:cNvSpPr>
          <p:nvPr>
            <p:ph type="ctrTitle"/>
          </p:nvPr>
        </p:nvSpPr>
        <p:spPr>
          <a:xfrm>
            <a:off x="5517026" y="1310005"/>
            <a:ext cx="29914620" cy="2365375"/>
          </a:xfrm>
          <a:prstGeom prst="rect">
            <a:avLst/>
          </a:prstGeom>
        </p:spPr>
        <p:txBody>
          <a:bodyPr vert="horz" lIns="91440" tIns="45720" rIns="91440" bIns="45720" rtlCol="0" anchor="b">
            <a:noAutofit/>
          </a:bodyPr>
          <a:lstStyle>
            <a:lvl1pPr algn="ctr" defTabSz="4389120" rtl="0" eaLnBrk="1" latinLnBrk="0" hangingPunct="1">
              <a:lnSpc>
                <a:spcPct val="90000"/>
              </a:lnSpc>
              <a:spcBef>
                <a:spcPct val="0"/>
              </a:spcBef>
              <a:buNone/>
              <a:defRPr sz="28800" kern="1200">
                <a:solidFill>
                  <a:schemeClr val="tx1"/>
                </a:solidFill>
                <a:latin typeface="+mj-lt"/>
                <a:ea typeface="+mj-ea"/>
                <a:cs typeface="+mj-cs"/>
              </a:defRPr>
            </a:lvl1pPr>
          </a:lstStyle>
          <a:p>
            <a:pPr>
              <a:lnSpc>
                <a:spcPct val="107000"/>
              </a:lnSpc>
              <a:spcBef>
                <a:spcPts val="0"/>
              </a:spcBef>
              <a:spcAft>
                <a:spcPts val="800"/>
              </a:spcAft>
            </a:pPr>
            <a:r>
              <a:rPr lang="en-US" sz="7200" b="1" dirty="0">
                <a:solidFill>
                  <a:schemeClr val="bg1"/>
                </a:solidFill>
                <a:latin typeface="+mn-lt"/>
                <a:ea typeface="Calibri" panose="020F0502020204030204" pitchFamily="34" charset="0"/>
                <a:cs typeface="Times New Roman" panose="02020603050405020304" pitchFamily="18" charset="0"/>
              </a:rPr>
              <a:t>WIRE POSITIONING AND DEGRADATION IN SUPERCONDUCTING CABLES SUBJECTED TO ELECTROMAGNETIC CYCLING</a:t>
            </a:r>
          </a:p>
        </p:txBody>
      </p:sp>
      <p:sp>
        <p:nvSpPr>
          <p:cNvPr id="27" name="TextBox 26">
            <a:extLst>
              <a:ext uri="{FF2B5EF4-FFF2-40B4-BE49-F238E27FC236}">
                <a16:creationId xmlns:a16="http://schemas.microsoft.com/office/drawing/2014/main" id="{8ACA9FD6-B422-4F9F-9048-C2561395F45B}"/>
              </a:ext>
            </a:extLst>
          </p:cNvPr>
          <p:cNvSpPr txBox="1"/>
          <p:nvPr/>
        </p:nvSpPr>
        <p:spPr>
          <a:xfrm>
            <a:off x="8443290" y="3804723"/>
            <a:ext cx="24862513" cy="1692771"/>
          </a:xfrm>
          <a:prstGeom prst="rect">
            <a:avLst/>
          </a:prstGeom>
          <a:noFill/>
        </p:spPr>
        <p:txBody>
          <a:bodyPr wrap="square" rtlCol="0">
            <a:spAutoFit/>
          </a:bodyPr>
          <a:lstStyle/>
          <a:p>
            <a:pPr algn="ctr"/>
            <a:r>
              <a:rPr lang="en-US" sz="5200" b="1" i="1" dirty="0">
                <a:solidFill>
                  <a:schemeClr val="bg1"/>
                </a:solidFill>
                <a:effectLst>
                  <a:outerShdw blurRad="38100" dist="38100" dir="2700000" algn="tl">
                    <a:srgbClr val="000000">
                      <a:alpha val="43137"/>
                    </a:srgbClr>
                  </a:outerShdw>
                </a:effectLst>
                <a:cs typeface="Arial" panose="020B0604020202020204" pitchFamily="34" charset="0"/>
                <a:sym typeface="Webdings"/>
              </a:rPr>
              <a:t>Colin Fackler, Anthony Doan, Matthew C. Jewell</a:t>
            </a:r>
          </a:p>
          <a:p>
            <a:pPr algn="ctr"/>
            <a:r>
              <a:rPr lang="en-US" sz="5200" b="1" i="1" dirty="0">
                <a:solidFill>
                  <a:schemeClr val="bg1"/>
                </a:solidFill>
                <a:effectLst>
                  <a:outerShdw blurRad="38100" dist="38100" dir="2700000" algn="tl">
                    <a:srgbClr val="000000">
                      <a:alpha val="43137"/>
                    </a:srgbClr>
                  </a:outerShdw>
                </a:effectLst>
                <a:cs typeface="Arial" panose="020B0604020202020204" pitchFamily="34" charset="0"/>
                <a:sym typeface="Webdings"/>
              </a:rPr>
              <a:t>Materials Science &amp; Engineering Program </a:t>
            </a:r>
            <a:r>
              <a:rPr lang="en-US" sz="5200" b="1" i="1" dirty="0">
                <a:solidFill>
                  <a:srgbClr val="FEF9E2"/>
                </a:solidFill>
                <a:cs typeface="Arial" panose="020B0604020202020204" pitchFamily="34" charset="0"/>
                <a:sym typeface="Wingdings" pitchFamily="2" charset="2"/>
              </a:rPr>
              <a:t></a:t>
            </a:r>
            <a:r>
              <a:rPr lang="en-US" sz="5200" b="1" i="1" dirty="0">
                <a:solidFill>
                  <a:schemeClr val="bg1"/>
                </a:solidFill>
                <a:effectLst>
                  <a:outerShdw blurRad="38100" dist="38100" dir="2700000" algn="tl">
                    <a:srgbClr val="000000">
                      <a:alpha val="43137"/>
                    </a:srgbClr>
                  </a:outerShdw>
                </a:effectLst>
                <a:cs typeface="Arial" panose="020B0604020202020204" pitchFamily="34" charset="0"/>
                <a:sym typeface="Webdings"/>
              </a:rPr>
              <a:t> University of Wisconsin – Eau Claire</a:t>
            </a:r>
          </a:p>
        </p:txBody>
      </p:sp>
      <p:pic>
        <p:nvPicPr>
          <p:cNvPr id="28" name="Picture 27">
            <a:extLst>
              <a:ext uri="{FF2B5EF4-FFF2-40B4-BE49-F238E27FC236}">
                <a16:creationId xmlns:a16="http://schemas.microsoft.com/office/drawing/2014/main" id="{3FD6EDC7-AF35-4845-888E-689C2A08CD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675263" y="1822192"/>
            <a:ext cx="7408077" cy="3569215"/>
          </a:xfrm>
          <a:prstGeom prst="rect">
            <a:avLst/>
          </a:prstGeom>
        </p:spPr>
      </p:pic>
      <p:sp>
        <p:nvSpPr>
          <p:cNvPr id="29" name="TextBox 28">
            <a:extLst>
              <a:ext uri="{FF2B5EF4-FFF2-40B4-BE49-F238E27FC236}">
                <a16:creationId xmlns:a16="http://schemas.microsoft.com/office/drawing/2014/main" id="{83852D15-F2EA-40D1-AFD8-DD9361D54FD8}"/>
              </a:ext>
            </a:extLst>
          </p:cNvPr>
          <p:cNvSpPr txBox="1"/>
          <p:nvPr/>
        </p:nvSpPr>
        <p:spPr>
          <a:xfrm>
            <a:off x="29421002" y="15130848"/>
            <a:ext cx="11596604" cy="1384995"/>
          </a:xfrm>
          <a:prstGeom prst="rect">
            <a:avLst/>
          </a:prstGeom>
          <a:noFill/>
        </p:spPr>
        <p:txBody>
          <a:bodyPr wrap="square" rtlCol="0">
            <a:spAutoFit/>
          </a:bodyPr>
          <a:lstStyle/>
          <a:p>
            <a:pPr algn="ctr"/>
            <a:r>
              <a:rPr lang="en-US" sz="2800" dirty="0"/>
              <a:t>This work was funded by ITER contract 43-1665 and benefited from the support of the Materials Science &amp; Engineering Center and Learning Technology Services at UW-</a:t>
            </a:r>
            <a:r>
              <a:rPr lang="en-US" sz="2800" dirty="0" err="1"/>
              <a:t>Eau</a:t>
            </a:r>
            <a:r>
              <a:rPr lang="en-US" sz="2800" dirty="0"/>
              <a:t> Claire.</a:t>
            </a:r>
            <a:endParaRPr lang="en-US" sz="2800" dirty="0">
              <a:cs typeface="Times New Roman" panose="02020603050405020304" pitchFamily="18" charset="0"/>
            </a:endParaRPr>
          </a:p>
        </p:txBody>
      </p:sp>
      <p:sp>
        <p:nvSpPr>
          <p:cNvPr id="30" name="TextBox 29">
            <a:extLst>
              <a:ext uri="{FF2B5EF4-FFF2-40B4-BE49-F238E27FC236}">
                <a16:creationId xmlns:a16="http://schemas.microsoft.com/office/drawing/2014/main" id="{82924336-2FD9-4EA4-9742-A5F8EA4FB7C3}"/>
              </a:ext>
            </a:extLst>
          </p:cNvPr>
          <p:cNvSpPr txBox="1"/>
          <p:nvPr/>
        </p:nvSpPr>
        <p:spPr>
          <a:xfrm>
            <a:off x="625647" y="7626598"/>
            <a:ext cx="12507106" cy="9079409"/>
          </a:xfrm>
          <a:prstGeom prst="rect">
            <a:avLst/>
          </a:prstGeom>
          <a:noFill/>
        </p:spPr>
        <p:txBody>
          <a:bodyPr wrap="square" rtlCol="0">
            <a:spAutoFit/>
          </a:bodyPr>
          <a:lstStyle/>
          <a:p>
            <a:pPr marL="685800" indent="-685800">
              <a:buFont typeface="Wingdings" panose="05000000000000000000" pitchFamily="2" charset="2"/>
              <a:buChar char="§"/>
            </a:pPr>
            <a:r>
              <a:rPr lang="en-US" sz="3600" b="1" dirty="0"/>
              <a:t>What are we studying?</a:t>
            </a:r>
            <a:endParaRPr lang="en-US" sz="3200" b="1" dirty="0"/>
          </a:p>
          <a:p>
            <a:pPr marL="571500" indent="-571500">
              <a:buFont typeface="Wingdings" panose="05000000000000000000" pitchFamily="2" charset="2"/>
              <a:buChar char="v"/>
            </a:pPr>
            <a:r>
              <a:rPr lang="en-US" sz="2800" b="1" dirty="0">
                <a:ea typeface="Times New Roman" panose="02020603050405020304" pitchFamily="18" charset="0"/>
                <a:cs typeface="Arial" panose="020B0604020202020204" pitchFamily="34" charset="0"/>
              </a:rPr>
              <a:t>Niobium–tin (Nb</a:t>
            </a:r>
            <a:r>
              <a:rPr lang="en-US" sz="2800" b="1" baseline="-25000" dirty="0">
                <a:ea typeface="Times New Roman" panose="02020603050405020304" pitchFamily="18" charset="0"/>
                <a:cs typeface="Arial" panose="020B0604020202020204" pitchFamily="34" charset="0"/>
              </a:rPr>
              <a:t>3</a:t>
            </a:r>
            <a:r>
              <a:rPr lang="en-US" sz="2800" b="1" dirty="0">
                <a:ea typeface="Times New Roman" panose="02020603050405020304" pitchFamily="18" charset="0"/>
                <a:cs typeface="Arial" panose="020B0604020202020204" pitchFamily="34" charset="0"/>
              </a:rPr>
              <a:t>Sn)</a:t>
            </a:r>
            <a:r>
              <a:rPr lang="en-US" sz="2800" dirty="0">
                <a:ea typeface="Times New Roman" panose="02020603050405020304" pitchFamily="18" charset="0"/>
                <a:cs typeface="Arial" panose="020B0604020202020204" pitchFamily="34" charset="0"/>
              </a:rPr>
              <a:t> is a low temperature superconductor, fabricated as a round wire for industrial use in magnets. </a:t>
            </a:r>
            <a:endParaRPr lang="en-US" sz="2800" b="1" dirty="0"/>
          </a:p>
          <a:p>
            <a:pPr marL="685800" indent="-685800">
              <a:buFont typeface="Wingdings" panose="05000000000000000000" pitchFamily="2" charset="2"/>
              <a:buChar char="§"/>
            </a:pPr>
            <a:r>
              <a:rPr lang="en-US" sz="3600" b="1" dirty="0"/>
              <a:t>Why are we studying it?</a:t>
            </a:r>
          </a:p>
          <a:p>
            <a:pPr marL="457200" indent="-457200">
              <a:buFont typeface="Wingdings" panose="05000000000000000000" pitchFamily="2" charset="2"/>
              <a:buChar char="v"/>
            </a:pPr>
            <a:r>
              <a:rPr lang="en-US" sz="2800" dirty="0"/>
              <a:t>Superconducting materials are a fast growing area of materials science as they have a wide range of important applications. The experimental </a:t>
            </a:r>
          </a:p>
          <a:p>
            <a:r>
              <a:rPr lang="en-US" sz="2800" b="1" dirty="0"/>
              <a:t>	ITER fusion reactor</a:t>
            </a:r>
            <a:r>
              <a:rPr lang="en-US" sz="2800" dirty="0"/>
              <a:t> uses </a:t>
            </a:r>
            <a:r>
              <a:rPr lang="en-US" sz="2800" dirty="0">
                <a:ea typeface="Times New Roman" panose="02020603050405020304" pitchFamily="18" charset="0"/>
                <a:cs typeface="Arial" panose="020B0604020202020204" pitchFamily="34" charset="0"/>
              </a:rPr>
              <a:t>Nb</a:t>
            </a:r>
            <a:r>
              <a:rPr lang="en-US" sz="2800" baseline="-25000" dirty="0">
                <a:ea typeface="Times New Roman" panose="02020603050405020304" pitchFamily="18" charset="0"/>
                <a:cs typeface="Arial" panose="020B0604020202020204" pitchFamily="34" charset="0"/>
              </a:rPr>
              <a:t>3</a:t>
            </a:r>
            <a:r>
              <a:rPr lang="en-US" sz="2800" dirty="0">
                <a:ea typeface="Times New Roman" panose="02020603050405020304" pitchFamily="18" charset="0"/>
                <a:cs typeface="Arial" panose="020B0604020202020204" pitchFamily="34" charset="0"/>
              </a:rPr>
              <a:t>Sn </a:t>
            </a:r>
            <a:r>
              <a:rPr lang="en-US" sz="2800" dirty="0"/>
              <a:t>as part of a superconducting magnet system to 	levitate and contain the plasma.</a:t>
            </a:r>
            <a:r>
              <a:rPr lang="en-US" sz="2800" u="sng" baseline="30000" dirty="0"/>
              <a:t> </a:t>
            </a:r>
          </a:p>
          <a:p>
            <a:pPr marL="457200" indent="-457200">
              <a:buFont typeface="Wingdings" panose="05000000000000000000" pitchFamily="2" charset="2"/>
              <a:buChar char="v"/>
            </a:pPr>
            <a:r>
              <a:rPr lang="en-US" sz="2800" dirty="0">
                <a:ea typeface="Times New Roman" panose="02020603050405020304" pitchFamily="18" charset="0"/>
                <a:cs typeface="Arial" panose="020B0604020202020204" pitchFamily="34" charset="0"/>
              </a:rPr>
              <a:t>Nb</a:t>
            </a:r>
            <a:r>
              <a:rPr lang="en-US" sz="2800" baseline="-25000" dirty="0">
                <a:ea typeface="Times New Roman" panose="02020603050405020304" pitchFamily="18" charset="0"/>
                <a:cs typeface="Arial" panose="020B0604020202020204" pitchFamily="34" charset="0"/>
              </a:rPr>
              <a:t>3</a:t>
            </a:r>
            <a:r>
              <a:rPr lang="en-US" sz="2800" dirty="0">
                <a:ea typeface="Times New Roman" panose="02020603050405020304" pitchFamily="18" charset="0"/>
                <a:cs typeface="Arial" panose="020B0604020202020204" pitchFamily="34" charset="0"/>
              </a:rPr>
              <a:t>Sn is extremely </a:t>
            </a:r>
            <a:r>
              <a:rPr lang="en-US" sz="2800" b="1" dirty="0">
                <a:ea typeface="Times New Roman" panose="02020603050405020304" pitchFamily="18" charset="0"/>
                <a:cs typeface="Arial" panose="020B0604020202020204" pitchFamily="34" charset="0"/>
              </a:rPr>
              <a:t>brittle</a:t>
            </a:r>
            <a:r>
              <a:rPr lang="en-US" sz="2800" dirty="0">
                <a:ea typeface="Times New Roman" panose="02020603050405020304" pitchFamily="18" charset="0"/>
                <a:cs typeface="Arial" panose="020B0604020202020204" pitchFamily="34" charset="0"/>
              </a:rPr>
              <a:t>, which means the magnets can degrade with time, as they are subject to very large magnetic forces.</a:t>
            </a:r>
            <a:endParaRPr lang="en-US" sz="2800" b="1" dirty="0"/>
          </a:p>
          <a:p>
            <a:pPr marL="685800" indent="-685800">
              <a:buFont typeface="Wingdings" panose="05000000000000000000" pitchFamily="2" charset="2"/>
              <a:buChar char="§"/>
            </a:pPr>
            <a:r>
              <a:rPr lang="en-US" sz="3600" b="1" dirty="0"/>
              <a:t>What's the goal of this research?</a:t>
            </a:r>
          </a:p>
          <a:p>
            <a:pPr marL="457200" indent="-457200">
              <a:buFont typeface="Wingdings" panose="05000000000000000000" pitchFamily="2" charset="2"/>
              <a:buChar char="v"/>
            </a:pPr>
            <a:r>
              <a:rPr lang="en-US" sz="2800" dirty="0"/>
              <a:t>The goal of this research is to use image analysis </a:t>
            </a:r>
          </a:p>
          <a:p>
            <a:r>
              <a:rPr lang="en-US" sz="2800" dirty="0"/>
              <a:t>	techniques to understand the mechanical impact of </a:t>
            </a:r>
          </a:p>
          <a:p>
            <a:r>
              <a:rPr lang="en-US" sz="2800" dirty="0"/>
              <a:t>	electromagnetic cycles on superconducting </a:t>
            </a:r>
          </a:p>
          <a:p>
            <a:r>
              <a:rPr lang="en-US" sz="2800" dirty="0"/>
              <a:t>	cable-in-conduit conductors for fusion reactors </a:t>
            </a:r>
          </a:p>
          <a:p>
            <a:r>
              <a:rPr lang="en-US" sz="2800" dirty="0"/>
              <a:t>	that contain brittle Nb</a:t>
            </a:r>
            <a:r>
              <a:rPr lang="en-US" sz="2800" baseline="-25000" dirty="0"/>
              <a:t>3</a:t>
            </a:r>
            <a:r>
              <a:rPr lang="en-US" sz="2800" dirty="0"/>
              <a:t>Sn superconducting wires. </a:t>
            </a:r>
          </a:p>
          <a:p>
            <a:r>
              <a:rPr lang="en-US" sz="2800" dirty="0"/>
              <a:t>	We wish to identify a set of ideal operating conditions </a:t>
            </a:r>
          </a:p>
          <a:p>
            <a:r>
              <a:rPr lang="en-US" sz="2800" dirty="0"/>
              <a:t>	that will minimize the mechanical and electrical </a:t>
            </a:r>
          </a:p>
          <a:p>
            <a:r>
              <a:rPr lang="en-US" sz="2800" dirty="0"/>
              <a:t>	degradation of the superconductor. In order to accomplish this goal, we must first 	develop a </a:t>
            </a:r>
            <a:r>
              <a:rPr lang="en-US" sz="2800" b="1" dirty="0"/>
              <a:t>baseline</a:t>
            </a:r>
            <a:r>
              <a:rPr lang="en-US" sz="2800" dirty="0"/>
              <a:t> to compare </a:t>
            </a:r>
            <a:r>
              <a:rPr lang="en-US" sz="2800" dirty="0">
                <a:solidFill>
                  <a:srgbClr val="FF0000"/>
                </a:solidFill>
              </a:rPr>
              <a:t>tested</a:t>
            </a:r>
            <a:r>
              <a:rPr lang="en-US" sz="2800" dirty="0"/>
              <a:t> versus </a:t>
            </a:r>
            <a:r>
              <a:rPr lang="en-US" sz="2800" dirty="0">
                <a:solidFill>
                  <a:srgbClr val="0070C0"/>
                </a:solidFill>
              </a:rPr>
              <a:t>untested</a:t>
            </a:r>
            <a:r>
              <a:rPr lang="en-US" sz="2800" dirty="0"/>
              <a:t> samples.</a:t>
            </a:r>
          </a:p>
        </p:txBody>
      </p:sp>
      <p:sp>
        <p:nvSpPr>
          <p:cNvPr id="32" name="TextBox 31">
            <a:extLst>
              <a:ext uri="{FF2B5EF4-FFF2-40B4-BE49-F238E27FC236}">
                <a16:creationId xmlns:a16="http://schemas.microsoft.com/office/drawing/2014/main" id="{D81F5541-2CCB-4D29-A2C2-FD2A1F7FA7B3}"/>
              </a:ext>
            </a:extLst>
          </p:cNvPr>
          <p:cNvSpPr txBox="1"/>
          <p:nvPr/>
        </p:nvSpPr>
        <p:spPr>
          <a:xfrm>
            <a:off x="13355420" y="6490677"/>
            <a:ext cx="27858663"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Procedure</a:t>
            </a:r>
          </a:p>
        </p:txBody>
      </p:sp>
      <p:sp>
        <p:nvSpPr>
          <p:cNvPr id="33" name="TextBox 32">
            <a:extLst>
              <a:ext uri="{FF2B5EF4-FFF2-40B4-BE49-F238E27FC236}">
                <a16:creationId xmlns:a16="http://schemas.microsoft.com/office/drawing/2014/main" id="{89B70A4F-B627-426F-B7B7-8FE21B4ACD92}"/>
              </a:ext>
            </a:extLst>
          </p:cNvPr>
          <p:cNvSpPr txBox="1"/>
          <p:nvPr/>
        </p:nvSpPr>
        <p:spPr>
          <a:xfrm>
            <a:off x="13347336" y="7649072"/>
            <a:ext cx="11344593" cy="5447645"/>
          </a:xfrm>
          <a:prstGeom prst="rect">
            <a:avLst/>
          </a:prstGeom>
          <a:noFill/>
        </p:spPr>
        <p:txBody>
          <a:bodyPr wrap="square" rtlCol="0">
            <a:spAutoFit/>
          </a:bodyPr>
          <a:lstStyle/>
          <a:p>
            <a:pPr marL="742950" indent="-742950">
              <a:buFont typeface="+mj-lt"/>
              <a:buAutoNum type="arabicPeriod"/>
            </a:pPr>
            <a:r>
              <a:rPr lang="en-US" sz="3200" b="1" dirty="0"/>
              <a:t>Wire Analysis in Transverse Cross-Section</a:t>
            </a:r>
          </a:p>
          <a:p>
            <a:pPr marL="1200150" lvl="1" indent="-742950">
              <a:buFont typeface="Wingdings" panose="05000000000000000000" pitchFamily="2" charset="2"/>
              <a:buChar char="v"/>
            </a:pPr>
            <a:r>
              <a:rPr lang="en-US" sz="2800" dirty="0"/>
              <a:t>To obtain a transverse cross-sectional image, the cable is filled with a conductive epoxy and cut into “cookies” using </a:t>
            </a:r>
            <a:r>
              <a:rPr lang="en-US" sz="2800" b="1" dirty="0"/>
              <a:t>electrical discharging machining (EDM).</a:t>
            </a:r>
            <a:endParaRPr lang="en-US" sz="2800" dirty="0"/>
          </a:p>
          <a:p>
            <a:pPr marL="1200150" lvl="1" indent="-742950">
              <a:buFont typeface="Wingdings" panose="05000000000000000000" pitchFamily="2" charset="2"/>
              <a:buChar char="v"/>
            </a:pPr>
            <a:r>
              <a:rPr lang="en-US" sz="2800" dirty="0"/>
              <a:t>Next, the cookie is polished until there is a clear image free of scratches.</a:t>
            </a:r>
          </a:p>
          <a:p>
            <a:pPr marL="1200150" lvl="1" indent="-742950">
              <a:buFont typeface="Wingdings" panose="05000000000000000000" pitchFamily="2" charset="2"/>
              <a:buChar char="v"/>
            </a:pPr>
            <a:r>
              <a:rPr lang="en-US" sz="2800" dirty="0"/>
              <a:t>Once polished, the sample is imaged using the </a:t>
            </a:r>
            <a:r>
              <a:rPr lang="en-US" sz="2800" b="1" dirty="0"/>
              <a:t>Confocal</a:t>
            </a:r>
            <a:r>
              <a:rPr lang="en-US" sz="2800" dirty="0"/>
              <a:t> microscope to produce 400 individual images which are subsequently stitched using </a:t>
            </a:r>
            <a:r>
              <a:rPr lang="en-US" sz="2800" b="1" dirty="0"/>
              <a:t>FIJI</a:t>
            </a:r>
            <a:r>
              <a:rPr lang="en-US" sz="2800" dirty="0"/>
              <a:t> software. </a:t>
            </a:r>
          </a:p>
          <a:p>
            <a:pPr marL="1200150" lvl="1" indent="-742950">
              <a:buFont typeface="Wingdings" panose="05000000000000000000" pitchFamily="2" charset="2"/>
              <a:buChar char="v"/>
            </a:pPr>
            <a:r>
              <a:rPr lang="en-US" sz="2800" dirty="0"/>
              <a:t>From the stitched image we use FIJI to make a clear image threshold for subsequent analysis.</a:t>
            </a:r>
            <a:endParaRPr lang="en-US" sz="2800" b="1" dirty="0"/>
          </a:p>
          <a:p>
            <a:pPr marL="571500" indent="-571500">
              <a:buFont typeface="Wingdings" panose="05000000000000000000" pitchFamily="2" charset="2"/>
              <a:buChar char="v"/>
            </a:pPr>
            <a:endParaRPr lang="en-US" sz="3600" dirty="0"/>
          </a:p>
        </p:txBody>
      </p:sp>
      <p:pic>
        <p:nvPicPr>
          <p:cNvPr id="34" name="Picture 33" descr="P:\JEWELLMC_11-15-2018\Tony Doan\Nb3Sn\Wire Samples\Sample B Images\With ruler\1 Wire with steel jacket .png">
            <a:extLst>
              <a:ext uri="{FF2B5EF4-FFF2-40B4-BE49-F238E27FC236}">
                <a16:creationId xmlns:a16="http://schemas.microsoft.com/office/drawing/2014/main" id="{8E5E3057-D818-460E-A207-557DDDBEF96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92074" y="11217080"/>
            <a:ext cx="1949915" cy="2419938"/>
          </a:xfrm>
          <a:prstGeom prst="rect">
            <a:avLst/>
          </a:prstGeom>
          <a:noFill/>
          <a:ln>
            <a:noFill/>
          </a:ln>
        </p:spPr>
      </p:pic>
      <p:pic>
        <p:nvPicPr>
          <p:cNvPr id="35" name="Picture 34">
            <a:extLst>
              <a:ext uri="{FF2B5EF4-FFF2-40B4-BE49-F238E27FC236}">
                <a16:creationId xmlns:a16="http://schemas.microsoft.com/office/drawing/2014/main" id="{F56392BB-40A9-4199-8200-4FA6EAFEF42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3487045" y="11280155"/>
            <a:ext cx="3967925" cy="2354784"/>
          </a:xfrm>
          <a:prstGeom prst="rect">
            <a:avLst/>
          </a:prstGeom>
        </p:spPr>
      </p:pic>
      <p:pic>
        <p:nvPicPr>
          <p:cNvPr id="36" name="Picture 35">
            <a:extLst>
              <a:ext uri="{FF2B5EF4-FFF2-40B4-BE49-F238E27FC236}">
                <a16:creationId xmlns:a16="http://schemas.microsoft.com/office/drawing/2014/main" id="{04F00BFA-C717-4CB8-BCC3-3E5F24EE4173}"/>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479624" y="11280929"/>
            <a:ext cx="1896791" cy="2354010"/>
          </a:xfrm>
          <a:prstGeom prst="rect">
            <a:avLst/>
          </a:prstGeom>
          <a:noFill/>
        </p:spPr>
      </p:pic>
      <p:sp>
        <p:nvSpPr>
          <p:cNvPr id="37" name="Arrow: Right 36">
            <a:extLst>
              <a:ext uri="{FF2B5EF4-FFF2-40B4-BE49-F238E27FC236}">
                <a16:creationId xmlns:a16="http://schemas.microsoft.com/office/drawing/2014/main" id="{CDBF5A46-5A30-4C7D-9FD5-ACAC3F34BD99}"/>
              </a:ext>
            </a:extLst>
          </p:cNvPr>
          <p:cNvSpPr/>
          <p:nvPr/>
        </p:nvSpPr>
        <p:spPr>
          <a:xfrm>
            <a:off x="32439761" y="12053898"/>
            <a:ext cx="1038286" cy="7212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rrow: Right 37">
            <a:extLst>
              <a:ext uri="{FF2B5EF4-FFF2-40B4-BE49-F238E27FC236}">
                <a16:creationId xmlns:a16="http://schemas.microsoft.com/office/drawing/2014/main" id="{1392E710-60C1-4261-B0CE-F5B3ADBF72F9}"/>
              </a:ext>
            </a:extLst>
          </p:cNvPr>
          <p:cNvSpPr/>
          <p:nvPr/>
        </p:nvSpPr>
        <p:spPr>
          <a:xfrm>
            <a:off x="37463968" y="12125663"/>
            <a:ext cx="1036058" cy="7212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91A59F33-C124-491D-BA2F-0DE2DB9BE451}"/>
              </a:ext>
            </a:extLst>
          </p:cNvPr>
          <p:cNvSpPr/>
          <p:nvPr/>
        </p:nvSpPr>
        <p:spPr>
          <a:xfrm>
            <a:off x="13347341" y="19430082"/>
            <a:ext cx="14876558" cy="3539430"/>
          </a:xfrm>
          <a:prstGeom prst="rect">
            <a:avLst/>
          </a:prstGeom>
        </p:spPr>
        <p:txBody>
          <a:bodyPr wrap="square">
            <a:spAutoFit/>
          </a:bodyPr>
          <a:lstStyle/>
          <a:p>
            <a:pPr marL="571500" indent="-571500">
              <a:buFont typeface="Wingdings" panose="05000000000000000000" pitchFamily="2" charset="2"/>
              <a:buChar char="v"/>
            </a:pPr>
            <a:r>
              <a:rPr lang="en-US" sz="2800" dirty="0"/>
              <a:t>Dents form in the wires as they collide due to movement from the Lorentz force.</a:t>
            </a:r>
          </a:p>
          <a:p>
            <a:pPr marL="571500" indent="-571500">
              <a:buFont typeface="Wingdings" panose="05000000000000000000" pitchFamily="2" charset="2"/>
              <a:buChar char="v"/>
            </a:pPr>
            <a:r>
              <a:rPr lang="en-US" sz="2800" dirty="0"/>
              <a:t>The level of damage is determined through a 0 - 2 scale with 0 indicating no damage and 2 indicating extensive damage. </a:t>
            </a:r>
          </a:p>
          <a:p>
            <a:pPr marL="1028700" lvl="1" indent="-571500">
              <a:buFont typeface="Wingdings" panose="05000000000000000000" pitchFamily="2" charset="2"/>
              <a:buChar char="v"/>
            </a:pPr>
            <a:r>
              <a:rPr lang="en-US" sz="2800" dirty="0">
                <a:solidFill>
                  <a:schemeClr val="accent1">
                    <a:lumMod val="75000"/>
                  </a:schemeClr>
                </a:solidFill>
              </a:rPr>
              <a:t>Level 0</a:t>
            </a:r>
            <a:r>
              <a:rPr lang="en-US" sz="2800" dirty="0"/>
              <a:t> – No copper visible with allowed possible chromium scratches</a:t>
            </a:r>
          </a:p>
          <a:p>
            <a:pPr marL="1028700" lvl="1" indent="-571500">
              <a:buFont typeface="Wingdings" panose="05000000000000000000" pitchFamily="2" charset="2"/>
              <a:buChar char="v"/>
            </a:pPr>
            <a:r>
              <a:rPr lang="en-US" sz="2800" dirty="0">
                <a:solidFill>
                  <a:schemeClr val="accent1">
                    <a:lumMod val="75000"/>
                  </a:schemeClr>
                </a:solidFill>
              </a:rPr>
              <a:t>Level 1</a:t>
            </a:r>
            <a:r>
              <a:rPr lang="en-US" sz="2800" dirty="0"/>
              <a:t> – Damage has penetrated the chromium in at least one location with visible copper</a:t>
            </a:r>
          </a:p>
          <a:p>
            <a:pPr marL="1028700" lvl="1" indent="-571500">
              <a:buFont typeface="Wingdings" panose="05000000000000000000" pitchFamily="2" charset="2"/>
              <a:buChar char="v"/>
            </a:pPr>
            <a:r>
              <a:rPr lang="en-US" sz="2800" dirty="0">
                <a:solidFill>
                  <a:schemeClr val="accent1">
                    <a:lumMod val="75000"/>
                  </a:schemeClr>
                </a:solidFill>
              </a:rPr>
              <a:t>Level 2</a:t>
            </a:r>
            <a:r>
              <a:rPr lang="en-US" sz="2800" dirty="0"/>
              <a:t> – Damage covers a wide length with a variety of dents or long copper scratches</a:t>
            </a:r>
          </a:p>
          <a:p>
            <a:pPr marL="571500" indent="-571500">
              <a:buFont typeface="Wingdings" panose="05000000000000000000" pitchFamily="2" charset="2"/>
              <a:buChar char="v"/>
            </a:pPr>
            <a:r>
              <a:rPr lang="en-US" sz="2800" dirty="0"/>
              <a:t>After separating the wires, we use the LSCM to image and measure the length, width, and height of the dent.  </a:t>
            </a:r>
          </a:p>
        </p:txBody>
      </p:sp>
      <p:pic>
        <p:nvPicPr>
          <p:cNvPr id="48" name="Picture 47">
            <a:extLst>
              <a:ext uri="{FF2B5EF4-FFF2-40B4-BE49-F238E27FC236}">
                <a16:creationId xmlns:a16="http://schemas.microsoft.com/office/drawing/2014/main" id="{1B98CAC8-B4ED-4FF4-9A25-D3AAB74BFE4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251392" y="22979255"/>
            <a:ext cx="1893519" cy="1906229"/>
          </a:xfrm>
          <a:prstGeom prst="rect">
            <a:avLst/>
          </a:prstGeom>
        </p:spPr>
      </p:pic>
      <p:pic>
        <p:nvPicPr>
          <p:cNvPr id="50" name="Picture 49">
            <a:extLst>
              <a:ext uri="{FF2B5EF4-FFF2-40B4-BE49-F238E27FC236}">
                <a16:creationId xmlns:a16="http://schemas.microsoft.com/office/drawing/2014/main" id="{86BF33D5-F3F5-4ED1-9B45-A44A9669556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4016380" y="22958379"/>
            <a:ext cx="1893519" cy="1906230"/>
          </a:xfrm>
          <a:prstGeom prst="rect">
            <a:avLst/>
          </a:prstGeom>
        </p:spPr>
      </p:pic>
      <p:pic>
        <p:nvPicPr>
          <p:cNvPr id="52" name="Picture 51" descr="P:\JEWELLMC_11-15-2018\Tony Doan\Nb3Sn\Wire Samples\Sample B Images\Confocal\Wire #6\Levels of Damage\Petal 6 Level 0 - 1.tif">
            <a:extLst>
              <a:ext uri="{FF2B5EF4-FFF2-40B4-BE49-F238E27FC236}">
                <a16:creationId xmlns:a16="http://schemas.microsoft.com/office/drawing/2014/main" id="{FAECFFFC-B75A-4E2B-A5A6-EA4C472B3F88}"/>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782318" y="23007257"/>
            <a:ext cx="1893519" cy="1906229"/>
          </a:xfrm>
          <a:prstGeom prst="rect">
            <a:avLst/>
          </a:prstGeom>
          <a:noFill/>
          <a:ln>
            <a:noFill/>
          </a:ln>
        </p:spPr>
      </p:pic>
      <p:sp>
        <p:nvSpPr>
          <p:cNvPr id="54" name="TextBox 53">
            <a:extLst>
              <a:ext uri="{FF2B5EF4-FFF2-40B4-BE49-F238E27FC236}">
                <a16:creationId xmlns:a16="http://schemas.microsoft.com/office/drawing/2014/main" id="{32512EE7-2C79-46A5-9670-44B37FB94E32}"/>
              </a:ext>
            </a:extLst>
          </p:cNvPr>
          <p:cNvSpPr txBox="1"/>
          <p:nvPr/>
        </p:nvSpPr>
        <p:spPr>
          <a:xfrm>
            <a:off x="22134242" y="22435784"/>
            <a:ext cx="1196653" cy="523220"/>
          </a:xfrm>
          <a:prstGeom prst="rect">
            <a:avLst/>
          </a:prstGeom>
          <a:noFill/>
        </p:spPr>
        <p:txBody>
          <a:bodyPr wrap="square" rtlCol="0">
            <a:spAutoFit/>
          </a:bodyPr>
          <a:lstStyle/>
          <a:p>
            <a:pPr algn="ctr"/>
            <a:r>
              <a:rPr lang="en-US" sz="2800" dirty="0"/>
              <a:t>Level 0</a:t>
            </a:r>
          </a:p>
        </p:txBody>
      </p:sp>
      <p:pic>
        <p:nvPicPr>
          <p:cNvPr id="7" name="Picture 6">
            <a:extLst>
              <a:ext uri="{FF2B5EF4-FFF2-40B4-BE49-F238E27FC236}">
                <a16:creationId xmlns:a16="http://schemas.microsoft.com/office/drawing/2014/main" id="{F4A072F0-74A2-423E-89D5-656835FCD40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4373824" y="12672793"/>
            <a:ext cx="4297771" cy="3223329"/>
          </a:xfrm>
          <a:prstGeom prst="rect">
            <a:avLst/>
          </a:prstGeom>
        </p:spPr>
      </p:pic>
      <p:pic>
        <p:nvPicPr>
          <p:cNvPr id="11" name="Picture 10">
            <a:extLst>
              <a:ext uri="{FF2B5EF4-FFF2-40B4-BE49-F238E27FC236}">
                <a16:creationId xmlns:a16="http://schemas.microsoft.com/office/drawing/2014/main" id="{A173797A-1B42-4F77-9B8D-77FCB68F906E}"/>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9446681" y="12595972"/>
            <a:ext cx="4297771" cy="3223329"/>
          </a:xfrm>
          <a:prstGeom prst="rect">
            <a:avLst/>
          </a:prstGeom>
        </p:spPr>
      </p:pic>
      <p:pic>
        <p:nvPicPr>
          <p:cNvPr id="18" name="Picture 17">
            <a:extLst>
              <a:ext uri="{FF2B5EF4-FFF2-40B4-BE49-F238E27FC236}">
                <a16:creationId xmlns:a16="http://schemas.microsoft.com/office/drawing/2014/main" id="{5F2F858B-832E-4BE3-B9F4-54A75EC897E0}"/>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4948994" y="7918266"/>
            <a:ext cx="3590896" cy="3594972"/>
          </a:xfrm>
          <a:prstGeom prst="rect">
            <a:avLst/>
          </a:prstGeom>
        </p:spPr>
      </p:pic>
      <p:sp>
        <p:nvSpPr>
          <p:cNvPr id="59" name="Arrow: Right 58">
            <a:extLst>
              <a:ext uri="{FF2B5EF4-FFF2-40B4-BE49-F238E27FC236}">
                <a16:creationId xmlns:a16="http://schemas.microsoft.com/office/drawing/2014/main" id="{AA893F04-A343-4B02-BD6A-034193F6B74A}"/>
              </a:ext>
            </a:extLst>
          </p:cNvPr>
          <p:cNvSpPr/>
          <p:nvPr/>
        </p:nvSpPr>
        <p:spPr>
          <a:xfrm>
            <a:off x="18667650" y="14266114"/>
            <a:ext cx="760857" cy="6084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19">
            <a:extLst>
              <a:ext uri="{FF2B5EF4-FFF2-40B4-BE49-F238E27FC236}">
                <a16:creationId xmlns:a16="http://schemas.microsoft.com/office/drawing/2014/main" id="{D8197CE9-7C3B-438A-AB41-88E188A4EA75}"/>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4924620" y="12226692"/>
            <a:ext cx="3598587" cy="3602672"/>
          </a:xfrm>
          <a:prstGeom prst="rect">
            <a:avLst/>
          </a:prstGeom>
        </p:spPr>
      </p:pic>
      <p:sp>
        <p:nvSpPr>
          <p:cNvPr id="21" name="TextBox 20">
            <a:extLst>
              <a:ext uri="{FF2B5EF4-FFF2-40B4-BE49-F238E27FC236}">
                <a16:creationId xmlns:a16="http://schemas.microsoft.com/office/drawing/2014/main" id="{456B38E4-E64D-401E-AC22-14E37C29D3A9}"/>
              </a:ext>
            </a:extLst>
          </p:cNvPr>
          <p:cNvSpPr txBox="1"/>
          <p:nvPr/>
        </p:nvSpPr>
        <p:spPr>
          <a:xfrm>
            <a:off x="14369879" y="15895204"/>
            <a:ext cx="4297771" cy="646331"/>
          </a:xfrm>
          <a:prstGeom prst="rect">
            <a:avLst/>
          </a:prstGeom>
          <a:noFill/>
        </p:spPr>
        <p:txBody>
          <a:bodyPr wrap="square" rtlCol="0">
            <a:spAutoFit/>
          </a:bodyPr>
          <a:lstStyle/>
          <a:p>
            <a:pPr algn="ctr"/>
            <a:r>
              <a:rPr lang="en-US" dirty="0"/>
              <a:t>Cut length of a sample that has been filled with epoxy</a:t>
            </a:r>
          </a:p>
        </p:txBody>
      </p:sp>
      <p:sp>
        <p:nvSpPr>
          <p:cNvPr id="66" name="TextBox 65">
            <a:extLst>
              <a:ext uri="{FF2B5EF4-FFF2-40B4-BE49-F238E27FC236}">
                <a16:creationId xmlns:a16="http://schemas.microsoft.com/office/drawing/2014/main" id="{9484EB88-E903-4F1D-BBB0-0529B88735D5}"/>
              </a:ext>
            </a:extLst>
          </p:cNvPr>
          <p:cNvSpPr txBox="1"/>
          <p:nvPr/>
        </p:nvSpPr>
        <p:spPr>
          <a:xfrm>
            <a:off x="19428507" y="16018652"/>
            <a:ext cx="4297771" cy="646331"/>
          </a:xfrm>
          <a:prstGeom prst="rect">
            <a:avLst/>
          </a:prstGeom>
          <a:noFill/>
        </p:spPr>
        <p:txBody>
          <a:bodyPr wrap="square" rtlCol="0">
            <a:spAutoFit/>
          </a:bodyPr>
          <a:lstStyle/>
          <a:p>
            <a:pPr algn="ctr"/>
            <a:r>
              <a:rPr lang="en-US" dirty="0"/>
              <a:t>“Cookie” that has been polished to a 0.05 micron finish</a:t>
            </a:r>
          </a:p>
        </p:txBody>
      </p:sp>
      <p:sp>
        <p:nvSpPr>
          <p:cNvPr id="68" name="TextBox 67">
            <a:extLst>
              <a:ext uri="{FF2B5EF4-FFF2-40B4-BE49-F238E27FC236}">
                <a16:creationId xmlns:a16="http://schemas.microsoft.com/office/drawing/2014/main" id="{074211FA-1560-4A6D-9BA3-E137BE0B4F09}"/>
              </a:ext>
            </a:extLst>
          </p:cNvPr>
          <p:cNvSpPr txBox="1"/>
          <p:nvPr/>
        </p:nvSpPr>
        <p:spPr>
          <a:xfrm>
            <a:off x="24575030" y="11576592"/>
            <a:ext cx="4297771" cy="646331"/>
          </a:xfrm>
          <a:prstGeom prst="rect">
            <a:avLst/>
          </a:prstGeom>
          <a:noFill/>
        </p:spPr>
        <p:txBody>
          <a:bodyPr wrap="square" rtlCol="0">
            <a:spAutoFit/>
          </a:bodyPr>
          <a:lstStyle/>
          <a:p>
            <a:pPr algn="ctr"/>
            <a:r>
              <a:rPr lang="en-US" dirty="0"/>
              <a:t>Transverse cross-sectional image of a polished cookie</a:t>
            </a:r>
          </a:p>
        </p:txBody>
      </p:sp>
      <p:sp>
        <p:nvSpPr>
          <p:cNvPr id="69" name="TextBox 68">
            <a:extLst>
              <a:ext uri="{FF2B5EF4-FFF2-40B4-BE49-F238E27FC236}">
                <a16:creationId xmlns:a16="http://schemas.microsoft.com/office/drawing/2014/main" id="{907D7F31-BE42-4B27-A271-FB006DBE2576}"/>
              </a:ext>
            </a:extLst>
          </p:cNvPr>
          <p:cNvSpPr txBox="1"/>
          <p:nvPr/>
        </p:nvSpPr>
        <p:spPr>
          <a:xfrm>
            <a:off x="24592691" y="15835929"/>
            <a:ext cx="4297771" cy="646331"/>
          </a:xfrm>
          <a:prstGeom prst="rect">
            <a:avLst/>
          </a:prstGeom>
          <a:noFill/>
        </p:spPr>
        <p:txBody>
          <a:bodyPr wrap="square" rtlCol="0">
            <a:spAutoFit/>
          </a:bodyPr>
          <a:lstStyle/>
          <a:p>
            <a:pPr algn="ctr"/>
            <a:r>
              <a:rPr lang="en-US" dirty="0"/>
              <a:t>Thresholded image produced from the color image using FIJI</a:t>
            </a:r>
          </a:p>
        </p:txBody>
      </p:sp>
      <p:sp>
        <p:nvSpPr>
          <p:cNvPr id="60" name="Arrow: Right 59">
            <a:extLst>
              <a:ext uri="{FF2B5EF4-FFF2-40B4-BE49-F238E27FC236}">
                <a16:creationId xmlns:a16="http://schemas.microsoft.com/office/drawing/2014/main" id="{5D30137C-8B60-4FF6-A23C-CF85FEBDFA0C}"/>
              </a:ext>
            </a:extLst>
          </p:cNvPr>
          <p:cNvSpPr/>
          <p:nvPr/>
        </p:nvSpPr>
        <p:spPr>
          <a:xfrm rot="5400000">
            <a:off x="27861405" y="12208492"/>
            <a:ext cx="760857" cy="6084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a:extLst>
              <a:ext uri="{FF2B5EF4-FFF2-40B4-BE49-F238E27FC236}">
                <a16:creationId xmlns:a16="http://schemas.microsoft.com/office/drawing/2014/main" id="{D6C5A2B2-222F-4BDC-B23B-3891615C8E6C}"/>
              </a:ext>
            </a:extLst>
          </p:cNvPr>
          <p:cNvSpPr/>
          <p:nvPr/>
        </p:nvSpPr>
        <p:spPr>
          <a:xfrm>
            <a:off x="848316" y="19436457"/>
            <a:ext cx="12265155" cy="6124754"/>
          </a:xfrm>
          <a:prstGeom prst="rect">
            <a:avLst/>
          </a:prstGeom>
        </p:spPr>
        <p:txBody>
          <a:bodyPr wrap="square">
            <a:spAutoFit/>
          </a:bodyPr>
          <a:lstStyle/>
          <a:p>
            <a:pPr marL="571500" indent="-571500">
              <a:buFont typeface="Wingdings" panose="05000000000000000000" pitchFamily="2" charset="2"/>
              <a:buChar char="v"/>
            </a:pPr>
            <a:r>
              <a:rPr lang="en-US" sz="2800" dirty="0"/>
              <a:t>The primary source of damage comes from the Lorentz force. The Lorentz force is a force that is created by the electric field and magnetic field. In this case, the Lorentz force acting on the cables is perpendicular to the wires.</a:t>
            </a:r>
          </a:p>
          <a:p>
            <a:pPr marL="571500" indent="-571500">
              <a:buFont typeface="Wingdings" panose="05000000000000000000" pitchFamily="2" charset="2"/>
              <a:buChar char="v"/>
            </a:pPr>
            <a:r>
              <a:rPr lang="en-US" sz="2800" dirty="0"/>
              <a:t>The Lorentz force from the operation of the reactor is strong enough to move the wires within the cable, which could cause damage to the wires.</a:t>
            </a:r>
          </a:p>
          <a:p>
            <a:pPr marL="571500" indent="-571500">
              <a:buFont typeface="Wingdings" panose="05000000000000000000" pitchFamily="2" charset="2"/>
              <a:buChar char="v"/>
            </a:pPr>
            <a:r>
              <a:rPr lang="en-US" sz="2800" dirty="0"/>
              <a:t>In this project, we look at several</a:t>
            </a:r>
          </a:p>
          <a:p>
            <a:r>
              <a:rPr lang="en-US" sz="2800" dirty="0"/>
              <a:t>	 parameters to compare an </a:t>
            </a:r>
            <a:r>
              <a:rPr lang="en-US" sz="2800" b="1" dirty="0">
                <a:solidFill>
                  <a:srgbClr val="0070C0"/>
                </a:solidFill>
              </a:rPr>
              <a:t>untested sample</a:t>
            </a:r>
          </a:p>
          <a:p>
            <a:r>
              <a:rPr lang="en-US" sz="2800" b="1" dirty="0">
                <a:solidFill>
                  <a:srgbClr val="0070C0"/>
                </a:solidFill>
              </a:rPr>
              <a:t>	</a:t>
            </a:r>
            <a:r>
              <a:rPr lang="en-US" sz="2800" dirty="0">
                <a:solidFill>
                  <a:srgbClr val="0070C0"/>
                </a:solidFill>
              </a:rPr>
              <a:t> </a:t>
            </a:r>
            <a:r>
              <a:rPr lang="en-US" sz="2800" dirty="0"/>
              <a:t>and a </a:t>
            </a:r>
            <a:r>
              <a:rPr lang="en-US" sz="2800" b="1" dirty="0">
                <a:solidFill>
                  <a:srgbClr val="FF0000"/>
                </a:solidFill>
              </a:rPr>
              <a:t>fully tested sample</a:t>
            </a:r>
            <a:r>
              <a:rPr lang="en-US" sz="2800" dirty="0"/>
              <a:t> for evidence </a:t>
            </a:r>
          </a:p>
          <a:p>
            <a:r>
              <a:rPr lang="en-US" sz="2800" dirty="0"/>
              <a:t>	 of degradation as a result of the Lorentz force. </a:t>
            </a:r>
          </a:p>
          <a:p>
            <a:pPr marL="571500" indent="-571500">
              <a:buFont typeface="Wingdings" panose="05000000000000000000" pitchFamily="2" charset="2"/>
              <a:buChar char="v"/>
            </a:pPr>
            <a:r>
              <a:rPr lang="en-US" sz="2800" dirty="0"/>
              <a:t>The </a:t>
            </a:r>
            <a:r>
              <a:rPr lang="en-US" sz="2800" b="1" dirty="0">
                <a:solidFill>
                  <a:srgbClr val="FF0000"/>
                </a:solidFill>
              </a:rPr>
              <a:t>fully tested sample</a:t>
            </a:r>
            <a:r>
              <a:rPr lang="en-US" sz="2800" dirty="0"/>
              <a:t> was not tested in the </a:t>
            </a:r>
          </a:p>
          <a:p>
            <a:r>
              <a:rPr lang="en-US" sz="2800" dirty="0"/>
              <a:t>	 ITER reactor as it is still under construction, but </a:t>
            </a:r>
          </a:p>
          <a:p>
            <a:r>
              <a:rPr lang="en-US" sz="2800" dirty="0"/>
              <a:t>	 was tested in similar conditions offsite with a </a:t>
            </a:r>
          </a:p>
          <a:p>
            <a:r>
              <a:rPr lang="en-US" sz="2800" dirty="0"/>
              <a:t>	total force on each superconducting wire for </a:t>
            </a:r>
          </a:p>
          <a:p>
            <a:r>
              <a:rPr lang="en-US" sz="2800" dirty="0"/>
              <a:t>	each electromagnetic peak of </a:t>
            </a:r>
            <a:r>
              <a:rPr lang="en-US" sz="2800" b="1" dirty="0"/>
              <a:t>814 N = 183 lbs</a:t>
            </a:r>
            <a:r>
              <a:rPr lang="en-US" sz="2800" dirty="0"/>
              <a:t>.</a:t>
            </a:r>
          </a:p>
        </p:txBody>
      </p:sp>
      <p:grpSp>
        <p:nvGrpSpPr>
          <p:cNvPr id="83" name="Group 82">
            <a:extLst>
              <a:ext uri="{FF2B5EF4-FFF2-40B4-BE49-F238E27FC236}">
                <a16:creationId xmlns:a16="http://schemas.microsoft.com/office/drawing/2014/main" id="{5EE87494-7448-43F5-B39D-C25F612E05F6}"/>
              </a:ext>
            </a:extLst>
          </p:cNvPr>
          <p:cNvGrpSpPr/>
          <p:nvPr/>
        </p:nvGrpSpPr>
        <p:grpSpPr>
          <a:xfrm>
            <a:off x="848316" y="18113182"/>
            <a:ext cx="12284436" cy="1242216"/>
            <a:chOff x="27876952" y="29447872"/>
            <a:chExt cx="13867011" cy="1242216"/>
          </a:xfrm>
        </p:grpSpPr>
        <p:sp>
          <p:nvSpPr>
            <p:cNvPr id="84" name="TextBox 83">
              <a:extLst>
                <a:ext uri="{FF2B5EF4-FFF2-40B4-BE49-F238E27FC236}">
                  <a16:creationId xmlns:a16="http://schemas.microsoft.com/office/drawing/2014/main" id="{70F18D2D-CAAA-49D9-A7B9-5A5D26F057E0}"/>
                </a:ext>
              </a:extLst>
            </p:cNvPr>
            <p:cNvSpPr txBox="1"/>
            <p:nvPr/>
          </p:nvSpPr>
          <p:spPr>
            <a:xfrm flipV="1">
              <a:off x="27876952" y="29447872"/>
              <a:ext cx="13867010"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85" name="TextBox 84">
              <a:extLst>
                <a:ext uri="{FF2B5EF4-FFF2-40B4-BE49-F238E27FC236}">
                  <a16:creationId xmlns:a16="http://schemas.microsoft.com/office/drawing/2014/main" id="{A2BFD789-41B2-4C1F-9ADB-FF266C8D65E1}"/>
                </a:ext>
              </a:extLst>
            </p:cNvPr>
            <p:cNvSpPr txBox="1"/>
            <p:nvPr/>
          </p:nvSpPr>
          <p:spPr>
            <a:xfrm>
              <a:off x="27876953" y="29674425"/>
              <a:ext cx="13867010" cy="1015663"/>
            </a:xfrm>
            <a:prstGeom prst="rect">
              <a:avLst/>
            </a:prstGeom>
            <a:solidFill>
              <a:srgbClr val="BEAD80"/>
            </a:solidFill>
          </p:spPr>
          <p:txBody>
            <a:bodyPr wrap="square" rtlCol="0">
              <a:spAutoFit/>
            </a:bodyPr>
            <a:lstStyle/>
            <a:p>
              <a:pPr algn="ctr"/>
              <a:r>
                <a:rPr lang="en-US" sz="6000" b="1" dirty="0">
                  <a:latin typeface="Cambria" panose="02040503050406030204" pitchFamily="18" charset="0"/>
                </a:rPr>
                <a:t>Types of Degradation</a:t>
              </a:r>
            </a:p>
          </p:txBody>
        </p:sp>
      </p:grpSp>
      <p:grpSp>
        <p:nvGrpSpPr>
          <p:cNvPr id="87" name="Group 86">
            <a:extLst>
              <a:ext uri="{FF2B5EF4-FFF2-40B4-BE49-F238E27FC236}">
                <a16:creationId xmlns:a16="http://schemas.microsoft.com/office/drawing/2014/main" id="{B0D18B1C-1AC4-47FF-B22F-63C302990BA1}"/>
              </a:ext>
            </a:extLst>
          </p:cNvPr>
          <p:cNvGrpSpPr/>
          <p:nvPr/>
        </p:nvGrpSpPr>
        <p:grpSpPr>
          <a:xfrm>
            <a:off x="13355421" y="27095970"/>
            <a:ext cx="14868474" cy="1242216"/>
            <a:chOff x="27876951" y="29447872"/>
            <a:chExt cx="13867012" cy="1242216"/>
          </a:xfrm>
        </p:grpSpPr>
        <p:sp>
          <p:nvSpPr>
            <p:cNvPr id="88" name="TextBox 87">
              <a:extLst>
                <a:ext uri="{FF2B5EF4-FFF2-40B4-BE49-F238E27FC236}">
                  <a16:creationId xmlns:a16="http://schemas.microsoft.com/office/drawing/2014/main" id="{40083E7B-E4E5-4EC7-8249-C5177E5D6A19}"/>
                </a:ext>
              </a:extLst>
            </p:cNvPr>
            <p:cNvSpPr txBox="1"/>
            <p:nvPr/>
          </p:nvSpPr>
          <p:spPr>
            <a:xfrm flipV="1">
              <a:off x="27876952" y="29447872"/>
              <a:ext cx="13867010"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89" name="TextBox 88">
              <a:extLst>
                <a:ext uri="{FF2B5EF4-FFF2-40B4-BE49-F238E27FC236}">
                  <a16:creationId xmlns:a16="http://schemas.microsoft.com/office/drawing/2014/main" id="{1EB8D5B3-F48A-495F-9BE5-395358B71D08}"/>
                </a:ext>
              </a:extLst>
            </p:cNvPr>
            <p:cNvSpPr txBox="1"/>
            <p:nvPr/>
          </p:nvSpPr>
          <p:spPr>
            <a:xfrm>
              <a:off x="27876951" y="29674425"/>
              <a:ext cx="13867012" cy="1015663"/>
            </a:xfrm>
            <a:prstGeom prst="rect">
              <a:avLst/>
            </a:prstGeom>
            <a:solidFill>
              <a:srgbClr val="BEAD80"/>
            </a:solidFill>
          </p:spPr>
          <p:txBody>
            <a:bodyPr wrap="square" rtlCol="0">
              <a:spAutoFit/>
            </a:bodyPr>
            <a:lstStyle/>
            <a:p>
              <a:pPr algn="ctr"/>
              <a:r>
                <a:rPr lang="en-US" sz="6000" b="1" dirty="0">
                  <a:latin typeface="Cambria" panose="02040503050406030204" pitchFamily="18" charset="0"/>
                </a:rPr>
                <a:t>Dent Deformation Numerical Results</a:t>
              </a:r>
            </a:p>
          </p:txBody>
        </p:sp>
      </p:grpSp>
      <p:sp>
        <p:nvSpPr>
          <p:cNvPr id="90" name="Rectangle 89">
            <a:extLst>
              <a:ext uri="{FF2B5EF4-FFF2-40B4-BE49-F238E27FC236}">
                <a16:creationId xmlns:a16="http://schemas.microsoft.com/office/drawing/2014/main" id="{B054E98E-09B9-4CA8-AAB1-0F84319F6BA6}"/>
              </a:ext>
            </a:extLst>
          </p:cNvPr>
          <p:cNvSpPr/>
          <p:nvPr/>
        </p:nvSpPr>
        <p:spPr>
          <a:xfrm>
            <a:off x="848316" y="27404961"/>
            <a:ext cx="12284437" cy="1384995"/>
          </a:xfrm>
          <a:prstGeom prst="rect">
            <a:avLst/>
          </a:prstGeom>
        </p:spPr>
        <p:txBody>
          <a:bodyPr wrap="square">
            <a:spAutoFit/>
          </a:bodyPr>
          <a:lstStyle/>
          <a:p>
            <a:pPr marL="571500" indent="-571500">
              <a:buFont typeface="Wingdings" panose="05000000000000000000" pitchFamily="2" charset="2"/>
              <a:buChar char="v"/>
            </a:pPr>
            <a:r>
              <a:rPr lang="en-US" sz="2800" dirty="0"/>
              <a:t>Without doing any specific analysis, it is clear from looking at cross-sectional images of the untested and tested samples that damage has occurred. Images comparing sections of the </a:t>
            </a:r>
            <a:r>
              <a:rPr lang="en-US" sz="2800" b="1" dirty="0">
                <a:solidFill>
                  <a:srgbClr val="0070C0"/>
                </a:solidFill>
              </a:rPr>
              <a:t>untested</a:t>
            </a:r>
            <a:r>
              <a:rPr lang="en-US" sz="2800" b="1" dirty="0">
                <a:solidFill>
                  <a:srgbClr val="FF0000"/>
                </a:solidFill>
              </a:rPr>
              <a:t> </a:t>
            </a:r>
            <a:r>
              <a:rPr lang="en-US" sz="2800" dirty="0"/>
              <a:t>and </a:t>
            </a:r>
            <a:r>
              <a:rPr lang="en-US" sz="2800" b="1" dirty="0">
                <a:solidFill>
                  <a:srgbClr val="FF0000"/>
                </a:solidFill>
              </a:rPr>
              <a:t>tested</a:t>
            </a:r>
            <a:r>
              <a:rPr lang="en-US" sz="2800" b="1" dirty="0">
                <a:solidFill>
                  <a:srgbClr val="0070C0"/>
                </a:solidFill>
              </a:rPr>
              <a:t> </a:t>
            </a:r>
            <a:r>
              <a:rPr lang="en-US" sz="2800" dirty="0"/>
              <a:t>samples are given below:</a:t>
            </a:r>
          </a:p>
        </p:txBody>
      </p:sp>
      <p:grpSp>
        <p:nvGrpSpPr>
          <p:cNvPr id="91" name="Group 90">
            <a:extLst>
              <a:ext uri="{FF2B5EF4-FFF2-40B4-BE49-F238E27FC236}">
                <a16:creationId xmlns:a16="http://schemas.microsoft.com/office/drawing/2014/main" id="{A8B1CF62-4459-4074-92CE-FCBCD190DC63}"/>
              </a:ext>
            </a:extLst>
          </p:cNvPr>
          <p:cNvGrpSpPr/>
          <p:nvPr/>
        </p:nvGrpSpPr>
        <p:grpSpPr>
          <a:xfrm>
            <a:off x="13347337" y="18114920"/>
            <a:ext cx="14876558" cy="1242216"/>
            <a:chOff x="27876951" y="29447872"/>
            <a:chExt cx="13867012" cy="1242216"/>
          </a:xfrm>
        </p:grpSpPr>
        <p:sp>
          <p:nvSpPr>
            <p:cNvPr id="92" name="TextBox 91">
              <a:extLst>
                <a:ext uri="{FF2B5EF4-FFF2-40B4-BE49-F238E27FC236}">
                  <a16:creationId xmlns:a16="http://schemas.microsoft.com/office/drawing/2014/main" id="{587BD35A-8424-47E7-9126-75AFCA1709B7}"/>
                </a:ext>
              </a:extLst>
            </p:cNvPr>
            <p:cNvSpPr txBox="1"/>
            <p:nvPr/>
          </p:nvSpPr>
          <p:spPr>
            <a:xfrm flipV="1">
              <a:off x="27876952" y="29447872"/>
              <a:ext cx="13867010"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93" name="TextBox 92">
              <a:extLst>
                <a:ext uri="{FF2B5EF4-FFF2-40B4-BE49-F238E27FC236}">
                  <a16:creationId xmlns:a16="http://schemas.microsoft.com/office/drawing/2014/main" id="{07ADA59A-4364-48B5-834A-C35E39224325}"/>
                </a:ext>
              </a:extLst>
            </p:cNvPr>
            <p:cNvSpPr txBox="1"/>
            <p:nvPr/>
          </p:nvSpPr>
          <p:spPr>
            <a:xfrm>
              <a:off x="27876951" y="29674425"/>
              <a:ext cx="13867012" cy="1015663"/>
            </a:xfrm>
            <a:prstGeom prst="rect">
              <a:avLst/>
            </a:prstGeom>
            <a:solidFill>
              <a:srgbClr val="BEAD80"/>
            </a:solidFill>
          </p:spPr>
          <p:txBody>
            <a:bodyPr wrap="square" rtlCol="0">
              <a:spAutoFit/>
            </a:bodyPr>
            <a:lstStyle/>
            <a:p>
              <a:pPr algn="ctr"/>
              <a:r>
                <a:rPr lang="en-US" sz="6000" b="1" dirty="0">
                  <a:latin typeface="Cambria" panose="02040503050406030204" pitchFamily="18" charset="0"/>
                </a:rPr>
                <a:t>Dent Deformation</a:t>
              </a:r>
            </a:p>
          </p:txBody>
        </p:sp>
      </p:grpSp>
      <p:grpSp>
        <p:nvGrpSpPr>
          <p:cNvPr id="127" name="Group 126">
            <a:extLst>
              <a:ext uri="{FF2B5EF4-FFF2-40B4-BE49-F238E27FC236}">
                <a16:creationId xmlns:a16="http://schemas.microsoft.com/office/drawing/2014/main" id="{711A3B61-9A4A-4A49-A681-7E37C842616A}"/>
              </a:ext>
            </a:extLst>
          </p:cNvPr>
          <p:cNvGrpSpPr/>
          <p:nvPr/>
        </p:nvGrpSpPr>
        <p:grpSpPr>
          <a:xfrm>
            <a:off x="848315" y="25895820"/>
            <a:ext cx="12284435" cy="1242216"/>
            <a:chOff x="27876952" y="29447872"/>
            <a:chExt cx="13867011" cy="1242216"/>
          </a:xfrm>
        </p:grpSpPr>
        <p:sp>
          <p:nvSpPr>
            <p:cNvPr id="128" name="TextBox 127">
              <a:extLst>
                <a:ext uri="{FF2B5EF4-FFF2-40B4-BE49-F238E27FC236}">
                  <a16:creationId xmlns:a16="http://schemas.microsoft.com/office/drawing/2014/main" id="{5211BE54-8DAD-4BA1-A883-23C7C6D6E66D}"/>
                </a:ext>
              </a:extLst>
            </p:cNvPr>
            <p:cNvSpPr txBox="1"/>
            <p:nvPr/>
          </p:nvSpPr>
          <p:spPr>
            <a:xfrm flipV="1">
              <a:off x="27876952" y="29447872"/>
              <a:ext cx="13867010"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129" name="TextBox 128">
              <a:extLst>
                <a:ext uri="{FF2B5EF4-FFF2-40B4-BE49-F238E27FC236}">
                  <a16:creationId xmlns:a16="http://schemas.microsoft.com/office/drawing/2014/main" id="{6DDB5492-6028-402A-8CCB-5265ECCFB03E}"/>
                </a:ext>
              </a:extLst>
            </p:cNvPr>
            <p:cNvSpPr txBox="1"/>
            <p:nvPr/>
          </p:nvSpPr>
          <p:spPr>
            <a:xfrm>
              <a:off x="27876953" y="29674425"/>
              <a:ext cx="13867010" cy="1015663"/>
            </a:xfrm>
            <a:prstGeom prst="rect">
              <a:avLst/>
            </a:prstGeom>
            <a:solidFill>
              <a:srgbClr val="BEAD80"/>
            </a:solidFill>
          </p:spPr>
          <p:txBody>
            <a:bodyPr wrap="square" rtlCol="0">
              <a:spAutoFit/>
            </a:bodyPr>
            <a:lstStyle/>
            <a:p>
              <a:pPr algn="ctr"/>
              <a:r>
                <a:rPr lang="en-US" sz="6000" b="1" dirty="0">
                  <a:latin typeface="Cambria" panose="02040503050406030204" pitchFamily="18" charset="0"/>
                </a:rPr>
                <a:t>Visual Evidence of Damage</a:t>
              </a:r>
            </a:p>
          </p:txBody>
        </p:sp>
      </p:grpSp>
      <p:pic>
        <p:nvPicPr>
          <p:cNvPr id="77" name="Picture 76">
            <a:extLst>
              <a:ext uri="{FF2B5EF4-FFF2-40B4-BE49-F238E27FC236}">
                <a16:creationId xmlns:a16="http://schemas.microsoft.com/office/drawing/2014/main" id="{F054EA93-1FF0-443C-8123-309853F17867}"/>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224104" y="21831954"/>
            <a:ext cx="2672625" cy="2675659"/>
          </a:xfrm>
          <a:prstGeom prst="rect">
            <a:avLst/>
          </a:prstGeom>
        </p:spPr>
      </p:pic>
      <p:sp>
        <p:nvSpPr>
          <p:cNvPr id="5" name="Arrow: Left 4">
            <a:extLst>
              <a:ext uri="{FF2B5EF4-FFF2-40B4-BE49-F238E27FC236}">
                <a16:creationId xmlns:a16="http://schemas.microsoft.com/office/drawing/2014/main" id="{F2A9553F-C2EB-4C4C-9072-BC7D4B16A68F}"/>
              </a:ext>
            </a:extLst>
          </p:cNvPr>
          <p:cNvSpPr/>
          <p:nvPr/>
        </p:nvSpPr>
        <p:spPr>
          <a:xfrm>
            <a:off x="9224105" y="24599670"/>
            <a:ext cx="2672625" cy="1160357"/>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9E02C886-A691-47F6-885A-9925A7EDC21D}"/>
              </a:ext>
            </a:extLst>
          </p:cNvPr>
          <p:cNvSpPr txBox="1"/>
          <p:nvPr/>
        </p:nvSpPr>
        <p:spPr>
          <a:xfrm>
            <a:off x="9422925" y="24998782"/>
            <a:ext cx="2519389" cy="369332"/>
          </a:xfrm>
          <a:prstGeom prst="rect">
            <a:avLst/>
          </a:prstGeom>
          <a:noFill/>
        </p:spPr>
        <p:txBody>
          <a:bodyPr wrap="square" rtlCol="0">
            <a:spAutoFit/>
          </a:bodyPr>
          <a:lstStyle/>
          <a:p>
            <a:r>
              <a:rPr lang="en-US" b="1" dirty="0"/>
              <a:t>Lorentz force direction</a:t>
            </a:r>
          </a:p>
        </p:txBody>
      </p:sp>
      <p:pic>
        <p:nvPicPr>
          <p:cNvPr id="101" name="Picture 100">
            <a:extLst>
              <a:ext uri="{FF2B5EF4-FFF2-40B4-BE49-F238E27FC236}">
                <a16:creationId xmlns:a16="http://schemas.microsoft.com/office/drawing/2014/main" id="{710CFEF2-CDB4-47CF-9C57-818934D7609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352447" y="29568505"/>
            <a:ext cx="4212546" cy="2904770"/>
          </a:xfrm>
          <a:prstGeom prst="rect">
            <a:avLst/>
          </a:prstGeom>
        </p:spPr>
      </p:pic>
      <p:pic>
        <p:nvPicPr>
          <p:cNvPr id="102" name="Picture 101">
            <a:extLst>
              <a:ext uri="{FF2B5EF4-FFF2-40B4-BE49-F238E27FC236}">
                <a16:creationId xmlns:a16="http://schemas.microsoft.com/office/drawing/2014/main" id="{60DA769D-9A59-48EF-A665-ED18431596D7}"/>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626171" y="29568505"/>
            <a:ext cx="4212546" cy="2904770"/>
          </a:xfrm>
          <a:prstGeom prst="rect">
            <a:avLst/>
          </a:prstGeom>
        </p:spPr>
      </p:pic>
      <p:sp>
        <p:nvSpPr>
          <p:cNvPr id="103" name="TextBox 102">
            <a:extLst>
              <a:ext uri="{FF2B5EF4-FFF2-40B4-BE49-F238E27FC236}">
                <a16:creationId xmlns:a16="http://schemas.microsoft.com/office/drawing/2014/main" id="{F11C754B-F0B3-48A2-B0BE-4DFBAC440868}"/>
              </a:ext>
            </a:extLst>
          </p:cNvPr>
          <p:cNvSpPr txBox="1"/>
          <p:nvPr/>
        </p:nvSpPr>
        <p:spPr>
          <a:xfrm>
            <a:off x="2352447" y="32671649"/>
            <a:ext cx="4212546" cy="923330"/>
          </a:xfrm>
          <a:prstGeom prst="rect">
            <a:avLst/>
          </a:prstGeom>
          <a:noFill/>
        </p:spPr>
        <p:txBody>
          <a:bodyPr wrap="square" rtlCol="0">
            <a:spAutoFit/>
          </a:bodyPr>
          <a:lstStyle/>
          <a:p>
            <a:pPr algn="ctr"/>
            <a:r>
              <a:rPr lang="en-US" dirty="0"/>
              <a:t>The area between the wires of the </a:t>
            </a:r>
            <a:r>
              <a:rPr lang="en-US" b="1" dirty="0">
                <a:solidFill>
                  <a:srgbClr val="0070C0"/>
                </a:solidFill>
              </a:rPr>
              <a:t>untested</a:t>
            </a:r>
            <a:r>
              <a:rPr lang="en-US" dirty="0"/>
              <a:t> sample is very clear and free of debris.</a:t>
            </a:r>
          </a:p>
        </p:txBody>
      </p:sp>
      <p:sp>
        <p:nvSpPr>
          <p:cNvPr id="104" name="TextBox 103">
            <a:extLst>
              <a:ext uri="{FF2B5EF4-FFF2-40B4-BE49-F238E27FC236}">
                <a16:creationId xmlns:a16="http://schemas.microsoft.com/office/drawing/2014/main" id="{60193118-6E8B-4E85-8D6F-E9F9B55A8370}"/>
              </a:ext>
            </a:extLst>
          </p:cNvPr>
          <p:cNvSpPr txBox="1"/>
          <p:nvPr/>
        </p:nvSpPr>
        <p:spPr>
          <a:xfrm>
            <a:off x="7626171" y="32571155"/>
            <a:ext cx="4212546" cy="1477328"/>
          </a:xfrm>
          <a:prstGeom prst="rect">
            <a:avLst/>
          </a:prstGeom>
          <a:noFill/>
        </p:spPr>
        <p:txBody>
          <a:bodyPr wrap="square" rtlCol="0">
            <a:spAutoFit/>
          </a:bodyPr>
          <a:lstStyle/>
          <a:p>
            <a:pPr algn="ctr"/>
            <a:r>
              <a:rPr lang="en-US" dirty="0"/>
              <a:t>In the </a:t>
            </a:r>
            <a:r>
              <a:rPr lang="en-US" b="1" dirty="0">
                <a:solidFill>
                  <a:srgbClr val="FF0000"/>
                </a:solidFill>
              </a:rPr>
              <a:t>tested sample</a:t>
            </a:r>
            <a:r>
              <a:rPr lang="en-US" dirty="0"/>
              <a:t>, many smaller particles of copper and chromium can be seen between the wires. These likely exist as a result of the wires scraping against each other as they move around the cable.</a:t>
            </a:r>
          </a:p>
        </p:txBody>
      </p:sp>
      <p:grpSp>
        <p:nvGrpSpPr>
          <p:cNvPr id="105" name="Group 104">
            <a:extLst>
              <a:ext uri="{FF2B5EF4-FFF2-40B4-BE49-F238E27FC236}">
                <a16:creationId xmlns:a16="http://schemas.microsoft.com/office/drawing/2014/main" id="{E005D84F-21DB-4941-A574-57336FE85AB7}"/>
              </a:ext>
            </a:extLst>
          </p:cNvPr>
          <p:cNvGrpSpPr/>
          <p:nvPr/>
        </p:nvGrpSpPr>
        <p:grpSpPr>
          <a:xfrm>
            <a:off x="28438492" y="18113182"/>
            <a:ext cx="12775590" cy="1242216"/>
            <a:chOff x="27876951" y="29447872"/>
            <a:chExt cx="13867012" cy="1242216"/>
          </a:xfrm>
        </p:grpSpPr>
        <p:sp>
          <p:nvSpPr>
            <p:cNvPr id="106" name="TextBox 105">
              <a:extLst>
                <a:ext uri="{FF2B5EF4-FFF2-40B4-BE49-F238E27FC236}">
                  <a16:creationId xmlns:a16="http://schemas.microsoft.com/office/drawing/2014/main" id="{E7E47A60-1641-4F0C-9EDC-EBF84C7A9C07}"/>
                </a:ext>
              </a:extLst>
            </p:cNvPr>
            <p:cNvSpPr txBox="1"/>
            <p:nvPr/>
          </p:nvSpPr>
          <p:spPr>
            <a:xfrm flipV="1">
              <a:off x="27876952" y="29447872"/>
              <a:ext cx="13867010"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107" name="TextBox 106">
              <a:extLst>
                <a:ext uri="{FF2B5EF4-FFF2-40B4-BE49-F238E27FC236}">
                  <a16:creationId xmlns:a16="http://schemas.microsoft.com/office/drawing/2014/main" id="{EE0A624D-76A5-4F70-A21A-67E5300ABF2D}"/>
                </a:ext>
              </a:extLst>
            </p:cNvPr>
            <p:cNvSpPr txBox="1"/>
            <p:nvPr/>
          </p:nvSpPr>
          <p:spPr>
            <a:xfrm>
              <a:off x="27876951" y="29674425"/>
              <a:ext cx="13867012" cy="1015663"/>
            </a:xfrm>
            <a:prstGeom prst="rect">
              <a:avLst/>
            </a:prstGeom>
            <a:solidFill>
              <a:srgbClr val="BEAD80"/>
            </a:solidFill>
          </p:spPr>
          <p:txBody>
            <a:bodyPr wrap="square" rtlCol="0">
              <a:spAutoFit/>
            </a:bodyPr>
            <a:lstStyle/>
            <a:p>
              <a:pPr algn="ctr"/>
              <a:r>
                <a:rPr lang="en-US" sz="6000" b="1" dirty="0">
                  <a:latin typeface="Cambria" panose="02040503050406030204" pitchFamily="18" charset="0"/>
                </a:rPr>
                <a:t>Wire Movement and Shape Change</a:t>
              </a:r>
            </a:p>
          </p:txBody>
        </p:sp>
      </p:grpSp>
      <p:sp>
        <p:nvSpPr>
          <p:cNvPr id="108" name="Rectangle 107">
            <a:extLst>
              <a:ext uri="{FF2B5EF4-FFF2-40B4-BE49-F238E27FC236}">
                <a16:creationId xmlns:a16="http://schemas.microsoft.com/office/drawing/2014/main" id="{79656860-8C4A-4A62-B619-29B06585D4FC}"/>
              </a:ext>
            </a:extLst>
          </p:cNvPr>
          <p:cNvSpPr/>
          <p:nvPr/>
        </p:nvSpPr>
        <p:spPr>
          <a:xfrm>
            <a:off x="28438492" y="19437631"/>
            <a:ext cx="12775587" cy="1815882"/>
          </a:xfrm>
          <a:prstGeom prst="rect">
            <a:avLst/>
          </a:prstGeom>
        </p:spPr>
        <p:txBody>
          <a:bodyPr wrap="square">
            <a:spAutoFit/>
          </a:bodyPr>
          <a:lstStyle/>
          <a:p>
            <a:pPr marL="571500" indent="-571500">
              <a:buFont typeface="Wingdings" panose="05000000000000000000" pitchFamily="2" charset="2"/>
              <a:buChar char="v"/>
            </a:pPr>
            <a:r>
              <a:rPr lang="en-US" sz="2800" dirty="0"/>
              <a:t>As they undergo testing, the wires are expected to move in the direction of the Lorentz force. We can visualize this movement by use of a color-coded image that displays the number of other wires each number is in contact with. A color-coded image of each sample is given below:</a:t>
            </a:r>
          </a:p>
        </p:txBody>
      </p:sp>
      <p:pic>
        <p:nvPicPr>
          <p:cNvPr id="264" name="Picture 263">
            <a:extLst>
              <a:ext uri="{FF2B5EF4-FFF2-40B4-BE49-F238E27FC236}">
                <a16:creationId xmlns:a16="http://schemas.microsoft.com/office/drawing/2014/main" id="{0350E6DC-96B5-4CB5-A298-44F59FBE3F9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3655341" y="22141810"/>
            <a:ext cx="447675" cy="2647950"/>
          </a:xfrm>
          <a:prstGeom prst="rect">
            <a:avLst/>
          </a:prstGeom>
        </p:spPr>
      </p:pic>
      <p:pic>
        <p:nvPicPr>
          <p:cNvPr id="9" name="Picture 8">
            <a:extLst>
              <a:ext uri="{FF2B5EF4-FFF2-40B4-BE49-F238E27FC236}">
                <a16:creationId xmlns:a16="http://schemas.microsoft.com/office/drawing/2014/main" id="{2939ECE4-6D37-4DAD-B6B5-626CCCCEECBA}"/>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759810" y="22056385"/>
            <a:ext cx="2678530" cy="2686514"/>
          </a:xfrm>
          <a:prstGeom prst="rect">
            <a:avLst/>
          </a:prstGeom>
        </p:spPr>
      </p:pic>
      <p:pic>
        <p:nvPicPr>
          <p:cNvPr id="12" name="Picture 11">
            <a:extLst>
              <a:ext uri="{FF2B5EF4-FFF2-40B4-BE49-F238E27FC236}">
                <a16:creationId xmlns:a16="http://schemas.microsoft.com/office/drawing/2014/main" id="{52B2994E-2ACB-420A-886A-B4935206BCF9}"/>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0596664" y="22080192"/>
            <a:ext cx="2714582" cy="2686514"/>
          </a:xfrm>
          <a:prstGeom prst="rect">
            <a:avLst/>
          </a:prstGeom>
        </p:spPr>
      </p:pic>
      <p:pic>
        <p:nvPicPr>
          <p:cNvPr id="80" name="Picture 79">
            <a:extLst>
              <a:ext uri="{FF2B5EF4-FFF2-40B4-BE49-F238E27FC236}">
                <a16:creationId xmlns:a16="http://schemas.microsoft.com/office/drawing/2014/main" id="{6DC5326C-7A1F-4DDF-AE8B-DB412CC38A46}"/>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9678760" y="22132091"/>
            <a:ext cx="447675" cy="2647950"/>
          </a:xfrm>
          <a:prstGeom prst="rect">
            <a:avLst/>
          </a:prstGeom>
        </p:spPr>
      </p:pic>
      <p:sp>
        <p:nvSpPr>
          <p:cNvPr id="81" name="TextBox 80">
            <a:extLst>
              <a:ext uri="{FF2B5EF4-FFF2-40B4-BE49-F238E27FC236}">
                <a16:creationId xmlns:a16="http://schemas.microsoft.com/office/drawing/2014/main" id="{6C6EF101-2213-4873-8F5B-6F2813B1CF4A}"/>
              </a:ext>
            </a:extLst>
          </p:cNvPr>
          <p:cNvSpPr txBox="1"/>
          <p:nvPr/>
        </p:nvSpPr>
        <p:spPr>
          <a:xfrm>
            <a:off x="30045665" y="24866604"/>
            <a:ext cx="4297771" cy="923330"/>
          </a:xfrm>
          <a:prstGeom prst="rect">
            <a:avLst/>
          </a:prstGeom>
          <a:noFill/>
        </p:spPr>
        <p:txBody>
          <a:bodyPr wrap="square" rtlCol="0">
            <a:spAutoFit/>
          </a:bodyPr>
          <a:lstStyle/>
          <a:p>
            <a:pPr algn="ctr"/>
            <a:r>
              <a:rPr lang="en-US" dirty="0"/>
              <a:t>In the </a:t>
            </a:r>
            <a:r>
              <a:rPr lang="en-US" b="1" dirty="0">
                <a:solidFill>
                  <a:srgbClr val="0070C0"/>
                </a:solidFill>
              </a:rPr>
              <a:t>untested</a:t>
            </a:r>
            <a:r>
              <a:rPr lang="en-US" b="1" dirty="0">
                <a:solidFill>
                  <a:srgbClr val="FF0000"/>
                </a:solidFill>
              </a:rPr>
              <a:t> </a:t>
            </a:r>
            <a:r>
              <a:rPr lang="en-US" dirty="0"/>
              <a:t>sample, each petal (the six groups the wires are divided into) has a similar amount of contact between wires.</a:t>
            </a:r>
          </a:p>
        </p:txBody>
      </p:sp>
      <p:sp>
        <p:nvSpPr>
          <p:cNvPr id="86" name="TextBox 85">
            <a:extLst>
              <a:ext uri="{FF2B5EF4-FFF2-40B4-BE49-F238E27FC236}">
                <a16:creationId xmlns:a16="http://schemas.microsoft.com/office/drawing/2014/main" id="{2273AEC2-CE84-44BC-9A0A-269C43D81852}"/>
              </a:ext>
            </a:extLst>
          </p:cNvPr>
          <p:cNvSpPr txBox="1"/>
          <p:nvPr/>
        </p:nvSpPr>
        <p:spPr>
          <a:xfrm>
            <a:off x="35189385" y="24884333"/>
            <a:ext cx="5813702" cy="1200329"/>
          </a:xfrm>
          <a:prstGeom prst="rect">
            <a:avLst/>
          </a:prstGeom>
          <a:noFill/>
        </p:spPr>
        <p:txBody>
          <a:bodyPr wrap="square" rtlCol="0">
            <a:spAutoFit/>
          </a:bodyPr>
          <a:lstStyle/>
          <a:p>
            <a:pPr algn="ctr"/>
            <a:r>
              <a:rPr lang="en-US" dirty="0"/>
              <a:t>In the </a:t>
            </a:r>
            <a:r>
              <a:rPr lang="en-US" b="1" dirty="0">
                <a:solidFill>
                  <a:srgbClr val="FF0000"/>
                </a:solidFill>
              </a:rPr>
              <a:t>tested </a:t>
            </a:r>
            <a:r>
              <a:rPr lang="en-US" dirty="0"/>
              <a:t>sample, the petals towards the direction of the Lorentz force have more contact between wires than the other petals. This is evidence of large-scale wire movement towards the direction of the Lorentz force.</a:t>
            </a:r>
          </a:p>
        </p:txBody>
      </p:sp>
      <p:sp>
        <p:nvSpPr>
          <p:cNvPr id="95" name="Rectangle 94">
            <a:extLst>
              <a:ext uri="{FF2B5EF4-FFF2-40B4-BE49-F238E27FC236}">
                <a16:creationId xmlns:a16="http://schemas.microsoft.com/office/drawing/2014/main" id="{8859F5BC-118E-4E5C-833D-6293410474B7}"/>
              </a:ext>
            </a:extLst>
          </p:cNvPr>
          <p:cNvSpPr/>
          <p:nvPr/>
        </p:nvSpPr>
        <p:spPr>
          <a:xfrm>
            <a:off x="28438489" y="26435385"/>
            <a:ext cx="12775587" cy="1815882"/>
          </a:xfrm>
          <a:prstGeom prst="rect">
            <a:avLst/>
          </a:prstGeom>
        </p:spPr>
        <p:txBody>
          <a:bodyPr wrap="square">
            <a:spAutoFit/>
          </a:bodyPr>
          <a:lstStyle/>
          <a:p>
            <a:pPr marL="571500" indent="-571500">
              <a:buFont typeface="Wingdings" panose="05000000000000000000" pitchFamily="2" charset="2"/>
              <a:buChar char="v"/>
            </a:pPr>
            <a:r>
              <a:rPr lang="en-US" sz="2800" dirty="0"/>
              <a:t>Another parameter that was measured is the aspect ratio (ratio of width to height) of the wires. As the wires are moved around the cable, wires near the edge can become “squished”, increasing their aspect ratio. The graphs to the right compare </a:t>
            </a:r>
            <a:r>
              <a:rPr lang="en-US" sz="2800" b="1" dirty="0"/>
              <a:t>x position </a:t>
            </a:r>
            <a:r>
              <a:rPr lang="en-US" sz="2800" dirty="0"/>
              <a:t>with </a:t>
            </a:r>
            <a:r>
              <a:rPr lang="en-US" sz="2800" b="1" dirty="0"/>
              <a:t>aspect ratio</a:t>
            </a:r>
            <a:r>
              <a:rPr lang="en-US" sz="2800" dirty="0"/>
              <a:t>.</a:t>
            </a:r>
          </a:p>
        </p:txBody>
      </p:sp>
      <p:graphicFrame>
        <p:nvGraphicFramePr>
          <p:cNvPr id="98" name="Chart 97">
            <a:extLst>
              <a:ext uri="{FF2B5EF4-FFF2-40B4-BE49-F238E27FC236}">
                <a16:creationId xmlns:a16="http://schemas.microsoft.com/office/drawing/2014/main" id="{D7568CA7-8F14-4B3E-8F16-FBAF4BE78CC1}"/>
              </a:ext>
            </a:extLst>
          </p:cNvPr>
          <p:cNvGraphicFramePr>
            <a:graphicFrameLocks/>
          </p:cNvGraphicFramePr>
          <p:nvPr>
            <p:extLst>
              <p:ext uri="{D42A27DB-BD31-4B8C-83A1-F6EECF244321}">
                <p14:modId xmlns:p14="http://schemas.microsoft.com/office/powerpoint/2010/main" val="4120321603"/>
              </p:ext>
            </p:extLst>
          </p:nvPr>
        </p:nvGraphicFramePr>
        <p:xfrm>
          <a:off x="29570310" y="28582240"/>
          <a:ext cx="5003837" cy="3384554"/>
        </p:xfrm>
        <a:graphic>
          <a:graphicData uri="http://schemas.openxmlformats.org/drawingml/2006/chart">
            <c:chart xmlns:c="http://schemas.openxmlformats.org/drawingml/2006/chart" xmlns:r="http://schemas.openxmlformats.org/officeDocument/2006/relationships" r:id="rId21"/>
          </a:graphicData>
        </a:graphic>
      </p:graphicFrame>
      <p:graphicFrame>
        <p:nvGraphicFramePr>
          <p:cNvPr id="99" name="Chart 98">
            <a:extLst>
              <a:ext uri="{FF2B5EF4-FFF2-40B4-BE49-F238E27FC236}">
                <a16:creationId xmlns:a16="http://schemas.microsoft.com/office/drawing/2014/main" id="{BF6D85DE-804F-45AC-BFD4-669255526C74}"/>
              </a:ext>
            </a:extLst>
          </p:cNvPr>
          <p:cNvGraphicFramePr>
            <a:graphicFrameLocks/>
          </p:cNvGraphicFramePr>
          <p:nvPr>
            <p:extLst>
              <p:ext uri="{D42A27DB-BD31-4B8C-83A1-F6EECF244321}">
                <p14:modId xmlns:p14="http://schemas.microsoft.com/office/powerpoint/2010/main" val="2483334778"/>
              </p:ext>
            </p:extLst>
          </p:nvPr>
        </p:nvGraphicFramePr>
        <p:xfrm>
          <a:off x="35594316" y="28529577"/>
          <a:ext cx="5003837" cy="3437216"/>
        </p:xfrm>
        <a:graphic>
          <a:graphicData uri="http://schemas.openxmlformats.org/drawingml/2006/chart">
            <c:chart xmlns:c="http://schemas.openxmlformats.org/drawingml/2006/chart" xmlns:r="http://schemas.openxmlformats.org/officeDocument/2006/relationships" r:id="rId22"/>
          </a:graphicData>
        </a:graphic>
      </p:graphicFrame>
      <p:pic>
        <p:nvPicPr>
          <p:cNvPr id="10" name="Picture 9">
            <a:extLst>
              <a:ext uri="{FF2B5EF4-FFF2-40B4-BE49-F238E27FC236}">
                <a16:creationId xmlns:a16="http://schemas.microsoft.com/office/drawing/2014/main" id="{974C34FB-A06D-447B-B2E6-9703E6A6D7ED}"/>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9166464" y="12209188"/>
            <a:ext cx="3804691" cy="3218769"/>
          </a:xfrm>
          <a:prstGeom prst="rect">
            <a:avLst/>
          </a:prstGeom>
        </p:spPr>
      </p:pic>
      <p:sp>
        <p:nvSpPr>
          <p:cNvPr id="13" name="Rectangle 12">
            <a:extLst>
              <a:ext uri="{FF2B5EF4-FFF2-40B4-BE49-F238E27FC236}">
                <a16:creationId xmlns:a16="http://schemas.microsoft.com/office/drawing/2014/main" id="{6A2BB6EA-E931-478A-825E-09E59D0B1FD1}"/>
              </a:ext>
            </a:extLst>
          </p:cNvPr>
          <p:cNvSpPr/>
          <p:nvPr/>
        </p:nvSpPr>
        <p:spPr>
          <a:xfrm>
            <a:off x="3548305" y="28983730"/>
            <a:ext cx="1735603" cy="584775"/>
          </a:xfrm>
          <a:prstGeom prst="rect">
            <a:avLst/>
          </a:prstGeom>
        </p:spPr>
        <p:txBody>
          <a:bodyPr wrap="none">
            <a:spAutoFit/>
          </a:bodyPr>
          <a:lstStyle/>
          <a:p>
            <a:r>
              <a:rPr lang="en-US" sz="3200" b="1" dirty="0">
                <a:solidFill>
                  <a:srgbClr val="0070C0"/>
                </a:solidFill>
              </a:rPr>
              <a:t>Untested</a:t>
            </a:r>
            <a:endParaRPr lang="en-US" sz="3200" dirty="0"/>
          </a:p>
        </p:txBody>
      </p:sp>
      <p:sp>
        <p:nvSpPr>
          <p:cNvPr id="96" name="Rectangle 95">
            <a:extLst>
              <a:ext uri="{FF2B5EF4-FFF2-40B4-BE49-F238E27FC236}">
                <a16:creationId xmlns:a16="http://schemas.microsoft.com/office/drawing/2014/main" id="{660C3AAC-EF9B-4BC0-9ACD-1757D1064B13}"/>
              </a:ext>
            </a:extLst>
          </p:cNvPr>
          <p:cNvSpPr/>
          <p:nvPr/>
        </p:nvSpPr>
        <p:spPr>
          <a:xfrm>
            <a:off x="9091178" y="28986200"/>
            <a:ext cx="1282531" cy="584775"/>
          </a:xfrm>
          <a:prstGeom prst="rect">
            <a:avLst/>
          </a:prstGeom>
        </p:spPr>
        <p:txBody>
          <a:bodyPr wrap="none">
            <a:spAutoFit/>
          </a:bodyPr>
          <a:lstStyle/>
          <a:p>
            <a:r>
              <a:rPr lang="en-US" sz="3200" b="1" dirty="0">
                <a:solidFill>
                  <a:srgbClr val="FF0000"/>
                </a:solidFill>
              </a:rPr>
              <a:t>Tested</a:t>
            </a:r>
            <a:endParaRPr lang="en-US" sz="3200" dirty="0"/>
          </a:p>
        </p:txBody>
      </p:sp>
      <p:sp>
        <p:nvSpPr>
          <p:cNvPr id="97" name="Rectangle 96">
            <a:extLst>
              <a:ext uri="{FF2B5EF4-FFF2-40B4-BE49-F238E27FC236}">
                <a16:creationId xmlns:a16="http://schemas.microsoft.com/office/drawing/2014/main" id="{8F8175C8-07BC-4AAE-907E-B7CD9D3984E6}"/>
              </a:ext>
            </a:extLst>
          </p:cNvPr>
          <p:cNvSpPr/>
          <p:nvPr/>
        </p:nvSpPr>
        <p:spPr>
          <a:xfrm>
            <a:off x="37454970" y="21354208"/>
            <a:ext cx="1282531" cy="584775"/>
          </a:xfrm>
          <a:prstGeom prst="rect">
            <a:avLst/>
          </a:prstGeom>
        </p:spPr>
        <p:txBody>
          <a:bodyPr wrap="none">
            <a:spAutoFit/>
          </a:bodyPr>
          <a:lstStyle/>
          <a:p>
            <a:r>
              <a:rPr lang="en-US" sz="3200" b="1" dirty="0">
                <a:solidFill>
                  <a:srgbClr val="FF0000"/>
                </a:solidFill>
              </a:rPr>
              <a:t>Tested</a:t>
            </a:r>
            <a:endParaRPr lang="en-US" sz="3200" dirty="0"/>
          </a:p>
        </p:txBody>
      </p:sp>
      <p:sp>
        <p:nvSpPr>
          <p:cNvPr id="100" name="Rectangle 99">
            <a:extLst>
              <a:ext uri="{FF2B5EF4-FFF2-40B4-BE49-F238E27FC236}">
                <a16:creationId xmlns:a16="http://schemas.microsoft.com/office/drawing/2014/main" id="{9262B290-C510-4438-A8BF-F992E91E74D8}"/>
              </a:ext>
            </a:extLst>
          </p:cNvPr>
          <p:cNvSpPr/>
          <p:nvPr/>
        </p:nvSpPr>
        <p:spPr>
          <a:xfrm>
            <a:off x="31086153" y="21354208"/>
            <a:ext cx="1735603" cy="584775"/>
          </a:xfrm>
          <a:prstGeom prst="rect">
            <a:avLst/>
          </a:prstGeom>
        </p:spPr>
        <p:txBody>
          <a:bodyPr wrap="none">
            <a:spAutoFit/>
          </a:bodyPr>
          <a:lstStyle/>
          <a:p>
            <a:r>
              <a:rPr lang="en-US" sz="3200" b="1" dirty="0">
                <a:solidFill>
                  <a:srgbClr val="0070C0"/>
                </a:solidFill>
              </a:rPr>
              <a:t>Untested</a:t>
            </a:r>
            <a:endParaRPr lang="en-US" sz="3200" dirty="0"/>
          </a:p>
        </p:txBody>
      </p:sp>
      <p:sp>
        <p:nvSpPr>
          <p:cNvPr id="109" name="TextBox 108">
            <a:extLst>
              <a:ext uri="{FF2B5EF4-FFF2-40B4-BE49-F238E27FC236}">
                <a16:creationId xmlns:a16="http://schemas.microsoft.com/office/drawing/2014/main" id="{A9C99916-C544-433B-AA25-69A69CE4F952}"/>
              </a:ext>
            </a:extLst>
          </p:cNvPr>
          <p:cNvSpPr txBox="1"/>
          <p:nvPr/>
        </p:nvSpPr>
        <p:spPr>
          <a:xfrm>
            <a:off x="29421002" y="32051022"/>
            <a:ext cx="5153145" cy="1477328"/>
          </a:xfrm>
          <a:prstGeom prst="rect">
            <a:avLst/>
          </a:prstGeom>
          <a:noFill/>
        </p:spPr>
        <p:txBody>
          <a:bodyPr wrap="square" rtlCol="0">
            <a:spAutoFit/>
          </a:bodyPr>
          <a:lstStyle/>
          <a:p>
            <a:pPr algn="ctr"/>
            <a:r>
              <a:rPr lang="en-US" dirty="0"/>
              <a:t>In the </a:t>
            </a:r>
            <a:r>
              <a:rPr lang="en-US" b="1" dirty="0">
                <a:solidFill>
                  <a:srgbClr val="0070C0"/>
                </a:solidFill>
              </a:rPr>
              <a:t>untested</a:t>
            </a:r>
            <a:r>
              <a:rPr lang="en-US" b="1" dirty="0">
                <a:solidFill>
                  <a:srgbClr val="FF0000"/>
                </a:solidFill>
              </a:rPr>
              <a:t> </a:t>
            </a:r>
            <a:r>
              <a:rPr lang="en-US" dirty="0"/>
              <a:t>sample, the aspect ratio of the wires is slightly higher near the sides of the cable since the wires are twisted in the cable, creating a more ovular cross-section for wires that are nearer to the edges of the cable. </a:t>
            </a:r>
          </a:p>
        </p:txBody>
      </p:sp>
      <p:sp>
        <p:nvSpPr>
          <p:cNvPr id="110" name="TextBox 109">
            <a:extLst>
              <a:ext uri="{FF2B5EF4-FFF2-40B4-BE49-F238E27FC236}">
                <a16:creationId xmlns:a16="http://schemas.microsoft.com/office/drawing/2014/main" id="{38F5ED50-F698-489E-9F3E-38B7D9A54D61}"/>
              </a:ext>
            </a:extLst>
          </p:cNvPr>
          <p:cNvSpPr txBox="1"/>
          <p:nvPr/>
        </p:nvSpPr>
        <p:spPr>
          <a:xfrm>
            <a:off x="35594315" y="32049375"/>
            <a:ext cx="5003837" cy="2031325"/>
          </a:xfrm>
          <a:prstGeom prst="rect">
            <a:avLst/>
          </a:prstGeom>
          <a:noFill/>
        </p:spPr>
        <p:txBody>
          <a:bodyPr wrap="square" rtlCol="0">
            <a:spAutoFit/>
          </a:bodyPr>
          <a:lstStyle/>
          <a:p>
            <a:pPr algn="ctr"/>
            <a:r>
              <a:rPr lang="en-US" dirty="0"/>
              <a:t>In the </a:t>
            </a:r>
            <a:r>
              <a:rPr lang="en-US" b="1" dirty="0">
                <a:solidFill>
                  <a:srgbClr val="FF0000"/>
                </a:solidFill>
              </a:rPr>
              <a:t>tested </a:t>
            </a:r>
            <a:r>
              <a:rPr lang="en-US" dirty="0"/>
              <a:t>sample, the aspect ratio of the wires is significantly higher near the sides of the cable because the wires become “squished” as they are pushed against the inside of the outer jacket by the other wires. There is also a slight trend of slightly increased aspect ratio in the direction of the Lorentz force.</a:t>
            </a:r>
          </a:p>
        </p:txBody>
      </p:sp>
      <p:sp>
        <p:nvSpPr>
          <p:cNvPr id="111" name="TextBox 110">
            <a:extLst>
              <a:ext uri="{FF2B5EF4-FFF2-40B4-BE49-F238E27FC236}">
                <a16:creationId xmlns:a16="http://schemas.microsoft.com/office/drawing/2014/main" id="{879FBF32-6E83-4571-B41A-684028EB6698}"/>
              </a:ext>
            </a:extLst>
          </p:cNvPr>
          <p:cNvSpPr txBox="1"/>
          <p:nvPr/>
        </p:nvSpPr>
        <p:spPr>
          <a:xfrm>
            <a:off x="24417436" y="22435888"/>
            <a:ext cx="1196653" cy="523220"/>
          </a:xfrm>
          <a:prstGeom prst="rect">
            <a:avLst/>
          </a:prstGeom>
          <a:noFill/>
        </p:spPr>
        <p:txBody>
          <a:bodyPr wrap="square" rtlCol="0">
            <a:spAutoFit/>
          </a:bodyPr>
          <a:lstStyle/>
          <a:p>
            <a:pPr algn="ctr"/>
            <a:r>
              <a:rPr lang="en-US" sz="2800" dirty="0"/>
              <a:t>Level 1</a:t>
            </a:r>
          </a:p>
        </p:txBody>
      </p:sp>
      <p:graphicFrame>
        <p:nvGraphicFramePr>
          <p:cNvPr id="112" name="Chart 111">
            <a:extLst>
              <a:ext uri="{FF2B5EF4-FFF2-40B4-BE49-F238E27FC236}">
                <a16:creationId xmlns:a16="http://schemas.microsoft.com/office/drawing/2014/main" id="{8618618E-7659-4DF4-AB7E-5F51B042118A}"/>
              </a:ext>
            </a:extLst>
          </p:cNvPr>
          <p:cNvGraphicFramePr>
            <a:graphicFrameLocks/>
          </p:cNvGraphicFramePr>
          <p:nvPr>
            <p:extLst>
              <p:ext uri="{D42A27DB-BD31-4B8C-83A1-F6EECF244321}">
                <p14:modId xmlns:p14="http://schemas.microsoft.com/office/powerpoint/2010/main" val="3218198670"/>
              </p:ext>
            </p:extLst>
          </p:nvPr>
        </p:nvGraphicFramePr>
        <p:xfrm>
          <a:off x="13959420" y="22839084"/>
          <a:ext cx="5190192" cy="4177649"/>
        </p:xfrm>
        <a:graphic>
          <a:graphicData uri="http://schemas.openxmlformats.org/drawingml/2006/chart">
            <c:chart xmlns:c="http://schemas.openxmlformats.org/drawingml/2006/chart" xmlns:r="http://schemas.openxmlformats.org/officeDocument/2006/relationships" r:id="rId24"/>
          </a:graphicData>
        </a:graphic>
      </p:graphicFrame>
      <p:sp>
        <p:nvSpPr>
          <p:cNvPr id="113" name="TextBox 112">
            <a:extLst>
              <a:ext uri="{FF2B5EF4-FFF2-40B4-BE49-F238E27FC236}">
                <a16:creationId xmlns:a16="http://schemas.microsoft.com/office/drawing/2014/main" id="{D16DC2A8-D1ED-443C-9397-276E07FB2308}"/>
              </a:ext>
            </a:extLst>
          </p:cNvPr>
          <p:cNvSpPr txBox="1"/>
          <p:nvPr/>
        </p:nvSpPr>
        <p:spPr>
          <a:xfrm>
            <a:off x="19480636" y="22721681"/>
            <a:ext cx="2096027" cy="2246769"/>
          </a:xfrm>
          <a:prstGeom prst="rect">
            <a:avLst/>
          </a:prstGeom>
          <a:noFill/>
        </p:spPr>
        <p:txBody>
          <a:bodyPr wrap="square" rtlCol="0">
            <a:spAutoFit/>
          </a:bodyPr>
          <a:lstStyle/>
          <a:p>
            <a:pPr algn="ctr"/>
            <a:r>
              <a:rPr lang="en-US" sz="2000" u="sng" dirty="0"/>
              <a:t>SC Data in Level 1</a:t>
            </a:r>
          </a:p>
          <a:p>
            <a:pPr algn="ctr"/>
            <a:r>
              <a:rPr lang="en-US" sz="2000" dirty="0"/>
              <a:t>Average Width: 422 µm</a:t>
            </a:r>
          </a:p>
          <a:p>
            <a:pPr algn="ctr"/>
            <a:r>
              <a:rPr lang="en-US" sz="2000" dirty="0"/>
              <a:t>Average Length: 1070 µm</a:t>
            </a:r>
          </a:p>
          <a:p>
            <a:pPr algn="ctr"/>
            <a:r>
              <a:rPr lang="en-US" sz="2000" dirty="0"/>
              <a:t>Average Height: 121 µm</a:t>
            </a:r>
          </a:p>
        </p:txBody>
      </p:sp>
      <p:sp>
        <p:nvSpPr>
          <p:cNvPr id="114" name="TextBox 113">
            <a:extLst>
              <a:ext uri="{FF2B5EF4-FFF2-40B4-BE49-F238E27FC236}">
                <a16:creationId xmlns:a16="http://schemas.microsoft.com/office/drawing/2014/main" id="{E6B5D9AE-1133-4B1A-93E3-99B73CEB4F7F}"/>
              </a:ext>
            </a:extLst>
          </p:cNvPr>
          <p:cNvSpPr txBox="1"/>
          <p:nvPr/>
        </p:nvSpPr>
        <p:spPr>
          <a:xfrm>
            <a:off x="19426322" y="24936909"/>
            <a:ext cx="2096027" cy="2246769"/>
          </a:xfrm>
          <a:prstGeom prst="rect">
            <a:avLst/>
          </a:prstGeom>
          <a:noFill/>
        </p:spPr>
        <p:txBody>
          <a:bodyPr wrap="square" rtlCol="0">
            <a:spAutoFit/>
          </a:bodyPr>
          <a:lstStyle/>
          <a:p>
            <a:pPr algn="ctr"/>
            <a:r>
              <a:rPr lang="en-US" sz="2000" u="sng" dirty="0"/>
              <a:t>SC Data in Level 2</a:t>
            </a:r>
          </a:p>
          <a:p>
            <a:pPr algn="ctr"/>
            <a:r>
              <a:rPr lang="en-US" sz="2000" dirty="0"/>
              <a:t>Average Width: 426 µm</a:t>
            </a:r>
          </a:p>
          <a:p>
            <a:pPr algn="ctr"/>
            <a:r>
              <a:rPr lang="en-US" sz="2000" dirty="0"/>
              <a:t>Average Length: 1090 µm</a:t>
            </a:r>
          </a:p>
          <a:p>
            <a:pPr algn="ctr"/>
            <a:r>
              <a:rPr lang="en-US" sz="2000" dirty="0"/>
              <a:t>Average Height: 186 µm</a:t>
            </a:r>
          </a:p>
        </p:txBody>
      </p:sp>
      <p:sp>
        <p:nvSpPr>
          <p:cNvPr id="116" name="Rectangle 115">
            <a:extLst>
              <a:ext uri="{FF2B5EF4-FFF2-40B4-BE49-F238E27FC236}">
                <a16:creationId xmlns:a16="http://schemas.microsoft.com/office/drawing/2014/main" id="{6516E2F1-73EA-4B86-AA28-3409E3D47F47}"/>
              </a:ext>
            </a:extLst>
          </p:cNvPr>
          <p:cNvSpPr/>
          <p:nvPr/>
        </p:nvSpPr>
        <p:spPr>
          <a:xfrm>
            <a:off x="13347341" y="28373333"/>
            <a:ext cx="14876566" cy="1815882"/>
          </a:xfrm>
          <a:prstGeom prst="rect">
            <a:avLst/>
          </a:prstGeom>
        </p:spPr>
        <p:txBody>
          <a:bodyPr wrap="square">
            <a:spAutoFit/>
          </a:bodyPr>
          <a:lstStyle/>
          <a:p>
            <a:pPr marL="571500" indent="-571500">
              <a:buFont typeface="Wingdings" panose="05000000000000000000" pitchFamily="2" charset="2"/>
              <a:buChar char="v"/>
            </a:pPr>
            <a:r>
              <a:rPr lang="en-US" sz="2800" dirty="0"/>
              <a:t>Among the tested samples, there are consistently more wires exhibiting deformation compared to the untested sample. </a:t>
            </a:r>
          </a:p>
          <a:p>
            <a:pPr marL="571500" indent="-571500">
              <a:buFont typeface="Wingdings" panose="05000000000000000000" pitchFamily="2" charset="2"/>
              <a:buChar char="v"/>
            </a:pPr>
            <a:r>
              <a:rPr lang="en-US" sz="2800" dirty="0"/>
              <a:t>For both Cu and SC wires, we found there to be greater than twice the amount of dents compared to the untested sample as shown in the graph below. </a:t>
            </a:r>
          </a:p>
        </p:txBody>
      </p:sp>
      <p:sp>
        <p:nvSpPr>
          <p:cNvPr id="117" name="TextBox 116">
            <a:extLst>
              <a:ext uri="{FF2B5EF4-FFF2-40B4-BE49-F238E27FC236}">
                <a16:creationId xmlns:a16="http://schemas.microsoft.com/office/drawing/2014/main" id="{6A75C595-A62A-449D-AB82-C9B14343BFF7}"/>
              </a:ext>
            </a:extLst>
          </p:cNvPr>
          <p:cNvSpPr txBox="1"/>
          <p:nvPr/>
        </p:nvSpPr>
        <p:spPr>
          <a:xfrm>
            <a:off x="29421002" y="7652232"/>
            <a:ext cx="12015751" cy="3600986"/>
          </a:xfrm>
          <a:prstGeom prst="rect">
            <a:avLst/>
          </a:prstGeom>
          <a:noFill/>
        </p:spPr>
        <p:txBody>
          <a:bodyPr wrap="square" rtlCol="0">
            <a:spAutoFit/>
          </a:bodyPr>
          <a:lstStyle/>
          <a:p>
            <a:r>
              <a:rPr lang="en-US" sz="2800" b="1" dirty="0"/>
              <a:t>2. 	</a:t>
            </a:r>
            <a:r>
              <a:rPr lang="en-US" sz="3200" b="1" dirty="0"/>
              <a:t>	Dent Deformation</a:t>
            </a:r>
          </a:p>
          <a:p>
            <a:pPr marL="1200150" lvl="1" indent="-742950">
              <a:buFont typeface="Wingdings" panose="05000000000000000000" pitchFamily="2" charset="2"/>
              <a:buChar char="v"/>
            </a:pPr>
            <a:r>
              <a:rPr lang="en-US" sz="2800" dirty="0"/>
              <a:t>To characterize the plastic deformation in the wires, we first disassembled a baseline conductor sample using </a:t>
            </a:r>
            <a:r>
              <a:rPr lang="en-US" sz="2800" b="1" dirty="0"/>
              <a:t>electrical discharging machining (EDM) </a:t>
            </a:r>
            <a:r>
              <a:rPr lang="en-US" sz="2800" dirty="0"/>
              <a:t>to section the conductor.</a:t>
            </a:r>
          </a:p>
          <a:p>
            <a:pPr marL="1200150" lvl="1" indent="-742950">
              <a:buFont typeface="Wingdings" panose="05000000000000000000" pitchFamily="2" charset="2"/>
              <a:buChar char="v"/>
            </a:pPr>
            <a:r>
              <a:rPr lang="en-US" sz="2800" dirty="0"/>
              <a:t>We proceeded to separate individual wires based off the level of damage presented on the wire.</a:t>
            </a:r>
          </a:p>
          <a:p>
            <a:pPr marL="1200150" lvl="1" indent="-742950">
              <a:buFont typeface="Wingdings" panose="05000000000000000000" pitchFamily="2" charset="2"/>
              <a:buChar char="v"/>
            </a:pPr>
            <a:r>
              <a:rPr lang="en-US" sz="2800" dirty="0"/>
              <a:t>We use </a:t>
            </a:r>
            <a:r>
              <a:rPr lang="en-US" sz="2800" b="1" dirty="0"/>
              <a:t>Laser Scanning Confocal Microscopy (LSCM) </a:t>
            </a:r>
            <a:r>
              <a:rPr lang="en-US" sz="2800" dirty="0"/>
              <a:t>to measure</a:t>
            </a:r>
          </a:p>
          <a:p>
            <a:pPr lvl="1"/>
            <a:r>
              <a:rPr lang="en-US" sz="2800" dirty="0"/>
              <a:t>	   the cross-section and height of the dents.</a:t>
            </a:r>
          </a:p>
        </p:txBody>
      </p:sp>
      <p:sp>
        <p:nvSpPr>
          <p:cNvPr id="118" name="Arrow: Right 117">
            <a:extLst>
              <a:ext uri="{FF2B5EF4-FFF2-40B4-BE49-F238E27FC236}">
                <a16:creationId xmlns:a16="http://schemas.microsoft.com/office/drawing/2014/main" id="{22C50550-CC3D-4631-A6E0-C26488C9ACB9}"/>
              </a:ext>
            </a:extLst>
          </p:cNvPr>
          <p:cNvSpPr/>
          <p:nvPr/>
        </p:nvSpPr>
        <p:spPr>
          <a:xfrm rot="18724101">
            <a:off x="23691505" y="12414904"/>
            <a:ext cx="1465243" cy="6084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082C9CC1-F8C3-4213-90EE-0181B93F1C53}"/>
              </a:ext>
            </a:extLst>
          </p:cNvPr>
          <p:cNvSpPr txBox="1"/>
          <p:nvPr/>
        </p:nvSpPr>
        <p:spPr>
          <a:xfrm>
            <a:off x="26705076" y="22425043"/>
            <a:ext cx="1196653" cy="523220"/>
          </a:xfrm>
          <a:prstGeom prst="rect">
            <a:avLst/>
          </a:prstGeom>
          <a:noFill/>
        </p:spPr>
        <p:txBody>
          <a:bodyPr wrap="square" rtlCol="0">
            <a:spAutoFit/>
          </a:bodyPr>
          <a:lstStyle/>
          <a:p>
            <a:pPr algn="ctr"/>
            <a:r>
              <a:rPr lang="en-US" sz="2800" dirty="0"/>
              <a:t>Level 2</a:t>
            </a:r>
          </a:p>
        </p:txBody>
      </p:sp>
      <p:pic>
        <p:nvPicPr>
          <p:cNvPr id="121" name="Picture 120" descr="P:\JEWELLMC_11-15-2018\Tony Doan\Nb3Sn\Wire Samples\Sample B Images\Confocal\Wire #6\Levels of Damage\Petal 6 Level 0 - 3.tif">
            <a:extLst>
              <a:ext uri="{FF2B5EF4-FFF2-40B4-BE49-F238E27FC236}">
                <a16:creationId xmlns:a16="http://schemas.microsoft.com/office/drawing/2014/main" id="{4AC72A09-E7BD-4775-8572-3266CC5EA28E}"/>
              </a:ext>
            </a:extLst>
          </p:cNvPr>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21774799" y="25105676"/>
            <a:ext cx="1893519" cy="1906229"/>
          </a:xfrm>
          <a:prstGeom prst="rect">
            <a:avLst/>
          </a:prstGeom>
          <a:noFill/>
          <a:ln>
            <a:noFill/>
          </a:ln>
        </p:spPr>
      </p:pic>
      <p:pic>
        <p:nvPicPr>
          <p:cNvPr id="122" name="Picture 121">
            <a:extLst>
              <a:ext uri="{FF2B5EF4-FFF2-40B4-BE49-F238E27FC236}">
                <a16:creationId xmlns:a16="http://schemas.microsoft.com/office/drawing/2014/main" id="{EB1B3384-B179-4637-AC15-5760DE2BAB17}"/>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3999927" y="25107817"/>
            <a:ext cx="1924044" cy="1915684"/>
          </a:xfrm>
          <a:prstGeom prst="rect">
            <a:avLst/>
          </a:prstGeom>
        </p:spPr>
      </p:pic>
      <p:pic>
        <p:nvPicPr>
          <p:cNvPr id="123" name="Picture 122">
            <a:extLst>
              <a:ext uri="{FF2B5EF4-FFF2-40B4-BE49-F238E27FC236}">
                <a16:creationId xmlns:a16="http://schemas.microsoft.com/office/drawing/2014/main" id="{83BDD827-FBA4-43DA-B5BC-EF53D5988490}"/>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26182839" y="25092993"/>
            <a:ext cx="1924044" cy="1936959"/>
          </a:xfrm>
          <a:prstGeom prst="rect">
            <a:avLst/>
          </a:prstGeom>
        </p:spPr>
      </p:pic>
      <p:sp>
        <p:nvSpPr>
          <p:cNvPr id="124" name="Rectangle 123">
            <a:extLst>
              <a:ext uri="{FF2B5EF4-FFF2-40B4-BE49-F238E27FC236}">
                <a16:creationId xmlns:a16="http://schemas.microsoft.com/office/drawing/2014/main" id="{F5016B9E-AB87-44F4-994E-80A7C30B0622}"/>
              </a:ext>
            </a:extLst>
          </p:cNvPr>
          <p:cNvSpPr/>
          <p:nvPr/>
        </p:nvSpPr>
        <p:spPr>
          <a:xfrm>
            <a:off x="20700564" y="29960845"/>
            <a:ext cx="7544188" cy="4401205"/>
          </a:xfrm>
          <a:prstGeom prst="rect">
            <a:avLst/>
          </a:prstGeom>
        </p:spPr>
        <p:txBody>
          <a:bodyPr wrap="square">
            <a:spAutoFit/>
          </a:bodyPr>
          <a:lstStyle/>
          <a:p>
            <a:pPr algn="ctr"/>
            <a:r>
              <a:rPr lang="en-US" sz="2800" b="1" dirty="0"/>
              <a:t>Summary</a:t>
            </a:r>
          </a:p>
          <a:p>
            <a:r>
              <a:rPr lang="en-US" sz="2800" dirty="0"/>
              <a:t>We expect an increase amount of dents in the tested sample as the wires experience strain due to the Lorentz force.</a:t>
            </a:r>
          </a:p>
          <a:p>
            <a:r>
              <a:rPr lang="en-US" sz="2800" dirty="0"/>
              <a:t>In addition seek to find the level of deformation corresponding to the number of superconducting filament cracks.</a:t>
            </a:r>
          </a:p>
          <a:p>
            <a:r>
              <a:rPr lang="en-US" sz="2800" dirty="0"/>
              <a:t>Further investigation will be to image and analyze the dimensions of the dent to characterize the extent of deformation.</a:t>
            </a:r>
          </a:p>
        </p:txBody>
      </p:sp>
      <p:sp>
        <p:nvSpPr>
          <p:cNvPr id="8" name="TextBox 7">
            <a:extLst>
              <a:ext uri="{FF2B5EF4-FFF2-40B4-BE49-F238E27FC236}">
                <a16:creationId xmlns:a16="http://schemas.microsoft.com/office/drawing/2014/main" id="{A762AD18-EEC7-462A-A509-ACC0B8C0593F}"/>
              </a:ext>
            </a:extLst>
          </p:cNvPr>
          <p:cNvSpPr txBox="1"/>
          <p:nvPr/>
        </p:nvSpPr>
        <p:spPr>
          <a:xfrm>
            <a:off x="847408" y="34486759"/>
            <a:ext cx="12265155" cy="1323439"/>
          </a:xfrm>
          <a:prstGeom prst="rect">
            <a:avLst/>
          </a:prstGeom>
          <a:solidFill>
            <a:schemeClr val="accent1">
              <a:lumMod val="20000"/>
              <a:lumOff val="80000"/>
            </a:schemeClr>
          </a:solidFill>
          <a:ln w="12700">
            <a:solidFill>
              <a:srgbClr val="253A65"/>
            </a:solidFill>
          </a:ln>
        </p:spPr>
        <p:txBody>
          <a:bodyPr wrap="square" rtlCol="0">
            <a:spAutoFit/>
          </a:bodyPr>
          <a:lstStyle/>
          <a:p>
            <a:r>
              <a:rPr lang="en-US" sz="4000" b="1" dirty="0"/>
              <a:t>Key Result: </a:t>
            </a:r>
            <a:r>
              <a:rPr lang="en-US" sz="4000" dirty="0"/>
              <a:t>The wires have degraded, likely due to the movement of wires and contact between wires</a:t>
            </a:r>
            <a:endParaRPr lang="en-US" sz="4000" b="1" dirty="0"/>
          </a:p>
        </p:txBody>
      </p:sp>
      <p:sp>
        <p:nvSpPr>
          <p:cNvPr id="125" name="TextBox 124">
            <a:extLst>
              <a:ext uri="{FF2B5EF4-FFF2-40B4-BE49-F238E27FC236}">
                <a16:creationId xmlns:a16="http://schemas.microsoft.com/office/drawing/2014/main" id="{E92FBE05-60F7-43F7-A640-7D1970C238DA}"/>
              </a:ext>
            </a:extLst>
          </p:cNvPr>
          <p:cNvSpPr txBox="1"/>
          <p:nvPr/>
        </p:nvSpPr>
        <p:spPr>
          <a:xfrm>
            <a:off x="28438492" y="34485912"/>
            <a:ext cx="12775585" cy="1323439"/>
          </a:xfrm>
          <a:prstGeom prst="rect">
            <a:avLst/>
          </a:prstGeom>
          <a:solidFill>
            <a:schemeClr val="accent1">
              <a:lumMod val="20000"/>
              <a:lumOff val="80000"/>
            </a:schemeClr>
          </a:solidFill>
          <a:ln w="12700">
            <a:solidFill>
              <a:srgbClr val="253A65"/>
            </a:solidFill>
          </a:ln>
        </p:spPr>
        <p:txBody>
          <a:bodyPr wrap="square" rtlCol="0">
            <a:spAutoFit/>
          </a:bodyPr>
          <a:lstStyle/>
          <a:p>
            <a:r>
              <a:rPr lang="en-US" sz="4000" b="1" dirty="0"/>
              <a:t>Key Result: </a:t>
            </a:r>
            <a:r>
              <a:rPr lang="en-US" sz="4000" dirty="0"/>
              <a:t>The wires have moved through the cable, and the movement is mainly in the direction of the Lorentz force</a:t>
            </a:r>
            <a:endParaRPr lang="en-US" sz="4000" b="1" dirty="0"/>
          </a:p>
        </p:txBody>
      </p:sp>
      <p:grpSp>
        <p:nvGrpSpPr>
          <p:cNvPr id="126" name="Group 125">
            <a:extLst>
              <a:ext uri="{FF2B5EF4-FFF2-40B4-BE49-F238E27FC236}">
                <a16:creationId xmlns:a16="http://schemas.microsoft.com/office/drawing/2014/main" id="{46940B17-4DEB-4520-84CB-8540C052432B}"/>
              </a:ext>
            </a:extLst>
          </p:cNvPr>
          <p:cNvGrpSpPr/>
          <p:nvPr/>
        </p:nvGrpSpPr>
        <p:grpSpPr>
          <a:xfrm>
            <a:off x="29399729" y="13783499"/>
            <a:ext cx="12058295" cy="1270505"/>
            <a:chOff x="468995" y="6770619"/>
            <a:chExt cx="40846247" cy="1270505"/>
          </a:xfrm>
        </p:grpSpPr>
        <p:sp>
          <p:nvSpPr>
            <p:cNvPr id="130" name="TextBox 129">
              <a:extLst>
                <a:ext uri="{FF2B5EF4-FFF2-40B4-BE49-F238E27FC236}">
                  <a16:creationId xmlns:a16="http://schemas.microsoft.com/office/drawing/2014/main" id="{77B43E1A-8F02-4601-A3D4-5E790FD5D183}"/>
                </a:ext>
              </a:extLst>
            </p:cNvPr>
            <p:cNvSpPr txBox="1"/>
            <p:nvPr/>
          </p:nvSpPr>
          <p:spPr>
            <a:xfrm flipV="1">
              <a:off x="468995" y="6770619"/>
              <a:ext cx="40846247" cy="1106424"/>
            </a:xfrm>
            <a:prstGeom prst="rect">
              <a:avLst/>
            </a:prstGeom>
            <a:solidFill>
              <a:srgbClr val="264061"/>
            </a:solidFill>
          </p:spPr>
          <p:txBody>
            <a:bodyPr wrap="square" rtlCol="0">
              <a:spAutoFit/>
            </a:bodyPr>
            <a:lstStyle/>
            <a:p>
              <a:pPr algn="ctr"/>
              <a:endParaRPr lang="en-US" b="1" dirty="0">
                <a:latin typeface="Cambria" panose="02040503050406030204" pitchFamily="18" charset="0"/>
              </a:endParaRPr>
            </a:p>
          </p:txBody>
        </p:sp>
        <p:sp>
          <p:nvSpPr>
            <p:cNvPr id="131" name="TextBox 130">
              <a:extLst>
                <a:ext uri="{FF2B5EF4-FFF2-40B4-BE49-F238E27FC236}">
                  <a16:creationId xmlns:a16="http://schemas.microsoft.com/office/drawing/2014/main" id="{5C6D8276-6692-4B7C-8E2C-DB58C58D4501}"/>
                </a:ext>
              </a:extLst>
            </p:cNvPr>
            <p:cNvSpPr txBox="1"/>
            <p:nvPr/>
          </p:nvSpPr>
          <p:spPr>
            <a:xfrm>
              <a:off x="1220191" y="6933128"/>
              <a:ext cx="39340762" cy="1107996"/>
            </a:xfrm>
            <a:prstGeom prst="rect">
              <a:avLst/>
            </a:prstGeom>
            <a:solidFill>
              <a:srgbClr val="BEAD80"/>
            </a:solidFill>
          </p:spPr>
          <p:txBody>
            <a:bodyPr wrap="square" rtlCol="0">
              <a:spAutoFit/>
            </a:bodyPr>
            <a:lstStyle/>
            <a:p>
              <a:pPr algn="ctr"/>
              <a:r>
                <a:rPr lang="en-US" sz="6600" b="1" dirty="0">
                  <a:latin typeface="Cambria" panose="02040503050406030204" pitchFamily="18" charset="0"/>
                </a:rPr>
                <a:t>Acknowledgements</a:t>
              </a:r>
            </a:p>
          </p:txBody>
        </p:sp>
      </p:grpSp>
      <p:graphicFrame>
        <p:nvGraphicFramePr>
          <p:cNvPr id="132" name="Chart 131">
            <a:extLst>
              <a:ext uri="{FF2B5EF4-FFF2-40B4-BE49-F238E27FC236}">
                <a16:creationId xmlns:a16="http://schemas.microsoft.com/office/drawing/2014/main" id="{CA7991BE-8EFC-4B49-9D7F-90EA4023C74E}"/>
              </a:ext>
            </a:extLst>
          </p:cNvPr>
          <p:cNvGraphicFramePr>
            <a:graphicFrameLocks/>
          </p:cNvGraphicFramePr>
          <p:nvPr>
            <p:extLst>
              <p:ext uri="{D42A27DB-BD31-4B8C-83A1-F6EECF244321}">
                <p14:modId xmlns:p14="http://schemas.microsoft.com/office/powerpoint/2010/main" val="1850687390"/>
              </p:ext>
            </p:extLst>
          </p:nvPr>
        </p:nvGraphicFramePr>
        <p:xfrm>
          <a:off x="13440230" y="30218744"/>
          <a:ext cx="7210450" cy="3958846"/>
        </p:xfrm>
        <a:graphic>
          <a:graphicData uri="http://schemas.openxmlformats.org/drawingml/2006/chart">
            <c:chart xmlns:c="http://schemas.openxmlformats.org/drawingml/2006/chart" xmlns:r="http://schemas.openxmlformats.org/officeDocument/2006/relationships" r:id="rId28"/>
          </a:graphicData>
        </a:graphic>
      </p:graphicFrame>
      <p:sp>
        <p:nvSpPr>
          <p:cNvPr id="133" name="TextBox 132">
            <a:extLst>
              <a:ext uri="{FF2B5EF4-FFF2-40B4-BE49-F238E27FC236}">
                <a16:creationId xmlns:a16="http://schemas.microsoft.com/office/drawing/2014/main" id="{C3CB18F2-BD52-4855-B7CC-78ECCB9331C5}"/>
              </a:ext>
            </a:extLst>
          </p:cNvPr>
          <p:cNvSpPr txBox="1"/>
          <p:nvPr/>
        </p:nvSpPr>
        <p:spPr>
          <a:xfrm>
            <a:off x="13355420" y="34486706"/>
            <a:ext cx="14868473" cy="1323439"/>
          </a:xfrm>
          <a:prstGeom prst="rect">
            <a:avLst/>
          </a:prstGeom>
          <a:solidFill>
            <a:schemeClr val="accent1">
              <a:lumMod val="20000"/>
              <a:lumOff val="80000"/>
            </a:schemeClr>
          </a:solidFill>
          <a:ln w="12700">
            <a:solidFill>
              <a:srgbClr val="253A65"/>
            </a:solidFill>
          </a:ln>
        </p:spPr>
        <p:txBody>
          <a:bodyPr wrap="square" rtlCol="0">
            <a:spAutoFit/>
          </a:bodyPr>
          <a:lstStyle/>
          <a:p>
            <a:r>
              <a:rPr lang="en-US" sz="4000" b="1" dirty="0"/>
              <a:t>Key Result: </a:t>
            </a:r>
            <a:r>
              <a:rPr lang="en-US" sz="4000" dirty="0"/>
              <a:t>A greater amount of deformation in the tested sample due to the strain and “rubbing” of the wires from the Lorentz force. </a:t>
            </a:r>
          </a:p>
        </p:txBody>
      </p:sp>
      <p:sp>
        <p:nvSpPr>
          <p:cNvPr id="4" name="Right Brace 3">
            <a:extLst>
              <a:ext uri="{FF2B5EF4-FFF2-40B4-BE49-F238E27FC236}">
                <a16:creationId xmlns:a16="http://schemas.microsoft.com/office/drawing/2014/main" id="{C71A9F05-5849-4525-A25B-A3D4366A87B3}"/>
              </a:ext>
            </a:extLst>
          </p:cNvPr>
          <p:cNvSpPr/>
          <p:nvPr/>
        </p:nvSpPr>
        <p:spPr>
          <a:xfrm>
            <a:off x="17802467" y="31511431"/>
            <a:ext cx="201844" cy="161575"/>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8796283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2109</TotalTime>
  <Words>1171</Words>
  <Application>Microsoft Office PowerPoint</Application>
  <PresentationFormat>Custom</PresentationFormat>
  <Paragraphs>110</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Cambria</vt:lpstr>
      <vt:lpstr>Times New Roman</vt:lpstr>
      <vt:lpstr>Wingdings</vt:lpstr>
      <vt:lpstr>Office Theme</vt:lpstr>
      <vt:lpstr>WIRE POSITIONING AND DEGRADATION IN SUPERCONDUCTING CABLES SUBJECTED TO ELECTROMAGNETIC CYCLING</vt:lpstr>
    </vt:vector>
  </TitlesOfParts>
  <Company>UWEC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Olson, Tanner Erik Robert</dc:creator>
  <cp:lastModifiedBy>Doan, Anthony Tai</cp:lastModifiedBy>
  <cp:revision>240</cp:revision>
  <dcterms:created xsi:type="dcterms:W3CDTF">2017-03-28T13:36:12Z</dcterms:created>
  <dcterms:modified xsi:type="dcterms:W3CDTF">2019-04-24T20:52:06Z</dcterms:modified>
</cp:coreProperties>
</file>