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6" r:id="rId1"/>
  </p:sldMasterIdLst>
  <p:notesMasterIdLst>
    <p:notesMasterId r:id="rId23"/>
  </p:notesMasterIdLst>
  <p:sldIdLst>
    <p:sldId id="277" r:id="rId2"/>
    <p:sldId id="428" r:id="rId3"/>
    <p:sldId id="430" r:id="rId4"/>
    <p:sldId id="431" r:id="rId5"/>
    <p:sldId id="432" r:id="rId6"/>
    <p:sldId id="434" r:id="rId7"/>
    <p:sldId id="433" r:id="rId8"/>
    <p:sldId id="435" r:id="rId9"/>
    <p:sldId id="436" r:id="rId10"/>
    <p:sldId id="437" r:id="rId11"/>
    <p:sldId id="440" r:id="rId12"/>
    <p:sldId id="441" r:id="rId13"/>
    <p:sldId id="442" r:id="rId14"/>
    <p:sldId id="443" r:id="rId15"/>
    <p:sldId id="429" r:id="rId16"/>
    <p:sldId id="444" r:id="rId17"/>
    <p:sldId id="445" r:id="rId18"/>
    <p:sldId id="446" r:id="rId19"/>
    <p:sldId id="447" r:id="rId20"/>
    <p:sldId id="438" r:id="rId21"/>
    <p:sldId id="43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ika Tasnim" initials="AT" lastIdx="1" clrIdx="0">
    <p:extLst>
      <p:ext uri="{19B8F6BF-5375-455C-9EA6-DF929625EA0E}">
        <p15:presenceInfo xmlns:p15="http://schemas.microsoft.com/office/powerpoint/2012/main" userId="c12cc6be78982b4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13E3D1-E9AE-40FC-B2C9-EF871F152616}" v="189" dt="2021-06-18T01:25:33.127"/>
    <p1510:client id="{C2A8D1B0-3ECA-4556-B7A2-80FC59E50347}" v="8" dt="2021-06-18T16:44:08.4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9" autoAdjust="0"/>
    <p:restoredTop sz="76696" autoAdjust="0"/>
  </p:normalViewPr>
  <p:slideViewPr>
    <p:cSldViewPr>
      <p:cViewPr varScale="1">
        <p:scale>
          <a:sx n="91" d="100"/>
          <a:sy n="91" d="100"/>
        </p:scale>
        <p:origin x="588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677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293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ika Tasnim" userId="c12cc6be78982b43" providerId="LiveId" clId="{C2A8D1B0-3ECA-4556-B7A2-80FC59E50347}"/>
    <pc:docChg chg="undo redo custSel modSld">
      <pc:chgData name="Anika Tasnim" userId="c12cc6be78982b43" providerId="LiveId" clId="{C2A8D1B0-3ECA-4556-B7A2-80FC59E50347}" dt="2021-06-18T18:56:45.228" v="3677" actId="20577"/>
      <pc:docMkLst>
        <pc:docMk/>
      </pc:docMkLst>
      <pc:sldChg chg="addCm delCm modNotesTx">
        <pc:chgData name="Anika Tasnim" userId="c12cc6be78982b43" providerId="LiveId" clId="{C2A8D1B0-3ECA-4556-B7A2-80FC59E50347}" dt="2021-06-18T18:56:45.228" v="3677" actId="20577"/>
        <pc:sldMkLst>
          <pc:docMk/>
          <pc:sldMk cId="3285485930" sldId="277"/>
        </pc:sldMkLst>
      </pc:sldChg>
      <pc:sldChg chg="modSp mod modNotesTx">
        <pc:chgData name="Anika Tasnim" userId="c12cc6be78982b43" providerId="LiveId" clId="{C2A8D1B0-3ECA-4556-B7A2-80FC59E50347}" dt="2021-06-18T18:01:19.035" v="3148" actId="20577"/>
        <pc:sldMkLst>
          <pc:docMk/>
          <pc:sldMk cId="2546136108" sldId="328"/>
        </pc:sldMkLst>
        <pc:spChg chg="mod">
          <ac:chgData name="Anika Tasnim" userId="c12cc6be78982b43" providerId="LiveId" clId="{C2A8D1B0-3ECA-4556-B7A2-80FC59E50347}" dt="2021-06-18T18:01:19.035" v="3148" actId="20577"/>
          <ac:spMkLst>
            <pc:docMk/>
            <pc:sldMk cId="2546136108" sldId="328"/>
            <ac:spMk id="3" creationId="{1CF1182E-954F-4D4B-8396-0D96B962BEE9}"/>
          </ac:spMkLst>
        </pc:spChg>
      </pc:sldChg>
      <pc:sldChg chg="modNotesTx">
        <pc:chgData name="Anika Tasnim" userId="c12cc6be78982b43" providerId="LiveId" clId="{C2A8D1B0-3ECA-4556-B7A2-80FC59E50347}" dt="2021-06-18T16:55:55.175" v="2059" actId="20577"/>
        <pc:sldMkLst>
          <pc:docMk/>
          <pc:sldMk cId="1163402711" sldId="368"/>
        </pc:sldMkLst>
      </pc:sldChg>
      <pc:sldChg chg="modNotesTx">
        <pc:chgData name="Anika Tasnim" userId="c12cc6be78982b43" providerId="LiveId" clId="{C2A8D1B0-3ECA-4556-B7A2-80FC59E50347}" dt="2021-06-18T16:39:02.431" v="1180" actId="20577"/>
        <pc:sldMkLst>
          <pc:docMk/>
          <pc:sldMk cId="4229073633" sldId="369"/>
        </pc:sldMkLst>
      </pc:sldChg>
      <pc:sldChg chg="modNotesTx">
        <pc:chgData name="Anika Tasnim" userId="c12cc6be78982b43" providerId="LiveId" clId="{C2A8D1B0-3ECA-4556-B7A2-80FC59E50347}" dt="2021-06-18T16:52:45.197" v="1997" actId="20577"/>
        <pc:sldMkLst>
          <pc:docMk/>
          <pc:sldMk cId="3972343857" sldId="378"/>
        </pc:sldMkLst>
      </pc:sldChg>
      <pc:sldChg chg="modNotesTx">
        <pc:chgData name="Anika Tasnim" userId="c12cc6be78982b43" providerId="LiveId" clId="{C2A8D1B0-3ECA-4556-B7A2-80FC59E50347}" dt="2021-06-18T16:38:11.296" v="1138" actId="20577"/>
        <pc:sldMkLst>
          <pc:docMk/>
          <pc:sldMk cId="2711055526" sldId="379"/>
        </pc:sldMkLst>
      </pc:sldChg>
      <pc:sldChg chg="modSp mod">
        <pc:chgData name="Anika Tasnim" userId="c12cc6be78982b43" providerId="LiveId" clId="{C2A8D1B0-3ECA-4556-B7A2-80FC59E50347}" dt="2021-06-18T16:37:27.843" v="1069"/>
        <pc:sldMkLst>
          <pc:docMk/>
          <pc:sldMk cId="4161827351" sldId="380"/>
        </pc:sldMkLst>
        <pc:spChg chg="mod">
          <ac:chgData name="Anika Tasnim" userId="c12cc6be78982b43" providerId="LiveId" clId="{C2A8D1B0-3ECA-4556-B7A2-80FC59E50347}" dt="2021-06-18T16:37:27.843" v="1069"/>
          <ac:spMkLst>
            <pc:docMk/>
            <pc:sldMk cId="4161827351" sldId="380"/>
            <ac:spMk id="3" creationId="{1CF1182E-954F-4D4B-8396-0D96B962BEE9}"/>
          </ac:spMkLst>
        </pc:spChg>
      </pc:sldChg>
      <pc:sldChg chg="modSp mod modNotesTx">
        <pc:chgData name="Anika Tasnim" userId="c12cc6be78982b43" providerId="LiveId" clId="{C2A8D1B0-3ECA-4556-B7A2-80FC59E50347}" dt="2021-06-18T18:13:40.168" v="3383" actId="20577"/>
        <pc:sldMkLst>
          <pc:docMk/>
          <pc:sldMk cId="837754772" sldId="383"/>
        </pc:sldMkLst>
        <pc:spChg chg="mod">
          <ac:chgData name="Anika Tasnim" userId="c12cc6be78982b43" providerId="LiveId" clId="{C2A8D1B0-3ECA-4556-B7A2-80FC59E50347}" dt="2021-06-18T16:38:22.365" v="1140" actId="20577"/>
          <ac:spMkLst>
            <pc:docMk/>
            <pc:sldMk cId="837754772" sldId="383"/>
            <ac:spMk id="3" creationId="{1CF1182E-954F-4D4B-8396-0D96B962BEE9}"/>
          </ac:spMkLst>
        </pc:spChg>
      </pc:sldChg>
      <pc:sldChg chg="modNotesTx">
        <pc:chgData name="Anika Tasnim" userId="c12cc6be78982b43" providerId="LiveId" clId="{C2A8D1B0-3ECA-4556-B7A2-80FC59E50347}" dt="2021-06-18T18:15:10.229" v="3391" actId="20577"/>
        <pc:sldMkLst>
          <pc:docMk/>
          <pc:sldMk cId="2461971484" sldId="389"/>
        </pc:sldMkLst>
      </pc:sldChg>
      <pc:sldChg chg="modNotesTx">
        <pc:chgData name="Anika Tasnim" userId="c12cc6be78982b43" providerId="LiveId" clId="{C2A8D1B0-3ECA-4556-B7A2-80FC59E50347}" dt="2021-06-18T16:36:15.974" v="1004" actId="20577"/>
        <pc:sldMkLst>
          <pc:docMk/>
          <pc:sldMk cId="2680451546" sldId="392"/>
        </pc:sldMkLst>
      </pc:sldChg>
      <pc:sldChg chg="modSp mod modNotesTx">
        <pc:chgData name="Anika Tasnim" userId="c12cc6be78982b43" providerId="LiveId" clId="{C2A8D1B0-3ECA-4556-B7A2-80FC59E50347}" dt="2021-06-18T16:59:34.445" v="2255" actId="20577"/>
        <pc:sldMkLst>
          <pc:docMk/>
          <pc:sldMk cId="221204816" sldId="394"/>
        </pc:sldMkLst>
        <pc:spChg chg="mod">
          <ac:chgData name="Anika Tasnim" userId="c12cc6be78982b43" providerId="LiveId" clId="{C2A8D1B0-3ECA-4556-B7A2-80FC59E50347}" dt="2021-06-18T16:58:59.986" v="2238" actId="20577"/>
          <ac:spMkLst>
            <pc:docMk/>
            <pc:sldMk cId="221204816" sldId="394"/>
            <ac:spMk id="3" creationId="{1CF1182E-954F-4D4B-8396-0D96B962BEE9}"/>
          </ac:spMkLst>
        </pc:spChg>
      </pc:sldChg>
      <pc:sldChg chg="modNotesTx">
        <pc:chgData name="Anika Tasnim" userId="c12cc6be78982b43" providerId="LiveId" clId="{C2A8D1B0-3ECA-4556-B7A2-80FC59E50347}" dt="2021-06-18T17:09:35.799" v="2929" actId="20577"/>
        <pc:sldMkLst>
          <pc:docMk/>
          <pc:sldMk cId="3692056747" sldId="398"/>
        </pc:sldMkLst>
      </pc:sldChg>
      <pc:sldChg chg="modNotesTx">
        <pc:chgData name="Anika Tasnim" userId="c12cc6be78982b43" providerId="LiveId" clId="{C2A8D1B0-3ECA-4556-B7A2-80FC59E50347}" dt="2021-06-18T17:14:01.836" v="3129"/>
        <pc:sldMkLst>
          <pc:docMk/>
          <pc:sldMk cId="3074599128" sldId="403"/>
        </pc:sldMkLst>
      </pc:sldChg>
      <pc:sldChg chg="modNotesTx">
        <pc:chgData name="Anika Tasnim" userId="c12cc6be78982b43" providerId="LiveId" clId="{C2A8D1B0-3ECA-4556-B7A2-80FC59E50347}" dt="2021-06-18T16:57:31.854" v="2060" actId="20577"/>
        <pc:sldMkLst>
          <pc:docMk/>
          <pc:sldMk cId="1813529660" sldId="404"/>
        </pc:sldMkLst>
      </pc:sldChg>
      <pc:sldChg chg="modNotesTx">
        <pc:chgData name="Anika Tasnim" userId="c12cc6be78982b43" providerId="LiveId" clId="{C2A8D1B0-3ECA-4556-B7A2-80FC59E50347}" dt="2021-06-18T17:06:11.616" v="2566" actId="313"/>
        <pc:sldMkLst>
          <pc:docMk/>
          <pc:sldMk cId="485333829" sldId="405"/>
        </pc:sldMkLst>
      </pc:sldChg>
      <pc:sldChg chg="modNotes modNotesTx">
        <pc:chgData name="Anika Tasnim" userId="c12cc6be78982b43" providerId="LiveId" clId="{C2A8D1B0-3ECA-4556-B7A2-80FC59E50347}" dt="2021-06-18T18:18:21.323" v="3484" actId="20577"/>
        <pc:sldMkLst>
          <pc:docMk/>
          <pc:sldMk cId="2923173417" sldId="406"/>
        </pc:sldMkLst>
      </pc:sldChg>
      <pc:sldChg chg="modNotesTx">
        <pc:chgData name="Anika Tasnim" userId="c12cc6be78982b43" providerId="LiveId" clId="{C2A8D1B0-3ECA-4556-B7A2-80FC59E50347}" dt="2021-06-18T18:19:52.226" v="3506" actId="33524"/>
        <pc:sldMkLst>
          <pc:docMk/>
          <pc:sldMk cId="4288295137" sldId="407"/>
        </pc:sldMkLst>
      </pc:sldChg>
      <pc:sldChg chg="modSp mod modNotesTx">
        <pc:chgData name="Anika Tasnim" userId="c12cc6be78982b43" providerId="LiveId" clId="{C2A8D1B0-3ECA-4556-B7A2-80FC59E50347}" dt="2021-06-18T18:21:04.660" v="3554" actId="313"/>
        <pc:sldMkLst>
          <pc:docMk/>
          <pc:sldMk cId="3492504992" sldId="409"/>
        </pc:sldMkLst>
        <pc:spChg chg="mod">
          <ac:chgData name="Anika Tasnim" userId="c12cc6be78982b43" providerId="LiveId" clId="{C2A8D1B0-3ECA-4556-B7A2-80FC59E50347}" dt="2021-06-18T17:10:39.620" v="3045" actId="20577"/>
          <ac:spMkLst>
            <pc:docMk/>
            <pc:sldMk cId="3492504992" sldId="409"/>
            <ac:spMk id="3" creationId="{1CF1182E-954F-4D4B-8396-0D96B962BEE9}"/>
          </ac:spMkLst>
        </pc:spChg>
      </pc:sldChg>
      <pc:sldChg chg="modNotesTx">
        <pc:chgData name="Anika Tasnim" userId="c12cc6be78982b43" providerId="LiveId" clId="{C2A8D1B0-3ECA-4556-B7A2-80FC59E50347}" dt="2021-06-18T18:17:04.422" v="3469" actId="20577"/>
        <pc:sldMkLst>
          <pc:docMk/>
          <pc:sldMk cId="567125877" sldId="411"/>
        </pc:sldMkLst>
      </pc:sldChg>
      <pc:sldChg chg="modNotesTx">
        <pc:chgData name="Anika Tasnim" userId="c12cc6be78982b43" providerId="LiveId" clId="{C2A8D1B0-3ECA-4556-B7A2-80FC59E50347}" dt="2021-06-18T17:14:40.426" v="3130" actId="33524"/>
        <pc:sldMkLst>
          <pc:docMk/>
          <pc:sldMk cId="236583714" sldId="415"/>
        </pc:sldMkLst>
      </pc:sldChg>
      <pc:sldChg chg="modNotesTx">
        <pc:chgData name="Anika Tasnim" userId="c12cc6be78982b43" providerId="LiveId" clId="{C2A8D1B0-3ECA-4556-B7A2-80FC59E50347}" dt="2021-06-18T17:15:43.435" v="3147" actId="20577"/>
        <pc:sldMkLst>
          <pc:docMk/>
          <pc:sldMk cId="1600908563" sldId="416"/>
        </pc:sldMkLst>
      </pc:sldChg>
      <pc:sldChg chg="modNotesTx">
        <pc:chgData name="Anika Tasnim" userId="c12cc6be78982b43" providerId="LiveId" clId="{C2A8D1B0-3ECA-4556-B7A2-80FC59E50347}" dt="2021-06-18T18:22:28.627" v="3650" actId="20577"/>
        <pc:sldMkLst>
          <pc:docMk/>
          <pc:sldMk cId="3071400269" sldId="417"/>
        </pc:sldMkLst>
      </pc:sldChg>
      <pc:sldChg chg="modSp mod">
        <pc:chgData name="Anika Tasnim" userId="c12cc6be78982b43" providerId="LiveId" clId="{C2A8D1B0-3ECA-4556-B7A2-80FC59E50347}" dt="2021-06-18T18:18:47.355" v="3492" actId="27636"/>
        <pc:sldMkLst>
          <pc:docMk/>
          <pc:sldMk cId="2395311314" sldId="425"/>
        </pc:sldMkLst>
        <pc:spChg chg="mod">
          <ac:chgData name="Anika Tasnim" userId="c12cc6be78982b43" providerId="LiveId" clId="{C2A8D1B0-3ECA-4556-B7A2-80FC59E50347}" dt="2021-06-18T18:18:47.355" v="3492" actId="27636"/>
          <ac:spMkLst>
            <pc:docMk/>
            <pc:sldMk cId="2395311314" sldId="425"/>
            <ac:spMk id="3" creationId="{1CF1182E-954F-4D4B-8396-0D96B962BEE9}"/>
          </ac:spMkLst>
        </pc:spChg>
      </pc:sldChg>
    </pc:docChg>
  </pc:docChgLst>
  <pc:docChgLst>
    <pc:chgData name="Anika Tasnim" userId="c12cc6be78982b43" providerId="LiveId" clId="{5E13E3D1-E9AE-40FC-B2C9-EF871F152616}"/>
    <pc:docChg chg="undo redo custSel addSld delSld modSld sldOrd">
      <pc:chgData name="Anika Tasnim" userId="c12cc6be78982b43" providerId="LiveId" clId="{5E13E3D1-E9AE-40FC-B2C9-EF871F152616}" dt="2021-06-18T06:12:24.067" v="13657" actId="20577"/>
      <pc:docMkLst>
        <pc:docMk/>
      </pc:docMkLst>
      <pc:sldChg chg="modSp del mod">
        <pc:chgData name="Anika Tasnim" userId="c12cc6be78982b43" providerId="LiveId" clId="{5E13E3D1-E9AE-40FC-B2C9-EF871F152616}" dt="2021-06-16T17:41:19.258" v="5906" actId="2696"/>
        <pc:sldMkLst>
          <pc:docMk/>
          <pc:sldMk cId="2291653529" sldId="273"/>
        </pc:sldMkLst>
        <pc:spChg chg="mod">
          <ac:chgData name="Anika Tasnim" userId="c12cc6be78982b43" providerId="LiveId" clId="{5E13E3D1-E9AE-40FC-B2C9-EF871F152616}" dt="2021-06-15T01:23:46.627" v="3540" actId="14100"/>
          <ac:spMkLst>
            <pc:docMk/>
            <pc:sldMk cId="2291653529" sldId="273"/>
            <ac:spMk id="3" creationId="{00000000-0000-0000-0000-000000000000}"/>
          </ac:spMkLst>
        </pc:spChg>
      </pc:sldChg>
      <pc:sldChg chg="delSp modSp mod modNotesTx">
        <pc:chgData name="Anika Tasnim" userId="c12cc6be78982b43" providerId="LiveId" clId="{5E13E3D1-E9AE-40FC-B2C9-EF871F152616}" dt="2021-06-17T14:52:07.894" v="10014" actId="403"/>
        <pc:sldMkLst>
          <pc:docMk/>
          <pc:sldMk cId="3285485930" sldId="277"/>
        </pc:sldMkLst>
        <pc:spChg chg="mod">
          <ac:chgData name="Anika Tasnim" userId="c12cc6be78982b43" providerId="LiveId" clId="{5E13E3D1-E9AE-40FC-B2C9-EF871F152616}" dt="2021-06-14T16:37:45.830" v="202" actId="1036"/>
          <ac:spMkLst>
            <pc:docMk/>
            <pc:sldMk cId="3285485930" sldId="277"/>
            <ac:spMk id="2" creationId="{F7EB039E-5E43-42F6-A81D-9CB04F513A6D}"/>
          </ac:spMkLst>
        </pc:spChg>
        <pc:spChg chg="mod">
          <ac:chgData name="Anika Tasnim" userId="c12cc6be78982b43" providerId="LiveId" clId="{5E13E3D1-E9AE-40FC-B2C9-EF871F152616}" dt="2021-06-14T16:38:19.998" v="218" actId="20577"/>
          <ac:spMkLst>
            <pc:docMk/>
            <pc:sldMk cId="3285485930" sldId="277"/>
            <ac:spMk id="3" creationId="{59F6F335-B60D-42E9-A3BB-E9FC7D915F13}"/>
          </ac:spMkLst>
        </pc:spChg>
        <pc:spChg chg="mod">
          <ac:chgData name="Anika Tasnim" userId="c12cc6be78982b43" providerId="LiveId" clId="{5E13E3D1-E9AE-40FC-B2C9-EF871F152616}" dt="2021-06-14T16:35:18.765" v="5" actId="20577"/>
          <ac:spMkLst>
            <pc:docMk/>
            <pc:sldMk cId="3285485930" sldId="277"/>
            <ac:spMk id="4" creationId="{7D4D7908-690E-4A4D-BC80-2D03C46969E3}"/>
          </ac:spMkLst>
        </pc:spChg>
        <pc:spChg chg="mod">
          <ac:chgData name="Anika Tasnim" userId="c12cc6be78982b43" providerId="LiveId" clId="{5E13E3D1-E9AE-40FC-B2C9-EF871F152616}" dt="2021-06-17T14:52:07.894" v="10014" actId="403"/>
          <ac:spMkLst>
            <pc:docMk/>
            <pc:sldMk cId="3285485930" sldId="277"/>
            <ac:spMk id="7" creationId="{AA244EEA-C2E9-48B7-A485-0D8E5C03B4CD}"/>
          </ac:spMkLst>
        </pc:spChg>
        <pc:spChg chg="del">
          <ac:chgData name="Anika Tasnim" userId="c12cc6be78982b43" providerId="LiveId" clId="{5E13E3D1-E9AE-40FC-B2C9-EF871F152616}" dt="2021-06-14T16:38:48.757" v="240" actId="478"/>
          <ac:spMkLst>
            <pc:docMk/>
            <pc:sldMk cId="3285485930" sldId="277"/>
            <ac:spMk id="9" creationId="{1DE0ECB2-644B-4BFC-B6F3-7F7644B363F1}"/>
          </ac:spMkLst>
        </pc:spChg>
        <pc:spChg chg="mod">
          <ac:chgData name="Anika Tasnim" userId="c12cc6be78982b43" providerId="LiveId" clId="{5E13E3D1-E9AE-40FC-B2C9-EF871F152616}" dt="2021-06-17T14:52:01.793" v="10013" actId="2711"/>
          <ac:spMkLst>
            <pc:docMk/>
            <pc:sldMk cId="3285485930" sldId="277"/>
            <ac:spMk id="10" creationId="{5F2BFB39-5103-4911-AF03-1BEE0E7E88AC}"/>
          </ac:spMkLst>
        </pc:spChg>
      </pc:sldChg>
      <pc:sldChg chg="delSp modSp del mod ord">
        <pc:chgData name="Anika Tasnim" userId="c12cc6be78982b43" providerId="LiveId" clId="{5E13E3D1-E9AE-40FC-B2C9-EF871F152616}" dt="2021-06-16T18:11:51.013" v="6527" actId="47"/>
        <pc:sldMkLst>
          <pc:docMk/>
          <pc:sldMk cId="2365558278" sldId="279"/>
        </pc:sldMkLst>
        <pc:spChg chg="del mod">
          <ac:chgData name="Anika Tasnim" userId="c12cc6be78982b43" providerId="LiveId" clId="{5E13E3D1-E9AE-40FC-B2C9-EF871F152616}" dt="2021-06-16T16:32:08.880" v="4920" actId="478"/>
          <ac:spMkLst>
            <pc:docMk/>
            <pc:sldMk cId="2365558278" sldId="279"/>
            <ac:spMk id="9" creationId="{10954983-D192-4396-91BC-ADED758ADBDC}"/>
          </ac:spMkLst>
        </pc:spChg>
        <pc:spChg chg="mod">
          <ac:chgData name="Anika Tasnim" userId="c12cc6be78982b43" providerId="LiveId" clId="{5E13E3D1-E9AE-40FC-B2C9-EF871F152616}" dt="2021-06-16T16:35:16.528" v="5242" actId="14100"/>
          <ac:spMkLst>
            <pc:docMk/>
            <pc:sldMk cId="2365558278" sldId="279"/>
            <ac:spMk id="10" creationId="{FD672A0E-BAB1-48C2-986E-991A1946771B}"/>
          </ac:spMkLst>
        </pc:spChg>
      </pc:sldChg>
      <pc:sldChg chg="modNotesTx">
        <pc:chgData name="Anika Tasnim" userId="c12cc6be78982b43" providerId="LiveId" clId="{5E13E3D1-E9AE-40FC-B2C9-EF871F152616}" dt="2021-06-16T20:36:05.363" v="9301" actId="20577"/>
        <pc:sldMkLst>
          <pc:docMk/>
          <pc:sldMk cId="552151313" sldId="281"/>
        </pc:sldMkLst>
      </pc:sldChg>
      <pc:sldChg chg="addSp delSp modSp del mod ord modNotesTx">
        <pc:chgData name="Anika Tasnim" userId="c12cc6be78982b43" providerId="LiveId" clId="{5E13E3D1-E9AE-40FC-B2C9-EF871F152616}" dt="2021-06-17T14:56:44.941" v="10105" actId="47"/>
        <pc:sldMkLst>
          <pc:docMk/>
          <pc:sldMk cId="576989879" sldId="293"/>
        </pc:sldMkLst>
        <pc:spChg chg="mod">
          <ac:chgData name="Anika Tasnim" userId="c12cc6be78982b43" providerId="LiveId" clId="{5E13E3D1-E9AE-40FC-B2C9-EF871F152616}" dt="2021-06-14T22:37:40.957" v="3383" actId="27636"/>
          <ac:spMkLst>
            <pc:docMk/>
            <pc:sldMk cId="576989879" sldId="293"/>
            <ac:spMk id="2" creationId="{00000000-0000-0000-0000-000000000000}"/>
          </ac:spMkLst>
        </pc:spChg>
        <pc:spChg chg="del mod">
          <ac:chgData name="Anika Tasnim" userId="c12cc6be78982b43" providerId="LiveId" clId="{5E13E3D1-E9AE-40FC-B2C9-EF871F152616}" dt="2021-06-14T22:37:54.035" v="3385" actId="478"/>
          <ac:spMkLst>
            <pc:docMk/>
            <pc:sldMk cId="576989879" sldId="293"/>
            <ac:spMk id="3" creationId="{00000000-0000-0000-0000-000000000000}"/>
          </ac:spMkLst>
        </pc:spChg>
        <pc:grpChg chg="del">
          <ac:chgData name="Anika Tasnim" userId="c12cc6be78982b43" providerId="LiveId" clId="{5E13E3D1-E9AE-40FC-B2C9-EF871F152616}" dt="2021-06-14T22:37:56.073" v="3386" actId="478"/>
          <ac:grpSpMkLst>
            <pc:docMk/>
            <pc:sldMk cId="576989879" sldId="293"/>
            <ac:grpSpMk id="7" creationId="{0B8A0020-E76E-4682-A4E0-5815B62F5859}"/>
          </ac:grpSpMkLst>
        </pc:grpChg>
        <pc:picChg chg="add mod">
          <ac:chgData name="Anika Tasnim" userId="c12cc6be78982b43" providerId="LiveId" clId="{5E13E3D1-E9AE-40FC-B2C9-EF871F152616}" dt="2021-06-14T22:46:15.266" v="3528" actId="1036"/>
          <ac:picMkLst>
            <pc:docMk/>
            <pc:sldMk cId="576989879" sldId="293"/>
            <ac:picMk id="9" creationId="{1AC50438-29DB-4914-B682-917D63F2C628}"/>
          </ac:picMkLst>
        </pc:picChg>
      </pc:sldChg>
      <pc:sldChg chg="del">
        <pc:chgData name="Anika Tasnim" userId="c12cc6be78982b43" providerId="LiveId" clId="{5E13E3D1-E9AE-40FC-B2C9-EF871F152616}" dt="2021-06-15T01:22:38.399" v="3537" actId="47"/>
        <pc:sldMkLst>
          <pc:docMk/>
          <pc:sldMk cId="55333276" sldId="294"/>
        </pc:sldMkLst>
      </pc:sldChg>
      <pc:sldChg chg="modSp add del mod modNotesTx">
        <pc:chgData name="Anika Tasnim" userId="c12cc6be78982b43" providerId="LiveId" clId="{5E13E3D1-E9AE-40FC-B2C9-EF871F152616}" dt="2021-06-17T20:23:50.690" v="10729" actId="2696"/>
        <pc:sldMkLst>
          <pc:docMk/>
          <pc:sldMk cId="4228670045" sldId="319"/>
        </pc:sldMkLst>
        <pc:spChg chg="mod">
          <ac:chgData name="Anika Tasnim" userId="c12cc6be78982b43" providerId="LiveId" clId="{5E13E3D1-E9AE-40FC-B2C9-EF871F152616}" dt="2021-06-17T20:03:27.638" v="10688" actId="12"/>
          <ac:spMkLst>
            <pc:docMk/>
            <pc:sldMk cId="4228670045" sldId="319"/>
            <ac:spMk id="3" creationId="{1CF1182E-954F-4D4B-8396-0D96B962BEE9}"/>
          </ac:spMkLst>
        </pc:spChg>
      </pc:sldChg>
      <pc:sldChg chg="addSp delSp modSp del mod modNotesTx">
        <pc:chgData name="Anika Tasnim" userId="c12cc6be78982b43" providerId="LiveId" clId="{5E13E3D1-E9AE-40FC-B2C9-EF871F152616}" dt="2021-06-14T22:33:38.916" v="3330" actId="2696"/>
        <pc:sldMkLst>
          <pc:docMk/>
          <pc:sldMk cId="2982982586" sldId="320"/>
        </pc:sldMkLst>
        <pc:spChg chg="mod">
          <ac:chgData name="Anika Tasnim" userId="c12cc6be78982b43" providerId="LiveId" clId="{5E13E3D1-E9AE-40FC-B2C9-EF871F152616}" dt="2021-06-14T20:53:45.393" v="2256" actId="120"/>
          <ac:spMkLst>
            <pc:docMk/>
            <pc:sldMk cId="2982982586" sldId="320"/>
            <ac:spMk id="3" creationId="{00000000-0000-0000-0000-000000000000}"/>
          </ac:spMkLst>
        </pc:spChg>
        <pc:spChg chg="del mod">
          <ac:chgData name="Anika Tasnim" userId="c12cc6be78982b43" providerId="LiveId" clId="{5E13E3D1-E9AE-40FC-B2C9-EF871F152616}" dt="2021-06-14T16:49:22.553" v="360" actId="478"/>
          <ac:spMkLst>
            <pc:docMk/>
            <pc:sldMk cId="2982982586" sldId="320"/>
            <ac:spMk id="10" creationId="{135A65E2-E215-4AA5-8141-190D5322530F}"/>
          </ac:spMkLst>
        </pc:spChg>
        <pc:spChg chg="del">
          <ac:chgData name="Anika Tasnim" userId="c12cc6be78982b43" providerId="LiveId" clId="{5E13E3D1-E9AE-40FC-B2C9-EF871F152616}" dt="2021-06-14T16:49:25.185" v="361" actId="478"/>
          <ac:spMkLst>
            <pc:docMk/>
            <pc:sldMk cId="2982982586" sldId="320"/>
            <ac:spMk id="11" creationId="{DD55F79E-A56D-41CB-8FF3-BE47F116B116}"/>
          </ac:spMkLst>
        </pc:spChg>
        <pc:graphicFrameChg chg="add mod">
          <ac:chgData name="Anika Tasnim" userId="c12cc6be78982b43" providerId="LiveId" clId="{5E13E3D1-E9AE-40FC-B2C9-EF871F152616}" dt="2021-06-14T20:16:55.612" v="1760" actId="1076"/>
          <ac:graphicFrameMkLst>
            <pc:docMk/>
            <pc:sldMk cId="2982982586" sldId="320"/>
            <ac:graphicFrameMk id="12" creationId="{8BD66BE1-D3F9-4D2D-9CA2-22DE095EFB94}"/>
          </ac:graphicFrameMkLst>
        </pc:graphicFrameChg>
        <pc:picChg chg="del">
          <ac:chgData name="Anika Tasnim" userId="c12cc6be78982b43" providerId="LiveId" clId="{5E13E3D1-E9AE-40FC-B2C9-EF871F152616}" dt="2021-06-14T16:49:13.937" v="354" actId="478"/>
          <ac:picMkLst>
            <pc:docMk/>
            <pc:sldMk cId="2982982586" sldId="320"/>
            <ac:picMk id="1026" creationId="{A51458FA-0991-4CEB-A66E-01520E260D0A}"/>
          </ac:picMkLst>
        </pc:picChg>
        <pc:picChg chg="del">
          <ac:chgData name="Anika Tasnim" userId="c12cc6be78982b43" providerId="LiveId" clId="{5E13E3D1-E9AE-40FC-B2C9-EF871F152616}" dt="2021-06-14T16:49:16.253" v="358" actId="478"/>
          <ac:picMkLst>
            <pc:docMk/>
            <pc:sldMk cId="2982982586" sldId="320"/>
            <ac:picMk id="1028" creationId="{7B50A1CB-46A3-428F-8678-05F4F610E1BA}"/>
          </ac:picMkLst>
        </pc:picChg>
      </pc:sldChg>
      <pc:sldChg chg="modSp del mod">
        <pc:chgData name="Anika Tasnim" userId="c12cc6be78982b43" providerId="LiveId" clId="{5E13E3D1-E9AE-40FC-B2C9-EF871F152616}" dt="2021-06-14T17:00:32.421" v="741" actId="47"/>
        <pc:sldMkLst>
          <pc:docMk/>
          <pc:sldMk cId="1392330276" sldId="321"/>
        </pc:sldMkLst>
        <pc:spChg chg="mod">
          <ac:chgData name="Anika Tasnim" userId="c12cc6be78982b43" providerId="LiveId" clId="{5E13E3D1-E9AE-40FC-B2C9-EF871F152616}" dt="2021-06-14T16:59:58.306" v="739" actId="20577"/>
          <ac:spMkLst>
            <pc:docMk/>
            <pc:sldMk cId="1392330276" sldId="321"/>
            <ac:spMk id="2" creationId="{00000000-0000-0000-0000-000000000000}"/>
          </ac:spMkLst>
        </pc:spChg>
      </pc:sldChg>
      <pc:sldChg chg="del">
        <pc:chgData name="Anika Tasnim" userId="c12cc6be78982b43" providerId="LiveId" clId="{5E13E3D1-E9AE-40FC-B2C9-EF871F152616}" dt="2021-06-15T01:22:38.399" v="3537" actId="47"/>
        <pc:sldMkLst>
          <pc:docMk/>
          <pc:sldMk cId="1373855862" sldId="322"/>
        </pc:sldMkLst>
      </pc:sldChg>
      <pc:sldChg chg="del">
        <pc:chgData name="Anika Tasnim" userId="c12cc6be78982b43" providerId="LiveId" clId="{5E13E3D1-E9AE-40FC-B2C9-EF871F152616}" dt="2021-06-15T01:22:38.399" v="3537" actId="47"/>
        <pc:sldMkLst>
          <pc:docMk/>
          <pc:sldMk cId="441114466" sldId="323"/>
        </pc:sldMkLst>
      </pc:sldChg>
      <pc:sldChg chg="addSp delSp modSp mod ord modNotesTx">
        <pc:chgData name="Anika Tasnim" userId="c12cc6be78982b43" providerId="LiveId" clId="{5E13E3D1-E9AE-40FC-B2C9-EF871F152616}" dt="2021-06-18T05:51:13.725" v="12601" actId="20577"/>
        <pc:sldMkLst>
          <pc:docMk/>
          <pc:sldMk cId="297436427" sldId="324"/>
        </pc:sldMkLst>
        <pc:spChg chg="mod">
          <ac:chgData name="Anika Tasnim" userId="c12cc6be78982b43" providerId="LiveId" clId="{5E13E3D1-E9AE-40FC-B2C9-EF871F152616}" dt="2021-06-18T00:17:09.556" v="11139" actId="20577"/>
          <ac:spMkLst>
            <pc:docMk/>
            <pc:sldMk cId="297436427" sldId="324"/>
            <ac:spMk id="2" creationId="{00000000-0000-0000-0000-000000000000}"/>
          </ac:spMkLst>
        </pc:spChg>
        <pc:spChg chg="del">
          <ac:chgData name="Anika Tasnim" userId="c12cc6be78982b43" providerId="LiveId" clId="{5E13E3D1-E9AE-40FC-B2C9-EF871F152616}" dt="2021-06-14T20:59:52.933" v="2381" actId="478"/>
          <ac:spMkLst>
            <pc:docMk/>
            <pc:sldMk cId="297436427" sldId="324"/>
            <ac:spMk id="3" creationId="{00000000-0000-0000-0000-000000000000}"/>
          </ac:spMkLst>
        </pc:spChg>
        <pc:spChg chg="add del">
          <ac:chgData name="Anika Tasnim" userId="c12cc6be78982b43" providerId="LiveId" clId="{5E13E3D1-E9AE-40FC-B2C9-EF871F152616}" dt="2021-06-14T20:59:48.388" v="2380" actId="478"/>
          <ac:spMkLst>
            <pc:docMk/>
            <pc:sldMk cId="297436427" sldId="324"/>
            <ac:spMk id="5" creationId="{00000000-0000-0000-0000-000000000000}"/>
          </ac:spMkLst>
        </pc:spChg>
        <pc:spChg chg="add del mod">
          <ac:chgData name="Anika Tasnim" userId="c12cc6be78982b43" providerId="LiveId" clId="{5E13E3D1-E9AE-40FC-B2C9-EF871F152616}" dt="2021-06-14T20:59:56.385" v="2382" actId="478"/>
          <ac:spMkLst>
            <pc:docMk/>
            <pc:sldMk cId="297436427" sldId="324"/>
            <ac:spMk id="6" creationId="{F0193AFF-C04A-4583-916D-3EF088015FE1}"/>
          </ac:spMkLst>
        </pc:spChg>
      </pc:sldChg>
      <pc:sldChg chg="del">
        <pc:chgData name="Anika Tasnim" userId="c12cc6be78982b43" providerId="LiveId" clId="{5E13E3D1-E9AE-40FC-B2C9-EF871F152616}" dt="2021-06-15T01:22:45.590" v="3538" actId="47"/>
        <pc:sldMkLst>
          <pc:docMk/>
          <pc:sldMk cId="1344012783" sldId="325"/>
        </pc:sldMkLst>
      </pc:sldChg>
      <pc:sldChg chg="modSp mod modNotesTx">
        <pc:chgData name="Anika Tasnim" userId="c12cc6be78982b43" providerId="LiveId" clId="{5E13E3D1-E9AE-40FC-B2C9-EF871F152616}" dt="2021-06-18T05:54:08.970" v="12726" actId="20577"/>
        <pc:sldMkLst>
          <pc:docMk/>
          <pc:sldMk cId="2546136108" sldId="328"/>
        </pc:sldMkLst>
        <pc:spChg chg="mod">
          <ac:chgData name="Anika Tasnim" userId="c12cc6be78982b43" providerId="LiveId" clId="{5E13E3D1-E9AE-40FC-B2C9-EF871F152616}" dt="2021-06-16T16:02:22.906" v="4565" actId="20577"/>
          <ac:spMkLst>
            <pc:docMk/>
            <pc:sldMk cId="2546136108" sldId="328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8T05:54:08.970" v="12726" actId="20577"/>
          <ac:spMkLst>
            <pc:docMk/>
            <pc:sldMk cId="2546136108" sldId="328"/>
            <ac:spMk id="3" creationId="{1CF1182E-954F-4D4B-8396-0D96B962BEE9}"/>
          </ac:spMkLst>
        </pc:spChg>
      </pc:sldChg>
      <pc:sldChg chg="modSp del mod">
        <pc:chgData name="Anika Tasnim" userId="c12cc6be78982b43" providerId="LiveId" clId="{5E13E3D1-E9AE-40FC-B2C9-EF871F152616}" dt="2021-06-14T16:56:26.046" v="636" actId="47"/>
        <pc:sldMkLst>
          <pc:docMk/>
          <pc:sldMk cId="3485600116" sldId="329"/>
        </pc:sldMkLst>
        <pc:spChg chg="mod">
          <ac:chgData name="Anika Tasnim" userId="c12cc6be78982b43" providerId="LiveId" clId="{5E13E3D1-E9AE-40FC-B2C9-EF871F152616}" dt="2021-06-14T16:54:59.022" v="628" actId="20577"/>
          <ac:spMkLst>
            <pc:docMk/>
            <pc:sldMk cId="3485600116" sldId="329"/>
            <ac:spMk id="2" creationId="{DA2912A6-4B4E-4CB2-88E2-5D76FE3B637A}"/>
          </ac:spMkLst>
        </pc:spChg>
      </pc:sldChg>
      <pc:sldChg chg="del modNotes">
        <pc:chgData name="Anika Tasnim" userId="c12cc6be78982b43" providerId="LiveId" clId="{5E13E3D1-E9AE-40FC-B2C9-EF871F152616}" dt="2021-06-14T16:54:44.193" v="617" actId="47"/>
        <pc:sldMkLst>
          <pc:docMk/>
          <pc:sldMk cId="3531090916" sldId="330"/>
        </pc:sldMkLst>
      </pc:sldChg>
      <pc:sldChg chg="del">
        <pc:chgData name="Anika Tasnim" userId="c12cc6be78982b43" providerId="LiveId" clId="{5E13E3D1-E9AE-40FC-B2C9-EF871F152616}" dt="2021-06-15T01:22:38.399" v="3537" actId="47"/>
        <pc:sldMkLst>
          <pc:docMk/>
          <pc:sldMk cId="2457822036" sldId="331"/>
        </pc:sldMkLst>
      </pc:sldChg>
      <pc:sldChg chg="del">
        <pc:chgData name="Anika Tasnim" userId="c12cc6be78982b43" providerId="LiveId" clId="{5E13E3D1-E9AE-40FC-B2C9-EF871F152616}" dt="2021-06-15T01:22:38.399" v="3537" actId="47"/>
        <pc:sldMkLst>
          <pc:docMk/>
          <pc:sldMk cId="2263617152" sldId="332"/>
        </pc:sldMkLst>
      </pc:sldChg>
      <pc:sldChg chg="del">
        <pc:chgData name="Anika Tasnim" userId="c12cc6be78982b43" providerId="LiveId" clId="{5E13E3D1-E9AE-40FC-B2C9-EF871F152616}" dt="2021-06-15T01:22:38.399" v="3537" actId="47"/>
        <pc:sldMkLst>
          <pc:docMk/>
          <pc:sldMk cId="2060706157" sldId="333"/>
        </pc:sldMkLst>
      </pc:sldChg>
      <pc:sldChg chg="del">
        <pc:chgData name="Anika Tasnim" userId="c12cc6be78982b43" providerId="LiveId" clId="{5E13E3D1-E9AE-40FC-B2C9-EF871F152616}" dt="2021-06-15T01:22:38.399" v="3537" actId="47"/>
        <pc:sldMkLst>
          <pc:docMk/>
          <pc:sldMk cId="2364987418" sldId="334"/>
        </pc:sldMkLst>
      </pc:sldChg>
      <pc:sldChg chg="del">
        <pc:chgData name="Anika Tasnim" userId="c12cc6be78982b43" providerId="LiveId" clId="{5E13E3D1-E9AE-40FC-B2C9-EF871F152616}" dt="2021-06-15T01:22:38.399" v="3537" actId="47"/>
        <pc:sldMkLst>
          <pc:docMk/>
          <pc:sldMk cId="867688564" sldId="335"/>
        </pc:sldMkLst>
      </pc:sldChg>
      <pc:sldChg chg="del">
        <pc:chgData name="Anika Tasnim" userId="c12cc6be78982b43" providerId="LiveId" clId="{5E13E3D1-E9AE-40FC-B2C9-EF871F152616}" dt="2021-06-15T01:22:38.399" v="3537" actId="47"/>
        <pc:sldMkLst>
          <pc:docMk/>
          <pc:sldMk cId="332394243" sldId="337"/>
        </pc:sldMkLst>
      </pc:sldChg>
      <pc:sldChg chg="del">
        <pc:chgData name="Anika Tasnim" userId="c12cc6be78982b43" providerId="LiveId" clId="{5E13E3D1-E9AE-40FC-B2C9-EF871F152616}" dt="2021-06-15T01:22:45.590" v="3538" actId="47"/>
        <pc:sldMkLst>
          <pc:docMk/>
          <pc:sldMk cId="581514640" sldId="338"/>
        </pc:sldMkLst>
      </pc:sldChg>
      <pc:sldChg chg="del">
        <pc:chgData name="Anika Tasnim" userId="c12cc6be78982b43" providerId="LiveId" clId="{5E13E3D1-E9AE-40FC-B2C9-EF871F152616}" dt="2021-06-15T01:22:45.590" v="3538" actId="47"/>
        <pc:sldMkLst>
          <pc:docMk/>
          <pc:sldMk cId="842002704" sldId="339"/>
        </pc:sldMkLst>
      </pc:sldChg>
      <pc:sldChg chg="del">
        <pc:chgData name="Anika Tasnim" userId="c12cc6be78982b43" providerId="LiveId" clId="{5E13E3D1-E9AE-40FC-B2C9-EF871F152616}" dt="2021-06-15T01:22:45.590" v="3538" actId="47"/>
        <pc:sldMkLst>
          <pc:docMk/>
          <pc:sldMk cId="2077842374" sldId="340"/>
        </pc:sldMkLst>
      </pc:sldChg>
      <pc:sldChg chg="ord modNotesTx">
        <pc:chgData name="Anika Tasnim" userId="c12cc6be78982b43" providerId="LiveId" clId="{5E13E3D1-E9AE-40FC-B2C9-EF871F152616}" dt="2021-06-18T06:10:42.495" v="13441" actId="20577"/>
        <pc:sldMkLst>
          <pc:docMk/>
          <pc:sldMk cId="3661775903" sldId="341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448036517" sldId="342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2006357745" sldId="343"/>
        </pc:sldMkLst>
      </pc:sldChg>
      <pc:sldChg chg="del modNotes">
        <pc:chgData name="Anika Tasnim" userId="c12cc6be78982b43" providerId="LiveId" clId="{5E13E3D1-E9AE-40FC-B2C9-EF871F152616}" dt="2021-06-15T01:22:58.338" v="3539" actId="47"/>
        <pc:sldMkLst>
          <pc:docMk/>
          <pc:sldMk cId="2994666594" sldId="344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2085774078" sldId="345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1755769979" sldId="346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1094842287" sldId="347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1270295077" sldId="348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497940949" sldId="350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1687777813" sldId="351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1428027177" sldId="353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701882501" sldId="354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3204188143" sldId="356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1496022714" sldId="357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1605918860" sldId="359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731429160" sldId="360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4262662703" sldId="361"/>
        </pc:sldMkLst>
      </pc:sldChg>
      <pc:sldChg chg="delSp modSp mod ord">
        <pc:chgData name="Anika Tasnim" userId="c12cc6be78982b43" providerId="LiveId" clId="{5E13E3D1-E9AE-40FC-B2C9-EF871F152616}" dt="2021-06-18T00:59:59.436" v="11321" actId="20577"/>
        <pc:sldMkLst>
          <pc:docMk/>
          <pc:sldMk cId="656906257" sldId="362"/>
        </pc:sldMkLst>
        <pc:spChg chg="mod">
          <ac:chgData name="Anika Tasnim" userId="c12cc6be78982b43" providerId="LiveId" clId="{5E13E3D1-E9AE-40FC-B2C9-EF871F152616}" dt="2021-06-16T20:25:39.638" v="8801" actId="20577"/>
          <ac:spMkLst>
            <pc:docMk/>
            <pc:sldMk cId="656906257" sldId="362"/>
            <ac:spMk id="2" creationId="{DB412970-0282-49D2-A9CE-BB8B75B677FD}"/>
          </ac:spMkLst>
        </pc:spChg>
        <pc:spChg chg="del">
          <ac:chgData name="Anika Tasnim" userId="c12cc6be78982b43" providerId="LiveId" clId="{5E13E3D1-E9AE-40FC-B2C9-EF871F152616}" dt="2021-06-16T20:27:39.027" v="8914" actId="478"/>
          <ac:spMkLst>
            <pc:docMk/>
            <pc:sldMk cId="656906257" sldId="362"/>
            <ac:spMk id="9" creationId="{10954983-D192-4396-91BC-ADED758ADBDC}"/>
          </ac:spMkLst>
        </pc:spChg>
        <pc:spChg chg="mod">
          <ac:chgData name="Anika Tasnim" userId="c12cc6be78982b43" providerId="LiveId" clId="{5E13E3D1-E9AE-40FC-B2C9-EF871F152616}" dt="2021-06-18T00:59:59.436" v="11321" actId="20577"/>
          <ac:spMkLst>
            <pc:docMk/>
            <pc:sldMk cId="656906257" sldId="362"/>
            <ac:spMk id="10" creationId="{FD672A0E-BAB1-48C2-986E-991A1946771B}"/>
          </ac:spMkLst>
        </pc:spChg>
        <pc:spChg chg="del">
          <ac:chgData name="Anika Tasnim" userId="c12cc6be78982b43" providerId="LiveId" clId="{5E13E3D1-E9AE-40FC-B2C9-EF871F152616}" dt="2021-06-16T20:27:41.605" v="8915" actId="478"/>
          <ac:spMkLst>
            <pc:docMk/>
            <pc:sldMk cId="656906257" sldId="362"/>
            <ac:spMk id="12" creationId="{E26186ED-6A0E-499E-935A-0946E7C8CE89}"/>
          </ac:spMkLst>
        </pc:spChg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3892696328" sldId="364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3294460035" sldId="365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2321744603" sldId="366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984910420" sldId="367"/>
        </pc:sldMkLst>
      </pc:sldChg>
      <pc:sldChg chg="addSp delSp modSp mod modNotesTx">
        <pc:chgData name="Anika Tasnim" userId="c12cc6be78982b43" providerId="LiveId" clId="{5E13E3D1-E9AE-40FC-B2C9-EF871F152616}" dt="2021-06-18T06:04:54.942" v="13002" actId="313"/>
        <pc:sldMkLst>
          <pc:docMk/>
          <pc:sldMk cId="1163402711" sldId="368"/>
        </pc:sldMkLst>
        <pc:spChg chg="mod">
          <ac:chgData name="Anika Tasnim" userId="c12cc6be78982b43" providerId="LiveId" clId="{5E13E3D1-E9AE-40FC-B2C9-EF871F152616}" dt="2021-06-15T02:06:47.304" v="4371" actId="122"/>
          <ac:spMkLst>
            <pc:docMk/>
            <pc:sldMk cId="1163402711" sldId="368"/>
            <ac:spMk id="2" creationId="{00000000-0000-0000-0000-000000000000}"/>
          </ac:spMkLst>
        </pc:spChg>
        <pc:spChg chg="del">
          <ac:chgData name="Anika Tasnim" userId="c12cc6be78982b43" providerId="LiveId" clId="{5E13E3D1-E9AE-40FC-B2C9-EF871F152616}" dt="2021-06-15T02:06:49.842" v="4372" actId="478"/>
          <ac:spMkLst>
            <pc:docMk/>
            <pc:sldMk cId="1163402711" sldId="368"/>
            <ac:spMk id="3" creationId="{00000000-0000-0000-0000-000000000000}"/>
          </ac:spMkLst>
        </pc:spChg>
        <pc:spChg chg="add del mod">
          <ac:chgData name="Anika Tasnim" userId="c12cc6be78982b43" providerId="LiveId" clId="{5E13E3D1-E9AE-40FC-B2C9-EF871F152616}" dt="2021-06-15T02:06:51.991" v="4373" actId="478"/>
          <ac:spMkLst>
            <pc:docMk/>
            <pc:sldMk cId="1163402711" sldId="368"/>
            <ac:spMk id="6" creationId="{796CEC13-66E7-456D-96BE-DC5AF337E23A}"/>
          </ac:spMkLst>
        </pc:spChg>
      </pc:sldChg>
      <pc:sldChg chg="delSp modSp mod ord modNotesTx">
        <pc:chgData name="Anika Tasnim" userId="c12cc6be78982b43" providerId="LiveId" clId="{5E13E3D1-E9AE-40FC-B2C9-EF871F152616}" dt="2021-06-18T06:03:53.541" v="12931" actId="20577"/>
        <pc:sldMkLst>
          <pc:docMk/>
          <pc:sldMk cId="4229073633" sldId="369"/>
        </pc:sldMkLst>
        <pc:spChg chg="mod">
          <ac:chgData name="Anika Tasnim" userId="c12cc6be78982b43" providerId="LiveId" clId="{5E13E3D1-E9AE-40FC-B2C9-EF871F152616}" dt="2021-06-14T20:59:27.457" v="2378" actId="14100"/>
          <ac:spMkLst>
            <pc:docMk/>
            <pc:sldMk cId="4229073633" sldId="369"/>
            <ac:spMk id="2" creationId="{00000000-0000-0000-0000-000000000000}"/>
          </ac:spMkLst>
        </pc:spChg>
        <pc:spChg chg="del mod">
          <ac:chgData name="Anika Tasnim" userId="c12cc6be78982b43" providerId="LiveId" clId="{5E13E3D1-E9AE-40FC-B2C9-EF871F152616}" dt="2021-06-14T16:59:32.542" v="726" actId="478"/>
          <ac:spMkLst>
            <pc:docMk/>
            <pc:sldMk cId="4229073633" sldId="369"/>
            <ac:spMk id="3" creationId="{00000000-0000-0000-0000-000000000000}"/>
          </ac:spMkLst>
        </pc:spChg>
        <pc:spChg chg="mod">
          <ac:chgData name="Anika Tasnim" userId="c12cc6be78982b43" providerId="LiveId" clId="{5E13E3D1-E9AE-40FC-B2C9-EF871F152616}" dt="2021-06-14T20:59:18.943" v="2377" actId="14100"/>
          <ac:spMkLst>
            <pc:docMk/>
            <pc:sldMk cId="4229073633" sldId="369"/>
            <ac:spMk id="5" creationId="{00000000-0000-0000-0000-000000000000}"/>
          </ac:spMkLst>
        </pc:spChg>
        <pc:spChg chg="mod">
          <ac:chgData name="Anika Tasnim" userId="c12cc6be78982b43" providerId="LiveId" clId="{5E13E3D1-E9AE-40FC-B2C9-EF871F152616}" dt="2021-06-14T20:59:18.943" v="2377" actId="14100"/>
          <ac:spMkLst>
            <pc:docMk/>
            <pc:sldMk cId="4229073633" sldId="369"/>
            <ac:spMk id="15" creationId="{B915A479-2271-482B-A1AD-4C62A1F16AE0}"/>
          </ac:spMkLst>
        </pc:spChg>
        <pc:picChg chg="mod">
          <ac:chgData name="Anika Tasnim" userId="c12cc6be78982b43" providerId="LiveId" clId="{5E13E3D1-E9AE-40FC-B2C9-EF871F152616}" dt="2021-06-14T20:59:18.943" v="2377" actId="14100"/>
          <ac:picMkLst>
            <pc:docMk/>
            <pc:sldMk cId="4229073633" sldId="369"/>
            <ac:picMk id="14" creationId="{1924962D-E463-45C6-BDCE-F26FDDDA2C93}"/>
          </ac:picMkLst>
        </pc:picChg>
      </pc:sldChg>
      <pc:sldChg chg="del modNotes">
        <pc:chgData name="Anika Tasnim" userId="c12cc6be78982b43" providerId="LiveId" clId="{5E13E3D1-E9AE-40FC-B2C9-EF871F152616}" dt="2021-06-15T01:22:58.338" v="3539" actId="47"/>
        <pc:sldMkLst>
          <pc:docMk/>
          <pc:sldMk cId="3717982020" sldId="370"/>
        </pc:sldMkLst>
      </pc:sldChg>
      <pc:sldChg chg="del">
        <pc:chgData name="Anika Tasnim" userId="c12cc6be78982b43" providerId="LiveId" clId="{5E13E3D1-E9AE-40FC-B2C9-EF871F152616}" dt="2021-06-15T01:22:58.338" v="3539" actId="47"/>
        <pc:sldMkLst>
          <pc:docMk/>
          <pc:sldMk cId="3607981093" sldId="371"/>
        </pc:sldMkLst>
      </pc:sldChg>
      <pc:sldChg chg="addSp delSp modSp add mod modNotesTx">
        <pc:chgData name="Anika Tasnim" userId="c12cc6be78982b43" providerId="LiveId" clId="{5E13E3D1-E9AE-40FC-B2C9-EF871F152616}" dt="2021-06-17T15:22:33.588" v="10242"/>
        <pc:sldMkLst>
          <pc:docMk/>
          <pc:sldMk cId="1860936707" sldId="372"/>
        </pc:sldMkLst>
        <pc:spChg chg="mod">
          <ac:chgData name="Anika Tasnim" userId="c12cc6be78982b43" providerId="LiveId" clId="{5E13E3D1-E9AE-40FC-B2C9-EF871F152616}" dt="2021-06-14T17:00:39.005" v="752" actId="20577"/>
          <ac:spMkLst>
            <pc:docMk/>
            <pc:sldMk cId="1860936707" sldId="372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0:53.279" v="10194" actId="12"/>
          <ac:spMkLst>
            <pc:docMk/>
            <pc:sldMk cId="1860936707" sldId="372"/>
            <ac:spMk id="3" creationId="{1CF1182E-954F-4D4B-8396-0D96B962BEE9}"/>
          </ac:spMkLst>
        </pc:spChg>
        <pc:spChg chg="add del">
          <ac:chgData name="Anika Tasnim" userId="c12cc6be78982b43" providerId="LiveId" clId="{5E13E3D1-E9AE-40FC-B2C9-EF871F152616}" dt="2021-06-14T17:06:32.182" v="841" actId="22"/>
          <ac:spMkLst>
            <pc:docMk/>
            <pc:sldMk cId="1860936707" sldId="372"/>
            <ac:spMk id="10" creationId="{8D00A57D-C6E8-4FEC-8880-9FEF5D123C5B}"/>
          </ac:spMkLst>
        </pc:spChg>
      </pc:sldChg>
      <pc:sldChg chg="addSp delSp modSp add del mod setBg modNotesTx">
        <pc:chgData name="Anika Tasnim" userId="c12cc6be78982b43" providerId="LiveId" clId="{5E13E3D1-E9AE-40FC-B2C9-EF871F152616}" dt="2021-06-14T20:28:18.193" v="1920" actId="47"/>
        <pc:sldMkLst>
          <pc:docMk/>
          <pc:sldMk cId="2274346767" sldId="373"/>
        </pc:sldMkLst>
        <pc:spChg chg="mod">
          <ac:chgData name="Anika Tasnim" userId="c12cc6be78982b43" providerId="LiveId" clId="{5E13E3D1-E9AE-40FC-B2C9-EF871F152616}" dt="2021-06-14T20:19:59.309" v="1770" actId="26606"/>
          <ac:spMkLst>
            <pc:docMk/>
            <pc:sldMk cId="2274346767" sldId="373"/>
            <ac:spMk id="2" creationId="{DA2912A6-4B4E-4CB2-88E2-5D76FE3B637A}"/>
          </ac:spMkLst>
        </pc:spChg>
        <pc:spChg chg="mod ord">
          <ac:chgData name="Anika Tasnim" userId="c12cc6be78982b43" providerId="LiveId" clId="{5E13E3D1-E9AE-40FC-B2C9-EF871F152616}" dt="2021-06-14T20:19:59.309" v="1770" actId="26606"/>
          <ac:spMkLst>
            <pc:docMk/>
            <pc:sldMk cId="2274346767" sldId="373"/>
            <ac:spMk id="3" creationId="{1CF1182E-954F-4D4B-8396-0D96B962BEE9}"/>
          </ac:spMkLst>
        </pc:spChg>
        <pc:spChg chg="mod">
          <ac:chgData name="Anika Tasnim" userId="c12cc6be78982b43" providerId="LiveId" clId="{5E13E3D1-E9AE-40FC-B2C9-EF871F152616}" dt="2021-06-14T20:19:59.309" v="1770" actId="26606"/>
          <ac:spMkLst>
            <pc:docMk/>
            <pc:sldMk cId="2274346767" sldId="373"/>
            <ac:spMk id="4" creationId="{BE24D66B-0E5B-4E69-A9F4-034A6F0E02BC}"/>
          </ac:spMkLst>
        </pc:spChg>
        <pc:spChg chg="add del">
          <ac:chgData name="Anika Tasnim" userId="c12cc6be78982b43" providerId="LiveId" clId="{5E13E3D1-E9AE-40FC-B2C9-EF871F152616}" dt="2021-06-14T17:43:15.849" v="1259" actId="26606"/>
          <ac:spMkLst>
            <pc:docMk/>
            <pc:sldMk cId="2274346767" sldId="373"/>
            <ac:spMk id="14" creationId="{5E39A796-BE83-48B1-B33F-35C4A32AAB57}"/>
          </ac:spMkLst>
        </pc:spChg>
        <pc:spChg chg="add del">
          <ac:chgData name="Anika Tasnim" userId="c12cc6be78982b43" providerId="LiveId" clId="{5E13E3D1-E9AE-40FC-B2C9-EF871F152616}" dt="2021-06-14T17:43:15.849" v="1259" actId="26606"/>
          <ac:spMkLst>
            <pc:docMk/>
            <pc:sldMk cId="2274346767" sldId="373"/>
            <ac:spMk id="16" creationId="{72F84B47-E267-4194-8194-831DB7B5547F}"/>
          </ac:spMkLst>
        </pc:spChg>
        <pc:spChg chg="add del">
          <ac:chgData name="Anika Tasnim" userId="c12cc6be78982b43" providerId="LiveId" clId="{5E13E3D1-E9AE-40FC-B2C9-EF871F152616}" dt="2021-06-14T17:43:17.386" v="1261" actId="26606"/>
          <ac:spMkLst>
            <pc:docMk/>
            <pc:sldMk cId="2274346767" sldId="373"/>
            <ac:spMk id="19" creationId="{2B566528-1B12-4246-9431-5C2D7D081168}"/>
          </ac:spMkLst>
        </pc:spChg>
        <pc:spChg chg="add del">
          <ac:chgData name="Anika Tasnim" userId="c12cc6be78982b43" providerId="LiveId" clId="{5E13E3D1-E9AE-40FC-B2C9-EF871F152616}" dt="2021-06-14T20:19:59.309" v="1770" actId="26606"/>
          <ac:spMkLst>
            <pc:docMk/>
            <pc:sldMk cId="2274346767" sldId="373"/>
            <ac:spMk id="25" creationId="{5E39A796-BE83-48B1-B33F-35C4A32AAB57}"/>
          </ac:spMkLst>
        </pc:spChg>
        <pc:spChg chg="add del">
          <ac:chgData name="Anika Tasnim" userId="c12cc6be78982b43" providerId="LiveId" clId="{5E13E3D1-E9AE-40FC-B2C9-EF871F152616}" dt="2021-06-14T20:19:59.309" v="1770" actId="26606"/>
          <ac:spMkLst>
            <pc:docMk/>
            <pc:sldMk cId="2274346767" sldId="373"/>
            <ac:spMk id="26" creationId="{72F84B47-E267-4194-8194-831DB7B5547F}"/>
          </ac:spMkLst>
        </pc:spChg>
        <pc:spChg chg="add del">
          <ac:chgData name="Anika Tasnim" userId="c12cc6be78982b43" providerId="LiveId" clId="{5E13E3D1-E9AE-40FC-B2C9-EF871F152616}" dt="2021-06-14T20:19:58.671" v="1766" actId="26606"/>
          <ac:spMkLst>
            <pc:docMk/>
            <pc:sldMk cId="2274346767" sldId="373"/>
            <ac:spMk id="31" creationId="{2B97F24A-32CE-4C1C-A50D-3016B394DCFB}"/>
          </ac:spMkLst>
        </pc:spChg>
        <pc:spChg chg="add del">
          <ac:chgData name="Anika Tasnim" userId="c12cc6be78982b43" providerId="LiveId" clId="{5E13E3D1-E9AE-40FC-B2C9-EF871F152616}" dt="2021-06-14T20:19:58.671" v="1766" actId="26606"/>
          <ac:spMkLst>
            <pc:docMk/>
            <pc:sldMk cId="2274346767" sldId="373"/>
            <ac:spMk id="33" creationId="{CD8B4F24-440B-49E9-B85D-733523DC064B}"/>
          </ac:spMkLst>
        </pc:spChg>
        <pc:spChg chg="add del">
          <ac:chgData name="Anika Tasnim" userId="c12cc6be78982b43" providerId="LiveId" clId="{5E13E3D1-E9AE-40FC-B2C9-EF871F152616}" dt="2021-06-14T20:19:59.303" v="1769" actId="26606"/>
          <ac:spMkLst>
            <pc:docMk/>
            <pc:sldMk cId="2274346767" sldId="373"/>
            <ac:spMk id="35" creationId="{5AAE9118-0436-4488-AC4A-C14DF6A7B6B1}"/>
          </ac:spMkLst>
        </pc:spChg>
        <pc:spChg chg="add del">
          <ac:chgData name="Anika Tasnim" userId="c12cc6be78982b43" providerId="LiveId" clId="{5E13E3D1-E9AE-40FC-B2C9-EF871F152616}" dt="2021-06-14T20:19:59.303" v="1769" actId="26606"/>
          <ac:spMkLst>
            <pc:docMk/>
            <pc:sldMk cId="2274346767" sldId="373"/>
            <ac:spMk id="36" creationId="{07A0C51E-5464-4470-855E-CA530A59BF98}"/>
          </ac:spMkLst>
        </pc:spChg>
        <pc:spChg chg="add">
          <ac:chgData name="Anika Tasnim" userId="c12cc6be78982b43" providerId="LiveId" clId="{5E13E3D1-E9AE-40FC-B2C9-EF871F152616}" dt="2021-06-14T20:19:59.309" v="1770" actId="26606"/>
          <ac:spMkLst>
            <pc:docMk/>
            <pc:sldMk cId="2274346767" sldId="373"/>
            <ac:spMk id="38" creationId="{2B97F24A-32CE-4C1C-A50D-3016B394DCFB}"/>
          </ac:spMkLst>
        </pc:spChg>
        <pc:spChg chg="add">
          <ac:chgData name="Anika Tasnim" userId="c12cc6be78982b43" providerId="LiveId" clId="{5E13E3D1-E9AE-40FC-B2C9-EF871F152616}" dt="2021-06-14T20:19:59.309" v="1770" actId="26606"/>
          <ac:spMkLst>
            <pc:docMk/>
            <pc:sldMk cId="2274346767" sldId="373"/>
            <ac:spMk id="39" creationId="{CD8B4F24-440B-49E9-B85D-733523DC064B}"/>
          </ac:spMkLst>
        </pc:spChg>
        <pc:grpChg chg="add del">
          <ac:chgData name="Anika Tasnim" userId="c12cc6be78982b43" providerId="LiveId" clId="{5E13E3D1-E9AE-40FC-B2C9-EF871F152616}" dt="2021-06-14T17:43:17.386" v="1261" actId="26606"/>
          <ac:grpSpMkLst>
            <pc:docMk/>
            <pc:sldMk cId="2274346767" sldId="373"/>
            <ac:grpSpMk id="20" creationId="{5995D10D-E9C9-47DB-AE7E-801FEF38F5C9}"/>
          </ac:grpSpMkLst>
        </pc:grpChg>
        <pc:grpChg chg="add del">
          <ac:chgData name="Anika Tasnim" userId="c12cc6be78982b43" providerId="LiveId" clId="{5E13E3D1-E9AE-40FC-B2C9-EF871F152616}" dt="2021-06-14T17:43:17.386" v="1261" actId="26606"/>
          <ac:grpSpMkLst>
            <pc:docMk/>
            <pc:sldMk cId="2274346767" sldId="373"/>
            <ac:grpSpMk id="23" creationId="{828A5161-06F1-46CF-8AD7-844680A59E13}"/>
          </ac:grpSpMkLst>
        </pc:grpChg>
        <pc:picChg chg="add mod ord">
          <ac:chgData name="Anika Tasnim" userId="c12cc6be78982b43" providerId="LiveId" clId="{5E13E3D1-E9AE-40FC-B2C9-EF871F152616}" dt="2021-06-14T20:19:59.309" v="1770" actId="26606"/>
          <ac:picMkLst>
            <pc:docMk/>
            <pc:sldMk cId="2274346767" sldId="373"/>
            <ac:picMk id="7" creationId="{53F17543-EBF4-4798-81BB-00C1FB4051FC}"/>
          </ac:picMkLst>
        </pc:picChg>
      </pc:sldChg>
      <pc:sldChg chg="addSp delSp modSp add del mod setBg">
        <pc:chgData name="Anika Tasnim" userId="c12cc6be78982b43" providerId="LiveId" clId="{5E13E3D1-E9AE-40FC-B2C9-EF871F152616}" dt="2021-06-14T18:17:42.838" v="1757" actId="47"/>
        <pc:sldMkLst>
          <pc:docMk/>
          <pc:sldMk cId="26891229" sldId="374"/>
        </pc:sldMkLst>
        <pc:spChg chg="mod">
          <ac:chgData name="Anika Tasnim" userId="c12cc6be78982b43" providerId="LiveId" clId="{5E13E3D1-E9AE-40FC-B2C9-EF871F152616}" dt="2021-06-14T18:08:45.511" v="1685" actId="1035"/>
          <ac:spMkLst>
            <pc:docMk/>
            <pc:sldMk cId="26891229" sldId="374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4T18:14:04.379" v="1697" actId="20577"/>
          <ac:spMkLst>
            <pc:docMk/>
            <pc:sldMk cId="26891229" sldId="374"/>
            <ac:spMk id="3" creationId="{1CF1182E-954F-4D4B-8396-0D96B962BEE9}"/>
          </ac:spMkLst>
        </pc:spChg>
        <pc:spChg chg="mod">
          <ac:chgData name="Anika Tasnim" userId="c12cc6be78982b43" providerId="LiveId" clId="{5E13E3D1-E9AE-40FC-B2C9-EF871F152616}" dt="2021-06-14T17:54:38.308" v="1664" actId="26606"/>
          <ac:spMkLst>
            <pc:docMk/>
            <pc:sldMk cId="26891229" sldId="374"/>
            <ac:spMk id="4" creationId="{BE24D66B-0E5B-4E69-A9F4-034A6F0E02BC}"/>
          </ac:spMkLst>
        </pc:spChg>
        <pc:spChg chg="add del">
          <ac:chgData name="Anika Tasnim" userId="c12cc6be78982b43" providerId="LiveId" clId="{5E13E3D1-E9AE-40FC-B2C9-EF871F152616}" dt="2021-06-14T17:54:19.707" v="1660" actId="26606"/>
          <ac:spMkLst>
            <pc:docMk/>
            <pc:sldMk cId="26891229" sldId="374"/>
            <ac:spMk id="14" creationId="{5E39A796-BE83-48B1-B33F-35C4A32AAB57}"/>
          </ac:spMkLst>
        </pc:spChg>
        <pc:spChg chg="add del">
          <ac:chgData name="Anika Tasnim" userId="c12cc6be78982b43" providerId="LiveId" clId="{5E13E3D1-E9AE-40FC-B2C9-EF871F152616}" dt="2021-06-14T17:54:19.707" v="1660" actId="26606"/>
          <ac:spMkLst>
            <pc:docMk/>
            <pc:sldMk cId="26891229" sldId="374"/>
            <ac:spMk id="16" creationId="{72F84B47-E267-4194-8194-831DB7B5547F}"/>
          </ac:spMkLst>
        </pc:spChg>
        <pc:spChg chg="add del">
          <ac:chgData name="Anika Tasnim" userId="c12cc6be78982b43" providerId="LiveId" clId="{5E13E3D1-E9AE-40FC-B2C9-EF871F152616}" dt="2021-06-14T17:54:38.308" v="1664" actId="26606"/>
          <ac:spMkLst>
            <pc:docMk/>
            <pc:sldMk cId="26891229" sldId="374"/>
            <ac:spMk id="18" creationId="{46F7435D-E3DB-47B1-BA61-B00ACC83A9DE}"/>
          </ac:spMkLst>
        </pc:spChg>
        <pc:spChg chg="add del">
          <ac:chgData name="Anika Tasnim" userId="c12cc6be78982b43" providerId="LiveId" clId="{5E13E3D1-E9AE-40FC-B2C9-EF871F152616}" dt="2021-06-14T17:54:38.308" v="1664" actId="26606"/>
          <ac:spMkLst>
            <pc:docMk/>
            <pc:sldMk cId="26891229" sldId="374"/>
            <ac:spMk id="19" creationId="{F263A0B5-F8C4-4116-809F-78A768EA79A6}"/>
          </ac:spMkLst>
        </pc:spChg>
        <pc:spChg chg="add del">
          <ac:chgData name="Anika Tasnim" userId="c12cc6be78982b43" providerId="LiveId" clId="{5E13E3D1-E9AE-40FC-B2C9-EF871F152616}" dt="2021-06-14T17:54:38.300" v="1663" actId="26606"/>
          <ac:spMkLst>
            <pc:docMk/>
            <pc:sldMk cId="26891229" sldId="374"/>
            <ac:spMk id="24" creationId="{46F7435D-E3DB-47B1-BA61-B00ACC83A9DE}"/>
          </ac:spMkLst>
        </pc:spChg>
        <pc:spChg chg="add del">
          <ac:chgData name="Anika Tasnim" userId="c12cc6be78982b43" providerId="LiveId" clId="{5E13E3D1-E9AE-40FC-B2C9-EF871F152616}" dt="2021-06-14T17:54:38.300" v="1663" actId="26606"/>
          <ac:spMkLst>
            <pc:docMk/>
            <pc:sldMk cId="26891229" sldId="374"/>
            <ac:spMk id="26" creationId="{F263A0B5-F8C4-4116-809F-78A768EA79A6}"/>
          </ac:spMkLst>
        </pc:spChg>
        <pc:spChg chg="add">
          <ac:chgData name="Anika Tasnim" userId="c12cc6be78982b43" providerId="LiveId" clId="{5E13E3D1-E9AE-40FC-B2C9-EF871F152616}" dt="2021-06-14T17:54:38.308" v="1664" actId="26606"/>
          <ac:spMkLst>
            <pc:docMk/>
            <pc:sldMk cId="26891229" sldId="374"/>
            <ac:spMk id="28" creationId="{5E39A796-BE83-48B1-B33F-35C4A32AAB57}"/>
          </ac:spMkLst>
        </pc:spChg>
        <pc:spChg chg="add">
          <ac:chgData name="Anika Tasnim" userId="c12cc6be78982b43" providerId="LiveId" clId="{5E13E3D1-E9AE-40FC-B2C9-EF871F152616}" dt="2021-06-14T17:54:38.308" v="1664" actId="26606"/>
          <ac:spMkLst>
            <pc:docMk/>
            <pc:sldMk cId="26891229" sldId="374"/>
            <ac:spMk id="29" creationId="{72F84B47-E267-4194-8194-831DB7B5547F}"/>
          </ac:spMkLst>
        </pc:spChg>
        <pc:picChg chg="add mod ord">
          <ac:chgData name="Anika Tasnim" userId="c12cc6be78982b43" providerId="LiveId" clId="{5E13E3D1-E9AE-40FC-B2C9-EF871F152616}" dt="2021-06-14T17:54:38.308" v="1664" actId="26606"/>
          <ac:picMkLst>
            <pc:docMk/>
            <pc:sldMk cId="26891229" sldId="374"/>
            <ac:picMk id="7" creationId="{9565B8A2-20EF-4197-AD39-823F4388D5E1}"/>
          </ac:picMkLst>
        </pc:picChg>
      </pc:sldChg>
      <pc:sldChg chg="delSp modSp add del mod setBg delDesignElem">
        <pc:chgData name="Anika Tasnim" userId="c12cc6be78982b43" providerId="LiveId" clId="{5E13E3D1-E9AE-40FC-B2C9-EF871F152616}" dt="2021-06-14T18:07:32.714" v="1679" actId="47"/>
        <pc:sldMkLst>
          <pc:docMk/>
          <pc:sldMk cId="495112054" sldId="375"/>
        </pc:sldMkLst>
        <pc:spChg chg="mod">
          <ac:chgData name="Anika Tasnim" userId="c12cc6be78982b43" providerId="LiveId" clId="{5E13E3D1-E9AE-40FC-B2C9-EF871F152616}" dt="2021-06-14T18:06:55.972" v="1673"/>
          <ac:spMkLst>
            <pc:docMk/>
            <pc:sldMk cId="495112054" sldId="375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4T18:07:23.932" v="1677"/>
          <ac:spMkLst>
            <pc:docMk/>
            <pc:sldMk cId="495112054" sldId="375"/>
            <ac:spMk id="3" creationId="{1CF1182E-954F-4D4B-8396-0D96B962BEE9}"/>
          </ac:spMkLst>
        </pc:spChg>
        <pc:spChg chg="del">
          <ac:chgData name="Anika Tasnim" userId="c12cc6be78982b43" providerId="LiveId" clId="{5E13E3D1-E9AE-40FC-B2C9-EF871F152616}" dt="2021-06-14T18:06:42.789" v="1672"/>
          <ac:spMkLst>
            <pc:docMk/>
            <pc:sldMk cId="495112054" sldId="375"/>
            <ac:spMk id="25" creationId="{5E39A796-BE83-48B1-B33F-35C4A32AAB57}"/>
          </ac:spMkLst>
        </pc:spChg>
        <pc:spChg chg="del">
          <ac:chgData name="Anika Tasnim" userId="c12cc6be78982b43" providerId="LiveId" clId="{5E13E3D1-E9AE-40FC-B2C9-EF871F152616}" dt="2021-06-14T18:06:42.789" v="1672"/>
          <ac:spMkLst>
            <pc:docMk/>
            <pc:sldMk cId="495112054" sldId="375"/>
            <ac:spMk id="26" creationId="{72F84B47-E267-4194-8194-831DB7B5547F}"/>
          </ac:spMkLst>
        </pc:spChg>
      </pc:sldChg>
      <pc:sldChg chg="delSp add del setBg delDesignElem">
        <pc:chgData name="Anika Tasnim" userId="c12cc6be78982b43" providerId="LiveId" clId="{5E13E3D1-E9AE-40FC-B2C9-EF871F152616}" dt="2021-06-14T18:07:47.655" v="1682" actId="47"/>
        <pc:sldMkLst>
          <pc:docMk/>
          <pc:sldMk cId="2151808258" sldId="375"/>
        </pc:sldMkLst>
        <pc:spChg chg="del">
          <ac:chgData name="Anika Tasnim" userId="c12cc6be78982b43" providerId="LiveId" clId="{5E13E3D1-E9AE-40FC-B2C9-EF871F152616}" dt="2021-06-14T18:07:34.606" v="1681"/>
          <ac:spMkLst>
            <pc:docMk/>
            <pc:sldMk cId="2151808258" sldId="375"/>
            <ac:spMk id="25" creationId="{5E39A796-BE83-48B1-B33F-35C4A32AAB57}"/>
          </ac:spMkLst>
        </pc:spChg>
        <pc:spChg chg="del">
          <ac:chgData name="Anika Tasnim" userId="c12cc6be78982b43" providerId="LiveId" clId="{5E13E3D1-E9AE-40FC-B2C9-EF871F152616}" dt="2021-06-14T18:07:34.606" v="1681"/>
          <ac:spMkLst>
            <pc:docMk/>
            <pc:sldMk cId="2151808258" sldId="375"/>
            <ac:spMk id="26" creationId="{72F84B47-E267-4194-8194-831DB7B5547F}"/>
          </ac:spMkLst>
        </pc:spChg>
      </pc:sldChg>
      <pc:sldChg chg="addSp delSp modSp add del mod">
        <pc:chgData name="Anika Tasnim" userId="c12cc6be78982b43" providerId="LiveId" clId="{5E13E3D1-E9AE-40FC-B2C9-EF871F152616}" dt="2021-06-14T20:47:22.134" v="2085" actId="2696"/>
        <pc:sldMkLst>
          <pc:docMk/>
          <pc:sldMk cId="3334724488" sldId="375"/>
        </pc:sldMkLst>
        <pc:spChg chg="mod">
          <ac:chgData name="Anika Tasnim" userId="c12cc6be78982b43" providerId="LiveId" clId="{5E13E3D1-E9AE-40FC-B2C9-EF871F152616}" dt="2021-06-14T18:15:59.792" v="1748"/>
          <ac:spMkLst>
            <pc:docMk/>
            <pc:sldMk cId="3334724488" sldId="375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4T18:16:08.810" v="1751"/>
          <ac:spMkLst>
            <pc:docMk/>
            <pc:sldMk cId="3334724488" sldId="375"/>
            <ac:spMk id="3" creationId="{1CF1182E-954F-4D4B-8396-0D96B962BEE9}"/>
          </ac:spMkLst>
        </pc:spChg>
        <pc:picChg chg="del">
          <ac:chgData name="Anika Tasnim" userId="c12cc6be78982b43" providerId="LiveId" clId="{5E13E3D1-E9AE-40FC-B2C9-EF871F152616}" dt="2021-06-14T18:16:28.039" v="1753" actId="478"/>
          <ac:picMkLst>
            <pc:docMk/>
            <pc:sldMk cId="3334724488" sldId="375"/>
            <ac:picMk id="7" creationId="{53F17543-EBF4-4798-81BB-00C1FB4051FC}"/>
          </ac:picMkLst>
        </pc:picChg>
        <pc:picChg chg="add mod">
          <ac:chgData name="Anika Tasnim" userId="c12cc6be78982b43" providerId="LiveId" clId="{5E13E3D1-E9AE-40FC-B2C9-EF871F152616}" dt="2021-06-14T18:16:29.301" v="1754"/>
          <ac:picMkLst>
            <pc:docMk/>
            <pc:sldMk cId="3334724488" sldId="375"/>
            <ac:picMk id="10" creationId="{52D38CDA-2863-41A8-9E6C-1FF012F416E2}"/>
          </ac:picMkLst>
        </pc:picChg>
      </pc:sldChg>
      <pc:sldChg chg="new del">
        <pc:chgData name="Anika Tasnim" userId="c12cc6be78982b43" providerId="LiveId" clId="{5E13E3D1-E9AE-40FC-B2C9-EF871F152616}" dt="2021-06-14T18:17:55.275" v="1758" actId="47"/>
        <pc:sldMkLst>
          <pc:docMk/>
          <pc:sldMk cId="3680008410" sldId="376"/>
        </pc:sldMkLst>
      </pc:sldChg>
      <pc:sldChg chg="addSp delSp modSp add del mod setBg">
        <pc:chgData name="Anika Tasnim" userId="c12cc6be78982b43" providerId="LiveId" clId="{5E13E3D1-E9AE-40FC-B2C9-EF871F152616}" dt="2021-06-14T20:56:43.494" v="2330" actId="2696"/>
        <pc:sldMkLst>
          <pc:docMk/>
          <pc:sldMk cId="4113569028" sldId="376"/>
        </pc:sldMkLst>
        <pc:spChg chg="mod">
          <ac:chgData name="Anika Tasnim" userId="c12cc6be78982b43" providerId="LiveId" clId="{5E13E3D1-E9AE-40FC-B2C9-EF871F152616}" dt="2021-06-14T20:31:17.260" v="1976" actId="1035"/>
          <ac:spMkLst>
            <pc:docMk/>
            <pc:sldMk cId="4113569028" sldId="376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4T20:51:34.707" v="2238" actId="20577"/>
          <ac:spMkLst>
            <pc:docMk/>
            <pc:sldMk cId="4113569028" sldId="376"/>
            <ac:spMk id="3" creationId="{1CF1182E-954F-4D4B-8396-0D96B962BEE9}"/>
          </ac:spMkLst>
        </pc:spChg>
        <pc:spChg chg="mod">
          <ac:chgData name="Anika Tasnim" userId="c12cc6be78982b43" providerId="LiveId" clId="{5E13E3D1-E9AE-40FC-B2C9-EF871F152616}" dt="2021-06-14T20:29:50.221" v="1934" actId="26606"/>
          <ac:spMkLst>
            <pc:docMk/>
            <pc:sldMk cId="4113569028" sldId="376"/>
            <ac:spMk id="4" creationId="{BE24D66B-0E5B-4E69-A9F4-034A6F0E02BC}"/>
          </ac:spMkLst>
        </pc:spChg>
        <pc:spChg chg="add del">
          <ac:chgData name="Anika Tasnim" userId="c12cc6be78982b43" providerId="LiveId" clId="{5E13E3D1-E9AE-40FC-B2C9-EF871F152616}" dt="2021-06-14T20:22:25.853" v="1819" actId="22"/>
          <ac:spMkLst>
            <pc:docMk/>
            <pc:sldMk cId="4113569028" sldId="376"/>
            <ac:spMk id="10" creationId="{33EE84E4-86A8-4A61-B402-6D6E1C5801D9}"/>
          </ac:spMkLst>
        </pc:spChg>
        <pc:spChg chg="add">
          <ac:chgData name="Anika Tasnim" userId="c12cc6be78982b43" providerId="LiveId" clId="{5E13E3D1-E9AE-40FC-B2C9-EF871F152616}" dt="2021-06-14T20:29:50.221" v="1934" actId="26606"/>
          <ac:spMkLst>
            <pc:docMk/>
            <pc:sldMk cId="4113569028" sldId="376"/>
            <ac:spMk id="11" creationId="{5F63FF5A-B9E2-4989-825C-C62CD37CBB8B}"/>
          </ac:spMkLst>
        </pc:spChg>
        <pc:spChg chg="add">
          <ac:chgData name="Anika Tasnim" userId="c12cc6be78982b43" providerId="LiveId" clId="{5E13E3D1-E9AE-40FC-B2C9-EF871F152616}" dt="2021-06-14T20:29:50.221" v="1934" actId="26606"/>
          <ac:spMkLst>
            <pc:docMk/>
            <pc:sldMk cId="4113569028" sldId="376"/>
            <ac:spMk id="12" creationId="{577D1452-F0B7-431E-9A24-D3F7103D8510}"/>
          </ac:spMkLst>
        </pc:spChg>
        <pc:spChg chg="add">
          <ac:chgData name="Anika Tasnim" userId="c12cc6be78982b43" providerId="LiveId" clId="{5E13E3D1-E9AE-40FC-B2C9-EF871F152616}" dt="2021-06-14T20:29:50.221" v="1934" actId="26606"/>
          <ac:spMkLst>
            <pc:docMk/>
            <pc:sldMk cId="4113569028" sldId="376"/>
            <ac:spMk id="13" creationId="{A660F4F9-5DF5-4F15-BE6A-CD8648BB1148}"/>
          </ac:spMkLst>
        </pc:spChg>
        <pc:spChg chg="add del">
          <ac:chgData name="Anika Tasnim" userId="c12cc6be78982b43" providerId="LiveId" clId="{5E13E3D1-E9AE-40FC-B2C9-EF871F152616}" dt="2021-06-14T20:29:03.084" v="1922" actId="26606"/>
          <ac:spMkLst>
            <pc:docMk/>
            <pc:sldMk cId="4113569028" sldId="376"/>
            <ac:spMk id="14" creationId="{5F63FF5A-B9E2-4989-825C-C62CD37CBB8B}"/>
          </ac:spMkLst>
        </pc:spChg>
        <pc:spChg chg="add del">
          <ac:chgData name="Anika Tasnim" userId="c12cc6be78982b43" providerId="LiveId" clId="{5E13E3D1-E9AE-40FC-B2C9-EF871F152616}" dt="2021-06-14T20:29:03.084" v="1922" actId="26606"/>
          <ac:spMkLst>
            <pc:docMk/>
            <pc:sldMk cId="4113569028" sldId="376"/>
            <ac:spMk id="16" creationId="{577D1452-F0B7-431E-9A24-D3F7103D8510}"/>
          </ac:spMkLst>
        </pc:spChg>
        <pc:spChg chg="add del">
          <ac:chgData name="Anika Tasnim" userId="c12cc6be78982b43" providerId="LiveId" clId="{5E13E3D1-E9AE-40FC-B2C9-EF871F152616}" dt="2021-06-14T20:29:03.084" v="1922" actId="26606"/>
          <ac:spMkLst>
            <pc:docMk/>
            <pc:sldMk cId="4113569028" sldId="376"/>
            <ac:spMk id="18" creationId="{A660F4F9-5DF5-4F15-BE6A-CD8648BB1148}"/>
          </ac:spMkLst>
        </pc:spChg>
        <pc:spChg chg="add del">
          <ac:chgData name="Anika Tasnim" userId="c12cc6be78982b43" providerId="LiveId" clId="{5E13E3D1-E9AE-40FC-B2C9-EF871F152616}" dt="2021-06-14T20:29:17.273" v="1924" actId="26606"/>
          <ac:spMkLst>
            <pc:docMk/>
            <pc:sldMk cId="4113569028" sldId="376"/>
            <ac:spMk id="20" creationId="{5E39A796-BE83-48B1-B33F-35C4A32AAB57}"/>
          </ac:spMkLst>
        </pc:spChg>
        <pc:spChg chg="add del">
          <ac:chgData name="Anika Tasnim" userId="c12cc6be78982b43" providerId="LiveId" clId="{5E13E3D1-E9AE-40FC-B2C9-EF871F152616}" dt="2021-06-14T20:29:17.273" v="1924" actId="26606"/>
          <ac:spMkLst>
            <pc:docMk/>
            <pc:sldMk cId="4113569028" sldId="376"/>
            <ac:spMk id="21" creationId="{72F84B47-E267-4194-8194-831DB7B5547F}"/>
          </ac:spMkLst>
        </pc:spChg>
        <pc:spChg chg="add del">
          <ac:chgData name="Anika Tasnim" userId="c12cc6be78982b43" providerId="LiveId" clId="{5E13E3D1-E9AE-40FC-B2C9-EF871F152616}" dt="2021-06-14T20:29:20.125" v="1928" actId="26606"/>
          <ac:spMkLst>
            <pc:docMk/>
            <pc:sldMk cId="4113569028" sldId="376"/>
            <ac:spMk id="22" creationId="{2C1BBA94-3F40-40AA-8BB9-E69E25E537C1}"/>
          </ac:spMkLst>
        </pc:spChg>
        <pc:spChg chg="add del">
          <ac:chgData name="Anika Tasnim" userId="c12cc6be78982b43" providerId="LiveId" clId="{5E13E3D1-E9AE-40FC-B2C9-EF871F152616}" dt="2021-06-14T20:29:18.163" v="1926" actId="26606"/>
          <ac:spMkLst>
            <pc:docMk/>
            <pc:sldMk cId="4113569028" sldId="376"/>
            <ac:spMk id="23" creationId="{2B97F24A-32CE-4C1C-A50D-3016B394DCFB}"/>
          </ac:spMkLst>
        </pc:spChg>
        <pc:spChg chg="add del">
          <ac:chgData name="Anika Tasnim" userId="c12cc6be78982b43" providerId="LiveId" clId="{5E13E3D1-E9AE-40FC-B2C9-EF871F152616}" dt="2021-06-14T20:29:18.163" v="1926" actId="26606"/>
          <ac:spMkLst>
            <pc:docMk/>
            <pc:sldMk cId="4113569028" sldId="376"/>
            <ac:spMk id="24" creationId="{6357EC4F-235E-4222-A36F-C7878ACE37F2}"/>
          </ac:spMkLst>
        </pc:spChg>
        <pc:spChg chg="add del">
          <ac:chgData name="Anika Tasnim" userId="c12cc6be78982b43" providerId="LiveId" clId="{5E13E3D1-E9AE-40FC-B2C9-EF871F152616}" dt="2021-06-14T20:29:20.125" v="1928" actId="26606"/>
          <ac:spMkLst>
            <pc:docMk/>
            <pc:sldMk cId="4113569028" sldId="376"/>
            <ac:spMk id="26" creationId="{DBC6133C-0615-4CE4-9132-37E609A9BDFA}"/>
          </ac:spMkLst>
        </pc:spChg>
        <pc:spChg chg="add del">
          <ac:chgData name="Anika Tasnim" userId="c12cc6be78982b43" providerId="LiveId" clId="{5E13E3D1-E9AE-40FC-B2C9-EF871F152616}" dt="2021-06-14T20:29:20.125" v="1928" actId="26606"/>
          <ac:spMkLst>
            <pc:docMk/>
            <pc:sldMk cId="4113569028" sldId="376"/>
            <ac:spMk id="27" creationId="{169CC832-2974-4E8D-90ED-3E2941BA7336}"/>
          </ac:spMkLst>
        </pc:spChg>
        <pc:spChg chg="add del">
          <ac:chgData name="Anika Tasnim" userId="c12cc6be78982b43" providerId="LiveId" clId="{5E13E3D1-E9AE-40FC-B2C9-EF871F152616}" dt="2021-06-14T20:29:20.125" v="1928" actId="26606"/>
          <ac:spMkLst>
            <pc:docMk/>
            <pc:sldMk cId="4113569028" sldId="376"/>
            <ac:spMk id="28" creationId="{55222F96-971A-4F90-B841-6BAB416C7AC1}"/>
          </ac:spMkLst>
        </pc:spChg>
        <pc:spChg chg="add del">
          <ac:chgData name="Anika Tasnim" userId="c12cc6be78982b43" providerId="LiveId" clId="{5E13E3D1-E9AE-40FC-B2C9-EF871F152616}" dt="2021-06-14T20:29:20.125" v="1928" actId="26606"/>
          <ac:spMkLst>
            <pc:docMk/>
            <pc:sldMk cId="4113569028" sldId="376"/>
            <ac:spMk id="29" creationId="{08980754-6F4B-43C9-B9BE-127B6BED6586}"/>
          </ac:spMkLst>
        </pc:spChg>
        <pc:spChg chg="add del">
          <ac:chgData name="Anika Tasnim" userId="c12cc6be78982b43" providerId="LiveId" clId="{5E13E3D1-E9AE-40FC-B2C9-EF871F152616}" dt="2021-06-14T20:29:24.364" v="1930" actId="26606"/>
          <ac:spMkLst>
            <pc:docMk/>
            <pc:sldMk cId="4113569028" sldId="376"/>
            <ac:spMk id="31" creationId="{2B97F24A-32CE-4C1C-A50D-3016B394DCFB}"/>
          </ac:spMkLst>
        </pc:spChg>
        <pc:spChg chg="add del">
          <ac:chgData name="Anika Tasnim" userId="c12cc6be78982b43" providerId="LiveId" clId="{5E13E3D1-E9AE-40FC-B2C9-EF871F152616}" dt="2021-06-14T20:29:24.364" v="1930" actId="26606"/>
          <ac:spMkLst>
            <pc:docMk/>
            <pc:sldMk cId="4113569028" sldId="376"/>
            <ac:spMk id="32" creationId="{6357EC4F-235E-4222-A36F-C7878ACE37F2}"/>
          </ac:spMkLst>
        </pc:spChg>
        <pc:spChg chg="add del">
          <ac:chgData name="Anika Tasnim" userId="c12cc6be78982b43" providerId="LiveId" clId="{5E13E3D1-E9AE-40FC-B2C9-EF871F152616}" dt="2021-06-14T20:29:37.574" v="1932" actId="26606"/>
          <ac:spMkLst>
            <pc:docMk/>
            <pc:sldMk cId="4113569028" sldId="376"/>
            <ac:spMk id="34" creationId="{5E39A796-BE83-48B1-B33F-35C4A32AAB57}"/>
          </ac:spMkLst>
        </pc:spChg>
        <pc:spChg chg="add del">
          <ac:chgData name="Anika Tasnim" userId="c12cc6be78982b43" providerId="LiveId" clId="{5E13E3D1-E9AE-40FC-B2C9-EF871F152616}" dt="2021-06-14T20:29:37.574" v="1932" actId="26606"/>
          <ac:spMkLst>
            <pc:docMk/>
            <pc:sldMk cId="4113569028" sldId="376"/>
            <ac:spMk id="35" creationId="{72F84B47-E267-4194-8194-831DB7B5547F}"/>
          </ac:spMkLst>
        </pc:spChg>
        <pc:picChg chg="add mod ord modCrop">
          <ac:chgData name="Anika Tasnim" userId="c12cc6be78982b43" providerId="LiveId" clId="{5E13E3D1-E9AE-40FC-B2C9-EF871F152616}" dt="2021-06-14T20:30:39.847" v="1949" actId="18131"/>
          <ac:picMkLst>
            <pc:docMk/>
            <pc:sldMk cId="4113569028" sldId="376"/>
            <ac:picMk id="6" creationId="{B52DDC1C-14D4-4A27-89B1-D4C0D51704C3}"/>
          </ac:picMkLst>
        </pc:picChg>
        <pc:picChg chg="add del mod">
          <ac:chgData name="Anika Tasnim" userId="c12cc6be78982b43" providerId="LiveId" clId="{5E13E3D1-E9AE-40FC-B2C9-EF871F152616}" dt="2021-06-14T20:22:30.198" v="1829" actId="931"/>
          <ac:picMkLst>
            <pc:docMk/>
            <pc:sldMk cId="4113569028" sldId="376"/>
            <ac:picMk id="6" creationId="{EA73585C-41CD-4CC2-8C71-A0BCEA411E74}"/>
          </ac:picMkLst>
        </pc:picChg>
      </pc:sldChg>
      <pc:sldChg chg="add del">
        <pc:chgData name="Anika Tasnim" userId="c12cc6be78982b43" providerId="LiveId" clId="{5E13E3D1-E9AE-40FC-B2C9-EF871F152616}" dt="2021-06-14T20:32:07.464" v="1993" actId="2696"/>
        <pc:sldMkLst>
          <pc:docMk/>
          <pc:sldMk cId="44017633" sldId="377"/>
        </pc:sldMkLst>
      </pc:sldChg>
      <pc:sldChg chg="delSp add del setBg delDesignElem">
        <pc:chgData name="Anika Tasnim" userId="c12cc6be78982b43" providerId="LiveId" clId="{5E13E3D1-E9AE-40FC-B2C9-EF871F152616}" dt="2021-06-14T20:32:32.648" v="1996" actId="47"/>
        <pc:sldMkLst>
          <pc:docMk/>
          <pc:sldMk cId="939763655" sldId="377"/>
        </pc:sldMkLst>
        <pc:spChg chg="del">
          <ac:chgData name="Anika Tasnim" userId="c12cc6be78982b43" providerId="LiveId" clId="{5E13E3D1-E9AE-40FC-B2C9-EF871F152616}" dt="2021-06-14T20:32:23.928" v="1995"/>
          <ac:spMkLst>
            <pc:docMk/>
            <pc:sldMk cId="939763655" sldId="377"/>
            <ac:spMk id="11" creationId="{5F63FF5A-B9E2-4989-825C-C62CD37CBB8B}"/>
          </ac:spMkLst>
        </pc:spChg>
        <pc:spChg chg="del">
          <ac:chgData name="Anika Tasnim" userId="c12cc6be78982b43" providerId="LiveId" clId="{5E13E3D1-E9AE-40FC-B2C9-EF871F152616}" dt="2021-06-14T20:32:23.928" v="1995"/>
          <ac:spMkLst>
            <pc:docMk/>
            <pc:sldMk cId="939763655" sldId="377"/>
            <ac:spMk id="12" creationId="{577D1452-F0B7-431E-9A24-D3F7103D8510}"/>
          </ac:spMkLst>
        </pc:spChg>
        <pc:spChg chg="del">
          <ac:chgData name="Anika Tasnim" userId="c12cc6be78982b43" providerId="LiveId" clId="{5E13E3D1-E9AE-40FC-B2C9-EF871F152616}" dt="2021-06-14T20:32:23.928" v="1995"/>
          <ac:spMkLst>
            <pc:docMk/>
            <pc:sldMk cId="939763655" sldId="377"/>
            <ac:spMk id="13" creationId="{A660F4F9-5DF5-4F15-BE6A-CD8648BB1148}"/>
          </ac:spMkLst>
        </pc:spChg>
      </pc:sldChg>
      <pc:sldChg chg="addSp delSp modSp add del mod ord modNotesTx">
        <pc:chgData name="Anika Tasnim" userId="c12cc6be78982b43" providerId="LiveId" clId="{5E13E3D1-E9AE-40FC-B2C9-EF871F152616}" dt="2021-06-14T21:51:35.813" v="2936" actId="47"/>
        <pc:sldMkLst>
          <pc:docMk/>
          <pc:sldMk cId="1451086417" sldId="377"/>
        </pc:sldMkLst>
        <pc:spChg chg="mod">
          <ac:chgData name="Anika Tasnim" userId="c12cc6be78982b43" providerId="LiveId" clId="{5E13E3D1-E9AE-40FC-B2C9-EF871F152616}" dt="2021-06-14T21:51:24.235" v="2935" actId="20577"/>
          <ac:spMkLst>
            <pc:docMk/>
            <pc:sldMk cId="1451086417" sldId="377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4T21:14:11.531" v="2773" actId="21"/>
          <ac:spMkLst>
            <pc:docMk/>
            <pc:sldMk cId="1451086417" sldId="377"/>
            <ac:spMk id="3" creationId="{1CF1182E-954F-4D4B-8396-0D96B962BEE9}"/>
          </ac:spMkLst>
        </pc:spChg>
        <pc:picChg chg="add del mod modCrop">
          <ac:chgData name="Anika Tasnim" userId="c12cc6be78982b43" providerId="LiveId" clId="{5E13E3D1-E9AE-40FC-B2C9-EF871F152616}" dt="2021-06-14T20:37:57.378" v="2020" actId="732"/>
          <ac:picMkLst>
            <pc:docMk/>
            <pc:sldMk cId="1451086417" sldId="377"/>
            <ac:picMk id="6" creationId="{B52DDC1C-14D4-4A27-89B1-D4C0D51704C3}"/>
          </ac:picMkLst>
        </pc:picChg>
      </pc:sldChg>
      <pc:sldChg chg="addSp delSp modSp add mod ord modNotesTx">
        <pc:chgData name="Anika Tasnim" userId="c12cc6be78982b43" providerId="LiveId" clId="{5E13E3D1-E9AE-40FC-B2C9-EF871F152616}" dt="2021-06-18T00:38:45.685" v="11168" actId="20577"/>
        <pc:sldMkLst>
          <pc:docMk/>
          <pc:sldMk cId="3972343857" sldId="378"/>
        </pc:sldMkLst>
        <pc:spChg chg="mod">
          <ac:chgData name="Anika Tasnim" userId="c12cc6be78982b43" providerId="LiveId" clId="{5E13E3D1-E9AE-40FC-B2C9-EF871F152616}" dt="2021-06-16T16:02:11.200" v="4564" actId="20577"/>
          <ac:spMkLst>
            <pc:docMk/>
            <pc:sldMk cId="3972343857" sldId="378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0:18.149" v="10192" actId="12"/>
          <ac:spMkLst>
            <pc:docMk/>
            <pc:sldMk cId="3972343857" sldId="378"/>
            <ac:spMk id="3" creationId="{1CF1182E-954F-4D4B-8396-0D96B962BEE9}"/>
          </ac:spMkLst>
        </pc:spChg>
        <pc:graphicFrameChg chg="add del mod">
          <ac:chgData name="Anika Tasnim" userId="c12cc6be78982b43" providerId="LiveId" clId="{5E13E3D1-E9AE-40FC-B2C9-EF871F152616}" dt="2021-06-14T20:40:10.914" v="2029"/>
          <ac:graphicFrameMkLst>
            <pc:docMk/>
            <pc:sldMk cId="3972343857" sldId="378"/>
            <ac:graphicFrameMk id="14" creationId="{869D2051-82F4-457F-A843-AFECA0C1D392}"/>
          </ac:graphicFrameMkLst>
        </pc:graphicFrameChg>
        <pc:graphicFrameChg chg="add del mod">
          <ac:chgData name="Anika Tasnim" userId="c12cc6be78982b43" providerId="LiveId" clId="{5E13E3D1-E9AE-40FC-B2C9-EF871F152616}" dt="2021-06-14T20:40:16.115" v="2032"/>
          <ac:graphicFrameMkLst>
            <pc:docMk/>
            <pc:sldMk cId="3972343857" sldId="378"/>
            <ac:graphicFrameMk id="15" creationId="{F79325C4-7367-4CD3-8DE2-9908632DE7AD}"/>
          </ac:graphicFrameMkLst>
        </pc:graphicFrameChg>
        <pc:picChg chg="add del mod modCrop">
          <ac:chgData name="Anika Tasnim" userId="c12cc6be78982b43" providerId="LiveId" clId="{5E13E3D1-E9AE-40FC-B2C9-EF871F152616}" dt="2021-06-14T20:45:30.664" v="2062" actId="1036"/>
          <ac:picMkLst>
            <pc:docMk/>
            <pc:sldMk cId="3972343857" sldId="378"/>
            <ac:picMk id="6" creationId="{B52DDC1C-14D4-4A27-89B1-D4C0D51704C3}"/>
          </ac:picMkLst>
        </pc:picChg>
      </pc:sldChg>
      <pc:sldChg chg="modSp add mod">
        <pc:chgData name="Anika Tasnim" userId="c12cc6be78982b43" providerId="LiveId" clId="{5E13E3D1-E9AE-40FC-B2C9-EF871F152616}" dt="2021-06-17T22:14:31.857" v="10845" actId="255"/>
        <pc:sldMkLst>
          <pc:docMk/>
          <pc:sldMk cId="2711055526" sldId="379"/>
        </pc:sldMkLst>
        <pc:spChg chg="mod">
          <ac:chgData name="Anika Tasnim" userId="c12cc6be78982b43" providerId="LiveId" clId="{5E13E3D1-E9AE-40FC-B2C9-EF871F152616}" dt="2021-06-17T22:14:31.857" v="10845" actId="255"/>
          <ac:spMkLst>
            <pc:docMk/>
            <pc:sldMk cId="2711055526" sldId="379"/>
            <ac:spMk id="3" creationId="{1CF1182E-954F-4D4B-8396-0D96B962BEE9}"/>
          </ac:spMkLst>
        </pc:spChg>
      </pc:sldChg>
      <pc:sldChg chg="modSp add mod ord modNotesTx">
        <pc:chgData name="Anika Tasnim" userId="c12cc6be78982b43" providerId="LiveId" clId="{5E13E3D1-E9AE-40FC-B2C9-EF871F152616}" dt="2021-06-18T06:00:52.492" v="12866" actId="20577"/>
        <pc:sldMkLst>
          <pc:docMk/>
          <pc:sldMk cId="4161827351" sldId="380"/>
        </pc:sldMkLst>
        <pc:spChg chg="mod">
          <ac:chgData name="Anika Tasnim" userId="c12cc6be78982b43" providerId="LiveId" clId="{5E13E3D1-E9AE-40FC-B2C9-EF871F152616}" dt="2021-06-14T21:00:44.322" v="2394" actId="20577"/>
          <ac:spMkLst>
            <pc:docMk/>
            <pc:sldMk cId="4161827351" sldId="380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8T06:00:52.492" v="12866" actId="20577"/>
          <ac:spMkLst>
            <pc:docMk/>
            <pc:sldMk cId="4161827351" sldId="380"/>
            <ac:spMk id="3" creationId="{1CF1182E-954F-4D4B-8396-0D96B962BEE9}"/>
          </ac:spMkLst>
        </pc:spChg>
      </pc:sldChg>
      <pc:sldChg chg="addSp delSp modSp add mod modNotesTx">
        <pc:chgData name="Anika Tasnim" userId="c12cc6be78982b43" providerId="LiveId" clId="{5E13E3D1-E9AE-40FC-B2C9-EF871F152616}" dt="2021-06-17T15:11:41.816" v="10198" actId="12"/>
        <pc:sldMkLst>
          <pc:docMk/>
          <pc:sldMk cId="1886622482" sldId="381"/>
        </pc:sldMkLst>
        <pc:spChg chg="mod">
          <ac:chgData name="Anika Tasnim" userId="c12cc6be78982b43" providerId="LiveId" clId="{5E13E3D1-E9AE-40FC-B2C9-EF871F152616}" dt="2021-06-15T01:36:59.541" v="3829" actId="14100"/>
          <ac:spMkLst>
            <pc:docMk/>
            <pc:sldMk cId="1886622482" sldId="381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1:41.816" v="10198" actId="12"/>
          <ac:spMkLst>
            <pc:docMk/>
            <pc:sldMk cId="1886622482" sldId="381"/>
            <ac:spMk id="3" creationId="{1CF1182E-954F-4D4B-8396-0D96B962BEE9}"/>
          </ac:spMkLst>
        </pc:spChg>
        <pc:picChg chg="add del mod modCrop">
          <ac:chgData name="Anika Tasnim" userId="c12cc6be78982b43" providerId="LiveId" clId="{5E13E3D1-E9AE-40FC-B2C9-EF871F152616}" dt="2021-06-14T21:06:58.005" v="2491" actId="14826"/>
          <ac:picMkLst>
            <pc:docMk/>
            <pc:sldMk cId="1886622482" sldId="381"/>
            <ac:picMk id="6" creationId="{B52DDC1C-14D4-4A27-89B1-D4C0D51704C3}"/>
          </ac:picMkLst>
        </pc:picChg>
      </pc:sldChg>
      <pc:sldChg chg="delSp add del setBg delDesignElem">
        <pc:chgData name="Anika Tasnim" userId="c12cc6be78982b43" providerId="LiveId" clId="{5E13E3D1-E9AE-40FC-B2C9-EF871F152616}" dt="2021-06-14T22:06:06.195" v="2980" actId="2696"/>
        <pc:sldMkLst>
          <pc:docMk/>
          <pc:sldMk cId="2210105473" sldId="382"/>
        </pc:sldMkLst>
        <pc:spChg chg="del">
          <ac:chgData name="Anika Tasnim" userId="c12cc6be78982b43" providerId="LiveId" clId="{5E13E3D1-E9AE-40FC-B2C9-EF871F152616}" dt="2021-06-14T21:48:32.334" v="2812"/>
          <ac:spMkLst>
            <pc:docMk/>
            <pc:sldMk cId="2210105473" sldId="382"/>
            <ac:spMk id="11" creationId="{5F63FF5A-B9E2-4989-825C-C62CD37CBB8B}"/>
          </ac:spMkLst>
        </pc:spChg>
        <pc:spChg chg="del">
          <ac:chgData name="Anika Tasnim" userId="c12cc6be78982b43" providerId="LiveId" clId="{5E13E3D1-E9AE-40FC-B2C9-EF871F152616}" dt="2021-06-14T21:48:32.334" v="2812"/>
          <ac:spMkLst>
            <pc:docMk/>
            <pc:sldMk cId="2210105473" sldId="382"/>
            <ac:spMk id="12" creationId="{577D1452-F0B7-431E-9A24-D3F7103D8510}"/>
          </ac:spMkLst>
        </pc:spChg>
        <pc:spChg chg="del">
          <ac:chgData name="Anika Tasnim" userId="c12cc6be78982b43" providerId="LiveId" clId="{5E13E3D1-E9AE-40FC-B2C9-EF871F152616}" dt="2021-06-14T21:48:32.334" v="2812"/>
          <ac:spMkLst>
            <pc:docMk/>
            <pc:sldMk cId="2210105473" sldId="382"/>
            <ac:spMk id="13" creationId="{A660F4F9-5DF5-4F15-BE6A-CD8648BB1148}"/>
          </ac:spMkLst>
        </pc:spChg>
      </pc:sldChg>
      <pc:sldChg chg="modSp add del mod">
        <pc:chgData name="Anika Tasnim" userId="c12cc6be78982b43" providerId="LiveId" clId="{5E13E3D1-E9AE-40FC-B2C9-EF871F152616}" dt="2021-06-14T21:51:17.745" v="2929" actId="2890"/>
        <pc:sldMkLst>
          <pc:docMk/>
          <pc:sldMk cId="429733735" sldId="383"/>
        </pc:sldMkLst>
        <pc:spChg chg="mod">
          <ac:chgData name="Anika Tasnim" userId="c12cc6be78982b43" providerId="LiveId" clId="{5E13E3D1-E9AE-40FC-B2C9-EF871F152616}" dt="2021-06-14T21:51:17.485" v="2928" actId="20577"/>
          <ac:spMkLst>
            <pc:docMk/>
            <pc:sldMk cId="429733735" sldId="383"/>
            <ac:spMk id="2" creationId="{DA2912A6-4B4E-4CB2-88E2-5D76FE3B637A}"/>
          </ac:spMkLst>
        </pc:spChg>
      </pc:sldChg>
      <pc:sldChg chg="modSp add mod ord modNotesTx">
        <pc:chgData name="Anika Tasnim" userId="c12cc6be78982b43" providerId="LiveId" clId="{5E13E3D1-E9AE-40FC-B2C9-EF871F152616}" dt="2021-06-17T15:11:33.639" v="10197" actId="12"/>
        <pc:sldMkLst>
          <pc:docMk/>
          <pc:sldMk cId="837754772" sldId="383"/>
        </pc:sldMkLst>
        <pc:spChg chg="mod">
          <ac:chgData name="Anika Tasnim" userId="c12cc6be78982b43" providerId="LiveId" clId="{5E13E3D1-E9AE-40FC-B2C9-EF871F152616}" dt="2021-06-16T16:18:59.932" v="4829" actId="20577"/>
          <ac:spMkLst>
            <pc:docMk/>
            <pc:sldMk cId="837754772" sldId="383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1:33.639" v="10197" actId="12"/>
          <ac:spMkLst>
            <pc:docMk/>
            <pc:sldMk cId="837754772" sldId="383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4T22:04:49.513" v="2979" actId="732"/>
          <ac:picMkLst>
            <pc:docMk/>
            <pc:sldMk cId="837754772" sldId="383"/>
            <ac:picMk id="6" creationId="{B52DDC1C-14D4-4A27-89B1-D4C0D51704C3}"/>
          </ac:picMkLst>
        </pc:picChg>
      </pc:sldChg>
      <pc:sldChg chg="addSp delSp modSp add del mod setBg delDesignElem">
        <pc:chgData name="Anika Tasnim" userId="c12cc6be78982b43" providerId="LiveId" clId="{5E13E3D1-E9AE-40FC-B2C9-EF871F152616}" dt="2021-06-14T21:51:22.355" v="2933"/>
        <pc:sldMkLst>
          <pc:docMk/>
          <pc:sldMk cId="1423483681" sldId="383"/>
        </pc:sldMkLst>
        <pc:spChg chg="mod">
          <ac:chgData name="Anika Tasnim" userId="c12cc6be78982b43" providerId="LiveId" clId="{5E13E3D1-E9AE-40FC-B2C9-EF871F152616}" dt="2021-06-14T21:51:21.862" v="2932" actId="20577"/>
          <ac:spMkLst>
            <pc:docMk/>
            <pc:sldMk cId="1423483681" sldId="383"/>
            <ac:spMk id="2" creationId="{DA2912A6-4B4E-4CB2-88E2-5D76FE3B637A}"/>
          </ac:spMkLst>
        </pc:spChg>
        <pc:spChg chg="add del">
          <ac:chgData name="Anika Tasnim" userId="c12cc6be78982b43" providerId="LiveId" clId="{5E13E3D1-E9AE-40FC-B2C9-EF871F152616}" dt="2021-06-14T21:51:22.355" v="2933"/>
          <ac:spMkLst>
            <pc:docMk/>
            <pc:sldMk cId="1423483681" sldId="383"/>
            <ac:spMk id="11" creationId="{5F63FF5A-B9E2-4989-825C-C62CD37CBB8B}"/>
          </ac:spMkLst>
        </pc:spChg>
        <pc:spChg chg="add del">
          <ac:chgData name="Anika Tasnim" userId="c12cc6be78982b43" providerId="LiveId" clId="{5E13E3D1-E9AE-40FC-B2C9-EF871F152616}" dt="2021-06-14T21:51:22.355" v="2933"/>
          <ac:spMkLst>
            <pc:docMk/>
            <pc:sldMk cId="1423483681" sldId="383"/>
            <ac:spMk id="12" creationId="{577D1452-F0B7-431E-9A24-D3F7103D8510}"/>
          </ac:spMkLst>
        </pc:spChg>
        <pc:spChg chg="add del">
          <ac:chgData name="Anika Tasnim" userId="c12cc6be78982b43" providerId="LiveId" clId="{5E13E3D1-E9AE-40FC-B2C9-EF871F152616}" dt="2021-06-14T21:51:22.355" v="2933"/>
          <ac:spMkLst>
            <pc:docMk/>
            <pc:sldMk cId="1423483681" sldId="383"/>
            <ac:spMk id="13" creationId="{A660F4F9-5DF5-4F15-BE6A-CD8648BB1148}"/>
          </ac:spMkLst>
        </pc:spChg>
      </pc:sldChg>
      <pc:sldChg chg="delSp add del setBg delDesignElem">
        <pc:chgData name="Anika Tasnim" userId="c12cc6be78982b43" providerId="LiveId" clId="{5E13E3D1-E9AE-40FC-B2C9-EF871F152616}" dt="2021-06-14T21:51:48.060" v="2939" actId="47"/>
        <pc:sldMkLst>
          <pc:docMk/>
          <pc:sldMk cId="3925373474" sldId="383"/>
        </pc:sldMkLst>
        <pc:spChg chg="del">
          <ac:chgData name="Anika Tasnim" userId="c12cc6be78982b43" providerId="LiveId" clId="{5E13E3D1-E9AE-40FC-B2C9-EF871F152616}" dt="2021-06-14T21:51:38.565" v="2938"/>
          <ac:spMkLst>
            <pc:docMk/>
            <pc:sldMk cId="3925373474" sldId="383"/>
            <ac:spMk id="11" creationId="{5F63FF5A-B9E2-4989-825C-C62CD37CBB8B}"/>
          </ac:spMkLst>
        </pc:spChg>
        <pc:spChg chg="del">
          <ac:chgData name="Anika Tasnim" userId="c12cc6be78982b43" providerId="LiveId" clId="{5E13E3D1-E9AE-40FC-B2C9-EF871F152616}" dt="2021-06-14T21:51:38.565" v="2938"/>
          <ac:spMkLst>
            <pc:docMk/>
            <pc:sldMk cId="3925373474" sldId="383"/>
            <ac:spMk id="12" creationId="{577D1452-F0B7-431E-9A24-D3F7103D8510}"/>
          </ac:spMkLst>
        </pc:spChg>
        <pc:spChg chg="del">
          <ac:chgData name="Anika Tasnim" userId="c12cc6be78982b43" providerId="LiveId" clId="{5E13E3D1-E9AE-40FC-B2C9-EF871F152616}" dt="2021-06-14T21:51:38.565" v="2938"/>
          <ac:spMkLst>
            <pc:docMk/>
            <pc:sldMk cId="3925373474" sldId="383"/>
            <ac:spMk id="13" creationId="{A660F4F9-5DF5-4F15-BE6A-CD8648BB1148}"/>
          </ac:spMkLst>
        </pc:spChg>
      </pc:sldChg>
      <pc:sldChg chg="modSp add del mod ord">
        <pc:chgData name="Anika Tasnim" userId="c12cc6be78982b43" providerId="LiveId" clId="{5E13E3D1-E9AE-40FC-B2C9-EF871F152616}" dt="2021-06-15T01:36:33.314" v="3828" actId="2696"/>
        <pc:sldMkLst>
          <pc:docMk/>
          <pc:sldMk cId="1933445474" sldId="384"/>
        </pc:sldMkLst>
        <pc:spChg chg="mod">
          <ac:chgData name="Anika Tasnim" userId="c12cc6be78982b43" providerId="LiveId" clId="{5E13E3D1-E9AE-40FC-B2C9-EF871F152616}" dt="2021-06-15T01:36:05.543" v="3824" actId="20577"/>
          <ac:spMkLst>
            <pc:docMk/>
            <pc:sldMk cId="1933445474" sldId="384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4T22:28:13.858" v="3266" actId="20577"/>
          <ac:spMkLst>
            <pc:docMk/>
            <pc:sldMk cId="1933445474" sldId="384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4T22:27:19.974" v="3196" actId="14100"/>
          <ac:picMkLst>
            <pc:docMk/>
            <pc:sldMk cId="1933445474" sldId="384"/>
            <ac:picMk id="6" creationId="{B52DDC1C-14D4-4A27-89B1-D4C0D51704C3}"/>
          </ac:picMkLst>
        </pc:picChg>
      </pc:sldChg>
      <pc:sldChg chg="add del">
        <pc:chgData name="Anika Tasnim" userId="c12cc6be78982b43" providerId="LiveId" clId="{5E13E3D1-E9AE-40FC-B2C9-EF871F152616}" dt="2021-06-14T21:51:13.450" v="2916" actId="2890"/>
        <pc:sldMkLst>
          <pc:docMk/>
          <pc:sldMk cId="3451453911" sldId="384"/>
        </pc:sldMkLst>
      </pc:sldChg>
      <pc:sldChg chg="addSp delSp modSp add del mod setBg addAnim delAnim delDesignElem chgLayout">
        <pc:chgData name="Anika Tasnim" userId="c12cc6be78982b43" providerId="LiveId" clId="{5E13E3D1-E9AE-40FC-B2C9-EF871F152616}" dt="2021-06-14T22:40:20.058" v="3465" actId="47"/>
        <pc:sldMkLst>
          <pc:docMk/>
          <pc:sldMk cId="2214053695" sldId="385"/>
        </pc:sldMkLst>
        <pc:spChg chg="mod ord">
          <ac:chgData name="Anika Tasnim" userId="c12cc6be78982b43" providerId="LiveId" clId="{5E13E3D1-E9AE-40FC-B2C9-EF871F152616}" dt="2021-06-14T22:31:34.886" v="3328" actId="255"/>
          <ac:spMkLst>
            <pc:docMk/>
            <pc:sldMk cId="2214053695" sldId="385"/>
            <ac:spMk id="2" creationId="{DA2912A6-4B4E-4CB2-88E2-5D76FE3B637A}"/>
          </ac:spMkLst>
        </pc:spChg>
        <pc:spChg chg="del mod">
          <ac:chgData name="Anika Tasnim" userId="c12cc6be78982b43" providerId="LiveId" clId="{5E13E3D1-E9AE-40FC-B2C9-EF871F152616}" dt="2021-06-14T22:29:02.487" v="3282" actId="478"/>
          <ac:spMkLst>
            <pc:docMk/>
            <pc:sldMk cId="2214053695" sldId="385"/>
            <ac:spMk id="3" creationId="{1CF1182E-954F-4D4B-8396-0D96B962BEE9}"/>
          </ac:spMkLst>
        </pc:spChg>
        <pc:spChg chg="mod ord">
          <ac:chgData name="Anika Tasnim" userId="c12cc6be78982b43" providerId="LiveId" clId="{5E13E3D1-E9AE-40FC-B2C9-EF871F152616}" dt="2021-06-14T22:31:08.411" v="3325" actId="700"/>
          <ac:spMkLst>
            <pc:docMk/>
            <pc:sldMk cId="2214053695" sldId="385"/>
            <ac:spMk id="4" creationId="{BE24D66B-0E5B-4E69-A9F4-034A6F0E02BC}"/>
          </ac:spMkLst>
        </pc:spChg>
        <pc:spChg chg="add del mod">
          <ac:chgData name="Anika Tasnim" userId="c12cc6be78982b43" providerId="LiveId" clId="{5E13E3D1-E9AE-40FC-B2C9-EF871F152616}" dt="2021-06-14T22:29:05.711" v="3283" actId="478"/>
          <ac:spMkLst>
            <pc:docMk/>
            <pc:sldMk cId="2214053695" sldId="385"/>
            <ac:spMk id="7" creationId="{499BD1A9-06D8-412A-8DB0-637548E82117}"/>
          </ac:spMkLst>
        </pc:spChg>
        <pc:spChg chg="add del mod ord">
          <ac:chgData name="Anika Tasnim" userId="c12cc6be78982b43" providerId="LiveId" clId="{5E13E3D1-E9AE-40FC-B2C9-EF871F152616}" dt="2021-06-14T22:36:12.895" v="3333" actId="478"/>
          <ac:spMkLst>
            <pc:docMk/>
            <pc:sldMk cId="2214053695" sldId="385"/>
            <ac:spMk id="10" creationId="{75A0275F-132B-45B7-BCCD-67A2C6AC54CD}"/>
          </ac:spMkLst>
        </pc:spChg>
        <pc:spChg chg="add del">
          <ac:chgData name="Anika Tasnim" userId="c12cc6be78982b43" providerId="LiveId" clId="{5E13E3D1-E9AE-40FC-B2C9-EF871F152616}" dt="2021-06-14T22:30:26.796" v="3317" actId="26606"/>
          <ac:spMkLst>
            <pc:docMk/>
            <pc:sldMk cId="2214053695" sldId="385"/>
            <ac:spMk id="11" creationId="{5F63FF5A-B9E2-4989-825C-C62CD37CBB8B}"/>
          </ac:spMkLst>
        </pc:spChg>
        <pc:spChg chg="add del">
          <ac:chgData name="Anika Tasnim" userId="c12cc6be78982b43" providerId="LiveId" clId="{5E13E3D1-E9AE-40FC-B2C9-EF871F152616}" dt="2021-06-14T22:30:26.796" v="3317" actId="26606"/>
          <ac:spMkLst>
            <pc:docMk/>
            <pc:sldMk cId="2214053695" sldId="385"/>
            <ac:spMk id="12" creationId="{577D1452-F0B7-431E-9A24-D3F7103D8510}"/>
          </ac:spMkLst>
        </pc:spChg>
        <pc:spChg chg="add del">
          <ac:chgData name="Anika Tasnim" userId="c12cc6be78982b43" providerId="LiveId" clId="{5E13E3D1-E9AE-40FC-B2C9-EF871F152616}" dt="2021-06-14T22:30:26.796" v="3317" actId="26606"/>
          <ac:spMkLst>
            <pc:docMk/>
            <pc:sldMk cId="2214053695" sldId="385"/>
            <ac:spMk id="13" creationId="{A660F4F9-5DF5-4F15-BE6A-CD8648BB1148}"/>
          </ac:spMkLst>
        </pc:spChg>
        <pc:spChg chg="add del">
          <ac:chgData name="Anika Tasnim" userId="c12cc6be78982b43" providerId="LiveId" clId="{5E13E3D1-E9AE-40FC-B2C9-EF871F152616}" dt="2021-06-14T22:29:37.562" v="3294" actId="26606"/>
          <ac:spMkLst>
            <pc:docMk/>
            <pc:sldMk cId="2214053695" sldId="385"/>
            <ac:spMk id="18" creationId="{BEE73255-8084-4DF9-BB0B-15EAC92E2CB9}"/>
          </ac:spMkLst>
        </pc:spChg>
        <pc:spChg chg="add del">
          <ac:chgData name="Anika Tasnim" userId="c12cc6be78982b43" providerId="LiveId" clId="{5E13E3D1-E9AE-40FC-B2C9-EF871F152616}" dt="2021-06-14T22:29:37.562" v="3294" actId="26606"/>
          <ac:spMkLst>
            <pc:docMk/>
            <pc:sldMk cId="2214053695" sldId="385"/>
            <ac:spMk id="20" creationId="{67048353-8981-459A-9BC6-9711CE462E06}"/>
          </ac:spMkLst>
        </pc:spChg>
        <pc:spChg chg="add del">
          <ac:chgData name="Anika Tasnim" userId="c12cc6be78982b43" providerId="LiveId" clId="{5E13E3D1-E9AE-40FC-B2C9-EF871F152616}" dt="2021-06-14T22:29:39.307" v="3296" actId="26606"/>
          <ac:spMkLst>
            <pc:docMk/>
            <pc:sldMk cId="2214053695" sldId="385"/>
            <ac:spMk id="22" creationId="{04357C93-F0CB-4A1C-8F77-4E9063789819}"/>
          </ac:spMkLst>
        </pc:spChg>
        <pc:spChg chg="add del">
          <ac:chgData name="Anika Tasnim" userId="c12cc6be78982b43" providerId="LiveId" clId="{5E13E3D1-E9AE-40FC-B2C9-EF871F152616}" dt="2021-06-14T22:29:39.307" v="3296" actId="26606"/>
          <ac:spMkLst>
            <pc:docMk/>
            <pc:sldMk cId="2214053695" sldId="385"/>
            <ac:spMk id="23" creationId="{BA79A7CF-01AF-4178-9369-94E0C90EB046}"/>
          </ac:spMkLst>
        </pc:spChg>
        <pc:spChg chg="add del">
          <ac:chgData name="Anika Tasnim" userId="c12cc6be78982b43" providerId="LiveId" clId="{5E13E3D1-E9AE-40FC-B2C9-EF871F152616}" dt="2021-06-14T22:29:39.307" v="3296" actId="26606"/>
          <ac:spMkLst>
            <pc:docMk/>
            <pc:sldMk cId="2214053695" sldId="385"/>
            <ac:spMk id="24" creationId="{90F533E9-6690-41A8-A372-4C6C622D028D}"/>
          </ac:spMkLst>
        </pc:spChg>
        <pc:spChg chg="add del">
          <ac:chgData name="Anika Tasnim" userId="c12cc6be78982b43" providerId="LiveId" clId="{5E13E3D1-E9AE-40FC-B2C9-EF871F152616}" dt="2021-06-14T22:29:39.307" v="3296" actId="26606"/>
          <ac:spMkLst>
            <pc:docMk/>
            <pc:sldMk cId="2214053695" sldId="385"/>
            <ac:spMk id="25" creationId="{99413ED5-9ED4-4772-BCE4-2BCAE6B12E35}"/>
          </ac:spMkLst>
        </pc:spChg>
        <pc:spChg chg="add del">
          <ac:chgData name="Anika Tasnim" userId="c12cc6be78982b43" providerId="LiveId" clId="{5E13E3D1-E9AE-40FC-B2C9-EF871F152616}" dt="2021-06-14T22:29:42.857" v="3298" actId="26606"/>
          <ac:spMkLst>
            <pc:docMk/>
            <pc:sldMk cId="2214053695" sldId="385"/>
            <ac:spMk id="27" creationId="{E45B1D5C-0827-4AF0-8186-11FC5A8B8B92}"/>
          </ac:spMkLst>
        </pc:spChg>
        <pc:spChg chg="add del">
          <ac:chgData name="Anika Tasnim" userId="c12cc6be78982b43" providerId="LiveId" clId="{5E13E3D1-E9AE-40FC-B2C9-EF871F152616}" dt="2021-06-14T22:29:42.857" v="3298" actId="26606"/>
          <ac:spMkLst>
            <pc:docMk/>
            <pc:sldMk cId="2214053695" sldId="385"/>
            <ac:spMk id="28" creationId="{99413ED5-9ED4-4772-BCE4-2BCAE6B12E35}"/>
          </ac:spMkLst>
        </pc:spChg>
        <pc:spChg chg="add del">
          <ac:chgData name="Anika Tasnim" userId="c12cc6be78982b43" providerId="LiveId" clId="{5E13E3D1-E9AE-40FC-B2C9-EF871F152616}" dt="2021-06-14T22:29:42.857" v="3298" actId="26606"/>
          <ac:spMkLst>
            <pc:docMk/>
            <pc:sldMk cId="2214053695" sldId="385"/>
            <ac:spMk id="29" creationId="{04357C93-F0CB-4A1C-8F77-4E9063789819}"/>
          </ac:spMkLst>
        </pc:spChg>
        <pc:spChg chg="add del">
          <ac:chgData name="Anika Tasnim" userId="c12cc6be78982b43" providerId="LiveId" clId="{5E13E3D1-E9AE-40FC-B2C9-EF871F152616}" dt="2021-06-14T22:29:42.857" v="3298" actId="26606"/>
          <ac:spMkLst>
            <pc:docMk/>
            <pc:sldMk cId="2214053695" sldId="385"/>
            <ac:spMk id="30" creationId="{90F533E9-6690-41A8-A372-4C6C622D028D}"/>
          </ac:spMkLst>
        </pc:spChg>
        <pc:spChg chg="add del">
          <ac:chgData name="Anika Tasnim" userId="c12cc6be78982b43" providerId="LiveId" clId="{5E13E3D1-E9AE-40FC-B2C9-EF871F152616}" dt="2021-06-14T22:29:52.938" v="3300" actId="26606"/>
          <ac:spMkLst>
            <pc:docMk/>
            <pc:sldMk cId="2214053695" sldId="385"/>
            <ac:spMk id="32" creationId="{C3896A03-3945-419A-B66B-4EE266EDD152}"/>
          </ac:spMkLst>
        </pc:spChg>
        <pc:spChg chg="add del">
          <ac:chgData name="Anika Tasnim" userId="c12cc6be78982b43" providerId="LiveId" clId="{5E13E3D1-E9AE-40FC-B2C9-EF871F152616}" dt="2021-06-14T22:29:52.938" v="3300" actId="26606"/>
          <ac:spMkLst>
            <pc:docMk/>
            <pc:sldMk cId="2214053695" sldId="385"/>
            <ac:spMk id="33" creationId="{B34F5AD2-EDBD-4BBD-A55C-EAFFD0C7097A}"/>
          </ac:spMkLst>
        </pc:spChg>
        <pc:spChg chg="add del">
          <ac:chgData name="Anika Tasnim" userId="c12cc6be78982b43" providerId="LiveId" clId="{5E13E3D1-E9AE-40FC-B2C9-EF871F152616}" dt="2021-06-14T22:29:56.737" v="3302" actId="26606"/>
          <ac:spMkLst>
            <pc:docMk/>
            <pc:sldMk cId="2214053695" sldId="385"/>
            <ac:spMk id="35" creationId="{23D09407-53BC-485E-B4CE-BC5E4FC4B25B}"/>
          </ac:spMkLst>
        </pc:spChg>
        <pc:spChg chg="add del">
          <ac:chgData name="Anika Tasnim" userId="c12cc6be78982b43" providerId="LiveId" clId="{5E13E3D1-E9AE-40FC-B2C9-EF871F152616}" dt="2021-06-14T22:29:56.737" v="3302" actId="26606"/>
          <ac:spMkLst>
            <pc:docMk/>
            <pc:sldMk cId="2214053695" sldId="385"/>
            <ac:spMk id="36" creationId="{921DB988-49FC-4608-B0A2-E2F3A4019041}"/>
          </ac:spMkLst>
        </pc:spChg>
        <pc:spChg chg="add del">
          <ac:chgData name="Anika Tasnim" userId="c12cc6be78982b43" providerId="LiveId" clId="{5E13E3D1-E9AE-40FC-B2C9-EF871F152616}" dt="2021-06-14T22:29:58.425" v="3304" actId="26606"/>
          <ac:spMkLst>
            <pc:docMk/>
            <pc:sldMk cId="2214053695" sldId="385"/>
            <ac:spMk id="46" creationId="{C3896A03-3945-419A-B66B-4EE266EDD152}"/>
          </ac:spMkLst>
        </pc:spChg>
        <pc:spChg chg="add del">
          <ac:chgData name="Anika Tasnim" userId="c12cc6be78982b43" providerId="LiveId" clId="{5E13E3D1-E9AE-40FC-B2C9-EF871F152616}" dt="2021-06-14T22:29:58.425" v="3304" actId="26606"/>
          <ac:spMkLst>
            <pc:docMk/>
            <pc:sldMk cId="2214053695" sldId="385"/>
            <ac:spMk id="47" creationId="{B34F5AD2-EDBD-4BBD-A55C-EAFFD0C7097A}"/>
          </ac:spMkLst>
        </pc:spChg>
        <pc:spChg chg="add del">
          <ac:chgData name="Anika Tasnim" userId="c12cc6be78982b43" providerId="LiveId" clId="{5E13E3D1-E9AE-40FC-B2C9-EF871F152616}" dt="2021-06-14T22:30:00.070" v="3306" actId="26606"/>
          <ac:spMkLst>
            <pc:docMk/>
            <pc:sldMk cId="2214053695" sldId="385"/>
            <ac:spMk id="49" creationId="{B7BD7FCF-A254-4A97-A15C-319B67622677}"/>
          </ac:spMkLst>
        </pc:spChg>
        <pc:spChg chg="add del">
          <ac:chgData name="Anika Tasnim" userId="c12cc6be78982b43" providerId="LiveId" clId="{5E13E3D1-E9AE-40FC-B2C9-EF871F152616}" dt="2021-06-14T22:30:00.070" v="3306" actId="26606"/>
          <ac:spMkLst>
            <pc:docMk/>
            <pc:sldMk cId="2214053695" sldId="385"/>
            <ac:spMk id="50" creationId="{52FFAF72-6204-4676-9C6F-9A4CC4D91805}"/>
          </ac:spMkLst>
        </pc:spChg>
        <pc:spChg chg="add del">
          <ac:chgData name="Anika Tasnim" userId="c12cc6be78982b43" providerId="LiveId" clId="{5E13E3D1-E9AE-40FC-B2C9-EF871F152616}" dt="2021-06-14T22:30:08.140" v="3308" actId="26606"/>
          <ac:spMkLst>
            <pc:docMk/>
            <pc:sldMk cId="2214053695" sldId="385"/>
            <ac:spMk id="52" creationId="{47BDE95F-650B-4D12-A3A5-975E461D2E00}"/>
          </ac:spMkLst>
        </pc:spChg>
        <pc:spChg chg="add del">
          <ac:chgData name="Anika Tasnim" userId="c12cc6be78982b43" providerId="LiveId" clId="{5E13E3D1-E9AE-40FC-B2C9-EF871F152616}" dt="2021-06-14T22:30:08.140" v="3308" actId="26606"/>
          <ac:spMkLst>
            <pc:docMk/>
            <pc:sldMk cId="2214053695" sldId="385"/>
            <ac:spMk id="53" creationId="{71FC7D98-7B8B-402A-90FC-F027482F2142}"/>
          </ac:spMkLst>
        </pc:spChg>
        <pc:spChg chg="add del">
          <ac:chgData name="Anika Tasnim" userId="c12cc6be78982b43" providerId="LiveId" clId="{5E13E3D1-E9AE-40FC-B2C9-EF871F152616}" dt="2021-06-14T22:30:08.140" v="3308" actId="26606"/>
          <ac:spMkLst>
            <pc:docMk/>
            <pc:sldMk cId="2214053695" sldId="385"/>
            <ac:spMk id="54" creationId="{AD7356EA-285B-4E5D-8FEC-104659A4FD2C}"/>
          </ac:spMkLst>
        </pc:spChg>
        <pc:spChg chg="add del">
          <ac:chgData name="Anika Tasnim" userId="c12cc6be78982b43" providerId="LiveId" clId="{5E13E3D1-E9AE-40FC-B2C9-EF871F152616}" dt="2021-06-14T22:30:09.680" v="3311" actId="26606"/>
          <ac:spMkLst>
            <pc:docMk/>
            <pc:sldMk cId="2214053695" sldId="385"/>
            <ac:spMk id="56" creationId="{81610B62-EEF8-4526-A7B2-4E91F13143C0}"/>
          </ac:spMkLst>
        </pc:spChg>
        <pc:spChg chg="add del">
          <ac:chgData name="Anika Tasnim" userId="c12cc6be78982b43" providerId="LiveId" clId="{5E13E3D1-E9AE-40FC-B2C9-EF871F152616}" dt="2021-06-14T22:30:09.680" v="3311" actId="26606"/>
          <ac:spMkLst>
            <pc:docMk/>
            <pc:sldMk cId="2214053695" sldId="385"/>
            <ac:spMk id="57" creationId="{71FC7D98-7B8B-402A-90FC-F027482F2142}"/>
          </ac:spMkLst>
        </pc:spChg>
        <pc:spChg chg="add del">
          <ac:chgData name="Anika Tasnim" userId="c12cc6be78982b43" providerId="LiveId" clId="{5E13E3D1-E9AE-40FC-B2C9-EF871F152616}" dt="2021-06-14T22:30:09.680" v="3311" actId="26606"/>
          <ac:spMkLst>
            <pc:docMk/>
            <pc:sldMk cId="2214053695" sldId="385"/>
            <ac:spMk id="58" creationId="{AD7356EA-285B-4E5D-8FEC-104659A4FD2C}"/>
          </ac:spMkLst>
        </pc:spChg>
        <pc:spChg chg="add del">
          <ac:chgData name="Anika Tasnim" userId="c12cc6be78982b43" providerId="LiveId" clId="{5E13E3D1-E9AE-40FC-B2C9-EF871F152616}" dt="2021-06-14T22:30:20.136" v="3313" actId="26606"/>
          <ac:spMkLst>
            <pc:docMk/>
            <pc:sldMk cId="2214053695" sldId="385"/>
            <ac:spMk id="60" creationId="{47BDE95F-650B-4D12-A3A5-975E461D2E00}"/>
          </ac:spMkLst>
        </pc:spChg>
        <pc:spChg chg="add del">
          <ac:chgData name="Anika Tasnim" userId="c12cc6be78982b43" providerId="LiveId" clId="{5E13E3D1-E9AE-40FC-B2C9-EF871F152616}" dt="2021-06-14T22:30:20.136" v="3313" actId="26606"/>
          <ac:spMkLst>
            <pc:docMk/>
            <pc:sldMk cId="2214053695" sldId="385"/>
            <ac:spMk id="61" creationId="{71FC7D98-7B8B-402A-90FC-F027482F2142}"/>
          </ac:spMkLst>
        </pc:spChg>
        <pc:spChg chg="add del">
          <ac:chgData name="Anika Tasnim" userId="c12cc6be78982b43" providerId="LiveId" clId="{5E13E3D1-E9AE-40FC-B2C9-EF871F152616}" dt="2021-06-14T22:30:20.136" v="3313" actId="26606"/>
          <ac:spMkLst>
            <pc:docMk/>
            <pc:sldMk cId="2214053695" sldId="385"/>
            <ac:spMk id="62" creationId="{AD7356EA-285B-4E5D-8FEC-104659A4FD2C}"/>
          </ac:spMkLst>
        </pc:spChg>
        <pc:spChg chg="add del">
          <ac:chgData name="Anika Tasnim" userId="c12cc6be78982b43" providerId="LiveId" clId="{5E13E3D1-E9AE-40FC-B2C9-EF871F152616}" dt="2021-06-14T22:30:26.786" v="3316" actId="26606"/>
          <ac:spMkLst>
            <pc:docMk/>
            <pc:sldMk cId="2214053695" sldId="385"/>
            <ac:spMk id="64" creationId="{81610B62-EEF8-4526-A7B2-4E91F13143C0}"/>
          </ac:spMkLst>
        </pc:spChg>
        <pc:spChg chg="add del">
          <ac:chgData name="Anika Tasnim" userId="c12cc6be78982b43" providerId="LiveId" clId="{5E13E3D1-E9AE-40FC-B2C9-EF871F152616}" dt="2021-06-14T22:30:26.786" v="3316" actId="26606"/>
          <ac:spMkLst>
            <pc:docMk/>
            <pc:sldMk cId="2214053695" sldId="385"/>
            <ac:spMk id="65" creationId="{71FC7D98-7B8B-402A-90FC-F027482F2142}"/>
          </ac:spMkLst>
        </pc:spChg>
        <pc:spChg chg="add del">
          <ac:chgData name="Anika Tasnim" userId="c12cc6be78982b43" providerId="LiveId" clId="{5E13E3D1-E9AE-40FC-B2C9-EF871F152616}" dt="2021-06-14T22:30:26.786" v="3316" actId="26606"/>
          <ac:spMkLst>
            <pc:docMk/>
            <pc:sldMk cId="2214053695" sldId="385"/>
            <ac:spMk id="66" creationId="{AD7356EA-285B-4E5D-8FEC-104659A4FD2C}"/>
          </ac:spMkLst>
        </pc:spChg>
        <pc:spChg chg="add del">
          <ac:chgData name="Anika Tasnim" userId="c12cc6be78982b43" providerId="LiveId" clId="{5E13E3D1-E9AE-40FC-B2C9-EF871F152616}" dt="2021-06-14T22:30:39.577" v="3319" actId="26606"/>
          <ac:spMkLst>
            <pc:docMk/>
            <pc:sldMk cId="2214053695" sldId="385"/>
            <ac:spMk id="68" creationId="{BEE73255-8084-4DF9-BB0B-15EAC92E2CB9}"/>
          </ac:spMkLst>
        </pc:spChg>
        <pc:spChg chg="add del">
          <ac:chgData name="Anika Tasnim" userId="c12cc6be78982b43" providerId="LiveId" clId="{5E13E3D1-E9AE-40FC-B2C9-EF871F152616}" dt="2021-06-14T22:30:39.577" v="3319" actId="26606"/>
          <ac:spMkLst>
            <pc:docMk/>
            <pc:sldMk cId="2214053695" sldId="385"/>
            <ac:spMk id="69" creationId="{67048353-8981-459A-9BC6-9711CE462E06}"/>
          </ac:spMkLst>
        </pc:spChg>
        <pc:spChg chg="add del">
          <ac:chgData name="Anika Tasnim" userId="c12cc6be78982b43" providerId="LiveId" clId="{5E13E3D1-E9AE-40FC-B2C9-EF871F152616}" dt="2021-06-14T22:31:08.411" v="3325" actId="700"/>
          <ac:spMkLst>
            <pc:docMk/>
            <pc:sldMk cId="2214053695" sldId="385"/>
            <ac:spMk id="74" creationId="{C3896A03-3945-419A-B66B-4EE266EDD152}"/>
          </ac:spMkLst>
        </pc:spChg>
        <pc:spChg chg="add del">
          <ac:chgData name="Anika Tasnim" userId="c12cc6be78982b43" providerId="LiveId" clId="{5E13E3D1-E9AE-40FC-B2C9-EF871F152616}" dt="2021-06-14T22:31:08.411" v="3325" actId="700"/>
          <ac:spMkLst>
            <pc:docMk/>
            <pc:sldMk cId="2214053695" sldId="385"/>
            <ac:spMk id="76" creationId="{B34F5AD2-EDBD-4BBD-A55C-EAFFD0C7097A}"/>
          </ac:spMkLst>
        </pc:spChg>
        <pc:grpChg chg="add del">
          <ac:chgData name="Anika Tasnim" userId="c12cc6be78982b43" providerId="LiveId" clId="{5E13E3D1-E9AE-40FC-B2C9-EF871F152616}" dt="2021-06-14T22:29:56.737" v="3302" actId="26606"/>
          <ac:grpSpMkLst>
            <pc:docMk/>
            <pc:sldMk cId="2214053695" sldId="385"/>
            <ac:grpSpMk id="37" creationId="{E9B930FD-8671-4C4C-ADCF-73AC1D0CD417}"/>
          </ac:grpSpMkLst>
        </pc:grpChg>
        <pc:grpChg chg="add del">
          <ac:chgData name="Anika Tasnim" userId="c12cc6be78982b43" providerId="LiveId" clId="{5E13E3D1-E9AE-40FC-B2C9-EF871F152616}" dt="2021-06-14T22:29:56.737" v="3302" actId="26606"/>
          <ac:grpSpMkLst>
            <pc:docMk/>
            <pc:sldMk cId="2214053695" sldId="385"/>
            <ac:grpSpMk id="41" creationId="{383C2651-AE0C-4AE4-8725-E2F9414FE219}"/>
          </ac:grpSpMkLst>
        </pc:grpChg>
        <pc:picChg chg="del mod ord">
          <ac:chgData name="Anika Tasnim" userId="c12cc6be78982b43" providerId="LiveId" clId="{5E13E3D1-E9AE-40FC-B2C9-EF871F152616}" dt="2021-06-14T22:31:16.677" v="3326" actId="478"/>
          <ac:picMkLst>
            <pc:docMk/>
            <pc:sldMk cId="2214053695" sldId="385"/>
            <ac:picMk id="6" creationId="{B52DDC1C-14D4-4A27-89B1-D4C0D51704C3}"/>
          </ac:picMkLst>
        </pc:picChg>
        <pc:picChg chg="add del mod">
          <ac:chgData name="Anika Tasnim" userId="c12cc6be78982b43" providerId="LiveId" clId="{5E13E3D1-E9AE-40FC-B2C9-EF871F152616}" dt="2021-06-14T22:31:00.982" v="3324"/>
          <ac:picMkLst>
            <pc:docMk/>
            <pc:sldMk cId="2214053695" sldId="385"/>
            <ac:picMk id="59" creationId="{2A1E4B2A-4457-40E6-8FBA-36BAFEE49156}"/>
          </ac:picMkLst>
        </pc:picChg>
      </pc:sldChg>
      <pc:sldChg chg="addSp delSp modSp add del mod setBg">
        <pc:chgData name="Anika Tasnim" userId="c12cc6be78982b43" providerId="LiveId" clId="{5E13E3D1-E9AE-40FC-B2C9-EF871F152616}" dt="2021-06-14T22:45:07.815" v="3519" actId="2696"/>
        <pc:sldMkLst>
          <pc:docMk/>
          <pc:sldMk cId="3650672051" sldId="385"/>
        </pc:sldMkLst>
        <pc:spChg chg="del mod">
          <ac:chgData name="Anika Tasnim" userId="c12cc6be78982b43" providerId="LiveId" clId="{5E13E3D1-E9AE-40FC-B2C9-EF871F152616}" dt="2021-06-14T22:41:34.359" v="3475" actId="478"/>
          <ac:spMkLst>
            <pc:docMk/>
            <pc:sldMk cId="3650672051" sldId="385"/>
            <ac:spMk id="2" creationId="{00000000-0000-0000-0000-000000000000}"/>
          </ac:spMkLst>
        </pc:spChg>
        <pc:spChg chg="add del mod">
          <ac:chgData name="Anika Tasnim" userId="c12cc6be78982b43" providerId="LiveId" clId="{5E13E3D1-E9AE-40FC-B2C9-EF871F152616}" dt="2021-06-14T22:41:36.870" v="3476" actId="478"/>
          <ac:spMkLst>
            <pc:docMk/>
            <pc:sldMk cId="3650672051" sldId="385"/>
            <ac:spMk id="4" creationId="{AA04F69E-6272-40BD-844D-DF4F3565E21D}"/>
          </ac:spMkLst>
        </pc:spChg>
        <pc:spChg chg="mod">
          <ac:chgData name="Anika Tasnim" userId="c12cc6be78982b43" providerId="LiveId" clId="{5E13E3D1-E9AE-40FC-B2C9-EF871F152616}" dt="2021-06-14T22:44:04.630" v="3512" actId="26606"/>
          <ac:spMkLst>
            <pc:docMk/>
            <pc:sldMk cId="3650672051" sldId="385"/>
            <ac:spMk id="5" creationId="{00000000-0000-0000-0000-000000000000}"/>
          </ac:spMkLst>
        </pc:spChg>
        <pc:spChg chg="add del">
          <ac:chgData name="Anika Tasnim" userId="c12cc6be78982b43" providerId="LiveId" clId="{5E13E3D1-E9AE-40FC-B2C9-EF871F152616}" dt="2021-06-14T22:44:04.630" v="3512" actId="26606"/>
          <ac:spMkLst>
            <pc:docMk/>
            <pc:sldMk cId="3650672051" sldId="385"/>
            <ac:spMk id="23" creationId="{01D0AF59-99C3-4251-AB9A-C966C6AD4400}"/>
          </ac:spMkLst>
        </pc:spChg>
        <pc:spChg chg="add del">
          <ac:chgData name="Anika Tasnim" userId="c12cc6be78982b43" providerId="LiveId" clId="{5E13E3D1-E9AE-40FC-B2C9-EF871F152616}" dt="2021-06-14T22:44:04.630" v="3512" actId="26606"/>
          <ac:spMkLst>
            <pc:docMk/>
            <pc:sldMk cId="3650672051" sldId="385"/>
            <ac:spMk id="25" creationId="{1855405F-37A2-4869-9154-F8BE3BECE6C3}"/>
          </ac:spMkLst>
        </pc:spChg>
        <pc:picChg chg="mod ord">
          <ac:chgData name="Anika Tasnim" userId="c12cc6be78982b43" providerId="LiveId" clId="{5E13E3D1-E9AE-40FC-B2C9-EF871F152616}" dt="2021-06-14T22:44:28.927" v="3518" actId="14100"/>
          <ac:picMkLst>
            <pc:docMk/>
            <pc:sldMk cId="3650672051" sldId="385"/>
            <ac:picMk id="9" creationId="{1AC50438-29DB-4914-B682-917D63F2C628}"/>
          </ac:picMkLst>
        </pc:picChg>
        <pc:picChg chg="del">
          <ac:chgData name="Anika Tasnim" userId="c12cc6be78982b43" providerId="LiveId" clId="{5E13E3D1-E9AE-40FC-B2C9-EF871F152616}" dt="2021-06-14T22:42:10.346" v="3488" actId="478"/>
          <ac:picMkLst>
            <pc:docMk/>
            <pc:sldMk cId="3650672051" sldId="385"/>
            <ac:picMk id="14" creationId="{E79F1D9C-5242-42E7-A11F-C8140CBE3147}"/>
          </ac:picMkLst>
        </pc:picChg>
      </pc:sldChg>
      <pc:sldChg chg="add del">
        <pc:chgData name="Anika Tasnim" userId="c12cc6be78982b43" providerId="LiveId" clId="{5E13E3D1-E9AE-40FC-B2C9-EF871F152616}" dt="2021-06-14T22:29:15.903" v="3291" actId="2696"/>
        <pc:sldMkLst>
          <pc:docMk/>
          <pc:sldMk cId="69420477" sldId="386"/>
        </pc:sldMkLst>
      </pc:sldChg>
      <pc:sldChg chg="add del">
        <pc:chgData name="Anika Tasnim" userId="c12cc6be78982b43" providerId="LiveId" clId="{5E13E3D1-E9AE-40FC-B2C9-EF871F152616}" dt="2021-06-14T22:43:27.390" v="3507" actId="2696"/>
        <pc:sldMkLst>
          <pc:docMk/>
          <pc:sldMk cId="437798856" sldId="386"/>
        </pc:sldMkLst>
      </pc:sldChg>
      <pc:sldChg chg="new del">
        <pc:chgData name="Anika Tasnim" userId="c12cc6be78982b43" providerId="LiveId" clId="{5E13E3D1-E9AE-40FC-B2C9-EF871F152616}" dt="2021-06-14T22:31:38.324" v="3329" actId="47"/>
        <pc:sldMkLst>
          <pc:docMk/>
          <pc:sldMk cId="3776047151" sldId="386"/>
        </pc:sldMkLst>
      </pc:sldChg>
      <pc:sldChg chg="add del">
        <pc:chgData name="Anika Tasnim" userId="c12cc6be78982b43" providerId="LiveId" clId="{5E13E3D1-E9AE-40FC-B2C9-EF871F152616}" dt="2021-06-14T22:47:05.495" v="3536" actId="2696"/>
        <pc:sldMkLst>
          <pc:docMk/>
          <pc:sldMk cId="777849725" sldId="387"/>
        </pc:sldMkLst>
      </pc:sldChg>
      <pc:sldChg chg="modSp add del mod">
        <pc:chgData name="Anika Tasnim" userId="c12cc6be78982b43" providerId="LiveId" clId="{5E13E3D1-E9AE-40FC-B2C9-EF871F152616}" dt="2021-06-17T14:56:44.941" v="10105" actId="47"/>
        <pc:sldMkLst>
          <pc:docMk/>
          <pc:sldMk cId="43569621" sldId="388"/>
        </pc:sldMkLst>
        <pc:spChg chg="mod">
          <ac:chgData name="Anika Tasnim" userId="c12cc6be78982b43" providerId="LiveId" clId="{5E13E3D1-E9AE-40FC-B2C9-EF871F152616}" dt="2021-06-14T22:46:37.017" v="3534" actId="20577"/>
          <ac:spMkLst>
            <pc:docMk/>
            <pc:sldMk cId="43569621" sldId="388"/>
            <ac:spMk id="2" creationId="{00000000-0000-0000-0000-000000000000}"/>
          </ac:spMkLst>
        </pc:spChg>
        <pc:picChg chg="mod">
          <ac:chgData name="Anika Tasnim" userId="c12cc6be78982b43" providerId="LiveId" clId="{5E13E3D1-E9AE-40FC-B2C9-EF871F152616}" dt="2021-06-14T22:46:44.623" v="3535" actId="14826"/>
          <ac:picMkLst>
            <pc:docMk/>
            <pc:sldMk cId="43569621" sldId="388"/>
            <ac:picMk id="9" creationId="{1AC50438-29DB-4914-B682-917D63F2C628}"/>
          </ac:picMkLst>
        </pc:picChg>
      </pc:sldChg>
      <pc:sldChg chg="add del">
        <pc:chgData name="Anika Tasnim" userId="c12cc6be78982b43" providerId="LiveId" clId="{5E13E3D1-E9AE-40FC-B2C9-EF871F152616}" dt="2021-06-14T22:45:07.815" v="3519" actId="2696"/>
        <pc:sldMkLst>
          <pc:docMk/>
          <pc:sldMk cId="1887369483" sldId="388"/>
        </pc:sldMkLst>
      </pc:sldChg>
      <pc:sldChg chg="add del">
        <pc:chgData name="Anika Tasnim" userId="c12cc6be78982b43" providerId="LiveId" clId="{5E13E3D1-E9AE-40FC-B2C9-EF871F152616}" dt="2021-06-14T22:43:12.490" v="3506" actId="2890"/>
        <pc:sldMkLst>
          <pc:docMk/>
          <pc:sldMk cId="3606564395" sldId="388"/>
        </pc:sldMkLst>
      </pc:sldChg>
      <pc:sldChg chg="modSp add mod modNotesTx">
        <pc:chgData name="Anika Tasnim" userId="c12cc6be78982b43" providerId="LiveId" clId="{5E13E3D1-E9AE-40FC-B2C9-EF871F152616}" dt="2021-06-17T19:48:34.089" v="10258" actId="6549"/>
        <pc:sldMkLst>
          <pc:docMk/>
          <pc:sldMk cId="2461971484" sldId="389"/>
        </pc:sldMkLst>
        <pc:spChg chg="mod">
          <ac:chgData name="Anika Tasnim" userId="c12cc6be78982b43" providerId="LiveId" clId="{5E13E3D1-E9AE-40FC-B2C9-EF871F152616}" dt="2021-06-17T14:53:43.037" v="10031" actId="20577"/>
          <ac:spMkLst>
            <pc:docMk/>
            <pc:sldMk cId="2461971484" sldId="389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1:57.608" v="10200" actId="12"/>
          <ac:spMkLst>
            <pc:docMk/>
            <pc:sldMk cId="2461971484" sldId="389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5T01:40:24.106" v="3853" actId="18131"/>
          <ac:picMkLst>
            <pc:docMk/>
            <pc:sldMk cId="2461971484" sldId="389"/>
            <ac:picMk id="6" creationId="{B52DDC1C-14D4-4A27-89B1-D4C0D51704C3}"/>
          </ac:picMkLst>
        </pc:picChg>
      </pc:sldChg>
      <pc:sldChg chg="modSp add mod modNotesTx">
        <pc:chgData name="Anika Tasnim" userId="c12cc6be78982b43" providerId="LiveId" clId="{5E13E3D1-E9AE-40FC-B2C9-EF871F152616}" dt="2021-06-17T15:22:55.135" v="10243"/>
        <pc:sldMkLst>
          <pc:docMk/>
          <pc:sldMk cId="2244250947" sldId="390"/>
        </pc:sldMkLst>
        <pc:spChg chg="mod">
          <ac:chgData name="Anika Tasnim" userId="c12cc6be78982b43" providerId="LiveId" clId="{5E13E3D1-E9AE-40FC-B2C9-EF871F152616}" dt="2021-06-17T15:11:49.463" v="10199" actId="12"/>
          <ac:spMkLst>
            <pc:docMk/>
            <pc:sldMk cId="2244250947" sldId="390"/>
            <ac:spMk id="3" creationId="{1CF1182E-954F-4D4B-8396-0D96B962BEE9}"/>
          </ac:spMkLst>
        </pc:spChg>
      </pc:sldChg>
      <pc:sldChg chg="modSp add del mod">
        <pc:chgData name="Anika Tasnim" userId="c12cc6be78982b43" providerId="LiveId" clId="{5E13E3D1-E9AE-40FC-B2C9-EF871F152616}" dt="2021-06-17T14:56:32.417" v="10104" actId="47"/>
        <pc:sldMkLst>
          <pc:docMk/>
          <pc:sldMk cId="2855751588" sldId="391"/>
        </pc:sldMkLst>
        <pc:spChg chg="mod">
          <ac:chgData name="Anika Tasnim" userId="c12cc6be78982b43" providerId="LiveId" clId="{5E13E3D1-E9AE-40FC-B2C9-EF871F152616}" dt="2021-06-16T16:06:36.605" v="4764" actId="20577"/>
          <ac:spMkLst>
            <pc:docMk/>
            <pc:sldMk cId="2855751588" sldId="391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6T16:06:27.235" v="4749" actId="20577"/>
          <ac:spMkLst>
            <pc:docMk/>
            <pc:sldMk cId="2855751588" sldId="391"/>
            <ac:spMk id="3" creationId="{1CF1182E-954F-4D4B-8396-0D96B962BEE9}"/>
          </ac:spMkLst>
        </pc:spChg>
      </pc:sldChg>
      <pc:sldChg chg="modSp add mod ord">
        <pc:chgData name="Anika Tasnim" userId="c12cc6be78982b43" providerId="LiveId" clId="{5E13E3D1-E9AE-40FC-B2C9-EF871F152616}" dt="2021-06-16T16:08:31.468" v="4805" actId="122"/>
        <pc:sldMkLst>
          <pc:docMk/>
          <pc:sldMk cId="2680451546" sldId="392"/>
        </pc:sldMkLst>
        <pc:spChg chg="mod">
          <ac:chgData name="Anika Tasnim" userId="c12cc6be78982b43" providerId="LiveId" clId="{5E13E3D1-E9AE-40FC-B2C9-EF871F152616}" dt="2021-06-16T16:08:31.468" v="4805" actId="122"/>
          <ac:spMkLst>
            <pc:docMk/>
            <pc:sldMk cId="2680451546" sldId="392"/>
            <ac:spMk id="2" creationId="{00000000-0000-0000-0000-000000000000}"/>
          </ac:spMkLst>
        </pc:spChg>
      </pc:sldChg>
      <pc:sldChg chg="delSp modSp add mod modNotesTx">
        <pc:chgData name="Anika Tasnim" userId="c12cc6be78982b43" providerId="LiveId" clId="{5E13E3D1-E9AE-40FC-B2C9-EF871F152616}" dt="2021-06-18T00:59:01.449" v="11289" actId="20577"/>
        <pc:sldMkLst>
          <pc:docMk/>
          <pc:sldMk cId="208069859" sldId="393"/>
        </pc:sldMkLst>
        <pc:spChg chg="mod">
          <ac:chgData name="Anika Tasnim" userId="c12cc6be78982b43" providerId="LiveId" clId="{5E13E3D1-E9AE-40FC-B2C9-EF871F152616}" dt="2021-06-17T20:13:10.663" v="10727" actId="20577"/>
          <ac:spMkLst>
            <pc:docMk/>
            <pc:sldMk cId="208069859" sldId="393"/>
            <ac:spMk id="2" creationId="{DB412970-0282-49D2-A9CE-BB8B75B677FD}"/>
          </ac:spMkLst>
        </pc:spChg>
        <pc:spChg chg="del mod">
          <ac:chgData name="Anika Tasnim" userId="c12cc6be78982b43" providerId="LiveId" clId="{5E13E3D1-E9AE-40FC-B2C9-EF871F152616}" dt="2021-06-16T20:24:10.404" v="8765" actId="478"/>
          <ac:spMkLst>
            <pc:docMk/>
            <pc:sldMk cId="208069859" sldId="393"/>
            <ac:spMk id="9" creationId="{10954983-D192-4396-91BC-ADED758ADBDC}"/>
          </ac:spMkLst>
        </pc:spChg>
        <pc:spChg chg="mod">
          <ac:chgData name="Anika Tasnim" userId="c12cc6be78982b43" providerId="LiveId" clId="{5E13E3D1-E9AE-40FC-B2C9-EF871F152616}" dt="2021-06-18T00:59:01.449" v="11289" actId="20577"/>
          <ac:spMkLst>
            <pc:docMk/>
            <pc:sldMk cId="208069859" sldId="393"/>
            <ac:spMk id="10" creationId="{FD672A0E-BAB1-48C2-986E-991A1946771B}"/>
          </ac:spMkLst>
        </pc:spChg>
      </pc:sldChg>
      <pc:sldChg chg="addSp delSp modSp add mod ord modNotesTx">
        <pc:chgData name="Anika Tasnim" userId="c12cc6be78982b43" providerId="LiveId" clId="{5E13E3D1-E9AE-40FC-B2C9-EF871F152616}" dt="2021-06-18T01:09:26.005" v="11579" actId="20577"/>
        <pc:sldMkLst>
          <pc:docMk/>
          <pc:sldMk cId="221204816" sldId="394"/>
        </pc:sldMkLst>
        <pc:spChg chg="mod">
          <ac:chgData name="Anika Tasnim" userId="c12cc6be78982b43" providerId="LiveId" clId="{5E13E3D1-E9AE-40FC-B2C9-EF871F152616}" dt="2021-06-16T17:25:51.748" v="5754" actId="20577"/>
          <ac:spMkLst>
            <pc:docMk/>
            <pc:sldMk cId="221204816" sldId="394"/>
            <ac:spMk id="2" creationId="{DA2912A6-4B4E-4CB2-88E2-5D76FE3B637A}"/>
          </ac:spMkLst>
        </pc:spChg>
        <pc:spChg chg="add del mod">
          <ac:chgData name="Anika Tasnim" userId="c12cc6be78982b43" providerId="LiveId" clId="{5E13E3D1-E9AE-40FC-B2C9-EF871F152616}" dt="2021-06-18T01:09:26.005" v="11579" actId="20577"/>
          <ac:spMkLst>
            <pc:docMk/>
            <pc:sldMk cId="221204816" sldId="394"/>
            <ac:spMk id="3" creationId="{1CF1182E-954F-4D4B-8396-0D96B962BEE9}"/>
          </ac:spMkLst>
        </pc:spChg>
        <pc:spChg chg="add del mod">
          <ac:chgData name="Anika Tasnim" userId="c12cc6be78982b43" providerId="LiveId" clId="{5E13E3D1-E9AE-40FC-B2C9-EF871F152616}" dt="2021-06-16T17:15:39.489" v="5642" actId="478"/>
          <ac:spMkLst>
            <pc:docMk/>
            <pc:sldMk cId="221204816" sldId="394"/>
            <ac:spMk id="6" creationId="{78580773-01B6-4D7E-97AA-7ECA6F0421C9}"/>
          </ac:spMkLst>
        </pc:spChg>
      </pc:sldChg>
      <pc:sldChg chg="addSp delSp modSp add del mod">
        <pc:chgData name="Anika Tasnim" userId="c12cc6be78982b43" providerId="LiveId" clId="{5E13E3D1-E9AE-40FC-B2C9-EF871F152616}" dt="2021-06-16T19:12:27.447" v="7484" actId="47"/>
        <pc:sldMkLst>
          <pc:docMk/>
          <pc:sldMk cId="2391070799" sldId="395"/>
        </pc:sldMkLst>
        <pc:spChg chg="add del mod">
          <ac:chgData name="Anika Tasnim" userId="c12cc6be78982b43" providerId="LiveId" clId="{5E13E3D1-E9AE-40FC-B2C9-EF871F152616}" dt="2021-06-16T17:05:42.469" v="5508" actId="478"/>
          <ac:spMkLst>
            <pc:docMk/>
            <pc:sldMk cId="2391070799" sldId="395"/>
            <ac:spMk id="2" creationId="{DA2912A6-4B4E-4CB2-88E2-5D76FE3B637A}"/>
          </ac:spMkLst>
        </pc:spChg>
        <pc:spChg chg="add del mod">
          <ac:chgData name="Anika Tasnim" userId="c12cc6be78982b43" providerId="LiveId" clId="{5E13E3D1-E9AE-40FC-B2C9-EF871F152616}" dt="2021-06-16T17:11:33.221" v="5622" actId="20577"/>
          <ac:spMkLst>
            <pc:docMk/>
            <pc:sldMk cId="2391070799" sldId="395"/>
            <ac:spMk id="3" creationId="{1CF1182E-954F-4D4B-8396-0D96B962BEE9}"/>
          </ac:spMkLst>
        </pc:spChg>
        <pc:spChg chg="add del">
          <ac:chgData name="Anika Tasnim" userId="c12cc6be78982b43" providerId="LiveId" clId="{5E13E3D1-E9AE-40FC-B2C9-EF871F152616}" dt="2021-06-16T17:05:42.469" v="5508" actId="478"/>
          <ac:spMkLst>
            <pc:docMk/>
            <pc:sldMk cId="2391070799" sldId="395"/>
            <ac:spMk id="4" creationId="{BE24D66B-0E5B-4E69-A9F4-034A6F0E02BC}"/>
          </ac:spMkLst>
        </pc:spChg>
        <pc:spChg chg="add del">
          <ac:chgData name="Anika Tasnim" userId="c12cc6be78982b43" providerId="LiveId" clId="{5E13E3D1-E9AE-40FC-B2C9-EF871F152616}" dt="2021-06-16T17:05:42.469" v="5508" actId="478"/>
          <ac:spMkLst>
            <pc:docMk/>
            <pc:sldMk cId="2391070799" sldId="395"/>
            <ac:spMk id="9" creationId="{95129E2C-0AB7-487B-98F1-8E53A824313F}"/>
          </ac:spMkLst>
        </pc:spChg>
        <pc:spChg chg="add del mod">
          <ac:chgData name="Anika Tasnim" userId="c12cc6be78982b43" providerId="LiveId" clId="{5E13E3D1-E9AE-40FC-B2C9-EF871F152616}" dt="2021-06-16T17:05:42.469" v="5508" actId="478"/>
          <ac:spMkLst>
            <pc:docMk/>
            <pc:sldMk cId="2391070799" sldId="395"/>
            <ac:spMk id="11" creationId="{FD625B2C-55FB-4659-AF19-D5560F812210}"/>
          </ac:spMkLst>
        </pc:spChg>
        <pc:spChg chg="add del mod">
          <ac:chgData name="Anika Tasnim" userId="c12cc6be78982b43" providerId="LiveId" clId="{5E13E3D1-E9AE-40FC-B2C9-EF871F152616}" dt="2021-06-16T17:05:42.469" v="5508" actId="478"/>
          <ac:spMkLst>
            <pc:docMk/>
            <pc:sldMk cId="2391070799" sldId="395"/>
            <ac:spMk id="13" creationId="{74688684-DDB5-44A2-BA24-D2727D977604}"/>
          </ac:spMkLst>
        </pc:spChg>
        <pc:graphicFrameChg chg="add del mod">
          <ac:chgData name="Anika Tasnim" userId="c12cc6be78982b43" providerId="LiveId" clId="{5E13E3D1-E9AE-40FC-B2C9-EF871F152616}" dt="2021-06-16T17:01:07.563" v="5496"/>
          <ac:graphicFrameMkLst>
            <pc:docMk/>
            <pc:sldMk cId="2391070799" sldId="395"/>
            <ac:graphicFrameMk id="5" creationId="{7939F29B-92CD-4BB2-9C3C-F02D80BD887A}"/>
          </ac:graphicFrameMkLst>
        </pc:graphicFrameChg>
        <pc:graphicFrameChg chg="add del mod modGraphic">
          <ac:chgData name="Anika Tasnim" userId="c12cc6be78982b43" providerId="LiveId" clId="{5E13E3D1-E9AE-40FC-B2C9-EF871F152616}" dt="2021-06-16T17:05:23.781" v="5503"/>
          <ac:graphicFrameMkLst>
            <pc:docMk/>
            <pc:sldMk cId="2391070799" sldId="395"/>
            <ac:graphicFrameMk id="6" creationId="{96706182-8618-4A6D-9D46-CB3C4882FBEC}"/>
          </ac:graphicFrameMkLst>
        </pc:graphicFrameChg>
        <pc:graphicFrameChg chg="add del mod modGraphic">
          <ac:chgData name="Anika Tasnim" userId="c12cc6be78982b43" providerId="LiveId" clId="{5E13E3D1-E9AE-40FC-B2C9-EF871F152616}" dt="2021-06-16T17:05:45.644" v="5511"/>
          <ac:graphicFrameMkLst>
            <pc:docMk/>
            <pc:sldMk cId="2391070799" sldId="395"/>
            <ac:graphicFrameMk id="7" creationId="{24B04625-C4AB-4F49-86C4-642A634714FF}"/>
          </ac:graphicFrameMkLst>
        </pc:graphicFrameChg>
        <pc:graphicFrameChg chg="add mod">
          <ac:chgData name="Anika Tasnim" userId="c12cc6be78982b43" providerId="LiveId" clId="{5E13E3D1-E9AE-40FC-B2C9-EF871F152616}" dt="2021-06-16T17:19:15.507" v="5687"/>
          <ac:graphicFrameMkLst>
            <pc:docMk/>
            <pc:sldMk cId="2391070799" sldId="395"/>
            <ac:graphicFrameMk id="14" creationId="{58C14E14-759D-43FF-A7B7-01770A8580FB}"/>
          </ac:graphicFrameMkLst>
        </pc:graphicFrameChg>
        <pc:picChg chg="add del">
          <ac:chgData name="Anika Tasnim" userId="c12cc6be78982b43" providerId="LiveId" clId="{5E13E3D1-E9AE-40FC-B2C9-EF871F152616}" dt="2021-06-16T17:05:42.469" v="5508" actId="478"/>
          <ac:picMkLst>
            <pc:docMk/>
            <pc:sldMk cId="2391070799" sldId="395"/>
            <ac:picMk id="8" creationId="{47630520-53DC-4788-8928-CBBDAD5AC7AE}"/>
          </ac:picMkLst>
        </pc:picChg>
      </pc:sldChg>
      <pc:sldChg chg="add del ord">
        <pc:chgData name="Anika Tasnim" userId="c12cc6be78982b43" providerId="LiveId" clId="{5E13E3D1-E9AE-40FC-B2C9-EF871F152616}" dt="2021-06-16T17:15:38.243" v="5641" actId="2890"/>
        <pc:sldMkLst>
          <pc:docMk/>
          <pc:sldMk cId="3342630185" sldId="396"/>
        </pc:sldMkLst>
      </pc:sldChg>
      <pc:sldChg chg="modSp add del mod ord">
        <pc:chgData name="Anika Tasnim" userId="c12cc6be78982b43" providerId="LiveId" clId="{5E13E3D1-E9AE-40FC-B2C9-EF871F152616}" dt="2021-06-16T17:34:25.855" v="5886" actId="2696"/>
        <pc:sldMkLst>
          <pc:docMk/>
          <pc:sldMk cId="3906128931" sldId="396"/>
        </pc:sldMkLst>
        <pc:spChg chg="mod">
          <ac:chgData name="Anika Tasnim" userId="c12cc6be78982b43" providerId="LiveId" clId="{5E13E3D1-E9AE-40FC-B2C9-EF871F152616}" dt="2021-06-16T17:33:22.968" v="5878" actId="14100"/>
          <ac:spMkLst>
            <pc:docMk/>
            <pc:sldMk cId="3906128931" sldId="396"/>
            <ac:spMk id="2" creationId="{00000000-0000-0000-0000-000000000000}"/>
          </ac:spMkLst>
        </pc:spChg>
        <pc:picChg chg="mod">
          <ac:chgData name="Anika Tasnim" userId="c12cc6be78982b43" providerId="LiveId" clId="{5E13E3D1-E9AE-40FC-B2C9-EF871F152616}" dt="2021-06-16T17:18:18.785" v="5657" actId="1076"/>
          <ac:picMkLst>
            <pc:docMk/>
            <pc:sldMk cId="3906128931" sldId="396"/>
            <ac:picMk id="9" creationId="{1AC50438-29DB-4914-B682-917D63F2C628}"/>
          </ac:picMkLst>
        </pc:picChg>
      </pc:sldChg>
      <pc:sldChg chg="addSp delSp modSp add del mod">
        <pc:chgData name="Anika Tasnim" userId="c12cc6be78982b43" providerId="LiveId" clId="{5E13E3D1-E9AE-40FC-B2C9-EF871F152616}" dt="2021-06-16T17:34:39.037" v="5887" actId="2696"/>
        <pc:sldMkLst>
          <pc:docMk/>
          <pc:sldMk cId="1640847307" sldId="397"/>
        </pc:sldMkLst>
        <pc:spChg chg="mod">
          <ac:chgData name="Anika Tasnim" userId="c12cc6be78982b43" providerId="LiveId" clId="{5E13E3D1-E9AE-40FC-B2C9-EF871F152616}" dt="2021-06-16T17:29:19.800" v="5827" actId="1076"/>
          <ac:spMkLst>
            <pc:docMk/>
            <pc:sldMk cId="1640847307" sldId="397"/>
            <ac:spMk id="2" creationId="{DA2912A6-4B4E-4CB2-88E2-5D76FE3B637A}"/>
          </ac:spMkLst>
        </pc:spChg>
        <pc:spChg chg="del mod">
          <ac:chgData name="Anika Tasnim" userId="c12cc6be78982b43" providerId="LiveId" clId="{5E13E3D1-E9AE-40FC-B2C9-EF871F152616}" dt="2021-06-16T17:19:48.256" v="5694" actId="478"/>
          <ac:spMkLst>
            <pc:docMk/>
            <pc:sldMk cId="1640847307" sldId="397"/>
            <ac:spMk id="3" creationId="{1CF1182E-954F-4D4B-8396-0D96B962BEE9}"/>
          </ac:spMkLst>
        </pc:spChg>
        <pc:graphicFrameChg chg="add del mod">
          <ac:chgData name="Anika Tasnim" userId="c12cc6be78982b43" providerId="LiveId" clId="{5E13E3D1-E9AE-40FC-B2C9-EF871F152616}" dt="2021-06-16T17:23:48.501" v="5699" actId="478"/>
          <ac:graphicFrameMkLst>
            <pc:docMk/>
            <pc:sldMk cId="1640847307" sldId="397"/>
            <ac:graphicFrameMk id="7" creationId="{58C14E14-759D-43FF-A7B7-01770A8580FB}"/>
          </ac:graphicFrameMkLst>
        </pc:graphicFrameChg>
        <pc:graphicFrameChg chg="add mod">
          <ac:chgData name="Anika Tasnim" userId="c12cc6be78982b43" providerId="LiveId" clId="{5E13E3D1-E9AE-40FC-B2C9-EF871F152616}" dt="2021-06-16T17:30:47.580" v="5845" actId="113"/>
          <ac:graphicFrameMkLst>
            <pc:docMk/>
            <pc:sldMk cId="1640847307" sldId="397"/>
            <ac:graphicFrameMk id="10" creationId="{58C14E14-759D-43FF-A7B7-01770A8580FB}"/>
          </ac:graphicFrameMkLst>
        </pc:graphicFrameChg>
      </pc:sldChg>
      <pc:sldChg chg="addSp delSp modSp add mod">
        <pc:chgData name="Anika Tasnim" userId="c12cc6be78982b43" providerId="LiveId" clId="{5E13E3D1-E9AE-40FC-B2C9-EF871F152616}" dt="2021-06-16T19:15:23.400" v="7503" actId="20577"/>
        <pc:sldMkLst>
          <pc:docMk/>
          <pc:sldMk cId="3692056747" sldId="398"/>
        </pc:sldMkLst>
        <pc:spChg chg="mod">
          <ac:chgData name="Anika Tasnim" userId="c12cc6be78982b43" providerId="LiveId" clId="{5E13E3D1-E9AE-40FC-B2C9-EF871F152616}" dt="2021-06-16T19:15:23.400" v="7503" actId="20577"/>
          <ac:spMkLst>
            <pc:docMk/>
            <pc:sldMk cId="3692056747" sldId="398"/>
            <ac:spMk id="2" creationId="{DA2912A6-4B4E-4CB2-88E2-5D76FE3B637A}"/>
          </ac:spMkLst>
        </pc:spChg>
        <pc:graphicFrameChg chg="del">
          <ac:chgData name="Anika Tasnim" userId="c12cc6be78982b43" providerId="LiveId" clId="{5E13E3D1-E9AE-40FC-B2C9-EF871F152616}" dt="2021-06-16T17:33:40.066" v="5879" actId="478"/>
          <ac:graphicFrameMkLst>
            <pc:docMk/>
            <pc:sldMk cId="3692056747" sldId="398"/>
            <ac:graphicFrameMk id="10" creationId="{58C14E14-759D-43FF-A7B7-01770A8580FB}"/>
          </ac:graphicFrameMkLst>
        </pc:graphicFrameChg>
        <pc:picChg chg="add mod">
          <ac:chgData name="Anika Tasnim" userId="c12cc6be78982b43" providerId="LiveId" clId="{5E13E3D1-E9AE-40FC-B2C9-EF871F152616}" dt="2021-06-16T17:34:00.738" v="5885" actId="1076"/>
          <ac:picMkLst>
            <pc:docMk/>
            <pc:sldMk cId="3692056747" sldId="398"/>
            <ac:picMk id="5" creationId="{0DD5F8AD-F3FF-4703-979D-D1410F134E67}"/>
          </ac:picMkLst>
        </pc:picChg>
      </pc:sldChg>
      <pc:sldChg chg="addSp delSp modSp add del mod">
        <pc:chgData name="Anika Tasnim" userId="c12cc6be78982b43" providerId="LiveId" clId="{5E13E3D1-E9AE-40FC-B2C9-EF871F152616}" dt="2021-06-16T17:50:58.418" v="6158" actId="47"/>
        <pc:sldMkLst>
          <pc:docMk/>
          <pc:sldMk cId="48649365" sldId="399"/>
        </pc:sldMkLst>
        <pc:spChg chg="mod">
          <ac:chgData name="Anika Tasnim" userId="c12cc6be78982b43" providerId="LiveId" clId="{5E13E3D1-E9AE-40FC-B2C9-EF871F152616}" dt="2021-06-16T17:40:53.444" v="5905" actId="20577"/>
          <ac:spMkLst>
            <pc:docMk/>
            <pc:sldMk cId="48649365" sldId="399"/>
            <ac:spMk id="2" creationId="{DA2912A6-4B4E-4CB2-88E2-5D76FE3B637A}"/>
          </ac:spMkLst>
        </pc:spChg>
        <pc:picChg chg="add del mod">
          <ac:chgData name="Anika Tasnim" userId="c12cc6be78982b43" providerId="LiveId" clId="{5E13E3D1-E9AE-40FC-B2C9-EF871F152616}" dt="2021-06-16T17:40:36.969" v="5898" actId="14826"/>
          <ac:picMkLst>
            <pc:docMk/>
            <pc:sldMk cId="48649365" sldId="399"/>
            <ac:picMk id="5" creationId="{0DD5F8AD-F3FF-4703-979D-D1410F134E67}"/>
          </ac:picMkLst>
        </pc:picChg>
      </pc:sldChg>
      <pc:sldChg chg="modSp add del mod modNotesTx">
        <pc:chgData name="Anika Tasnim" userId="c12cc6be78982b43" providerId="LiveId" clId="{5E13E3D1-E9AE-40FC-B2C9-EF871F152616}" dt="2021-06-16T17:54:31.875" v="6242" actId="2696"/>
        <pc:sldMkLst>
          <pc:docMk/>
          <pc:sldMk cId="659652351" sldId="400"/>
        </pc:sldMkLst>
        <pc:spChg chg="mod">
          <ac:chgData name="Anika Tasnim" userId="c12cc6be78982b43" providerId="LiveId" clId="{5E13E3D1-E9AE-40FC-B2C9-EF871F152616}" dt="2021-06-16T17:42:03.345" v="5927" actId="20577"/>
          <ac:spMkLst>
            <pc:docMk/>
            <pc:sldMk cId="659652351" sldId="400"/>
            <ac:spMk id="2" creationId="{DA2912A6-4B4E-4CB2-88E2-5D76FE3B637A}"/>
          </ac:spMkLst>
        </pc:spChg>
        <pc:picChg chg="mod">
          <ac:chgData name="Anika Tasnim" userId="c12cc6be78982b43" providerId="LiveId" clId="{5E13E3D1-E9AE-40FC-B2C9-EF871F152616}" dt="2021-06-16T17:42:29.175" v="5928" actId="14826"/>
          <ac:picMkLst>
            <pc:docMk/>
            <pc:sldMk cId="659652351" sldId="400"/>
            <ac:picMk id="5" creationId="{0DD5F8AD-F3FF-4703-979D-D1410F134E67}"/>
          </ac:picMkLst>
        </pc:picChg>
      </pc:sldChg>
      <pc:sldChg chg="modSp add del mod ord modNotesTx">
        <pc:chgData name="Anika Tasnim" userId="c12cc6be78982b43" providerId="LiveId" clId="{5E13E3D1-E9AE-40FC-B2C9-EF871F152616}" dt="2021-06-16T18:54:21.756" v="7189" actId="47"/>
        <pc:sldMkLst>
          <pc:docMk/>
          <pc:sldMk cId="4117954147" sldId="401"/>
        </pc:sldMkLst>
        <pc:spChg chg="mod">
          <ac:chgData name="Anika Tasnim" userId="c12cc6be78982b43" providerId="LiveId" clId="{5E13E3D1-E9AE-40FC-B2C9-EF871F152616}" dt="2021-06-16T18:54:10.010" v="7186" actId="20577"/>
          <ac:spMkLst>
            <pc:docMk/>
            <pc:sldMk cId="4117954147" sldId="401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6T18:54:16.448" v="7188" actId="27636"/>
          <ac:spMkLst>
            <pc:docMk/>
            <pc:sldMk cId="4117954147" sldId="401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6T17:47:50.495" v="6049" actId="18131"/>
          <ac:picMkLst>
            <pc:docMk/>
            <pc:sldMk cId="4117954147" sldId="401"/>
            <ac:picMk id="6" creationId="{B52DDC1C-14D4-4A27-89B1-D4C0D51704C3}"/>
          </ac:picMkLst>
        </pc:picChg>
      </pc:sldChg>
      <pc:sldChg chg="modSp add mod modNotesTx">
        <pc:chgData name="Anika Tasnim" userId="c12cc6be78982b43" providerId="LiveId" clId="{5E13E3D1-E9AE-40FC-B2C9-EF871F152616}" dt="2021-06-17T15:16:59.848" v="10228" actId="12"/>
        <pc:sldMkLst>
          <pc:docMk/>
          <pc:sldMk cId="3664431486" sldId="402"/>
        </pc:sldMkLst>
        <pc:spChg chg="mod">
          <ac:chgData name="Anika Tasnim" userId="c12cc6be78982b43" providerId="LiveId" clId="{5E13E3D1-E9AE-40FC-B2C9-EF871F152616}" dt="2021-06-16T17:52:28.177" v="6170" actId="20577"/>
          <ac:spMkLst>
            <pc:docMk/>
            <pc:sldMk cId="3664431486" sldId="402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6:59.848" v="10228" actId="12"/>
          <ac:spMkLst>
            <pc:docMk/>
            <pc:sldMk cId="3664431486" sldId="402"/>
            <ac:spMk id="3" creationId="{1CF1182E-954F-4D4B-8396-0D96B962BEE9}"/>
          </ac:spMkLst>
        </pc:spChg>
        <pc:spChg chg="mod">
          <ac:chgData name="Anika Tasnim" userId="c12cc6be78982b43" providerId="LiveId" clId="{5E13E3D1-E9AE-40FC-B2C9-EF871F152616}" dt="2021-06-16T17:53:36.076" v="6239" actId="1035"/>
          <ac:spMkLst>
            <pc:docMk/>
            <pc:sldMk cId="3664431486" sldId="402"/>
            <ac:spMk id="9" creationId="{95129E2C-0AB7-487B-98F1-8E53A824313F}"/>
          </ac:spMkLst>
        </pc:spChg>
        <pc:picChg chg="mod modCrop">
          <ac:chgData name="Anika Tasnim" userId="c12cc6be78982b43" providerId="LiveId" clId="{5E13E3D1-E9AE-40FC-B2C9-EF871F152616}" dt="2021-06-16T17:54:07.828" v="6241" actId="18131"/>
          <ac:picMkLst>
            <pc:docMk/>
            <pc:sldMk cId="3664431486" sldId="402"/>
            <ac:picMk id="6" creationId="{B52DDC1C-14D4-4A27-89B1-D4C0D51704C3}"/>
          </ac:picMkLst>
        </pc:picChg>
      </pc:sldChg>
      <pc:sldChg chg="modSp add mod">
        <pc:chgData name="Anika Tasnim" userId="c12cc6be78982b43" providerId="LiveId" clId="{5E13E3D1-E9AE-40FC-B2C9-EF871F152616}" dt="2021-06-17T22:08:30.813" v="10803" actId="18131"/>
        <pc:sldMkLst>
          <pc:docMk/>
          <pc:sldMk cId="3074599128" sldId="403"/>
        </pc:sldMkLst>
        <pc:spChg chg="mod">
          <ac:chgData name="Anika Tasnim" userId="c12cc6be78982b43" providerId="LiveId" clId="{5E13E3D1-E9AE-40FC-B2C9-EF871F152616}" dt="2021-06-16T18:03:45.181" v="6247" actId="20577"/>
          <ac:spMkLst>
            <pc:docMk/>
            <pc:sldMk cId="3074599128" sldId="403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22:08:02.369" v="10800"/>
          <ac:spMkLst>
            <pc:docMk/>
            <pc:sldMk cId="3074599128" sldId="403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7T22:08:30.813" v="10803" actId="18131"/>
          <ac:picMkLst>
            <pc:docMk/>
            <pc:sldMk cId="3074599128" sldId="403"/>
            <ac:picMk id="6" creationId="{B52DDC1C-14D4-4A27-89B1-D4C0D51704C3}"/>
          </ac:picMkLst>
        </pc:picChg>
      </pc:sldChg>
      <pc:sldChg chg="modSp add mod ord modNotesTx">
        <pc:chgData name="Anika Tasnim" userId="c12cc6be78982b43" providerId="LiveId" clId="{5E13E3D1-E9AE-40FC-B2C9-EF871F152616}" dt="2021-06-18T06:06:55.869" v="13218" actId="33524"/>
        <pc:sldMkLst>
          <pc:docMk/>
          <pc:sldMk cId="1813529660" sldId="404"/>
        </pc:sldMkLst>
        <pc:spChg chg="mod">
          <ac:chgData name="Anika Tasnim" userId="c12cc6be78982b43" providerId="LiveId" clId="{5E13E3D1-E9AE-40FC-B2C9-EF871F152616}" dt="2021-06-16T18:13:56.785" v="6656" actId="20577"/>
          <ac:spMkLst>
            <pc:docMk/>
            <pc:sldMk cId="1813529660" sldId="404"/>
            <ac:spMk id="2" creationId="{00000000-0000-0000-0000-000000000000}"/>
          </ac:spMkLst>
        </pc:spChg>
      </pc:sldChg>
      <pc:sldChg chg="add modNotesTx">
        <pc:chgData name="Anika Tasnim" userId="c12cc6be78982b43" providerId="LiveId" clId="{5E13E3D1-E9AE-40FC-B2C9-EF871F152616}" dt="2021-06-18T06:09:48.067" v="13365" actId="20577"/>
        <pc:sldMkLst>
          <pc:docMk/>
          <pc:sldMk cId="485333829" sldId="405"/>
        </pc:sldMkLst>
      </pc:sldChg>
      <pc:sldChg chg="addSp delSp modSp add mod ord modNotes modNotesTx">
        <pc:chgData name="Anika Tasnim" userId="c12cc6be78982b43" providerId="LiveId" clId="{5E13E3D1-E9AE-40FC-B2C9-EF871F152616}" dt="2021-06-18T01:26:12.352" v="11830" actId="33524"/>
        <pc:sldMkLst>
          <pc:docMk/>
          <pc:sldMk cId="2923173417" sldId="406"/>
        </pc:sldMkLst>
        <pc:spChg chg="mod">
          <ac:chgData name="Anika Tasnim" userId="c12cc6be78982b43" providerId="LiveId" clId="{5E13E3D1-E9AE-40FC-B2C9-EF871F152616}" dt="2021-06-16T20:59:56.561" v="9780" actId="20577"/>
          <ac:spMkLst>
            <pc:docMk/>
            <pc:sldMk cId="2923173417" sldId="406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3:40.314" v="10213" actId="12"/>
          <ac:spMkLst>
            <pc:docMk/>
            <pc:sldMk cId="2923173417" sldId="406"/>
            <ac:spMk id="3" creationId="{1CF1182E-954F-4D4B-8396-0D96B962BEE9}"/>
          </ac:spMkLst>
        </pc:spChg>
        <pc:spChg chg="add del">
          <ac:chgData name="Anika Tasnim" userId="c12cc6be78982b43" providerId="LiveId" clId="{5E13E3D1-E9AE-40FC-B2C9-EF871F152616}" dt="2021-06-16T18:48:19.760" v="7125" actId="22"/>
          <ac:spMkLst>
            <pc:docMk/>
            <pc:sldMk cId="2923173417" sldId="406"/>
            <ac:spMk id="10" creationId="{BD222D94-3725-4D2F-ACD4-0B77729A4D78}"/>
          </ac:spMkLst>
        </pc:spChg>
      </pc:sldChg>
      <pc:sldChg chg="modSp add mod ord modNotes modNotesTx">
        <pc:chgData name="Anika Tasnim" userId="c12cc6be78982b43" providerId="LiveId" clId="{5E13E3D1-E9AE-40FC-B2C9-EF871F152616}" dt="2021-06-18T01:11:06.959" v="11627" actId="14100"/>
        <pc:sldMkLst>
          <pc:docMk/>
          <pc:sldMk cId="4288295137" sldId="407"/>
        </pc:sldMkLst>
        <pc:spChg chg="mod">
          <ac:chgData name="Anika Tasnim" userId="c12cc6be78982b43" providerId="LiveId" clId="{5E13E3D1-E9AE-40FC-B2C9-EF871F152616}" dt="2021-06-16T21:00:25.853" v="9787" actId="20577"/>
          <ac:spMkLst>
            <pc:docMk/>
            <pc:sldMk cId="4288295137" sldId="407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8T01:11:06.959" v="11627" actId="14100"/>
          <ac:spMkLst>
            <pc:docMk/>
            <pc:sldMk cId="4288295137" sldId="407"/>
            <ac:spMk id="3" creationId="{1CF1182E-954F-4D4B-8396-0D96B962BEE9}"/>
          </ac:spMkLst>
        </pc:spChg>
      </pc:sldChg>
      <pc:sldChg chg="addSp delSp modSp add mod ord modNotesTx">
        <pc:chgData name="Anika Tasnim" userId="c12cc6be78982b43" providerId="LiveId" clId="{5E13E3D1-E9AE-40FC-B2C9-EF871F152616}" dt="2021-06-17T19:52:58.166" v="10326" actId="20577"/>
        <pc:sldMkLst>
          <pc:docMk/>
          <pc:sldMk cId="1390363632" sldId="408"/>
        </pc:sldMkLst>
        <pc:spChg chg="mod">
          <ac:chgData name="Anika Tasnim" userId="c12cc6be78982b43" providerId="LiveId" clId="{5E13E3D1-E9AE-40FC-B2C9-EF871F152616}" dt="2021-06-16T18:55:39.134" v="7224" actId="20577"/>
          <ac:spMkLst>
            <pc:docMk/>
            <pc:sldMk cId="1390363632" sldId="408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9:52:52.259" v="10323" actId="27636"/>
          <ac:spMkLst>
            <pc:docMk/>
            <pc:sldMk cId="1390363632" sldId="408"/>
            <ac:spMk id="3" creationId="{1CF1182E-954F-4D4B-8396-0D96B962BEE9}"/>
          </ac:spMkLst>
        </pc:spChg>
        <pc:spChg chg="add del">
          <ac:chgData name="Anika Tasnim" userId="c12cc6be78982b43" providerId="LiveId" clId="{5E13E3D1-E9AE-40FC-B2C9-EF871F152616}" dt="2021-06-16T20:40:37.380" v="9374" actId="22"/>
          <ac:spMkLst>
            <pc:docMk/>
            <pc:sldMk cId="1390363632" sldId="408"/>
            <ac:spMk id="14" creationId="{5490485E-32C0-4706-8978-1AB6F8D2C72C}"/>
          </ac:spMkLst>
        </pc:spChg>
        <pc:picChg chg="add del mod modCrop">
          <ac:chgData name="Anika Tasnim" userId="c12cc6be78982b43" providerId="LiveId" clId="{5E13E3D1-E9AE-40FC-B2C9-EF871F152616}" dt="2021-06-16T19:04:20.919" v="7359" actId="1076"/>
          <ac:picMkLst>
            <pc:docMk/>
            <pc:sldMk cId="1390363632" sldId="408"/>
            <ac:picMk id="6" creationId="{B52DDC1C-14D4-4A27-89B1-D4C0D51704C3}"/>
          </ac:picMkLst>
        </pc:picChg>
      </pc:sldChg>
      <pc:sldChg chg="modSp add mod">
        <pc:chgData name="Anika Tasnim" userId="c12cc6be78982b43" providerId="LiveId" clId="{5E13E3D1-E9AE-40FC-B2C9-EF871F152616}" dt="2021-06-18T01:12:28.639" v="11688" actId="255"/>
        <pc:sldMkLst>
          <pc:docMk/>
          <pc:sldMk cId="3492504992" sldId="409"/>
        </pc:sldMkLst>
        <pc:spChg chg="mod">
          <ac:chgData name="Anika Tasnim" userId="c12cc6be78982b43" providerId="LiveId" clId="{5E13E3D1-E9AE-40FC-B2C9-EF871F152616}" dt="2021-06-18T01:12:28.639" v="11688" actId="255"/>
          <ac:spMkLst>
            <pc:docMk/>
            <pc:sldMk cId="3492504992" sldId="409"/>
            <ac:spMk id="3" creationId="{1CF1182E-954F-4D4B-8396-0D96B962BEE9}"/>
          </ac:spMkLst>
        </pc:spChg>
      </pc:sldChg>
      <pc:sldChg chg="modSp add mod ord">
        <pc:chgData name="Anika Tasnim" userId="c12cc6be78982b43" providerId="LiveId" clId="{5E13E3D1-E9AE-40FC-B2C9-EF871F152616}" dt="2021-06-17T15:17:20.694" v="10231" actId="12"/>
        <pc:sldMkLst>
          <pc:docMk/>
          <pc:sldMk cId="150016463" sldId="410"/>
        </pc:sldMkLst>
        <pc:spChg chg="mod">
          <ac:chgData name="Anika Tasnim" userId="c12cc6be78982b43" providerId="LiveId" clId="{5E13E3D1-E9AE-40FC-B2C9-EF871F152616}" dt="2021-06-16T19:30:57.727" v="7859" actId="20577"/>
          <ac:spMkLst>
            <pc:docMk/>
            <pc:sldMk cId="150016463" sldId="410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7:20.694" v="10231" actId="12"/>
          <ac:spMkLst>
            <pc:docMk/>
            <pc:sldMk cId="150016463" sldId="410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6T19:28:34.281" v="7830" actId="18131"/>
          <ac:picMkLst>
            <pc:docMk/>
            <pc:sldMk cId="150016463" sldId="410"/>
            <ac:picMk id="6" creationId="{B52DDC1C-14D4-4A27-89B1-D4C0D51704C3}"/>
          </ac:picMkLst>
        </pc:picChg>
      </pc:sldChg>
      <pc:sldChg chg="modSp add mod modNotesTx">
        <pc:chgData name="Anika Tasnim" userId="c12cc6be78982b43" providerId="LiveId" clId="{5E13E3D1-E9AE-40FC-B2C9-EF871F152616}" dt="2021-06-17T20:52:49.355" v="10730" actId="20577"/>
        <pc:sldMkLst>
          <pc:docMk/>
          <pc:sldMk cId="567125877" sldId="411"/>
        </pc:sldMkLst>
        <pc:spChg chg="mod">
          <ac:chgData name="Anika Tasnim" userId="c12cc6be78982b43" providerId="LiveId" clId="{5E13E3D1-E9AE-40FC-B2C9-EF871F152616}" dt="2021-06-17T20:52:49.355" v="10730" actId="20577"/>
          <ac:spMkLst>
            <pc:docMk/>
            <pc:sldMk cId="567125877" sldId="411"/>
            <ac:spMk id="3" creationId="{1CF1182E-954F-4D4B-8396-0D96B962BEE9}"/>
          </ac:spMkLst>
        </pc:spChg>
      </pc:sldChg>
      <pc:sldChg chg="modSp add mod ord modNotes">
        <pc:chgData name="Anika Tasnim" userId="c12cc6be78982b43" providerId="LiveId" clId="{5E13E3D1-E9AE-40FC-B2C9-EF871F152616}" dt="2021-06-18T00:55:33.859" v="11283" actId="20577"/>
        <pc:sldMkLst>
          <pc:docMk/>
          <pc:sldMk cId="491735736" sldId="412"/>
        </pc:sldMkLst>
        <pc:spChg chg="mod">
          <ac:chgData name="Anika Tasnim" userId="c12cc6be78982b43" providerId="LiveId" clId="{5E13E3D1-E9AE-40FC-B2C9-EF871F152616}" dt="2021-06-16T19:24:17.499" v="7704" actId="27636"/>
          <ac:spMkLst>
            <pc:docMk/>
            <pc:sldMk cId="491735736" sldId="412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8T00:55:33.859" v="11283" actId="20577"/>
          <ac:spMkLst>
            <pc:docMk/>
            <pc:sldMk cId="491735736" sldId="412"/>
            <ac:spMk id="3" creationId="{1CF1182E-954F-4D4B-8396-0D96B962BEE9}"/>
          </ac:spMkLst>
        </pc:spChg>
      </pc:sldChg>
      <pc:sldChg chg="addSp delSp modSp add mod">
        <pc:chgData name="Anika Tasnim" userId="c12cc6be78982b43" providerId="LiveId" clId="{5E13E3D1-E9AE-40FC-B2C9-EF871F152616}" dt="2021-06-17T15:18:02.633" v="10232" actId="12"/>
        <pc:sldMkLst>
          <pc:docMk/>
          <pc:sldMk cId="1285985786" sldId="413"/>
        </pc:sldMkLst>
        <pc:spChg chg="mod">
          <ac:chgData name="Anika Tasnim" userId="c12cc6be78982b43" providerId="LiveId" clId="{5E13E3D1-E9AE-40FC-B2C9-EF871F152616}" dt="2021-06-16T19:31:12.934" v="7874" actId="20577"/>
          <ac:spMkLst>
            <pc:docMk/>
            <pc:sldMk cId="1285985786" sldId="413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8:02.633" v="10232" actId="12"/>
          <ac:spMkLst>
            <pc:docMk/>
            <pc:sldMk cId="1285985786" sldId="413"/>
            <ac:spMk id="3" creationId="{1CF1182E-954F-4D4B-8396-0D96B962BEE9}"/>
          </ac:spMkLst>
        </pc:spChg>
        <pc:graphicFrameChg chg="add mod modGraphic">
          <ac:chgData name="Anika Tasnim" userId="c12cc6be78982b43" providerId="LiveId" clId="{5E13E3D1-E9AE-40FC-B2C9-EF871F152616}" dt="2021-06-16T19:34:54.955" v="8016" actId="113"/>
          <ac:graphicFrameMkLst>
            <pc:docMk/>
            <pc:sldMk cId="1285985786" sldId="413"/>
            <ac:graphicFrameMk id="5" creationId="{7D82A1CC-3C51-42A4-9E3B-4296D5327F10}"/>
          </ac:graphicFrameMkLst>
        </pc:graphicFrameChg>
        <pc:picChg chg="del">
          <ac:chgData name="Anika Tasnim" userId="c12cc6be78982b43" providerId="LiveId" clId="{5E13E3D1-E9AE-40FC-B2C9-EF871F152616}" dt="2021-06-16T19:31:58.562" v="7876" actId="478"/>
          <ac:picMkLst>
            <pc:docMk/>
            <pc:sldMk cId="1285985786" sldId="413"/>
            <ac:picMk id="6" creationId="{B52DDC1C-14D4-4A27-89B1-D4C0D51704C3}"/>
          </ac:picMkLst>
        </pc:picChg>
      </pc:sldChg>
      <pc:sldChg chg="modSp add mod ord">
        <pc:chgData name="Anika Tasnim" userId="c12cc6be78982b43" providerId="LiveId" clId="{5E13E3D1-E9AE-40FC-B2C9-EF871F152616}" dt="2021-06-17T19:55:20.232" v="10338" actId="20577"/>
        <pc:sldMkLst>
          <pc:docMk/>
          <pc:sldMk cId="3286071578" sldId="414"/>
        </pc:sldMkLst>
        <pc:spChg chg="mod">
          <ac:chgData name="Anika Tasnim" userId="c12cc6be78982b43" providerId="LiveId" clId="{5E13E3D1-E9AE-40FC-B2C9-EF871F152616}" dt="2021-06-16T20:06:47.945" v="8124" actId="20577"/>
          <ac:spMkLst>
            <pc:docMk/>
            <pc:sldMk cId="3286071578" sldId="414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9:55:20.232" v="10338" actId="20577"/>
          <ac:spMkLst>
            <pc:docMk/>
            <pc:sldMk cId="3286071578" sldId="414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6T20:04:53.102" v="8053" actId="18131"/>
          <ac:picMkLst>
            <pc:docMk/>
            <pc:sldMk cId="3286071578" sldId="414"/>
            <ac:picMk id="6" creationId="{B52DDC1C-14D4-4A27-89B1-D4C0D51704C3}"/>
          </ac:picMkLst>
        </pc:picChg>
      </pc:sldChg>
      <pc:sldChg chg="delSp add del setBg delDesignElem">
        <pc:chgData name="Anika Tasnim" userId="c12cc6be78982b43" providerId="LiveId" clId="{5E13E3D1-E9AE-40FC-B2C9-EF871F152616}" dt="2021-06-16T19:36:13.048" v="8019" actId="47"/>
        <pc:sldMkLst>
          <pc:docMk/>
          <pc:sldMk cId="3782497765" sldId="414"/>
        </pc:sldMkLst>
        <pc:spChg chg="del">
          <ac:chgData name="Anika Tasnim" userId="c12cc6be78982b43" providerId="LiveId" clId="{5E13E3D1-E9AE-40FC-B2C9-EF871F152616}" dt="2021-06-16T19:36:06.583" v="8018"/>
          <ac:spMkLst>
            <pc:docMk/>
            <pc:sldMk cId="3782497765" sldId="414"/>
            <ac:spMk id="11" creationId="{5F63FF5A-B9E2-4989-825C-C62CD37CBB8B}"/>
          </ac:spMkLst>
        </pc:spChg>
        <pc:spChg chg="del">
          <ac:chgData name="Anika Tasnim" userId="c12cc6be78982b43" providerId="LiveId" clId="{5E13E3D1-E9AE-40FC-B2C9-EF871F152616}" dt="2021-06-16T19:36:06.583" v="8018"/>
          <ac:spMkLst>
            <pc:docMk/>
            <pc:sldMk cId="3782497765" sldId="414"/>
            <ac:spMk id="12" creationId="{577D1452-F0B7-431E-9A24-D3F7103D8510}"/>
          </ac:spMkLst>
        </pc:spChg>
        <pc:spChg chg="del">
          <ac:chgData name="Anika Tasnim" userId="c12cc6be78982b43" providerId="LiveId" clId="{5E13E3D1-E9AE-40FC-B2C9-EF871F152616}" dt="2021-06-16T19:36:06.583" v="8018"/>
          <ac:spMkLst>
            <pc:docMk/>
            <pc:sldMk cId="3782497765" sldId="414"/>
            <ac:spMk id="13" creationId="{A660F4F9-5DF5-4F15-BE6A-CD8648BB1148}"/>
          </ac:spMkLst>
        </pc:spChg>
      </pc:sldChg>
      <pc:sldChg chg="addSp delSp modSp add mod ord modNotesTx">
        <pc:chgData name="Anika Tasnim" userId="c12cc6be78982b43" providerId="LiveId" clId="{5E13E3D1-E9AE-40FC-B2C9-EF871F152616}" dt="2021-06-18T06:12:00.070" v="13624" actId="20577"/>
        <pc:sldMkLst>
          <pc:docMk/>
          <pc:sldMk cId="236583714" sldId="415"/>
        </pc:sldMkLst>
        <pc:spChg chg="mod">
          <ac:chgData name="Anika Tasnim" userId="c12cc6be78982b43" providerId="LiveId" clId="{5E13E3D1-E9AE-40FC-B2C9-EF871F152616}" dt="2021-06-16T20:06:35.558" v="8103" actId="122"/>
          <ac:spMkLst>
            <pc:docMk/>
            <pc:sldMk cId="236583714" sldId="415"/>
            <ac:spMk id="2" creationId="{00000000-0000-0000-0000-000000000000}"/>
          </ac:spMkLst>
        </pc:spChg>
        <pc:spChg chg="add del">
          <ac:chgData name="Anika Tasnim" userId="c12cc6be78982b43" providerId="LiveId" clId="{5E13E3D1-E9AE-40FC-B2C9-EF871F152616}" dt="2021-06-17T20:12:30.514" v="10690" actId="22"/>
          <ac:spMkLst>
            <pc:docMk/>
            <pc:sldMk cId="236583714" sldId="415"/>
            <ac:spMk id="8" creationId="{717E7769-5D4A-440C-A451-19643E2B0D79}"/>
          </ac:spMkLst>
        </pc:spChg>
      </pc:sldChg>
      <pc:sldChg chg="modSp add mod">
        <pc:chgData name="Anika Tasnim" userId="c12cc6be78982b43" providerId="LiveId" clId="{5E13E3D1-E9AE-40FC-B2C9-EF871F152616}" dt="2021-06-17T15:18:27.607" v="10234" actId="12"/>
        <pc:sldMkLst>
          <pc:docMk/>
          <pc:sldMk cId="1600908563" sldId="416"/>
        </pc:sldMkLst>
        <pc:spChg chg="mod">
          <ac:chgData name="Anika Tasnim" userId="c12cc6be78982b43" providerId="LiveId" clId="{5E13E3D1-E9AE-40FC-B2C9-EF871F152616}" dt="2021-06-16T20:07:59.704" v="8151" actId="20577"/>
          <ac:spMkLst>
            <pc:docMk/>
            <pc:sldMk cId="1600908563" sldId="416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8:27.607" v="10234" actId="12"/>
          <ac:spMkLst>
            <pc:docMk/>
            <pc:sldMk cId="1600908563" sldId="416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6T20:07:48.665" v="8130" actId="18131"/>
          <ac:picMkLst>
            <pc:docMk/>
            <pc:sldMk cId="1600908563" sldId="416"/>
            <ac:picMk id="6" creationId="{B52DDC1C-14D4-4A27-89B1-D4C0D51704C3}"/>
          </ac:picMkLst>
        </pc:picChg>
      </pc:sldChg>
      <pc:sldChg chg="modSp add mod">
        <pc:chgData name="Anika Tasnim" userId="c12cc6be78982b43" providerId="LiveId" clId="{5E13E3D1-E9AE-40FC-B2C9-EF871F152616}" dt="2021-06-17T15:18:36.365" v="10235" actId="12"/>
        <pc:sldMkLst>
          <pc:docMk/>
          <pc:sldMk cId="3071400269" sldId="417"/>
        </pc:sldMkLst>
        <pc:spChg chg="mod">
          <ac:chgData name="Anika Tasnim" userId="c12cc6be78982b43" providerId="LiveId" clId="{5E13E3D1-E9AE-40FC-B2C9-EF871F152616}" dt="2021-06-16T20:11:55.813" v="8358" actId="20577"/>
          <ac:spMkLst>
            <pc:docMk/>
            <pc:sldMk cId="3071400269" sldId="417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8:36.365" v="10235" actId="12"/>
          <ac:spMkLst>
            <pc:docMk/>
            <pc:sldMk cId="3071400269" sldId="417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6T20:10:57.798" v="8327" actId="18131"/>
          <ac:picMkLst>
            <pc:docMk/>
            <pc:sldMk cId="3071400269" sldId="417"/>
            <ac:picMk id="6" creationId="{B52DDC1C-14D4-4A27-89B1-D4C0D51704C3}"/>
          </ac:picMkLst>
        </pc:picChg>
      </pc:sldChg>
      <pc:sldChg chg="modSp add mod">
        <pc:chgData name="Anika Tasnim" userId="c12cc6be78982b43" providerId="LiveId" clId="{5E13E3D1-E9AE-40FC-B2C9-EF871F152616}" dt="2021-06-17T19:58:07.477" v="10427" actId="20577"/>
        <pc:sldMkLst>
          <pc:docMk/>
          <pc:sldMk cId="2024569083" sldId="418"/>
        </pc:sldMkLst>
        <pc:spChg chg="mod">
          <ac:chgData name="Anika Tasnim" userId="c12cc6be78982b43" providerId="LiveId" clId="{5E13E3D1-E9AE-40FC-B2C9-EF871F152616}" dt="2021-06-16T21:07:19.173" v="10012" actId="20577"/>
          <ac:spMkLst>
            <pc:docMk/>
            <pc:sldMk cId="2024569083" sldId="418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9:58:07.477" v="10427" actId="20577"/>
          <ac:spMkLst>
            <pc:docMk/>
            <pc:sldMk cId="2024569083" sldId="418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6T20:14:54.408" v="8378" actId="18131"/>
          <ac:picMkLst>
            <pc:docMk/>
            <pc:sldMk cId="2024569083" sldId="418"/>
            <ac:picMk id="6" creationId="{B52DDC1C-14D4-4A27-89B1-D4C0D51704C3}"/>
          </ac:picMkLst>
        </pc:picChg>
      </pc:sldChg>
      <pc:sldChg chg="modSp add mod">
        <pc:chgData name="Anika Tasnim" userId="c12cc6be78982b43" providerId="LiveId" clId="{5E13E3D1-E9AE-40FC-B2C9-EF871F152616}" dt="2021-06-17T15:18:49.258" v="10236" actId="12"/>
        <pc:sldMkLst>
          <pc:docMk/>
          <pc:sldMk cId="155630364" sldId="419"/>
        </pc:sldMkLst>
        <pc:spChg chg="mod">
          <ac:chgData name="Anika Tasnim" userId="c12cc6be78982b43" providerId="LiveId" clId="{5E13E3D1-E9AE-40FC-B2C9-EF871F152616}" dt="2021-06-16T20:16:05.917" v="8389" actId="20577"/>
          <ac:spMkLst>
            <pc:docMk/>
            <pc:sldMk cId="155630364" sldId="419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8:49.258" v="10236" actId="12"/>
          <ac:spMkLst>
            <pc:docMk/>
            <pc:sldMk cId="155630364" sldId="419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6T20:16:59.898" v="8392" actId="18131"/>
          <ac:picMkLst>
            <pc:docMk/>
            <pc:sldMk cId="155630364" sldId="419"/>
            <ac:picMk id="6" creationId="{B52DDC1C-14D4-4A27-89B1-D4C0D51704C3}"/>
          </ac:picMkLst>
        </pc:picChg>
      </pc:sldChg>
      <pc:sldChg chg="modSp add del mod modNotes modNotesTx">
        <pc:chgData name="Anika Tasnim" userId="c12cc6be78982b43" providerId="LiveId" clId="{5E13E3D1-E9AE-40FC-B2C9-EF871F152616}" dt="2021-06-16T21:00:14.949" v="9781" actId="2696"/>
        <pc:sldMkLst>
          <pc:docMk/>
          <pc:sldMk cId="3111431566" sldId="420"/>
        </pc:sldMkLst>
        <pc:spChg chg="mod">
          <ac:chgData name="Anika Tasnim" userId="c12cc6be78982b43" providerId="LiveId" clId="{5E13E3D1-E9AE-40FC-B2C9-EF871F152616}" dt="2021-06-16T20:38:48.128" v="9344" actId="20577"/>
          <ac:spMkLst>
            <pc:docMk/>
            <pc:sldMk cId="3111431566" sldId="420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6T20:40:26.132" v="9372" actId="20577"/>
          <ac:spMkLst>
            <pc:docMk/>
            <pc:sldMk cId="3111431566" sldId="420"/>
            <ac:spMk id="3" creationId="{1CF1182E-954F-4D4B-8396-0D96B962BEE9}"/>
          </ac:spMkLst>
        </pc:spChg>
      </pc:sldChg>
      <pc:sldChg chg="delSp modSp add del mod ord setBg delDesignElem">
        <pc:chgData name="Anika Tasnim" userId="c12cc6be78982b43" providerId="LiveId" clId="{5E13E3D1-E9AE-40FC-B2C9-EF871F152616}" dt="2021-06-16T20:41:18.483" v="9400" actId="47"/>
        <pc:sldMkLst>
          <pc:docMk/>
          <pc:sldMk cId="2683373207" sldId="421"/>
        </pc:sldMkLst>
        <pc:spChg chg="mod">
          <ac:chgData name="Anika Tasnim" userId="c12cc6be78982b43" providerId="LiveId" clId="{5E13E3D1-E9AE-40FC-B2C9-EF871F152616}" dt="2021-06-16T20:40:59.245" v="9394" actId="20577"/>
          <ac:spMkLst>
            <pc:docMk/>
            <pc:sldMk cId="2683373207" sldId="421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6T20:40:46.694" v="9380" actId="27636"/>
          <ac:spMkLst>
            <pc:docMk/>
            <pc:sldMk cId="2683373207" sldId="421"/>
            <ac:spMk id="3" creationId="{1CF1182E-954F-4D4B-8396-0D96B962BEE9}"/>
          </ac:spMkLst>
        </pc:spChg>
        <pc:spChg chg="del">
          <ac:chgData name="Anika Tasnim" userId="c12cc6be78982b43" providerId="LiveId" clId="{5E13E3D1-E9AE-40FC-B2C9-EF871F152616}" dt="2021-06-16T20:40:38.726" v="9376"/>
          <ac:spMkLst>
            <pc:docMk/>
            <pc:sldMk cId="2683373207" sldId="421"/>
            <ac:spMk id="11" creationId="{5F63FF5A-B9E2-4989-825C-C62CD37CBB8B}"/>
          </ac:spMkLst>
        </pc:spChg>
        <pc:spChg chg="del">
          <ac:chgData name="Anika Tasnim" userId="c12cc6be78982b43" providerId="LiveId" clId="{5E13E3D1-E9AE-40FC-B2C9-EF871F152616}" dt="2021-06-16T20:40:38.726" v="9376"/>
          <ac:spMkLst>
            <pc:docMk/>
            <pc:sldMk cId="2683373207" sldId="421"/>
            <ac:spMk id="12" creationId="{577D1452-F0B7-431E-9A24-D3F7103D8510}"/>
          </ac:spMkLst>
        </pc:spChg>
        <pc:spChg chg="del">
          <ac:chgData name="Anika Tasnim" userId="c12cc6be78982b43" providerId="LiveId" clId="{5E13E3D1-E9AE-40FC-B2C9-EF871F152616}" dt="2021-06-16T20:40:38.726" v="9376"/>
          <ac:spMkLst>
            <pc:docMk/>
            <pc:sldMk cId="2683373207" sldId="421"/>
            <ac:spMk id="13" creationId="{A660F4F9-5DF5-4F15-BE6A-CD8648BB1148}"/>
          </ac:spMkLst>
        </pc:spChg>
      </pc:sldChg>
      <pc:sldChg chg="modSp add mod ord modNotesTx">
        <pc:chgData name="Anika Tasnim" userId="c12cc6be78982b43" providerId="LiveId" clId="{5E13E3D1-E9AE-40FC-B2C9-EF871F152616}" dt="2021-06-17T15:24:22.656" v="10246"/>
        <pc:sldMkLst>
          <pc:docMk/>
          <pc:sldMk cId="4097566990" sldId="422"/>
        </pc:sldMkLst>
        <pc:spChg chg="mod">
          <ac:chgData name="Anika Tasnim" userId="c12cc6be78982b43" providerId="LiveId" clId="{5E13E3D1-E9AE-40FC-B2C9-EF871F152616}" dt="2021-06-16T20:41:34.494" v="9418" actId="20577"/>
          <ac:spMkLst>
            <pc:docMk/>
            <pc:sldMk cId="4097566990" sldId="422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4:14.237" v="10214" actId="12"/>
          <ac:spMkLst>
            <pc:docMk/>
            <pc:sldMk cId="4097566990" sldId="422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6T20:42:16.899" v="9421" actId="18131"/>
          <ac:picMkLst>
            <pc:docMk/>
            <pc:sldMk cId="4097566990" sldId="422"/>
            <ac:picMk id="6" creationId="{B52DDC1C-14D4-4A27-89B1-D4C0D51704C3}"/>
          </ac:picMkLst>
        </pc:picChg>
      </pc:sldChg>
      <pc:sldChg chg="delSp add del setBg delDesignElem">
        <pc:chgData name="Anika Tasnim" userId="c12cc6be78982b43" providerId="LiveId" clId="{5E13E3D1-E9AE-40FC-B2C9-EF871F152616}" dt="2021-06-16T20:44:48.101" v="9429" actId="47"/>
        <pc:sldMkLst>
          <pc:docMk/>
          <pc:sldMk cId="1477046320" sldId="423"/>
        </pc:sldMkLst>
        <pc:spChg chg="del">
          <ac:chgData name="Anika Tasnim" userId="c12cc6be78982b43" providerId="LiveId" clId="{5E13E3D1-E9AE-40FC-B2C9-EF871F152616}" dt="2021-06-16T20:43:00.867" v="9426"/>
          <ac:spMkLst>
            <pc:docMk/>
            <pc:sldMk cId="1477046320" sldId="423"/>
            <ac:spMk id="11" creationId="{5F63FF5A-B9E2-4989-825C-C62CD37CBB8B}"/>
          </ac:spMkLst>
        </pc:spChg>
        <pc:spChg chg="del">
          <ac:chgData name="Anika Tasnim" userId="c12cc6be78982b43" providerId="LiveId" clId="{5E13E3D1-E9AE-40FC-B2C9-EF871F152616}" dt="2021-06-16T20:43:00.867" v="9426"/>
          <ac:spMkLst>
            <pc:docMk/>
            <pc:sldMk cId="1477046320" sldId="423"/>
            <ac:spMk id="12" creationId="{577D1452-F0B7-431E-9A24-D3F7103D8510}"/>
          </ac:spMkLst>
        </pc:spChg>
        <pc:spChg chg="del">
          <ac:chgData name="Anika Tasnim" userId="c12cc6be78982b43" providerId="LiveId" clId="{5E13E3D1-E9AE-40FC-B2C9-EF871F152616}" dt="2021-06-16T20:43:00.867" v="9426"/>
          <ac:spMkLst>
            <pc:docMk/>
            <pc:sldMk cId="1477046320" sldId="423"/>
            <ac:spMk id="13" creationId="{A660F4F9-5DF5-4F15-BE6A-CD8648BB1148}"/>
          </ac:spMkLst>
        </pc:spChg>
      </pc:sldChg>
      <pc:sldChg chg="modSp add mod modNotesTx">
        <pc:chgData name="Anika Tasnim" userId="c12cc6be78982b43" providerId="LiveId" clId="{5E13E3D1-E9AE-40FC-B2C9-EF871F152616}" dt="2021-06-17T15:24:40.972" v="10254"/>
        <pc:sldMkLst>
          <pc:docMk/>
          <pc:sldMk cId="2319406429" sldId="423"/>
        </pc:sldMkLst>
        <pc:spChg chg="mod">
          <ac:chgData name="Anika Tasnim" userId="c12cc6be78982b43" providerId="LiveId" clId="{5E13E3D1-E9AE-40FC-B2C9-EF871F152616}" dt="2021-06-16T20:45:02.537" v="9445" actId="20577"/>
          <ac:spMkLst>
            <pc:docMk/>
            <pc:sldMk cId="2319406429" sldId="423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4:52.879" v="10216" actId="12"/>
          <ac:spMkLst>
            <pc:docMk/>
            <pc:sldMk cId="2319406429" sldId="423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6T20:48:56.104" v="9506" actId="18131"/>
          <ac:picMkLst>
            <pc:docMk/>
            <pc:sldMk cId="2319406429" sldId="423"/>
            <ac:picMk id="6" creationId="{B52DDC1C-14D4-4A27-89B1-D4C0D51704C3}"/>
          </ac:picMkLst>
        </pc:picChg>
      </pc:sldChg>
      <pc:sldChg chg="modSp add mod modNotesTx">
        <pc:chgData name="Anika Tasnim" userId="c12cc6be78982b43" providerId="LiveId" clId="{5E13E3D1-E9AE-40FC-B2C9-EF871F152616}" dt="2021-06-18T01:10:34.358" v="11620" actId="20577"/>
        <pc:sldMkLst>
          <pc:docMk/>
          <pc:sldMk cId="3943623879" sldId="424"/>
        </pc:sldMkLst>
        <pc:spChg chg="mod">
          <ac:chgData name="Anika Tasnim" userId="c12cc6be78982b43" providerId="LiveId" clId="{5E13E3D1-E9AE-40FC-B2C9-EF871F152616}" dt="2021-06-16T20:50:44.419" v="9518" actId="20577"/>
          <ac:spMkLst>
            <pc:docMk/>
            <pc:sldMk cId="3943623879" sldId="424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8T01:10:34.358" v="11620" actId="20577"/>
          <ac:spMkLst>
            <pc:docMk/>
            <pc:sldMk cId="3943623879" sldId="424"/>
            <ac:spMk id="3" creationId="{1CF1182E-954F-4D4B-8396-0D96B962BEE9}"/>
          </ac:spMkLst>
        </pc:spChg>
        <pc:picChg chg="mod modCrop">
          <ac:chgData name="Anika Tasnim" userId="c12cc6be78982b43" providerId="LiveId" clId="{5E13E3D1-E9AE-40FC-B2C9-EF871F152616}" dt="2021-06-16T20:52:24.265" v="9537"/>
          <ac:picMkLst>
            <pc:docMk/>
            <pc:sldMk cId="3943623879" sldId="424"/>
            <ac:picMk id="6" creationId="{B52DDC1C-14D4-4A27-89B1-D4C0D51704C3}"/>
          </ac:picMkLst>
        </pc:picChg>
      </pc:sldChg>
      <pc:sldChg chg="modSp add mod modNotesTx">
        <pc:chgData name="Anika Tasnim" userId="c12cc6be78982b43" providerId="LiveId" clId="{5E13E3D1-E9AE-40FC-B2C9-EF871F152616}" dt="2021-06-18T01:18:18.274" v="11689" actId="14826"/>
        <pc:sldMkLst>
          <pc:docMk/>
          <pc:sldMk cId="2395311314" sldId="425"/>
        </pc:sldMkLst>
        <pc:spChg chg="mod">
          <ac:chgData name="Anika Tasnim" userId="c12cc6be78982b43" providerId="LiveId" clId="{5E13E3D1-E9AE-40FC-B2C9-EF871F152616}" dt="2021-06-16T21:01:11.904" v="9811" actId="20577"/>
          <ac:spMkLst>
            <pc:docMk/>
            <pc:sldMk cId="2395311314" sldId="425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7T15:14:28.550" v="10215" actId="12"/>
          <ac:spMkLst>
            <pc:docMk/>
            <pc:sldMk cId="2395311314" sldId="425"/>
            <ac:spMk id="3" creationId="{1CF1182E-954F-4D4B-8396-0D96B962BEE9}"/>
          </ac:spMkLst>
        </pc:spChg>
        <pc:picChg chg="mod">
          <ac:chgData name="Anika Tasnim" userId="c12cc6be78982b43" providerId="LiveId" clId="{5E13E3D1-E9AE-40FC-B2C9-EF871F152616}" dt="2021-06-18T01:18:18.274" v="11689" actId="14826"/>
          <ac:picMkLst>
            <pc:docMk/>
            <pc:sldMk cId="2395311314" sldId="425"/>
            <ac:picMk id="6" creationId="{B52DDC1C-14D4-4A27-89B1-D4C0D51704C3}"/>
          </ac:picMkLst>
        </pc:picChg>
      </pc:sldChg>
      <pc:sldChg chg="modSp add mod ord modNotesTx">
        <pc:chgData name="Anika Tasnim" userId="c12cc6be78982b43" providerId="LiveId" clId="{5E13E3D1-E9AE-40FC-B2C9-EF871F152616}" dt="2021-06-18T06:12:24.067" v="13657" actId="20577"/>
        <pc:sldMkLst>
          <pc:docMk/>
          <pc:sldMk cId="356998127" sldId="426"/>
        </pc:sldMkLst>
        <pc:spChg chg="mod">
          <ac:chgData name="Anika Tasnim" userId="c12cc6be78982b43" providerId="LiveId" clId="{5E13E3D1-E9AE-40FC-B2C9-EF871F152616}" dt="2021-06-17T20:12:48.520" v="10703" actId="20577"/>
          <ac:spMkLst>
            <pc:docMk/>
            <pc:sldMk cId="356998127" sldId="426"/>
            <ac:spMk id="2" creationId="{00000000-0000-0000-0000-000000000000}"/>
          </ac:spMkLst>
        </pc:spChg>
      </pc:sldChg>
      <pc:sldChg chg="add">
        <pc:chgData name="Anika Tasnim" userId="c12cc6be78982b43" providerId="LiveId" clId="{5E13E3D1-E9AE-40FC-B2C9-EF871F152616}" dt="2021-06-17T22:07:59.326" v="10799" actId="2890"/>
        <pc:sldMkLst>
          <pc:docMk/>
          <pc:sldMk cId="2888063071" sldId="427"/>
        </pc:sldMkLst>
      </pc:sldChg>
      <pc:sldChg chg="addSp delSp add del setBg delDesignElem">
        <pc:chgData name="Anika Tasnim" userId="c12cc6be78982b43" providerId="LiveId" clId="{5E13E3D1-E9AE-40FC-B2C9-EF871F152616}" dt="2021-06-17T22:07:55.808" v="10798"/>
        <pc:sldMkLst>
          <pc:docMk/>
          <pc:sldMk cId="3367812146" sldId="427"/>
        </pc:sldMkLst>
        <pc:spChg chg="add del">
          <ac:chgData name="Anika Tasnim" userId="c12cc6be78982b43" providerId="LiveId" clId="{5E13E3D1-E9AE-40FC-B2C9-EF871F152616}" dt="2021-06-17T22:07:55.808" v="10798"/>
          <ac:spMkLst>
            <pc:docMk/>
            <pc:sldMk cId="3367812146" sldId="427"/>
            <ac:spMk id="11" creationId="{5F63FF5A-B9E2-4989-825C-C62CD37CBB8B}"/>
          </ac:spMkLst>
        </pc:spChg>
        <pc:spChg chg="add del">
          <ac:chgData name="Anika Tasnim" userId="c12cc6be78982b43" providerId="LiveId" clId="{5E13E3D1-E9AE-40FC-B2C9-EF871F152616}" dt="2021-06-17T22:07:55.808" v="10798"/>
          <ac:spMkLst>
            <pc:docMk/>
            <pc:sldMk cId="3367812146" sldId="427"/>
            <ac:spMk id="12" creationId="{577D1452-F0B7-431E-9A24-D3F7103D8510}"/>
          </ac:spMkLst>
        </pc:spChg>
        <pc:spChg chg="add del">
          <ac:chgData name="Anika Tasnim" userId="c12cc6be78982b43" providerId="LiveId" clId="{5E13E3D1-E9AE-40FC-B2C9-EF871F152616}" dt="2021-06-17T22:07:55.808" v="10798"/>
          <ac:spMkLst>
            <pc:docMk/>
            <pc:sldMk cId="3367812146" sldId="427"/>
            <ac:spMk id="13" creationId="{A660F4F9-5DF5-4F15-BE6A-CD8648BB1148}"/>
          </ac:spMkLst>
        </pc:spChg>
      </pc:sldChg>
      <pc:sldChg chg="modSp add mod modNotesTx">
        <pc:chgData name="Anika Tasnim" userId="c12cc6be78982b43" providerId="LiveId" clId="{5E13E3D1-E9AE-40FC-B2C9-EF871F152616}" dt="2021-06-18T05:55:47.411" v="12780" actId="20577"/>
        <pc:sldMkLst>
          <pc:docMk/>
          <pc:sldMk cId="1323757783" sldId="428"/>
        </pc:sldMkLst>
        <pc:spChg chg="mod">
          <ac:chgData name="Anika Tasnim" userId="c12cc6be78982b43" providerId="LiveId" clId="{5E13E3D1-E9AE-40FC-B2C9-EF871F152616}" dt="2021-06-18T00:16:40.043" v="11128" actId="20577"/>
          <ac:spMkLst>
            <pc:docMk/>
            <pc:sldMk cId="1323757783" sldId="428"/>
            <ac:spMk id="2" creationId="{DA2912A6-4B4E-4CB2-88E2-5D76FE3B637A}"/>
          </ac:spMkLst>
        </pc:spChg>
        <pc:spChg chg="mod">
          <ac:chgData name="Anika Tasnim" userId="c12cc6be78982b43" providerId="LiveId" clId="{5E13E3D1-E9AE-40FC-B2C9-EF871F152616}" dt="2021-06-18T00:16:30.475" v="11122" actId="20577"/>
          <ac:spMkLst>
            <pc:docMk/>
            <pc:sldMk cId="1323757783" sldId="428"/>
            <ac:spMk id="3" creationId="{1CF1182E-954F-4D4B-8396-0D96B962BEE9}"/>
          </ac:spMkLst>
        </pc:spChg>
      </pc:sldChg>
      <pc:sldChg chg="addSp delSp add del setBg delDesignElem">
        <pc:chgData name="Anika Tasnim" userId="c12cc6be78982b43" providerId="LiveId" clId="{5E13E3D1-E9AE-40FC-B2C9-EF871F152616}" dt="2021-06-17T22:07:47.332" v="10782"/>
        <pc:sldMkLst>
          <pc:docMk/>
          <pc:sldMk cId="1748788355" sldId="428"/>
        </pc:sldMkLst>
        <pc:spChg chg="add del">
          <ac:chgData name="Anika Tasnim" userId="c12cc6be78982b43" providerId="LiveId" clId="{5E13E3D1-E9AE-40FC-B2C9-EF871F152616}" dt="2021-06-17T22:07:47.332" v="10782"/>
          <ac:spMkLst>
            <pc:docMk/>
            <pc:sldMk cId="1748788355" sldId="428"/>
            <ac:spMk id="11" creationId="{5F63FF5A-B9E2-4989-825C-C62CD37CBB8B}"/>
          </ac:spMkLst>
        </pc:spChg>
        <pc:spChg chg="add del">
          <ac:chgData name="Anika Tasnim" userId="c12cc6be78982b43" providerId="LiveId" clId="{5E13E3D1-E9AE-40FC-B2C9-EF871F152616}" dt="2021-06-17T22:07:47.332" v="10782"/>
          <ac:spMkLst>
            <pc:docMk/>
            <pc:sldMk cId="1748788355" sldId="428"/>
            <ac:spMk id="12" creationId="{577D1452-F0B7-431E-9A24-D3F7103D8510}"/>
          </ac:spMkLst>
        </pc:spChg>
        <pc:spChg chg="add del">
          <ac:chgData name="Anika Tasnim" userId="c12cc6be78982b43" providerId="LiveId" clId="{5E13E3D1-E9AE-40FC-B2C9-EF871F152616}" dt="2021-06-17T22:07:47.332" v="10782"/>
          <ac:spMkLst>
            <pc:docMk/>
            <pc:sldMk cId="1748788355" sldId="428"/>
            <ac:spMk id="13" creationId="{A660F4F9-5DF5-4F15-BE6A-CD8648BB1148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ean\OneDrive\Desktop\USCSAnnualNumberTrends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c12cc6be78982b43/Desktop/New%20Microsoft%20Excel%20Workshee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New Colorectal Cancer Case Count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857104202180913"/>
          <c:y val="0.28492176386913232"/>
          <c:w val="0.73708174364802337"/>
          <c:h val="0.61359266435934479"/>
        </c:manualLayout>
      </c:layout>
      <c:lineChart>
        <c:grouping val="standard"/>
        <c:varyColors val="0"/>
        <c:ser>
          <c:idx val="0"/>
          <c:order val="0"/>
          <c:tx>
            <c:strRef>
              <c:f>USCSAnnualNumberTrends!$M$1</c:f>
              <c:strCache>
                <c:ptCount val="1"/>
                <c:pt idx="0">
                  <c:v>Case Count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USCSAnnualNumberTrends!$L$2:$L$21</c:f>
              <c:numCache>
                <c:formatCode>General</c:formatCode>
                <c:ptCount val="20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</c:numCache>
            </c:numRef>
          </c:cat>
          <c:val>
            <c:numRef>
              <c:f>USCSAnnualNumberTrends!$M$2:$M$21</c:f>
              <c:numCache>
                <c:formatCode>General</c:formatCode>
                <c:ptCount val="20"/>
                <c:pt idx="0">
                  <c:v>150073</c:v>
                </c:pt>
                <c:pt idx="1">
                  <c:v>151734</c:v>
                </c:pt>
                <c:pt idx="2">
                  <c:v>153643</c:v>
                </c:pt>
                <c:pt idx="3">
                  <c:v>152625</c:v>
                </c:pt>
                <c:pt idx="4">
                  <c:v>154005</c:v>
                </c:pt>
                <c:pt idx="5">
                  <c:v>152076</c:v>
                </c:pt>
                <c:pt idx="6">
                  <c:v>150898</c:v>
                </c:pt>
                <c:pt idx="7">
                  <c:v>149066</c:v>
                </c:pt>
                <c:pt idx="8">
                  <c:v>148541</c:v>
                </c:pt>
                <c:pt idx="9">
                  <c:v>147692</c:v>
                </c:pt>
                <c:pt idx="10">
                  <c:v>143814</c:v>
                </c:pt>
                <c:pt idx="11">
                  <c:v>140159</c:v>
                </c:pt>
                <c:pt idx="12">
                  <c:v>139947</c:v>
                </c:pt>
                <c:pt idx="13">
                  <c:v>139042</c:v>
                </c:pt>
                <c:pt idx="14">
                  <c:v>140067</c:v>
                </c:pt>
                <c:pt idx="15">
                  <c:v>142905</c:v>
                </c:pt>
                <c:pt idx="16">
                  <c:v>143903</c:v>
                </c:pt>
                <c:pt idx="17">
                  <c:v>144590</c:v>
                </c:pt>
                <c:pt idx="18">
                  <c:v>143530</c:v>
                </c:pt>
                <c:pt idx="19">
                  <c:v>141074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015-4D57-B475-DD736C6D2F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426063"/>
        <c:axId val="37422735"/>
      </c:lineChart>
      <c:catAx>
        <c:axId val="374260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422735"/>
        <c:crosses val="autoZero"/>
        <c:auto val="1"/>
        <c:lblAlgn val="ctr"/>
        <c:lblOffset val="100"/>
        <c:noMultiLvlLbl val="0"/>
      </c:catAx>
      <c:valAx>
        <c:axId val="37422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New Case Count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4260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outerShdw blurRad="63500" sx="102000" sy="102000" algn="ctr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Performance</a:t>
            </a:r>
            <a:r>
              <a:rPr lang="en-US" baseline="0"/>
              <a:t> of ML models with SelectKBest 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'[New Microsoft Excel Worksheet.xlsx]Sheet1'!$A$2</c:f>
              <c:strCache>
                <c:ptCount val="1"/>
                <c:pt idx="0">
                  <c:v>Decision Tree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'[New Microsoft Excel Worksheet.xlsx]Sheet1'!$B$1</c:f>
              <c:strCache>
                <c:ptCount val="1"/>
                <c:pt idx="0">
                  <c:v>Accuracy</c:v>
                </c:pt>
              </c:strCache>
            </c:strRef>
          </c:cat>
          <c:val>
            <c:numRef>
              <c:f>'[New Microsoft Excel Worksheet.xlsx]Sheet1'!$B$2</c:f>
              <c:numCache>
                <c:formatCode>0.00%</c:formatCode>
                <c:ptCount val="1"/>
                <c:pt idx="0">
                  <c:v>0.83150000000000002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0A-4523-87E0-AA7FA49ED141}"/>
            </c:ext>
          </c:extLst>
        </c:ser>
        <c:ser>
          <c:idx val="1"/>
          <c:order val="1"/>
          <c:tx>
            <c:strRef>
              <c:f>'[New Microsoft Excel Worksheet.xlsx]Sheet1'!$A$3</c:f>
              <c:strCache>
                <c:ptCount val="1"/>
                <c:pt idx="0">
                  <c:v>Logistic Regression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'[New Microsoft Excel Worksheet.xlsx]Sheet1'!$B$1</c:f>
              <c:strCache>
                <c:ptCount val="1"/>
                <c:pt idx="0">
                  <c:v>Accuracy</c:v>
                </c:pt>
              </c:strCache>
            </c:strRef>
          </c:cat>
          <c:val>
            <c:numRef>
              <c:f>'[New Microsoft Excel Worksheet.xlsx]Sheet1'!$B$3</c:f>
              <c:numCache>
                <c:formatCode>0.00%</c:formatCode>
                <c:ptCount val="1"/>
                <c:pt idx="0">
                  <c:v>0.86809999999999998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0A-4523-87E0-AA7FA49ED141}"/>
            </c:ext>
          </c:extLst>
        </c:ser>
        <c:ser>
          <c:idx val="2"/>
          <c:order val="2"/>
          <c:tx>
            <c:strRef>
              <c:f>'[New Microsoft Excel Worksheet.xlsx]Sheet1'!$A$4</c:f>
              <c:strCache>
                <c:ptCount val="1"/>
                <c:pt idx="0">
                  <c:v>Random Forest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'[New Microsoft Excel Worksheet.xlsx]Sheet1'!$B$1</c:f>
              <c:strCache>
                <c:ptCount val="1"/>
                <c:pt idx="0">
                  <c:v>Accuracy</c:v>
                </c:pt>
              </c:strCache>
            </c:strRef>
          </c:cat>
          <c:val>
            <c:numRef>
              <c:f>'[New Microsoft Excel Worksheet.xlsx]Sheet1'!$B$4</c:f>
              <c:numCache>
                <c:formatCode>0.00%</c:formatCode>
                <c:ptCount val="1"/>
                <c:pt idx="0">
                  <c:v>0.87329999999999997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0A-4523-87E0-AA7FA49ED14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10566352"/>
        <c:axId val="2010567184"/>
      </c:barChart>
      <c:catAx>
        <c:axId val="2010566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0567184"/>
        <c:crosses val="autoZero"/>
        <c:auto val="1"/>
        <c:lblAlgn val="ctr"/>
        <c:lblOffset val="100"/>
        <c:noMultiLvlLbl val="0"/>
      </c:catAx>
      <c:valAx>
        <c:axId val="201056718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0566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FA7DB-C048-47BA-91D8-A785A35B9C47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1E0EE-0045-48B5-9915-60FD38A9E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288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31E0EE-0045-48B5-9915-60FD38A9E7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61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31E0EE-0045-48B5-9915-60FD38A9E7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187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5216-BB4E-4ABC-970B-D5CCAF6D94DD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94E7E-2B5C-495B-8F8C-D70CAD028A2D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93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D2E1-F621-4D4D-A244-1ABE363098E1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A51BD-B6C5-43E3-AC66-7158B05FEC5D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336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184DB-835C-495D-884A-DAA788A95E42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33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ED23-0B03-446C-8F88-DCD1E39A7EEF}" type="datetime1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5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83A8-ED07-428E-A2A3-DEEF28B83342}" type="datetime1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352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A3AF9-67C0-441E-8480-1C08520EAA57}" type="datetime1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85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9E66-A4D9-4211-8241-8DE469807BE6}" type="datetime1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26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0ACA-495D-4EE6-B581-CC188B8318E3}" type="datetime1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4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C5D15-D71B-48AE-B62E-E470B23CE658}" type="datetime1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8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AC898-A770-4670-9AAA-D1C716A92642}" type="datetime1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FE371-8602-434E-A03A-183DD7E4E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601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B039E-5E43-42F6-A81D-9CB04F513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400262"/>
            <a:ext cx="10363200" cy="1952538"/>
          </a:xfrm>
        </p:spPr>
        <p:txBody>
          <a:bodyPr>
            <a:noAutofit/>
          </a:bodyPr>
          <a:lstStyle/>
          <a:p>
            <a:r>
              <a:rPr lang="en-US" sz="3200" b="1" i="1" dirty="0">
                <a:latin typeface="+mn-lt"/>
              </a:rPr>
              <a:t>AN INTERACTIVE HEALTH DATA SCIENCE PLATFORM FOR EXPLORATORY ANALYSIS OF HEALTH OUTCOMES – A CASE STUDY WITH COLON CANCER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F6F335-B60D-42E9-A3BB-E9FC7D915F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0" y="3725776"/>
            <a:ext cx="6858000" cy="1655762"/>
          </a:xfrm>
        </p:spPr>
        <p:txBody>
          <a:bodyPr>
            <a:normAutofit/>
          </a:bodyPr>
          <a:lstStyle/>
          <a:p>
            <a:r>
              <a:rPr lang="en-US" sz="2800" b="1" dirty="0"/>
              <a:t>Hemanth Kumar Alapati</a:t>
            </a:r>
          </a:p>
          <a:p>
            <a:endParaRPr lang="en-US" sz="3600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4D7908-690E-4A4D-BC80-2D03C46969E3}"/>
              </a:ext>
            </a:extLst>
          </p:cNvPr>
          <p:cNvSpPr txBox="1"/>
          <p:nvPr/>
        </p:nvSpPr>
        <p:spPr>
          <a:xfrm>
            <a:off x="4953000" y="1245629"/>
            <a:ext cx="2151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i="1" dirty="0"/>
              <a:t>Master’s Thesis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2BFB39-5103-4911-AF03-1BEE0E7E88AC}"/>
              </a:ext>
            </a:extLst>
          </p:cNvPr>
          <p:cNvSpPr txBox="1"/>
          <p:nvPr/>
        </p:nvSpPr>
        <p:spPr>
          <a:xfrm>
            <a:off x="2895600" y="5401270"/>
            <a:ext cx="7269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/>
            <a:r>
              <a:rPr lang="en-US" b="1" i="1" dirty="0">
                <a:solidFill>
                  <a:srgbClr val="000000"/>
                </a:solidFill>
              </a:rPr>
              <a:t>                             University of Wisconsin-Milwaukee  </a:t>
            </a:r>
            <a:r>
              <a:rPr lang="en-US" dirty="0">
                <a:solidFill>
                  <a:srgbClr val="000000"/>
                </a:solidFill>
              </a:rPr>
              <a:t>​</a:t>
            </a:r>
          </a:p>
          <a:p>
            <a:pPr algn="l" rtl="0" fontAlgn="base"/>
            <a:r>
              <a:rPr lang="en-US" dirty="0">
                <a:solidFill>
                  <a:srgbClr val="000000"/>
                </a:solidFill>
              </a:rPr>
              <a:t>                        College of Engineering &amp; Applied Science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244EEA-C2E9-48B7-A485-0D8E5C03B4CD}"/>
              </a:ext>
            </a:extLst>
          </p:cNvPr>
          <p:cNvSpPr txBox="1"/>
          <p:nvPr/>
        </p:nvSpPr>
        <p:spPr>
          <a:xfrm>
            <a:off x="3220510" y="4553657"/>
            <a:ext cx="5750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Advisor: Professor Jake Luo, Professor Mukul Goyal</a:t>
            </a:r>
          </a:p>
        </p:txBody>
      </p:sp>
    </p:spTree>
    <p:extLst>
      <p:ext uri="{BB962C8B-B14F-4D97-AF65-F5344CB8AC3E}">
        <p14:creationId xmlns:p14="http://schemas.microsoft.com/office/powerpoint/2010/main" val="3285485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42657-8CB9-48C9-BF1A-5EDC4D2406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" y="2697162"/>
            <a:ext cx="2971800" cy="10668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User Interface - </a:t>
            </a:r>
            <a:r>
              <a:rPr lang="en-US" sz="32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ipywidgets</a:t>
            </a:r>
            <a:endParaRPr lang="en-US" sz="32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B48C0-C931-4873-A16A-A95D89DB1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00CFE371-8602-434E-A03A-183DD7E4EEA9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defTabSz="914400">
                <a:spcAft>
                  <a:spcPts val="600"/>
                </a:spcAft>
              </a:pPr>
              <a:t>10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3FF30A9-3760-4592-8282-649E3E0BFFB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924300" y="283639"/>
            <a:ext cx="5867400" cy="62907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3710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CFC14-15E6-481E-808B-46300D695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14600"/>
            <a:ext cx="2743200" cy="1082675"/>
          </a:xfrm>
        </p:spPr>
        <p:txBody>
          <a:bodyPr>
            <a:normAutofit/>
          </a:bodyPr>
          <a:lstStyle/>
          <a:p>
            <a:r>
              <a:rPr lang="en-US" sz="3200" b="1" dirty="0"/>
              <a:t>User Interface – </a:t>
            </a:r>
            <a:r>
              <a:rPr lang="en-US" sz="3200" b="1" dirty="0" err="1"/>
              <a:t>AppMode</a:t>
            </a:r>
            <a:r>
              <a:rPr lang="en-US" sz="3200" b="1" dirty="0"/>
              <a:t> 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0BDEE-55A6-4CD2-B84E-FF5B1D0F0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11</a:t>
            </a:fld>
            <a:endParaRPr lang="en-US"/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7555767-F81C-4694-A588-40493350D7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6600" y="567544"/>
            <a:ext cx="8254355" cy="497678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297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F52F2-048C-47EC-8002-1C6B917A7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574925"/>
            <a:ext cx="3886200" cy="854075"/>
          </a:xfrm>
        </p:spPr>
        <p:txBody>
          <a:bodyPr/>
          <a:lstStyle/>
          <a:p>
            <a:r>
              <a:rPr lang="en-US" b="1" dirty="0"/>
              <a:t>Output – Page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AC00E-66DF-492C-8B53-00BD47B4A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12</a:t>
            </a:fld>
            <a:endParaRPr lang="en-US"/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6D005EAC-3087-4AFF-948F-6FE983472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177" b="3324"/>
          <a:stretch/>
        </p:blipFill>
        <p:spPr bwMode="auto">
          <a:xfrm>
            <a:off x="4114800" y="332507"/>
            <a:ext cx="7162800" cy="580753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2568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F52F2-048C-47EC-8002-1C6B917A7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67000"/>
            <a:ext cx="3733800" cy="1325563"/>
          </a:xfrm>
        </p:spPr>
        <p:txBody>
          <a:bodyPr/>
          <a:lstStyle/>
          <a:p>
            <a:r>
              <a:rPr lang="en-US" b="1" dirty="0"/>
              <a:t>Output – Page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AC00E-66DF-492C-8B53-00BD47B4A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984D55-E849-4F20-9F53-C1EF1C0A6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70684"/>
            <a:ext cx="6959572" cy="62198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7090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F52F2-048C-47EC-8002-1C6B917A7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5" y="2971800"/>
            <a:ext cx="3804745" cy="1249363"/>
          </a:xfrm>
        </p:spPr>
        <p:txBody>
          <a:bodyPr/>
          <a:lstStyle/>
          <a:p>
            <a:r>
              <a:rPr lang="en-US" b="1" dirty="0"/>
              <a:t>Output – Page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AC00E-66DF-492C-8B53-00BD47B4A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14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D2F8404-8431-4027-B869-37207D633D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20759"/>
            <a:ext cx="6324600" cy="661763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4646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7E0A3-F58D-4E2C-8538-E530DE5B9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study – Colon cancer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B3E23-59AA-49E5-9B92-90F683720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B5090F-13B2-4DF4-90B9-0FB17B506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D58513B-88BC-450A-8CFF-1385B344CB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2340640"/>
              </p:ext>
            </p:extLst>
          </p:nvPr>
        </p:nvGraphicFramePr>
        <p:xfrm>
          <a:off x="3581400" y="2514600"/>
          <a:ext cx="48006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1167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DCA76-7902-4D5D-B8DE-08189C623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905000"/>
            <a:ext cx="3276600" cy="2362200"/>
          </a:xfrm>
        </p:spPr>
        <p:txBody>
          <a:bodyPr>
            <a:noAutofit/>
          </a:bodyPr>
          <a:lstStyle/>
          <a:p>
            <a:r>
              <a:rPr lang="en-US" sz="3200" b="1" dirty="0"/>
              <a:t>Colon cancer -</a:t>
            </a:r>
            <a:br>
              <a:rPr lang="en-US" sz="3200" b="1" dirty="0"/>
            </a:br>
            <a:r>
              <a:rPr lang="en-US" sz="3200" b="1" dirty="0"/>
              <a:t>Feature selection </a:t>
            </a:r>
            <a:br>
              <a:rPr lang="en-US" sz="3200" b="1" dirty="0"/>
            </a:br>
            <a:r>
              <a:rPr lang="en-US" sz="3200" b="1" dirty="0"/>
              <a:t>using Select K Best </a:t>
            </a:r>
            <a:br>
              <a:rPr lang="en-US" sz="3200" b="1" dirty="0"/>
            </a:br>
            <a:r>
              <a:rPr lang="en-US" sz="3200" b="1" dirty="0"/>
              <a:t>with Chi</a:t>
            </a:r>
            <a:r>
              <a:rPr lang="en-US" sz="3200" b="1" baseline="30000" dirty="0"/>
              <a:t>2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0377EEC-D904-49E5-9A61-75AB19C071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973634"/>
              </p:ext>
            </p:extLst>
          </p:nvPr>
        </p:nvGraphicFramePr>
        <p:xfrm>
          <a:off x="3352800" y="685800"/>
          <a:ext cx="8229600" cy="52577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7371">
                  <a:extLst>
                    <a:ext uri="{9D8B030D-6E8A-4147-A177-3AD203B41FA5}">
                      <a16:colId xmlns:a16="http://schemas.microsoft.com/office/drawing/2014/main" val="3748308773"/>
                    </a:ext>
                  </a:extLst>
                </a:gridCol>
                <a:gridCol w="6345154">
                  <a:extLst>
                    <a:ext uri="{9D8B030D-6E8A-4147-A177-3AD203B41FA5}">
                      <a16:colId xmlns:a16="http://schemas.microsoft.com/office/drawing/2014/main" val="3558456385"/>
                    </a:ext>
                  </a:extLst>
                </a:gridCol>
                <a:gridCol w="1417075">
                  <a:extLst>
                    <a:ext uri="{9D8B030D-6E8A-4147-A177-3AD203B41FA5}">
                      <a16:colId xmlns:a16="http://schemas.microsoft.com/office/drawing/2014/main" val="3822369226"/>
                    </a:ext>
                  </a:extLst>
                </a:gridCol>
              </a:tblGrid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Feature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Score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0509377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20481.787019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713921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C787 - Secondary malig neoplasm of liver and intrahepatic bile duct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7986.015385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8838063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C786 - Secondary malignant neoplasm of retroperiton and peritoneum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6525.202963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1946239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C772 - Secondary and unsp malignant neoplasm of intra-abd nodes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6025.506305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3087172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C7800 - Secondary malignant neoplasm of unspecified lung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3688.020718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2942975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D630 - Anemia in neoplastic disease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3428.428736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8256572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K5669 - Other intestinal obstruction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3042.813102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2107965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K913 - Postprocedural intestinal obstruction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2879.670609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1615594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K5660 - Unspecified intestinal obstruction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2854.102364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2957743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Z370 - Single live birth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2849.583594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6086466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Z9049 - Acquired absence of other specified parts of digestive tract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2782.868982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0409617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K660 - Peritoneal adhesions (postprocedural) (postinfection)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2756.720466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2427440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Z933 - Colostomy status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2697.030743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7583621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D500 - Iron deficiency anemia secondary to blood loss (chronic)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2628.255751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8614443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Z800 - Family history of malignant neoplasm of digestive organs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2296.386377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5999905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G893 - Neoplasm related pain (acute) (chronic)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2165.093978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5116137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Z515 - Encounter for palliative care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2144.598389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7781469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T451X5A - Adverse effect of antineoplastic and immunosup drugs, init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2104.356476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3709570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D509 - Iron deficiency anemia, unspecified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2011.939061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7278958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Z9221 - Personal history of antineoplastic chemotherapy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20481.787019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2797545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B9803-E0E6-4B46-88B1-372CCE51A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82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263DE0-6BEF-40E4-99F2-3CD77CEDD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17</a:t>
            </a:fld>
            <a:endParaRPr lang="en-US"/>
          </a:p>
        </p:txBody>
      </p:sp>
      <p:pic>
        <p:nvPicPr>
          <p:cNvPr id="5" name="Content Placeholder 4" descr="Chart, bar chart&#10;&#10;Description automatically generated">
            <a:extLst>
              <a:ext uri="{FF2B5EF4-FFF2-40B4-BE49-F238E27FC236}">
                <a16:creationId xmlns:a16="http://schemas.microsoft.com/office/drawing/2014/main" id="{62AEEFEE-1F61-403F-A48F-462CC6BC26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25679" y="304800"/>
            <a:ext cx="7074551" cy="587216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B8574CE-0B49-4DED-BEBC-12C7AC06A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590800"/>
            <a:ext cx="3276600" cy="1676400"/>
          </a:xfrm>
        </p:spPr>
        <p:txBody>
          <a:bodyPr>
            <a:noAutofit/>
          </a:bodyPr>
          <a:lstStyle/>
          <a:p>
            <a:r>
              <a:rPr lang="en-US" sz="3200" b="1" dirty="0"/>
              <a:t>Colon cancer - Feature selection </a:t>
            </a:r>
            <a:br>
              <a:rPr lang="en-US" sz="3200" b="1" dirty="0"/>
            </a:br>
            <a:r>
              <a:rPr lang="en-US" sz="3200" b="1" dirty="0"/>
              <a:t>using Select K Best </a:t>
            </a:r>
            <a:br>
              <a:rPr lang="en-US" sz="3200" b="1" dirty="0"/>
            </a:br>
            <a:r>
              <a:rPr lang="en-US" sz="3200" b="1" dirty="0"/>
              <a:t>with Chi</a:t>
            </a:r>
            <a:r>
              <a:rPr lang="en-US" sz="3200" b="1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329752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DCA76-7902-4D5D-B8DE-08189C623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09800"/>
            <a:ext cx="3810000" cy="1616075"/>
          </a:xfrm>
        </p:spPr>
        <p:txBody>
          <a:bodyPr>
            <a:noAutofit/>
          </a:bodyPr>
          <a:lstStyle/>
          <a:p>
            <a:r>
              <a:rPr lang="en-US" sz="3200" b="1" dirty="0"/>
              <a:t>Colon cancer – </a:t>
            </a:r>
            <a:br>
              <a:rPr lang="en-US" sz="3200" b="1" dirty="0"/>
            </a:br>
            <a:r>
              <a:rPr lang="en-US" sz="3200" b="1" dirty="0"/>
              <a:t>Feature selection using Feature Importance</a:t>
            </a:r>
            <a:endParaRPr lang="en-US" sz="3200" b="1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B9803-E0E6-4B46-88B1-372CCE51A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CF49D88-3E11-44DE-96F8-76D24BF746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7829919"/>
              </p:ext>
            </p:extLst>
          </p:nvPr>
        </p:nvGraphicFramePr>
        <p:xfrm>
          <a:off x="3781642" y="452038"/>
          <a:ext cx="7800756" cy="54915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6353">
                  <a:extLst>
                    <a:ext uri="{9D8B030D-6E8A-4147-A177-3AD203B41FA5}">
                      <a16:colId xmlns:a16="http://schemas.microsoft.com/office/drawing/2014/main" val="2213713868"/>
                    </a:ext>
                  </a:extLst>
                </a:gridCol>
                <a:gridCol w="6382438">
                  <a:extLst>
                    <a:ext uri="{9D8B030D-6E8A-4147-A177-3AD203B41FA5}">
                      <a16:colId xmlns:a16="http://schemas.microsoft.com/office/drawing/2014/main" val="1081272150"/>
                    </a:ext>
                  </a:extLst>
                </a:gridCol>
                <a:gridCol w="971965">
                  <a:extLst>
                    <a:ext uri="{9D8B030D-6E8A-4147-A177-3AD203B41FA5}">
                      <a16:colId xmlns:a16="http://schemas.microsoft.com/office/drawing/2014/main" val="2461309330"/>
                    </a:ext>
                  </a:extLst>
                </a:gridCol>
              </a:tblGrid>
              <a:tr h="2615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Feature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Score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72778417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C787 - Secondary malig neoplasm of liver and intrahepatic bile duct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0.067829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2389283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race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0.033172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7670484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C772 - Secondary and unsp malignant neoplasm of intra-abd nodes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0.022952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0797125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C786 - Secondary malignant neoplasm of retroperiton and peritoneum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0.020745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0735070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C7800 - Secondary malignant neoplasm of unspecified lung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0.014536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8819559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female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0.012065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5000216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K660 - Peritoneal adhesions (postprocedural) (postinfection)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0.010818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7690403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K913 - Postprocedural intestinal obstruction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0.009963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0646415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D630 - Anemia in neoplastic disease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0.009318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8610039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K5669 - Other intestinal obstruction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0.008566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5648645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Z9049 - Acquired absence of other specified parts of digestive tract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0.008354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6323114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Z933 - Colostomy status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0.008087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2341002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Z800 - Family history of malignant neoplasm of digestive organs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0.007681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3716234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D500 - Iron deficiency anemia secondary to blood loss (chronic)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0.007513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6323957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K5660 - Unspecified intestinal obstruction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0.007428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597995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D509 - Iron deficiency anemia, unspecified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0.007115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2103606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age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0.006702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6006920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K567 - Ileus, unspecified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0.006696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1487804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I10 - Essential (primary) hypertension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0.006410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4745893"/>
                  </a:ext>
                </a:extLst>
              </a:tr>
              <a:tr h="261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Z370 - Single live birth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0.005775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86537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419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263DE0-6BEF-40E4-99F2-3CD77CEDD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19</a:t>
            </a:fld>
            <a:endParaRPr lang="en-US"/>
          </a:p>
        </p:txBody>
      </p:sp>
      <p:pic>
        <p:nvPicPr>
          <p:cNvPr id="9" name="Content Placeholder 8" descr="Chart, bar chart&#10;&#10;Description automatically generated">
            <a:extLst>
              <a:ext uri="{FF2B5EF4-FFF2-40B4-BE49-F238E27FC236}">
                <a16:creationId xmlns:a16="http://schemas.microsoft.com/office/drawing/2014/main" id="{423E8677-F4DB-4E5D-94E4-8BEDBF990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958" y="198782"/>
            <a:ext cx="6331042" cy="6436443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841BED2-7376-4454-A3B8-8B9B0DB5A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09800"/>
            <a:ext cx="3810000" cy="1616075"/>
          </a:xfrm>
        </p:spPr>
        <p:txBody>
          <a:bodyPr>
            <a:noAutofit/>
          </a:bodyPr>
          <a:lstStyle/>
          <a:p>
            <a:r>
              <a:rPr lang="en-US" sz="3200" b="1" dirty="0"/>
              <a:t>Colon cancer – </a:t>
            </a:r>
            <a:br>
              <a:rPr lang="en-US" sz="3200" b="1" dirty="0"/>
            </a:br>
            <a:r>
              <a:rPr lang="en-US" sz="3200" b="1" dirty="0"/>
              <a:t>Feature selection using Feature Importance</a:t>
            </a:r>
            <a:endParaRPr lang="en-US" sz="3200" b="1" baseline="30000" dirty="0"/>
          </a:p>
        </p:txBody>
      </p:sp>
    </p:spTree>
    <p:extLst>
      <p:ext uri="{BB962C8B-B14F-4D97-AF65-F5344CB8AC3E}">
        <p14:creationId xmlns:p14="http://schemas.microsoft.com/office/powerpoint/2010/main" val="1968648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912A6-4B4E-4CB2-88E2-5D76FE3B6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512064"/>
            <a:ext cx="7886700" cy="909835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1182E-954F-4D4B-8396-0D96B962B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850" y="1638565"/>
            <a:ext cx="9945950" cy="3900719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Objectives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Data Description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Data processing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Solution Architecture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Feature Selection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Machine Learning Models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User Interface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Output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Colon cancer – Case study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Conclusion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Future scope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4D66B-0E5B-4E69-A9F4-034A6F0E0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CFE371-8602-434E-A03A-183DD7E4EE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37577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33DD9-9AD8-4690-9A7F-26076C5AB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Colon cancer – ML algorithms </a:t>
            </a:r>
            <a:r>
              <a:rPr lang="en-US" sz="3200" b="1" dirty="0" err="1"/>
              <a:t>comparision</a:t>
            </a:r>
            <a:endParaRPr lang="en-US" sz="32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031EB9-30F4-4FFD-8BA0-BBEACB350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6CE2244-C820-4039-9895-148D07072C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6685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5256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CEB00-8DB3-4991-9425-D7A5E9FA7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3046412"/>
            <a:ext cx="10515600" cy="76517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6000" b="1" dirty="0"/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5F608-32E5-4F0E-B3FF-01473892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4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458EB-1CFF-445D-8AFE-8630D1A11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C93E3-93EE-4F07-8F44-E93019388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generic disease prediction platform</a:t>
            </a:r>
          </a:p>
          <a:p>
            <a:r>
              <a:rPr lang="en-US" dirty="0"/>
              <a:t>Accessible to broader user community</a:t>
            </a:r>
          </a:p>
          <a:p>
            <a:r>
              <a:rPr lang="en-US" dirty="0"/>
              <a:t>Flexibility to try multiple scenarios and methods</a:t>
            </a:r>
          </a:p>
          <a:p>
            <a:r>
              <a:rPr lang="en-US" dirty="0"/>
              <a:t>Case study on Colon cancer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060A2A-9C84-4413-B2EB-F0088C9BD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3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81214-782A-49EE-9C69-4B183833C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Data description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350404-980C-4892-94AB-870276347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4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F70F2B7-7820-49C8-9C59-B8B5237C5E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1301044"/>
            <a:ext cx="5944692" cy="505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504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5AA060-77F3-4C18-90BD-045BE2AC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184" y="174032"/>
            <a:ext cx="10175631" cy="1111843"/>
          </a:xfrm>
        </p:spPr>
        <p:txBody>
          <a:bodyPr anchor="ctr">
            <a:normAutofit/>
          </a:bodyPr>
          <a:lstStyle/>
          <a:p>
            <a:r>
              <a:rPr lang="en-US" b="1" dirty="0"/>
              <a:t>Data description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9ED68-E3A0-4CBF-84D1-821420575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0CFE371-8602-434E-A03A-183DD7E4EEA9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E3F257-194F-4AF0-B122-1DF9C8C33D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987199"/>
              </p:ext>
            </p:extLst>
          </p:nvPr>
        </p:nvGraphicFramePr>
        <p:xfrm>
          <a:off x="1905000" y="2837984"/>
          <a:ext cx="9348765" cy="3466564"/>
        </p:xfrm>
        <a:graphic>
          <a:graphicData uri="http://schemas.openxmlformats.org/drawingml/2006/table">
            <a:tbl>
              <a:tblPr firstRow="1" bandRow="1">
                <a:solidFill>
                  <a:schemeClr val="bg1">
                    <a:lumMod val="95000"/>
                  </a:schemeClr>
                </a:solidFill>
                <a:tableStyleId>{5C22544A-7EE6-4342-B048-85BDC9FD1C3A}</a:tableStyleId>
              </a:tblPr>
              <a:tblGrid>
                <a:gridCol w="1422674">
                  <a:extLst>
                    <a:ext uri="{9D8B030D-6E8A-4147-A177-3AD203B41FA5}">
                      <a16:colId xmlns:a16="http://schemas.microsoft.com/office/drawing/2014/main" val="2074393399"/>
                    </a:ext>
                  </a:extLst>
                </a:gridCol>
                <a:gridCol w="1422844">
                  <a:extLst>
                    <a:ext uri="{9D8B030D-6E8A-4147-A177-3AD203B41FA5}">
                      <a16:colId xmlns:a16="http://schemas.microsoft.com/office/drawing/2014/main" val="3634437548"/>
                    </a:ext>
                  </a:extLst>
                </a:gridCol>
                <a:gridCol w="6503247">
                  <a:extLst>
                    <a:ext uri="{9D8B030D-6E8A-4147-A177-3AD203B41FA5}">
                      <a16:colId xmlns:a16="http://schemas.microsoft.com/office/drawing/2014/main" val="3462782362"/>
                    </a:ext>
                  </a:extLst>
                </a:gridCol>
              </a:tblGrid>
              <a:tr h="3522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cap="none" spc="0">
                          <a:solidFill>
                            <a:schemeClr val="bg1"/>
                          </a:solidFill>
                          <a:effectLst/>
                        </a:rPr>
                        <a:t>Position</a:t>
                      </a:r>
                      <a:endParaRPr lang="en-US" sz="1800" b="0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cap="none" spc="0">
                          <a:solidFill>
                            <a:schemeClr val="bg1"/>
                          </a:solidFill>
                          <a:effectLst/>
                        </a:rPr>
                        <a:t>Length</a:t>
                      </a:r>
                      <a:endParaRPr lang="en-US" sz="1800" b="0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cap="none" spc="0">
                          <a:solidFill>
                            <a:schemeClr val="bg1"/>
                          </a:solidFill>
                          <a:effectLst/>
                        </a:rPr>
                        <a:t>Contents</a:t>
                      </a:r>
                      <a:endParaRPr lang="en-US" sz="1800" b="0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1304773"/>
                  </a:ext>
                </a:extLst>
              </a:tr>
              <a:tr h="293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 dirty="0">
                          <a:solidFill>
                            <a:schemeClr val="tx1"/>
                          </a:solidFill>
                          <a:effectLst/>
                        </a:rPr>
                        <a:t>5 </a:t>
                      </a:r>
                      <a:endParaRPr lang="en-US" sz="130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Order number, right justified, zero filled.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442338"/>
                  </a:ext>
                </a:extLst>
              </a:tr>
              <a:tr h="293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6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Blank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71558"/>
                  </a:ext>
                </a:extLst>
              </a:tr>
              <a:tr h="293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7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7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ICD-10-CM or ICD-10-PCS code. Dots are not included.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08063"/>
                  </a:ext>
                </a:extLst>
              </a:tr>
              <a:tr h="293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14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Blank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204206"/>
                  </a:ext>
                </a:extLst>
              </a:tr>
              <a:tr h="48294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15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0 if the code is a “header” –not valid for HIPAA-covered transactions.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1 if the code is valid for submission for HIPAA-covered transactions.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3988638"/>
                  </a:ext>
                </a:extLst>
              </a:tr>
              <a:tr h="293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16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Blank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09473"/>
                  </a:ext>
                </a:extLst>
              </a:tr>
              <a:tr h="293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17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60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Short description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648021"/>
                  </a:ext>
                </a:extLst>
              </a:tr>
              <a:tr h="293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77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Blank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45973"/>
                  </a:ext>
                </a:extLst>
              </a:tr>
              <a:tr h="293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>
                          <a:solidFill>
                            <a:schemeClr val="tx1"/>
                          </a:solidFill>
                          <a:effectLst/>
                        </a:rPr>
                        <a:t>78 </a:t>
                      </a:r>
                      <a:endParaRPr lang="en-US" sz="13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 dirty="0">
                          <a:solidFill>
                            <a:schemeClr val="tx1"/>
                          </a:solidFill>
                          <a:effectLst/>
                        </a:rPr>
                        <a:t>To end </a:t>
                      </a:r>
                      <a:endParaRPr lang="en-US" sz="130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cap="none" spc="0" dirty="0">
                          <a:solidFill>
                            <a:schemeClr val="tx1"/>
                          </a:solidFill>
                          <a:effectLst/>
                        </a:rPr>
                        <a:t>Long description </a:t>
                      </a:r>
                      <a:endParaRPr lang="en-US" sz="130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5888" marR="75888" marT="10118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873923"/>
                  </a:ext>
                </a:extLst>
              </a:tr>
            </a:tbl>
          </a:graphicData>
        </a:graphic>
      </p:graphicFrame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0C42C50-3A92-41E8-9872-671292387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ICD10CM codes and description</a:t>
            </a:r>
          </a:p>
        </p:txBody>
      </p:sp>
    </p:spTree>
    <p:extLst>
      <p:ext uri="{BB962C8B-B14F-4D97-AF65-F5344CB8AC3E}">
        <p14:creationId xmlns:p14="http://schemas.microsoft.com/office/powerpoint/2010/main" val="832039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5B9D0-A86B-4999-8CC6-EBD06D366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Data processing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51527F-2EA9-40A8-AD37-1CF16766E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6</a:t>
            </a:fld>
            <a:endParaRPr lang="en-US"/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79157F1-7D89-4690-97FE-5B51F9E8D1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459" y="1825625"/>
            <a:ext cx="5499082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2548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A3919-A847-4EC5-BA10-BEB345F0E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Solution 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4D5394-5620-4C4C-AAB5-3D72D9E8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7</a:t>
            </a:fld>
            <a:endParaRPr lang="en-US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300E6981-550A-4A54-9BCC-7AFFF7E8AE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931" y="1825625"/>
            <a:ext cx="5390138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2145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9F99C-5363-4D76-B2AF-61A843C37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Feature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31FAA-6206-4D1D-A382-D3A52FFD6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K Best</a:t>
            </a:r>
          </a:p>
          <a:p>
            <a:r>
              <a:rPr lang="en-US" dirty="0"/>
              <a:t>Feature Importance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070C4-1CDD-40A2-8167-B8B5A8F25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12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9F99C-5363-4D76-B2AF-61A843C37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31FAA-6206-4D1D-A382-D3A52FFD6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Decision Tree</a:t>
            </a:r>
          </a:p>
          <a:p>
            <a:r>
              <a:rPr lang="en-US" dirty="0"/>
              <a:t>Logistic Regression</a:t>
            </a:r>
          </a:p>
          <a:p>
            <a:r>
              <a:rPr lang="en-US" dirty="0"/>
              <a:t>Random Forest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070C4-1CDD-40A2-8167-B8B5A8F25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E371-8602-434E-A03A-183DD7E4EE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148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6983</TotalTime>
  <Words>706</Words>
  <Application>Microsoft Office PowerPoint</Application>
  <PresentationFormat>Widescreen</PresentationFormat>
  <Paragraphs>230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Office Theme</vt:lpstr>
      <vt:lpstr>AN INTERACTIVE HEALTH DATA SCIENCE PLATFORM FOR EXPLORATORY ANALYSIS OF HEALTH OUTCOMES – A CASE STUDY WITH COLON CANCER </vt:lpstr>
      <vt:lpstr>Agenda</vt:lpstr>
      <vt:lpstr>Objectives</vt:lpstr>
      <vt:lpstr>Data description</vt:lpstr>
      <vt:lpstr>Data description</vt:lpstr>
      <vt:lpstr>Data processing</vt:lpstr>
      <vt:lpstr>Solution Architecture</vt:lpstr>
      <vt:lpstr>Feature Selection</vt:lpstr>
      <vt:lpstr>Machine Learning</vt:lpstr>
      <vt:lpstr>User Interface - ipywidgets</vt:lpstr>
      <vt:lpstr>User Interface – AppMode view</vt:lpstr>
      <vt:lpstr>Output – Page 1</vt:lpstr>
      <vt:lpstr>Output – Page 2</vt:lpstr>
      <vt:lpstr>Output – Page 3</vt:lpstr>
      <vt:lpstr>Case study – Colon cancer</vt:lpstr>
      <vt:lpstr>Colon cancer - Feature selection  using Select K Best  with Chi2</vt:lpstr>
      <vt:lpstr>Colon cancer - Feature selection  using Select K Best  with Chi2</vt:lpstr>
      <vt:lpstr>Colon cancer –  Feature selection using Feature Importance</vt:lpstr>
      <vt:lpstr>Colon cancer –  Feature selection using Feature Importance</vt:lpstr>
      <vt:lpstr>Colon cancer – ML algorithms comparision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Daltonization for  Color-Blinds</dc:title>
  <dc:creator>Rakesh Sen</dc:creator>
  <cp:lastModifiedBy>Hemanth Kumar Alapati</cp:lastModifiedBy>
  <cp:revision>309</cp:revision>
  <dcterms:created xsi:type="dcterms:W3CDTF">2020-12-10T03:01:54Z</dcterms:created>
  <dcterms:modified xsi:type="dcterms:W3CDTF">2021-12-15T05:12:15Z</dcterms:modified>
</cp:coreProperties>
</file>