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3E86"/>
    <a:srgbClr val="EDAC19"/>
    <a:srgbClr val="E63B7A"/>
    <a:srgbClr val="1F4E78"/>
    <a:srgbClr val="DD9E11"/>
    <a:srgbClr val="F3C663"/>
    <a:srgbClr val="EDAC1A"/>
    <a:srgbClr val="3D2463"/>
    <a:srgbClr val="C7B393"/>
    <a:srgbClr val="AE91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15" autoAdjust="0"/>
    <p:restoredTop sz="94598" autoAdjust="0"/>
  </p:normalViewPr>
  <p:slideViewPr>
    <p:cSldViewPr snapToGrid="0">
      <p:cViewPr>
        <p:scale>
          <a:sx n="40" d="100"/>
          <a:sy n="40" d="100"/>
        </p:scale>
        <p:origin x="-2414" y="-339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5B0B91-F731-A74F-A07D-599A1C812951}" type="doc">
      <dgm:prSet loTypeId="urn:microsoft.com/office/officeart/2005/8/layout/radial6" loCatId="list" qsTypeId="urn:microsoft.com/office/officeart/2005/8/quickstyle/simple5" qsCatId="simple" csTypeId="urn:microsoft.com/office/officeart/2005/8/colors/colorful1" csCatId="colorful" phldr="1"/>
      <dgm:spPr/>
      <dgm:t>
        <a:bodyPr/>
        <a:lstStyle/>
        <a:p>
          <a:endParaRPr lang="en-US"/>
        </a:p>
      </dgm:t>
    </dgm:pt>
    <dgm:pt modelId="{5BE79250-2D9F-F643-82EC-8416BA8CC3F1}">
      <dgm:prSet custT="1"/>
      <dgm:spPr>
        <a:solidFill>
          <a:srgbClr val="EDAC19"/>
        </a:solidFill>
      </dgm:spPr>
      <dgm:t>
        <a:bodyPr/>
        <a:lstStyle/>
        <a:p>
          <a:pPr algn="ctr" rtl="0"/>
          <a:r>
            <a:rPr lang="en-US" sz="4000" b="1" i="0" dirty="0" smtClean="0">
              <a:latin typeface="Garamond" charset="0"/>
              <a:ea typeface="Garamond" charset="0"/>
              <a:cs typeface="Garamond" charset="0"/>
            </a:rPr>
            <a:t>Job Satisfaction</a:t>
          </a:r>
          <a:endParaRPr lang="en-US" sz="4000" b="1" i="0" dirty="0">
            <a:latin typeface="Garamond" charset="0"/>
            <a:ea typeface="Garamond" charset="0"/>
            <a:cs typeface="Garamond" charset="0"/>
          </a:endParaRPr>
        </a:p>
      </dgm:t>
    </dgm:pt>
    <dgm:pt modelId="{0C3414FF-6EBB-394A-8748-30000461B9A5}" type="parTrans" cxnId="{F7B4339B-7DE2-C541-BA92-967D363D8B33}">
      <dgm:prSet/>
      <dgm:spPr/>
      <dgm:t>
        <a:bodyPr/>
        <a:lstStyle/>
        <a:p>
          <a:endParaRPr lang="en-US"/>
        </a:p>
      </dgm:t>
    </dgm:pt>
    <dgm:pt modelId="{15DD2B1F-81AE-3D49-B808-C38D5720C068}" type="sibTrans" cxnId="{F7B4339B-7DE2-C541-BA92-967D363D8B33}">
      <dgm:prSet/>
      <dgm:spPr/>
      <dgm:t>
        <a:bodyPr/>
        <a:lstStyle/>
        <a:p>
          <a:endParaRPr lang="en-US"/>
        </a:p>
      </dgm:t>
    </dgm:pt>
    <dgm:pt modelId="{11FA8A66-F865-F14B-B994-82DE727B8FE2}">
      <dgm:prSet custT="1"/>
      <dgm:spPr>
        <a:solidFill>
          <a:srgbClr val="2A3E86"/>
        </a:solidFill>
      </dgm:spPr>
      <dgm:t>
        <a:bodyPr/>
        <a:lstStyle/>
        <a:p>
          <a:pPr algn="ctr" rtl="0"/>
          <a:r>
            <a:rPr lang="en-US" sz="4400" b="1" i="0" dirty="0">
              <a:latin typeface="Garamond" charset="0"/>
              <a:ea typeface="Garamond" charset="0"/>
              <a:cs typeface="Garamond" charset="0"/>
            </a:rPr>
            <a:t>Students</a:t>
          </a:r>
          <a:endParaRPr lang="en-US" sz="4800" b="1" i="0" dirty="0">
            <a:latin typeface="Garamond" charset="0"/>
            <a:ea typeface="Garamond" charset="0"/>
            <a:cs typeface="Garamond" charset="0"/>
          </a:endParaRPr>
        </a:p>
      </dgm:t>
    </dgm:pt>
    <dgm:pt modelId="{B760C2F7-3E7A-FE44-866F-1037A68FEB37}" type="parTrans" cxnId="{6B9050A1-0C8F-144F-B2F5-EE4DD7260D14}">
      <dgm:prSet/>
      <dgm:spPr/>
      <dgm:t>
        <a:bodyPr/>
        <a:lstStyle/>
        <a:p>
          <a:endParaRPr lang="en-US"/>
        </a:p>
      </dgm:t>
    </dgm:pt>
    <dgm:pt modelId="{CB730C03-25A9-A24B-982C-92ADD465D3C9}" type="sibTrans" cxnId="{6B9050A1-0C8F-144F-B2F5-EE4DD7260D14}">
      <dgm:prSet/>
      <dgm:spPr>
        <a:solidFill>
          <a:srgbClr val="2A3E86"/>
        </a:solidFill>
      </dgm:spPr>
      <dgm:t>
        <a:bodyPr/>
        <a:lstStyle/>
        <a:p>
          <a:pPr algn="ctr"/>
          <a:endParaRPr lang="en-US" i="0"/>
        </a:p>
      </dgm:t>
    </dgm:pt>
    <dgm:pt modelId="{D48D8E26-496E-AD4B-8D1A-0AB8B01CEBC7}">
      <dgm:prSet custT="1"/>
      <dgm:spPr>
        <a:solidFill>
          <a:srgbClr val="2A3E86"/>
        </a:solidFill>
      </dgm:spPr>
      <dgm:t>
        <a:bodyPr/>
        <a:lstStyle/>
        <a:p>
          <a:pPr algn="l" rtl="0"/>
          <a:r>
            <a:rPr lang="en-US" sz="2800" i="0" dirty="0">
              <a:latin typeface="Garamond" charset="0"/>
              <a:ea typeface="Garamond" charset="0"/>
              <a:cs typeface="Garamond" charset="0"/>
            </a:rPr>
            <a:t>Relationship</a:t>
          </a:r>
          <a:r>
            <a:rPr lang="en-US" sz="2800" i="0" baseline="0" dirty="0">
              <a:latin typeface="Garamond" charset="0"/>
              <a:ea typeface="Garamond" charset="0"/>
              <a:cs typeface="Garamond" charset="0"/>
            </a:rPr>
            <a:t> w/s</a:t>
          </a:r>
          <a:r>
            <a:rPr lang="en-US" sz="2800" i="0" dirty="0">
              <a:latin typeface="Garamond" charset="0"/>
              <a:ea typeface="Garamond" charset="0"/>
              <a:cs typeface="Garamond" charset="0"/>
            </a:rPr>
            <a:t>tudents</a:t>
          </a:r>
        </a:p>
      </dgm:t>
    </dgm:pt>
    <dgm:pt modelId="{555742BE-DE3D-1747-B7D2-70BBCF46A084}" type="parTrans" cxnId="{8CC3773D-9804-8A4A-A3D7-770C359C805E}">
      <dgm:prSet/>
      <dgm:spPr/>
      <dgm:t>
        <a:bodyPr/>
        <a:lstStyle/>
        <a:p>
          <a:endParaRPr lang="en-US"/>
        </a:p>
      </dgm:t>
    </dgm:pt>
    <dgm:pt modelId="{00D154B1-2E2E-4F42-B5F7-FDB9427FDC5C}" type="sibTrans" cxnId="{8CC3773D-9804-8A4A-A3D7-770C359C805E}">
      <dgm:prSet/>
      <dgm:spPr/>
      <dgm:t>
        <a:bodyPr/>
        <a:lstStyle/>
        <a:p>
          <a:endParaRPr lang="en-US"/>
        </a:p>
      </dgm:t>
    </dgm:pt>
    <dgm:pt modelId="{E3F3A6CE-47D6-034C-A5A2-F15B0F549604}">
      <dgm:prSet custT="1"/>
      <dgm:spPr>
        <a:solidFill>
          <a:srgbClr val="2A3E86"/>
        </a:solidFill>
      </dgm:spPr>
      <dgm:t>
        <a:bodyPr/>
        <a:lstStyle/>
        <a:p>
          <a:pPr algn="l" rtl="0"/>
          <a:r>
            <a:rPr lang="en-US" sz="2800" i="0" dirty="0">
              <a:latin typeface="Garamond" charset="0"/>
              <a:ea typeface="Garamond" charset="0"/>
              <a:cs typeface="Garamond" charset="0"/>
            </a:rPr>
            <a:t>Students’ Behavior, Attitudes, and Motivation</a:t>
          </a:r>
        </a:p>
      </dgm:t>
    </dgm:pt>
    <dgm:pt modelId="{46C0B7EE-1F52-CD40-993F-FA3EFED22FC0}" type="parTrans" cxnId="{7421A685-9C4D-4D4A-AF39-88942D000205}">
      <dgm:prSet/>
      <dgm:spPr/>
      <dgm:t>
        <a:bodyPr/>
        <a:lstStyle/>
        <a:p>
          <a:endParaRPr lang="en-US"/>
        </a:p>
      </dgm:t>
    </dgm:pt>
    <dgm:pt modelId="{40C4D41C-D829-5749-B6AC-9523F7AE8E19}" type="sibTrans" cxnId="{7421A685-9C4D-4D4A-AF39-88942D000205}">
      <dgm:prSet/>
      <dgm:spPr/>
      <dgm:t>
        <a:bodyPr/>
        <a:lstStyle/>
        <a:p>
          <a:endParaRPr lang="en-US"/>
        </a:p>
      </dgm:t>
    </dgm:pt>
    <dgm:pt modelId="{AD06508F-259F-7847-A1FB-D700DF53F621}">
      <dgm:prSet custT="1"/>
      <dgm:spPr>
        <a:solidFill>
          <a:srgbClr val="2A3E86"/>
        </a:solidFill>
      </dgm:spPr>
      <dgm:t>
        <a:bodyPr/>
        <a:lstStyle/>
        <a:p>
          <a:pPr algn="ctr" rtl="0"/>
          <a:r>
            <a:rPr lang="en-US" sz="4400" b="1" i="0" dirty="0">
              <a:latin typeface="Garamond" charset="0"/>
              <a:ea typeface="Garamond" charset="0"/>
              <a:cs typeface="Garamond" charset="0"/>
            </a:rPr>
            <a:t>Workload</a:t>
          </a:r>
          <a:endParaRPr lang="en-US" sz="4800" b="1" i="0" dirty="0">
            <a:latin typeface="Garamond" charset="0"/>
            <a:ea typeface="Garamond" charset="0"/>
            <a:cs typeface="Garamond" charset="0"/>
          </a:endParaRPr>
        </a:p>
      </dgm:t>
    </dgm:pt>
    <dgm:pt modelId="{44A4E53C-BE87-F14E-8A02-2441D2948E0A}" type="parTrans" cxnId="{521FD2F7-50A9-9F41-A1BD-C17F3E2D01A1}">
      <dgm:prSet/>
      <dgm:spPr/>
      <dgm:t>
        <a:bodyPr/>
        <a:lstStyle/>
        <a:p>
          <a:endParaRPr lang="en-US"/>
        </a:p>
      </dgm:t>
    </dgm:pt>
    <dgm:pt modelId="{760192A8-559A-7B4F-9D8F-F3B7E2570354}" type="sibTrans" cxnId="{521FD2F7-50A9-9F41-A1BD-C17F3E2D01A1}">
      <dgm:prSet/>
      <dgm:spPr>
        <a:solidFill>
          <a:srgbClr val="2A3E86"/>
        </a:solidFill>
      </dgm:spPr>
      <dgm:t>
        <a:bodyPr/>
        <a:lstStyle/>
        <a:p>
          <a:pPr algn="ctr"/>
          <a:endParaRPr lang="en-US" i="0"/>
        </a:p>
      </dgm:t>
    </dgm:pt>
    <dgm:pt modelId="{F5E9070F-881E-5842-8260-9EFAB663C634}">
      <dgm:prSet custT="1"/>
      <dgm:spPr>
        <a:solidFill>
          <a:srgbClr val="2A3E86"/>
        </a:solidFill>
      </dgm:spPr>
      <dgm:t>
        <a:bodyPr/>
        <a:lstStyle/>
        <a:p>
          <a:pPr algn="ctr" rtl="0"/>
          <a:r>
            <a:rPr lang="en-US" sz="4400" b="1" i="0" dirty="0">
              <a:latin typeface="Garamond" charset="0"/>
              <a:ea typeface="Garamond" charset="0"/>
              <a:cs typeface="Garamond" charset="0"/>
            </a:rPr>
            <a:t>Admin</a:t>
          </a:r>
          <a:r>
            <a:rPr lang="en-US" sz="4800" b="1" i="0" dirty="0">
              <a:latin typeface="Garamond" charset="0"/>
              <a:ea typeface="Garamond" charset="0"/>
              <a:cs typeface="Garamond" charset="0"/>
            </a:rPr>
            <a:t>.</a:t>
          </a:r>
        </a:p>
      </dgm:t>
    </dgm:pt>
    <dgm:pt modelId="{3DE372CE-A8F6-6941-A28D-B3A75835FB2D}" type="parTrans" cxnId="{740A11BD-E155-BB44-A709-5E0CD2D92944}">
      <dgm:prSet/>
      <dgm:spPr/>
      <dgm:t>
        <a:bodyPr/>
        <a:lstStyle/>
        <a:p>
          <a:endParaRPr lang="en-US"/>
        </a:p>
      </dgm:t>
    </dgm:pt>
    <dgm:pt modelId="{04E04FE3-C6BA-E441-BC62-ED7B8AEC0B85}" type="sibTrans" cxnId="{740A11BD-E155-BB44-A709-5E0CD2D92944}">
      <dgm:prSet/>
      <dgm:spPr>
        <a:solidFill>
          <a:srgbClr val="2A3E86"/>
        </a:solidFill>
      </dgm:spPr>
      <dgm:t>
        <a:bodyPr/>
        <a:lstStyle/>
        <a:p>
          <a:endParaRPr lang="en-US"/>
        </a:p>
      </dgm:t>
    </dgm:pt>
    <dgm:pt modelId="{F2954E3A-1277-544A-A921-0F1C34378281}">
      <dgm:prSet custT="1"/>
      <dgm:spPr>
        <a:solidFill>
          <a:srgbClr val="2A3E86"/>
        </a:solidFill>
      </dgm:spPr>
      <dgm:t>
        <a:bodyPr/>
        <a:lstStyle/>
        <a:p>
          <a:pPr rtl="0"/>
          <a:r>
            <a:rPr lang="en-US" sz="2800" i="0" dirty="0">
              <a:latin typeface="Garamond" charset="0"/>
              <a:ea typeface="Garamond" charset="0"/>
              <a:cs typeface="Garamond" charset="0"/>
            </a:rPr>
            <a:t>Resources</a:t>
          </a:r>
        </a:p>
      </dgm:t>
    </dgm:pt>
    <dgm:pt modelId="{0246A2E6-82B4-E045-A3D0-072221136C81}" type="parTrans" cxnId="{C281E602-EEBE-5248-B193-0C9EE7CE5FBC}">
      <dgm:prSet/>
      <dgm:spPr/>
      <dgm:t>
        <a:bodyPr/>
        <a:lstStyle/>
        <a:p>
          <a:endParaRPr lang="en-US"/>
        </a:p>
      </dgm:t>
    </dgm:pt>
    <dgm:pt modelId="{D5FF92B3-213C-EF4F-A066-26C3685B4EA2}" type="sibTrans" cxnId="{C281E602-EEBE-5248-B193-0C9EE7CE5FBC}">
      <dgm:prSet/>
      <dgm:spPr/>
      <dgm:t>
        <a:bodyPr/>
        <a:lstStyle/>
        <a:p>
          <a:endParaRPr lang="en-US"/>
        </a:p>
      </dgm:t>
    </dgm:pt>
    <dgm:pt modelId="{58AC67B0-8D77-334B-9F0B-816B39172FC5}">
      <dgm:prSet custT="1"/>
      <dgm:spPr>
        <a:solidFill>
          <a:srgbClr val="2A3E86"/>
        </a:solidFill>
      </dgm:spPr>
      <dgm:t>
        <a:bodyPr/>
        <a:lstStyle/>
        <a:p>
          <a:pPr rtl="0"/>
          <a:r>
            <a:rPr lang="en-US" sz="2800" i="0" dirty="0">
              <a:latin typeface="Garamond" charset="0"/>
              <a:ea typeface="Garamond" charset="0"/>
              <a:cs typeface="Garamond" charset="0"/>
            </a:rPr>
            <a:t>Professional Development</a:t>
          </a:r>
        </a:p>
      </dgm:t>
    </dgm:pt>
    <dgm:pt modelId="{123C99CD-D0C6-EB4B-90A9-6F555C040932}" type="parTrans" cxnId="{0E536642-3B54-0C4B-956C-645867CAA38B}">
      <dgm:prSet/>
      <dgm:spPr/>
      <dgm:t>
        <a:bodyPr/>
        <a:lstStyle/>
        <a:p>
          <a:endParaRPr lang="en-US"/>
        </a:p>
      </dgm:t>
    </dgm:pt>
    <dgm:pt modelId="{A454D601-E2AB-4F4B-92E2-BA5AD97821E9}" type="sibTrans" cxnId="{0E536642-3B54-0C4B-956C-645867CAA38B}">
      <dgm:prSet/>
      <dgm:spPr/>
      <dgm:t>
        <a:bodyPr/>
        <a:lstStyle/>
        <a:p>
          <a:endParaRPr lang="en-US"/>
        </a:p>
      </dgm:t>
    </dgm:pt>
    <dgm:pt modelId="{67F19DD8-DE6A-D141-8A7E-916FED88BC38}">
      <dgm:prSet custScaleX="148456" custScaleY="148456" custT="1" custRadScaleRad="90005" custRadScaleInc="-9221"/>
      <dgm:spPr>
        <a:solidFill>
          <a:srgbClr val="2A3E86"/>
        </a:solidFill>
      </dgm:spPr>
      <dgm:t>
        <a:bodyPr/>
        <a:lstStyle/>
        <a:p>
          <a:pPr algn="l" rtl="0"/>
          <a:r>
            <a:rPr lang="en-US" sz="3200" i="0" dirty="0">
              <a:latin typeface="Garamond" charset="0"/>
              <a:ea typeface="Garamond" charset="0"/>
              <a:cs typeface="Garamond" charset="0"/>
            </a:rPr>
            <a:t>Number of Classes</a:t>
          </a:r>
        </a:p>
      </dgm:t>
    </dgm:pt>
    <dgm:pt modelId="{E9DFFD71-F85A-AC49-A077-64AE35F2E0AC}" type="parTrans" cxnId="{457E1E0F-6D40-BE42-BFB6-2EFF667D5CC8}">
      <dgm:prSet/>
      <dgm:spPr/>
      <dgm:t>
        <a:bodyPr/>
        <a:lstStyle/>
        <a:p>
          <a:endParaRPr lang="en-US"/>
        </a:p>
      </dgm:t>
    </dgm:pt>
    <dgm:pt modelId="{CE27B0D1-190B-0B4D-8B49-56791B371407}" type="sibTrans" cxnId="{457E1E0F-6D40-BE42-BFB6-2EFF667D5CC8}">
      <dgm:prSet/>
      <dgm:spPr/>
      <dgm:t>
        <a:bodyPr/>
        <a:lstStyle/>
        <a:p>
          <a:endParaRPr lang="en-US"/>
        </a:p>
      </dgm:t>
    </dgm:pt>
    <dgm:pt modelId="{0997E277-5AF7-3946-9346-B998610BAD9B}">
      <dgm:prSet custT="1"/>
      <dgm:spPr>
        <a:solidFill>
          <a:srgbClr val="2A3E86"/>
        </a:solidFill>
      </dgm:spPr>
      <dgm:t>
        <a:bodyPr/>
        <a:lstStyle/>
        <a:p>
          <a:pPr rtl="0"/>
          <a:r>
            <a:rPr lang="en-US" sz="2800" i="0" dirty="0">
              <a:latin typeface="Garamond" charset="0"/>
              <a:ea typeface="Garamond" charset="0"/>
              <a:cs typeface="Garamond" charset="0"/>
            </a:rPr>
            <a:t>Additional Duties</a:t>
          </a:r>
        </a:p>
      </dgm:t>
    </dgm:pt>
    <dgm:pt modelId="{B240669D-773D-3644-AA74-DA7EA32BA341}" type="parTrans" cxnId="{192C0A44-D03A-4349-893C-262A1674D7D0}">
      <dgm:prSet/>
      <dgm:spPr/>
      <dgm:t>
        <a:bodyPr/>
        <a:lstStyle/>
        <a:p>
          <a:endParaRPr lang="en-US"/>
        </a:p>
      </dgm:t>
    </dgm:pt>
    <dgm:pt modelId="{8D6E843E-FA4E-914D-91D1-F6C1D686C8E0}" type="sibTrans" cxnId="{192C0A44-D03A-4349-893C-262A1674D7D0}">
      <dgm:prSet/>
      <dgm:spPr/>
      <dgm:t>
        <a:bodyPr/>
        <a:lstStyle/>
        <a:p>
          <a:endParaRPr lang="en-US"/>
        </a:p>
      </dgm:t>
    </dgm:pt>
    <dgm:pt modelId="{CF977228-2DC0-4A45-A238-6945C064CB74}">
      <dgm:prSet custScaleX="148456" custScaleY="148456" custT="1" custRadScaleRad="90005" custRadScaleInc="-9221"/>
      <dgm:spPr>
        <a:solidFill>
          <a:srgbClr val="2A3E86"/>
        </a:solidFill>
      </dgm:spPr>
      <dgm:t>
        <a:bodyPr/>
        <a:lstStyle/>
        <a:p>
          <a:pPr rtl="0"/>
          <a:r>
            <a:rPr lang="en-US" sz="2800" i="0" dirty="0">
              <a:latin typeface="Garamond" charset="0"/>
              <a:ea typeface="Garamond" charset="0"/>
              <a:cs typeface="Garamond" charset="0"/>
            </a:rPr>
            <a:t>Relationship</a:t>
          </a:r>
          <a:r>
            <a:rPr lang="en-US" sz="2800" i="0" baseline="0" dirty="0">
              <a:latin typeface="Garamond" charset="0"/>
              <a:ea typeface="Garamond" charset="0"/>
              <a:cs typeface="Garamond" charset="0"/>
            </a:rPr>
            <a:t> w/administrators</a:t>
          </a:r>
          <a:endParaRPr lang="en-US" sz="2800" i="0" dirty="0">
            <a:latin typeface="Garamond" charset="0"/>
            <a:ea typeface="Garamond" charset="0"/>
            <a:cs typeface="Garamond" charset="0"/>
          </a:endParaRPr>
        </a:p>
      </dgm:t>
    </dgm:pt>
    <dgm:pt modelId="{A3367067-29A9-E74E-8116-845EE50536F8}" type="parTrans" cxnId="{1D57EDE9-1A61-4D40-B32D-E20467C5E087}">
      <dgm:prSet/>
      <dgm:spPr/>
      <dgm:t>
        <a:bodyPr/>
        <a:lstStyle/>
        <a:p>
          <a:endParaRPr lang="en-US"/>
        </a:p>
      </dgm:t>
    </dgm:pt>
    <dgm:pt modelId="{DE88370B-2086-624A-8790-F49C2897805B}" type="sibTrans" cxnId="{1D57EDE9-1A61-4D40-B32D-E20467C5E087}">
      <dgm:prSet/>
      <dgm:spPr/>
      <dgm:t>
        <a:bodyPr/>
        <a:lstStyle/>
        <a:p>
          <a:endParaRPr lang="en-US"/>
        </a:p>
      </dgm:t>
    </dgm:pt>
    <dgm:pt modelId="{F019B606-34C2-4ABB-A0D1-B359F65D0901}">
      <dgm:prSet custT="1"/>
      <dgm:spPr>
        <a:solidFill>
          <a:srgbClr val="2A3E86"/>
        </a:solidFill>
      </dgm:spPr>
      <dgm:t>
        <a:bodyPr/>
        <a:lstStyle/>
        <a:p>
          <a:pPr algn="ctr" rtl="0"/>
          <a:r>
            <a:rPr lang="en-US" sz="4400" b="1" i="0" dirty="0" smtClean="0">
              <a:latin typeface="Garamond" charset="0"/>
              <a:ea typeface="Garamond" charset="0"/>
              <a:cs typeface="Garamond" charset="0"/>
            </a:rPr>
            <a:t>Teaching</a:t>
          </a:r>
          <a:endParaRPr lang="en-US" sz="4800" b="1" i="0" dirty="0">
            <a:latin typeface="Garamond" charset="0"/>
            <a:ea typeface="Garamond" charset="0"/>
            <a:cs typeface="Garamond" charset="0"/>
          </a:endParaRPr>
        </a:p>
      </dgm:t>
    </dgm:pt>
    <dgm:pt modelId="{AA1CCB7A-2621-4921-9DC4-23E5FCA7949E}" type="parTrans" cxnId="{5378422E-EB0D-4BC8-9659-3393212D20C2}">
      <dgm:prSet/>
      <dgm:spPr/>
      <dgm:t>
        <a:bodyPr/>
        <a:lstStyle/>
        <a:p>
          <a:endParaRPr lang="en-US"/>
        </a:p>
      </dgm:t>
    </dgm:pt>
    <dgm:pt modelId="{7D020052-84F8-4151-AB25-303BED32784F}" type="sibTrans" cxnId="{5378422E-EB0D-4BC8-9659-3393212D20C2}">
      <dgm:prSet/>
      <dgm:spPr>
        <a:solidFill>
          <a:srgbClr val="2A3E86"/>
        </a:solidFill>
      </dgm:spPr>
      <dgm:t>
        <a:bodyPr/>
        <a:lstStyle/>
        <a:p>
          <a:endParaRPr lang="en-US"/>
        </a:p>
      </dgm:t>
    </dgm:pt>
    <dgm:pt modelId="{2C0FB189-69A4-4C39-AFBB-E06318C084A0}">
      <dgm:prSet custT="1"/>
      <dgm:spPr>
        <a:solidFill>
          <a:srgbClr val="2A3E86"/>
        </a:solidFill>
      </dgm:spPr>
      <dgm:t>
        <a:bodyPr/>
        <a:lstStyle/>
        <a:p>
          <a:pPr algn="l" rtl="0"/>
          <a:r>
            <a:rPr lang="en-US" sz="2800" b="0" i="0" dirty="0" smtClean="0">
              <a:latin typeface="Garamond" charset="0"/>
              <a:ea typeface="Garamond" charset="0"/>
              <a:cs typeface="Garamond" charset="0"/>
            </a:rPr>
            <a:t>Teaching &amp; pedagogy</a:t>
          </a:r>
          <a:endParaRPr lang="en-US" sz="2800" b="0" i="0" dirty="0">
            <a:latin typeface="Garamond" charset="0"/>
            <a:ea typeface="Garamond" charset="0"/>
            <a:cs typeface="Garamond" charset="0"/>
          </a:endParaRPr>
        </a:p>
      </dgm:t>
    </dgm:pt>
    <dgm:pt modelId="{66EE506A-4DAF-4973-A8A2-6B7CE6A4D356}" type="parTrans" cxnId="{4CDC9D15-9260-48C0-A1FD-823CD9558835}">
      <dgm:prSet/>
      <dgm:spPr/>
      <dgm:t>
        <a:bodyPr/>
        <a:lstStyle/>
        <a:p>
          <a:endParaRPr lang="en-US"/>
        </a:p>
      </dgm:t>
    </dgm:pt>
    <dgm:pt modelId="{854D0553-A34F-4E57-8927-20E9D19AF37E}" type="sibTrans" cxnId="{4CDC9D15-9260-48C0-A1FD-823CD9558835}">
      <dgm:prSet/>
      <dgm:spPr/>
      <dgm:t>
        <a:bodyPr/>
        <a:lstStyle/>
        <a:p>
          <a:endParaRPr lang="en-US"/>
        </a:p>
      </dgm:t>
    </dgm:pt>
    <dgm:pt modelId="{F2E27F08-5964-4980-9628-3A37DAC3AC8C}">
      <dgm:prSet custT="1"/>
      <dgm:spPr>
        <a:solidFill>
          <a:srgbClr val="2A3E86"/>
        </a:solidFill>
      </dgm:spPr>
      <dgm:t>
        <a:bodyPr/>
        <a:lstStyle/>
        <a:p>
          <a:pPr algn="l" rtl="0"/>
          <a:r>
            <a:rPr lang="en-US" sz="2800" b="0" i="0" dirty="0" smtClean="0">
              <a:latin typeface="Garamond" charset="0"/>
              <a:ea typeface="Garamond" charset="0"/>
              <a:cs typeface="Garamond" charset="0"/>
            </a:rPr>
            <a:t>Enjoyment of subjects taught</a:t>
          </a:r>
          <a:endParaRPr lang="en-US" sz="2800" b="0" i="0" dirty="0">
            <a:latin typeface="Garamond" charset="0"/>
            <a:ea typeface="Garamond" charset="0"/>
            <a:cs typeface="Garamond" charset="0"/>
          </a:endParaRPr>
        </a:p>
      </dgm:t>
    </dgm:pt>
    <dgm:pt modelId="{E35B0C3D-2125-45AD-90CA-02AD38561AFC}" type="parTrans" cxnId="{C44837D9-DC8E-47D9-9A18-5103E7E588AC}">
      <dgm:prSet/>
      <dgm:spPr/>
      <dgm:t>
        <a:bodyPr/>
        <a:lstStyle/>
        <a:p>
          <a:endParaRPr lang="en-US"/>
        </a:p>
      </dgm:t>
    </dgm:pt>
    <dgm:pt modelId="{D0315016-468A-4A0E-984E-AE9E8C33353D}" type="sibTrans" cxnId="{C44837D9-DC8E-47D9-9A18-5103E7E588AC}">
      <dgm:prSet/>
      <dgm:spPr/>
      <dgm:t>
        <a:bodyPr/>
        <a:lstStyle/>
        <a:p>
          <a:endParaRPr lang="en-US"/>
        </a:p>
      </dgm:t>
    </dgm:pt>
    <dgm:pt modelId="{8A4725B8-5135-4826-A228-7E98932B40DC}">
      <dgm:prSet custT="1"/>
      <dgm:spPr>
        <a:solidFill>
          <a:srgbClr val="2A3E86"/>
        </a:solidFill>
      </dgm:spPr>
      <dgm:t>
        <a:bodyPr/>
        <a:lstStyle/>
        <a:p>
          <a:pPr algn="l" rtl="0"/>
          <a:r>
            <a:rPr lang="en-US" sz="2800" b="0" i="0" dirty="0" smtClean="0">
              <a:latin typeface="Garamond" charset="0"/>
              <a:ea typeface="Garamond" charset="0"/>
              <a:cs typeface="Garamond" charset="0"/>
            </a:rPr>
            <a:t>Curriculum</a:t>
          </a:r>
          <a:endParaRPr lang="en-US" sz="2800" b="0" i="0" dirty="0">
            <a:latin typeface="Garamond" charset="0"/>
            <a:ea typeface="Garamond" charset="0"/>
            <a:cs typeface="Garamond" charset="0"/>
          </a:endParaRPr>
        </a:p>
      </dgm:t>
    </dgm:pt>
    <dgm:pt modelId="{F7E1D30D-6080-48A5-96A5-323989A667C8}" type="parTrans" cxnId="{BA3B7211-C361-458D-BB27-AFDA8890504A}">
      <dgm:prSet/>
      <dgm:spPr/>
      <dgm:t>
        <a:bodyPr/>
        <a:lstStyle/>
        <a:p>
          <a:endParaRPr lang="en-US"/>
        </a:p>
      </dgm:t>
    </dgm:pt>
    <dgm:pt modelId="{61BE87D1-A1E1-431E-ABB0-2DF504440469}" type="sibTrans" cxnId="{BA3B7211-C361-458D-BB27-AFDA8890504A}">
      <dgm:prSet/>
      <dgm:spPr/>
      <dgm:t>
        <a:bodyPr/>
        <a:lstStyle/>
        <a:p>
          <a:endParaRPr lang="en-US"/>
        </a:p>
      </dgm:t>
    </dgm:pt>
    <dgm:pt modelId="{4064CA5D-474D-A946-9270-5F4E4F027ABD}" type="pres">
      <dgm:prSet presAssocID="{1E5B0B91-F731-A74F-A07D-599A1C812951}" presName="Name0" presStyleCnt="0">
        <dgm:presLayoutVars>
          <dgm:chMax val="1"/>
          <dgm:dir/>
          <dgm:animLvl val="ctr"/>
          <dgm:resizeHandles val="exact"/>
        </dgm:presLayoutVars>
      </dgm:prSet>
      <dgm:spPr/>
      <dgm:t>
        <a:bodyPr/>
        <a:lstStyle/>
        <a:p>
          <a:endParaRPr lang="en-US"/>
        </a:p>
      </dgm:t>
    </dgm:pt>
    <dgm:pt modelId="{00EF81BF-0A04-E441-9896-1E1430673EB5}" type="pres">
      <dgm:prSet presAssocID="{5BE79250-2D9F-F643-82EC-8416BA8CC3F1}" presName="centerShape" presStyleLbl="node0" presStyleIdx="0" presStyleCnt="1" custScaleX="94149" custScaleY="93058" custLinFactNeighborX="2051" custLinFactNeighborY="132"/>
      <dgm:spPr/>
      <dgm:t>
        <a:bodyPr/>
        <a:lstStyle/>
        <a:p>
          <a:endParaRPr lang="en-US"/>
        </a:p>
      </dgm:t>
    </dgm:pt>
    <dgm:pt modelId="{6C346055-0314-A446-9AD5-015BA8528BCF}" type="pres">
      <dgm:prSet presAssocID="{11FA8A66-F865-F14B-B994-82DE727B8FE2}" presName="node" presStyleLbl="node1" presStyleIdx="0" presStyleCnt="4" custScaleX="142418" custScaleY="128155" custRadScaleRad="90952" custRadScaleInc="1466">
        <dgm:presLayoutVars>
          <dgm:bulletEnabled val="1"/>
        </dgm:presLayoutVars>
      </dgm:prSet>
      <dgm:spPr/>
      <dgm:t>
        <a:bodyPr/>
        <a:lstStyle/>
        <a:p>
          <a:endParaRPr lang="en-US"/>
        </a:p>
      </dgm:t>
    </dgm:pt>
    <dgm:pt modelId="{A5C7B330-5FF7-2545-B911-33357B77E2D2}" type="pres">
      <dgm:prSet presAssocID="{11FA8A66-F865-F14B-B994-82DE727B8FE2}" presName="dummy" presStyleCnt="0"/>
      <dgm:spPr/>
      <dgm:t>
        <a:bodyPr/>
        <a:lstStyle/>
        <a:p>
          <a:endParaRPr lang="en-US"/>
        </a:p>
      </dgm:t>
    </dgm:pt>
    <dgm:pt modelId="{1824FDBC-5895-164F-8ECC-C3F78C46A42D}" type="pres">
      <dgm:prSet presAssocID="{CB730C03-25A9-A24B-982C-92ADD465D3C9}" presName="sibTrans" presStyleLbl="sibTrans2D1" presStyleIdx="0" presStyleCnt="4"/>
      <dgm:spPr/>
      <dgm:t>
        <a:bodyPr/>
        <a:lstStyle/>
        <a:p>
          <a:endParaRPr lang="en-US"/>
        </a:p>
      </dgm:t>
    </dgm:pt>
    <dgm:pt modelId="{4489D70A-1A0C-47AC-BA79-86B78A7A4EBD}" type="pres">
      <dgm:prSet presAssocID="{F019B606-34C2-4ABB-A0D1-B359F65D0901}" presName="node" presStyleLbl="node1" presStyleIdx="1" presStyleCnt="4" custScaleX="140041" custScaleY="138017" custRadScaleRad="96458">
        <dgm:presLayoutVars>
          <dgm:bulletEnabled val="1"/>
        </dgm:presLayoutVars>
      </dgm:prSet>
      <dgm:spPr/>
      <dgm:t>
        <a:bodyPr/>
        <a:lstStyle/>
        <a:p>
          <a:endParaRPr lang="en-US"/>
        </a:p>
      </dgm:t>
    </dgm:pt>
    <dgm:pt modelId="{270950D4-762F-45E2-96F0-1C07EF0EDB31}" type="pres">
      <dgm:prSet presAssocID="{F019B606-34C2-4ABB-A0D1-B359F65D0901}" presName="dummy" presStyleCnt="0"/>
      <dgm:spPr/>
      <dgm:t>
        <a:bodyPr/>
        <a:lstStyle/>
        <a:p>
          <a:endParaRPr lang="en-US"/>
        </a:p>
      </dgm:t>
    </dgm:pt>
    <dgm:pt modelId="{167B75C6-8EAB-41CB-8E9D-3FEC92F2C740}" type="pres">
      <dgm:prSet presAssocID="{7D020052-84F8-4151-AB25-303BED32784F}" presName="sibTrans" presStyleLbl="sibTrans2D1" presStyleIdx="1" presStyleCnt="4"/>
      <dgm:spPr/>
      <dgm:t>
        <a:bodyPr/>
        <a:lstStyle/>
        <a:p>
          <a:endParaRPr lang="en-US"/>
        </a:p>
      </dgm:t>
    </dgm:pt>
    <dgm:pt modelId="{A1AFD24F-432F-A44B-B6EB-FBB7D35AEAD0}" type="pres">
      <dgm:prSet presAssocID="{F5E9070F-881E-5842-8260-9EFAB663C634}" presName="node" presStyleLbl="node1" presStyleIdx="2" presStyleCnt="4" custScaleX="140704" custScaleY="123676" custRadScaleRad="88931" custRadScaleInc="-2713">
        <dgm:presLayoutVars>
          <dgm:bulletEnabled val="1"/>
        </dgm:presLayoutVars>
      </dgm:prSet>
      <dgm:spPr/>
      <dgm:t>
        <a:bodyPr/>
        <a:lstStyle/>
        <a:p>
          <a:endParaRPr lang="en-US"/>
        </a:p>
      </dgm:t>
    </dgm:pt>
    <dgm:pt modelId="{3049D1DC-E866-634E-B798-67DB8FEC3FBF}" type="pres">
      <dgm:prSet presAssocID="{F5E9070F-881E-5842-8260-9EFAB663C634}" presName="dummy" presStyleCnt="0"/>
      <dgm:spPr/>
      <dgm:t>
        <a:bodyPr/>
        <a:lstStyle/>
        <a:p>
          <a:endParaRPr lang="en-US"/>
        </a:p>
      </dgm:t>
    </dgm:pt>
    <dgm:pt modelId="{5A1D5FD2-398E-5749-A7EB-F13D64AB76CA}" type="pres">
      <dgm:prSet presAssocID="{04E04FE3-C6BA-E441-BC62-ED7B8AEC0B85}" presName="sibTrans" presStyleLbl="sibTrans2D1" presStyleIdx="2" presStyleCnt="4"/>
      <dgm:spPr/>
      <dgm:t>
        <a:bodyPr/>
        <a:lstStyle/>
        <a:p>
          <a:endParaRPr lang="en-US"/>
        </a:p>
      </dgm:t>
    </dgm:pt>
    <dgm:pt modelId="{03F15C8D-3075-784C-8A67-0A068E3440FD}" type="pres">
      <dgm:prSet presAssocID="{AD06508F-259F-7847-A1FB-D700DF53F621}" presName="node" presStyleLbl="node1" presStyleIdx="3" presStyleCnt="4" custScaleX="139610" custScaleY="138194" custRadScaleRad="87981" custRadScaleInc="-9433">
        <dgm:presLayoutVars>
          <dgm:bulletEnabled val="1"/>
        </dgm:presLayoutVars>
      </dgm:prSet>
      <dgm:spPr/>
      <dgm:t>
        <a:bodyPr/>
        <a:lstStyle/>
        <a:p>
          <a:endParaRPr lang="en-US"/>
        </a:p>
      </dgm:t>
    </dgm:pt>
    <dgm:pt modelId="{B1939DDE-3CE9-EB46-8302-D2EC9A071282}" type="pres">
      <dgm:prSet presAssocID="{AD06508F-259F-7847-A1FB-D700DF53F621}" presName="dummy" presStyleCnt="0"/>
      <dgm:spPr/>
      <dgm:t>
        <a:bodyPr/>
        <a:lstStyle/>
        <a:p>
          <a:endParaRPr lang="en-US"/>
        </a:p>
      </dgm:t>
    </dgm:pt>
    <dgm:pt modelId="{7B9EF0EE-D90D-9349-9523-0484F1303309}" type="pres">
      <dgm:prSet presAssocID="{760192A8-559A-7B4F-9D8F-F3B7E2570354}" presName="sibTrans" presStyleLbl="sibTrans2D1" presStyleIdx="3" presStyleCnt="4"/>
      <dgm:spPr/>
      <dgm:t>
        <a:bodyPr/>
        <a:lstStyle/>
        <a:p>
          <a:endParaRPr lang="en-US"/>
        </a:p>
      </dgm:t>
    </dgm:pt>
  </dgm:ptLst>
  <dgm:cxnLst>
    <dgm:cxn modelId="{CC734F2E-AC88-4CC6-94CA-6EC546E3C4AC}" type="presOf" srcId="{7D020052-84F8-4151-AB25-303BED32784F}" destId="{167B75C6-8EAB-41CB-8E9D-3FEC92F2C740}" srcOrd="0" destOrd="0" presId="urn:microsoft.com/office/officeart/2005/8/layout/radial6"/>
    <dgm:cxn modelId="{FC2F52F9-9F4B-4643-BD7E-68F61D4AA0DC}" type="presOf" srcId="{1E5B0B91-F731-A74F-A07D-599A1C812951}" destId="{4064CA5D-474D-A946-9270-5F4E4F027ABD}" srcOrd="0" destOrd="0" presId="urn:microsoft.com/office/officeart/2005/8/layout/radial6"/>
    <dgm:cxn modelId="{457E1E0F-6D40-BE42-BFB6-2EFF667D5CC8}" srcId="{AD06508F-259F-7847-A1FB-D700DF53F621}" destId="{67F19DD8-DE6A-D141-8A7E-916FED88BC38}" srcOrd="0" destOrd="0" parTransId="{E9DFFD71-F85A-AC49-A077-64AE35F2E0AC}" sibTransId="{CE27B0D1-190B-0B4D-8B49-56791B371407}"/>
    <dgm:cxn modelId="{BA91ED6D-6C96-874A-86AE-5C0DBCE89CD8}" type="presOf" srcId="{F2954E3A-1277-544A-A921-0F1C34378281}" destId="{A1AFD24F-432F-A44B-B6EB-FBB7D35AEAD0}" srcOrd="0" destOrd="2" presId="urn:microsoft.com/office/officeart/2005/8/layout/radial6"/>
    <dgm:cxn modelId="{740A11BD-E155-BB44-A709-5E0CD2D92944}" srcId="{5BE79250-2D9F-F643-82EC-8416BA8CC3F1}" destId="{F5E9070F-881E-5842-8260-9EFAB663C634}" srcOrd="2" destOrd="0" parTransId="{3DE372CE-A8F6-6941-A28D-B3A75835FB2D}" sibTransId="{04E04FE3-C6BA-E441-BC62-ED7B8AEC0B85}"/>
    <dgm:cxn modelId="{D2651381-6481-4B4B-B553-4AADED9CFC86}" type="presOf" srcId="{F2E27F08-5964-4980-9628-3A37DAC3AC8C}" destId="{4489D70A-1A0C-47AC-BA79-86B78A7A4EBD}" srcOrd="0" destOrd="3" presId="urn:microsoft.com/office/officeart/2005/8/layout/radial6"/>
    <dgm:cxn modelId="{1D57EDE9-1A61-4D40-B32D-E20467C5E087}" srcId="{F5E9070F-881E-5842-8260-9EFAB663C634}" destId="{CF977228-2DC0-4A45-A238-6945C064CB74}" srcOrd="0" destOrd="0" parTransId="{A3367067-29A9-E74E-8116-845EE50536F8}" sibTransId="{DE88370B-2086-624A-8790-F49C2897805B}"/>
    <dgm:cxn modelId="{C0DE4B6D-CC32-4563-A2FA-74DAD10CE2E9}" type="presOf" srcId="{2C0FB189-69A4-4C39-AFBB-E06318C084A0}" destId="{4489D70A-1A0C-47AC-BA79-86B78A7A4EBD}" srcOrd="0" destOrd="1" presId="urn:microsoft.com/office/officeart/2005/8/layout/radial6"/>
    <dgm:cxn modelId="{5A9B1F18-625E-3C44-866E-0F27802A228B}" type="presOf" srcId="{E3F3A6CE-47D6-034C-A5A2-F15B0F549604}" destId="{6C346055-0314-A446-9AD5-015BA8528BCF}" srcOrd="0" destOrd="2" presId="urn:microsoft.com/office/officeart/2005/8/layout/radial6"/>
    <dgm:cxn modelId="{9B76A604-D173-014E-9520-F0C5F0CA76F1}" type="presOf" srcId="{CF977228-2DC0-4A45-A238-6945C064CB74}" destId="{A1AFD24F-432F-A44B-B6EB-FBB7D35AEAD0}" srcOrd="0" destOrd="1" presId="urn:microsoft.com/office/officeart/2005/8/layout/radial6"/>
    <dgm:cxn modelId="{6B9050A1-0C8F-144F-B2F5-EE4DD7260D14}" srcId="{5BE79250-2D9F-F643-82EC-8416BA8CC3F1}" destId="{11FA8A66-F865-F14B-B994-82DE727B8FE2}" srcOrd="0" destOrd="0" parTransId="{B760C2F7-3E7A-FE44-866F-1037A68FEB37}" sibTransId="{CB730C03-25A9-A24B-982C-92ADD465D3C9}"/>
    <dgm:cxn modelId="{C281E602-EEBE-5248-B193-0C9EE7CE5FBC}" srcId="{F5E9070F-881E-5842-8260-9EFAB663C634}" destId="{F2954E3A-1277-544A-A921-0F1C34378281}" srcOrd="1" destOrd="0" parTransId="{0246A2E6-82B4-E045-A3D0-072221136C81}" sibTransId="{D5FF92B3-213C-EF4F-A066-26C3685B4EA2}"/>
    <dgm:cxn modelId="{192C0A44-D03A-4349-893C-262A1674D7D0}" srcId="{AD06508F-259F-7847-A1FB-D700DF53F621}" destId="{0997E277-5AF7-3946-9346-B998610BAD9B}" srcOrd="1" destOrd="0" parTransId="{B240669D-773D-3644-AA74-DA7EA32BA341}" sibTransId="{8D6E843E-FA4E-914D-91D1-F6C1D686C8E0}"/>
    <dgm:cxn modelId="{BDE7AC48-E59B-9043-B2A0-1F98ED1796DD}" type="presOf" srcId="{0997E277-5AF7-3946-9346-B998610BAD9B}" destId="{03F15C8D-3075-784C-8A67-0A068E3440FD}" srcOrd="0" destOrd="2" presId="urn:microsoft.com/office/officeart/2005/8/layout/radial6"/>
    <dgm:cxn modelId="{121D0A1A-7C51-9047-9DE5-D1E75EBF7430}" type="presOf" srcId="{11FA8A66-F865-F14B-B994-82DE727B8FE2}" destId="{6C346055-0314-A446-9AD5-015BA8528BCF}" srcOrd="0" destOrd="0" presId="urn:microsoft.com/office/officeart/2005/8/layout/radial6"/>
    <dgm:cxn modelId="{C7F0177C-DE34-C645-9AC5-94D744C76D7B}" type="presOf" srcId="{AD06508F-259F-7847-A1FB-D700DF53F621}" destId="{03F15C8D-3075-784C-8A67-0A068E3440FD}" srcOrd="0" destOrd="0" presId="urn:microsoft.com/office/officeart/2005/8/layout/radial6"/>
    <dgm:cxn modelId="{0E9B7335-4416-4175-A1B0-D3FEDDD75EA4}" type="presOf" srcId="{F019B606-34C2-4ABB-A0D1-B359F65D0901}" destId="{4489D70A-1A0C-47AC-BA79-86B78A7A4EBD}" srcOrd="0" destOrd="0" presId="urn:microsoft.com/office/officeart/2005/8/layout/radial6"/>
    <dgm:cxn modelId="{F7B4339B-7DE2-C541-BA92-967D363D8B33}" srcId="{1E5B0B91-F731-A74F-A07D-599A1C812951}" destId="{5BE79250-2D9F-F643-82EC-8416BA8CC3F1}" srcOrd="0" destOrd="0" parTransId="{0C3414FF-6EBB-394A-8748-30000461B9A5}" sibTransId="{15DD2B1F-81AE-3D49-B808-C38D5720C068}"/>
    <dgm:cxn modelId="{8A67F6F2-2B67-9C4B-A7E6-A5A50BA83BE1}" type="presOf" srcId="{5BE79250-2D9F-F643-82EC-8416BA8CC3F1}" destId="{00EF81BF-0A04-E441-9896-1E1430673EB5}" srcOrd="0" destOrd="0" presId="urn:microsoft.com/office/officeart/2005/8/layout/radial6"/>
    <dgm:cxn modelId="{5378422E-EB0D-4BC8-9659-3393212D20C2}" srcId="{5BE79250-2D9F-F643-82EC-8416BA8CC3F1}" destId="{F019B606-34C2-4ABB-A0D1-B359F65D0901}" srcOrd="1" destOrd="0" parTransId="{AA1CCB7A-2621-4921-9DC4-23E5FCA7949E}" sibTransId="{7D020052-84F8-4151-AB25-303BED32784F}"/>
    <dgm:cxn modelId="{C44837D9-DC8E-47D9-9A18-5103E7E588AC}" srcId="{F019B606-34C2-4ABB-A0D1-B359F65D0901}" destId="{F2E27F08-5964-4980-9628-3A37DAC3AC8C}" srcOrd="2" destOrd="0" parTransId="{E35B0C3D-2125-45AD-90CA-02AD38561AFC}" sibTransId="{D0315016-468A-4A0E-984E-AE9E8C33353D}"/>
    <dgm:cxn modelId="{8CC3773D-9804-8A4A-A3D7-770C359C805E}" srcId="{11FA8A66-F865-F14B-B994-82DE727B8FE2}" destId="{D48D8E26-496E-AD4B-8D1A-0AB8B01CEBC7}" srcOrd="0" destOrd="0" parTransId="{555742BE-DE3D-1747-B7D2-70BBCF46A084}" sibTransId="{00D154B1-2E2E-4F42-B5F7-FDB9427FDC5C}"/>
    <dgm:cxn modelId="{CC2D18B0-E53D-D642-A0D5-8B49F186478E}" type="presOf" srcId="{04E04FE3-C6BA-E441-BC62-ED7B8AEC0B85}" destId="{5A1D5FD2-398E-5749-A7EB-F13D64AB76CA}" srcOrd="0" destOrd="0" presId="urn:microsoft.com/office/officeart/2005/8/layout/radial6"/>
    <dgm:cxn modelId="{7421A685-9C4D-4D4A-AF39-88942D000205}" srcId="{11FA8A66-F865-F14B-B994-82DE727B8FE2}" destId="{E3F3A6CE-47D6-034C-A5A2-F15B0F549604}" srcOrd="1" destOrd="0" parTransId="{46C0B7EE-1F52-CD40-993F-FA3EFED22FC0}" sibTransId="{40C4D41C-D829-5749-B6AC-9523F7AE8E19}"/>
    <dgm:cxn modelId="{F8D42F70-F5A1-F845-BDC8-701870846A7B}" type="presOf" srcId="{760192A8-559A-7B4F-9D8F-F3B7E2570354}" destId="{7B9EF0EE-D90D-9349-9523-0484F1303309}" srcOrd="0" destOrd="0" presId="urn:microsoft.com/office/officeart/2005/8/layout/radial6"/>
    <dgm:cxn modelId="{0E536642-3B54-0C4B-956C-645867CAA38B}" srcId="{F5E9070F-881E-5842-8260-9EFAB663C634}" destId="{58AC67B0-8D77-334B-9F0B-816B39172FC5}" srcOrd="2" destOrd="0" parTransId="{123C99CD-D0C6-EB4B-90A9-6F555C040932}" sibTransId="{A454D601-E2AB-4F4B-92E2-BA5AD97821E9}"/>
    <dgm:cxn modelId="{A04C2C07-5636-46ED-8711-23E5495C107F}" type="presOf" srcId="{8A4725B8-5135-4826-A228-7E98932B40DC}" destId="{4489D70A-1A0C-47AC-BA79-86B78A7A4EBD}" srcOrd="0" destOrd="2" presId="urn:microsoft.com/office/officeart/2005/8/layout/radial6"/>
    <dgm:cxn modelId="{BA3B7211-C361-458D-BB27-AFDA8890504A}" srcId="{F019B606-34C2-4ABB-A0D1-B359F65D0901}" destId="{8A4725B8-5135-4826-A228-7E98932B40DC}" srcOrd="1" destOrd="0" parTransId="{F7E1D30D-6080-48A5-96A5-323989A667C8}" sibTransId="{61BE87D1-A1E1-431E-ABB0-2DF504440469}"/>
    <dgm:cxn modelId="{4CDC9D15-9260-48C0-A1FD-823CD9558835}" srcId="{F019B606-34C2-4ABB-A0D1-B359F65D0901}" destId="{2C0FB189-69A4-4C39-AFBB-E06318C084A0}" srcOrd="0" destOrd="0" parTransId="{66EE506A-4DAF-4973-A8A2-6B7CE6A4D356}" sibTransId="{854D0553-A34F-4E57-8927-20E9D19AF37E}"/>
    <dgm:cxn modelId="{8F1707C6-9DF1-EF48-94E3-69A1B46132ED}" type="presOf" srcId="{CB730C03-25A9-A24B-982C-92ADD465D3C9}" destId="{1824FDBC-5895-164F-8ECC-C3F78C46A42D}" srcOrd="0" destOrd="0" presId="urn:microsoft.com/office/officeart/2005/8/layout/radial6"/>
    <dgm:cxn modelId="{5B61277F-38A3-314C-9750-72CA42A80918}" type="presOf" srcId="{D48D8E26-496E-AD4B-8D1A-0AB8B01CEBC7}" destId="{6C346055-0314-A446-9AD5-015BA8528BCF}" srcOrd="0" destOrd="1" presId="urn:microsoft.com/office/officeart/2005/8/layout/radial6"/>
    <dgm:cxn modelId="{A91D8286-2B29-D84C-90E5-34F5E2E3D573}" type="presOf" srcId="{67F19DD8-DE6A-D141-8A7E-916FED88BC38}" destId="{03F15C8D-3075-784C-8A67-0A068E3440FD}" srcOrd="0" destOrd="1" presId="urn:microsoft.com/office/officeart/2005/8/layout/radial6"/>
    <dgm:cxn modelId="{375EF191-08EA-5C42-AFF4-34C0D274A99B}" type="presOf" srcId="{F5E9070F-881E-5842-8260-9EFAB663C634}" destId="{A1AFD24F-432F-A44B-B6EB-FBB7D35AEAD0}" srcOrd="0" destOrd="0" presId="urn:microsoft.com/office/officeart/2005/8/layout/radial6"/>
    <dgm:cxn modelId="{B2E2C4E7-3801-F24E-B701-79201F70903B}" type="presOf" srcId="{58AC67B0-8D77-334B-9F0B-816B39172FC5}" destId="{A1AFD24F-432F-A44B-B6EB-FBB7D35AEAD0}" srcOrd="0" destOrd="3" presId="urn:microsoft.com/office/officeart/2005/8/layout/radial6"/>
    <dgm:cxn modelId="{521FD2F7-50A9-9F41-A1BD-C17F3E2D01A1}" srcId="{5BE79250-2D9F-F643-82EC-8416BA8CC3F1}" destId="{AD06508F-259F-7847-A1FB-D700DF53F621}" srcOrd="3" destOrd="0" parTransId="{44A4E53C-BE87-F14E-8A02-2441D2948E0A}" sibTransId="{760192A8-559A-7B4F-9D8F-F3B7E2570354}"/>
    <dgm:cxn modelId="{30C64223-D6C2-F140-A345-EE8DBC72F6AB}" type="presParOf" srcId="{4064CA5D-474D-A946-9270-5F4E4F027ABD}" destId="{00EF81BF-0A04-E441-9896-1E1430673EB5}" srcOrd="0" destOrd="0" presId="urn:microsoft.com/office/officeart/2005/8/layout/radial6"/>
    <dgm:cxn modelId="{D6A71AAB-4B23-424D-AC21-74B23B7D6C80}" type="presParOf" srcId="{4064CA5D-474D-A946-9270-5F4E4F027ABD}" destId="{6C346055-0314-A446-9AD5-015BA8528BCF}" srcOrd="1" destOrd="0" presId="urn:microsoft.com/office/officeart/2005/8/layout/radial6"/>
    <dgm:cxn modelId="{E26C6052-8C88-4C41-BE26-C574D422F284}" type="presParOf" srcId="{4064CA5D-474D-A946-9270-5F4E4F027ABD}" destId="{A5C7B330-5FF7-2545-B911-33357B77E2D2}" srcOrd="2" destOrd="0" presId="urn:microsoft.com/office/officeart/2005/8/layout/radial6"/>
    <dgm:cxn modelId="{38B14D02-513B-F247-86A4-99AD49495C84}" type="presParOf" srcId="{4064CA5D-474D-A946-9270-5F4E4F027ABD}" destId="{1824FDBC-5895-164F-8ECC-C3F78C46A42D}" srcOrd="3" destOrd="0" presId="urn:microsoft.com/office/officeart/2005/8/layout/radial6"/>
    <dgm:cxn modelId="{97F50DD3-F28E-4BED-B1A8-6EE7AFD33E59}" type="presParOf" srcId="{4064CA5D-474D-A946-9270-5F4E4F027ABD}" destId="{4489D70A-1A0C-47AC-BA79-86B78A7A4EBD}" srcOrd="4" destOrd="0" presId="urn:microsoft.com/office/officeart/2005/8/layout/radial6"/>
    <dgm:cxn modelId="{E74DF1D9-3FC2-43BF-8DA6-4CD3D004D0F7}" type="presParOf" srcId="{4064CA5D-474D-A946-9270-5F4E4F027ABD}" destId="{270950D4-762F-45E2-96F0-1C07EF0EDB31}" srcOrd="5" destOrd="0" presId="urn:microsoft.com/office/officeart/2005/8/layout/radial6"/>
    <dgm:cxn modelId="{FFE66204-6196-4E42-98B7-FA9C5702F170}" type="presParOf" srcId="{4064CA5D-474D-A946-9270-5F4E4F027ABD}" destId="{167B75C6-8EAB-41CB-8E9D-3FEC92F2C740}" srcOrd="6" destOrd="0" presId="urn:microsoft.com/office/officeart/2005/8/layout/radial6"/>
    <dgm:cxn modelId="{75C45B37-57C7-8D45-A9F9-1E380DFCCD74}" type="presParOf" srcId="{4064CA5D-474D-A946-9270-5F4E4F027ABD}" destId="{A1AFD24F-432F-A44B-B6EB-FBB7D35AEAD0}" srcOrd="7" destOrd="0" presId="urn:microsoft.com/office/officeart/2005/8/layout/radial6"/>
    <dgm:cxn modelId="{BEDB93C2-453C-E84A-8E7A-0618B2F3453A}" type="presParOf" srcId="{4064CA5D-474D-A946-9270-5F4E4F027ABD}" destId="{3049D1DC-E866-634E-B798-67DB8FEC3FBF}" srcOrd="8" destOrd="0" presId="urn:microsoft.com/office/officeart/2005/8/layout/radial6"/>
    <dgm:cxn modelId="{83DB2417-74F0-1A4A-BD40-B7F166DB7062}" type="presParOf" srcId="{4064CA5D-474D-A946-9270-5F4E4F027ABD}" destId="{5A1D5FD2-398E-5749-A7EB-F13D64AB76CA}" srcOrd="9" destOrd="0" presId="urn:microsoft.com/office/officeart/2005/8/layout/radial6"/>
    <dgm:cxn modelId="{D3E1B4D8-ED57-B44F-95BC-6CFD504E474A}" type="presParOf" srcId="{4064CA5D-474D-A946-9270-5F4E4F027ABD}" destId="{03F15C8D-3075-784C-8A67-0A068E3440FD}" srcOrd="10" destOrd="0" presId="urn:microsoft.com/office/officeart/2005/8/layout/radial6"/>
    <dgm:cxn modelId="{3CE806EF-BA77-264E-A777-AB8E87F24454}" type="presParOf" srcId="{4064CA5D-474D-A946-9270-5F4E4F027ABD}" destId="{B1939DDE-3CE9-EB46-8302-D2EC9A071282}" srcOrd="11" destOrd="0" presId="urn:microsoft.com/office/officeart/2005/8/layout/radial6"/>
    <dgm:cxn modelId="{2885E539-1E3D-D94D-A337-4288C6B8BDBE}" type="presParOf" srcId="{4064CA5D-474D-A946-9270-5F4E4F027ABD}" destId="{7B9EF0EE-D90D-9349-9523-0484F1303309}"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94559D-B013-B94D-8858-BE22F8EBC1FE}" type="doc">
      <dgm:prSet loTypeId="urn:microsoft.com/office/officeart/2005/8/layout/process4" loCatId="list" qsTypeId="urn:microsoft.com/office/officeart/2005/8/quickstyle/simple4" qsCatId="simple" csTypeId="urn:microsoft.com/office/officeart/2005/8/colors/accent1_2" csCatId="accent1" phldr="1"/>
      <dgm:spPr/>
      <dgm:t>
        <a:bodyPr/>
        <a:lstStyle/>
        <a:p>
          <a:endParaRPr lang="en-US"/>
        </a:p>
      </dgm:t>
    </dgm:pt>
    <dgm:pt modelId="{2F25C14B-278D-354E-9D9C-C9F0A584D660}">
      <dgm:prSet custT="1"/>
      <dgm:spPr>
        <a:solidFill>
          <a:srgbClr val="2A3E86"/>
        </a:solidFill>
      </dgm:spPr>
      <dgm:t>
        <a:bodyPr/>
        <a:lstStyle/>
        <a:p>
          <a:pPr rtl="0"/>
          <a:r>
            <a:rPr lang="en-US" sz="5400" dirty="0" smtClean="0">
              <a:latin typeface="Garamond" charset="0"/>
              <a:ea typeface="Garamond" charset="0"/>
              <a:cs typeface="Garamond" charset="0"/>
            </a:rPr>
            <a:t>Observation </a:t>
          </a:r>
          <a:r>
            <a:rPr lang="en-US" sz="5400" baseline="0" dirty="0" smtClean="0">
              <a:latin typeface="Garamond" charset="0"/>
              <a:ea typeface="Garamond" charset="0"/>
              <a:cs typeface="Garamond" charset="0"/>
            </a:rPr>
            <a:t>(1-full day)</a:t>
          </a:r>
          <a:endParaRPr lang="en-US" sz="5400" dirty="0">
            <a:latin typeface="Garamond" charset="0"/>
            <a:ea typeface="Garamond" charset="0"/>
            <a:cs typeface="Garamond" charset="0"/>
          </a:endParaRPr>
        </a:p>
      </dgm:t>
    </dgm:pt>
    <dgm:pt modelId="{930C09DA-4062-0F42-9AE2-3A8902374F5F}" type="parTrans" cxnId="{C5BF07C7-4F8E-BC4F-9C37-91FD4A84D784}">
      <dgm:prSet/>
      <dgm:spPr/>
      <dgm:t>
        <a:bodyPr/>
        <a:lstStyle/>
        <a:p>
          <a:endParaRPr lang="en-US">
            <a:latin typeface="Garamond" charset="0"/>
            <a:ea typeface="Garamond" charset="0"/>
            <a:cs typeface="Garamond" charset="0"/>
          </a:endParaRPr>
        </a:p>
      </dgm:t>
    </dgm:pt>
    <dgm:pt modelId="{9D04EC50-0DD7-3344-AC24-284324C43296}" type="sibTrans" cxnId="{C5BF07C7-4F8E-BC4F-9C37-91FD4A84D784}">
      <dgm:prSet/>
      <dgm:spPr/>
      <dgm:t>
        <a:bodyPr/>
        <a:lstStyle/>
        <a:p>
          <a:endParaRPr lang="en-US">
            <a:latin typeface="Garamond" charset="0"/>
            <a:ea typeface="Garamond" charset="0"/>
            <a:cs typeface="Garamond" charset="0"/>
          </a:endParaRPr>
        </a:p>
      </dgm:t>
    </dgm:pt>
    <dgm:pt modelId="{BCC8CBCB-3E41-E149-9CCF-93DB4547591E}">
      <dgm:prSet/>
      <dgm:spPr/>
      <dgm:t>
        <a:bodyPr/>
        <a:lstStyle/>
        <a:p>
          <a:pPr rtl="0"/>
          <a:r>
            <a:rPr lang="en-US" dirty="0" smtClean="0">
              <a:latin typeface="Garamond" charset="0"/>
              <a:ea typeface="Garamond" charset="0"/>
              <a:cs typeface="Garamond" charset="0"/>
            </a:rPr>
            <a:t>Field Notes</a:t>
          </a:r>
          <a:endParaRPr lang="en-US" dirty="0">
            <a:latin typeface="Garamond" charset="0"/>
            <a:ea typeface="Garamond" charset="0"/>
            <a:cs typeface="Garamond" charset="0"/>
          </a:endParaRPr>
        </a:p>
      </dgm:t>
    </dgm:pt>
    <dgm:pt modelId="{F7BE0AC8-6228-2549-BB4B-27337951690E}" type="parTrans" cxnId="{2ACF5BB8-431A-EA46-ABC1-A5D6D1C0C5F0}">
      <dgm:prSet/>
      <dgm:spPr/>
      <dgm:t>
        <a:bodyPr/>
        <a:lstStyle/>
        <a:p>
          <a:endParaRPr lang="en-US">
            <a:latin typeface="Garamond" charset="0"/>
            <a:ea typeface="Garamond" charset="0"/>
            <a:cs typeface="Garamond" charset="0"/>
          </a:endParaRPr>
        </a:p>
      </dgm:t>
    </dgm:pt>
    <dgm:pt modelId="{E7EDDE24-7489-FA4D-9687-6A7173E468F8}" type="sibTrans" cxnId="{2ACF5BB8-431A-EA46-ABC1-A5D6D1C0C5F0}">
      <dgm:prSet/>
      <dgm:spPr/>
      <dgm:t>
        <a:bodyPr/>
        <a:lstStyle/>
        <a:p>
          <a:endParaRPr lang="en-US">
            <a:latin typeface="Garamond" charset="0"/>
            <a:ea typeface="Garamond" charset="0"/>
            <a:cs typeface="Garamond" charset="0"/>
          </a:endParaRPr>
        </a:p>
      </dgm:t>
    </dgm:pt>
    <dgm:pt modelId="{48B4CEDC-AB62-6547-A9B8-D211EE56CC76}">
      <dgm:prSet/>
      <dgm:spPr/>
      <dgm:t>
        <a:bodyPr/>
        <a:lstStyle/>
        <a:p>
          <a:pPr rtl="0"/>
          <a:r>
            <a:rPr lang="en-US" dirty="0" smtClean="0">
              <a:latin typeface="Garamond" charset="0"/>
              <a:ea typeface="Garamond" charset="0"/>
              <a:cs typeface="Garamond" charset="0"/>
            </a:rPr>
            <a:t>Job Satisfaction Graph</a:t>
          </a:r>
          <a:endParaRPr lang="en-US" dirty="0">
            <a:latin typeface="Garamond" charset="0"/>
            <a:ea typeface="Garamond" charset="0"/>
            <a:cs typeface="Garamond" charset="0"/>
          </a:endParaRPr>
        </a:p>
      </dgm:t>
    </dgm:pt>
    <dgm:pt modelId="{E68F14F6-0B06-084D-B11C-5AA37708514A}" type="parTrans" cxnId="{DCD3B28E-9A08-6B40-81DD-0B6D9ED08CA4}">
      <dgm:prSet/>
      <dgm:spPr/>
      <dgm:t>
        <a:bodyPr/>
        <a:lstStyle/>
        <a:p>
          <a:endParaRPr lang="en-US">
            <a:latin typeface="Garamond" charset="0"/>
            <a:ea typeface="Garamond" charset="0"/>
            <a:cs typeface="Garamond" charset="0"/>
          </a:endParaRPr>
        </a:p>
      </dgm:t>
    </dgm:pt>
    <dgm:pt modelId="{FA1B9E1D-5F03-7849-9BC7-5064DDD15517}" type="sibTrans" cxnId="{DCD3B28E-9A08-6B40-81DD-0B6D9ED08CA4}">
      <dgm:prSet/>
      <dgm:spPr/>
      <dgm:t>
        <a:bodyPr/>
        <a:lstStyle/>
        <a:p>
          <a:endParaRPr lang="en-US">
            <a:latin typeface="Garamond" charset="0"/>
            <a:ea typeface="Garamond" charset="0"/>
            <a:cs typeface="Garamond" charset="0"/>
          </a:endParaRPr>
        </a:p>
      </dgm:t>
    </dgm:pt>
    <dgm:pt modelId="{31E9B5BF-EF8E-514E-ABC2-83B138138260}">
      <dgm:prSet custT="1"/>
      <dgm:spPr>
        <a:solidFill>
          <a:srgbClr val="2A3E86"/>
        </a:solidFill>
      </dgm:spPr>
      <dgm:t>
        <a:bodyPr/>
        <a:lstStyle/>
        <a:p>
          <a:pPr rtl="0"/>
          <a:r>
            <a:rPr lang="en-US" sz="5400" dirty="0" smtClean="0">
              <a:latin typeface="Garamond" charset="0"/>
              <a:ea typeface="Garamond" charset="0"/>
              <a:cs typeface="Garamond" charset="0"/>
            </a:rPr>
            <a:t>Interview</a:t>
          </a:r>
          <a:endParaRPr lang="en-US" sz="5400" dirty="0">
            <a:latin typeface="Garamond" charset="0"/>
            <a:ea typeface="Garamond" charset="0"/>
            <a:cs typeface="Garamond" charset="0"/>
          </a:endParaRPr>
        </a:p>
      </dgm:t>
    </dgm:pt>
    <dgm:pt modelId="{DB29E6A0-26BF-4240-A03C-E934D3CB3EB1}" type="parTrans" cxnId="{39803C52-F149-674C-9834-796271BE8DFB}">
      <dgm:prSet/>
      <dgm:spPr/>
      <dgm:t>
        <a:bodyPr/>
        <a:lstStyle/>
        <a:p>
          <a:endParaRPr lang="en-US">
            <a:latin typeface="Garamond" charset="0"/>
            <a:ea typeface="Garamond" charset="0"/>
            <a:cs typeface="Garamond" charset="0"/>
          </a:endParaRPr>
        </a:p>
      </dgm:t>
    </dgm:pt>
    <dgm:pt modelId="{648DAC3D-D9E0-D045-B770-BAA7A2796DAB}" type="sibTrans" cxnId="{39803C52-F149-674C-9834-796271BE8DFB}">
      <dgm:prSet/>
      <dgm:spPr/>
      <dgm:t>
        <a:bodyPr/>
        <a:lstStyle/>
        <a:p>
          <a:endParaRPr lang="en-US">
            <a:latin typeface="Garamond" charset="0"/>
            <a:ea typeface="Garamond" charset="0"/>
            <a:cs typeface="Garamond" charset="0"/>
          </a:endParaRPr>
        </a:p>
      </dgm:t>
    </dgm:pt>
    <dgm:pt modelId="{06996225-C7B7-DC49-9BB3-A29BBAD70554}">
      <dgm:prSet/>
      <dgm:spPr/>
      <dgm:t>
        <a:bodyPr/>
        <a:lstStyle/>
        <a:p>
          <a:pPr rtl="0"/>
          <a:r>
            <a:rPr lang="en-US" smtClean="0">
              <a:latin typeface="Garamond" charset="0"/>
              <a:ea typeface="Garamond" charset="0"/>
              <a:cs typeface="Garamond" charset="0"/>
            </a:rPr>
            <a:t>Semi-structured questions</a:t>
          </a:r>
          <a:endParaRPr lang="en-US">
            <a:latin typeface="Garamond" charset="0"/>
            <a:ea typeface="Garamond" charset="0"/>
            <a:cs typeface="Garamond" charset="0"/>
          </a:endParaRPr>
        </a:p>
      </dgm:t>
    </dgm:pt>
    <dgm:pt modelId="{24B76D00-52DE-1349-AF4A-79E25C781EF7}" type="parTrans" cxnId="{C14EAC5D-74DB-F34E-8FE8-20857BB73E27}">
      <dgm:prSet/>
      <dgm:spPr/>
      <dgm:t>
        <a:bodyPr/>
        <a:lstStyle/>
        <a:p>
          <a:endParaRPr lang="en-US">
            <a:latin typeface="Garamond" charset="0"/>
            <a:ea typeface="Garamond" charset="0"/>
            <a:cs typeface="Garamond" charset="0"/>
          </a:endParaRPr>
        </a:p>
      </dgm:t>
    </dgm:pt>
    <dgm:pt modelId="{81B80587-6767-2944-B6F4-B7BF418599B3}" type="sibTrans" cxnId="{C14EAC5D-74DB-F34E-8FE8-20857BB73E27}">
      <dgm:prSet/>
      <dgm:spPr/>
      <dgm:t>
        <a:bodyPr/>
        <a:lstStyle/>
        <a:p>
          <a:endParaRPr lang="en-US">
            <a:latin typeface="Garamond" charset="0"/>
            <a:ea typeface="Garamond" charset="0"/>
            <a:cs typeface="Garamond" charset="0"/>
          </a:endParaRPr>
        </a:p>
      </dgm:t>
    </dgm:pt>
    <dgm:pt modelId="{8AA04BE7-E669-4E44-BC5A-4D3FD9D21840}">
      <dgm:prSet custT="1"/>
      <dgm:spPr>
        <a:solidFill>
          <a:srgbClr val="2A3E86"/>
        </a:solidFill>
      </dgm:spPr>
      <dgm:t>
        <a:bodyPr/>
        <a:lstStyle/>
        <a:p>
          <a:pPr rtl="0"/>
          <a:r>
            <a:rPr lang="en-US" sz="5400" dirty="0" smtClean="0">
              <a:latin typeface="Garamond" charset="0"/>
              <a:ea typeface="Garamond" charset="0"/>
              <a:cs typeface="Garamond" charset="0"/>
            </a:rPr>
            <a:t>Data analysis</a:t>
          </a:r>
          <a:endParaRPr lang="en-US" sz="5400" dirty="0">
            <a:latin typeface="Garamond" charset="0"/>
            <a:ea typeface="Garamond" charset="0"/>
            <a:cs typeface="Garamond" charset="0"/>
          </a:endParaRPr>
        </a:p>
      </dgm:t>
    </dgm:pt>
    <dgm:pt modelId="{61D1D0FD-3B2C-C746-880A-DDC631AD3307}" type="parTrans" cxnId="{A2F6A04F-F822-7D4D-879E-C4B25AB5E59B}">
      <dgm:prSet/>
      <dgm:spPr/>
      <dgm:t>
        <a:bodyPr/>
        <a:lstStyle/>
        <a:p>
          <a:endParaRPr lang="en-US">
            <a:latin typeface="Garamond" charset="0"/>
            <a:ea typeface="Garamond" charset="0"/>
            <a:cs typeface="Garamond" charset="0"/>
          </a:endParaRPr>
        </a:p>
      </dgm:t>
    </dgm:pt>
    <dgm:pt modelId="{30723B81-F8BA-C942-9F5E-B24DFC882600}" type="sibTrans" cxnId="{A2F6A04F-F822-7D4D-879E-C4B25AB5E59B}">
      <dgm:prSet/>
      <dgm:spPr/>
      <dgm:t>
        <a:bodyPr/>
        <a:lstStyle/>
        <a:p>
          <a:endParaRPr lang="en-US">
            <a:latin typeface="Garamond" charset="0"/>
            <a:ea typeface="Garamond" charset="0"/>
            <a:cs typeface="Garamond" charset="0"/>
          </a:endParaRPr>
        </a:p>
      </dgm:t>
    </dgm:pt>
    <dgm:pt modelId="{664E31BB-6BA1-E54B-BE8F-BC78CD5FBD61}">
      <dgm:prSet/>
      <dgm:spPr/>
      <dgm:t>
        <a:bodyPr/>
        <a:lstStyle/>
        <a:p>
          <a:pPr rtl="0"/>
          <a:r>
            <a:rPr lang="en-US" dirty="0" smtClean="0">
              <a:latin typeface="Garamond" charset="0"/>
              <a:ea typeface="Garamond" charset="0"/>
              <a:cs typeface="Garamond" charset="0"/>
            </a:rPr>
            <a:t>Transcription</a:t>
          </a:r>
          <a:endParaRPr lang="en-US" dirty="0">
            <a:latin typeface="Garamond" charset="0"/>
            <a:ea typeface="Garamond" charset="0"/>
            <a:cs typeface="Garamond" charset="0"/>
          </a:endParaRPr>
        </a:p>
      </dgm:t>
    </dgm:pt>
    <dgm:pt modelId="{7F61E56A-E9DA-EA49-857E-D6FBCC2865FC}" type="parTrans" cxnId="{017AB1FE-2583-3D4F-9678-5BAA31FE47A5}">
      <dgm:prSet/>
      <dgm:spPr/>
      <dgm:t>
        <a:bodyPr/>
        <a:lstStyle/>
        <a:p>
          <a:endParaRPr lang="en-US">
            <a:latin typeface="Garamond" charset="0"/>
            <a:ea typeface="Garamond" charset="0"/>
            <a:cs typeface="Garamond" charset="0"/>
          </a:endParaRPr>
        </a:p>
      </dgm:t>
    </dgm:pt>
    <dgm:pt modelId="{9B07F53B-AE28-C54E-980D-B4CD85425FE0}" type="sibTrans" cxnId="{017AB1FE-2583-3D4F-9678-5BAA31FE47A5}">
      <dgm:prSet/>
      <dgm:spPr/>
      <dgm:t>
        <a:bodyPr/>
        <a:lstStyle/>
        <a:p>
          <a:endParaRPr lang="en-US">
            <a:latin typeface="Garamond" charset="0"/>
            <a:ea typeface="Garamond" charset="0"/>
            <a:cs typeface="Garamond" charset="0"/>
          </a:endParaRPr>
        </a:p>
      </dgm:t>
    </dgm:pt>
    <dgm:pt modelId="{D4A9D3EA-E989-214D-86AE-AC72558722A1}">
      <dgm:prSet/>
      <dgm:spPr/>
      <dgm:t>
        <a:bodyPr/>
        <a:lstStyle/>
        <a:p>
          <a:pPr rtl="0"/>
          <a:r>
            <a:rPr lang="en-US" dirty="0" smtClean="0">
              <a:latin typeface="Garamond" charset="0"/>
              <a:ea typeface="Garamond" charset="0"/>
              <a:cs typeface="Garamond" charset="0"/>
            </a:rPr>
            <a:t>Thematic coding</a:t>
          </a:r>
          <a:endParaRPr lang="en-US" dirty="0">
            <a:latin typeface="Garamond" charset="0"/>
            <a:ea typeface="Garamond" charset="0"/>
            <a:cs typeface="Garamond" charset="0"/>
          </a:endParaRPr>
        </a:p>
      </dgm:t>
    </dgm:pt>
    <dgm:pt modelId="{EA43C844-4565-DE49-8F73-6A9E75837723}" type="parTrans" cxnId="{75307D2D-1500-8647-B7E0-E4892859A374}">
      <dgm:prSet/>
      <dgm:spPr/>
      <dgm:t>
        <a:bodyPr/>
        <a:lstStyle/>
        <a:p>
          <a:endParaRPr lang="en-US">
            <a:latin typeface="Garamond" charset="0"/>
            <a:ea typeface="Garamond" charset="0"/>
            <a:cs typeface="Garamond" charset="0"/>
          </a:endParaRPr>
        </a:p>
      </dgm:t>
    </dgm:pt>
    <dgm:pt modelId="{E90D49ED-92B3-FD42-B601-79E926066DAE}" type="sibTrans" cxnId="{75307D2D-1500-8647-B7E0-E4892859A374}">
      <dgm:prSet/>
      <dgm:spPr/>
      <dgm:t>
        <a:bodyPr/>
        <a:lstStyle/>
        <a:p>
          <a:endParaRPr lang="en-US">
            <a:latin typeface="Garamond" charset="0"/>
            <a:ea typeface="Garamond" charset="0"/>
            <a:cs typeface="Garamond" charset="0"/>
          </a:endParaRPr>
        </a:p>
      </dgm:t>
    </dgm:pt>
    <dgm:pt modelId="{BA0556C6-B3FE-B243-9128-D449625D68DA}" type="pres">
      <dgm:prSet presAssocID="{2094559D-B013-B94D-8858-BE22F8EBC1FE}" presName="Name0" presStyleCnt="0">
        <dgm:presLayoutVars>
          <dgm:dir/>
          <dgm:animLvl val="lvl"/>
          <dgm:resizeHandles val="exact"/>
        </dgm:presLayoutVars>
      </dgm:prSet>
      <dgm:spPr/>
      <dgm:t>
        <a:bodyPr/>
        <a:lstStyle/>
        <a:p>
          <a:endParaRPr lang="en-US"/>
        </a:p>
      </dgm:t>
    </dgm:pt>
    <dgm:pt modelId="{42F44BBA-56FE-A241-B46D-AA2FBE00989C}" type="pres">
      <dgm:prSet presAssocID="{8AA04BE7-E669-4E44-BC5A-4D3FD9D21840}" presName="boxAndChildren" presStyleCnt="0"/>
      <dgm:spPr/>
    </dgm:pt>
    <dgm:pt modelId="{B5E1C84B-0705-284C-A75E-F4CBF255D0F6}" type="pres">
      <dgm:prSet presAssocID="{8AA04BE7-E669-4E44-BC5A-4D3FD9D21840}" presName="parentTextBox" presStyleLbl="node1" presStyleIdx="0" presStyleCnt="3"/>
      <dgm:spPr/>
      <dgm:t>
        <a:bodyPr/>
        <a:lstStyle/>
        <a:p>
          <a:endParaRPr lang="en-US"/>
        </a:p>
      </dgm:t>
    </dgm:pt>
    <dgm:pt modelId="{F0A46D24-2D78-D147-86BD-383415DB9295}" type="pres">
      <dgm:prSet presAssocID="{8AA04BE7-E669-4E44-BC5A-4D3FD9D21840}" presName="entireBox" presStyleLbl="node1" presStyleIdx="0" presStyleCnt="3"/>
      <dgm:spPr/>
      <dgm:t>
        <a:bodyPr/>
        <a:lstStyle/>
        <a:p>
          <a:endParaRPr lang="en-US"/>
        </a:p>
      </dgm:t>
    </dgm:pt>
    <dgm:pt modelId="{F3B90DED-2D49-EB44-A188-D817347B895A}" type="pres">
      <dgm:prSet presAssocID="{8AA04BE7-E669-4E44-BC5A-4D3FD9D21840}" presName="descendantBox" presStyleCnt="0"/>
      <dgm:spPr/>
    </dgm:pt>
    <dgm:pt modelId="{C94BB24A-80E9-054E-883C-082F67567654}" type="pres">
      <dgm:prSet presAssocID="{664E31BB-6BA1-E54B-BE8F-BC78CD5FBD61}" presName="childTextBox" presStyleLbl="fgAccFollowNode1" presStyleIdx="0" presStyleCnt="5">
        <dgm:presLayoutVars>
          <dgm:bulletEnabled val="1"/>
        </dgm:presLayoutVars>
      </dgm:prSet>
      <dgm:spPr/>
      <dgm:t>
        <a:bodyPr/>
        <a:lstStyle/>
        <a:p>
          <a:endParaRPr lang="en-US"/>
        </a:p>
      </dgm:t>
    </dgm:pt>
    <dgm:pt modelId="{FD188895-E837-C944-8C25-CA52AEEDDD65}" type="pres">
      <dgm:prSet presAssocID="{D4A9D3EA-E989-214D-86AE-AC72558722A1}" presName="childTextBox" presStyleLbl="fgAccFollowNode1" presStyleIdx="1" presStyleCnt="5">
        <dgm:presLayoutVars>
          <dgm:bulletEnabled val="1"/>
        </dgm:presLayoutVars>
      </dgm:prSet>
      <dgm:spPr/>
      <dgm:t>
        <a:bodyPr/>
        <a:lstStyle/>
        <a:p>
          <a:endParaRPr lang="en-US"/>
        </a:p>
      </dgm:t>
    </dgm:pt>
    <dgm:pt modelId="{DDEE1505-E0A3-A64D-AF32-2D7138290A9D}" type="pres">
      <dgm:prSet presAssocID="{648DAC3D-D9E0-D045-B770-BAA7A2796DAB}" presName="sp" presStyleCnt="0"/>
      <dgm:spPr/>
    </dgm:pt>
    <dgm:pt modelId="{D08668BD-32D8-334F-829C-432D61F0E395}" type="pres">
      <dgm:prSet presAssocID="{31E9B5BF-EF8E-514E-ABC2-83B138138260}" presName="arrowAndChildren" presStyleCnt="0"/>
      <dgm:spPr/>
    </dgm:pt>
    <dgm:pt modelId="{C91FB82C-58C6-0143-8B75-D3F87871CFC3}" type="pres">
      <dgm:prSet presAssocID="{31E9B5BF-EF8E-514E-ABC2-83B138138260}" presName="parentTextArrow" presStyleLbl="node1" presStyleIdx="0" presStyleCnt="3"/>
      <dgm:spPr/>
      <dgm:t>
        <a:bodyPr/>
        <a:lstStyle/>
        <a:p>
          <a:endParaRPr lang="en-US"/>
        </a:p>
      </dgm:t>
    </dgm:pt>
    <dgm:pt modelId="{CE07E030-55F5-3C40-B834-2E3CAC5122CB}" type="pres">
      <dgm:prSet presAssocID="{31E9B5BF-EF8E-514E-ABC2-83B138138260}" presName="arrow" presStyleLbl="node1" presStyleIdx="1" presStyleCnt="3"/>
      <dgm:spPr/>
      <dgm:t>
        <a:bodyPr/>
        <a:lstStyle/>
        <a:p>
          <a:endParaRPr lang="en-US"/>
        </a:p>
      </dgm:t>
    </dgm:pt>
    <dgm:pt modelId="{11BC695E-60FE-5F48-8946-40C35F8723A2}" type="pres">
      <dgm:prSet presAssocID="{31E9B5BF-EF8E-514E-ABC2-83B138138260}" presName="descendantArrow" presStyleCnt="0"/>
      <dgm:spPr/>
    </dgm:pt>
    <dgm:pt modelId="{49351D91-EC78-7643-8550-61B48D11AE7B}" type="pres">
      <dgm:prSet presAssocID="{06996225-C7B7-DC49-9BB3-A29BBAD70554}" presName="childTextArrow" presStyleLbl="fgAccFollowNode1" presStyleIdx="2" presStyleCnt="5">
        <dgm:presLayoutVars>
          <dgm:bulletEnabled val="1"/>
        </dgm:presLayoutVars>
      </dgm:prSet>
      <dgm:spPr/>
      <dgm:t>
        <a:bodyPr/>
        <a:lstStyle/>
        <a:p>
          <a:endParaRPr lang="en-US"/>
        </a:p>
      </dgm:t>
    </dgm:pt>
    <dgm:pt modelId="{92088F6C-7F2E-8F43-BF10-E4A203295352}" type="pres">
      <dgm:prSet presAssocID="{9D04EC50-0DD7-3344-AC24-284324C43296}" presName="sp" presStyleCnt="0"/>
      <dgm:spPr/>
    </dgm:pt>
    <dgm:pt modelId="{D9288D9B-F984-1C48-B5C7-DFA907B38663}" type="pres">
      <dgm:prSet presAssocID="{2F25C14B-278D-354E-9D9C-C9F0A584D660}" presName="arrowAndChildren" presStyleCnt="0"/>
      <dgm:spPr/>
    </dgm:pt>
    <dgm:pt modelId="{9DEB5CE2-C436-F540-837B-21BAF335AD64}" type="pres">
      <dgm:prSet presAssocID="{2F25C14B-278D-354E-9D9C-C9F0A584D660}" presName="parentTextArrow" presStyleLbl="node1" presStyleIdx="1" presStyleCnt="3"/>
      <dgm:spPr/>
      <dgm:t>
        <a:bodyPr/>
        <a:lstStyle/>
        <a:p>
          <a:endParaRPr lang="en-US"/>
        </a:p>
      </dgm:t>
    </dgm:pt>
    <dgm:pt modelId="{7CB3E36D-E0A9-0545-83AC-7B48F0B907B0}" type="pres">
      <dgm:prSet presAssocID="{2F25C14B-278D-354E-9D9C-C9F0A584D660}" presName="arrow" presStyleLbl="node1" presStyleIdx="2" presStyleCnt="3"/>
      <dgm:spPr/>
      <dgm:t>
        <a:bodyPr/>
        <a:lstStyle/>
        <a:p>
          <a:endParaRPr lang="en-US"/>
        </a:p>
      </dgm:t>
    </dgm:pt>
    <dgm:pt modelId="{3E20FC05-14A6-B840-B542-63C196173CE5}" type="pres">
      <dgm:prSet presAssocID="{2F25C14B-278D-354E-9D9C-C9F0A584D660}" presName="descendantArrow" presStyleCnt="0"/>
      <dgm:spPr/>
    </dgm:pt>
    <dgm:pt modelId="{A98789CE-4004-3344-9A6C-75D46EF26242}" type="pres">
      <dgm:prSet presAssocID="{BCC8CBCB-3E41-E149-9CCF-93DB4547591E}" presName="childTextArrow" presStyleLbl="fgAccFollowNode1" presStyleIdx="3" presStyleCnt="5">
        <dgm:presLayoutVars>
          <dgm:bulletEnabled val="1"/>
        </dgm:presLayoutVars>
      </dgm:prSet>
      <dgm:spPr/>
      <dgm:t>
        <a:bodyPr/>
        <a:lstStyle/>
        <a:p>
          <a:endParaRPr lang="en-US"/>
        </a:p>
      </dgm:t>
    </dgm:pt>
    <dgm:pt modelId="{16FFF7ED-DEC8-184C-B764-B25E33993939}" type="pres">
      <dgm:prSet presAssocID="{48B4CEDC-AB62-6547-A9B8-D211EE56CC76}" presName="childTextArrow" presStyleLbl="fgAccFollowNode1" presStyleIdx="4" presStyleCnt="5">
        <dgm:presLayoutVars>
          <dgm:bulletEnabled val="1"/>
        </dgm:presLayoutVars>
      </dgm:prSet>
      <dgm:spPr/>
      <dgm:t>
        <a:bodyPr/>
        <a:lstStyle/>
        <a:p>
          <a:endParaRPr lang="en-US"/>
        </a:p>
      </dgm:t>
    </dgm:pt>
  </dgm:ptLst>
  <dgm:cxnLst>
    <dgm:cxn modelId="{A2F6A04F-F822-7D4D-879E-C4B25AB5E59B}" srcId="{2094559D-B013-B94D-8858-BE22F8EBC1FE}" destId="{8AA04BE7-E669-4E44-BC5A-4D3FD9D21840}" srcOrd="2" destOrd="0" parTransId="{61D1D0FD-3B2C-C746-880A-DDC631AD3307}" sibTransId="{30723B81-F8BA-C942-9F5E-B24DFC882600}"/>
    <dgm:cxn modelId="{59602B22-6095-3146-9F94-CE53A7FF8F5A}" type="presOf" srcId="{48B4CEDC-AB62-6547-A9B8-D211EE56CC76}" destId="{16FFF7ED-DEC8-184C-B764-B25E33993939}" srcOrd="0" destOrd="0" presId="urn:microsoft.com/office/officeart/2005/8/layout/process4"/>
    <dgm:cxn modelId="{B59DCE52-E853-8A47-9340-B67679713A7B}" type="presOf" srcId="{06996225-C7B7-DC49-9BB3-A29BBAD70554}" destId="{49351D91-EC78-7643-8550-61B48D11AE7B}" srcOrd="0" destOrd="0" presId="urn:microsoft.com/office/officeart/2005/8/layout/process4"/>
    <dgm:cxn modelId="{60528AD5-0C3E-D147-AC6A-FC38CC63341C}" type="presOf" srcId="{31E9B5BF-EF8E-514E-ABC2-83B138138260}" destId="{C91FB82C-58C6-0143-8B75-D3F87871CFC3}" srcOrd="0" destOrd="0" presId="urn:microsoft.com/office/officeart/2005/8/layout/process4"/>
    <dgm:cxn modelId="{AD5A49EF-C301-604A-8FBD-6FDF595A592D}" type="presOf" srcId="{8AA04BE7-E669-4E44-BC5A-4D3FD9D21840}" destId="{F0A46D24-2D78-D147-86BD-383415DB9295}" srcOrd="1" destOrd="0" presId="urn:microsoft.com/office/officeart/2005/8/layout/process4"/>
    <dgm:cxn modelId="{8F9F06EA-7658-D94C-973D-14A658E8559C}" type="presOf" srcId="{BCC8CBCB-3E41-E149-9CCF-93DB4547591E}" destId="{A98789CE-4004-3344-9A6C-75D46EF26242}" srcOrd="0" destOrd="0" presId="urn:microsoft.com/office/officeart/2005/8/layout/process4"/>
    <dgm:cxn modelId="{39803C52-F149-674C-9834-796271BE8DFB}" srcId="{2094559D-B013-B94D-8858-BE22F8EBC1FE}" destId="{31E9B5BF-EF8E-514E-ABC2-83B138138260}" srcOrd="1" destOrd="0" parTransId="{DB29E6A0-26BF-4240-A03C-E934D3CB3EB1}" sibTransId="{648DAC3D-D9E0-D045-B770-BAA7A2796DAB}"/>
    <dgm:cxn modelId="{3FD5912E-445A-BF43-9C0A-06A8053AEF40}" type="presOf" srcId="{D4A9D3EA-E989-214D-86AE-AC72558722A1}" destId="{FD188895-E837-C944-8C25-CA52AEEDDD65}" srcOrd="0" destOrd="0" presId="urn:microsoft.com/office/officeart/2005/8/layout/process4"/>
    <dgm:cxn modelId="{C5BF07C7-4F8E-BC4F-9C37-91FD4A84D784}" srcId="{2094559D-B013-B94D-8858-BE22F8EBC1FE}" destId="{2F25C14B-278D-354E-9D9C-C9F0A584D660}" srcOrd="0" destOrd="0" parTransId="{930C09DA-4062-0F42-9AE2-3A8902374F5F}" sibTransId="{9D04EC50-0DD7-3344-AC24-284324C43296}"/>
    <dgm:cxn modelId="{BEE0799A-9020-3D41-8B6E-5B2497AAF819}" type="presOf" srcId="{664E31BB-6BA1-E54B-BE8F-BC78CD5FBD61}" destId="{C94BB24A-80E9-054E-883C-082F67567654}" srcOrd="0" destOrd="0" presId="urn:microsoft.com/office/officeart/2005/8/layout/process4"/>
    <dgm:cxn modelId="{2ACF5BB8-431A-EA46-ABC1-A5D6D1C0C5F0}" srcId="{2F25C14B-278D-354E-9D9C-C9F0A584D660}" destId="{BCC8CBCB-3E41-E149-9CCF-93DB4547591E}" srcOrd="0" destOrd="0" parTransId="{F7BE0AC8-6228-2549-BB4B-27337951690E}" sibTransId="{E7EDDE24-7489-FA4D-9687-6A7173E468F8}"/>
    <dgm:cxn modelId="{90A67868-AF4A-3F46-B40C-5CE37E40BDC1}" type="presOf" srcId="{2094559D-B013-B94D-8858-BE22F8EBC1FE}" destId="{BA0556C6-B3FE-B243-9128-D449625D68DA}" srcOrd="0" destOrd="0" presId="urn:microsoft.com/office/officeart/2005/8/layout/process4"/>
    <dgm:cxn modelId="{C14EAC5D-74DB-F34E-8FE8-20857BB73E27}" srcId="{31E9B5BF-EF8E-514E-ABC2-83B138138260}" destId="{06996225-C7B7-DC49-9BB3-A29BBAD70554}" srcOrd="0" destOrd="0" parTransId="{24B76D00-52DE-1349-AF4A-79E25C781EF7}" sibTransId="{81B80587-6767-2944-B6F4-B7BF418599B3}"/>
    <dgm:cxn modelId="{685DF29A-28E8-6E4C-A51B-22916C0280FB}" type="presOf" srcId="{31E9B5BF-EF8E-514E-ABC2-83B138138260}" destId="{CE07E030-55F5-3C40-B834-2E3CAC5122CB}" srcOrd="1" destOrd="0" presId="urn:microsoft.com/office/officeart/2005/8/layout/process4"/>
    <dgm:cxn modelId="{CD633FC2-D981-AB43-95C1-61D4B033741B}" type="presOf" srcId="{2F25C14B-278D-354E-9D9C-C9F0A584D660}" destId="{9DEB5CE2-C436-F540-837B-21BAF335AD64}" srcOrd="0" destOrd="0" presId="urn:microsoft.com/office/officeart/2005/8/layout/process4"/>
    <dgm:cxn modelId="{DCD3B28E-9A08-6B40-81DD-0B6D9ED08CA4}" srcId="{2F25C14B-278D-354E-9D9C-C9F0A584D660}" destId="{48B4CEDC-AB62-6547-A9B8-D211EE56CC76}" srcOrd="1" destOrd="0" parTransId="{E68F14F6-0B06-084D-B11C-5AA37708514A}" sibTransId="{FA1B9E1D-5F03-7849-9BC7-5064DDD15517}"/>
    <dgm:cxn modelId="{CC878360-E793-3F46-B97B-E14CE98A76D9}" type="presOf" srcId="{2F25C14B-278D-354E-9D9C-C9F0A584D660}" destId="{7CB3E36D-E0A9-0545-83AC-7B48F0B907B0}" srcOrd="1" destOrd="0" presId="urn:microsoft.com/office/officeart/2005/8/layout/process4"/>
    <dgm:cxn modelId="{B6E62F93-10BB-B14C-99B2-3B234756D7D9}" type="presOf" srcId="{8AA04BE7-E669-4E44-BC5A-4D3FD9D21840}" destId="{B5E1C84B-0705-284C-A75E-F4CBF255D0F6}" srcOrd="0" destOrd="0" presId="urn:microsoft.com/office/officeart/2005/8/layout/process4"/>
    <dgm:cxn modelId="{017AB1FE-2583-3D4F-9678-5BAA31FE47A5}" srcId="{8AA04BE7-E669-4E44-BC5A-4D3FD9D21840}" destId="{664E31BB-6BA1-E54B-BE8F-BC78CD5FBD61}" srcOrd="0" destOrd="0" parTransId="{7F61E56A-E9DA-EA49-857E-D6FBCC2865FC}" sibTransId="{9B07F53B-AE28-C54E-980D-B4CD85425FE0}"/>
    <dgm:cxn modelId="{75307D2D-1500-8647-B7E0-E4892859A374}" srcId="{8AA04BE7-E669-4E44-BC5A-4D3FD9D21840}" destId="{D4A9D3EA-E989-214D-86AE-AC72558722A1}" srcOrd="1" destOrd="0" parTransId="{EA43C844-4565-DE49-8F73-6A9E75837723}" sibTransId="{E90D49ED-92B3-FD42-B601-79E926066DAE}"/>
    <dgm:cxn modelId="{8225871A-E662-AB40-868F-C6DFD1CA007F}" type="presParOf" srcId="{BA0556C6-B3FE-B243-9128-D449625D68DA}" destId="{42F44BBA-56FE-A241-B46D-AA2FBE00989C}" srcOrd="0" destOrd="0" presId="urn:microsoft.com/office/officeart/2005/8/layout/process4"/>
    <dgm:cxn modelId="{941645A0-776E-C74C-BE58-3CDB82191062}" type="presParOf" srcId="{42F44BBA-56FE-A241-B46D-AA2FBE00989C}" destId="{B5E1C84B-0705-284C-A75E-F4CBF255D0F6}" srcOrd="0" destOrd="0" presId="urn:microsoft.com/office/officeart/2005/8/layout/process4"/>
    <dgm:cxn modelId="{0095D5C0-56F5-A443-8976-60380437E7FE}" type="presParOf" srcId="{42F44BBA-56FE-A241-B46D-AA2FBE00989C}" destId="{F0A46D24-2D78-D147-86BD-383415DB9295}" srcOrd="1" destOrd="0" presId="urn:microsoft.com/office/officeart/2005/8/layout/process4"/>
    <dgm:cxn modelId="{A30110D2-19E8-DE44-8390-40D6BA7A3DEF}" type="presParOf" srcId="{42F44BBA-56FE-A241-B46D-AA2FBE00989C}" destId="{F3B90DED-2D49-EB44-A188-D817347B895A}" srcOrd="2" destOrd="0" presId="urn:microsoft.com/office/officeart/2005/8/layout/process4"/>
    <dgm:cxn modelId="{D629D5C7-C52E-8047-9928-B16ED5D8D288}" type="presParOf" srcId="{F3B90DED-2D49-EB44-A188-D817347B895A}" destId="{C94BB24A-80E9-054E-883C-082F67567654}" srcOrd="0" destOrd="0" presId="urn:microsoft.com/office/officeart/2005/8/layout/process4"/>
    <dgm:cxn modelId="{5599B72D-D2D8-A44C-A163-B80301702EF5}" type="presParOf" srcId="{F3B90DED-2D49-EB44-A188-D817347B895A}" destId="{FD188895-E837-C944-8C25-CA52AEEDDD65}" srcOrd="1" destOrd="0" presId="urn:microsoft.com/office/officeart/2005/8/layout/process4"/>
    <dgm:cxn modelId="{6F70408B-3E49-2143-9FD6-072543F86A14}" type="presParOf" srcId="{BA0556C6-B3FE-B243-9128-D449625D68DA}" destId="{DDEE1505-E0A3-A64D-AF32-2D7138290A9D}" srcOrd="1" destOrd="0" presId="urn:microsoft.com/office/officeart/2005/8/layout/process4"/>
    <dgm:cxn modelId="{5A59C8DE-6691-3048-88BB-ED69E660545B}" type="presParOf" srcId="{BA0556C6-B3FE-B243-9128-D449625D68DA}" destId="{D08668BD-32D8-334F-829C-432D61F0E395}" srcOrd="2" destOrd="0" presId="urn:microsoft.com/office/officeart/2005/8/layout/process4"/>
    <dgm:cxn modelId="{7D1966E3-ADC9-5645-885D-4961B88C55BE}" type="presParOf" srcId="{D08668BD-32D8-334F-829C-432D61F0E395}" destId="{C91FB82C-58C6-0143-8B75-D3F87871CFC3}" srcOrd="0" destOrd="0" presId="urn:microsoft.com/office/officeart/2005/8/layout/process4"/>
    <dgm:cxn modelId="{45AC53EA-924E-274B-84D2-2991EA6DAB0E}" type="presParOf" srcId="{D08668BD-32D8-334F-829C-432D61F0E395}" destId="{CE07E030-55F5-3C40-B834-2E3CAC5122CB}" srcOrd="1" destOrd="0" presId="urn:microsoft.com/office/officeart/2005/8/layout/process4"/>
    <dgm:cxn modelId="{2579A08A-D5CF-C647-B7FB-0C9B29747840}" type="presParOf" srcId="{D08668BD-32D8-334F-829C-432D61F0E395}" destId="{11BC695E-60FE-5F48-8946-40C35F8723A2}" srcOrd="2" destOrd="0" presId="urn:microsoft.com/office/officeart/2005/8/layout/process4"/>
    <dgm:cxn modelId="{12BECB8E-59E3-724F-BA64-4E6F78764A52}" type="presParOf" srcId="{11BC695E-60FE-5F48-8946-40C35F8723A2}" destId="{49351D91-EC78-7643-8550-61B48D11AE7B}" srcOrd="0" destOrd="0" presId="urn:microsoft.com/office/officeart/2005/8/layout/process4"/>
    <dgm:cxn modelId="{C380D564-7B3B-A144-99BC-C53376784B8B}" type="presParOf" srcId="{BA0556C6-B3FE-B243-9128-D449625D68DA}" destId="{92088F6C-7F2E-8F43-BF10-E4A203295352}" srcOrd="3" destOrd="0" presId="urn:microsoft.com/office/officeart/2005/8/layout/process4"/>
    <dgm:cxn modelId="{A99A2804-B4D4-7D4B-9CE0-72A061A0640E}" type="presParOf" srcId="{BA0556C6-B3FE-B243-9128-D449625D68DA}" destId="{D9288D9B-F984-1C48-B5C7-DFA907B38663}" srcOrd="4" destOrd="0" presId="urn:microsoft.com/office/officeart/2005/8/layout/process4"/>
    <dgm:cxn modelId="{61AC3ABE-7540-864E-B418-317ED487BD81}" type="presParOf" srcId="{D9288D9B-F984-1C48-B5C7-DFA907B38663}" destId="{9DEB5CE2-C436-F540-837B-21BAF335AD64}" srcOrd="0" destOrd="0" presId="urn:microsoft.com/office/officeart/2005/8/layout/process4"/>
    <dgm:cxn modelId="{04C4170D-29C0-BA40-AA01-808CF6D0D07D}" type="presParOf" srcId="{D9288D9B-F984-1C48-B5C7-DFA907B38663}" destId="{7CB3E36D-E0A9-0545-83AC-7B48F0B907B0}" srcOrd="1" destOrd="0" presId="urn:microsoft.com/office/officeart/2005/8/layout/process4"/>
    <dgm:cxn modelId="{ED09B4A1-BF14-054F-B00E-82E832333C81}" type="presParOf" srcId="{D9288D9B-F984-1C48-B5C7-DFA907B38663}" destId="{3E20FC05-14A6-B840-B542-63C196173CE5}" srcOrd="2" destOrd="0" presId="urn:microsoft.com/office/officeart/2005/8/layout/process4"/>
    <dgm:cxn modelId="{AE87381F-932E-E448-8848-DB91B1C823AA}" type="presParOf" srcId="{3E20FC05-14A6-B840-B542-63C196173CE5}" destId="{A98789CE-4004-3344-9A6C-75D46EF26242}" srcOrd="0" destOrd="0" presId="urn:microsoft.com/office/officeart/2005/8/layout/process4"/>
    <dgm:cxn modelId="{96D0724B-E97F-3C48-A2E9-F91396A6B654}" type="presParOf" srcId="{3E20FC05-14A6-B840-B542-63C196173CE5}" destId="{16FFF7ED-DEC8-184C-B764-B25E33993939}" srcOrd="1" destOrd="0" presId="urn:microsoft.com/office/officeart/2005/8/layout/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9EF0EE-D90D-9349-9523-0484F1303309}">
      <dsp:nvSpPr>
        <dsp:cNvPr id="0" name=""/>
        <dsp:cNvSpPr/>
      </dsp:nvSpPr>
      <dsp:spPr>
        <a:xfrm>
          <a:off x="1895212" y="2108057"/>
          <a:ext cx="9085762" cy="9085762"/>
        </a:xfrm>
        <a:prstGeom prst="blockArc">
          <a:avLst>
            <a:gd name="adj1" fmla="val 10939654"/>
            <a:gd name="adj2" fmla="val 15809124"/>
            <a:gd name="adj3" fmla="val 4640"/>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A1D5FD2-398E-5749-A7EB-F13D64AB76CA}">
      <dsp:nvSpPr>
        <dsp:cNvPr id="0" name=""/>
        <dsp:cNvSpPr/>
      </dsp:nvSpPr>
      <dsp:spPr>
        <a:xfrm>
          <a:off x="1849029" y="1264600"/>
          <a:ext cx="9085762" cy="9085762"/>
        </a:xfrm>
        <a:prstGeom prst="blockArc">
          <a:avLst>
            <a:gd name="adj1" fmla="val 5735361"/>
            <a:gd name="adj2" fmla="val 10284254"/>
            <a:gd name="adj3" fmla="val 4640"/>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67B75C6-8EAB-41CB-8E9D-3FEC92F2C740}">
      <dsp:nvSpPr>
        <dsp:cNvPr id="0" name=""/>
        <dsp:cNvSpPr/>
      </dsp:nvSpPr>
      <dsp:spPr>
        <a:xfrm>
          <a:off x="1230472" y="1247417"/>
          <a:ext cx="9085762" cy="9085762"/>
        </a:xfrm>
        <a:prstGeom prst="blockArc">
          <a:avLst>
            <a:gd name="adj1" fmla="val 378565"/>
            <a:gd name="adj2" fmla="val 5255588"/>
            <a:gd name="adj3" fmla="val 4640"/>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824FDBC-5895-164F-8ECC-C3F78C46A42D}">
      <dsp:nvSpPr>
        <dsp:cNvPr id="0" name=""/>
        <dsp:cNvSpPr/>
      </dsp:nvSpPr>
      <dsp:spPr>
        <a:xfrm>
          <a:off x="1221510" y="2133443"/>
          <a:ext cx="9085762" cy="9085762"/>
        </a:xfrm>
        <a:prstGeom prst="blockArc">
          <a:avLst>
            <a:gd name="adj1" fmla="val 16331918"/>
            <a:gd name="adj2" fmla="val 21290975"/>
            <a:gd name="adj3" fmla="val 4640"/>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0EF81BF-0A04-E441-9896-1E1430673EB5}">
      <dsp:nvSpPr>
        <dsp:cNvPr id="0" name=""/>
        <dsp:cNvSpPr/>
      </dsp:nvSpPr>
      <dsp:spPr>
        <a:xfrm>
          <a:off x="4116991" y="4343810"/>
          <a:ext cx="3937372" cy="3891745"/>
        </a:xfrm>
        <a:prstGeom prst="ellipse">
          <a:avLst/>
        </a:prstGeom>
        <a:solidFill>
          <a:srgbClr val="EDAC1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rtl="0">
            <a:lnSpc>
              <a:spcPct val="90000"/>
            </a:lnSpc>
            <a:spcBef>
              <a:spcPct val="0"/>
            </a:spcBef>
            <a:spcAft>
              <a:spcPct val="35000"/>
            </a:spcAft>
          </a:pPr>
          <a:r>
            <a:rPr lang="en-US" sz="4000" b="1" i="0" kern="1200" dirty="0" smtClean="0">
              <a:latin typeface="Garamond" charset="0"/>
              <a:ea typeface="Garamond" charset="0"/>
              <a:cs typeface="Garamond" charset="0"/>
            </a:rPr>
            <a:t>Job Satisfaction</a:t>
          </a:r>
          <a:endParaRPr lang="en-US" sz="4000" b="1" i="0" kern="1200" dirty="0">
            <a:latin typeface="Garamond" charset="0"/>
            <a:ea typeface="Garamond" charset="0"/>
            <a:cs typeface="Garamond" charset="0"/>
          </a:endParaRPr>
        </a:p>
      </dsp:txBody>
      <dsp:txXfrm>
        <a:off x="4693606" y="4913743"/>
        <a:ext cx="2784142" cy="2751879"/>
      </dsp:txXfrm>
    </dsp:sp>
    <dsp:sp modelId="{6C346055-0314-A446-9AD5-015BA8528BCF}">
      <dsp:nvSpPr>
        <dsp:cNvPr id="0" name=""/>
        <dsp:cNvSpPr/>
      </dsp:nvSpPr>
      <dsp:spPr>
        <a:xfrm>
          <a:off x="3850026" y="366264"/>
          <a:ext cx="4169209" cy="3751667"/>
        </a:xfrm>
        <a:prstGeom prst="ellipse">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0">
            <a:lnSpc>
              <a:spcPct val="90000"/>
            </a:lnSpc>
            <a:spcBef>
              <a:spcPct val="0"/>
            </a:spcBef>
            <a:spcAft>
              <a:spcPct val="35000"/>
            </a:spcAft>
          </a:pPr>
          <a:r>
            <a:rPr lang="en-US" sz="4400" b="1" i="0" kern="1200" dirty="0">
              <a:latin typeface="Garamond" charset="0"/>
              <a:ea typeface="Garamond" charset="0"/>
              <a:cs typeface="Garamond" charset="0"/>
            </a:rPr>
            <a:t>Students</a:t>
          </a:r>
          <a:endParaRPr lang="en-US" sz="4800" b="1" i="0" kern="1200" dirty="0">
            <a:latin typeface="Garamond" charset="0"/>
            <a:ea typeface="Garamond" charset="0"/>
            <a:cs typeface="Garamond" charset="0"/>
          </a:endParaRP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Relationship</a:t>
          </a:r>
          <a:r>
            <a:rPr lang="en-US" sz="2800" i="0" kern="1200" baseline="0" dirty="0">
              <a:latin typeface="Garamond" charset="0"/>
              <a:ea typeface="Garamond" charset="0"/>
              <a:cs typeface="Garamond" charset="0"/>
            </a:rPr>
            <a:t> w/s</a:t>
          </a:r>
          <a:r>
            <a:rPr lang="en-US" sz="2800" i="0" kern="1200" dirty="0">
              <a:latin typeface="Garamond" charset="0"/>
              <a:ea typeface="Garamond" charset="0"/>
              <a:cs typeface="Garamond" charset="0"/>
            </a:rPr>
            <a:t>tudents</a:t>
          </a: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Students’ Behavior, Attitudes, and Motivation</a:t>
          </a:r>
        </a:p>
      </dsp:txBody>
      <dsp:txXfrm>
        <a:off x="4460593" y="915683"/>
        <a:ext cx="2948075" cy="2652829"/>
      </dsp:txXfrm>
    </dsp:sp>
    <dsp:sp modelId="{4489D70A-1A0C-47AC-BA79-86B78A7A4EBD}">
      <dsp:nvSpPr>
        <dsp:cNvPr id="0" name=""/>
        <dsp:cNvSpPr/>
      </dsp:nvSpPr>
      <dsp:spPr>
        <a:xfrm>
          <a:off x="8134157" y="4257782"/>
          <a:ext cx="4099623" cy="4040372"/>
        </a:xfrm>
        <a:prstGeom prst="ellipse">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0">
            <a:lnSpc>
              <a:spcPct val="90000"/>
            </a:lnSpc>
            <a:spcBef>
              <a:spcPct val="0"/>
            </a:spcBef>
            <a:spcAft>
              <a:spcPct val="35000"/>
            </a:spcAft>
          </a:pPr>
          <a:r>
            <a:rPr lang="en-US" sz="4400" b="1" i="0" kern="1200" dirty="0" smtClean="0">
              <a:latin typeface="Garamond" charset="0"/>
              <a:ea typeface="Garamond" charset="0"/>
              <a:cs typeface="Garamond" charset="0"/>
            </a:rPr>
            <a:t>Teaching</a:t>
          </a:r>
          <a:endParaRPr lang="en-US" sz="4800" b="1" i="0" kern="1200" dirty="0">
            <a:latin typeface="Garamond" charset="0"/>
            <a:ea typeface="Garamond" charset="0"/>
            <a:cs typeface="Garamond" charset="0"/>
          </a:endParaRPr>
        </a:p>
        <a:p>
          <a:pPr marL="285750" lvl="1" indent="-285750" algn="l" defTabSz="1244600" rtl="0">
            <a:lnSpc>
              <a:spcPct val="90000"/>
            </a:lnSpc>
            <a:spcBef>
              <a:spcPct val="0"/>
            </a:spcBef>
            <a:spcAft>
              <a:spcPct val="15000"/>
            </a:spcAft>
            <a:buChar char="••"/>
          </a:pPr>
          <a:r>
            <a:rPr lang="en-US" sz="2800" b="0" i="0" kern="1200" dirty="0" smtClean="0">
              <a:latin typeface="Garamond" charset="0"/>
              <a:ea typeface="Garamond" charset="0"/>
              <a:cs typeface="Garamond" charset="0"/>
            </a:rPr>
            <a:t>Teaching &amp; pedagogy</a:t>
          </a:r>
          <a:endParaRPr lang="en-US" sz="2800" b="0" i="0" kern="1200" dirty="0">
            <a:latin typeface="Garamond" charset="0"/>
            <a:ea typeface="Garamond" charset="0"/>
            <a:cs typeface="Garamond" charset="0"/>
          </a:endParaRPr>
        </a:p>
        <a:p>
          <a:pPr marL="285750" lvl="1" indent="-285750" algn="l" defTabSz="1244600" rtl="0">
            <a:lnSpc>
              <a:spcPct val="90000"/>
            </a:lnSpc>
            <a:spcBef>
              <a:spcPct val="0"/>
            </a:spcBef>
            <a:spcAft>
              <a:spcPct val="15000"/>
            </a:spcAft>
            <a:buChar char="••"/>
          </a:pPr>
          <a:r>
            <a:rPr lang="en-US" sz="2800" b="0" i="0" kern="1200" dirty="0" smtClean="0">
              <a:latin typeface="Garamond" charset="0"/>
              <a:ea typeface="Garamond" charset="0"/>
              <a:cs typeface="Garamond" charset="0"/>
            </a:rPr>
            <a:t>Curriculum</a:t>
          </a:r>
          <a:endParaRPr lang="en-US" sz="2800" b="0" i="0" kern="1200" dirty="0">
            <a:latin typeface="Garamond" charset="0"/>
            <a:ea typeface="Garamond" charset="0"/>
            <a:cs typeface="Garamond" charset="0"/>
          </a:endParaRPr>
        </a:p>
        <a:p>
          <a:pPr marL="285750" lvl="1" indent="-285750" algn="l" defTabSz="1244600" rtl="0">
            <a:lnSpc>
              <a:spcPct val="90000"/>
            </a:lnSpc>
            <a:spcBef>
              <a:spcPct val="0"/>
            </a:spcBef>
            <a:spcAft>
              <a:spcPct val="15000"/>
            </a:spcAft>
            <a:buChar char="••"/>
          </a:pPr>
          <a:r>
            <a:rPr lang="en-US" sz="2800" b="0" i="0" kern="1200" dirty="0" smtClean="0">
              <a:latin typeface="Garamond" charset="0"/>
              <a:ea typeface="Garamond" charset="0"/>
              <a:cs typeface="Garamond" charset="0"/>
            </a:rPr>
            <a:t>Enjoyment of subjects taught</a:t>
          </a:r>
          <a:endParaRPr lang="en-US" sz="2800" b="0" i="0" kern="1200" dirty="0">
            <a:latin typeface="Garamond" charset="0"/>
            <a:ea typeface="Garamond" charset="0"/>
            <a:cs typeface="Garamond" charset="0"/>
          </a:endParaRPr>
        </a:p>
      </dsp:txBody>
      <dsp:txXfrm>
        <a:off x="8734533" y="4849481"/>
        <a:ext cx="2898871" cy="2856974"/>
      </dsp:txXfrm>
    </dsp:sp>
    <dsp:sp modelId="{A1AFD24F-432F-A44B-B6EB-FBB7D35AEAD0}">
      <dsp:nvSpPr>
        <dsp:cNvPr id="0" name=""/>
        <dsp:cNvSpPr/>
      </dsp:nvSpPr>
      <dsp:spPr>
        <a:xfrm>
          <a:off x="3900191" y="8413603"/>
          <a:ext cx="4119032" cy="3620547"/>
        </a:xfrm>
        <a:prstGeom prst="ellipse">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0">
            <a:lnSpc>
              <a:spcPct val="90000"/>
            </a:lnSpc>
            <a:spcBef>
              <a:spcPct val="0"/>
            </a:spcBef>
            <a:spcAft>
              <a:spcPct val="35000"/>
            </a:spcAft>
          </a:pPr>
          <a:r>
            <a:rPr lang="en-US" sz="4400" b="1" i="0" kern="1200" dirty="0">
              <a:latin typeface="Garamond" charset="0"/>
              <a:ea typeface="Garamond" charset="0"/>
              <a:cs typeface="Garamond" charset="0"/>
            </a:rPr>
            <a:t>Admin</a:t>
          </a:r>
          <a:r>
            <a:rPr lang="en-US" sz="4800" b="1" i="0" kern="1200" dirty="0">
              <a:latin typeface="Garamond" charset="0"/>
              <a:ea typeface="Garamond" charset="0"/>
              <a:cs typeface="Garamond" charset="0"/>
            </a:rPr>
            <a:t>.</a:t>
          </a: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Relationship</a:t>
          </a:r>
          <a:r>
            <a:rPr lang="en-US" sz="2800" i="0" kern="1200" baseline="0" dirty="0">
              <a:latin typeface="Garamond" charset="0"/>
              <a:ea typeface="Garamond" charset="0"/>
              <a:cs typeface="Garamond" charset="0"/>
            </a:rPr>
            <a:t> w/administrators</a:t>
          </a:r>
          <a:endParaRPr lang="en-US" sz="2800" i="0" kern="1200" dirty="0">
            <a:latin typeface="Garamond" charset="0"/>
            <a:ea typeface="Garamond" charset="0"/>
            <a:cs typeface="Garamond" charset="0"/>
          </a:endParaRP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Resources</a:t>
          </a: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Professional Development</a:t>
          </a:r>
        </a:p>
      </dsp:txBody>
      <dsp:txXfrm>
        <a:off x="4503409" y="8943820"/>
        <a:ext cx="2912596" cy="2560113"/>
      </dsp:txXfrm>
    </dsp:sp>
    <dsp:sp modelId="{03F15C8D-3075-784C-8A67-0A068E3440FD}">
      <dsp:nvSpPr>
        <dsp:cNvPr id="0" name=""/>
        <dsp:cNvSpPr/>
      </dsp:nvSpPr>
      <dsp:spPr>
        <a:xfrm>
          <a:off x="-39241" y="4447943"/>
          <a:ext cx="4087006" cy="4045553"/>
        </a:xfrm>
        <a:prstGeom prst="ellipse">
          <a:avLst/>
        </a:prstGeom>
        <a:solidFill>
          <a:srgbClr val="2A3E8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0">
            <a:lnSpc>
              <a:spcPct val="90000"/>
            </a:lnSpc>
            <a:spcBef>
              <a:spcPct val="0"/>
            </a:spcBef>
            <a:spcAft>
              <a:spcPct val="35000"/>
            </a:spcAft>
          </a:pPr>
          <a:r>
            <a:rPr lang="en-US" sz="4400" b="1" i="0" kern="1200" dirty="0">
              <a:latin typeface="Garamond" charset="0"/>
              <a:ea typeface="Garamond" charset="0"/>
              <a:cs typeface="Garamond" charset="0"/>
            </a:rPr>
            <a:t>Workload</a:t>
          </a:r>
          <a:endParaRPr lang="en-US" sz="4800" b="1" i="0" kern="1200" dirty="0">
            <a:latin typeface="Garamond" charset="0"/>
            <a:ea typeface="Garamond" charset="0"/>
            <a:cs typeface="Garamond" charset="0"/>
          </a:endParaRPr>
        </a:p>
        <a:p>
          <a:pPr marL="285750" lvl="1" indent="-285750" algn="l" defTabSz="1422400" rtl="0">
            <a:lnSpc>
              <a:spcPct val="90000"/>
            </a:lnSpc>
            <a:spcBef>
              <a:spcPct val="0"/>
            </a:spcBef>
            <a:spcAft>
              <a:spcPct val="15000"/>
            </a:spcAft>
            <a:buChar char="••"/>
          </a:pPr>
          <a:r>
            <a:rPr lang="en-US" sz="3200" i="0" kern="1200" dirty="0">
              <a:latin typeface="Garamond" charset="0"/>
              <a:ea typeface="Garamond" charset="0"/>
              <a:cs typeface="Garamond" charset="0"/>
            </a:rPr>
            <a:t>Number of Classes</a:t>
          </a:r>
        </a:p>
        <a:p>
          <a:pPr marL="285750" lvl="1" indent="-285750" algn="l" defTabSz="1244600" rtl="0">
            <a:lnSpc>
              <a:spcPct val="90000"/>
            </a:lnSpc>
            <a:spcBef>
              <a:spcPct val="0"/>
            </a:spcBef>
            <a:spcAft>
              <a:spcPct val="15000"/>
            </a:spcAft>
            <a:buChar char="••"/>
          </a:pPr>
          <a:r>
            <a:rPr lang="en-US" sz="2800" i="0" kern="1200" dirty="0">
              <a:latin typeface="Garamond" charset="0"/>
              <a:ea typeface="Garamond" charset="0"/>
              <a:cs typeface="Garamond" charset="0"/>
            </a:rPr>
            <a:t>Additional Duties</a:t>
          </a:r>
        </a:p>
      </dsp:txBody>
      <dsp:txXfrm>
        <a:off x="559287" y="5040401"/>
        <a:ext cx="2889950" cy="28606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A46D24-2D78-D147-86BD-383415DB9295}">
      <dsp:nvSpPr>
        <dsp:cNvPr id="0" name=""/>
        <dsp:cNvSpPr/>
      </dsp:nvSpPr>
      <dsp:spPr>
        <a:xfrm>
          <a:off x="0" y="7045905"/>
          <a:ext cx="12359698" cy="2312623"/>
        </a:xfrm>
        <a:prstGeom prst="rect">
          <a:avLst/>
        </a:prstGeom>
        <a:solidFill>
          <a:srgbClr val="2A3E8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rtl="0">
            <a:lnSpc>
              <a:spcPct val="90000"/>
            </a:lnSpc>
            <a:spcBef>
              <a:spcPct val="0"/>
            </a:spcBef>
            <a:spcAft>
              <a:spcPct val="35000"/>
            </a:spcAft>
          </a:pPr>
          <a:r>
            <a:rPr lang="en-US" sz="5400" kern="1200" dirty="0" smtClean="0">
              <a:latin typeface="Garamond" charset="0"/>
              <a:ea typeface="Garamond" charset="0"/>
              <a:cs typeface="Garamond" charset="0"/>
            </a:rPr>
            <a:t>Data analysis</a:t>
          </a:r>
          <a:endParaRPr lang="en-US" sz="5400" kern="1200" dirty="0">
            <a:latin typeface="Garamond" charset="0"/>
            <a:ea typeface="Garamond" charset="0"/>
            <a:cs typeface="Garamond" charset="0"/>
          </a:endParaRPr>
        </a:p>
      </dsp:txBody>
      <dsp:txXfrm>
        <a:off x="0" y="7045905"/>
        <a:ext cx="12359698" cy="1248816"/>
      </dsp:txXfrm>
    </dsp:sp>
    <dsp:sp modelId="{C94BB24A-80E9-054E-883C-082F67567654}">
      <dsp:nvSpPr>
        <dsp:cNvPr id="0" name=""/>
        <dsp:cNvSpPr/>
      </dsp:nvSpPr>
      <dsp:spPr>
        <a:xfrm>
          <a:off x="0" y="8248469"/>
          <a:ext cx="6179848" cy="1063806"/>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41376" tIns="60960" rIns="341376" bIns="60960" numCol="1" spcCol="1270" anchor="ctr" anchorCtr="0">
          <a:noAutofit/>
        </a:bodyPr>
        <a:lstStyle/>
        <a:p>
          <a:pPr lvl="0" algn="ctr" defTabSz="2133600" rtl="0">
            <a:lnSpc>
              <a:spcPct val="90000"/>
            </a:lnSpc>
            <a:spcBef>
              <a:spcPct val="0"/>
            </a:spcBef>
            <a:spcAft>
              <a:spcPct val="35000"/>
            </a:spcAft>
          </a:pPr>
          <a:r>
            <a:rPr lang="en-US" sz="4800" kern="1200" dirty="0" smtClean="0">
              <a:latin typeface="Garamond" charset="0"/>
              <a:ea typeface="Garamond" charset="0"/>
              <a:cs typeface="Garamond" charset="0"/>
            </a:rPr>
            <a:t>Transcription</a:t>
          </a:r>
          <a:endParaRPr lang="en-US" sz="4800" kern="1200" dirty="0">
            <a:latin typeface="Garamond" charset="0"/>
            <a:ea typeface="Garamond" charset="0"/>
            <a:cs typeface="Garamond" charset="0"/>
          </a:endParaRPr>
        </a:p>
      </dsp:txBody>
      <dsp:txXfrm>
        <a:off x="0" y="8248469"/>
        <a:ext cx="6179848" cy="1063806"/>
      </dsp:txXfrm>
    </dsp:sp>
    <dsp:sp modelId="{FD188895-E837-C944-8C25-CA52AEEDDD65}">
      <dsp:nvSpPr>
        <dsp:cNvPr id="0" name=""/>
        <dsp:cNvSpPr/>
      </dsp:nvSpPr>
      <dsp:spPr>
        <a:xfrm>
          <a:off x="6179849" y="8248469"/>
          <a:ext cx="6179848" cy="1063806"/>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41376" tIns="60960" rIns="341376" bIns="60960" numCol="1" spcCol="1270" anchor="ctr" anchorCtr="0">
          <a:noAutofit/>
        </a:bodyPr>
        <a:lstStyle/>
        <a:p>
          <a:pPr lvl="0" algn="ctr" defTabSz="2133600" rtl="0">
            <a:lnSpc>
              <a:spcPct val="90000"/>
            </a:lnSpc>
            <a:spcBef>
              <a:spcPct val="0"/>
            </a:spcBef>
            <a:spcAft>
              <a:spcPct val="35000"/>
            </a:spcAft>
          </a:pPr>
          <a:r>
            <a:rPr lang="en-US" sz="4800" kern="1200" dirty="0" smtClean="0">
              <a:latin typeface="Garamond" charset="0"/>
              <a:ea typeface="Garamond" charset="0"/>
              <a:cs typeface="Garamond" charset="0"/>
            </a:rPr>
            <a:t>Thematic coding</a:t>
          </a:r>
          <a:endParaRPr lang="en-US" sz="4800" kern="1200" dirty="0">
            <a:latin typeface="Garamond" charset="0"/>
            <a:ea typeface="Garamond" charset="0"/>
            <a:cs typeface="Garamond" charset="0"/>
          </a:endParaRPr>
        </a:p>
      </dsp:txBody>
      <dsp:txXfrm>
        <a:off x="6179849" y="8248469"/>
        <a:ext cx="6179848" cy="1063806"/>
      </dsp:txXfrm>
    </dsp:sp>
    <dsp:sp modelId="{CE07E030-55F5-3C40-B834-2E3CAC5122CB}">
      <dsp:nvSpPr>
        <dsp:cNvPr id="0" name=""/>
        <dsp:cNvSpPr/>
      </dsp:nvSpPr>
      <dsp:spPr>
        <a:xfrm rot="10800000">
          <a:off x="0" y="3523779"/>
          <a:ext cx="12359698" cy="3556814"/>
        </a:xfrm>
        <a:prstGeom prst="upArrowCallout">
          <a:avLst/>
        </a:prstGeom>
        <a:solidFill>
          <a:srgbClr val="2A3E8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rtl="0">
            <a:lnSpc>
              <a:spcPct val="90000"/>
            </a:lnSpc>
            <a:spcBef>
              <a:spcPct val="0"/>
            </a:spcBef>
            <a:spcAft>
              <a:spcPct val="35000"/>
            </a:spcAft>
          </a:pPr>
          <a:r>
            <a:rPr lang="en-US" sz="5400" kern="1200" dirty="0" smtClean="0">
              <a:latin typeface="Garamond" charset="0"/>
              <a:ea typeface="Garamond" charset="0"/>
              <a:cs typeface="Garamond" charset="0"/>
            </a:rPr>
            <a:t>Interview</a:t>
          </a:r>
          <a:endParaRPr lang="en-US" sz="5400" kern="1200" dirty="0">
            <a:latin typeface="Garamond" charset="0"/>
            <a:ea typeface="Garamond" charset="0"/>
            <a:cs typeface="Garamond" charset="0"/>
          </a:endParaRPr>
        </a:p>
      </dsp:txBody>
      <dsp:txXfrm rot="-10800000">
        <a:off x="0" y="3523779"/>
        <a:ext cx="12359698" cy="1248441"/>
      </dsp:txXfrm>
    </dsp:sp>
    <dsp:sp modelId="{49351D91-EC78-7643-8550-61B48D11AE7B}">
      <dsp:nvSpPr>
        <dsp:cNvPr id="0" name=""/>
        <dsp:cNvSpPr/>
      </dsp:nvSpPr>
      <dsp:spPr>
        <a:xfrm>
          <a:off x="0" y="4772221"/>
          <a:ext cx="12359698" cy="10634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41376" tIns="60960" rIns="341376" bIns="60960" numCol="1" spcCol="1270" anchor="ctr" anchorCtr="0">
          <a:noAutofit/>
        </a:bodyPr>
        <a:lstStyle/>
        <a:p>
          <a:pPr lvl="0" algn="ctr" defTabSz="2133600" rtl="0">
            <a:lnSpc>
              <a:spcPct val="90000"/>
            </a:lnSpc>
            <a:spcBef>
              <a:spcPct val="0"/>
            </a:spcBef>
            <a:spcAft>
              <a:spcPct val="35000"/>
            </a:spcAft>
          </a:pPr>
          <a:r>
            <a:rPr lang="en-US" sz="4800" kern="1200" smtClean="0">
              <a:latin typeface="Garamond" charset="0"/>
              <a:ea typeface="Garamond" charset="0"/>
              <a:cs typeface="Garamond" charset="0"/>
            </a:rPr>
            <a:t>Semi-structured questions</a:t>
          </a:r>
          <a:endParaRPr lang="en-US" sz="4800" kern="1200">
            <a:latin typeface="Garamond" charset="0"/>
            <a:ea typeface="Garamond" charset="0"/>
            <a:cs typeface="Garamond" charset="0"/>
          </a:endParaRPr>
        </a:p>
      </dsp:txBody>
      <dsp:txXfrm>
        <a:off x="0" y="4772221"/>
        <a:ext cx="12359698" cy="1063487"/>
      </dsp:txXfrm>
    </dsp:sp>
    <dsp:sp modelId="{7CB3E36D-E0A9-0545-83AC-7B48F0B907B0}">
      <dsp:nvSpPr>
        <dsp:cNvPr id="0" name=""/>
        <dsp:cNvSpPr/>
      </dsp:nvSpPr>
      <dsp:spPr>
        <a:xfrm rot="10800000">
          <a:off x="0" y="1654"/>
          <a:ext cx="12359698" cy="3556814"/>
        </a:xfrm>
        <a:prstGeom prst="upArrowCallout">
          <a:avLst/>
        </a:prstGeom>
        <a:solidFill>
          <a:srgbClr val="2A3E8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rtl="0">
            <a:lnSpc>
              <a:spcPct val="90000"/>
            </a:lnSpc>
            <a:spcBef>
              <a:spcPct val="0"/>
            </a:spcBef>
            <a:spcAft>
              <a:spcPct val="35000"/>
            </a:spcAft>
          </a:pPr>
          <a:r>
            <a:rPr lang="en-US" sz="5400" kern="1200" dirty="0" smtClean="0">
              <a:latin typeface="Garamond" charset="0"/>
              <a:ea typeface="Garamond" charset="0"/>
              <a:cs typeface="Garamond" charset="0"/>
            </a:rPr>
            <a:t>Observation </a:t>
          </a:r>
          <a:r>
            <a:rPr lang="en-US" sz="5400" kern="1200" baseline="0" dirty="0" smtClean="0">
              <a:latin typeface="Garamond" charset="0"/>
              <a:ea typeface="Garamond" charset="0"/>
              <a:cs typeface="Garamond" charset="0"/>
            </a:rPr>
            <a:t>(1-full day)</a:t>
          </a:r>
          <a:endParaRPr lang="en-US" sz="5400" kern="1200" dirty="0">
            <a:latin typeface="Garamond" charset="0"/>
            <a:ea typeface="Garamond" charset="0"/>
            <a:cs typeface="Garamond" charset="0"/>
          </a:endParaRPr>
        </a:p>
      </dsp:txBody>
      <dsp:txXfrm rot="-10800000">
        <a:off x="0" y="1654"/>
        <a:ext cx="12359698" cy="1248441"/>
      </dsp:txXfrm>
    </dsp:sp>
    <dsp:sp modelId="{A98789CE-4004-3344-9A6C-75D46EF26242}">
      <dsp:nvSpPr>
        <dsp:cNvPr id="0" name=""/>
        <dsp:cNvSpPr/>
      </dsp:nvSpPr>
      <dsp:spPr>
        <a:xfrm>
          <a:off x="0" y="1250096"/>
          <a:ext cx="6179848" cy="10634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41376" tIns="60960" rIns="341376" bIns="60960" numCol="1" spcCol="1270" anchor="ctr" anchorCtr="0">
          <a:noAutofit/>
        </a:bodyPr>
        <a:lstStyle/>
        <a:p>
          <a:pPr lvl="0" algn="ctr" defTabSz="2133600" rtl="0">
            <a:lnSpc>
              <a:spcPct val="90000"/>
            </a:lnSpc>
            <a:spcBef>
              <a:spcPct val="0"/>
            </a:spcBef>
            <a:spcAft>
              <a:spcPct val="35000"/>
            </a:spcAft>
          </a:pPr>
          <a:r>
            <a:rPr lang="en-US" sz="4800" kern="1200" dirty="0" smtClean="0">
              <a:latin typeface="Garamond" charset="0"/>
              <a:ea typeface="Garamond" charset="0"/>
              <a:cs typeface="Garamond" charset="0"/>
            </a:rPr>
            <a:t>Field Notes</a:t>
          </a:r>
          <a:endParaRPr lang="en-US" sz="4800" kern="1200" dirty="0">
            <a:latin typeface="Garamond" charset="0"/>
            <a:ea typeface="Garamond" charset="0"/>
            <a:cs typeface="Garamond" charset="0"/>
          </a:endParaRPr>
        </a:p>
      </dsp:txBody>
      <dsp:txXfrm>
        <a:off x="0" y="1250096"/>
        <a:ext cx="6179848" cy="1063487"/>
      </dsp:txXfrm>
    </dsp:sp>
    <dsp:sp modelId="{16FFF7ED-DEC8-184C-B764-B25E33993939}">
      <dsp:nvSpPr>
        <dsp:cNvPr id="0" name=""/>
        <dsp:cNvSpPr/>
      </dsp:nvSpPr>
      <dsp:spPr>
        <a:xfrm>
          <a:off x="6179849" y="1250096"/>
          <a:ext cx="6179848" cy="10634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41376" tIns="60960" rIns="341376" bIns="60960" numCol="1" spcCol="1270" anchor="ctr" anchorCtr="0">
          <a:noAutofit/>
        </a:bodyPr>
        <a:lstStyle/>
        <a:p>
          <a:pPr lvl="0" algn="ctr" defTabSz="2133600" rtl="0">
            <a:lnSpc>
              <a:spcPct val="90000"/>
            </a:lnSpc>
            <a:spcBef>
              <a:spcPct val="0"/>
            </a:spcBef>
            <a:spcAft>
              <a:spcPct val="35000"/>
            </a:spcAft>
          </a:pPr>
          <a:r>
            <a:rPr lang="en-US" sz="4800" kern="1200" dirty="0" smtClean="0">
              <a:latin typeface="Garamond" charset="0"/>
              <a:ea typeface="Garamond" charset="0"/>
              <a:cs typeface="Garamond" charset="0"/>
            </a:rPr>
            <a:t>Job Satisfaction Graph</a:t>
          </a:r>
          <a:endParaRPr lang="en-US" sz="4800" kern="1200" dirty="0">
            <a:latin typeface="Garamond" charset="0"/>
            <a:ea typeface="Garamond" charset="0"/>
            <a:cs typeface="Garamond" charset="0"/>
          </a:endParaRPr>
        </a:p>
      </dsp:txBody>
      <dsp:txXfrm>
        <a:off x="6179849" y="1250096"/>
        <a:ext cx="6179848" cy="106348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D0630-8892-BB48-99D1-FF2CF98AEAF9}" type="datetimeFigureOut">
              <a:rPr lang="en-US" smtClean="0"/>
              <a:t>4/24/2018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1DD79C-8D97-ED4F-AAF1-73A4BFA36FEF}" type="slidenum">
              <a:rPr lang="en-US" smtClean="0"/>
              <a:t>‹#›</a:t>
            </a:fld>
            <a:endParaRPr lang="en-US"/>
          </a:p>
        </p:txBody>
      </p:sp>
    </p:spTree>
    <p:extLst>
      <p:ext uri="{BB962C8B-B14F-4D97-AF65-F5344CB8AC3E}">
        <p14:creationId xmlns:p14="http://schemas.microsoft.com/office/powerpoint/2010/main" val="403006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1DD79C-8D97-ED4F-AAF1-73A4BFA36FEF}" type="slidenum">
              <a:rPr lang="en-US" smtClean="0"/>
              <a:t>1</a:t>
            </a:fld>
            <a:endParaRPr lang="en-US"/>
          </a:p>
        </p:txBody>
      </p:sp>
    </p:spTree>
    <p:extLst>
      <p:ext uri="{BB962C8B-B14F-4D97-AF65-F5344CB8AC3E}">
        <p14:creationId xmlns:p14="http://schemas.microsoft.com/office/powerpoint/2010/main" val="170049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JP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5149" y="1228361"/>
            <a:ext cx="29784001" cy="3832848"/>
          </a:xfrm>
        </p:spPr>
        <p:txBody>
          <a:bodyPr>
            <a:noAutofit/>
          </a:bodyPr>
          <a:lstStyle/>
          <a:p>
            <a:pPr algn="l"/>
            <a:r>
              <a:rPr lang="en-US" sz="9600" b="1" dirty="0">
                <a:solidFill>
                  <a:srgbClr val="1F4E78"/>
                </a:solidFill>
                <a:latin typeface="Garamond" charset="0"/>
                <a:ea typeface="Garamond" charset="0"/>
                <a:cs typeface="Garamond" charset="0"/>
              </a:rPr>
              <a:t>Secondary Physical Education Teachers’ Job Satisfaction in </a:t>
            </a:r>
            <a:r>
              <a:rPr lang="en-US" sz="9600" b="1" dirty="0" smtClean="0">
                <a:solidFill>
                  <a:srgbClr val="1F4E78"/>
                </a:solidFill>
                <a:latin typeface="Garamond" charset="0"/>
                <a:ea typeface="Garamond" charset="0"/>
                <a:cs typeface="Garamond" charset="0"/>
              </a:rPr>
              <a:t>Japan, South Korea, and the United States</a:t>
            </a:r>
            <a:endParaRPr lang="en-US" sz="9600" dirty="0">
              <a:solidFill>
                <a:srgbClr val="1F4E78"/>
              </a:solidFill>
              <a:latin typeface="Garamond" charset="0"/>
              <a:ea typeface="Garamond" charset="0"/>
              <a:cs typeface="Garamond" charset="0"/>
            </a:endParaRPr>
          </a:p>
        </p:txBody>
      </p:sp>
      <p:sp>
        <p:nvSpPr>
          <p:cNvPr id="6" name="Title 1"/>
          <p:cNvSpPr txBox="1">
            <a:spLocks/>
          </p:cNvSpPr>
          <p:nvPr/>
        </p:nvSpPr>
        <p:spPr>
          <a:xfrm>
            <a:off x="1484032" y="640610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400" dirty="0" smtClean="0">
                <a:latin typeface="Garamond" charset="0"/>
                <a:ea typeface="Garamond" charset="0"/>
                <a:cs typeface="Garamond" charset="0"/>
              </a:rPr>
              <a:t>Joshua R. Stringer, Zo</a:t>
            </a:r>
            <a:r>
              <a:rPr lang="en-US" sz="5400" dirty="0" smtClean="0">
                <a:latin typeface="Garamond" panose="02020404030301010803" pitchFamily="18" charset="0"/>
                <a:ea typeface="Garamond" charset="0"/>
                <a:cs typeface="Garamond" charset="0"/>
              </a:rPr>
              <a:t>ë</a:t>
            </a:r>
            <a:r>
              <a:rPr lang="en-US" sz="5400" dirty="0" smtClean="0">
                <a:latin typeface="Garamond" charset="0"/>
                <a:ea typeface="Garamond" charset="0"/>
                <a:cs typeface="Garamond" charset="0"/>
              </a:rPr>
              <a:t> </a:t>
            </a:r>
            <a:r>
              <a:rPr lang="en-US" sz="5400" dirty="0" err="1">
                <a:latin typeface="Garamond" charset="0"/>
                <a:ea typeface="Garamond" charset="0"/>
                <a:cs typeface="Garamond" charset="0"/>
              </a:rPr>
              <a:t>Kapusta</a:t>
            </a:r>
            <a:r>
              <a:rPr lang="en-US" sz="5400" dirty="0" smtClean="0">
                <a:latin typeface="Garamond" charset="0"/>
                <a:ea typeface="Garamond" charset="0"/>
                <a:cs typeface="Garamond" charset="0"/>
              </a:rPr>
              <a:t>, and </a:t>
            </a:r>
            <a:r>
              <a:rPr lang="en-US" sz="5400" dirty="0">
                <a:latin typeface="Garamond" charset="0"/>
                <a:ea typeface="Garamond" charset="0"/>
                <a:cs typeface="Garamond" charset="0"/>
              </a:rPr>
              <a:t>Daniel </a:t>
            </a:r>
            <a:r>
              <a:rPr lang="en-US" sz="5400" dirty="0" err="1">
                <a:latin typeface="Garamond" charset="0"/>
                <a:ea typeface="Garamond" charset="0"/>
                <a:cs typeface="Garamond" charset="0"/>
              </a:rPr>
              <a:t>Stockhaus</a:t>
            </a:r>
            <a:r>
              <a:rPr lang="en-US" sz="5400" dirty="0">
                <a:latin typeface="Garamond" charset="0"/>
                <a:ea typeface="Garamond" charset="0"/>
                <a:cs typeface="Garamond" charset="0"/>
              </a:rPr>
              <a:t>, </a:t>
            </a:r>
            <a:r>
              <a:rPr lang="en-US" sz="5400" dirty="0" smtClean="0">
                <a:latin typeface="Garamond" charset="0"/>
                <a:ea typeface="Garamond" charset="0"/>
                <a:cs typeface="Garamond" charset="0"/>
              </a:rPr>
              <a:t>with Adam </a:t>
            </a:r>
            <a:r>
              <a:rPr lang="en-US" sz="5400" dirty="0" err="1" smtClean="0">
                <a:latin typeface="Garamond" charset="0"/>
                <a:ea typeface="Garamond" charset="0"/>
                <a:cs typeface="Garamond" charset="0"/>
              </a:rPr>
              <a:t>Bielmeier</a:t>
            </a:r>
            <a:r>
              <a:rPr lang="en-US" sz="5400" dirty="0" smtClean="0">
                <a:latin typeface="Garamond" charset="0"/>
                <a:ea typeface="Garamond" charset="0"/>
                <a:cs typeface="Garamond" charset="0"/>
              </a:rPr>
              <a:t> and </a:t>
            </a:r>
            <a:r>
              <a:rPr lang="en-US" sz="5400" dirty="0">
                <a:latin typeface="Garamond" charset="0"/>
                <a:ea typeface="Garamond" charset="0"/>
                <a:cs typeface="Garamond" charset="0"/>
              </a:rPr>
              <a:t>Elizabeth </a:t>
            </a:r>
            <a:r>
              <a:rPr lang="en-US" sz="5400" dirty="0" smtClean="0">
                <a:latin typeface="Garamond" charset="0"/>
                <a:ea typeface="Garamond" charset="0"/>
                <a:cs typeface="Garamond" charset="0"/>
              </a:rPr>
              <a:t>Krum</a:t>
            </a:r>
          </a:p>
          <a:p>
            <a:pPr algn="l"/>
            <a:r>
              <a:rPr lang="en-US" sz="5400" dirty="0" smtClean="0">
                <a:latin typeface="Garamond" charset="0"/>
                <a:ea typeface="Garamond" charset="0"/>
                <a:cs typeface="Garamond" charset="0"/>
              </a:rPr>
              <a:t>Faculty Mentors: </a:t>
            </a:r>
            <a:r>
              <a:rPr lang="en-US" sz="5400" dirty="0" err="1" smtClean="0">
                <a:latin typeface="Garamond" charset="0"/>
                <a:ea typeface="Garamond" charset="0"/>
                <a:cs typeface="Garamond" charset="0"/>
              </a:rPr>
              <a:t>Yoonsin</a:t>
            </a:r>
            <a:r>
              <a:rPr lang="en-US" sz="5400" dirty="0" smtClean="0">
                <a:latin typeface="Garamond" charset="0"/>
                <a:ea typeface="Garamond" charset="0"/>
                <a:cs typeface="Garamond" charset="0"/>
              </a:rPr>
              <a:t> Oh, Ph.D. </a:t>
            </a:r>
            <a:r>
              <a:rPr lang="en-US" sz="5400" dirty="0" smtClean="0">
                <a:solidFill>
                  <a:schemeClr val="tx1">
                    <a:lumMod val="85000"/>
                    <a:lumOff val="15000"/>
                  </a:schemeClr>
                </a:solidFill>
                <a:latin typeface="Garamond" charset="0"/>
                <a:ea typeface="Garamond" charset="0"/>
                <a:cs typeface="Garamond" charset="0"/>
              </a:rPr>
              <a:t>&amp; </a:t>
            </a:r>
            <a:r>
              <a:rPr lang="en-US" sz="5400" dirty="0" err="1">
                <a:solidFill>
                  <a:schemeClr val="tx1">
                    <a:lumMod val="85000"/>
                    <a:lumOff val="15000"/>
                  </a:schemeClr>
                </a:solidFill>
                <a:latin typeface="Garamond" charset="0"/>
                <a:ea typeface="Garamond" charset="0"/>
                <a:cs typeface="Garamond" charset="0"/>
              </a:rPr>
              <a:t>Saori</a:t>
            </a:r>
            <a:r>
              <a:rPr lang="en-US" sz="5400" dirty="0">
                <a:solidFill>
                  <a:schemeClr val="tx1">
                    <a:lumMod val="85000"/>
                    <a:lumOff val="15000"/>
                  </a:schemeClr>
                </a:solidFill>
                <a:latin typeface="Garamond" charset="0"/>
                <a:ea typeface="Garamond" charset="0"/>
                <a:cs typeface="Garamond" charset="0"/>
              </a:rPr>
              <a:t> Braun, Ph.D.</a:t>
            </a:r>
          </a:p>
          <a:p>
            <a:pPr algn="l"/>
            <a:r>
              <a:rPr lang="en-US" sz="5400" dirty="0">
                <a:solidFill>
                  <a:schemeClr val="tx1">
                    <a:lumMod val="85000"/>
                    <a:lumOff val="15000"/>
                  </a:schemeClr>
                </a:solidFill>
                <a:latin typeface="Garamond" charset="0"/>
                <a:ea typeface="Garamond" charset="0"/>
                <a:cs typeface="Garamond" charset="0"/>
              </a:rPr>
              <a:t>University of Wisconsin- Eau Claire, Eau Claire, WI</a:t>
            </a:r>
          </a:p>
        </p:txBody>
      </p:sp>
      <p:sp>
        <p:nvSpPr>
          <p:cNvPr id="3" name="TextBox 2"/>
          <p:cNvSpPr txBox="1"/>
          <p:nvPr/>
        </p:nvSpPr>
        <p:spPr>
          <a:xfrm>
            <a:off x="1157480" y="7669853"/>
            <a:ext cx="6791499"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Abstract</a:t>
            </a:r>
          </a:p>
        </p:txBody>
      </p:sp>
      <p:sp>
        <p:nvSpPr>
          <p:cNvPr id="37" name="TextBox 36"/>
          <p:cNvSpPr txBox="1"/>
          <p:nvPr/>
        </p:nvSpPr>
        <p:spPr>
          <a:xfrm>
            <a:off x="1264323" y="16412581"/>
            <a:ext cx="8522913"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Introduction</a:t>
            </a:r>
          </a:p>
        </p:txBody>
      </p:sp>
      <p:sp>
        <p:nvSpPr>
          <p:cNvPr id="42" name="Subtitle 2"/>
          <p:cNvSpPr txBox="1">
            <a:spLocks/>
          </p:cNvSpPr>
          <p:nvPr/>
        </p:nvSpPr>
        <p:spPr>
          <a:xfrm>
            <a:off x="1339599" y="8774276"/>
            <a:ext cx="12895736" cy="1150010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00" dirty="0">
                <a:latin typeface="Garamond" panose="02020404030301010803" pitchFamily="18" charset="0"/>
              </a:rPr>
              <a:t>Physical education (PE) teachers have high attrition rates worldwide, yet little cross-cultural research exists exploring the factors contributing to their job satisfaction/dissatisfaction. The purpose of this study was to qualitatively assess cross-cultural factors contributing to job satisfaction/dissatisfaction among secondary school PE teachers in Japan, South Korea, and the United States (U.S.).  Nine secondary school PE teachers, three in each country, were observed during a full day of teaching in their respective schools, while researchers compiled field notes of their observations. After each class period, participants indicated their satisfaction on an 11-point visual analog scale. Afterwards, participants completed a semi-structured interview, in their native language, consisting of 16 core questions and additional questions relevant to the observed day. Four primary themes surrounding job satisfaction emerged: 1) student relations, 2) workload, 3) teaching, and 4) administration relations. The main theme of job satisfaction was student relations </a:t>
            </a:r>
            <a:r>
              <a:rPr lang="en-US" sz="3000" dirty="0" smtClean="0">
                <a:latin typeface="Garamond" panose="02020404030301010803" pitchFamily="18" charset="0"/>
              </a:rPr>
              <a:t>and job </a:t>
            </a:r>
            <a:r>
              <a:rPr lang="en-US" sz="3000" dirty="0">
                <a:latin typeface="Garamond" panose="02020404030301010803" pitchFamily="18" charset="0"/>
              </a:rPr>
              <a:t>dissatisfaction was workload in all three countries. The U.S. teachers reported more satisfaction than dissatisfaction in their teaching, whereas the opposite relationship was observed among South Korean and Japanese teachers. Results of our study highlight the importance of understanding cultural values that constitute job satisfaction/dissatisfaction in finding ways to reduce attrition of PE teachers.</a:t>
            </a:r>
          </a:p>
          <a:p>
            <a:pPr algn="l"/>
            <a:r>
              <a:rPr lang="en-US" sz="3000" dirty="0" smtClean="0">
                <a:latin typeface="Garamond" panose="02020404030301010803" pitchFamily="18" charset="0"/>
                <a:ea typeface="Garamond" charset="0"/>
                <a:cs typeface="Garamond" charset="0"/>
              </a:rPr>
              <a:t> </a:t>
            </a:r>
            <a:endParaRPr lang="en-US" sz="3000" dirty="0">
              <a:latin typeface="Garamond" panose="02020404030301010803" pitchFamily="18" charset="0"/>
            </a:endParaRPr>
          </a:p>
        </p:txBody>
      </p:sp>
      <p:sp>
        <p:nvSpPr>
          <p:cNvPr id="57" name="TextBox 56"/>
          <p:cNvSpPr txBox="1"/>
          <p:nvPr/>
        </p:nvSpPr>
        <p:spPr>
          <a:xfrm>
            <a:off x="1348182" y="31415757"/>
            <a:ext cx="8522913"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Methods</a:t>
            </a:r>
          </a:p>
        </p:txBody>
      </p:sp>
      <p:sp>
        <p:nvSpPr>
          <p:cNvPr id="58" name="TextBox 57"/>
          <p:cNvSpPr txBox="1"/>
          <p:nvPr/>
        </p:nvSpPr>
        <p:spPr>
          <a:xfrm>
            <a:off x="1515149" y="32502599"/>
            <a:ext cx="6791499" cy="938719"/>
          </a:xfrm>
          <a:prstGeom prst="rect">
            <a:avLst/>
          </a:prstGeom>
          <a:noFill/>
        </p:spPr>
        <p:txBody>
          <a:bodyPr wrap="square" rtlCol="0">
            <a:spAutoFit/>
          </a:bodyPr>
          <a:lstStyle/>
          <a:p>
            <a:r>
              <a:rPr lang="en-US" sz="5500" cap="small" dirty="0">
                <a:solidFill>
                  <a:schemeClr val="accent1">
                    <a:lumMod val="50000"/>
                  </a:schemeClr>
                </a:solidFill>
                <a:latin typeface="Minion Pro" panose="02040503050306020203" pitchFamily="18" charset="0"/>
              </a:rPr>
              <a:t>Participants</a:t>
            </a:r>
          </a:p>
        </p:txBody>
      </p:sp>
      <p:sp>
        <p:nvSpPr>
          <p:cNvPr id="50" name="Rectangle 49"/>
          <p:cNvSpPr/>
          <p:nvPr/>
        </p:nvSpPr>
        <p:spPr>
          <a:xfrm>
            <a:off x="1537690" y="33325409"/>
            <a:ext cx="12981308" cy="1938992"/>
          </a:xfrm>
          <a:prstGeom prst="rect">
            <a:avLst/>
          </a:prstGeom>
        </p:spPr>
        <p:txBody>
          <a:bodyPr wrap="square">
            <a:spAutoFit/>
          </a:bodyPr>
          <a:lstStyle/>
          <a:p>
            <a:r>
              <a:rPr lang="en-US" sz="3000" dirty="0">
                <a:latin typeface="Garamond" charset="0"/>
                <a:ea typeface="Garamond" charset="0"/>
                <a:cs typeface="Garamond" charset="0"/>
              </a:rPr>
              <a:t>Using a purposive sampling (Patton, 2015), </a:t>
            </a:r>
            <a:r>
              <a:rPr lang="en-US" sz="3000" dirty="0" smtClean="0">
                <a:latin typeface="Garamond" charset="0"/>
                <a:ea typeface="Garamond" charset="0"/>
                <a:cs typeface="Garamond" charset="0"/>
              </a:rPr>
              <a:t>nine secondary </a:t>
            </a:r>
            <a:r>
              <a:rPr lang="en-US" sz="3000" dirty="0">
                <a:latin typeface="Garamond" charset="0"/>
                <a:ea typeface="Garamond" charset="0"/>
                <a:cs typeface="Garamond" charset="0"/>
              </a:rPr>
              <a:t>physical educators </a:t>
            </a:r>
            <a:r>
              <a:rPr lang="en-US" sz="3000" dirty="0" smtClean="0">
                <a:latin typeface="Garamond" charset="0"/>
                <a:ea typeface="Garamond" charset="0"/>
                <a:cs typeface="Garamond" charset="0"/>
              </a:rPr>
              <a:t>(&lt;30-&gt;40 years-old</a:t>
            </a:r>
            <a:r>
              <a:rPr lang="en-US" sz="3000" dirty="0">
                <a:latin typeface="Garamond" charset="0"/>
                <a:ea typeface="Garamond" charset="0"/>
                <a:cs typeface="Garamond" charset="0"/>
              </a:rPr>
              <a:t>) in </a:t>
            </a:r>
            <a:r>
              <a:rPr lang="en-US" sz="3000" dirty="0" smtClean="0">
                <a:latin typeface="Garamond" charset="0"/>
                <a:ea typeface="Garamond" charset="0"/>
                <a:cs typeface="Garamond" charset="0"/>
              </a:rPr>
              <a:t>Wisconsin, Japan, and South Korea </a:t>
            </a:r>
            <a:r>
              <a:rPr lang="en-US" sz="3000" dirty="0">
                <a:latin typeface="Garamond" charset="0"/>
                <a:ea typeface="Garamond" charset="0"/>
                <a:cs typeface="Garamond" charset="0"/>
              </a:rPr>
              <a:t>were recruited. </a:t>
            </a:r>
            <a:r>
              <a:rPr lang="en-US" sz="3000" dirty="0" smtClean="0">
                <a:latin typeface="Garamond" charset="0"/>
                <a:ea typeface="Garamond" charset="0"/>
                <a:cs typeface="Garamond" charset="0"/>
              </a:rPr>
              <a:t>These teachers varied in years of teaching experience (3-25 years), and taught PE in either middle or high school.</a:t>
            </a:r>
            <a:endParaRPr lang="en-US" sz="3000" dirty="0">
              <a:latin typeface="Garamond" charset="0"/>
              <a:ea typeface="Garamond" charset="0"/>
              <a:cs typeface="Garamond" charset="0"/>
            </a:endParaRPr>
          </a:p>
        </p:txBody>
      </p:sp>
      <p:sp>
        <p:nvSpPr>
          <p:cNvPr id="62" name="TextBox 61"/>
          <p:cNvSpPr txBox="1"/>
          <p:nvPr/>
        </p:nvSpPr>
        <p:spPr>
          <a:xfrm>
            <a:off x="14903087" y="8011808"/>
            <a:ext cx="10229985" cy="938719"/>
          </a:xfrm>
          <a:prstGeom prst="rect">
            <a:avLst/>
          </a:prstGeom>
          <a:noFill/>
        </p:spPr>
        <p:txBody>
          <a:bodyPr wrap="square" rtlCol="0">
            <a:spAutoFit/>
          </a:bodyPr>
          <a:lstStyle/>
          <a:p>
            <a:r>
              <a:rPr lang="en-US" sz="5500" cap="small" dirty="0">
                <a:solidFill>
                  <a:schemeClr val="accent1">
                    <a:lumMod val="50000"/>
                  </a:schemeClr>
                </a:solidFill>
                <a:latin typeface="Minion Pro" panose="02040503050306020203" pitchFamily="18" charset="0"/>
              </a:rPr>
              <a:t>Study Procedure &amp; Analysis</a:t>
            </a:r>
          </a:p>
        </p:txBody>
      </p:sp>
      <p:sp>
        <p:nvSpPr>
          <p:cNvPr id="46" name="TextBox 45"/>
          <p:cNvSpPr txBox="1"/>
          <p:nvPr/>
        </p:nvSpPr>
        <p:spPr>
          <a:xfrm>
            <a:off x="14420667" y="32015921"/>
            <a:ext cx="10403543"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Discussion/Conclusions</a:t>
            </a:r>
          </a:p>
        </p:txBody>
      </p:sp>
      <p:sp>
        <p:nvSpPr>
          <p:cNvPr id="60" name="TextBox 59"/>
          <p:cNvSpPr txBox="1"/>
          <p:nvPr/>
        </p:nvSpPr>
        <p:spPr>
          <a:xfrm>
            <a:off x="14452378" y="18635176"/>
            <a:ext cx="8522913" cy="1200329"/>
          </a:xfrm>
          <a:prstGeom prst="rect">
            <a:avLst/>
          </a:prstGeom>
          <a:noFill/>
        </p:spPr>
        <p:txBody>
          <a:bodyPr wrap="square" rtlCol="0">
            <a:spAutoFit/>
          </a:bodyPr>
          <a:lstStyle/>
          <a:p>
            <a:r>
              <a:rPr lang="en-US" sz="7200" cap="small" dirty="0">
                <a:solidFill>
                  <a:srgbClr val="DD9E11"/>
                </a:solidFill>
                <a:latin typeface="Minion Pro" panose="02040503050306020203" pitchFamily="18" charset="0"/>
              </a:rPr>
              <a:t>Results</a:t>
            </a:r>
          </a:p>
        </p:txBody>
      </p:sp>
      <p:sp>
        <p:nvSpPr>
          <p:cNvPr id="63" name="TextBox 62"/>
          <p:cNvSpPr txBox="1"/>
          <p:nvPr/>
        </p:nvSpPr>
        <p:spPr>
          <a:xfrm>
            <a:off x="28275459" y="3219473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References</a:t>
            </a:r>
          </a:p>
        </p:txBody>
      </p:sp>
      <p:sp>
        <p:nvSpPr>
          <p:cNvPr id="5" name="Rectangle 4"/>
          <p:cNvSpPr/>
          <p:nvPr/>
        </p:nvSpPr>
        <p:spPr>
          <a:xfrm>
            <a:off x="1348182" y="17527649"/>
            <a:ext cx="12895736" cy="13480613"/>
          </a:xfrm>
          <a:prstGeom prst="rect">
            <a:avLst/>
          </a:prstGeom>
        </p:spPr>
        <p:txBody>
          <a:bodyPr wrap="square">
            <a:spAutoFit/>
          </a:bodyPr>
          <a:lstStyle/>
          <a:p>
            <a:r>
              <a:rPr lang="en-US" sz="3000" dirty="0">
                <a:latin typeface="Garamond" panose="02020404030301010803" pitchFamily="18" charset="0"/>
              </a:rPr>
              <a:t>Using data from the Schools and Staffing Survey/Teacher Follow-up Survey (SASS/TFS), Ingersoll and Smith (2003) discussed rates of attrition (switching positions within the same career or leaving the career altogether) within the first several years of teaching and found that between 25-50% of all beginning teachers leave the teaching profession after just five years, citing poor compensation, student misbehavior, and lack of administrative support as primary attrition factors. Per the Wisconsin Budget Project report (2017), school districts in Wisconsin currently face extreme teacher shortages, with 46% of openings (1,153 job openings) including physical education teachers. </a:t>
            </a:r>
            <a:endParaRPr lang="en-US" sz="3000" dirty="0" smtClean="0">
              <a:latin typeface="Garamond" panose="02020404030301010803" pitchFamily="18" charset="0"/>
            </a:endParaRPr>
          </a:p>
          <a:p>
            <a:endParaRPr lang="en-US" sz="3000" dirty="0">
              <a:latin typeface="Garamond" panose="02020404030301010803" pitchFamily="18" charset="0"/>
            </a:endParaRPr>
          </a:p>
          <a:p>
            <a:r>
              <a:rPr lang="en-US" sz="3000" dirty="0">
                <a:latin typeface="Garamond" panose="02020404030301010803" pitchFamily="18" charset="0"/>
              </a:rPr>
              <a:t>Brief &amp; Roberson (1989) defined job satisfaction as an attitude based on the positive and negative disposition toward an employee's work. According to Carson, Hemphill, Richards, &amp; Templin (2016), peer support greatly influenced job satisfaction, yet physical education teachers experience greater isolation from the other teachers in the school. Also, while PE teachers preferred less administrative oversight, Carson et al. (2016) also noted that this decreased oversight reduced their involvement in school decisions, which PE teachers also desired. Per </a:t>
            </a:r>
            <a:r>
              <a:rPr lang="en-US" sz="3000" dirty="0" err="1">
                <a:latin typeface="Garamond" panose="02020404030301010803" pitchFamily="18" charset="0"/>
              </a:rPr>
              <a:t>Skaalvik</a:t>
            </a:r>
            <a:r>
              <a:rPr lang="en-US" sz="3000" dirty="0">
                <a:latin typeface="Garamond" panose="02020404030301010803" pitchFamily="18" charset="0"/>
              </a:rPr>
              <a:t> (2012), the majority of teachers experience substantial disruptive behavior from students, which directly correlates with work-related stress and emotional exhaustion. Day, Sammons, Stobart, Kington, and </a:t>
            </a:r>
            <a:r>
              <a:rPr lang="en-US" sz="3000" dirty="0" err="1">
                <a:latin typeface="Garamond" panose="02020404030301010803" pitchFamily="18" charset="0"/>
              </a:rPr>
              <a:t>Gu</a:t>
            </a:r>
            <a:r>
              <a:rPr lang="en-US" sz="3000" dirty="0">
                <a:latin typeface="Garamond" panose="02020404030301010803" pitchFamily="18" charset="0"/>
              </a:rPr>
              <a:t> (2007) contend that understanding how daily experiences in schools can help relate to teachers’ feelings of satisfaction and dissatisfaction and can also help physical education teachers remain engaged and effective in their work with children</a:t>
            </a:r>
            <a:r>
              <a:rPr lang="en-US" sz="3000" dirty="0" smtClean="0">
                <a:latin typeface="Garamond" panose="02020404030301010803" pitchFamily="18" charset="0"/>
              </a:rPr>
              <a:t>.</a:t>
            </a:r>
          </a:p>
          <a:p>
            <a:endParaRPr lang="en-US" sz="3000" dirty="0">
              <a:latin typeface="Garamond" panose="02020404030301010803" pitchFamily="18" charset="0"/>
            </a:endParaRPr>
          </a:p>
          <a:p>
            <a:r>
              <a:rPr lang="en-US" sz="3000" dirty="0">
                <a:latin typeface="Garamond" panose="02020404030301010803" pitchFamily="18" charset="0"/>
              </a:rPr>
              <a:t>While job satisfaction among teachers has been well researched, few studies have specifically examined physical educators’ (PE) satisfaction, and even fewer have examined this cross-culturally. The goal of this study, therefore, was to obtain a greater cross-cultural understanding of job satisfaction and dissatisfaction factors among PE teachers.</a:t>
            </a:r>
            <a:endParaRPr lang="en-US" sz="3000" dirty="0">
              <a:latin typeface="Garamond" panose="02020404030301010803" pitchFamily="18" charset="0"/>
              <a:ea typeface="Garamond" charset="0"/>
              <a:cs typeface="Garamond" charset="0"/>
            </a:endParaRPr>
          </a:p>
        </p:txBody>
      </p:sp>
      <p:sp>
        <p:nvSpPr>
          <p:cNvPr id="8" name="Rectangle 7"/>
          <p:cNvSpPr/>
          <p:nvPr/>
        </p:nvSpPr>
        <p:spPr>
          <a:xfrm>
            <a:off x="28374464" y="33067881"/>
            <a:ext cx="12825265" cy="2246769"/>
          </a:xfrm>
          <a:prstGeom prst="rect">
            <a:avLst/>
          </a:prstGeom>
        </p:spPr>
        <p:txBody>
          <a:bodyPr wrap="square">
            <a:spAutoFit/>
          </a:bodyPr>
          <a:lstStyle/>
          <a:p>
            <a:r>
              <a:rPr lang="en-US" sz="1400" dirty="0"/>
              <a:t>Brief, A.P., &amp; Roberson, L. (1989). Job attitude organization: An exploratory study. </a:t>
            </a:r>
            <a:r>
              <a:rPr lang="en-US" sz="1400" i="1" dirty="0"/>
              <a:t>The Journal of Applied Psychology</a:t>
            </a:r>
            <a:r>
              <a:rPr lang="en-US" sz="1400" dirty="0"/>
              <a:t>, 19, 717-727.</a:t>
            </a:r>
          </a:p>
          <a:p>
            <a:r>
              <a:rPr lang="en-US" sz="1400" dirty="0"/>
              <a:t>Carson, R. L., Hemphill, M. A., Richards, K. A. R., &amp; Templin, T. (2016). Exploring the job satisfaction of late career secondary physical education teachers. </a:t>
            </a:r>
            <a:r>
              <a:rPr lang="en-US" sz="1400" i="1" dirty="0"/>
              <a:t>Journal of Teaching in </a:t>
            </a:r>
            <a:r>
              <a:rPr lang="en-US" sz="1400" i="1" dirty="0" smtClean="0"/>
              <a:t>Physical Education</a:t>
            </a:r>
            <a:r>
              <a:rPr lang="en-US" sz="1400" i="1" dirty="0"/>
              <a:t>, 35</a:t>
            </a:r>
            <a:r>
              <a:rPr lang="en-US" sz="1400" dirty="0"/>
              <a:t>(3), 284-289.</a:t>
            </a:r>
          </a:p>
          <a:p>
            <a:r>
              <a:rPr lang="en-US" sz="1400" dirty="0"/>
              <a:t>Day, C., Sammons, R, Stobart, G., Kington, A., &amp; </a:t>
            </a:r>
            <a:r>
              <a:rPr lang="en-US" sz="1400" dirty="0" err="1"/>
              <a:t>Gu</a:t>
            </a:r>
            <a:r>
              <a:rPr lang="en-US" sz="1400" dirty="0"/>
              <a:t>, Q. (2007). </a:t>
            </a:r>
            <a:r>
              <a:rPr lang="en-US" sz="1400" i="1" dirty="0"/>
              <a:t>Teachers matter: Connecting lives, work and effectiveness.</a:t>
            </a:r>
            <a:r>
              <a:rPr lang="en-US" sz="1400" dirty="0"/>
              <a:t> New York, NY: McGraw Hill.</a:t>
            </a:r>
          </a:p>
          <a:p>
            <a:r>
              <a:rPr lang="en-US" sz="1400" dirty="0"/>
              <a:t>Ingersoll, R. M., &amp; Smith, T. M. (2003). The wrong solution to the teacher shortage. </a:t>
            </a:r>
            <a:r>
              <a:rPr lang="en-US" sz="1400" i="1" dirty="0"/>
              <a:t>Keeping Good Teachers, 60</a:t>
            </a:r>
            <a:r>
              <a:rPr lang="en-US" sz="1400" dirty="0"/>
              <a:t>(8), 30-33.</a:t>
            </a:r>
          </a:p>
          <a:p>
            <a:r>
              <a:rPr lang="en-US" sz="1400" dirty="0"/>
              <a:t>Patton, M.Q. (2015).</a:t>
            </a:r>
            <a:r>
              <a:rPr lang="en-US" sz="1400" i="1" dirty="0"/>
              <a:t> Qualitative research and evaluation methods</a:t>
            </a:r>
            <a:r>
              <a:rPr lang="en-US" sz="1400" dirty="0"/>
              <a:t> (4th ed.). Thousand Oaks, CA: Sage.</a:t>
            </a:r>
          </a:p>
          <a:p>
            <a:r>
              <a:rPr lang="en-US" sz="1400" dirty="0" err="1"/>
              <a:t>Skaalvik</a:t>
            </a:r>
            <a:r>
              <a:rPr lang="en-US" sz="1400" dirty="0"/>
              <a:t>, E. M., &amp; </a:t>
            </a:r>
            <a:r>
              <a:rPr lang="en-US" sz="1400" dirty="0" err="1"/>
              <a:t>Skaalvik</a:t>
            </a:r>
            <a:r>
              <a:rPr lang="en-US" sz="1400" dirty="0"/>
              <a:t>, S. (2011) Teacher job satisfaction and motivation to leave the teaching profession: Relations with school context, feeling of belonging, and emotional exhaustion. </a:t>
            </a:r>
            <a:r>
              <a:rPr lang="en-US" sz="1400" i="1" dirty="0"/>
              <a:t>Teaching and Teacher Education, 27</a:t>
            </a:r>
            <a:r>
              <a:rPr lang="en-US" sz="1400" dirty="0"/>
              <a:t>(6), 1029-1038.</a:t>
            </a:r>
          </a:p>
          <a:p>
            <a:r>
              <a:rPr lang="en-US" sz="1400" dirty="0"/>
              <a:t>Wisconsin Budget Project (2017) Budget cuts and teacher shortages: with fewer resources, schools struggle to find educators. Retrieved from http://www.wisconsinbudgetproject.org/wp-content/uploads/2017/01/Budget-cuts-and-teacher-shortages.pdf</a:t>
            </a:r>
            <a:endParaRPr lang="en-US" sz="1300" dirty="0">
              <a:solidFill>
                <a:srgbClr val="000000"/>
              </a:solidFill>
              <a:latin typeface="Garamond" charset="0"/>
              <a:ea typeface="Garamond" charset="0"/>
              <a:cs typeface="Garamond" charset="0"/>
            </a:endParaRPr>
          </a:p>
        </p:txBody>
      </p:sp>
      <p:sp>
        <p:nvSpPr>
          <p:cNvPr id="16" name="Rectangle 15"/>
          <p:cNvSpPr/>
          <p:nvPr/>
        </p:nvSpPr>
        <p:spPr>
          <a:xfrm>
            <a:off x="28318265" y="36927692"/>
            <a:ext cx="12942277" cy="436099"/>
          </a:xfrm>
          <a:prstGeom prst="rect">
            <a:avLst/>
          </a:prstGeom>
          <a:solidFill>
            <a:srgbClr val="1F4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7288267" y="18130192"/>
            <a:ext cx="998502" cy="16943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ular Callout 17"/>
          <p:cNvSpPr/>
          <p:nvPr/>
        </p:nvSpPr>
        <p:spPr>
          <a:xfrm>
            <a:off x="14597612" y="25240196"/>
            <a:ext cx="6128364" cy="6827003"/>
          </a:xfrm>
          <a:prstGeom prst="wedgeRoundRectCallout">
            <a:avLst>
              <a:gd name="adj1" fmla="val 65356"/>
              <a:gd name="adj2" fmla="val 1926"/>
              <a:gd name="adj3" fmla="val 16667"/>
            </a:avLst>
          </a:prstGeom>
          <a:noFill/>
          <a:ln>
            <a:solidFill>
              <a:srgbClr val="2A3E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5071843" y="20133963"/>
            <a:ext cx="8000500" cy="4493538"/>
          </a:xfrm>
          <a:prstGeom prst="rect">
            <a:avLst/>
          </a:prstGeom>
          <a:noFill/>
        </p:spPr>
        <p:txBody>
          <a:bodyPr wrap="square" rtlCol="0">
            <a:spAutoFit/>
          </a:bodyPr>
          <a:lstStyle/>
          <a:p>
            <a:r>
              <a:rPr lang="en-US" sz="2200" i="1" dirty="0">
                <a:solidFill>
                  <a:srgbClr val="002060"/>
                </a:solidFill>
                <a:latin typeface="Arial" charset="0"/>
                <a:ea typeface="Arial" charset="0"/>
                <a:cs typeface="Arial" charset="0"/>
              </a:rPr>
              <a:t> “Most of my interactions are very positive with the kids. I try to get a feel for what their home life is like and what their weekends are like or what they are involved with. They have a story to tell every day, and just trying to listen to that the best we can.” (Alex, US)</a:t>
            </a:r>
          </a:p>
          <a:p>
            <a:r>
              <a:rPr lang="en-US" sz="2200" i="1" dirty="0">
                <a:solidFill>
                  <a:srgbClr val="002060"/>
                </a:solidFill>
                <a:latin typeface="Arial" charset="0"/>
                <a:ea typeface="Arial" charset="0"/>
                <a:cs typeface="Arial" charset="0"/>
              </a:rPr>
              <a:t> “There are many students who cannot concentrate and are distracted. It is hard psychologically burdensome to make them concentrate in the class. I always feel a big burden before the classes.” (Sam, S. Korea)   </a:t>
            </a:r>
          </a:p>
          <a:p>
            <a:r>
              <a:rPr lang="en-US" sz="2200" i="1" dirty="0">
                <a:solidFill>
                  <a:srgbClr val="002060"/>
                </a:solidFill>
                <a:latin typeface="Arial" charset="0"/>
                <a:ea typeface="Arial" charset="0"/>
                <a:cs typeface="Arial" charset="0"/>
              </a:rPr>
              <a:t>“We have a couple of students in here that the interaction is very difficult with, and it’s more about managing behaviors than it is about teaching the class...we give out a lot of DRs -disciplinary referrals- in this class.”(Taylor, US)</a:t>
            </a:r>
            <a:endParaRPr lang="en-US" sz="2200" i="1" dirty="0">
              <a:latin typeface="Arial" charset="0"/>
              <a:ea typeface="Arial" charset="0"/>
              <a:cs typeface="Arial" charset="0"/>
            </a:endParaRPr>
          </a:p>
        </p:txBody>
      </p:sp>
      <p:sp>
        <p:nvSpPr>
          <p:cNvPr id="48" name="Rounded Rectangular Callout 47"/>
          <p:cNvSpPr/>
          <p:nvPr/>
        </p:nvSpPr>
        <p:spPr>
          <a:xfrm>
            <a:off x="14710854" y="19928969"/>
            <a:ext cx="8824291" cy="4831387"/>
          </a:xfrm>
          <a:prstGeom prst="wedgeRoundRectCallout">
            <a:avLst>
              <a:gd name="adj1" fmla="val 64836"/>
              <a:gd name="adj2" fmla="val -11245"/>
              <a:gd name="adj3" fmla="val 16667"/>
            </a:avLst>
          </a:prstGeom>
          <a:noFill/>
          <a:ln>
            <a:solidFill>
              <a:srgbClr val="2A3E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15035287" y="25515801"/>
            <a:ext cx="5519110" cy="6186309"/>
          </a:xfrm>
          <a:prstGeom prst="rect">
            <a:avLst/>
          </a:prstGeom>
          <a:noFill/>
        </p:spPr>
        <p:txBody>
          <a:bodyPr wrap="square" rtlCol="0">
            <a:spAutoFit/>
          </a:bodyPr>
          <a:lstStyle/>
          <a:p>
            <a:pPr lvl="0"/>
            <a:r>
              <a:rPr lang="en-US" sz="2200" i="1" dirty="0" smtClean="0">
                <a:solidFill>
                  <a:srgbClr val="002060"/>
                </a:solidFill>
                <a:latin typeface="Arial" charset="0"/>
                <a:ea typeface="Arial" charset="0"/>
                <a:cs typeface="Arial" charset="0"/>
              </a:rPr>
              <a:t>“I </a:t>
            </a:r>
            <a:r>
              <a:rPr lang="en-US" sz="2200" i="1" dirty="0">
                <a:solidFill>
                  <a:srgbClr val="002060"/>
                </a:solidFill>
                <a:latin typeface="Arial" charset="0"/>
                <a:ea typeface="Arial" charset="0"/>
                <a:cs typeface="Arial" charset="0"/>
              </a:rPr>
              <a:t>have 5 classes on Tuesday and I had 6 classes. In some cases I have 5 hours of classes, and on a special occasion there can be 6 hours of classes.” (Chris, S. Korea)</a:t>
            </a:r>
          </a:p>
          <a:p>
            <a:pPr lvl="0"/>
            <a:endParaRPr lang="en-US" sz="2200" dirty="0">
              <a:solidFill>
                <a:prstClr val="black"/>
              </a:solidFill>
              <a:latin typeface="Arial" charset="0"/>
              <a:ea typeface="Arial" charset="0"/>
              <a:cs typeface="Arial" charset="0"/>
            </a:endParaRPr>
          </a:p>
          <a:p>
            <a:pPr lvl="0"/>
            <a:r>
              <a:rPr lang="en-US" sz="2200" dirty="0">
                <a:solidFill>
                  <a:prstClr val="black"/>
                </a:solidFill>
                <a:latin typeface="Arial" charset="0"/>
                <a:ea typeface="Arial" charset="0"/>
                <a:cs typeface="Arial" charset="0"/>
              </a:rPr>
              <a:t>Jordan (US) has 5 classes a day starting at 6:30 AM plus a lifeguarding duty. Regarding an integrated class, Jordan states that it </a:t>
            </a:r>
            <a:r>
              <a:rPr lang="en-US" sz="2200" i="1" dirty="0">
                <a:solidFill>
                  <a:srgbClr val="002060"/>
                </a:solidFill>
                <a:latin typeface="Arial" charset="0"/>
                <a:ea typeface="Arial" charset="0"/>
                <a:cs typeface="Arial" charset="0"/>
              </a:rPr>
              <a:t>“is tough,” </a:t>
            </a:r>
            <a:r>
              <a:rPr lang="en-US" sz="2200" dirty="0">
                <a:solidFill>
                  <a:prstClr val="black"/>
                </a:solidFill>
                <a:latin typeface="Arial" charset="0"/>
                <a:ea typeface="Arial" charset="0"/>
                <a:cs typeface="Arial" charset="0"/>
              </a:rPr>
              <a:t>there is, </a:t>
            </a:r>
            <a:r>
              <a:rPr lang="en-US" sz="2200" i="1" dirty="0">
                <a:solidFill>
                  <a:srgbClr val="002060"/>
                </a:solidFill>
                <a:latin typeface="Arial" charset="0"/>
                <a:ea typeface="Arial" charset="0"/>
                <a:cs typeface="Arial" charset="0"/>
              </a:rPr>
              <a:t>“no support staff,” </a:t>
            </a:r>
            <a:r>
              <a:rPr lang="en-US" sz="2200" dirty="0">
                <a:solidFill>
                  <a:prstClr val="black"/>
                </a:solidFill>
                <a:latin typeface="Arial" charset="0"/>
                <a:ea typeface="Arial" charset="0"/>
                <a:cs typeface="Arial" charset="0"/>
              </a:rPr>
              <a:t>and that, </a:t>
            </a:r>
            <a:r>
              <a:rPr lang="en-US" sz="2200" i="1" dirty="0">
                <a:solidFill>
                  <a:srgbClr val="002060"/>
                </a:solidFill>
                <a:latin typeface="Arial" charset="0"/>
                <a:ea typeface="Arial" charset="0"/>
                <a:cs typeface="Arial" charset="0"/>
              </a:rPr>
              <a:t>“it’s a lot of work”.  </a:t>
            </a:r>
          </a:p>
          <a:p>
            <a:pPr lvl="0"/>
            <a:endParaRPr lang="en-US" sz="2200" i="1" dirty="0">
              <a:solidFill>
                <a:srgbClr val="002060"/>
              </a:solidFill>
              <a:latin typeface="Arial" charset="0"/>
              <a:ea typeface="Arial" charset="0"/>
              <a:cs typeface="Arial" charset="0"/>
            </a:endParaRPr>
          </a:p>
          <a:p>
            <a:pPr lvl="0"/>
            <a:r>
              <a:rPr lang="en-US" sz="2200" i="1" dirty="0">
                <a:solidFill>
                  <a:srgbClr val="002060"/>
                </a:solidFill>
                <a:latin typeface="Arial" charset="0"/>
                <a:ea typeface="Arial" charset="0"/>
                <a:cs typeface="Arial" charset="0"/>
              </a:rPr>
              <a:t>“The majority of teachers at this school are in charge of supervising at least one club activity… I always work after I get back home. Some of the teachers have been questioning the balance between their workload and salary.” (Hudson, Japan)</a:t>
            </a:r>
          </a:p>
        </p:txBody>
      </p:sp>
      <p:sp>
        <p:nvSpPr>
          <p:cNvPr id="51" name="Rounded Rectangular Callout 50"/>
          <p:cNvSpPr/>
          <p:nvPr/>
        </p:nvSpPr>
        <p:spPr>
          <a:xfrm>
            <a:off x="33289510" y="23882159"/>
            <a:ext cx="7629731" cy="9085393"/>
          </a:xfrm>
          <a:prstGeom prst="wedgeRoundRectCallout">
            <a:avLst>
              <a:gd name="adj1" fmla="val -102616"/>
              <a:gd name="adj2" fmla="val 22402"/>
              <a:gd name="adj3" fmla="val 16667"/>
            </a:avLst>
          </a:prstGeom>
          <a:noFill/>
          <a:ln>
            <a:solidFill>
              <a:srgbClr val="2A3E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33593576" y="24238529"/>
            <a:ext cx="7254489" cy="8556188"/>
          </a:xfrm>
          <a:prstGeom prst="rect">
            <a:avLst/>
          </a:prstGeom>
          <a:noFill/>
        </p:spPr>
        <p:txBody>
          <a:bodyPr wrap="square" rtlCol="0">
            <a:spAutoFit/>
          </a:bodyPr>
          <a:lstStyle/>
          <a:p>
            <a:pPr lvl="0"/>
            <a:r>
              <a:rPr lang="en-US" sz="2200" b="1" dirty="0">
                <a:solidFill>
                  <a:prstClr val="black"/>
                </a:solidFill>
                <a:latin typeface="Arial" charset="0"/>
                <a:ea typeface="Arial" charset="0"/>
                <a:cs typeface="Arial" charset="0"/>
              </a:rPr>
              <a:t>Relationship:</a:t>
            </a:r>
          </a:p>
          <a:p>
            <a:pPr lvl="0"/>
            <a:r>
              <a:rPr lang="en-US" sz="2200" i="1" dirty="0">
                <a:solidFill>
                  <a:srgbClr val="002060"/>
                </a:solidFill>
                <a:latin typeface="Arial" charset="0"/>
                <a:ea typeface="Arial" charset="0"/>
                <a:cs typeface="Arial" charset="0"/>
              </a:rPr>
              <a:t>   </a:t>
            </a:r>
            <a:r>
              <a:rPr lang="en-US" sz="2200" i="1" dirty="0">
                <a:solidFill>
                  <a:srgbClr val="002060"/>
                </a:solidFill>
                <a:latin typeface="Arial" charset="0"/>
                <a:ea typeface="Arial" charset="0"/>
                <a:cs typeface="Arial" charset="0"/>
              </a:rPr>
              <a:t>“The principal and the vice-principal are understanding and kind since they also previously had worked teachers at this school. They always take a democratic approach, so I feel comfortable to speak up during meetings or other speaking </a:t>
            </a:r>
            <a:r>
              <a:rPr lang="en-US" sz="2200" i="1" dirty="0" smtClean="0">
                <a:solidFill>
                  <a:srgbClr val="002060"/>
                </a:solidFill>
                <a:latin typeface="Arial" charset="0"/>
                <a:ea typeface="Arial" charset="0"/>
                <a:cs typeface="Arial" charset="0"/>
              </a:rPr>
              <a:t>opportunities.” </a:t>
            </a:r>
            <a:r>
              <a:rPr lang="en-US" sz="2200" i="1" dirty="0" smtClean="0">
                <a:solidFill>
                  <a:srgbClr val="002060"/>
                </a:solidFill>
                <a:latin typeface="Arial" charset="0"/>
                <a:ea typeface="Arial" charset="0"/>
                <a:cs typeface="Arial" charset="0"/>
              </a:rPr>
              <a:t>(Hudson, Japan) </a:t>
            </a:r>
            <a:endParaRPr lang="en-US" sz="2200" i="1" dirty="0">
              <a:solidFill>
                <a:srgbClr val="002060"/>
              </a:solidFill>
              <a:latin typeface="Arial" charset="0"/>
              <a:ea typeface="Arial" charset="0"/>
              <a:cs typeface="Arial" charset="0"/>
            </a:endParaRPr>
          </a:p>
          <a:p>
            <a:pPr lvl="0"/>
            <a:r>
              <a:rPr lang="en-US" sz="2200" b="1" dirty="0">
                <a:solidFill>
                  <a:prstClr val="black"/>
                </a:solidFill>
                <a:latin typeface="Arial" charset="0"/>
                <a:ea typeface="Arial" charset="0"/>
                <a:cs typeface="Arial" charset="0"/>
              </a:rPr>
              <a:t>Resources:</a:t>
            </a:r>
            <a:r>
              <a:rPr lang="en-US" sz="2200" dirty="0">
                <a:solidFill>
                  <a:prstClr val="black"/>
                </a:solidFill>
                <a:latin typeface="Arial" charset="0"/>
                <a:ea typeface="Arial" charset="0"/>
                <a:cs typeface="Arial" charset="0"/>
              </a:rPr>
              <a:t/>
            </a:r>
            <a:br>
              <a:rPr lang="en-US" sz="2200" dirty="0">
                <a:solidFill>
                  <a:prstClr val="black"/>
                </a:solidFill>
                <a:latin typeface="Arial" charset="0"/>
                <a:ea typeface="Arial" charset="0"/>
                <a:cs typeface="Arial" charset="0"/>
              </a:rPr>
            </a:br>
            <a:r>
              <a:rPr lang="en-US" sz="2200" dirty="0">
                <a:solidFill>
                  <a:prstClr val="black"/>
                </a:solidFill>
                <a:latin typeface="Arial" charset="0"/>
                <a:ea typeface="Arial" charset="0"/>
                <a:cs typeface="Arial" charset="0"/>
              </a:rPr>
              <a:t>   </a:t>
            </a:r>
            <a:r>
              <a:rPr lang="en-US" sz="2200" i="1" dirty="0">
                <a:solidFill>
                  <a:srgbClr val="002060"/>
                </a:solidFill>
                <a:latin typeface="Arial" charset="0"/>
                <a:ea typeface="Arial" charset="0"/>
                <a:cs typeface="Arial" charset="0"/>
              </a:rPr>
              <a:t>“For the other junior high school, the principal always direct teachers to buy cheapest one on the internet. We did not have enough budget either. But the principal of the school now is a good person.” (Sam, S. Korea)</a:t>
            </a:r>
          </a:p>
          <a:p>
            <a:pPr lvl="0"/>
            <a:r>
              <a:rPr lang="en-US" sz="2200" i="1" dirty="0">
                <a:solidFill>
                  <a:srgbClr val="002060"/>
                </a:solidFill>
                <a:latin typeface="Arial" charset="0"/>
                <a:ea typeface="Arial" charset="0"/>
                <a:cs typeface="Arial" charset="0"/>
              </a:rPr>
              <a:t>   “Some of the equipment that we have- it’s old and outdated, so we have this, you know, brand new space and we have old equipment that’s breaking and ragged and we need some new stuff and our budget just isn’t there</a:t>
            </a:r>
            <a:r>
              <a:rPr lang="is-IS" sz="2200" i="1" dirty="0">
                <a:solidFill>
                  <a:srgbClr val="002060"/>
                </a:solidFill>
                <a:latin typeface="Arial" charset="0"/>
                <a:ea typeface="Arial" charset="0"/>
                <a:cs typeface="Arial" charset="0"/>
              </a:rPr>
              <a:t>…</a:t>
            </a:r>
            <a:r>
              <a:rPr lang="en-US" sz="2200" i="1" dirty="0">
                <a:solidFill>
                  <a:srgbClr val="002060"/>
                </a:solidFill>
                <a:latin typeface="Arial" charset="0"/>
                <a:ea typeface="Arial" charset="0"/>
                <a:cs typeface="Arial" charset="0"/>
              </a:rPr>
              <a:t> always wish we had more money to even for repairs, for equipment.” (Taylor, </a:t>
            </a:r>
            <a:r>
              <a:rPr lang="en-US" sz="2200" i="1" dirty="0" smtClean="0">
                <a:solidFill>
                  <a:srgbClr val="002060"/>
                </a:solidFill>
                <a:latin typeface="Arial" charset="0"/>
                <a:ea typeface="Arial" charset="0"/>
                <a:cs typeface="Arial" charset="0"/>
              </a:rPr>
              <a:t>US)</a:t>
            </a:r>
          </a:p>
          <a:p>
            <a:pPr lvl="0"/>
            <a:r>
              <a:rPr lang="en-US" sz="2200" b="1" dirty="0" smtClean="0">
                <a:solidFill>
                  <a:prstClr val="black"/>
                </a:solidFill>
                <a:latin typeface="Arial" charset="0"/>
                <a:ea typeface="Arial" charset="0"/>
                <a:cs typeface="Arial" charset="0"/>
              </a:rPr>
              <a:t>Professional </a:t>
            </a:r>
            <a:r>
              <a:rPr lang="en-US" sz="2200" b="1" dirty="0">
                <a:solidFill>
                  <a:prstClr val="black"/>
                </a:solidFill>
                <a:latin typeface="Arial" charset="0"/>
                <a:ea typeface="Arial" charset="0"/>
                <a:cs typeface="Arial" charset="0"/>
              </a:rPr>
              <a:t>Development</a:t>
            </a:r>
          </a:p>
          <a:p>
            <a:pPr lvl="0"/>
            <a:r>
              <a:rPr lang="en-US" sz="2200" i="1" dirty="0">
                <a:solidFill>
                  <a:srgbClr val="002060"/>
                </a:solidFill>
                <a:latin typeface="Arial" charset="0"/>
                <a:ea typeface="Arial" charset="0"/>
                <a:cs typeface="Arial" charset="0"/>
              </a:rPr>
              <a:t>   “We try to go to conventions but unfortunately they’re always in when we’re teaching and our school district does not let us out unless people use a personal day which most people, we just can’t use a personal day” (Jordan, US) </a:t>
            </a:r>
          </a:p>
          <a:p>
            <a:pPr lvl="0"/>
            <a:r>
              <a:rPr lang="en-US" sz="2200" i="1" dirty="0">
                <a:solidFill>
                  <a:srgbClr val="002060"/>
                </a:solidFill>
                <a:latin typeface="Arial" charset="0"/>
                <a:ea typeface="Arial" charset="0"/>
                <a:cs typeface="Arial" charset="0"/>
              </a:rPr>
              <a:t>   “It is free to attend the training by Education Office.”</a:t>
            </a:r>
          </a:p>
          <a:p>
            <a:pPr lvl="0"/>
            <a:r>
              <a:rPr lang="en-US" sz="2200" i="1" dirty="0">
                <a:solidFill>
                  <a:srgbClr val="002060"/>
                </a:solidFill>
                <a:latin typeface="Arial" charset="0"/>
                <a:ea typeface="Arial" charset="0"/>
                <a:cs typeface="Arial" charset="0"/>
              </a:rPr>
              <a:t>  (Chris, S. Korea)</a:t>
            </a:r>
          </a:p>
        </p:txBody>
      </p:sp>
      <p:sp>
        <p:nvSpPr>
          <p:cNvPr id="53" name="TextBox 52"/>
          <p:cNvSpPr txBox="1"/>
          <p:nvPr/>
        </p:nvSpPr>
        <p:spPr>
          <a:xfrm>
            <a:off x="28196994" y="35037603"/>
            <a:ext cx="8522913" cy="923330"/>
          </a:xfrm>
          <a:prstGeom prst="rect">
            <a:avLst/>
          </a:prstGeom>
          <a:noFill/>
        </p:spPr>
        <p:txBody>
          <a:bodyPr wrap="square" rtlCol="0">
            <a:spAutoFit/>
          </a:bodyPr>
          <a:lstStyle/>
          <a:p>
            <a:r>
              <a:rPr lang="en-US" sz="5400" cap="small" dirty="0" smtClean="0">
                <a:solidFill>
                  <a:srgbClr val="DD9E11"/>
                </a:solidFill>
                <a:latin typeface="Minion Pro" panose="02040503050306020203" pitchFamily="18" charset="0"/>
              </a:rPr>
              <a:t>Acknowledgements</a:t>
            </a:r>
            <a:endParaRPr lang="en-US" sz="5400" cap="small" dirty="0">
              <a:solidFill>
                <a:srgbClr val="DD9E11"/>
              </a:solidFill>
              <a:latin typeface="Minion Pro" panose="02040503050306020203" pitchFamily="18" charset="0"/>
            </a:endParaRPr>
          </a:p>
        </p:txBody>
      </p:sp>
      <p:sp>
        <p:nvSpPr>
          <p:cNvPr id="56" name="Rectangle 55"/>
          <p:cNvSpPr/>
          <p:nvPr/>
        </p:nvSpPr>
        <p:spPr>
          <a:xfrm>
            <a:off x="28318265" y="35796250"/>
            <a:ext cx="12606491" cy="830997"/>
          </a:xfrm>
          <a:prstGeom prst="rect">
            <a:avLst/>
          </a:prstGeom>
        </p:spPr>
        <p:txBody>
          <a:bodyPr wrap="square">
            <a:spAutoFit/>
          </a:bodyPr>
          <a:lstStyle/>
          <a:p>
            <a:r>
              <a:rPr lang="en-US" sz="2400" dirty="0">
                <a:latin typeface="Garamond" charset="0"/>
                <a:ea typeface="Garamond" charset="0"/>
                <a:cs typeface="Garamond" charset="0"/>
              </a:rPr>
              <a:t>We </a:t>
            </a:r>
            <a:r>
              <a:rPr lang="en-US" sz="2400" dirty="0" smtClean="0">
                <a:latin typeface="Garamond" charset="0"/>
                <a:ea typeface="Garamond" charset="0"/>
                <a:cs typeface="Garamond" charset="0"/>
              </a:rPr>
              <a:t>kindly thank our participants and faculty mentors, the International Fellows Program for funding our project, </a:t>
            </a:r>
            <a:r>
              <a:rPr lang="en-US" sz="2400" dirty="0">
                <a:latin typeface="Garamond" charset="0"/>
                <a:ea typeface="Garamond" charset="0"/>
                <a:cs typeface="Garamond" charset="0"/>
              </a:rPr>
              <a:t>and Learning &amp; Technology Service for printing </a:t>
            </a:r>
            <a:r>
              <a:rPr lang="en-US" sz="2400" dirty="0" smtClean="0">
                <a:latin typeface="Garamond" charset="0"/>
                <a:ea typeface="Garamond" charset="0"/>
                <a:cs typeface="Garamond" charset="0"/>
              </a:rPr>
              <a:t>services. </a:t>
            </a:r>
            <a:endParaRPr lang="en-US" sz="2400" dirty="0">
              <a:latin typeface="Garamond" charset="0"/>
              <a:ea typeface="Garamond" charset="0"/>
              <a:cs typeface="Garamond" charset="0"/>
            </a:endParaRPr>
          </a:p>
        </p:txBody>
      </p:sp>
      <p:sp>
        <p:nvSpPr>
          <p:cNvPr id="13" name="Rectangle 12"/>
          <p:cNvSpPr/>
          <p:nvPr/>
        </p:nvSpPr>
        <p:spPr>
          <a:xfrm>
            <a:off x="14420667" y="33117254"/>
            <a:ext cx="13658129" cy="3216265"/>
          </a:xfrm>
          <a:prstGeom prst="rect">
            <a:avLst/>
          </a:prstGeom>
        </p:spPr>
        <p:txBody>
          <a:bodyPr wrap="square">
            <a:spAutoFit/>
          </a:bodyPr>
          <a:lstStyle/>
          <a:p>
            <a:pPr marL="457200" indent="-457200">
              <a:buFont typeface="Arial" charset="0"/>
              <a:buChar char="•"/>
            </a:pPr>
            <a:r>
              <a:rPr lang="en-US" sz="2900" dirty="0">
                <a:latin typeface="Garamond" panose="02020404030301010803" pitchFamily="18" charset="0"/>
              </a:rPr>
              <a:t>The main theme of job satisfaction was student relations and </a:t>
            </a:r>
            <a:r>
              <a:rPr lang="en-US" sz="2900" dirty="0" smtClean="0">
                <a:latin typeface="Garamond" panose="02020404030301010803" pitchFamily="18" charset="0"/>
              </a:rPr>
              <a:t>job dissatisfaction </a:t>
            </a:r>
            <a:r>
              <a:rPr lang="en-US" sz="2900" dirty="0">
                <a:latin typeface="Garamond" panose="02020404030301010803" pitchFamily="18" charset="0"/>
              </a:rPr>
              <a:t>was workload in all three countries. </a:t>
            </a:r>
            <a:endParaRPr lang="en-US" sz="2900" dirty="0" smtClean="0">
              <a:latin typeface="Garamond" panose="02020404030301010803" pitchFamily="18" charset="0"/>
            </a:endParaRPr>
          </a:p>
          <a:p>
            <a:pPr marL="457200" indent="-457200">
              <a:buFont typeface="Arial" charset="0"/>
              <a:buChar char="•"/>
            </a:pPr>
            <a:r>
              <a:rPr lang="en-US" sz="2900" dirty="0" smtClean="0">
                <a:latin typeface="Garamond" charset="0"/>
                <a:ea typeface="Garamond" charset="0"/>
                <a:cs typeface="Garamond" charset="0"/>
              </a:rPr>
              <a:t>Curricular and value differences in three countries may have influenced participants’ perceptions on their job satisfaction and dissatisfaction.</a:t>
            </a:r>
            <a:endParaRPr lang="en-US" sz="2900" dirty="0">
              <a:latin typeface="Garamond" charset="0"/>
              <a:ea typeface="Garamond" charset="0"/>
              <a:cs typeface="Garamond" charset="0"/>
            </a:endParaRPr>
          </a:p>
          <a:p>
            <a:pPr marL="457200" indent="-457200">
              <a:buFont typeface="Arial" charset="0"/>
              <a:buChar char="•"/>
            </a:pPr>
            <a:r>
              <a:rPr lang="en-US" sz="2900" dirty="0">
                <a:latin typeface="Garamond" charset="0"/>
                <a:ea typeface="Garamond" charset="0"/>
                <a:cs typeface="Garamond" charset="0"/>
              </a:rPr>
              <a:t>The implications of this study for administrators would be to continually evaluate teachers’ needs for healthy workload, provide support for their professional development, and advocate for employee wellness to decrease attrition rates and minimize </a:t>
            </a:r>
            <a:r>
              <a:rPr lang="en-US" sz="2900" dirty="0" smtClean="0">
                <a:latin typeface="Garamond" charset="0"/>
                <a:ea typeface="Garamond" charset="0"/>
                <a:cs typeface="Garamond" charset="0"/>
              </a:rPr>
              <a:t>burnout.</a:t>
            </a:r>
            <a:endParaRPr lang="en-US" sz="2900" dirty="0">
              <a:latin typeface="Garamond" charset="0"/>
              <a:ea typeface="Garamond" charset="0"/>
              <a:cs typeface="Garamond" charset="0"/>
            </a:endParaRPr>
          </a:p>
        </p:txBody>
      </p:sp>
      <p:graphicFrame>
        <p:nvGraphicFramePr>
          <p:cNvPr id="25" name="Diagram 24"/>
          <p:cNvGraphicFramePr/>
          <p:nvPr>
            <p:extLst>
              <p:ext uri="{D42A27DB-BD31-4B8C-83A1-F6EECF244321}">
                <p14:modId xmlns:p14="http://schemas.microsoft.com/office/powerpoint/2010/main" val="1980421187"/>
              </p:ext>
            </p:extLst>
          </p:nvPr>
        </p:nvGraphicFramePr>
        <p:xfrm>
          <a:off x="20977788" y="20148943"/>
          <a:ext cx="11813612" cy="124903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 name="Rounded Rectangular Callout 46"/>
          <p:cNvSpPr/>
          <p:nvPr/>
        </p:nvSpPr>
        <p:spPr>
          <a:xfrm>
            <a:off x="30745845" y="20313421"/>
            <a:ext cx="9373456" cy="3051957"/>
          </a:xfrm>
          <a:prstGeom prst="wedgeRoundRectCallout">
            <a:avLst>
              <a:gd name="adj1" fmla="val -36749"/>
              <a:gd name="adj2" fmla="val 85631"/>
              <a:gd name="adj3" fmla="val 16667"/>
            </a:avLst>
          </a:prstGeom>
          <a:noFill/>
          <a:ln>
            <a:solidFill>
              <a:srgbClr val="2A3E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30882997" y="20423074"/>
            <a:ext cx="9076283" cy="2800767"/>
          </a:xfrm>
          <a:prstGeom prst="rect">
            <a:avLst/>
          </a:prstGeom>
          <a:noFill/>
        </p:spPr>
        <p:txBody>
          <a:bodyPr wrap="square" rtlCol="0">
            <a:spAutoFit/>
          </a:bodyPr>
          <a:lstStyle/>
          <a:p>
            <a:r>
              <a:rPr lang="en-US" sz="2200" i="1" dirty="0" smtClean="0">
                <a:solidFill>
                  <a:srgbClr val="002060"/>
                </a:solidFill>
                <a:latin typeface="Arial" charset="0"/>
                <a:ea typeface="Arial" charset="0"/>
                <a:cs typeface="Arial" charset="0"/>
              </a:rPr>
              <a:t>   “</a:t>
            </a:r>
            <a:r>
              <a:rPr lang="en-US" sz="2200" i="1" dirty="0">
                <a:solidFill>
                  <a:srgbClr val="002060"/>
                </a:solidFill>
                <a:latin typeface="Arial" charset="0"/>
                <a:ea typeface="Arial" charset="0"/>
                <a:cs typeface="Arial" charset="0"/>
              </a:rPr>
              <a:t>Yes. I think the job, teacher, itself changes something. But I have a lot of difficulties in the process such as feeling disappointed when I cannot do things the way I want to.” (</a:t>
            </a:r>
            <a:r>
              <a:rPr lang="en-US" sz="2200" i="1" dirty="0" smtClean="0">
                <a:solidFill>
                  <a:srgbClr val="002060"/>
                </a:solidFill>
                <a:latin typeface="Arial" charset="0"/>
                <a:ea typeface="Arial" charset="0"/>
                <a:cs typeface="Arial" charset="0"/>
              </a:rPr>
              <a:t>Riley, S. Korea)</a:t>
            </a:r>
          </a:p>
          <a:p>
            <a:r>
              <a:rPr lang="en-US" sz="2200" i="1" dirty="0" smtClean="0">
                <a:solidFill>
                  <a:srgbClr val="002060"/>
                </a:solidFill>
                <a:latin typeface="Arial" charset="0"/>
                <a:ea typeface="Arial" charset="0"/>
                <a:cs typeface="Arial" charset="0"/>
              </a:rPr>
              <a:t>   “I </a:t>
            </a:r>
            <a:r>
              <a:rPr lang="en-US" sz="2200" i="1" dirty="0">
                <a:solidFill>
                  <a:srgbClr val="002060"/>
                </a:solidFill>
                <a:latin typeface="Arial" charset="0"/>
                <a:ea typeface="Arial" charset="0"/>
                <a:cs typeface="Arial" charset="0"/>
              </a:rPr>
              <a:t>believe my job, as a PE teacher shapes students’ social collaborative skills, group rules or manners as a people via group actions</a:t>
            </a:r>
            <a:r>
              <a:rPr lang="en-US" sz="2200" i="1" dirty="0" smtClean="0">
                <a:solidFill>
                  <a:srgbClr val="002060"/>
                </a:solidFill>
                <a:latin typeface="Arial" charset="0"/>
                <a:ea typeface="Arial" charset="0"/>
                <a:cs typeface="Arial" charset="0"/>
              </a:rPr>
              <a:t>.” (Bailey, Japan)</a:t>
            </a:r>
          </a:p>
          <a:p>
            <a:r>
              <a:rPr lang="en-US" sz="2200" i="1" dirty="0" smtClean="0">
                <a:solidFill>
                  <a:srgbClr val="002060"/>
                </a:solidFill>
                <a:latin typeface="Arial" charset="0"/>
                <a:ea typeface="Arial" charset="0"/>
                <a:cs typeface="Arial" charset="0"/>
              </a:rPr>
              <a:t>   “There </a:t>
            </a:r>
            <a:r>
              <a:rPr lang="en-US" sz="2200" i="1" dirty="0">
                <a:solidFill>
                  <a:srgbClr val="002060"/>
                </a:solidFill>
                <a:latin typeface="Arial" charset="0"/>
                <a:ea typeface="Arial" charset="0"/>
                <a:cs typeface="Arial" charset="0"/>
              </a:rPr>
              <a:t>is a national level curriculum, then it comes to Education Office</a:t>
            </a:r>
            <a:r>
              <a:rPr lang="en-US" sz="2200" i="1" dirty="0" smtClean="0">
                <a:solidFill>
                  <a:srgbClr val="002060"/>
                </a:solidFill>
                <a:latin typeface="Arial" charset="0"/>
                <a:ea typeface="Arial" charset="0"/>
                <a:cs typeface="Arial" charset="0"/>
              </a:rPr>
              <a:t>.” (Aaron, Japan)</a:t>
            </a:r>
            <a:endParaRPr lang="en-US" sz="2200" i="1" dirty="0">
              <a:latin typeface="Arial" charset="0"/>
              <a:ea typeface="Arial" charset="0"/>
              <a:cs typeface="Arial" charset="0"/>
            </a:endParaRPr>
          </a:p>
        </p:txBody>
      </p:sp>
      <p:graphicFrame>
        <p:nvGraphicFramePr>
          <p:cNvPr id="32" name="Diagram 31"/>
          <p:cNvGraphicFramePr/>
          <p:nvPr>
            <p:extLst>
              <p:ext uri="{D42A27DB-BD31-4B8C-83A1-F6EECF244321}">
                <p14:modId xmlns:p14="http://schemas.microsoft.com/office/powerpoint/2010/main" val="584324517"/>
              </p:ext>
            </p:extLst>
          </p:nvPr>
        </p:nvGraphicFramePr>
        <p:xfrm>
          <a:off x="14710854" y="8909728"/>
          <a:ext cx="12359698" cy="93601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33" name="Picture 3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886194" y="7622545"/>
            <a:ext cx="11595056" cy="12499439"/>
          </a:xfrm>
          <a:prstGeom prst="rect">
            <a:avLst/>
          </a:prstGeom>
        </p:spPr>
      </p:pic>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1557</Words>
  <Application>Microsoft Office PowerPoint</Application>
  <PresentationFormat>Custom</PresentationFormat>
  <Paragraphs>75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Garamond</vt:lpstr>
      <vt:lpstr>Minion Pro</vt:lpstr>
      <vt:lpstr>Office Theme</vt:lpstr>
      <vt:lpstr>Secondary Physical Education Teachers’ Job Satisfaction in Japan, South Korea, and the United States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2017-05-10T20:51:58Z</cp:lastPrinted>
  <dcterms:created xsi:type="dcterms:W3CDTF">2017-04-21T15:48:01Z</dcterms:created>
  <dcterms:modified xsi:type="dcterms:W3CDTF">2018-04-24T13:57:34Z</dcterms:modified>
</cp:coreProperties>
</file>