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0233600" cy="32918400"/>
  <p:notesSz cx="7010400" cy="9296400"/>
  <p:defaultTextStyle>
    <a:defPPr>
      <a:defRPr lang="en-US"/>
    </a:defPPr>
    <a:lvl1pPr algn="l" rtl="0" fontAlgn="base">
      <a:spcBef>
        <a:spcPct val="0"/>
      </a:spcBef>
      <a:spcAft>
        <a:spcPct val="0"/>
      </a:spcAft>
      <a:defRPr sz="8600" kern="1200">
        <a:solidFill>
          <a:schemeClr val="tx1"/>
        </a:solidFill>
        <a:latin typeface="Arial" charset="0"/>
        <a:ea typeface="+mn-ea"/>
        <a:cs typeface="+mn-cs"/>
      </a:defRPr>
    </a:lvl1pPr>
    <a:lvl2pPr marL="411163" indent="411163" algn="l" rtl="0" fontAlgn="base">
      <a:spcBef>
        <a:spcPct val="0"/>
      </a:spcBef>
      <a:spcAft>
        <a:spcPct val="0"/>
      </a:spcAft>
      <a:defRPr sz="8600" kern="1200">
        <a:solidFill>
          <a:schemeClr val="tx1"/>
        </a:solidFill>
        <a:latin typeface="Arial" charset="0"/>
        <a:ea typeface="+mn-ea"/>
        <a:cs typeface="+mn-cs"/>
      </a:defRPr>
    </a:lvl2pPr>
    <a:lvl3pPr marL="828675" indent="828675" algn="l" rtl="0" fontAlgn="base">
      <a:spcBef>
        <a:spcPct val="0"/>
      </a:spcBef>
      <a:spcAft>
        <a:spcPct val="0"/>
      </a:spcAft>
      <a:defRPr sz="8600" kern="1200">
        <a:solidFill>
          <a:schemeClr val="tx1"/>
        </a:solidFill>
        <a:latin typeface="Arial" charset="0"/>
        <a:ea typeface="+mn-ea"/>
        <a:cs typeface="+mn-cs"/>
      </a:defRPr>
    </a:lvl3pPr>
    <a:lvl4pPr marL="1241425" indent="1241425" algn="l" rtl="0" fontAlgn="base">
      <a:spcBef>
        <a:spcPct val="0"/>
      </a:spcBef>
      <a:spcAft>
        <a:spcPct val="0"/>
      </a:spcAft>
      <a:defRPr sz="8600" kern="1200">
        <a:solidFill>
          <a:schemeClr val="tx1"/>
        </a:solidFill>
        <a:latin typeface="Arial" charset="0"/>
        <a:ea typeface="+mn-ea"/>
        <a:cs typeface="+mn-cs"/>
      </a:defRPr>
    </a:lvl4pPr>
    <a:lvl5pPr marL="1658938" indent="1658938" algn="l"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94">
          <p15:clr>
            <a:srgbClr val="A4A3A4"/>
          </p15:clr>
        </p15:guide>
        <p15:guide id="2" orient="horz" pos="20242">
          <p15:clr>
            <a:srgbClr val="A4A3A4"/>
          </p15:clr>
        </p15:guide>
        <p15:guide id="3" orient="horz" pos="4196">
          <p15:clr>
            <a:srgbClr val="A4A3A4"/>
          </p15:clr>
        </p15:guide>
        <p15:guide id="4" pos="551">
          <p15:clr>
            <a:srgbClr val="A4A3A4"/>
          </p15:clr>
        </p15:guide>
        <p15:guide id="5" pos="24793">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AFD"/>
    <a:srgbClr val="CCD9FC"/>
    <a:srgbClr val="D9EDEF"/>
    <a:srgbClr val="D3EBED"/>
    <a:srgbClr val="FF0000"/>
    <a:srgbClr val="CC0000"/>
    <a:srgbClr val="99FF66"/>
    <a:srgbClr val="339933"/>
    <a:srgbClr val="000066"/>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9882" autoAdjust="0"/>
  </p:normalViewPr>
  <p:slideViewPr>
    <p:cSldViewPr>
      <p:cViewPr>
        <p:scale>
          <a:sx n="33" d="100"/>
          <a:sy n="33" d="100"/>
        </p:scale>
        <p:origin x="12" y="24"/>
      </p:cViewPr>
      <p:guideLst>
        <p:guide orient="horz" pos="494"/>
        <p:guide orient="horz" pos="20242"/>
        <p:guide orient="horz" pos="4196"/>
        <p:guide pos="551"/>
        <p:guide pos="24793"/>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7" d="100"/>
          <a:sy n="57" d="100"/>
        </p:scale>
        <p:origin x="-1836"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1"/>
          </a:xfrm>
          <a:prstGeom prst="rect">
            <a:avLst/>
          </a:prstGeom>
        </p:spPr>
        <p:txBody>
          <a:bodyPr vert="horz" lIns="97227" tIns="48613" rIns="97227" bIns="48613" rtlCol="0"/>
          <a:lstStyle>
            <a:lvl1pPr algn="l">
              <a:defRPr sz="1300"/>
            </a:lvl1pPr>
          </a:lstStyle>
          <a:p>
            <a:pPr>
              <a:defRPr/>
            </a:pPr>
            <a:endParaRPr lang="en-US"/>
          </a:p>
        </p:txBody>
      </p:sp>
      <p:sp>
        <p:nvSpPr>
          <p:cNvPr id="3" name="Date Placeholder 2"/>
          <p:cNvSpPr>
            <a:spLocks noGrp="1"/>
          </p:cNvSpPr>
          <p:nvPr>
            <p:ph type="dt" idx="1"/>
          </p:nvPr>
        </p:nvSpPr>
        <p:spPr>
          <a:xfrm>
            <a:off x="3970938" y="1"/>
            <a:ext cx="3037840" cy="464821"/>
          </a:xfrm>
          <a:prstGeom prst="rect">
            <a:avLst/>
          </a:prstGeom>
        </p:spPr>
        <p:txBody>
          <a:bodyPr vert="horz" lIns="97227" tIns="48613" rIns="97227" bIns="48613" rtlCol="0"/>
          <a:lstStyle>
            <a:lvl1pPr algn="r">
              <a:defRPr sz="1300"/>
            </a:lvl1pPr>
          </a:lstStyle>
          <a:p>
            <a:pPr>
              <a:defRPr/>
            </a:pPr>
            <a:fld id="{35BE704B-4931-442D-B37E-4BEE08ED5DA6}" type="datetimeFigureOut">
              <a:rPr lang="en-US"/>
              <a:pPr>
                <a:defRPr/>
              </a:pPr>
              <a:t>4/22/2019</a:t>
            </a:fld>
            <a:endParaRPr lang="en-US"/>
          </a:p>
        </p:txBody>
      </p:sp>
      <p:sp>
        <p:nvSpPr>
          <p:cNvPr id="4" name="Slide Image Placeholder 3"/>
          <p:cNvSpPr>
            <a:spLocks noGrp="1" noRot="1" noChangeAspect="1"/>
          </p:cNvSpPr>
          <p:nvPr>
            <p:ph type="sldImg" idx="2"/>
          </p:nvPr>
        </p:nvSpPr>
        <p:spPr>
          <a:xfrm>
            <a:off x="1377950" y="698500"/>
            <a:ext cx="4256088" cy="3484563"/>
          </a:xfrm>
          <a:prstGeom prst="rect">
            <a:avLst/>
          </a:prstGeom>
          <a:noFill/>
          <a:ln w="12700">
            <a:solidFill>
              <a:prstClr val="black"/>
            </a:solidFill>
          </a:ln>
        </p:spPr>
        <p:txBody>
          <a:bodyPr vert="horz" lIns="97227" tIns="48613" rIns="97227" bIns="48613" rtlCol="0" anchor="ctr"/>
          <a:lstStyle/>
          <a:p>
            <a:pPr lvl="0"/>
            <a:endParaRPr lang="en-US" noProof="0"/>
          </a:p>
        </p:txBody>
      </p:sp>
      <p:sp>
        <p:nvSpPr>
          <p:cNvPr id="5" name="Notes Placeholder 4"/>
          <p:cNvSpPr>
            <a:spLocks noGrp="1"/>
          </p:cNvSpPr>
          <p:nvPr>
            <p:ph type="body" sz="quarter" idx="3"/>
          </p:nvPr>
        </p:nvSpPr>
        <p:spPr>
          <a:xfrm>
            <a:off x="701040" y="4415791"/>
            <a:ext cx="5608320" cy="4183381"/>
          </a:xfrm>
          <a:prstGeom prst="rect">
            <a:avLst/>
          </a:prstGeom>
        </p:spPr>
        <p:txBody>
          <a:bodyPr vert="horz" lIns="97227" tIns="48613" rIns="97227" bIns="4861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29967"/>
            <a:ext cx="3037840" cy="464821"/>
          </a:xfrm>
          <a:prstGeom prst="rect">
            <a:avLst/>
          </a:prstGeom>
        </p:spPr>
        <p:txBody>
          <a:bodyPr vert="horz" lIns="97227" tIns="48613" rIns="97227" bIns="48613" rtlCol="0" anchor="b"/>
          <a:lstStyle>
            <a:lvl1pPr algn="l">
              <a:defRPr sz="1300"/>
            </a:lvl1pPr>
          </a:lstStyle>
          <a:p>
            <a:pPr>
              <a:defRPr/>
            </a:pPr>
            <a:endParaRPr lang="en-US"/>
          </a:p>
        </p:txBody>
      </p:sp>
      <p:sp>
        <p:nvSpPr>
          <p:cNvPr id="7" name="Slide Number Placeholder 6"/>
          <p:cNvSpPr>
            <a:spLocks noGrp="1"/>
          </p:cNvSpPr>
          <p:nvPr>
            <p:ph type="sldNum" sz="quarter" idx="5"/>
          </p:nvPr>
        </p:nvSpPr>
        <p:spPr>
          <a:xfrm>
            <a:off x="3970938" y="8829967"/>
            <a:ext cx="3037840" cy="464821"/>
          </a:xfrm>
          <a:prstGeom prst="rect">
            <a:avLst/>
          </a:prstGeom>
        </p:spPr>
        <p:txBody>
          <a:bodyPr vert="horz" lIns="97227" tIns="48613" rIns="97227" bIns="48613" rtlCol="0" anchor="b"/>
          <a:lstStyle>
            <a:lvl1pPr algn="r">
              <a:defRPr sz="1300"/>
            </a:lvl1pPr>
          </a:lstStyle>
          <a:p>
            <a:pPr>
              <a:defRPr/>
            </a:pPr>
            <a:fld id="{8C7E725B-5465-4EE6-A9F9-401A679A545B}" type="slidenum">
              <a:rPr lang="en-US"/>
              <a:pPr>
                <a:defRPr/>
              </a:pPr>
              <a:t>‹#›</a:t>
            </a:fld>
            <a:endParaRPr lang="en-US"/>
          </a:p>
        </p:txBody>
      </p:sp>
    </p:spTree>
    <p:extLst>
      <p:ext uri="{BB962C8B-B14F-4D97-AF65-F5344CB8AC3E}">
        <p14:creationId xmlns:p14="http://schemas.microsoft.com/office/powerpoint/2010/main" val="16700663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mn-lt"/>
        <a:ea typeface="+mn-ea"/>
        <a:cs typeface="+mn-cs"/>
      </a:defRPr>
    </a:lvl1pPr>
    <a:lvl2pPr marL="411163" algn="l" rtl="0" eaLnBrk="0" fontAlgn="base" hangingPunct="0">
      <a:spcBef>
        <a:spcPct val="30000"/>
      </a:spcBef>
      <a:spcAft>
        <a:spcPct val="0"/>
      </a:spcAft>
      <a:defRPr sz="1100" kern="1200">
        <a:solidFill>
          <a:schemeClr val="tx1"/>
        </a:solidFill>
        <a:latin typeface="+mn-lt"/>
        <a:ea typeface="+mn-ea"/>
        <a:cs typeface="+mn-cs"/>
      </a:defRPr>
    </a:lvl2pPr>
    <a:lvl3pPr marL="828675" algn="l" rtl="0" eaLnBrk="0" fontAlgn="base" hangingPunct="0">
      <a:spcBef>
        <a:spcPct val="30000"/>
      </a:spcBef>
      <a:spcAft>
        <a:spcPct val="0"/>
      </a:spcAft>
      <a:defRPr sz="1100" kern="1200">
        <a:solidFill>
          <a:schemeClr val="tx1"/>
        </a:solidFill>
        <a:latin typeface="+mn-lt"/>
        <a:ea typeface="+mn-ea"/>
        <a:cs typeface="+mn-cs"/>
      </a:defRPr>
    </a:lvl3pPr>
    <a:lvl4pPr marL="1241425" algn="l" rtl="0" eaLnBrk="0" fontAlgn="base" hangingPunct="0">
      <a:spcBef>
        <a:spcPct val="30000"/>
      </a:spcBef>
      <a:spcAft>
        <a:spcPct val="0"/>
      </a:spcAft>
      <a:defRPr sz="1100" kern="1200">
        <a:solidFill>
          <a:schemeClr val="tx1"/>
        </a:solidFill>
        <a:latin typeface="+mn-lt"/>
        <a:ea typeface="+mn-ea"/>
        <a:cs typeface="+mn-cs"/>
      </a:defRPr>
    </a:lvl4pPr>
    <a:lvl5pPr marL="1658938" algn="l" rtl="0" eaLnBrk="0" fontAlgn="base" hangingPunct="0">
      <a:spcBef>
        <a:spcPct val="30000"/>
      </a:spcBef>
      <a:spcAft>
        <a:spcPct val="0"/>
      </a:spcAft>
      <a:defRPr sz="1100" kern="1200">
        <a:solidFill>
          <a:schemeClr val="tx1"/>
        </a:solidFill>
        <a:latin typeface="+mn-lt"/>
        <a:ea typeface="+mn-ea"/>
        <a:cs typeface="+mn-cs"/>
      </a:defRPr>
    </a:lvl5pPr>
    <a:lvl6pPr marL="2077943" algn="l" defTabSz="831176" rtl="0" eaLnBrk="1" latinLnBrk="0" hangingPunct="1">
      <a:defRPr sz="1100" kern="1200">
        <a:solidFill>
          <a:schemeClr val="tx1"/>
        </a:solidFill>
        <a:latin typeface="+mn-lt"/>
        <a:ea typeface="+mn-ea"/>
        <a:cs typeface="+mn-cs"/>
      </a:defRPr>
    </a:lvl6pPr>
    <a:lvl7pPr marL="2493531" algn="l" defTabSz="831176" rtl="0" eaLnBrk="1" latinLnBrk="0" hangingPunct="1">
      <a:defRPr sz="1100" kern="1200">
        <a:solidFill>
          <a:schemeClr val="tx1"/>
        </a:solidFill>
        <a:latin typeface="+mn-lt"/>
        <a:ea typeface="+mn-ea"/>
        <a:cs typeface="+mn-cs"/>
      </a:defRPr>
    </a:lvl7pPr>
    <a:lvl8pPr marL="2909119" algn="l" defTabSz="831176" rtl="0" eaLnBrk="1" latinLnBrk="0" hangingPunct="1">
      <a:defRPr sz="1100" kern="1200">
        <a:solidFill>
          <a:schemeClr val="tx1"/>
        </a:solidFill>
        <a:latin typeface="+mn-lt"/>
        <a:ea typeface="+mn-ea"/>
        <a:cs typeface="+mn-cs"/>
      </a:defRPr>
    </a:lvl8pPr>
    <a:lvl9pPr marL="3324707" algn="l" defTabSz="83117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89967" indent="-303833" eaLnBrk="0" hangingPunct="0">
              <a:spcBef>
                <a:spcPct val="30000"/>
              </a:spcBef>
              <a:defRPr sz="1200">
                <a:solidFill>
                  <a:schemeClr val="tx1"/>
                </a:solidFill>
                <a:latin typeface="Calibri" pitchFamily="34" charset="0"/>
              </a:defRPr>
            </a:lvl2pPr>
            <a:lvl3pPr marL="1215334" indent="-243067" eaLnBrk="0" hangingPunct="0">
              <a:spcBef>
                <a:spcPct val="30000"/>
              </a:spcBef>
              <a:defRPr sz="1200">
                <a:solidFill>
                  <a:schemeClr val="tx1"/>
                </a:solidFill>
                <a:latin typeface="Calibri" pitchFamily="34" charset="0"/>
              </a:defRPr>
            </a:lvl3pPr>
            <a:lvl4pPr marL="1701468" indent="-243067" eaLnBrk="0" hangingPunct="0">
              <a:spcBef>
                <a:spcPct val="30000"/>
              </a:spcBef>
              <a:defRPr sz="1200">
                <a:solidFill>
                  <a:schemeClr val="tx1"/>
                </a:solidFill>
                <a:latin typeface="Calibri" pitchFamily="34" charset="0"/>
              </a:defRPr>
            </a:lvl4pPr>
            <a:lvl5pPr marL="2187601" indent="-243067" eaLnBrk="0" hangingPunct="0">
              <a:spcBef>
                <a:spcPct val="30000"/>
              </a:spcBef>
              <a:defRPr sz="1200">
                <a:solidFill>
                  <a:schemeClr val="tx1"/>
                </a:solidFill>
                <a:latin typeface="Calibri" pitchFamily="34" charset="0"/>
              </a:defRPr>
            </a:lvl5pPr>
            <a:lvl6pPr marL="2673735" indent="-243067" eaLnBrk="0" fontAlgn="base" hangingPunct="0">
              <a:spcBef>
                <a:spcPct val="30000"/>
              </a:spcBef>
              <a:spcAft>
                <a:spcPct val="0"/>
              </a:spcAft>
              <a:defRPr sz="1200">
                <a:solidFill>
                  <a:schemeClr val="tx1"/>
                </a:solidFill>
                <a:latin typeface="Calibri" pitchFamily="34" charset="0"/>
              </a:defRPr>
            </a:lvl6pPr>
            <a:lvl7pPr marL="3159869" indent="-243067" eaLnBrk="0" fontAlgn="base" hangingPunct="0">
              <a:spcBef>
                <a:spcPct val="30000"/>
              </a:spcBef>
              <a:spcAft>
                <a:spcPct val="0"/>
              </a:spcAft>
              <a:defRPr sz="1200">
                <a:solidFill>
                  <a:schemeClr val="tx1"/>
                </a:solidFill>
                <a:latin typeface="Calibri" pitchFamily="34" charset="0"/>
              </a:defRPr>
            </a:lvl7pPr>
            <a:lvl8pPr marL="3646002" indent="-243067" eaLnBrk="0" fontAlgn="base" hangingPunct="0">
              <a:spcBef>
                <a:spcPct val="30000"/>
              </a:spcBef>
              <a:spcAft>
                <a:spcPct val="0"/>
              </a:spcAft>
              <a:defRPr sz="1200">
                <a:solidFill>
                  <a:schemeClr val="tx1"/>
                </a:solidFill>
                <a:latin typeface="Calibri" pitchFamily="34" charset="0"/>
              </a:defRPr>
            </a:lvl8pPr>
            <a:lvl9pPr marL="4132136" indent="-24306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8D2BF0AE-3A66-49AC-93D4-3199E0F5774F}" type="slidenum">
              <a:rPr lang="en-US" altLang="en-US" sz="1300">
                <a:latin typeface="Arial" charset="0"/>
              </a:rPr>
              <a:pPr eaLnBrk="1" hangingPunct="1">
                <a:spcBef>
                  <a:spcPct val="0"/>
                </a:spcBef>
              </a:pPr>
              <a:t>1</a:t>
            </a:fld>
            <a:endParaRPr lang="en-US" altLang="en-US" sz="1300">
              <a:latin typeface="Arial" charset="0"/>
            </a:endParaRPr>
          </a:p>
        </p:txBody>
      </p:sp>
    </p:spTree>
    <p:extLst>
      <p:ext uri="{BB962C8B-B14F-4D97-AF65-F5344CB8AC3E}">
        <p14:creationId xmlns:p14="http://schemas.microsoft.com/office/powerpoint/2010/main" val="3324287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219" y="10225772"/>
            <a:ext cx="34199168" cy="7056664"/>
          </a:xfrm>
        </p:spPr>
        <p:txBody>
          <a:bodyPr/>
          <a:lstStyle/>
          <a:p>
            <a:r>
              <a:rPr lang="en-US"/>
              <a:t>Click to edit Master title style</a:t>
            </a:r>
          </a:p>
        </p:txBody>
      </p:sp>
      <p:sp>
        <p:nvSpPr>
          <p:cNvPr id="3" name="Subtitle 2"/>
          <p:cNvSpPr>
            <a:spLocks noGrp="1"/>
          </p:cNvSpPr>
          <p:nvPr>
            <p:ph type="subTitle" idx="1"/>
          </p:nvPr>
        </p:nvSpPr>
        <p:spPr>
          <a:xfrm>
            <a:off x="6034435" y="18654035"/>
            <a:ext cx="28164736" cy="8411937"/>
          </a:xfrm>
        </p:spPr>
        <p:txBody>
          <a:bodyPr/>
          <a:lstStyle>
            <a:lvl1pPr marL="0" indent="0" algn="ctr">
              <a:buNone/>
              <a:defRPr/>
            </a:lvl1pPr>
            <a:lvl2pPr marL="415588" indent="0" algn="ctr">
              <a:buNone/>
              <a:defRPr/>
            </a:lvl2pPr>
            <a:lvl3pPr marL="831176" indent="0" algn="ctr">
              <a:buNone/>
              <a:defRPr/>
            </a:lvl3pPr>
            <a:lvl4pPr marL="1246767" indent="0" algn="ctr">
              <a:buNone/>
              <a:defRPr/>
            </a:lvl4pPr>
            <a:lvl5pPr marL="1662355" indent="0" algn="ctr">
              <a:buNone/>
              <a:defRPr/>
            </a:lvl5pPr>
            <a:lvl6pPr marL="2077943" indent="0" algn="ctr">
              <a:buNone/>
              <a:defRPr/>
            </a:lvl6pPr>
            <a:lvl7pPr marL="2493531" indent="0" algn="ctr">
              <a:buNone/>
              <a:defRPr/>
            </a:lvl7pPr>
            <a:lvl8pPr marL="2909119" indent="0" algn="ctr">
              <a:buNone/>
              <a:defRPr/>
            </a:lvl8pPr>
            <a:lvl9pPr marL="3324707"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2876447-5C13-4A73-871D-5A1760588424}" type="slidenum">
              <a:rPr lang="en-US"/>
              <a:pPr>
                <a:defRPr/>
              </a:pPr>
              <a:t>‹#›</a:t>
            </a:fld>
            <a:endParaRPr lang="en-US"/>
          </a:p>
        </p:txBody>
      </p:sp>
    </p:spTree>
    <p:extLst>
      <p:ext uri="{BB962C8B-B14F-4D97-AF65-F5344CB8AC3E}">
        <p14:creationId xmlns:p14="http://schemas.microsoft.com/office/powerpoint/2010/main" val="4039734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F46F96-850C-4E11-AC6E-2F479D308028}" type="slidenum">
              <a:rPr lang="en-US"/>
              <a:pPr>
                <a:defRPr/>
              </a:pPr>
              <a:t>‹#›</a:t>
            </a:fld>
            <a:endParaRPr lang="en-US"/>
          </a:p>
        </p:txBody>
      </p:sp>
    </p:spTree>
    <p:extLst>
      <p:ext uri="{BB962C8B-B14F-4D97-AF65-F5344CB8AC3E}">
        <p14:creationId xmlns:p14="http://schemas.microsoft.com/office/powerpoint/2010/main" val="315464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169971" y="1318534"/>
            <a:ext cx="9051649" cy="2808650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11985" y="1318534"/>
            <a:ext cx="27012211" cy="280865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6C3E22D-A440-4BB7-A910-0075C047E1C3}" type="slidenum">
              <a:rPr lang="en-US"/>
              <a:pPr>
                <a:defRPr/>
              </a:pPr>
              <a:t>‹#›</a:t>
            </a:fld>
            <a:endParaRPr lang="en-US"/>
          </a:p>
        </p:txBody>
      </p:sp>
    </p:spTree>
    <p:extLst>
      <p:ext uri="{BB962C8B-B14F-4D97-AF65-F5344CB8AC3E}">
        <p14:creationId xmlns:p14="http://schemas.microsoft.com/office/powerpoint/2010/main" val="3147973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874645" y="6662060"/>
            <a:ext cx="36209634" cy="217238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4EA82E-610A-4353-833D-16319963361E}" type="slidenum">
              <a:rPr lang="en-US"/>
              <a:pPr>
                <a:defRPr/>
              </a:pPr>
              <a:t>‹#›</a:t>
            </a:fld>
            <a:endParaRPr lang="en-US"/>
          </a:p>
        </p:txBody>
      </p:sp>
    </p:spTree>
    <p:extLst>
      <p:ext uri="{BB962C8B-B14F-4D97-AF65-F5344CB8AC3E}">
        <p14:creationId xmlns:p14="http://schemas.microsoft.com/office/powerpoint/2010/main" val="1092629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8" y="21153666"/>
            <a:ext cx="34199168" cy="6536873"/>
          </a:xfrm>
        </p:spPr>
        <p:txBody>
          <a:bodyPr anchor="t"/>
          <a:lstStyle>
            <a:lvl1pPr algn="l">
              <a:defRPr sz="3700" b="1" cap="all"/>
            </a:lvl1pPr>
          </a:lstStyle>
          <a:p>
            <a:r>
              <a:rPr lang="en-US"/>
              <a:t>Click to edit Master title style</a:t>
            </a:r>
          </a:p>
        </p:txBody>
      </p:sp>
      <p:sp>
        <p:nvSpPr>
          <p:cNvPr id="3" name="Text Placeholder 2"/>
          <p:cNvSpPr>
            <a:spLocks noGrp="1"/>
          </p:cNvSpPr>
          <p:nvPr>
            <p:ph type="body" idx="1"/>
          </p:nvPr>
        </p:nvSpPr>
        <p:spPr>
          <a:xfrm>
            <a:off x="3178178" y="13952767"/>
            <a:ext cx="34199168" cy="7200900"/>
          </a:xfrm>
        </p:spPr>
        <p:txBody>
          <a:bodyPr anchor="b"/>
          <a:lstStyle>
            <a:lvl1pPr marL="0" indent="0">
              <a:buNone/>
              <a:defRPr sz="1700"/>
            </a:lvl1pPr>
            <a:lvl2pPr marL="415588" indent="0">
              <a:buNone/>
              <a:defRPr sz="1700"/>
            </a:lvl2pPr>
            <a:lvl3pPr marL="831176" indent="0">
              <a:buNone/>
              <a:defRPr sz="1400"/>
            </a:lvl3pPr>
            <a:lvl4pPr marL="1246767" indent="0">
              <a:buNone/>
              <a:defRPr sz="1100"/>
            </a:lvl4pPr>
            <a:lvl5pPr marL="1662355" indent="0">
              <a:buNone/>
              <a:defRPr sz="1100"/>
            </a:lvl5pPr>
            <a:lvl6pPr marL="2077943" indent="0">
              <a:buNone/>
              <a:defRPr sz="1100"/>
            </a:lvl6pPr>
            <a:lvl7pPr marL="2493531" indent="0">
              <a:buNone/>
              <a:defRPr sz="1100"/>
            </a:lvl7pPr>
            <a:lvl8pPr marL="2909119" indent="0">
              <a:buNone/>
              <a:defRPr sz="1100"/>
            </a:lvl8pPr>
            <a:lvl9pPr marL="3324707" indent="0">
              <a:buNone/>
              <a:defRPr sz="11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3C13AEA-E112-442D-AC82-6D702EF2DE28}" type="slidenum">
              <a:rPr lang="en-US"/>
              <a:pPr>
                <a:defRPr/>
              </a:pPr>
              <a:t>‹#›</a:t>
            </a:fld>
            <a:endParaRPr lang="en-US"/>
          </a:p>
        </p:txBody>
      </p:sp>
    </p:spTree>
    <p:extLst>
      <p:ext uri="{BB962C8B-B14F-4D97-AF65-F5344CB8AC3E}">
        <p14:creationId xmlns:p14="http://schemas.microsoft.com/office/powerpoint/2010/main" val="137479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011985" y="7681237"/>
            <a:ext cx="18031930" cy="21723804"/>
          </a:xfrm>
        </p:spPr>
        <p:txBody>
          <a:bodyPr/>
          <a:lstStyle>
            <a:lvl1pPr>
              <a:defRPr sz="2600"/>
            </a:lvl1pPr>
            <a:lvl2pPr>
              <a:defRPr sz="2300"/>
            </a:lvl2pPr>
            <a:lvl3pPr>
              <a:defRPr sz="17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0189689" y="7681237"/>
            <a:ext cx="18031932" cy="21723804"/>
          </a:xfrm>
        </p:spPr>
        <p:txBody>
          <a:bodyPr/>
          <a:lstStyle>
            <a:lvl1pPr>
              <a:defRPr sz="2600"/>
            </a:lvl1pPr>
            <a:lvl2pPr>
              <a:defRPr sz="2300"/>
            </a:lvl2pPr>
            <a:lvl3pPr>
              <a:defRPr sz="17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012C01C-41AD-43CE-BC7A-582DD7F65692}" type="slidenum">
              <a:rPr lang="en-US"/>
              <a:pPr>
                <a:defRPr/>
              </a:pPr>
              <a:t>‹#›</a:t>
            </a:fld>
            <a:endParaRPr lang="en-US"/>
          </a:p>
        </p:txBody>
      </p:sp>
    </p:spTree>
    <p:extLst>
      <p:ext uri="{BB962C8B-B14F-4D97-AF65-F5344CB8AC3E}">
        <p14:creationId xmlns:p14="http://schemas.microsoft.com/office/powerpoint/2010/main" val="4062099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011984" y="7368272"/>
            <a:ext cx="17776826" cy="3071131"/>
          </a:xfrm>
        </p:spPr>
        <p:txBody>
          <a:bodyPr anchor="b"/>
          <a:lstStyle>
            <a:lvl1pPr marL="0" indent="0">
              <a:buNone/>
              <a:defRPr sz="2300" b="1"/>
            </a:lvl1pPr>
            <a:lvl2pPr marL="415588" indent="0">
              <a:buNone/>
              <a:defRPr sz="1700" b="1"/>
            </a:lvl2pPr>
            <a:lvl3pPr marL="831176" indent="0">
              <a:buNone/>
              <a:defRPr sz="1700" b="1"/>
            </a:lvl3pPr>
            <a:lvl4pPr marL="1246767" indent="0">
              <a:buNone/>
              <a:defRPr sz="1400" b="1"/>
            </a:lvl4pPr>
            <a:lvl5pPr marL="1662355" indent="0">
              <a:buNone/>
              <a:defRPr sz="1400" b="1"/>
            </a:lvl5pPr>
            <a:lvl6pPr marL="2077943" indent="0">
              <a:buNone/>
              <a:defRPr sz="1400" b="1"/>
            </a:lvl6pPr>
            <a:lvl7pPr marL="2493531" indent="0">
              <a:buNone/>
              <a:defRPr sz="1400" b="1"/>
            </a:lvl7pPr>
            <a:lvl8pPr marL="2909119" indent="0">
              <a:buNone/>
              <a:defRPr sz="1400" b="1"/>
            </a:lvl8pPr>
            <a:lvl9pPr marL="3324707" indent="0">
              <a:buNone/>
              <a:defRPr sz="1400" b="1"/>
            </a:lvl9pPr>
          </a:lstStyle>
          <a:p>
            <a:pPr lvl="0"/>
            <a:r>
              <a:rPr lang="en-US"/>
              <a:t>Click to edit Master text styles</a:t>
            </a:r>
          </a:p>
        </p:txBody>
      </p:sp>
      <p:sp>
        <p:nvSpPr>
          <p:cNvPr id="4" name="Content Placeholder 3"/>
          <p:cNvSpPr>
            <a:spLocks noGrp="1"/>
          </p:cNvSpPr>
          <p:nvPr>
            <p:ph sz="half" idx="2"/>
          </p:nvPr>
        </p:nvSpPr>
        <p:spPr>
          <a:xfrm>
            <a:off x="2011984" y="10439403"/>
            <a:ext cx="17776826" cy="18965635"/>
          </a:xfrm>
        </p:spPr>
        <p:txBody>
          <a:bodyPr/>
          <a:lstStyle>
            <a:lvl1pPr>
              <a:defRPr sz="2300"/>
            </a:lvl1pPr>
            <a:lvl2pPr>
              <a:defRPr sz="17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0438720" y="7368272"/>
            <a:ext cx="17782900" cy="3071131"/>
          </a:xfrm>
        </p:spPr>
        <p:txBody>
          <a:bodyPr anchor="b"/>
          <a:lstStyle>
            <a:lvl1pPr marL="0" indent="0">
              <a:buNone/>
              <a:defRPr sz="2300" b="1"/>
            </a:lvl1pPr>
            <a:lvl2pPr marL="415588" indent="0">
              <a:buNone/>
              <a:defRPr sz="1700" b="1"/>
            </a:lvl2pPr>
            <a:lvl3pPr marL="831176" indent="0">
              <a:buNone/>
              <a:defRPr sz="1700" b="1"/>
            </a:lvl3pPr>
            <a:lvl4pPr marL="1246767" indent="0">
              <a:buNone/>
              <a:defRPr sz="1400" b="1"/>
            </a:lvl4pPr>
            <a:lvl5pPr marL="1662355" indent="0">
              <a:buNone/>
              <a:defRPr sz="1400" b="1"/>
            </a:lvl5pPr>
            <a:lvl6pPr marL="2077943" indent="0">
              <a:buNone/>
              <a:defRPr sz="1400" b="1"/>
            </a:lvl6pPr>
            <a:lvl7pPr marL="2493531" indent="0">
              <a:buNone/>
              <a:defRPr sz="1400" b="1"/>
            </a:lvl7pPr>
            <a:lvl8pPr marL="2909119" indent="0">
              <a:buNone/>
              <a:defRPr sz="1400" b="1"/>
            </a:lvl8pPr>
            <a:lvl9pPr marL="3324707" indent="0">
              <a:buNone/>
              <a:defRPr sz="1400" b="1"/>
            </a:lvl9pPr>
          </a:lstStyle>
          <a:p>
            <a:pPr lvl="0"/>
            <a:r>
              <a:rPr lang="en-US"/>
              <a:t>Click to edit Master text styles</a:t>
            </a:r>
          </a:p>
        </p:txBody>
      </p:sp>
      <p:sp>
        <p:nvSpPr>
          <p:cNvPr id="6" name="Content Placeholder 5"/>
          <p:cNvSpPr>
            <a:spLocks noGrp="1"/>
          </p:cNvSpPr>
          <p:nvPr>
            <p:ph sz="quarter" idx="4"/>
          </p:nvPr>
        </p:nvSpPr>
        <p:spPr>
          <a:xfrm>
            <a:off x="20438720" y="10439403"/>
            <a:ext cx="17782900" cy="18965635"/>
          </a:xfrm>
        </p:spPr>
        <p:txBody>
          <a:bodyPr/>
          <a:lstStyle>
            <a:lvl1pPr>
              <a:defRPr sz="2300"/>
            </a:lvl1pPr>
            <a:lvl2pPr>
              <a:defRPr sz="17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AB813B4-ECD4-445C-B900-DD7E2C60A67A}" type="slidenum">
              <a:rPr lang="en-US"/>
              <a:pPr>
                <a:defRPr/>
              </a:pPr>
              <a:t>‹#›</a:t>
            </a:fld>
            <a:endParaRPr lang="en-US"/>
          </a:p>
        </p:txBody>
      </p:sp>
    </p:spTree>
    <p:extLst>
      <p:ext uri="{BB962C8B-B14F-4D97-AF65-F5344CB8AC3E}">
        <p14:creationId xmlns:p14="http://schemas.microsoft.com/office/powerpoint/2010/main" val="198640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590819A-D559-4E5F-B350-2A1C7E6E4116}" type="slidenum">
              <a:rPr lang="en-US"/>
              <a:pPr>
                <a:defRPr/>
              </a:pPr>
              <a:t>‹#›</a:t>
            </a:fld>
            <a:endParaRPr lang="en-US"/>
          </a:p>
        </p:txBody>
      </p:sp>
    </p:spTree>
    <p:extLst>
      <p:ext uri="{BB962C8B-B14F-4D97-AF65-F5344CB8AC3E}">
        <p14:creationId xmlns:p14="http://schemas.microsoft.com/office/powerpoint/2010/main" val="304283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FC8FFF7-6ABB-467C-9F3C-6B96565AD145}" type="slidenum">
              <a:rPr lang="en-US"/>
              <a:pPr>
                <a:defRPr/>
              </a:pPr>
              <a:t>‹#›</a:t>
            </a:fld>
            <a:endParaRPr lang="en-US"/>
          </a:p>
        </p:txBody>
      </p:sp>
    </p:spTree>
    <p:extLst>
      <p:ext uri="{BB962C8B-B14F-4D97-AF65-F5344CB8AC3E}">
        <p14:creationId xmlns:p14="http://schemas.microsoft.com/office/powerpoint/2010/main" val="4109754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987" y="1310372"/>
            <a:ext cx="13236574" cy="5577568"/>
          </a:xfrm>
        </p:spPr>
        <p:txBody>
          <a:bodyPr anchor="b"/>
          <a:lstStyle>
            <a:lvl1pPr algn="l">
              <a:defRPr sz="1700" b="1"/>
            </a:lvl1pPr>
          </a:lstStyle>
          <a:p>
            <a:r>
              <a:rPr lang="en-US"/>
              <a:t>Click to edit Master title style</a:t>
            </a:r>
          </a:p>
        </p:txBody>
      </p:sp>
      <p:sp>
        <p:nvSpPr>
          <p:cNvPr id="3" name="Content Placeholder 2"/>
          <p:cNvSpPr>
            <a:spLocks noGrp="1"/>
          </p:cNvSpPr>
          <p:nvPr>
            <p:ph idx="1"/>
          </p:nvPr>
        </p:nvSpPr>
        <p:spPr>
          <a:xfrm>
            <a:off x="15729921" y="1310371"/>
            <a:ext cx="22491700" cy="28094668"/>
          </a:xfrm>
        </p:spPr>
        <p:txBody>
          <a:bodyPr/>
          <a:lstStyle>
            <a:lvl1pPr>
              <a:defRPr sz="2900"/>
            </a:lvl1pPr>
            <a:lvl2pPr>
              <a:defRPr sz="2600"/>
            </a:lvl2pPr>
            <a:lvl3pPr>
              <a:defRPr sz="23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11987" y="6887941"/>
            <a:ext cx="13236574" cy="22517100"/>
          </a:xfrm>
        </p:spPr>
        <p:txBody>
          <a:bodyPr/>
          <a:lstStyle>
            <a:lvl1pPr marL="0" indent="0">
              <a:buNone/>
              <a:defRPr sz="1100"/>
            </a:lvl1pPr>
            <a:lvl2pPr marL="415588" indent="0">
              <a:buNone/>
              <a:defRPr sz="1100"/>
            </a:lvl2pPr>
            <a:lvl3pPr marL="831176" indent="0">
              <a:buNone/>
              <a:defRPr sz="900"/>
            </a:lvl3pPr>
            <a:lvl4pPr marL="1246767" indent="0">
              <a:buNone/>
              <a:defRPr sz="900"/>
            </a:lvl4pPr>
            <a:lvl5pPr marL="1662355" indent="0">
              <a:buNone/>
              <a:defRPr sz="900"/>
            </a:lvl5pPr>
            <a:lvl6pPr marL="2077943" indent="0">
              <a:buNone/>
              <a:defRPr sz="900"/>
            </a:lvl6pPr>
            <a:lvl7pPr marL="2493531" indent="0">
              <a:buNone/>
              <a:defRPr sz="900"/>
            </a:lvl7pPr>
            <a:lvl8pPr marL="2909119" indent="0">
              <a:buNone/>
              <a:defRPr sz="900"/>
            </a:lvl8pPr>
            <a:lvl9pPr marL="3324707"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64CDE9-6CDE-4B84-9C77-2998934EB24F}" type="slidenum">
              <a:rPr lang="en-US"/>
              <a:pPr>
                <a:defRPr/>
              </a:pPr>
              <a:t>‹#›</a:t>
            </a:fld>
            <a:endParaRPr lang="en-US"/>
          </a:p>
        </p:txBody>
      </p:sp>
    </p:spTree>
    <p:extLst>
      <p:ext uri="{BB962C8B-B14F-4D97-AF65-F5344CB8AC3E}">
        <p14:creationId xmlns:p14="http://schemas.microsoft.com/office/powerpoint/2010/main" val="2088472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5459" y="23042338"/>
            <a:ext cx="24140768" cy="2721427"/>
          </a:xfrm>
        </p:spPr>
        <p:txBody>
          <a:bodyPr anchor="b"/>
          <a:lstStyle>
            <a:lvl1pPr algn="l">
              <a:defRPr sz="1700" b="1"/>
            </a:lvl1pPr>
          </a:lstStyle>
          <a:p>
            <a:r>
              <a:rPr lang="en-US"/>
              <a:t>Click to edit Master title style</a:t>
            </a:r>
          </a:p>
        </p:txBody>
      </p:sp>
      <p:sp>
        <p:nvSpPr>
          <p:cNvPr id="3" name="Picture Placeholder 2"/>
          <p:cNvSpPr>
            <a:spLocks noGrp="1"/>
          </p:cNvSpPr>
          <p:nvPr>
            <p:ph type="pic" idx="1"/>
          </p:nvPr>
        </p:nvSpPr>
        <p:spPr>
          <a:xfrm>
            <a:off x="7885459" y="2941869"/>
            <a:ext cx="24140768" cy="19750768"/>
          </a:xfrm>
        </p:spPr>
        <p:txBody>
          <a:bodyPr/>
          <a:lstStyle>
            <a:lvl1pPr marL="0" indent="0">
              <a:buNone/>
              <a:defRPr sz="2900"/>
            </a:lvl1pPr>
            <a:lvl2pPr marL="415588" indent="0">
              <a:buNone/>
              <a:defRPr sz="2600"/>
            </a:lvl2pPr>
            <a:lvl3pPr marL="831176" indent="0">
              <a:buNone/>
              <a:defRPr sz="2300"/>
            </a:lvl3pPr>
            <a:lvl4pPr marL="1246767" indent="0">
              <a:buNone/>
              <a:defRPr sz="1700"/>
            </a:lvl4pPr>
            <a:lvl5pPr marL="1662355" indent="0">
              <a:buNone/>
              <a:defRPr sz="1700"/>
            </a:lvl5pPr>
            <a:lvl6pPr marL="2077943" indent="0">
              <a:buNone/>
              <a:defRPr sz="1700"/>
            </a:lvl6pPr>
            <a:lvl7pPr marL="2493531" indent="0">
              <a:buNone/>
              <a:defRPr sz="1700"/>
            </a:lvl7pPr>
            <a:lvl8pPr marL="2909119" indent="0">
              <a:buNone/>
              <a:defRPr sz="1700"/>
            </a:lvl8pPr>
            <a:lvl9pPr marL="3324707" indent="0">
              <a:buNone/>
              <a:defRPr sz="1700"/>
            </a:lvl9pPr>
          </a:lstStyle>
          <a:p>
            <a:pPr lvl="0"/>
            <a:endParaRPr lang="en-US" noProof="0"/>
          </a:p>
        </p:txBody>
      </p:sp>
      <p:sp>
        <p:nvSpPr>
          <p:cNvPr id="4" name="Text Placeholder 3"/>
          <p:cNvSpPr>
            <a:spLocks noGrp="1"/>
          </p:cNvSpPr>
          <p:nvPr>
            <p:ph type="body" sz="half" idx="2"/>
          </p:nvPr>
        </p:nvSpPr>
        <p:spPr>
          <a:xfrm>
            <a:off x="7885459" y="25763767"/>
            <a:ext cx="24140768" cy="3863068"/>
          </a:xfrm>
        </p:spPr>
        <p:txBody>
          <a:bodyPr/>
          <a:lstStyle>
            <a:lvl1pPr marL="0" indent="0">
              <a:buNone/>
              <a:defRPr sz="1100"/>
            </a:lvl1pPr>
            <a:lvl2pPr marL="415588" indent="0">
              <a:buNone/>
              <a:defRPr sz="1100"/>
            </a:lvl2pPr>
            <a:lvl3pPr marL="831176" indent="0">
              <a:buNone/>
              <a:defRPr sz="900"/>
            </a:lvl3pPr>
            <a:lvl4pPr marL="1246767" indent="0">
              <a:buNone/>
              <a:defRPr sz="900"/>
            </a:lvl4pPr>
            <a:lvl5pPr marL="1662355" indent="0">
              <a:buNone/>
              <a:defRPr sz="900"/>
            </a:lvl5pPr>
            <a:lvl6pPr marL="2077943" indent="0">
              <a:buNone/>
              <a:defRPr sz="900"/>
            </a:lvl6pPr>
            <a:lvl7pPr marL="2493531" indent="0">
              <a:buNone/>
              <a:defRPr sz="900"/>
            </a:lvl7pPr>
            <a:lvl8pPr marL="2909119" indent="0">
              <a:buNone/>
              <a:defRPr sz="900"/>
            </a:lvl8pPr>
            <a:lvl9pPr marL="3324707"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B2C436-8AFC-484C-8266-FB44DFA81F66}" type="slidenum">
              <a:rPr lang="en-US"/>
              <a:pPr>
                <a:defRPr/>
              </a:pPr>
              <a:t>‹#›</a:t>
            </a:fld>
            <a:endParaRPr lang="en-US"/>
          </a:p>
        </p:txBody>
      </p:sp>
    </p:spTree>
    <p:extLst>
      <p:ext uri="{BB962C8B-B14F-4D97-AF65-F5344CB8AC3E}">
        <p14:creationId xmlns:p14="http://schemas.microsoft.com/office/powerpoint/2010/main" val="122065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012950" y="1319213"/>
            <a:ext cx="362108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27459" tIns="213731" rIns="427459" bIns="213731"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012950" y="7683500"/>
            <a:ext cx="36210875" cy="2172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27459" tIns="213731" rIns="427459" bIns="21373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012950" y="29978350"/>
            <a:ext cx="9388475" cy="2286000"/>
          </a:xfrm>
          <a:prstGeom prst="rect">
            <a:avLst/>
          </a:prstGeom>
          <a:noFill/>
          <a:ln w="9525">
            <a:noFill/>
            <a:miter lim="800000"/>
            <a:headEnd/>
            <a:tailEnd/>
          </a:ln>
          <a:effectLst/>
        </p:spPr>
        <p:txBody>
          <a:bodyPr vert="horz" wrap="square" lIns="427459" tIns="213731" rIns="427459" bIns="213731" numCol="1" anchor="t" anchorCtr="0" compatLnSpc="1">
            <a:prstTxWarp prst="textNoShape">
              <a:avLst/>
            </a:prstTxWarp>
          </a:bodyPr>
          <a:lstStyle>
            <a:lvl1pPr>
              <a:defRPr sz="6600"/>
            </a:lvl1pPr>
          </a:lstStyle>
          <a:p>
            <a:pPr>
              <a:defRPr/>
            </a:pPr>
            <a:endParaRPr lang="en-US"/>
          </a:p>
        </p:txBody>
      </p:sp>
      <p:sp>
        <p:nvSpPr>
          <p:cNvPr id="1029" name="Rectangle 5"/>
          <p:cNvSpPr>
            <a:spLocks noGrp="1" noChangeArrowheads="1"/>
          </p:cNvSpPr>
          <p:nvPr>
            <p:ph type="ftr" sz="quarter" idx="3"/>
          </p:nvPr>
        </p:nvSpPr>
        <p:spPr bwMode="auto">
          <a:xfrm>
            <a:off x="13747750" y="29978350"/>
            <a:ext cx="12741275" cy="2286000"/>
          </a:xfrm>
          <a:prstGeom prst="rect">
            <a:avLst/>
          </a:prstGeom>
          <a:noFill/>
          <a:ln w="9525">
            <a:noFill/>
            <a:miter lim="800000"/>
            <a:headEnd/>
            <a:tailEnd/>
          </a:ln>
          <a:effectLst/>
        </p:spPr>
        <p:txBody>
          <a:bodyPr vert="horz" wrap="square" lIns="427459" tIns="213731" rIns="427459" bIns="213731" numCol="1" anchor="t" anchorCtr="0" compatLnSpc="1">
            <a:prstTxWarp prst="textNoShape">
              <a:avLst/>
            </a:prstTxWarp>
          </a:bodyPr>
          <a:lstStyle>
            <a:lvl1pPr algn="ctr">
              <a:defRPr sz="6600"/>
            </a:lvl1pPr>
          </a:lstStyle>
          <a:p>
            <a:pPr>
              <a:defRPr/>
            </a:pPr>
            <a:endParaRPr lang="en-US"/>
          </a:p>
        </p:txBody>
      </p:sp>
      <p:sp>
        <p:nvSpPr>
          <p:cNvPr id="1030" name="Rectangle 6"/>
          <p:cNvSpPr>
            <a:spLocks noGrp="1" noChangeArrowheads="1"/>
          </p:cNvSpPr>
          <p:nvPr>
            <p:ph type="sldNum" sz="quarter" idx="4"/>
          </p:nvPr>
        </p:nvSpPr>
        <p:spPr bwMode="auto">
          <a:xfrm>
            <a:off x="28835350" y="29978350"/>
            <a:ext cx="9388475" cy="2286000"/>
          </a:xfrm>
          <a:prstGeom prst="rect">
            <a:avLst/>
          </a:prstGeom>
          <a:noFill/>
          <a:ln w="9525">
            <a:noFill/>
            <a:miter lim="800000"/>
            <a:headEnd/>
            <a:tailEnd/>
          </a:ln>
          <a:effectLst/>
        </p:spPr>
        <p:txBody>
          <a:bodyPr vert="horz" wrap="square" lIns="427459" tIns="213731" rIns="427459" bIns="213731" numCol="1" anchor="t" anchorCtr="0" compatLnSpc="1">
            <a:prstTxWarp prst="textNoShape">
              <a:avLst/>
            </a:prstTxWarp>
          </a:bodyPr>
          <a:lstStyle>
            <a:lvl1pPr algn="r">
              <a:defRPr sz="6600"/>
            </a:lvl1pPr>
          </a:lstStyle>
          <a:p>
            <a:pPr>
              <a:defRPr/>
            </a:pPr>
            <a:fld id="{5D967646-A84F-42F7-887B-1E5751E3AD35}" type="slidenum">
              <a:rPr lang="en-US"/>
              <a:pPr>
                <a:defRPr/>
              </a:pPr>
              <a:t>‹#›</a:t>
            </a:fld>
            <a:endParaRPr lang="en-US"/>
          </a:p>
        </p:txBody>
      </p:sp>
      <p:sp>
        <p:nvSpPr>
          <p:cNvPr id="1031" name="Rectangle 9"/>
          <p:cNvSpPr>
            <a:spLocks noChangeArrowheads="1"/>
          </p:cNvSpPr>
          <p:nvPr userDrawn="1"/>
        </p:nvSpPr>
        <p:spPr bwMode="auto">
          <a:xfrm>
            <a:off x="874713" y="784225"/>
            <a:ext cx="38484175" cy="4800600"/>
          </a:xfrm>
          <a:prstGeom prst="rect">
            <a:avLst/>
          </a:prstGeom>
          <a:solidFill>
            <a:srgbClr val="446D4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3119" tIns="41559" rIns="83119" bIns="41559" anchor="ctr"/>
          <a:lstStyle>
            <a:lvl1pPr eaLnBrk="0" hangingPunct="0">
              <a:defRPr sz="3000">
                <a:solidFill>
                  <a:schemeClr val="tx1"/>
                </a:solidFill>
                <a:latin typeface="Arial" charset="0"/>
              </a:defRPr>
            </a:lvl1pPr>
            <a:lvl2pPr marL="742950" indent="-285750" eaLnBrk="0" hangingPunct="0">
              <a:defRPr sz="3000">
                <a:solidFill>
                  <a:schemeClr val="tx1"/>
                </a:solidFill>
                <a:latin typeface="Arial" charset="0"/>
              </a:defRPr>
            </a:lvl2pPr>
            <a:lvl3pPr marL="1143000" indent="-228600" eaLnBrk="0" hangingPunct="0">
              <a:defRPr sz="3000">
                <a:solidFill>
                  <a:schemeClr val="tx1"/>
                </a:solidFill>
                <a:latin typeface="Arial" charset="0"/>
              </a:defRPr>
            </a:lvl3pPr>
            <a:lvl4pPr marL="1600200" indent="-228600" eaLnBrk="0" hangingPunct="0">
              <a:defRPr sz="3000">
                <a:solidFill>
                  <a:schemeClr val="tx1"/>
                </a:solidFill>
                <a:latin typeface="Arial" charset="0"/>
              </a:defRPr>
            </a:lvl4pPr>
            <a:lvl5pPr marL="2057400" indent="-228600" eaLnBrk="0" hangingPunct="0">
              <a:defRPr sz="3000">
                <a:solidFill>
                  <a:schemeClr val="tx1"/>
                </a:solidFill>
                <a:latin typeface="Arial" charset="0"/>
              </a:defRPr>
            </a:lvl5pPr>
            <a:lvl6pPr marL="2514600" indent="-228600" eaLnBrk="0" fontAlgn="base" hangingPunct="0">
              <a:spcBef>
                <a:spcPct val="0"/>
              </a:spcBef>
              <a:spcAft>
                <a:spcPct val="0"/>
              </a:spcAft>
              <a:defRPr sz="3000">
                <a:solidFill>
                  <a:schemeClr val="tx1"/>
                </a:solidFill>
                <a:latin typeface="Arial" charset="0"/>
              </a:defRPr>
            </a:lvl6pPr>
            <a:lvl7pPr marL="2971800" indent="-228600" eaLnBrk="0" fontAlgn="base" hangingPunct="0">
              <a:spcBef>
                <a:spcPct val="0"/>
              </a:spcBef>
              <a:spcAft>
                <a:spcPct val="0"/>
              </a:spcAft>
              <a:defRPr sz="3000">
                <a:solidFill>
                  <a:schemeClr val="tx1"/>
                </a:solidFill>
                <a:latin typeface="Arial" charset="0"/>
              </a:defRPr>
            </a:lvl7pPr>
            <a:lvl8pPr marL="3429000" indent="-228600" eaLnBrk="0" fontAlgn="base" hangingPunct="0">
              <a:spcBef>
                <a:spcPct val="0"/>
              </a:spcBef>
              <a:spcAft>
                <a:spcPct val="0"/>
              </a:spcAft>
              <a:defRPr sz="3000">
                <a:solidFill>
                  <a:schemeClr val="tx1"/>
                </a:solidFill>
                <a:latin typeface="Arial" charset="0"/>
              </a:defRPr>
            </a:lvl8pPr>
            <a:lvl9pPr marL="3886200" indent="-228600" eaLnBrk="0" fontAlgn="base" hangingPunct="0">
              <a:spcBef>
                <a:spcPct val="0"/>
              </a:spcBef>
              <a:spcAft>
                <a:spcPct val="0"/>
              </a:spcAft>
              <a:defRPr sz="3000">
                <a:solidFill>
                  <a:schemeClr val="tx1"/>
                </a:solidFill>
                <a:latin typeface="Arial" charset="0"/>
              </a:defRPr>
            </a:lvl9pPr>
          </a:lstStyle>
          <a:p>
            <a:pPr eaLnBrk="1" hangingPunct="1">
              <a:defRPr/>
            </a:pPr>
            <a:endParaRPr lang="en-US" altLang="en-US"/>
          </a:p>
        </p:txBody>
      </p:sp>
      <p:sp>
        <p:nvSpPr>
          <p:cNvPr id="1032" name="Rectangle 7"/>
          <p:cNvSpPr>
            <a:spLocks noChangeArrowheads="1"/>
          </p:cNvSpPr>
          <p:nvPr userDrawn="1"/>
        </p:nvSpPr>
        <p:spPr bwMode="auto">
          <a:xfrm>
            <a:off x="1019175" y="6661150"/>
            <a:ext cx="12247563" cy="25473025"/>
          </a:xfrm>
          <a:prstGeom prst="rect">
            <a:avLst/>
          </a:prstGeom>
          <a:solidFill>
            <a:srgbClr val="FEF9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3119" tIns="41559" rIns="83119" bIns="41559" anchor="ctr"/>
          <a:lstStyle>
            <a:lvl1pPr eaLnBrk="0" hangingPunct="0">
              <a:defRPr sz="3000">
                <a:solidFill>
                  <a:schemeClr val="tx1"/>
                </a:solidFill>
                <a:latin typeface="Arial" charset="0"/>
              </a:defRPr>
            </a:lvl1pPr>
            <a:lvl2pPr marL="742950" indent="-285750" eaLnBrk="0" hangingPunct="0">
              <a:defRPr sz="3000">
                <a:solidFill>
                  <a:schemeClr val="tx1"/>
                </a:solidFill>
                <a:latin typeface="Arial" charset="0"/>
              </a:defRPr>
            </a:lvl2pPr>
            <a:lvl3pPr marL="1143000" indent="-228600" eaLnBrk="0" hangingPunct="0">
              <a:defRPr sz="3000">
                <a:solidFill>
                  <a:schemeClr val="tx1"/>
                </a:solidFill>
                <a:latin typeface="Arial" charset="0"/>
              </a:defRPr>
            </a:lvl3pPr>
            <a:lvl4pPr marL="1600200" indent="-228600" eaLnBrk="0" hangingPunct="0">
              <a:defRPr sz="3000">
                <a:solidFill>
                  <a:schemeClr val="tx1"/>
                </a:solidFill>
                <a:latin typeface="Arial" charset="0"/>
              </a:defRPr>
            </a:lvl4pPr>
            <a:lvl5pPr marL="2057400" indent="-228600" eaLnBrk="0" hangingPunct="0">
              <a:defRPr sz="3000">
                <a:solidFill>
                  <a:schemeClr val="tx1"/>
                </a:solidFill>
                <a:latin typeface="Arial" charset="0"/>
              </a:defRPr>
            </a:lvl5pPr>
            <a:lvl6pPr marL="2514600" indent="-228600" eaLnBrk="0" fontAlgn="base" hangingPunct="0">
              <a:spcBef>
                <a:spcPct val="0"/>
              </a:spcBef>
              <a:spcAft>
                <a:spcPct val="0"/>
              </a:spcAft>
              <a:defRPr sz="3000">
                <a:solidFill>
                  <a:schemeClr val="tx1"/>
                </a:solidFill>
                <a:latin typeface="Arial" charset="0"/>
              </a:defRPr>
            </a:lvl6pPr>
            <a:lvl7pPr marL="2971800" indent="-228600" eaLnBrk="0" fontAlgn="base" hangingPunct="0">
              <a:spcBef>
                <a:spcPct val="0"/>
              </a:spcBef>
              <a:spcAft>
                <a:spcPct val="0"/>
              </a:spcAft>
              <a:defRPr sz="3000">
                <a:solidFill>
                  <a:schemeClr val="tx1"/>
                </a:solidFill>
                <a:latin typeface="Arial" charset="0"/>
              </a:defRPr>
            </a:lvl7pPr>
            <a:lvl8pPr marL="3429000" indent="-228600" eaLnBrk="0" fontAlgn="base" hangingPunct="0">
              <a:spcBef>
                <a:spcPct val="0"/>
              </a:spcBef>
              <a:spcAft>
                <a:spcPct val="0"/>
              </a:spcAft>
              <a:defRPr sz="3000">
                <a:solidFill>
                  <a:schemeClr val="tx1"/>
                </a:solidFill>
                <a:latin typeface="Arial" charset="0"/>
              </a:defRPr>
            </a:lvl8pPr>
            <a:lvl9pPr marL="3886200" indent="-228600" eaLnBrk="0" fontAlgn="base" hangingPunct="0">
              <a:spcBef>
                <a:spcPct val="0"/>
              </a:spcBef>
              <a:spcAft>
                <a:spcPct val="0"/>
              </a:spcAft>
              <a:defRPr sz="3000">
                <a:solidFill>
                  <a:schemeClr val="tx1"/>
                </a:solidFill>
                <a:latin typeface="Arial" charset="0"/>
              </a:defRPr>
            </a:lvl9pPr>
          </a:lstStyle>
          <a:p>
            <a:pPr eaLnBrk="1" hangingPunct="1">
              <a:defRPr/>
            </a:pPr>
            <a:endParaRPr lang="en-US" altLang="en-US"/>
          </a:p>
        </p:txBody>
      </p:sp>
      <p:sp>
        <p:nvSpPr>
          <p:cNvPr id="1033" name="Rectangle 7"/>
          <p:cNvSpPr>
            <a:spLocks noChangeArrowheads="1"/>
          </p:cNvSpPr>
          <p:nvPr userDrawn="1"/>
        </p:nvSpPr>
        <p:spPr bwMode="auto">
          <a:xfrm>
            <a:off x="13995400" y="6661150"/>
            <a:ext cx="12242800" cy="25473025"/>
          </a:xfrm>
          <a:prstGeom prst="rect">
            <a:avLst/>
          </a:prstGeom>
          <a:solidFill>
            <a:srgbClr val="FEF9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3119" tIns="41559" rIns="83119" bIns="41559" anchor="ctr"/>
          <a:lstStyle>
            <a:lvl1pPr eaLnBrk="0" hangingPunct="0">
              <a:defRPr sz="3000">
                <a:solidFill>
                  <a:schemeClr val="tx1"/>
                </a:solidFill>
                <a:latin typeface="Arial" charset="0"/>
              </a:defRPr>
            </a:lvl1pPr>
            <a:lvl2pPr marL="742950" indent="-285750" eaLnBrk="0" hangingPunct="0">
              <a:defRPr sz="3000">
                <a:solidFill>
                  <a:schemeClr val="tx1"/>
                </a:solidFill>
                <a:latin typeface="Arial" charset="0"/>
              </a:defRPr>
            </a:lvl2pPr>
            <a:lvl3pPr marL="1143000" indent="-228600" eaLnBrk="0" hangingPunct="0">
              <a:defRPr sz="3000">
                <a:solidFill>
                  <a:schemeClr val="tx1"/>
                </a:solidFill>
                <a:latin typeface="Arial" charset="0"/>
              </a:defRPr>
            </a:lvl3pPr>
            <a:lvl4pPr marL="1600200" indent="-228600" eaLnBrk="0" hangingPunct="0">
              <a:defRPr sz="3000">
                <a:solidFill>
                  <a:schemeClr val="tx1"/>
                </a:solidFill>
                <a:latin typeface="Arial" charset="0"/>
              </a:defRPr>
            </a:lvl4pPr>
            <a:lvl5pPr marL="2057400" indent="-228600" eaLnBrk="0" hangingPunct="0">
              <a:defRPr sz="3000">
                <a:solidFill>
                  <a:schemeClr val="tx1"/>
                </a:solidFill>
                <a:latin typeface="Arial" charset="0"/>
              </a:defRPr>
            </a:lvl5pPr>
            <a:lvl6pPr marL="2514600" indent="-228600" eaLnBrk="0" fontAlgn="base" hangingPunct="0">
              <a:spcBef>
                <a:spcPct val="0"/>
              </a:spcBef>
              <a:spcAft>
                <a:spcPct val="0"/>
              </a:spcAft>
              <a:defRPr sz="3000">
                <a:solidFill>
                  <a:schemeClr val="tx1"/>
                </a:solidFill>
                <a:latin typeface="Arial" charset="0"/>
              </a:defRPr>
            </a:lvl6pPr>
            <a:lvl7pPr marL="2971800" indent="-228600" eaLnBrk="0" fontAlgn="base" hangingPunct="0">
              <a:spcBef>
                <a:spcPct val="0"/>
              </a:spcBef>
              <a:spcAft>
                <a:spcPct val="0"/>
              </a:spcAft>
              <a:defRPr sz="3000">
                <a:solidFill>
                  <a:schemeClr val="tx1"/>
                </a:solidFill>
                <a:latin typeface="Arial" charset="0"/>
              </a:defRPr>
            </a:lvl7pPr>
            <a:lvl8pPr marL="3429000" indent="-228600" eaLnBrk="0" fontAlgn="base" hangingPunct="0">
              <a:spcBef>
                <a:spcPct val="0"/>
              </a:spcBef>
              <a:spcAft>
                <a:spcPct val="0"/>
              </a:spcAft>
              <a:defRPr sz="3000">
                <a:solidFill>
                  <a:schemeClr val="tx1"/>
                </a:solidFill>
                <a:latin typeface="Arial" charset="0"/>
              </a:defRPr>
            </a:lvl8pPr>
            <a:lvl9pPr marL="3886200" indent="-228600" eaLnBrk="0" fontAlgn="base" hangingPunct="0">
              <a:spcBef>
                <a:spcPct val="0"/>
              </a:spcBef>
              <a:spcAft>
                <a:spcPct val="0"/>
              </a:spcAft>
              <a:defRPr sz="3000">
                <a:solidFill>
                  <a:schemeClr val="tx1"/>
                </a:solidFill>
                <a:latin typeface="Arial" charset="0"/>
              </a:defRPr>
            </a:lvl9pPr>
          </a:lstStyle>
          <a:p>
            <a:pPr eaLnBrk="1" hangingPunct="1">
              <a:defRPr/>
            </a:pPr>
            <a:endParaRPr lang="en-US" altLang="en-US"/>
          </a:p>
        </p:txBody>
      </p:sp>
      <p:sp>
        <p:nvSpPr>
          <p:cNvPr id="1034" name="Rectangle 7"/>
          <p:cNvSpPr>
            <a:spLocks noChangeArrowheads="1"/>
          </p:cNvSpPr>
          <p:nvPr userDrawn="1"/>
        </p:nvSpPr>
        <p:spPr bwMode="auto">
          <a:xfrm>
            <a:off x="26897013" y="6661150"/>
            <a:ext cx="12461875" cy="25473025"/>
          </a:xfrm>
          <a:prstGeom prst="rect">
            <a:avLst/>
          </a:prstGeom>
          <a:solidFill>
            <a:srgbClr val="FEF9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3119" tIns="41559" rIns="83119" bIns="41559" anchor="ctr"/>
          <a:lstStyle>
            <a:lvl1pPr eaLnBrk="0" hangingPunct="0">
              <a:defRPr sz="3000">
                <a:solidFill>
                  <a:schemeClr val="tx1"/>
                </a:solidFill>
                <a:latin typeface="Arial" charset="0"/>
              </a:defRPr>
            </a:lvl1pPr>
            <a:lvl2pPr marL="742950" indent="-285750" eaLnBrk="0" hangingPunct="0">
              <a:defRPr sz="3000">
                <a:solidFill>
                  <a:schemeClr val="tx1"/>
                </a:solidFill>
                <a:latin typeface="Arial" charset="0"/>
              </a:defRPr>
            </a:lvl2pPr>
            <a:lvl3pPr marL="1143000" indent="-228600" eaLnBrk="0" hangingPunct="0">
              <a:defRPr sz="3000">
                <a:solidFill>
                  <a:schemeClr val="tx1"/>
                </a:solidFill>
                <a:latin typeface="Arial" charset="0"/>
              </a:defRPr>
            </a:lvl3pPr>
            <a:lvl4pPr marL="1600200" indent="-228600" eaLnBrk="0" hangingPunct="0">
              <a:defRPr sz="3000">
                <a:solidFill>
                  <a:schemeClr val="tx1"/>
                </a:solidFill>
                <a:latin typeface="Arial" charset="0"/>
              </a:defRPr>
            </a:lvl4pPr>
            <a:lvl5pPr marL="2057400" indent="-228600" eaLnBrk="0" hangingPunct="0">
              <a:defRPr sz="3000">
                <a:solidFill>
                  <a:schemeClr val="tx1"/>
                </a:solidFill>
                <a:latin typeface="Arial" charset="0"/>
              </a:defRPr>
            </a:lvl5pPr>
            <a:lvl6pPr marL="2514600" indent="-228600" eaLnBrk="0" fontAlgn="base" hangingPunct="0">
              <a:spcBef>
                <a:spcPct val="0"/>
              </a:spcBef>
              <a:spcAft>
                <a:spcPct val="0"/>
              </a:spcAft>
              <a:defRPr sz="3000">
                <a:solidFill>
                  <a:schemeClr val="tx1"/>
                </a:solidFill>
                <a:latin typeface="Arial" charset="0"/>
              </a:defRPr>
            </a:lvl6pPr>
            <a:lvl7pPr marL="2971800" indent="-228600" eaLnBrk="0" fontAlgn="base" hangingPunct="0">
              <a:spcBef>
                <a:spcPct val="0"/>
              </a:spcBef>
              <a:spcAft>
                <a:spcPct val="0"/>
              </a:spcAft>
              <a:defRPr sz="3000">
                <a:solidFill>
                  <a:schemeClr val="tx1"/>
                </a:solidFill>
                <a:latin typeface="Arial" charset="0"/>
              </a:defRPr>
            </a:lvl7pPr>
            <a:lvl8pPr marL="3429000" indent="-228600" eaLnBrk="0" fontAlgn="base" hangingPunct="0">
              <a:spcBef>
                <a:spcPct val="0"/>
              </a:spcBef>
              <a:spcAft>
                <a:spcPct val="0"/>
              </a:spcAft>
              <a:defRPr sz="3000">
                <a:solidFill>
                  <a:schemeClr val="tx1"/>
                </a:solidFill>
                <a:latin typeface="Arial" charset="0"/>
              </a:defRPr>
            </a:lvl8pPr>
            <a:lvl9pPr marL="3886200" indent="-228600" eaLnBrk="0" fontAlgn="base" hangingPunct="0">
              <a:spcBef>
                <a:spcPct val="0"/>
              </a:spcBef>
              <a:spcAft>
                <a:spcPct val="0"/>
              </a:spcAft>
              <a:defRPr sz="3000">
                <a:solidFill>
                  <a:schemeClr val="tx1"/>
                </a:solidFill>
                <a:latin typeface="Arial" charset="0"/>
              </a:defRPr>
            </a:lvl9pPr>
          </a:lstStyle>
          <a:p>
            <a:pP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271963" rtl="0" eaLnBrk="0" fontAlgn="base" hangingPunct="0">
        <a:spcBef>
          <a:spcPct val="0"/>
        </a:spcBef>
        <a:spcAft>
          <a:spcPct val="0"/>
        </a:spcAft>
        <a:defRPr sz="20600">
          <a:solidFill>
            <a:schemeClr val="tx2"/>
          </a:solidFill>
          <a:latin typeface="+mj-lt"/>
          <a:ea typeface="+mj-ea"/>
          <a:cs typeface="+mj-cs"/>
        </a:defRPr>
      </a:lvl1pPr>
      <a:lvl2pPr algn="ctr" defTabSz="4271963" rtl="0" eaLnBrk="0" fontAlgn="base" hangingPunct="0">
        <a:spcBef>
          <a:spcPct val="0"/>
        </a:spcBef>
        <a:spcAft>
          <a:spcPct val="0"/>
        </a:spcAft>
        <a:defRPr sz="20600">
          <a:solidFill>
            <a:schemeClr val="tx2"/>
          </a:solidFill>
          <a:latin typeface="Arial" charset="0"/>
        </a:defRPr>
      </a:lvl2pPr>
      <a:lvl3pPr algn="ctr" defTabSz="4271963" rtl="0" eaLnBrk="0" fontAlgn="base" hangingPunct="0">
        <a:spcBef>
          <a:spcPct val="0"/>
        </a:spcBef>
        <a:spcAft>
          <a:spcPct val="0"/>
        </a:spcAft>
        <a:defRPr sz="20600">
          <a:solidFill>
            <a:schemeClr val="tx2"/>
          </a:solidFill>
          <a:latin typeface="Arial" charset="0"/>
        </a:defRPr>
      </a:lvl3pPr>
      <a:lvl4pPr algn="ctr" defTabSz="4271963" rtl="0" eaLnBrk="0" fontAlgn="base" hangingPunct="0">
        <a:spcBef>
          <a:spcPct val="0"/>
        </a:spcBef>
        <a:spcAft>
          <a:spcPct val="0"/>
        </a:spcAft>
        <a:defRPr sz="20600">
          <a:solidFill>
            <a:schemeClr val="tx2"/>
          </a:solidFill>
          <a:latin typeface="Arial" charset="0"/>
        </a:defRPr>
      </a:lvl4pPr>
      <a:lvl5pPr algn="ctr" defTabSz="4271963" rtl="0" eaLnBrk="0" fontAlgn="base" hangingPunct="0">
        <a:spcBef>
          <a:spcPct val="0"/>
        </a:spcBef>
        <a:spcAft>
          <a:spcPct val="0"/>
        </a:spcAft>
        <a:defRPr sz="20600">
          <a:solidFill>
            <a:schemeClr val="tx2"/>
          </a:solidFill>
          <a:latin typeface="Arial" charset="0"/>
        </a:defRPr>
      </a:lvl5pPr>
      <a:lvl6pPr marL="415588" algn="ctr" defTabSz="4274213" rtl="0" fontAlgn="base">
        <a:spcBef>
          <a:spcPct val="0"/>
        </a:spcBef>
        <a:spcAft>
          <a:spcPct val="0"/>
        </a:spcAft>
        <a:defRPr sz="20600">
          <a:solidFill>
            <a:schemeClr val="tx2"/>
          </a:solidFill>
          <a:latin typeface="Arial" charset="0"/>
        </a:defRPr>
      </a:lvl6pPr>
      <a:lvl7pPr marL="831176" algn="ctr" defTabSz="4274213" rtl="0" fontAlgn="base">
        <a:spcBef>
          <a:spcPct val="0"/>
        </a:spcBef>
        <a:spcAft>
          <a:spcPct val="0"/>
        </a:spcAft>
        <a:defRPr sz="20600">
          <a:solidFill>
            <a:schemeClr val="tx2"/>
          </a:solidFill>
          <a:latin typeface="Arial" charset="0"/>
        </a:defRPr>
      </a:lvl7pPr>
      <a:lvl8pPr marL="1246767" algn="ctr" defTabSz="4274213" rtl="0" fontAlgn="base">
        <a:spcBef>
          <a:spcPct val="0"/>
        </a:spcBef>
        <a:spcAft>
          <a:spcPct val="0"/>
        </a:spcAft>
        <a:defRPr sz="20600">
          <a:solidFill>
            <a:schemeClr val="tx2"/>
          </a:solidFill>
          <a:latin typeface="Arial" charset="0"/>
        </a:defRPr>
      </a:lvl8pPr>
      <a:lvl9pPr marL="1662355" algn="ctr" defTabSz="4274213" rtl="0" fontAlgn="base">
        <a:spcBef>
          <a:spcPct val="0"/>
        </a:spcBef>
        <a:spcAft>
          <a:spcPct val="0"/>
        </a:spcAft>
        <a:defRPr sz="20600">
          <a:solidFill>
            <a:schemeClr val="tx2"/>
          </a:solidFill>
          <a:latin typeface="Arial" charset="0"/>
        </a:defRPr>
      </a:lvl9pPr>
    </p:titleStyle>
    <p:bodyStyle>
      <a:lvl1pPr marL="1600200" indent="-1600200" algn="l" defTabSz="4271963" rtl="0" eaLnBrk="0" fontAlgn="base" hangingPunct="0">
        <a:spcBef>
          <a:spcPct val="20000"/>
        </a:spcBef>
        <a:spcAft>
          <a:spcPct val="0"/>
        </a:spcAft>
        <a:buChar char="•"/>
        <a:defRPr sz="5400">
          <a:solidFill>
            <a:schemeClr val="tx1"/>
          </a:solidFill>
          <a:latin typeface="+mn-lt"/>
          <a:ea typeface="+mn-ea"/>
          <a:cs typeface="+mn-cs"/>
        </a:defRPr>
      </a:lvl1pPr>
      <a:lvl2pPr marL="3468688" indent="-1331913" algn="l" defTabSz="4271963" rtl="0" eaLnBrk="0" fontAlgn="base" hangingPunct="0">
        <a:spcBef>
          <a:spcPct val="20000"/>
        </a:spcBef>
        <a:spcAft>
          <a:spcPct val="0"/>
        </a:spcAft>
        <a:buChar char="–"/>
        <a:defRPr sz="4600">
          <a:solidFill>
            <a:schemeClr val="tx1"/>
          </a:solidFill>
          <a:latin typeface="+mn-lt"/>
        </a:defRPr>
      </a:lvl2pPr>
      <a:lvl3pPr marL="5337175" indent="-1065213" algn="l" defTabSz="4271963" rtl="0" eaLnBrk="0" fontAlgn="base" hangingPunct="0">
        <a:spcBef>
          <a:spcPct val="20000"/>
        </a:spcBef>
        <a:spcAft>
          <a:spcPct val="0"/>
        </a:spcAft>
        <a:buChar char="•"/>
        <a:defRPr sz="4000">
          <a:solidFill>
            <a:schemeClr val="tx1"/>
          </a:solidFill>
          <a:latin typeface="+mn-lt"/>
        </a:defRPr>
      </a:lvl3pPr>
      <a:lvl4pPr marL="7478713" indent="-1065213" algn="l" defTabSz="4271963" rtl="0" eaLnBrk="0" fontAlgn="base" hangingPunct="0">
        <a:spcBef>
          <a:spcPct val="20000"/>
        </a:spcBef>
        <a:spcAft>
          <a:spcPct val="0"/>
        </a:spcAft>
        <a:buChar char="–"/>
        <a:defRPr>
          <a:solidFill>
            <a:schemeClr val="tx1"/>
          </a:solidFill>
          <a:latin typeface="+mn-lt"/>
        </a:defRPr>
      </a:lvl4pPr>
      <a:lvl5pPr marL="9615488" indent="-1065213" algn="l" defTabSz="4271963" rtl="0" eaLnBrk="0" fontAlgn="base" hangingPunct="0">
        <a:spcBef>
          <a:spcPct val="20000"/>
        </a:spcBef>
        <a:spcAft>
          <a:spcPct val="0"/>
        </a:spcAft>
        <a:buChar char="»"/>
        <a:defRPr>
          <a:solidFill>
            <a:schemeClr val="tx1"/>
          </a:solidFill>
          <a:latin typeface="+mn-lt"/>
        </a:defRPr>
      </a:lvl5pPr>
      <a:lvl6pPr marL="10033289" indent="-1067833" algn="l" defTabSz="4274213" rtl="0" fontAlgn="base">
        <a:spcBef>
          <a:spcPct val="20000"/>
        </a:spcBef>
        <a:spcAft>
          <a:spcPct val="0"/>
        </a:spcAft>
        <a:buChar char="»"/>
        <a:defRPr sz="3100">
          <a:solidFill>
            <a:schemeClr val="tx1"/>
          </a:solidFill>
          <a:latin typeface="+mn-lt"/>
        </a:defRPr>
      </a:lvl6pPr>
      <a:lvl7pPr marL="10448878" indent="-1067833" algn="l" defTabSz="4274213" rtl="0" fontAlgn="base">
        <a:spcBef>
          <a:spcPct val="20000"/>
        </a:spcBef>
        <a:spcAft>
          <a:spcPct val="0"/>
        </a:spcAft>
        <a:buChar char="»"/>
        <a:defRPr sz="3100">
          <a:solidFill>
            <a:schemeClr val="tx1"/>
          </a:solidFill>
          <a:latin typeface="+mn-lt"/>
        </a:defRPr>
      </a:lvl7pPr>
      <a:lvl8pPr marL="10864466" indent="-1067833" algn="l" defTabSz="4274213" rtl="0" fontAlgn="base">
        <a:spcBef>
          <a:spcPct val="20000"/>
        </a:spcBef>
        <a:spcAft>
          <a:spcPct val="0"/>
        </a:spcAft>
        <a:buChar char="»"/>
        <a:defRPr sz="3100">
          <a:solidFill>
            <a:schemeClr val="tx1"/>
          </a:solidFill>
          <a:latin typeface="+mn-lt"/>
        </a:defRPr>
      </a:lvl8pPr>
      <a:lvl9pPr marL="11280057" indent="-1067833" algn="l" defTabSz="4274213" rtl="0" fontAlgn="base">
        <a:spcBef>
          <a:spcPct val="20000"/>
        </a:spcBef>
        <a:spcAft>
          <a:spcPct val="0"/>
        </a:spcAft>
        <a:buChar char="»"/>
        <a:defRPr sz="3100">
          <a:solidFill>
            <a:schemeClr val="tx1"/>
          </a:solidFill>
          <a:latin typeface="+mn-lt"/>
        </a:defRPr>
      </a:lvl9pPr>
    </p:bodyStyle>
    <p:otherStyle>
      <a:defPPr>
        <a:defRPr lang="en-US"/>
      </a:defPPr>
      <a:lvl1pPr marL="0" algn="l" defTabSz="831176" rtl="0" eaLnBrk="1" latinLnBrk="0" hangingPunct="1">
        <a:defRPr sz="1700" kern="1200">
          <a:solidFill>
            <a:schemeClr val="tx1"/>
          </a:solidFill>
          <a:latin typeface="+mn-lt"/>
          <a:ea typeface="+mn-ea"/>
          <a:cs typeface="+mn-cs"/>
        </a:defRPr>
      </a:lvl1pPr>
      <a:lvl2pPr marL="415588" algn="l" defTabSz="831176" rtl="0" eaLnBrk="1" latinLnBrk="0" hangingPunct="1">
        <a:defRPr sz="1700" kern="1200">
          <a:solidFill>
            <a:schemeClr val="tx1"/>
          </a:solidFill>
          <a:latin typeface="+mn-lt"/>
          <a:ea typeface="+mn-ea"/>
          <a:cs typeface="+mn-cs"/>
        </a:defRPr>
      </a:lvl2pPr>
      <a:lvl3pPr marL="831176" algn="l" defTabSz="831176" rtl="0" eaLnBrk="1" latinLnBrk="0" hangingPunct="1">
        <a:defRPr sz="1700" kern="1200">
          <a:solidFill>
            <a:schemeClr val="tx1"/>
          </a:solidFill>
          <a:latin typeface="+mn-lt"/>
          <a:ea typeface="+mn-ea"/>
          <a:cs typeface="+mn-cs"/>
        </a:defRPr>
      </a:lvl3pPr>
      <a:lvl4pPr marL="1246767" algn="l" defTabSz="831176" rtl="0" eaLnBrk="1" latinLnBrk="0" hangingPunct="1">
        <a:defRPr sz="1700" kern="1200">
          <a:solidFill>
            <a:schemeClr val="tx1"/>
          </a:solidFill>
          <a:latin typeface="+mn-lt"/>
          <a:ea typeface="+mn-ea"/>
          <a:cs typeface="+mn-cs"/>
        </a:defRPr>
      </a:lvl4pPr>
      <a:lvl5pPr marL="1662355" algn="l" defTabSz="831176" rtl="0" eaLnBrk="1" latinLnBrk="0" hangingPunct="1">
        <a:defRPr sz="1700" kern="1200">
          <a:solidFill>
            <a:schemeClr val="tx1"/>
          </a:solidFill>
          <a:latin typeface="+mn-lt"/>
          <a:ea typeface="+mn-ea"/>
          <a:cs typeface="+mn-cs"/>
        </a:defRPr>
      </a:lvl5pPr>
      <a:lvl6pPr marL="2077943" algn="l" defTabSz="831176" rtl="0" eaLnBrk="1" latinLnBrk="0" hangingPunct="1">
        <a:defRPr sz="1700" kern="1200">
          <a:solidFill>
            <a:schemeClr val="tx1"/>
          </a:solidFill>
          <a:latin typeface="+mn-lt"/>
          <a:ea typeface="+mn-ea"/>
          <a:cs typeface="+mn-cs"/>
        </a:defRPr>
      </a:lvl6pPr>
      <a:lvl7pPr marL="2493531" algn="l" defTabSz="831176" rtl="0" eaLnBrk="1" latinLnBrk="0" hangingPunct="1">
        <a:defRPr sz="1700" kern="1200">
          <a:solidFill>
            <a:schemeClr val="tx1"/>
          </a:solidFill>
          <a:latin typeface="+mn-lt"/>
          <a:ea typeface="+mn-ea"/>
          <a:cs typeface="+mn-cs"/>
        </a:defRPr>
      </a:lvl7pPr>
      <a:lvl8pPr marL="2909119" algn="l" defTabSz="831176" rtl="0" eaLnBrk="1" latinLnBrk="0" hangingPunct="1">
        <a:defRPr sz="1700" kern="1200">
          <a:solidFill>
            <a:schemeClr val="tx1"/>
          </a:solidFill>
          <a:latin typeface="+mn-lt"/>
          <a:ea typeface="+mn-ea"/>
          <a:cs typeface="+mn-cs"/>
        </a:defRPr>
      </a:lvl8pPr>
      <a:lvl9pPr marL="3324707" algn="l" defTabSz="831176"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53"/>
          <p:cNvSpPr txBox="1"/>
          <p:nvPr/>
        </p:nvSpPr>
        <p:spPr>
          <a:xfrm>
            <a:off x="26898600" y="6651571"/>
            <a:ext cx="12422911" cy="25492985"/>
          </a:xfrm>
          <a:prstGeom prst="rect">
            <a:avLst/>
          </a:prstGeom>
          <a:solidFill>
            <a:srgbClr val="CCD9FC"/>
          </a:solidFill>
        </p:spPr>
        <p:txBody>
          <a:bodyPr wrap="square" rtlCol="0">
            <a:spAutoFit/>
          </a:bodyPr>
          <a:lstStyle/>
          <a:p>
            <a:endParaRPr lang="en-US" dirty="0"/>
          </a:p>
        </p:txBody>
      </p:sp>
      <p:sp>
        <p:nvSpPr>
          <p:cNvPr id="53" name="TextBox 52"/>
          <p:cNvSpPr txBox="1"/>
          <p:nvPr/>
        </p:nvSpPr>
        <p:spPr>
          <a:xfrm>
            <a:off x="14020800" y="6623405"/>
            <a:ext cx="12201525" cy="25492985"/>
          </a:xfrm>
          <a:prstGeom prst="rect">
            <a:avLst/>
          </a:prstGeom>
          <a:solidFill>
            <a:srgbClr val="CCD9FC"/>
          </a:solidFill>
        </p:spPr>
        <p:txBody>
          <a:bodyPr wrap="square" rtlCol="0">
            <a:spAutoFit/>
          </a:bodyPr>
          <a:lstStyle/>
          <a:p>
            <a:endParaRPr lang="en-US" dirty="0"/>
          </a:p>
        </p:txBody>
      </p:sp>
      <p:sp>
        <p:nvSpPr>
          <p:cNvPr id="2049" name="TextBox 2048"/>
          <p:cNvSpPr txBox="1"/>
          <p:nvPr/>
        </p:nvSpPr>
        <p:spPr>
          <a:xfrm>
            <a:off x="1066800" y="6691405"/>
            <a:ext cx="12201525" cy="25492985"/>
          </a:xfrm>
          <a:prstGeom prst="rect">
            <a:avLst/>
          </a:prstGeom>
          <a:solidFill>
            <a:srgbClr val="CCD9FC"/>
          </a:solidFill>
        </p:spPr>
        <p:txBody>
          <a:bodyPr wrap="square" rtlCol="0">
            <a:spAutoFit/>
          </a:bodyPr>
          <a:lstStyle/>
          <a:p>
            <a:endParaRPr lang="en-US"/>
          </a:p>
        </p:txBody>
      </p:sp>
      <p:sp>
        <p:nvSpPr>
          <p:cNvPr id="25" name="Rectangle 24"/>
          <p:cNvSpPr/>
          <p:nvPr/>
        </p:nvSpPr>
        <p:spPr bwMode="auto">
          <a:xfrm>
            <a:off x="795387" y="697381"/>
            <a:ext cx="38785800" cy="4846637"/>
          </a:xfrm>
          <a:prstGeom prst="rect">
            <a:avLst/>
          </a:prstGeom>
          <a:solidFill>
            <a:srgbClr val="000066"/>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a:ln>
                <a:noFill/>
              </a:ln>
              <a:solidFill>
                <a:srgbClr val="660033"/>
              </a:solidFill>
              <a:effectLst/>
              <a:latin typeface="Arial" charset="0"/>
            </a:endParaRPr>
          </a:p>
        </p:txBody>
      </p:sp>
      <p:sp>
        <p:nvSpPr>
          <p:cNvPr id="23" name="Rectangle 22"/>
          <p:cNvSpPr/>
          <p:nvPr/>
        </p:nvSpPr>
        <p:spPr bwMode="auto">
          <a:xfrm>
            <a:off x="1066800" y="6691405"/>
            <a:ext cx="12163215" cy="732788"/>
          </a:xfrm>
          <a:prstGeom prst="rect">
            <a:avLst/>
          </a:prstGeom>
          <a:solidFill>
            <a:srgbClr val="000066"/>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dirty="0">
              <a:ln>
                <a:noFill/>
              </a:ln>
              <a:solidFill>
                <a:schemeClr val="tx1"/>
              </a:solidFill>
              <a:effectLst/>
              <a:latin typeface="Arial" charset="0"/>
            </a:endParaRPr>
          </a:p>
        </p:txBody>
      </p:sp>
      <p:sp>
        <p:nvSpPr>
          <p:cNvPr id="2051" name="Rectangle 3"/>
          <p:cNvSpPr>
            <a:spLocks noGrp="1" noChangeArrowheads="1"/>
          </p:cNvSpPr>
          <p:nvPr>
            <p:ph type="subTitle" idx="1"/>
          </p:nvPr>
        </p:nvSpPr>
        <p:spPr>
          <a:xfrm>
            <a:off x="1276350" y="6663416"/>
            <a:ext cx="3448050" cy="704057"/>
          </a:xfrm>
        </p:spPr>
        <p:txBody>
          <a:bodyPr lIns="0" tIns="0" rIns="0" bIns="0"/>
          <a:lstStyle/>
          <a:p>
            <a:pPr algn="l" defTabSz="4274213" eaLnBrk="1" hangingPunct="1">
              <a:defRPr/>
            </a:pPr>
            <a:r>
              <a:rPr lang="en-US" sz="4000" b="1" dirty="0">
                <a:solidFill>
                  <a:schemeClr val="bg1"/>
                </a:solidFill>
              </a:rPr>
              <a:t>Introduction</a:t>
            </a:r>
          </a:p>
        </p:txBody>
      </p:sp>
      <p:sp>
        <p:nvSpPr>
          <p:cNvPr id="2055" name="Rectangle 14"/>
          <p:cNvSpPr>
            <a:spLocks noChangeArrowheads="1"/>
          </p:cNvSpPr>
          <p:nvPr/>
        </p:nvSpPr>
        <p:spPr bwMode="auto">
          <a:xfrm>
            <a:off x="1276351" y="7857069"/>
            <a:ext cx="11600692" cy="1203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495425" eaLnBrk="0" hangingPunct="0">
              <a:spcBef>
                <a:spcPct val="20000"/>
              </a:spcBef>
              <a:buChar char="•"/>
              <a:defRPr sz="5400">
                <a:solidFill>
                  <a:schemeClr val="tx1"/>
                </a:solidFill>
                <a:latin typeface="Arial" charset="0"/>
              </a:defRPr>
            </a:lvl1pPr>
            <a:lvl2pPr marL="742950" indent="-285750" defTabSz="1495425" eaLnBrk="0" hangingPunct="0">
              <a:spcBef>
                <a:spcPct val="20000"/>
              </a:spcBef>
              <a:buChar char="–"/>
              <a:defRPr sz="4600">
                <a:solidFill>
                  <a:schemeClr val="tx1"/>
                </a:solidFill>
                <a:latin typeface="Arial" charset="0"/>
              </a:defRPr>
            </a:lvl2pPr>
            <a:lvl3pPr marL="1143000" indent="-228600" defTabSz="1495425" eaLnBrk="0" hangingPunct="0">
              <a:spcBef>
                <a:spcPct val="20000"/>
              </a:spcBef>
              <a:buChar char="•"/>
              <a:defRPr sz="4000">
                <a:solidFill>
                  <a:schemeClr val="tx1"/>
                </a:solidFill>
                <a:latin typeface="Arial" charset="0"/>
              </a:defRPr>
            </a:lvl3pPr>
            <a:lvl4pPr marL="1600200" indent="-228600" defTabSz="1495425" eaLnBrk="0" hangingPunct="0">
              <a:spcBef>
                <a:spcPct val="20000"/>
              </a:spcBef>
              <a:buChar char="–"/>
              <a:defRPr>
                <a:solidFill>
                  <a:schemeClr val="tx1"/>
                </a:solidFill>
                <a:latin typeface="Arial" charset="0"/>
              </a:defRPr>
            </a:lvl4pPr>
            <a:lvl5pPr marL="2057400" indent="-228600" defTabSz="1495425" eaLnBrk="0" hangingPunct="0">
              <a:spcBef>
                <a:spcPct val="20000"/>
              </a:spcBef>
              <a:buChar char="»"/>
              <a:defRPr>
                <a:solidFill>
                  <a:schemeClr val="tx1"/>
                </a:solidFill>
                <a:latin typeface="Arial" charset="0"/>
              </a:defRPr>
            </a:lvl5pPr>
            <a:lvl6pPr marL="2514600" indent="-228600" defTabSz="1495425" eaLnBrk="0" fontAlgn="base" hangingPunct="0">
              <a:spcBef>
                <a:spcPct val="20000"/>
              </a:spcBef>
              <a:spcAft>
                <a:spcPct val="0"/>
              </a:spcAft>
              <a:buChar char="»"/>
              <a:defRPr>
                <a:solidFill>
                  <a:schemeClr val="tx1"/>
                </a:solidFill>
                <a:latin typeface="Arial" charset="0"/>
              </a:defRPr>
            </a:lvl6pPr>
            <a:lvl7pPr marL="2971800" indent="-228600" defTabSz="1495425" eaLnBrk="0" fontAlgn="base" hangingPunct="0">
              <a:spcBef>
                <a:spcPct val="20000"/>
              </a:spcBef>
              <a:spcAft>
                <a:spcPct val="0"/>
              </a:spcAft>
              <a:buChar char="»"/>
              <a:defRPr>
                <a:solidFill>
                  <a:schemeClr val="tx1"/>
                </a:solidFill>
                <a:latin typeface="Arial" charset="0"/>
              </a:defRPr>
            </a:lvl7pPr>
            <a:lvl8pPr marL="3429000" indent="-228600" defTabSz="1495425" eaLnBrk="0" fontAlgn="base" hangingPunct="0">
              <a:spcBef>
                <a:spcPct val="20000"/>
              </a:spcBef>
              <a:spcAft>
                <a:spcPct val="0"/>
              </a:spcAft>
              <a:buChar char="»"/>
              <a:defRPr>
                <a:solidFill>
                  <a:schemeClr val="tx1"/>
                </a:solidFill>
                <a:latin typeface="Arial" charset="0"/>
              </a:defRPr>
            </a:lvl8pPr>
            <a:lvl9pPr marL="3886200" indent="-228600" defTabSz="1495425" eaLnBrk="0" fontAlgn="base" hangingPunct="0">
              <a:spcBef>
                <a:spcPct val="20000"/>
              </a:spcBef>
              <a:spcAft>
                <a:spcPct val="0"/>
              </a:spcAft>
              <a:buChar char="»"/>
              <a:defRPr>
                <a:solidFill>
                  <a:schemeClr val="tx1"/>
                </a:solidFill>
                <a:latin typeface="Arial" charset="0"/>
              </a:defRPr>
            </a:lvl9pPr>
          </a:lstStyle>
          <a:p>
            <a:pPr>
              <a:buNone/>
            </a:pPr>
            <a:r>
              <a:rPr lang="en-US" sz="2800" dirty="0"/>
              <a:t>Methanotrophs are bacteria that live exclusively on methane.  They produce a small biomolecule called methanobactin (mb), an 11 amino acid “peptide”, which is found inside and outside the cell.  Methanobactins are of interest because they are associated with enzymes (produced by methanotrophic bacteria) that show great promise in bioremediation and environmental applications since they can oxidize halogenated hydrocarbons; they also catalyze the conversion of methane to methanol.</a:t>
            </a:r>
          </a:p>
          <a:p>
            <a:pPr>
              <a:spcBef>
                <a:spcPts val="1600"/>
              </a:spcBef>
              <a:buNone/>
            </a:pPr>
            <a:r>
              <a:rPr lang="en-US" sz="2800" dirty="0"/>
              <a:t>Two types of methanobactin have been previously characterized: SB2 and OB3b, each isolated from a different strain of methanotrophic bacteria. This study focused only on OB3b mb. Methanobactin’s role is to bind copper (II) ions in the environment and chaperone the ions back inside the cell.  We have previously found that methanobactin reduces copper (II) to copper (I) upon binding the metal ion.</a:t>
            </a:r>
          </a:p>
          <a:p>
            <a:pPr>
              <a:spcBef>
                <a:spcPts val="1600"/>
              </a:spcBef>
              <a:buNone/>
            </a:pPr>
            <a:r>
              <a:rPr lang="en-US" sz="2800" dirty="0"/>
              <a:t>In addition to copper, methanobactins have been shown to reduce several other metals, including gold. Specifically, it can reduce Au</a:t>
            </a:r>
            <a:r>
              <a:rPr lang="en-US" sz="2800" baseline="30000" dirty="0"/>
              <a:t>3+</a:t>
            </a:r>
            <a:r>
              <a:rPr lang="en-US" sz="2800" dirty="0"/>
              <a:t> (in solution in the form AuCl</a:t>
            </a:r>
            <a:r>
              <a:rPr lang="en-US" sz="2800" baseline="-25000" dirty="0"/>
              <a:t>4</a:t>
            </a:r>
            <a:r>
              <a:rPr lang="en-US" sz="2800" baseline="30000" dirty="0"/>
              <a:t>-</a:t>
            </a:r>
            <a:r>
              <a:rPr lang="en-US" sz="2800" dirty="0"/>
              <a:t>) to Au</a:t>
            </a:r>
            <a:r>
              <a:rPr lang="en-US" sz="2800" baseline="30000" dirty="0"/>
              <a:t>0</a:t>
            </a:r>
            <a:r>
              <a:rPr lang="en-US" sz="2800" dirty="0"/>
              <a:t> (atomic gold). The atomic gold then aggregates to form gold nanoparticles which can be characterized using TEM and UV-visible spectroscopy.</a:t>
            </a:r>
          </a:p>
          <a:p>
            <a:pPr>
              <a:spcBef>
                <a:spcPts val="1600"/>
              </a:spcBef>
              <a:buNone/>
            </a:pPr>
            <a:r>
              <a:rPr lang="en-US" sz="2800" dirty="0"/>
              <a:t>Here we show how pH affects the reaction kinetics between AuCl</a:t>
            </a:r>
            <a:r>
              <a:rPr lang="en-US" sz="2800" baseline="-25000" dirty="0"/>
              <a:t>4</a:t>
            </a:r>
            <a:r>
              <a:rPr lang="en-US" sz="2800" baseline="30000" dirty="0"/>
              <a:t>-</a:t>
            </a:r>
            <a:r>
              <a:rPr lang="en-US" sz="2800" dirty="0"/>
              <a:t> and mb. This work has implications for biochemical oxidation-reduction reactions that likely have analogs in other organisms and for other metals.  In addition, our results could improve our understanding of the metabolic pathway used by methanotrophs to oxidize methane to methanol.</a:t>
            </a:r>
          </a:p>
        </p:txBody>
      </p:sp>
      <p:grpSp>
        <p:nvGrpSpPr>
          <p:cNvPr id="11" name="Group 10">
            <a:extLst>
              <a:ext uri="{FF2B5EF4-FFF2-40B4-BE49-F238E27FC236}">
                <a16:creationId xmlns:a16="http://schemas.microsoft.com/office/drawing/2014/main" id="{151041B2-C4A9-4D51-AABF-F70239C8B584}"/>
              </a:ext>
            </a:extLst>
          </p:cNvPr>
          <p:cNvGrpSpPr/>
          <p:nvPr/>
        </p:nvGrpSpPr>
        <p:grpSpPr>
          <a:xfrm>
            <a:off x="26898600" y="20531099"/>
            <a:ext cx="12422911" cy="1151069"/>
            <a:chOff x="26937512" y="22139168"/>
            <a:chExt cx="12425363" cy="802230"/>
          </a:xfrm>
        </p:grpSpPr>
        <p:sp>
          <p:nvSpPr>
            <p:cNvPr id="69" name="Rectangle 68"/>
            <p:cNvSpPr/>
            <p:nvPr/>
          </p:nvSpPr>
          <p:spPr bwMode="auto">
            <a:xfrm>
              <a:off x="26937512" y="22139168"/>
              <a:ext cx="12425363" cy="704057"/>
            </a:xfrm>
            <a:prstGeom prst="rect">
              <a:avLst/>
            </a:prstGeom>
            <a:solidFill>
              <a:srgbClr val="000066"/>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dirty="0">
                <a:ln>
                  <a:noFill/>
                </a:ln>
                <a:solidFill>
                  <a:schemeClr val="tx1"/>
                </a:solidFill>
                <a:effectLst/>
                <a:latin typeface="Arial" charset="0"/>
              </a:endParaRPr>
            </a:p>
          </p:txBody>
        </p:sp>
        <p:sp>
          <p:nvSpPr>
            <p:cNvPr id="33" name="Rectangle 26"/>
            <p:cNvSpPr>
              <a:spLocks noChangeArrowheads="1"/>
            </p:cNvSpPr>
            <p:nvPr/>
          </p:nvSpPr>
          <p:spPr bwMode="auto">
            <a:xfrm>
              <a:off x="27194738" y="22237342"/>
              <a:ext cx="7615927" cy="704056"/>
            </a:xfrm>
            <a:prstGeom prst="rect">
              <a:avLst/>
            </a:prstGeom>
            <a:noFill/>
            <a:ln w="9525">
              <a:noFill/>
              <a:miter lim="800000"/>
              <a:headEnd/>
              <a:tailEnd/>
            </a:ln>
            <a:effectLst/>
          </p:spPr>
          <p:txBody>
            <a:bodyPr lIns="0" tIns="0" rIns="0" bIns="0"/>
            <a:lstStyle/>
            <a:p>
              <a:pPr defTabSz="4274213">
                <a:spcBef>
                  <a:spcPct val="20000"/>
                </a:spcBef>
                <a:defRPr/>
              </a:pPr>
              <a:r>
                <a:rPr lang="en-US" sz="4000" b="1" dirty="0">
                  <a:solidFill>
                    <a:schemeClr val="bg1"/>
                  </a:solidFill>
                </a:rPr>
                <a:t>Summary &amp; Further Research </a:t>
              </a:r>
            </a:p>
          </p:txBody>
        </p:sp>
      </p:grpSp>
      <p:pic>
        <p:nvPicPr>
          <p:cNvPr id="34" name="Picture 33"/>
          <p:cNvPicPr>
            <a:picLocks/>
          </p:cNvPicPr>
          <p:nvPr/>
        </p:nvPicPr>
        <p:blipFill>
          <a:blip r:embed="rId3">
            <a:clrChange>
              <a:clrFrom>
                <a:srgbClr val="FFFFFE"/>
              </a:clrFrom>
              <a:clrTo>
                <a:srgbClr val="FFFFFE">
                  <a:alpha val="0"/>
                </a:srgbClr>
              </a:clrTo>
            </a:clrChange>
          </a:blip>
          <a:stretch>
            <a:fillRect/>
          </a:stretch>
        </p:blipFill>
        <p:spPr>
          <a:xfrm>
            <a:off x="35011686" y="823869"/>
            <a:ext cx="4536114" cy="4662531"/>
          </a:xfrm>
          <a:prstGeom prst="rect">
            <a:avLst/>
          </a:prstGeom>
          <a:effectLst>
            <a:outerShdw blurRad="50800" dist="38100" dir="2700000" algn="tl" rotWithShape="0">
              <a:prstClr val="black">
                <a:alpha val="40000"/>
              </a:prstClr>
            </a:outerShdw>
          </a:effectLst>
        </p:spPr>
      </p:pic>
      <p:sp>
        <p:nvSpPr>
          <p:cNvPr id="56" name="Rectangle 55"/>
          <p:cNvSpPr/>
          <p:nvPr/>
        </p:nvSpPr>
        <p:spPr bwMode="auto">
          <a:xfrm>
            <a:off x="1057274" y="19701164"/>
            <a:ext cx="12201525" cy="872836"/>
          </a:xfrm>
          <a:prstGeom prst="rect">
            <a:avLst/>
          </a:prstGeom>
          <a:solidFill>
            <a:srgbClr val="000066"/>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a:ln>
                <a:noFill/>
              </a:ln>
              <a:solidFill>
                <a:schemeClr val="tx1"/>
              </a:solidFill>
              <a:effectLst/>
              <a:latin typeface="Arial" charset="0"/>
            </a:endParaRPr>
          </a:p>
        </p:txBody>
      </p:sp>
      <p:sp>
        <p:nvSpPr>
          <p:cNvPr id="2056" name="Rectangle 8"/>
          <p:cNvSpPr>
            <a:spLocks noChangeArrowheads="1"/>
          </p:cNvSpPr>
          <p:nvPr/>
        </p:nvSpPr>
        <p:spPr bwMode="auto">
          <a:xfrm>
            <a:off x="1407922" y="19873119"/>
            <a:ext cx="4916678" cy="700881"/>
          </a:xfrm>
          <a:prstGeom prst="rect">
            <a:avLst/>
          </a:prstGeom>
          <a:noFill/>
          <a:ln w="9525">
            <a:noFill/>
            <a:miter lim="800000"/>
            <a:headEnd/>
            <a:tailEnd/>
          </a:ln>
          <a:effectLst/>
        </p:spPr>
        <p:txBody>
          <a:bodyPr lIns="0" tIns="0" rIns="0" bIns="0"/>
          <a:lstStyle/>
          <a:p>
            <a:pPr defTabSz="4274213">
              <a:spcBef>
                <a:spcPct val="20000"/>
              </a:spcBef>
              <a:defRPr/>
            </a:pPr>
            <a:r>
              <a:rPr lang="en-US" sz="4000" b="1" dirty="0">
                <a:solidFill>
                  <a:schemeClr val="bg1"/>
                </a:solidFill>
              </a:rPr>
              <a:t>Synthesis Method</a:t>
            </a:r>
            <a:endParaRPr lang="en-US" sz="4000" b="1" i="1" dirty="0">
              <a:solidFill>
                <a:schemeClr val="bg1"/>
              </a:solidFill>
            </a:endParaRPr>
          </a:p>
        </p:txBody>
      </p:sp>
      <p:sp>
        <p:nvSpPr>
          <p:cNvPr id="2" name="Rectangle 16"/>
          <p:cNvSpPr>
            <a:spLocks noChangeArrowheads="1"/>
          </p:cNvSpPr>
          <p:nvPr/>
        </p:nvSpPr>
        <p:spPr bwMode="auto">
          <a:xfrm>
            <a:off x="1314450" y="20443188"/>
            <a:ext cx="12201525"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495425" eaLnBrk="0" hangingPunct="0">
              <a:spcBef>
                <a:spcPct val="20000"/>
              </a:spcBef>
              <a:buChar char="•"/>
              <a:defRPr sz="5400">
                <a:solidFill>
                  <a:schemeClr val="tx1"/>
                </a:solidFill>
                <a:latin typeface="Arial" charset="0"/>
              </a:defRPr>
            </a:lvl1pPr>
            <a:lvl2pPr marL="742950" indent="-285750" defTabSz="1495425" eaLnBrk="0" hangingPunct="0">
              <a:spcBef>
                <a:spcPct val="20000"/>
              </a:spcBef>
              <a:buChar char="–"/>
              <a:defRPr sz="4600">
                <a:solidFill>
                  <a:schemeClr val="tx1"/>
                </a:solidFill>
                <a:latin typeface="Arial" charset="0"/>
              </a:defRPr>
            </a:lvl2pPr>
            <a:lvl3pPr marL="1143000" indent="-228600" defTabSz="1495425" eaLnBrk="0" hangingPunct="0">
              <a:spcBef>
                <a:spcPct val="20000"/>
              </a:spcBef>
              <a:buChar char="•"/>
              <a:defRPr sz="4000">
                <a:solidFill>
                  <a:schemeClr val="tx1"/>
                </a:solidFill>
                <a:latin typeface="Arial" charset="0"/>
              </a:defRPr>
            </a:lvl3pPr>
            <a:lvl4pPr marL="1600200" indent="-228600" defTabSz="1495425" eaLnBrk="0" hangingPunct="0">
              <a:spcBef>
                <a:spcPct val="20000"/>
              </a:spcBef>
              <a:buChar char="–"/>
              <a:defRPr>
                <a:solidFill>
                  <a:schemeClr val="tx1"/>
                </a:solidFill>
                <a:latin typeface="Arial" charset="0"/>
              </a:defRPr>
            </a:lvl4pPr>
            <a:lvl5pPr marL="2057400" indent="-228600" defTabSz="1495425" eaLnBrk="0" hangingPunct="0">
              <a:spcBef>
                <a:spcPct val="20000"/>
              </a:spcBef>
              <a:buChar char="»"/>
              <a:defRPr>
                <a:solidFill>
                  <a:schemeClr val="tx1"/>
                </a:solidFill>
                <a:latin typeface="Arial" charset="0"/>
              </a:defRPr>
            </a:lvl5pPr>
            <a:lvl6pPr marL="2514600" indent="-228600" defTabSz="1495425" eaLnBrk="0" fontAlgn="base" hangingPunct="0">
              <a:spcBef>
                <a:spcPct val="20000"/>
              </a:spcBef>
              <a:spcAft>
                <a:spcPct val="0"/>
              </a:spcAft>
              <a:buChar char="»"/>
              <a:defRPr>
                <a:solidFill>
                  <a:schemeClr val="tx1"/>
                </a:solidFill>
                <a:latin typeface="Arial" charset="0"/>
              </a:defRPr>
            </a:lvl6pPr>
            <a:lvl7pPr marL="2971800" indent="-228600" defTabSz="1495425" eaLnBrk="0" fontAlgn="base" hangingPunct="0">
              <a:spcBef>
                <a:spcPct val="20000"/>
              </a:spcBef>
              <a:spcAft>
                <a:spcPct val="0"/>
              </a:spcAft>
              <a:buChar char="»"/>
              <a:defRPr>
                <a:solidFill>
                  <a:schemeClr val="tx1"/>
                </a:solidFill>
                <a:latin typeface="Arial" charset="0"/>
              </a:defRPr>
            </a:lvl7pPr>
            <a:lvl8pPr marL="3429000" indent="-228600" defTabSz="1495425" eaLnBrk="0" fontAlgn="base" hangingPunct="0">
              <a:spcBef>
                <a:spcPct val="20000"/>
              </a:spcBef>
              <a:spcAft>
                <a:spcPct val="0"/>
              </a:spcAft>
              <a:buChar char="»"/>
              <a:defRPr>
                <a:solidFill>
                  <a:schemeClr val="tx1"/>
                </a:solidFill>
                <a:latin typeface="Arial" charset="0"/>
              </a:defRPr>
            </a:lvl8pPr>
            <a:lvl9pPr marL="3886200" indent="-228600" defTabSz="1495425" eaLnBrk="0" fontAlgn="base" hangingPunct="0">
              <a:spcBef>
                <a:spcPct val="20000"/>
              </a:spcBef>
              <a:spcAft>
                <a:spcPct val="0"/>
              </a:spcAft>
              <a:buChar char="»"/>
              <a:defRPr>
                <a:solidFill>
                  <a:schemeClr val="tx1"/>
                </a:solidFill>
                <a:latin typeface="Arial" charset="0"/>
              </a:defRPr>
            </a:lvl9pPr>
          </a:lstStyle>
          <a:p>
            <a:pPr eaLnBrk="1" hangingPunct="1">
              <a:buClr>
                <a:srgbClr val="1F5D1D"/>
              </a:buClr>
              <a:buFontTx/>
              <a:buNone/>
            </a:pPr>
            <a:endParaRPr lang="en-US" altLang="en-US" sz="3700"/>
          </a:p>
        </p:txBody>
      </p:sp>
      <p:sp>
        <p:nvSpPr>
          <p:cNvPr id="2066" name="Rectangle 25"/>
          <p:cNvSpPr>
            <a:spLocks noChangeArrowheads="1"/>
          </p:cNvSpPr>
          <p:nvPr/>
        </p:nvSpPr>
        <p:spPr bwMode="auto">
          <a:xfrm>
            <a:off x="1336022" y="20874959"/>
            <a:ext cx="11884468" cy="5642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17488" indent="-217488" defTabSz="1495425" eaLnBrk="0" hangingPunct="0">
              <a:spcBef>
                <a:spcPct val="20000"/>
              </a:spcBef>
              <a:buChar char="•"/>
              <a:defRPr sz="5400">
                <a:solidFill>
                  <a:schemeClr val="tx1"/>
                </a:solidFill>
                <a:latin typeface="Arial" charset="0"/>
              </a:defRPr>
            </a:lvl1pPr>
            <a:lvl2pPr marL="581025" indent="-127000" defTabSz="1495425" eaLnBrk="0" hangingPunct="0">
              <a:spcBef>
                <a:spcPct val="20000"/>
              </a:spcBef>
              <a:buChar char="–"/>
              <a:defRPr sz="4600">
                <a:solidFill>
                  <a:schemeClr val="tx1"/>
                </a:solidFill>
                <a:latin typeface="Arial" charset="0"/>
              </a:defRPr>
            </a:lvl2pPr>
            <a:lvl3pPr marL="1143000" indent="-228600" defTabSz="1495425" eaLnBrk="0" hangingPunct="0">
              <a:spcBef>
                <a:spcPct val="20000"/>
              </a:spcBef>
              <a:buChar char="•"/>
              <a:defRPr sz="4000">
                <a:solidFill>
                  <a:schemeClr val="tx1"/>
                </a:solidFill>
                <a:latin typeface="Arial" charset="0"/>
              </a:defRPr>
            </a:lvl3pPr>
            <a:lvl4pPr marL="1600200" indent="-228600" defTabSz="1495425" eaLnBrk="0" hangingPunct="0">
              <a:spcBef>
                <a:spcPct val="20000"/>
              </a:spcBef>
              <a:buChar char="–"/>
              <a:defRPr>
                <a:solidFill>
                  <a:schemeClr val="tx1"/>
                </a:solidFill>
                <a:latin typeface="Arial" charset="0"/>
              </a:defRPr>
            </a:lvl4pPr>
            <a:lvl5pPr marL="2057400" indent="-228600" defTabSz="1495425" eaLnBrk="0" hangingPunct="0">
              <a:spcBef>
                <a:spcPct val="20000"/>
              </a:spcBef>
              <a:buChar char="»"/>
              <a:defRPr>
                <a:solidFill>
                  <a:schemeClr val="tx1"/>
                </a:solidFill>
                <a:latin typeface="Arial" charset="0"/>
              </a:defRPr>
            </a:lvl5pPr>
            <a:lvl6pPr marL="2514600" indent="-228600" defTabSz="1495425" eaLnBrk="0" fontAlgn="base" hangingPunct="0">
              <a:spcBef>
                <a:spcPct val="20000"/>
              </a:spcBef>
              <a:spcAft>
                <a:spcPct val="0"/>
              </a:spcAft>
              <a:buChar char="»"/>
              <a:defRPr>
                <a:solidFill>
                  <a:schemeClr val="tx1"/>
                </a:solidFill>
                <a:latin typeface="Arial" charset="0"/>
              </a:defRPr>
            </a:lvl6pPr>
            <a:lvl7pPr marL="2971800" indent="-228600" defTabSz="1495425" eaLnBrk="0" fontAlgn="base" hangingPunct="0">
              <a:spcBef>
                <a:spcPct val="20000"/>
              </a:spcBef>
              <a:spcAft>
                <a:spcPct val="0"/>
              </a:spcAft>
              <a:buChar char="»"/>
              <a:defRPr>
                <a:solidFill>
                  <a:schemeClr val="tx1"/>
                </a:solidFill>
                <a:latin typeface="Arial" charset="0"/>
              </a:defRPr>
            </a:lvl7pPr>
            <a:lvl8pPr marL="3429000" indent="-228600" defTabSz="1495425" eaLnBrk="0" fontAlgn="base" hangingPunct="0">
              <a:spcBef>
                <a:spcPct val="20000"/>
              </a:spcBef>
              <a:spcAft>
                <a:spcPct val="0"/>
              </a:spcAft>
              <a:buChar char="»"/>
              <a:defRPr>
                <a:solidFill>
                  <a:schemeClr val="tx1"/>
                </a:solidFill>
                <a:latin typeface="Arial" charset="0"/>
              </a:defRPr>
            </a:lvl8pPr>
            <a:lvl9pPr marL="3886200" indent="-228600" defTabSz="1495425" eaLnBrk="0" fontAlgn="base" hangingPunct="0">
              <a:spcBef>
                <a:spcPct val="20000"/>
              </a:spcBef>
              <a:spcAft>
                <a:spcPct val="0"/>
              </a:spcAft>
              <a:buChar char="»"/>
              <a:defRPr>
                <a:solidFill>
                  <a:schemeClr val="tx1"/>
                </a:solidFill>
                <a:latin typeface="Arial" charset="0"/>
              </a:defRPr>
            </a:lvl9pPr>
          </a:lstStyle>
          <a:p>
            <a:pPr eaLnBrk="1" hangingPunct="1">
              <a:buFont typeface="Wingdings" panose="05000000000000000000" pitchFamily="2" charset="2"/>
              <a:buChar char="v"/>
            </a:pPr>
            <a:r>
              <a:rPr lang="en-US" altLang="en-US" sz="2800" dirty="0"/>
              <a:t> 1 mL of 210 µM methanobactin was placed in a 1.5 mL Eppendorf tube and brought to pH 11 by the addition of about 20 µL of 1M NaOH</a:t>
            </a:r>
          </a:p>
          <a:p>
            <a:pPr eaLnBrk="1" hangingPunct="1">
              <a:buFont typeface="Wingdings" panose="05000000000000000000" pitchFamily="2" charset="2"/>
              <a:buChar char="v"/>
            </a:pPr>
            <a:r>
              <a:rPr lang="en-US" altLang="en-US" sz="2800" dirty="0"/>
              <a:t> 103 µL of 10.2 </a:t>
            </a:r>
            <a:r>
              <a:rPr lang="en-US" altLang="en-US" sz="2800" dirty="0" err="1"/>
              <a:t>mM</a:t>
            </a:r>
            <a:r>
              <a:rPr lang="en-US" altLang="en-US" sz="2800" dirty="0"/>
              <a:t> HAuCl</a:t>
            </a:r>
            <a:r>
              <a:rPr lang="en-US" altLang="en-US" sz="2800" baseline="-25000" dirty="0"/>
              <a:t>4 </a:t>
            </a:r>
            <a:r>
              <a:rPr lang="en-US" altLang="en-US" sz="2800" dirty="0"/>
              <a:t>(dissolved gold ions) was added to the </a:t>
            </a:r>
            <a:r>
              <a:rPr lang="en-US" altLang="en-US" sz="2800" dirty="0" err="1"/>
              <a:t>methanobactin</a:t>
            </a:r>
            <a:r>
              <a:rPr lang="en-US" altLang="en-US" sz="2800" dirty="0"/>
              <a:t> solution, producing an Au-to-</a:t>
            </a:r>
            <a:r>
              <a:rPr lang="en-US" altLang="en-US" sz="2800" dirty="0" err="1"/>
              <a:t>mb</a:t>
            </a:r>
            <a:r>
              <a:rPr lang="en-US" altLang="en-US" sz="2800" dirty="0"/>
              <a:t> ratio of 5:1</a:t>
            </a:r>
          </a:p>
          <a:p>
            <a:pPr eaLnBrk="1" hangingPunct="1">
              <a:buFont typeface="Wingdings" panose="05000000000000000000" pitchFamily="2" charset="2"/>
              <a:buChar char="v"/>
            </a:pPr>
            <a:r>
              <a:rPr lang="en-US" altLang="en-US" sz="2800" dirty="0"/>
              <a:t>In order to prevent nanoparticle aggregation, 250 µL of 0.1M Polyethylene glycol was added to the Eppendorf tube</a:t>
            </a:r>
          </a:p>
          <a:p>
            <a:pPr eaLnBrk="1" hangingPunct="1">
              <a:buFont typeface="Wingdings" panose="05000000000000000000" pitchFamily="2" charset="2"/>
              <a:buChar char="v"/>
            </a:pPr>
            <a:r>
              <a:rPr lang="en-US" altLang="en-US" sz="2800" dirty="0"/>
              <a:t>After incubating at RT for a specific time, the </a:t>
            </a:r>
            <a:r>
              <a:rPr lang="en-US" altLang="en-US" sz="2800" dirty="0" err="1"/>
              <a:t>soluton</a:t>
            </a:r>
            <a:r>
              <a:rPr lang="en-US" altLang="en-US" sz="2800" dirty="0"/>
              <a:t> pH was made acidic (using either 6M or 0.6M </a:t>
            </a:r>
            <a:r>
              <a:rPr lang="en-US" altLang="en-US" sz="2800" dirty="0" err="1"/>
              <a:t>HCl</a:t>
            </a:r>
            <a:r>
              <a:rPr lang="en-US" altLang="en-US" sz="2800" dirty="0"/>
              <a:t>) to achieve the target pH:</a:t>
            </a:r>
          </a:p>
          <a:p>
            <a:pPr lvl="1" eaLnBrk="1" hangingPunct="1">
              <a:buFont typeface="Wingdings" charset="2"/>
              <a:buChar char="§"/>
            </a:pPr>
            <a:r>
              <a:rPr lang="en-US" altLang="en-US" sz="2800" dirty="0"/>
              <a:t> Target pH values ranged from 2 to 9</a:t>
            </a:r>
          </a:p>
          <a:p>
            <a:pPr lvl="1" eaLnBrk="1" hangingPunct="1">
              <a:buFont typeface="Wingdings" charset="2"/>
              <a:buChar char="§"/>
            </a:pPr>
            <a:r>
              <a:rPr lang="en-US" altLang="en-US" sz="2800" dirty="0"/>
              <a:t> Incubation time (before acidification) ranged from 2 minutes to15 days</a:t>
            </a:r>
          </a:p>
          <a:p>
            <a:pPr eaLnBrk="1" hangingPunct="1">
              <a:buFont typeface="Wingdings" panose="05000000000000000000" pitchFamily="2" charset="2"/>
              <a:buChar char="v"/>
            </a:pPr>
            <a:r>
              <a:rPr lang="en-US" altLang="en-US" sz="2800" dirty="0"/>
              <a:t>The solutions were then transferred into a quartz cuvette and the UV-Vis spectrum recorded using a Cary 50 every 15 minutes for 6 hours</a:t>
            </a:r>
          </a:p>
        </p:txBody>
      </p:sp>
      <p:grpSp>
        <p:nvGrpSpPr>
          <p:cNvPr id="3" name="Group 2"/>
          <p:cNvGrpSpPr/>
          <p:nvPr/>
        </p:nvGrpSpPr>
        <p:grpSpPr>
          <a:xfrm>
            <a:off x="26898600" y="28667089"/>
            <a:ext cx="12422911" cy="965139"/>
            <a:chOff x="27097896" y="29052284"/>
            <a:chExt cx="12386451" cy="965139"/>
          </a:xfrm>
        </p:grpSpPr>
        <p:sp>
          <p:nvSpPr>
            <p:cNvPr id="72" name="Rectangle 71"/>
            <p:cNvSpPr/>
            <p:nvPr/>
          </p:nvSpPr>
          <p:spPr bwMode="auto">
            <a:xfrm>
              <a:off x="27097896" y="29052284"/>
              <a:ext cx="12386451" cy="704057"/>
            </a:xfrm>
            <a:prstGeom prst="rect">
              <a:avLst/>
            </a:prstGeom>
            <a:solidFill>
              <a:srgbClr val="000066"/>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dirty="0">
                <a:ln>
                  <a:noFill/>
                </a:ln>
                <a:solidFill>
                  <a:schemeClr val="tx1"/>
                </a:solidFill>
                <a:effectLst/>
                <a:latin typeface="Arial" charset="0"/>
              </a:endParaRPr>
            </a:p>
          </p:txBody>
        </p:sp>
        <p:sp>
          <p:nvSpPr>
            <p:cNvPr id="29" name="Rectangle 26"/>
            <p:cNvSpPr>
              <a:spLocks noChangeArrowheads="1"/>
            </p:cNvSpPr>
            <p:nvPr/>
          </p:nvSpPr>
          <p:spPr bwMode="auto">
            <a:xfrm>
              <a:off x="27193932" y="29103023"/>
              <a:ext cx="5442744" cy="914400"/>
            </a:xfrm>
            <a:prstGeom prst="rect">
              <a:avLst/>
            </a:prstGeom>
            <a:noFill/>
            <a:ln w="9525">
              <a:noFill/>
              <a:miter lim="800000"/>
              <a:headEnd/>
              <a:tailEnd/>
            </a:ln>
            <a:effectLst/>
          </p:spPr>
          <p:txBody>
            <a:bodyPr lIns="0" tIns="0" rIns="0" bIns="0"/>
            <a:lstStyle/>
            <a:p>
              <a:pPr defTabSz="4274213">
                <a:spcBef>
                  <a:spcPct val="20000"/>
                </a:spcBef>
                <a:defRPr/>
              </a:pPr>
              <a:r>
                <a:rPr lang="en-US" sz="4000" b="1" dirty="0">
                  <a:solidFill>
                    <a:schemeClr val="bg1"/>
                  </a:solidFill>
                </a:rPr>
                <a:t>Acknowledgements</a:t>
              </a:r>
            </a:p>
            <a:p>
              <a:pPr defTabSz="4274213">
                <a:spcBef>
                  <a:spcPct val="20000"/>
                </a:spcBef>
                <a:defRPr/>
              </a:pPr>
              <a:endParaRPr lang="en-US" sz="5400" b="1" dirty="0">
                <a:effectLst>
                  <a:outerShdw blurRad="38100" dist="38100" dir="2700000" algn="tl">
                    <a:srgbClr val="C0C0C0"/>
                  </a:outerShdw>
                </a:effectLst>
              </a:endParaRPr>
            </a:p>
          </p:txBody>
        </p:sp>
      </p:grpSp>
      <p:sp>
        <p:nvSpPr>
          <p:cNvPr id="2068" name="Rectangle 27"/>
          <p:cNvSpPr>
            <a:spLocks noChangeArrowheads="1"/>
          </p:cNvSpPr>
          <p:nvPr/>
        </p:nvSpPr>
        <p:spPr bwMode="auto">
          <a:xfrm>
            <a:off x="27370588" y="29489400"/>
            <a:ext cx="12003621" cy="145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17488" indent="-217488" defTabSz="1495425" eaLnBrk="0" hangingPunct="0">
              <a:spcBef>
                <a:spcPct val="20000"/>
              </a:spcBef>
              <a:buChar char="•"/>
              <a:defRPr sz="5400">
                <a:solidFill>
                  <a:schemeClr val="tx1"/>
                </a:solidFill>
                <a:latin typeface="Arial" charset="0"/>
              </a:defRPr>
            </a:lvl1pPr>
            <a:lvl2pPr marL="742950" indent="-285750" defTabSz="1495425" eaLnBrk="0" hangingPunct="0">
              <a:spcBef>
                <a:spcPct val="20000"/>
              </a:spcBef>
              <a:buChar char="–"/>
              <a:defRPr sz="4600">
                <a:solidFill>
                  <a:schemeClr val="tx1"/>
                </a:solidFill>
                <a:latin typeface="Arial" charset="0"/>
              </a:defRPr>
            </a:lvl2pPr>
            <a:lvl3pPr marL="1143000" indent="-228600" defTabSz="1495425" eaLnBrk="0" hangingPunct="0">
              <a:spcBef>
                <a:spcPct val="20000"/>
              </a:spcBef>
              <a:buChar char="•"/>
              <a:defRPr sz="4000">
                <a:solidFill>
                  <a:schemeClr val="tx1"/>
                </a:solidFill>
                <a:latin typeface="Arial" charset="0"/>
              </a:defRPr>
            </a:lvl3pPr>
            <a:lvl4pPr marL="1600200" indent="-228600" defTabSz="1495425" eaLnBrk="0" hangingPunct="0">
              <a:spcBef>
                <a:spcPct val="20000"/>
              </a:spcBef>
              <a:buChar char="–"/>
              <a:defRPr>
                <a:solidFill>
                  <a:schemeClr val="tx1"/>
                </a:solidFill>
                <a:latin typeface="Arial" charset="0"/>
              </a:defRPr>
            </a:lvl4pPr>
            <a:lvl5pPr marL="2057400" indent="-228600" defTabSz="1495425" eaLnBrk="0" hangingPunct="0">
              <a:spcBef>
                <a:spcPct val="20000"/>
              </a:spcBef>
              <a:buChar char="»"/>
              <a:defRPr>
                <a:solidFill>
                  <a:schemeClr val="tx1"/>
                </a:solidFill>
                <a:latin typeface="Arial" charset="0"/>
              </a:defRPr>
            </a:lvl5pPr>
            <a:lvl6pPr marL="2514600" indent="-228600" defTabSz="1495425" eaLnBrk="0" fontAlgn="base" hangingPunct="0">
              <a:spcBef>
                <a:spcPct val="20000"/>
              </a:spcBef>
              <a:spcAft>
                <a:spcPct val="0"/>
              </a:spcAft>
              <a:buChar char="»"/>
              <a:defRPr>
                <a:solidFill>
                  <a:schemeClr val="tx1"/>
                </a:solidFill>
                <a:latin typeface="Arial" charset="0"/>
              </a:defRPr>
            </a:lvl6pPr>
            <a:lvl7pPr marL="2971800" indent="-228600" defTabSz="1495425" eaLnBrk="0" fontAlgn="base" hangingPunct="0">
              <a:spcBef>
                <a:spcPct val="20000"/>
              </a:spcBef>
              <a:spcAft>
                <a:spcPct val="0"/>
              </a:spcAft>
              <a:buChar char="»"/>
              <a:defRPr>
                <a:solidFill>
                  <a:schemeClr val="tx1"/>
                </a:solidFill>
                <a:latin typeface="Arial" charset="0"/>
              </a:defRPr>
            </a:lvl7pPr>
            <a:lvl8pPr marL="3429000" indent="-228600" defTabSz="1495425" eaLnBrk="0" fontAlgn="base" hangingPunct="0">
              <a:spcBef>
                <a:spcPct val="20000"/>
              </a:spcBef>
              <a:spcAft>
                <a:spcPct val="0"/>
              </a:spcAft>
              <a:buChar char="»"/>
              <a:defRPr>
                <a:solidFill>
                  <a:schemeClr val="tx1"/>
                </a:solidFill>
                <a:latin typeface="Arial" charset="0"/>
              </a:defRPr>
            </a:lvl8pPr>
            <a:lvl9pPr marL="3886200" indent="-228600" defTabSz="1495425" eaLnBrk="0" fontAlgn="base" hangingPunct="0">
              <a:spcBef>
                <a:spcPct val="20000"/>
              </a:spcBef>
              <a:spcAft>
                <a:spcPct val="0"/>
              </a:spcAft>
              <a:buChar char="»"/>
              <a:defRPr>
                <a:solidFill>
                  <a:schemeClr val="tx1"/>
                </a:solidFill>
                <a:latin typeface="Arial" charset="0"/>
              </a:defRPr>
            </a:lvl9pPr>
          </a:lstStyle>
          <a:p>
            <a:pPr eaLnBrk="1" hangingPunct="1">
              <a:buFont typeface="Wingdings" pitchFamily="2" charset="2"/>
              <a:buChar char="v"/>
            </a:pPr>
            <a:r>
              <a:rPr lang="en-US" altLang="en-US" sz="2400" dirty="0"/>
              <a:t>Adam D. </a:t>
            </a:r>
            <a:r>
              <a:rPr lang="en-US" altLang="en-US" sz="2400" dirty="0" err="1"/>
              <a:t>LeGarde</a:t>
            </a:r>
            <a:r>
              <a:rPr lang="en-US" altLang="en-US" sz="2400" dirty="0"/>
              <a:t> (UW-EC)</a:t>
            </a:r>
          </a:p>
          <a:p>
            <a:pPr eaLnBrk="1" hangingPunct="1">
              <a:buFont typeface="Wingdings" pitchFamily="2" charset="2"/>
              <a:buChar char="v"/>
            </a:pPr>
            <a:r>
              <a:rPr lang="en-US" altLang="en-US" sz="2400" dirty="0"/>
              <a:t>Dr. Hooper (Geology Department, UW-EC)</a:t>
            </a:r>
          </a:p>
          <a:p>
            <a:pPr eaLnBrk="1" hangingPunct="1">
              <a:buFont typeface="Wingdings" pitchFamily="2" charset="2"/>
              <a:buChar char="v"/>
            </a:pPr>
            <a:r>
              <a:rPr lang="en-US" altLang="en-US" sz="2400" dirty="0"/>
              <a:t>Materials Science &amp; Engineering Center at UW-EC</a:t>
            </a:r>
          </a:p>
          <a:p>
            <a:pPr eaLnBrk="1" hangingPunct="1">
              <a:buFont typeface="Wingdings" pitchFamily="2" charset="2"/>
              <a:buChar char="v"/>
            </a:pPr>
            <a:r>
              <a:rPr lang="en-US" altLang="en-US" sz="2400" dirty="0"/>
              <a:t>Chemistry Department  at UW-EC</a:t>
            </a:r>
          </a:p>
          <a:p>
            <a:pPr eaLnBrk="1" hangingPunct="1">
              <a:buFont typeface="Wingdings" pitchFamily="2" charset="2"/>
              <a:buChar char="v"/>
            </a:pPr>
            <a:r>
              <a:rPr lang="en-US" sz="2400" dirty="0"/>
              <a:t>NSF REU grant # CHE-1460728</a:t>
            </a:r>
          </a:p>
          <a:p>
            <a:pPr eaLnBrk="1" hangingPunct="1">
              <a:buFont typeface="Wingdings" pitchFamily="2" charset="2"/>
              <a:buChar char="v"/>
            </a:pPr>
            <a:r>
              <a:rPr lang="en-US" altLang="en-US" sz="2400" dirty="0"/>
              <a:t>Iowa State Biochemistry Program</a:t>
            </a:r>
          </a:p>
          <a:p>
            <a:pPr eaLnBrk="1" hangingPunct="1">
              <a:buFont typeface="Wingdings" pitchFamily="2" charset="2"/>
              <a:buChar char="v"/>
            </a:pPr>
            <a:endParaRPr lang="en-US" altLang="en-US" sz="2400" dirty="0"/>
          </a:p>
          <a:p>
            <a:pPr eaLnBrk="1" hangingPunct="1">
              <a:buClr>
                <a:srgbClr val="1F5D1D"/>
              </a:buClr>
              <a:buFont typeface="Wingdings" pitchFamily="2" charset="2"/>
              <a:buChar char="v"/>
            </a:pPr>
            <a:endParaRPr lang="en-US" altLang="en-US" sz="3700" dirty="0"/>
          </a:p>
        </p:txBody>
      </p:sp>
      <p:sp>
        <p:nvSpPr>
          <p:cNvPr id="22" name="TextBox 21"/>
          <p:cNvSpPr txBox="1"/>
          <p:nvPr/>
        </p:nvSpPr>
        <p:spPr>
          <a:xfrm>
            <a:off x="1057275" y="1336107"/>
            <a:ext cx="32741841" cy="1446550"/>
          </a:xfrm>
          <a:prstGeom prst="rect">
            <a:avLst/>
          </a:prstGeom>
          <a:noFill/>
          <a:effectLst>
            <a:glow rad="139700">
              <a:srgbClr val="FFFF00">
                <a:alpha val="40000"/>
              </a:srgbClr>
            </a:glow>
          </a:effectLst>
        </p:spPr>
        <p:txBody>
          <a:bodyPr wrap="square" rtlCol="0">
            <a:spAutoFit/>
          </a:bodyPr>
          <a:lstStyle/>
          <a:p>
            <a:r>
              <a:rPr lang="en-US" sz="8800" b="1" dirty="0">
                <a:solidFill>
                  <a:schemeClr val="bg1"/>
                </a:solidFill>
              </a:rPr>
              <a:t>pH-Triggered Growth of Gold Nanoparticles</a:t>
            </a:r>
          </a:p>
        </p:txBody>
      </p:sp>
      <p:sp>
        <p:nvSpPr>
          <p:cNvPr id="24" name="TextBox 23"/>
          <p:cNvSpPr txBox="1"/>
          <p:nvPr/>
        </p:nvSpPr>
        <p:spPr>
          <a:xfrm>
            <a:off x="1057275" y="3361696"/>
            <a:ext cx="23355949" cy="1446550"/>
          </a:xfrm>
          <a:prstGeom prst="rect">
            <a:avLst/>
          </a:prstGeom>
          <a:noFill/>
        </p:spPr>
        <p:txBody>
          <a:bodyPr wrap="square" rtlCol="0">
            <a:spAutoFit/>
          </a:bodyPr>
          <a:lstStyle/>
          <a:p>
            <a:r>
              <a:rPr lang="en-US" sz="4300" b="1" dirty="0">
                <a:solidFill>
                  <a:schemeClr val="bg1"/>
                </a:solidFill>
              </a:rPr>
              <a:t>Andrea L. Hunger, Kao Z. Yang, Dr. Alan DiSpirito (Iowa State), Dr. Marcus McEllistrem</a:t>
            </a:r>
          </a:p>
          <a:p>
            <a:r>
              <a:rPr lang="en-US" sz="4300" b="1" dirty="0">
                <a:solidFill>
                  <a:schemeClr val="bg1"/>
                </a:solidFill>
              </a:rPr>
              <a:t>Materials Science &amp; Engineering, University of Wisconsin-Eau Claire</a:t>
            </a:r>
          </a:p>
        </p:txBody>
      </p:sp>
      <p:grpSp>
        <p:nvGrpSpPr>
          <p:cNvPr id="36" name="Group 35">
            <a:extLst>
              <a:ext uri="{FF2B5EF4-FFF2-40B4-BE49-F238E27FC236}">
                <a16:creationId xmlns:a16="http://schemas.microsoft.com/office/drawing/2014/main" id="{21B77D82-30FB-4254-AF39-51DF49EDF81C}"/>
              </a:ext>
            </a:extLst>
          </p:cNvPr>
          <p:cNvGrpSpPr/>
          <p:nvPr/>
        </p:nvGrpSpPr>
        <p:grpSpPr>
          <a:xfrm>
            <a:off x="14011275" y="11293618"/>
            <a:ext cx="12201525" cy="4454398"/>
            <a:chOff x="1076917" y="31831932"/>
            <a:chExt cx="12201525" cy="4454398"/>
          </a:xfrm>
        </p:grpSpPr>
        <p:grpSp>
          <p:nvGrpSpPr>
            <p:cNvPr id="4" name="Group 3">
              <a:extLst>
                <a:ext uri="{FF2B5EF4-FFF2-40B4-BE49-F238E27FC236}">
                  <a16:creationId xmlns:a16="http://schemas.microsoft.com/office/drawing/2014/main" id="{55D7C82C-E00B-461E-8E89-9E8C44499EA5}"/>
                </a:ext>
              </a:extLst>
            </p:cNvPr>
            <p:cNvGrpSpPr/>
            <p:nvPr/>
          </p:nvGrpSpPr>
          <p:grpSpPr>
            <a:xfrm>
              <a:off x="1076917" y="31831932"/>
              <a:ext cx="12201525" cy="945357"/>
              <a:chOff x="1101475" y="31539702"/>
              <a:chExt cx="12244388" cy="945357"/>
            </a:xfrm>
          </p:grpSpPr>
          <p:sp>
            <p:nvSpPr>
              <p:cNvPr id="57" name="Rectangle 56"/>
              <p:cNvSpPr/>
              <p:nvPr/>
            </p:nvSpPr>
            <p:spPr bwMode="auto">
              <a:xfrm>
                <a:off x="1101475" y="31599884"/>
                <a:ext cx="12244388" cy="704057"/>
              </a:xfrm>
              <a:prstGeom prst="rect">
                <a:avLst/>
              </a:prstGeom>
              <a:solidFill>
                <a:srgbClr val="000066"/>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dirty="0">
                  <a:ln>
                    <a:noFill/>
                  </a:ln>
                  <a:solidFill>
                    <a:schemeClr val="tx1"/>
                  </a:solidFill>
                  <a:effectLst/>
                  <a:latin typeface="Arial" charset="0"/>
                </a:endParaRPr>
              </a:p>
            </p:txBody>
          </p:sp>
          <p:sp>
            <p:nvSpPr>
              <p:cNvPr id="2072" name="Rectangle 24"/>
              <p:cNvSpPr>
                <a:spLocks noChangeArrowheads="1"/>
              </p:cNvSpPr>
              <p:nvPr/>
            </p:nvSpPr>
            <p:spPr bwMode="auto">
              <a:xfrm>
                <a:off x="1405564" y="31539702"/>
                <a:ext cx="7940675" cy="945357"/>
              </a:xfrm>
              <a:prstGeom prst="rect">
                <a:avLst/>
              </a:prstGeom>
              <a:noFill/>
              <a:ln w="9525">
                <a:noFill/>
                <a:miter lim="800000"/>
                <a:headEnd/>
                <a:tailEnd/>
              </a:ln>
              <a:effectLst/>
            </p:spPr>
            <p:txBody>
              <a:bodyPr lIns="0" tIns="0" rIns="0" bIns="0"/>
              <a:lstStyle/>
              <a:p>
                <a:pPr defTabSz="4274213">
                  <a:spcBef>
                    <a:spcPct val="20000"/>
                  </a:spcBef>
                  <a:defRPr/>
                </a:pPr>
                <a:r>
                  <a:rPr lang="en-US" sz="4000" b="1" dirty="0">
                    <a:solidFill>
                      <a:schemeClr val="bg1"/>
                    </a:solidFill>
                  </a:rPr>
                  <a:t>pH as an On/Off switch</a:t>
                </a:r>
              </a:p>
            </p:txBody>
          </p:sp>
        </p:grpSp>
        <p:sp>
          <p:nvSpPr>
            <p:cNvPr id="30" name="Rectangle 25">
              <a:extLst>
                <a:ext uri="{FF2B5EF4-FFF2-40B4-BE49-F238E27FC236}">
                  <a16:creationId xmlns:a16="http://schemas.microsoft.com/office/drawing/2014/main" id="{28E28281-56A5-4A35-A7B6-0DE5E394396B}"/>
                </a:ext>
              </a:extLst>
            </p:cNvPr>
            <p:cNvSpPr>
              <a:spLocks noChangeArrowheads="1"/>
            </p:cNvSpPr>
            <p:nvPr/>
          </p:nvSpPr>
          <p:spPr bwMode="auto">
            <a:xfrm>
              <a:off x="1170898" y="32701089"/>
              <a:ext cx="11887200" cy="3585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17488" indent="-217488" defTabSz="1495425" eaLnBrk="0" hangingPunct="0">
                <a:spcBef>
                  <a:spcPct val="20000"/>
                </a:spcBef>
                <a:buChar char="•"/>
                <a:defRPr sz="5400">
                  <a:solidFill>
                    <a:schemeClr val="tx1"/>
                  </a:solidFill>
                  <a:latin typeface="Arial" charset="0"/>
                </a:defRPr>
              </a:lvl1pPr>
              <a:lvl2pPr marL="581025" indent="-127000" defTabSz="1495425" eaLnBrk="0" hangingPunct="0">
                <a:spcBef>
                  <a:spcPct val="20000"/>
                </a:spcBef>
                <a:buChar char="–"/>
                <a:defRPr sz="4600">
                  <a:solidFill>
                    <a:schemeClr val="tx1"/>
                  </a:solidFill>
                  <a:latin typeface="Arial" charset="0"/>
                </a:defRPr>
              </a:lvl2pPr>
              <a:lvl3pPr marL="1143000" indent="-228600" defTabSz="1495425" eaLnBrk="0" hangingPunct="0">
                <a:spcBef>
                  <a:spcPct val="20000"/>
                </a:spcBef>
                <a:buChar char="•"/>
                <a:defRPr sz="4000">
                  <a:solidFill>
                    <a:schemeClr val="tx1"/>
                  </a:solidFill>
                  <a:latin typeface="Arial" charset="0"/>
                </a:defRPr>
              </a:lvl3pPr>
              <a:lvl4pPr marL="1600200" indent="-228600" defTabSz="1495425" eaLnBrk="0" hangingPunct="0">
                <a:spcBef>
                  <a:spcPct val="20000"/>
                </a:spcBef>
                <a:buChar char="–"/>
                <a:defRPr>
                  <a:solidFill>
                    <a:schemeClr val="tx1"/>
                  </a:solidFill>
                  <a:latin typeface="Arial" charset="0"/>
                </a:defRPr>
              </a:lvl4pPr>
              <a:lvl5pPr marL="2057400" indent="-228600" defTabSz="1495425" eaLnBrk="0" hangingPunct="0">
                <a:spcBef>
                  <a:spcPct val="20000"/>
                </a:spcBef>
                <a:buChar char="»"/>
                <a:defRPr>
                  <a:solidFill>
                    <a:schemeClr val="tx1"/>
                  </a:solidFill>
                  <a:latin typeface="Arial" charset="0"/>
                </a:defRPr>
              </a:lvl5pPr>
              <a:lvl6pPr marL="2514600" indent="-228600" defTabSz="1495425" eaLnBrk="0" fontAlgn="base" hangingPunct="0">
                <a:spcBef>
                  <a:spcPct val="20000"/>
                </a:spcBef>
                <a:spcAft>
                  <a:spcPct val="0"/>
                </a:spcAft>
                <a:buChar char="»"/>
                <a:defRPr>
                  <a:solidFill>
                    <a:schemeClr val="tx1"/>
                  </a:solidFill>
                  <a:latin typeface="Arial" charset="0"/>
                </a:defRPr>
              </a:lvl6pPr>
              <a:lvl7pPr marL="2971800" indent="-228600" defTabSz="1495425" eaLnBrk="0" fontAlgn="base" hangingPunct="0">
                <a:spcBef>
                  <a:spcPct val="20000"/>
                </a:spcBef>
                <a:spcAft>
                  <a:spcPct val="0"/>
                </a:spcAft>
                <a:buChar char="»"/>
                <a:defRPr>
                  <a:solidFill>
                    <a:schemeClr val="tx1"/>
                  </a:solidFill>
                  <a:latin typeface="Arial" charset="0"/>
                </a:defRPr>
              </a:lvl7pPr>
              <a:lvl8pPr marL="3429000" indent="-228600" defTabSz="1495425" eaLnBrk="0" fontAlgn="base" hangingPunct="0">
                <a:spcBef>
                  <a:spcPct val="20000"/>
                </a:spcBef>
                <a:spcAft>
                  <a:spcPct val="0"/>
                </a:spcAft>
                <a:buChar char="»"/>
                <a:defRPr>
                  <a:solidFill>
                    <a:schemeClr val="tx1"/>
                  </a:solidFill>
                  <a:latin typeface="Arial" charset="0"/>
                </a:defRPr>
              </a:lvl8pPr>
              <a:lvl9pPr marL="3886200" indent="-228600" defTabSz="1495425" eaLnBrk="0" fontAlgn="base" hangingPunct="0">
                <a:spcBef>
                  <a:spcPct val="20000"/>
                </a:spcBef>
                <a:spcAft>
                  <a:spcPct val="0"/>
                </a:spcAft>
                <a:buChar char="»"/>
                <a:defRPr>
                  <a:solidFill>
                    <a:schemeClr val="tx1"/>
                  </a:solidFill>
                  <a:latin typeface="Arial" charset="0"/>
                </a:defRPr>
              </a:lvl9pPr>
            </a:lstStyle>
            <a:p>
              <a:pPr marL="0" indent="0" eaLnBrk="1" hangingPunct="1">
                <a:buNone/>
              </a:pPr>
              <a:r>
                <a:rPr lang="en-US" altLang="en-US" sz="2800" dirty="0"/>
                <a:t>The reaction between </a:t>
              </a:r>
              <a:r>
                <a:rPr lang="en-US" altLang="en-US" sz="2800" dirty="0" err="1"/>
                <a:t>mb</a:t>
              </a:r>
              <a:r>
                <a:rPr lang="en-US" altLang="en-US" sz="2800" dirty="0"/>
                <a:t> and AuCl</a:t>
              </a:r>
              <a:r>
                <a:rPr lang="en-US" altLang="en-US" sz="2800" baseline="-25000" dirty="0"/>
                <a:t>4</a:t>
              </a:r>
              <a:r>
                <a:rPr lang="en-US" altLang="en-US" sz="2800" baseline="30000" dirty="0"/>
                <a:t>-</a:t>
              </a:r>
              <a:r>
                <a:rPr lang="en-US" altLang="en-US" sz="2800" dirty="0"/>
                <a:t> only produces a measurable amount of gold nanoparticles if the final solution (with all components added) is first basic, and then acidified to a pH lower than 5.5. The solution may be left basic for an extended period of time and the gold will remain dissolved. Our longest running trial was left at pH 11 for 15 days, and showed no nanoparticle growth when characterized by UV-Vis. It was then acidified to pH 2, and particle production began in about one hour.</a:t>
              </a:r>
              <a:endParaRPr lang="en-US" altLang="en-US" sz="2800" b="1" u="sng" dirty="0">
                <a:solidFill>
                  <a:srgbClr val="FF0000"/>
                </a:solidFill>
              </a:endParaRPr>
            </a:p>
          </p:txBody>
        </p:sp>
      </p:grpSp>
      <p:pic>
        <p:nvPicPr>
          <p:cNvPr id="13" name="Picture 12">
            <a:extLst>
              <a:ext uri="{FF2B5EF4-FFF2-40B4-BE49-F238E27FC236}">
                <a16:creationId xmlns:a16="http://schemas.microsoft.com/office/drawing/2014/main" id="{F2040D39-DE5D-468F-B52E-F95ABB17F08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65596" y="1181490"/>
            <a:ext cx="4923662" cy="3753051"/>
          </a:xfrm>
          <a:prstGeom prst="rect">
            <a:avLst/>
          </a:prstGeom>
        </p:spPr>
      </p:pic>
      <p:pic>
        <p:nvPicPr>
          <p:cNvPr id="15" name="Picture 14">
            <a:extLst>
              <a:ext uri="{FF2B5EF4-FFF2-40B4-BE49-F238E27FC236}">
                <a16:creationId xmlns:a16="http://schemas.microsoft.com/office/drawing/2014/main" id="{B08F6CD0-0CEA-4FAE-B7C7-2D04BACECC3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712946" y="1054728"/>
            <a:ext cx="4110454" cy="4131941"/>
          </a:xfrm>
          <a:prstGeom prst="rect">
            <a:avLst/>
          </a:prstGeom>
        </p:spPr>
      </p:pic>
      <p:grpSp>
        <p:nvGrpSpPr>
          <p:cNvPr id="31" name="Group 30"/>
          <p:cNvGrpSpPr/>
          <p:nvPr/>
        </p:nvGrpSpPr>
        <p:grpSpPr>
          <a:xfrm>
            <a:off x="14000379" y="27127200"/>
            <a:ext cx="12192430" cy="2133600"/>
            <a:chOff x="14000379" y="27642343"/>
            <a:chExt cx="12192430" cy="2133600"/>
          </a:xfrm>
        </p:grpSpPr>
        <p:grpSp>
          <p:nvGrpSpPr>
            <p:cNvPr id="28" name="Group 27"/>
            <p:cNvGrpSpPr/>
            <p:nvPr/>
          </p:nvGrpSpPr>
          <p:grpSpPr>
            <a:xfrm>
              <a:off x="14000379" y="27642343"/>
              <a:ext cx="12192430" cy="704057"/>
              <a:chOff x="14000379" y="27642343"/>
              <a:chExt cx="12192430" cy="704057"/>
            </a:xfrm>
          </p:grpSpPr>
          <p:sp>
            <p:nvSpPr>
              <p:cNvPr id="58" name="Rectangle 57"/>
              <p:cNvSpPr/>
              <p:nvPr/>
            </p:nvSpPr>
            <p:spPr bwMode="auto">
              <a:xfrm>
                <a:off x="14000379" y="27642343"/>
                <a:ext cx="12192430" cy="704057"/>
              </a:xfrm>
              <a:prstGeom prst="rect">
                <a:avLst/>
              </a:prstGeom>
              <a:solidFill>
                <a:srgbClr val="000066"/>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dirty="0">
                  <a:ln>
                    <a:noFill/>
                  </a:ln>
                  <a:solidFill>
                    <a:srgbClr val="660033"/>
                  </a:solidFill>
                  <a:effectLst/>
                  <a:latin typeface="Arial" charset="0"/>
                </a:endParaRPr>
              </a:p>
            </p:txBody>
          </p:sp>
          <p:sp>
            <p:nvSpPr>
              <p:cNvPr id="2058" name="Rectangle 10"/>
              <p:cNvSpPr>
                <a:spLocks noChangeArrowheads="1"/>
              </p:cNvSpPr>
              <p:nvPr/>
            </p:nvSpPr>
            <p:spPr bwMode="auto">
              <a:xfrm>
                <a:off x="14097000" y="27642343"/>
                <a:ext cx="10835343" cy="704057"/>
              </a:xfrm>
              <a:prstGeom prst="rect">
                <a:avLst/>
              </a:prstGeom>
              <a:noFill/>
              <a:ln w="9525">
                <a:noFill/>
                <a:miter lim="800000"/>
                <a:headEnd/>
                <a:tailEnd/>
              </a:ln>
              <a:effectLst/>
            </p:spPr>
            <p:txBody>
              <a:bodyPr lIns="0" tIns="0" rIns="0" bIns="0"/>
              <a:lstStyle/>
              <a:p>
                <a:pPr marL="422805" indent="-422805" defTabSz="4274213">
                  <a:spcBef>
                    <a:spcPct val="20000"/>
                  </a:spcBef>
                  <a:defRPr/>
                </a:pPr>
                <a:r>
                  <a:rPr lang="en-US" sz="4000" b="1" dirty="0">
                    <a:solidFill>
                      <a:schemeClr val="bg1"/>
                    </a:solidFill>
                  </a:rPr>
                  <a:t>pH Effect on Reaction Kinetics</a:t>
                </a:r>
              </a:p>
            </p:txBody>
          </p:sp>
        </p:grpSp>
        <p:sp>
          <p:nvSpPr>
            <p:cNvPr id="12" name="TextBox 11">
              <a:extLst>
                <a:ext uri="{FF2B5EF4-FFF2-40B4-BE49-F238E27FC236}">
                  <a16:creationId xmlns:a16="http://schemas.microsoft.com/office/drawing/2014/main" id="{76AC36EA-0D20-4C34-8487-D550E95B2005}"/>
                </a:ext>
              </a:extLst>
            </p:cNvPr>
            <p:cNvSpPr txBox="1"/>
            <p:nvPr/>
          </p:nvSpPr>
          <p:spPr>
            <a:xfrm>
              <a:off x="14200135" y="28390948"/>
              <a:ext cx="11778161" cy="1384995"/>
            </a:xfrm>
            <a:prstGeom prst="rect">
              <a:avLst/>
            </a:prstGeom>
            <a:noFill/>
          </p:spPr>
          <p:txBody>
            <a:bodyPr wrap="square" rtlCol="0">
              <a:spAutoFit/>
            </a:bodyPr>
            <a:lstStyle/>
            <a:p>
              <a:r>
                <a:rPr lang="en-US" sz="2800" dirty="0"/>
                <a:t>All reactions were made to be pH 11 with the addition of 20</a:t>
              </a:r>
              <a:r>
                <a:rPr lang="en-US" altLang="en-US" sz="2800" dirty="0"/>
                <a:t>µL of 1M NaOH. We examined the effect when different amounts of added HCl were used to lower the pH of the final solution to a desired value.</a:t>
              </a:r>
              <a:endParaRPr lang="en-US" sz="2800" dirty="0"/>
            </a:p>
          </p:txBody>
        </p:sp>
      </p:grpSp>
      <p:sp>
        <p:nvSpPr>
          <p:cNvPr id="8" name="TextBox 7">
            <a:extLst>
              <a:ext uri="{FF2B5EF4-FFF2-40B4-BE49-F238E27FC236}">
                <a16:creationId xmlns:a16="http://schemas.microsoft.com/office/drawing/2014/main" id="{AA6E6BAE-707D-48CC-B28E-2D8B3B8D19EA}"/>
              </a:ext>
            </a:extLst>
          </p:cNvPr>
          <p:cNvSpPr txBox="1"/>
          <p:nvPr/>
        </p:nvSpPr>
        <p:spPr>
          <a:xfrm>
            <a:off x="14097000" y="23545800"/>
            <a:ext cx="12183113" cy="1200329"/>
          </a:xfrm>
          <a:prstGeom prst="rect">
            <a:avLst/>
          </a:prstGeom>
          <a:noFill/>
        </p:spPr>
        <p:txBody>
          <a:bodyPr wrap="square" rtlCol="0">
            <a:spAutoFit/>
          </a:bodyPr>
          <a:lstStyle/>
          <a:p>
            <a:r>
              <a:rPr lang="en-US" sz="1800" dirty="0"/>
              <a:t>Figure 3 Shows kinetic data (absorbance recorded by UV-vis vs time in minutes) for four trials. Each sample began at pH 11 and was acidified to pH 2 after a different amount of time. Trial 1 was basic for two minutes, trial 2 was basic for three days, trial 3 was basic for ten days, and trial 4 was basic for fifteen days. All samples were stored at room temperature and in a dark environment while at pH 11.</a:t>
            </a:r>
          </a:p>
        </p:txBody>
      </p:sp>
      <p:grpSp>
        <p:nvGrpSpPr>
          <p:cNvPr id="32" name="Group 31">
            <a:extLst>
              <a:ext uri="{FF2B5EF4-FFF2-40B4-BE49-F238E27FC236}">
                <a16:creationId xmlns:a16="http://schemas.microsoft.com/office/drawing/2014/main" id="{B21B1188-8634-4885-BC7D-68FEAA735EC9}"/>
              </a:ext>
            </a:extLst>
          </p:cNvPr>
          <p:cNvGrpSpPr/>
          <p:nvPr/>
        </p:nvGrpSpPr>
        <p:grpSpPr>
          <a:xfrm>
            <a:off x="1314450" y="27127200"/>
            <a:ext cx="11878313" cy="4710708"/>
            <a:chOff x="14249400" y="7252692"/>
            <a:chExt cx="11878313" cy="4710708"/>
          </a:xfrm>
        </p:grpSpPr>
        <p:sp>
          <p:nvSpPr>
            <p:cNvPr id="7" name="TextBox 6">
              <a:extLst>
                <a:ext uri="{FF2B5EF4-FFF2-40B4-BE49-F238E27FC236}">
                  <a16:creationId xmlns:a16="http://schemas.microsoft.com/office/drawing/2014/main" id="{CEB611CF-901B-4D3C-9D64-66E39F649EA6}"/>
                </a:ext>
              </a:extLst>
            </p:cNvPr>
            <p:cNvSpPr txBox="1"/>
            <p:nvPr/>
          </p:nvSpPr>
          <p:spPr>
            <a:xfrm>
              <a:off x="14249400" y="11040070"/>
              <a:ext cx="11878313" cy="923330"/>
            </a:xfrm>
            <a:prstGeom prst="rect">
              <a:avLst/>
            </a:prstGeom>
            <a:noFill/>
          </p:spPr>
          <p:txBody>
            <a:bodyPr wrap="square" rtlCol="0">
              <a:spAutoFit/>
            </a:bodyPr>
            <a:lstStyle/>
            <a:p>
              <a:r>
                <a:rPr lang="en-US" sz="1800" dirty="0"/>
                <a:t>Figure 1 Shows the process used to produce gold nanoparticles. The reaction can be paused if left at pH 11, and will only begin producing particles when it is acidified to a pH below 5.5. The longest time a solution remained basic in this study was 15 days.</a:t>
              </a:r>
            </a:p>
          </p:txBody>
        </p:sp>
        <p:grpSp>
          <p:nvGrpSpPr>
            <p:cNvPr id="20" name="Group 19"/>
            <p:cNvGrpSpPr/>
            <p:nvPr/>
          </p:nvGrpSpPr>
          <p:grpSpPr>
            <a:xfrm>
              <a:off x="14334487" y="7252692"/>
              <a:ext cx="11230710" cy="3720108"/>
              <a:chOff x="14334487" y="6809758"/>
              <a:chExt cx="11230710" cy="3720108"/>
            </a:xfrm>
          </p:grpSpPr>
          <p:sp>
            <p:nvSpPr>
              <p:cNvPr id="17" name="Arrow: Right 16">
                <a:extLst>
                  <a:ext uri="{FF2B5EF4-FFF2-40B4-BE49-F238E27FC236}">
                    <a16:creationId xmlns:a16="http://schemas.microsoft.com/office/drawing/2014/main" id="{5BB48714-6209-4BDD-B8EB-A0FA4982F20C}"/>
                  </a:ext>
                </a:extLst>
              </p:cNvPr>
              <p:cNvSpPr/>
              <p:nvPr/>
            </p:nvSpPr>
            <p:spPr bwMode="auto">
              <a:xfrm>
                <a:off x="16413081" y="8669798"/>
                <a:ext cx="3070261" cy="609658"/>
              </a:xfrm>
              <a:prstGeom prst="right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a:ln>
                    <a:noFill/>
                  </a:ln>
                  <a:solidFill>
                    <a:schemeClr val="tx1"/>
                  </a:solidFill>
                  <a:effectLst/>
                  <a:latin typeface="Arial" charset="0"/>
                </a:endParaRPr>
              </a:p>
            </p:txBody>
          </p:sp>
          <p:sp>
            <p:nvSpPr>
              <p:cNvPr id="44" name="Arrow: Right 43">
                <a:extLst>
                  <a:ext uri="{FF2B5EF4-FFF2-40B4-BE49-F238E27FC236}">
                    <a16:creationId xmlns:a16="http://schemas.microsoft.com/office/drawing/2014/main" id="{1C5369F1-28DB-41A7-AFAB-52B8B6EF988B}"/>
                  </a:ext>
                </a:extLst>
              </p:cNvPr>
              <p:cNvSpPr/>
              <p:nvPr/>
            </p:nvSpPr>
            <p:spPr bwMode="auto">
              <a:xfrm>
                <a:off x="21097644" y="8669798"/>
                <a:ext cx="3019751" cy="609658"/>
              </a:xfrm>
              <a:prstGeom prst="right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a:ln>
                    <a:noFill/>
                  </a:ln>
                  <a:solidFill>
                    <a:schemeClr val="tx1"/>
                  </a:solidFill>
                  <a:effectLst/>
                  <a:latin typeface="Arial" charset="0"/>
                </a:endParaRPr>
              </a:p>
            </p:txBody>
          </p:sp>
          <p:sp>
            <p:nvSpPr>
              <p:cNvPr id="18" name="Rectangle: Rounded Corners 17">
                <a:extLst>
                  <a:ext uri="{FF2B5EF4-FFF2-40B4-BE49-F238E27FC236}">
                    <a16:creationId xmlns:a16="http://schemas.microsoft.com/office/drawing/2014/main" id="{98592ADB-3030-4ECD-BA78-4E079F7D5FAD}"/>
                  </a:ext>
                </a:extLst>
              </p:cNvPr>
              <p:cNvSpPr/>
              <p:nvPr/>
            </p:nvSpPr>
            <p:spPr bwMode="auto">
              <a:xfrm>
                <a:off x="17178401" y="7247486"/>
                <a:ext cx="1483518" cy="1370631"/>
              </a:xfrm>
              <a:prstGeom prst="roundRect">
                <a:avLst/>
              </a:prstGeom>
              <a:solidFill>
                <a:srgbClr val="99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02175"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NaOH</a:t>
                </a:r>
              </a:p>
              <a:p>
                <a:pPr marL="0" marR="0" indent="0" algn="ctr" defTabSz="4702175" rtl="0" eaLnBrk="1" fontAlgn="base" latinLnBrk="0" hangingPunct="1">
                  <a:lnSpc>
                    <a:spcPct val="100000"/>
                  </a:lnSpc>
                  <a:spcBef>
                    <a:spcPct val="0"/>
                  </a:spcBef>
                  <a:spcAft>
                    <a:spcPct val="0"/>
                  </a:spcAft>
                  <a:buClrTx/>
                  <a:buSzTx/>
                  <a:buFontTx/>
                  <a:buNone/>
                  <a:tabLst/>
                </a:pPr>
                <a:r>
                  <a:rPr lang="en-US" sz="2400" dirty="0"/>
                  <a:t>HAuCl</a:t>
                </a:r>
                <a:r>
                  <a:rPr lang="en-US" sz="2400" baseline="-25000" dirty="0"/>
                  <a:t>4</a:t>
                </a:r>
              </a:p>
              <a:p>
                <a:pPr marL="0" marR="0" indent="0" algn="ctr" defTabSz="4702175" rtl="0" eaLnBrk="1" fontAlgn="base" latinLnBrk="0" hangingPunct="1">
                  <a:lnSpc>
                    <a:spcPct val="100000"/>
                  </a:lnSpc>
                  <a:spcBef>
                    <a:spcPct val="0"/>
                  </a:spcBef>
                  <a:spcAft>
                    <a:spcPct val="0"/>
                  </a:spcAft>
                  <a:buClrTx/>
                  <a:buSzTx/>
                  <a:buFontTx/>
                  <a:buNone/>
                  <a:tabLst/>
                </a:pPr>
                <a:r>
                  <a:rPr kumimoji="0" lang="en-US" sz="2400" b="0" i="0" u="none" strike="noStrike" cap="none" normalizeH="0" dirty="0">
                    <a:ln>
                      <a:noFill/>
                    </a:ln>
                    <a:solidFill>
                      <a:schemeClr val="tx1"/>
                    </a:solidFill>
                    <a:effectLst/>
                    <a:latin typeface="Arial" charset="0"/>
                  </a:rPr>
                  <a:t>PEG</a:t>
                </a:r>
                <a:endParaRPr kumimoji="0" lang="en-US" sz="1200" b="0" i="0" u="none" strike="noStrike" cap="none" normalizeH="0" dirty="0">
                  <a:ln>
                    <a:noFill/>
                  </a:ln>
                  <a:solidFill>
                    <a:schemeClr val="tx1"/>
                  </a:solidFill>
                  <a:effectLst/>
                  <a:latin typeface="Arial" charset="0"/>
                </a:endParaRPr>
              </a:p>
            </p:txBody>
          </p:sp>
          <p:sp>
            <p:nvSpPr>
              <p:cNvPr id="46" name="Rectangle: Rounded Corners 45">
                <a:extLst>
                  <a:ext uri="{FF2B5EF4-FFF2-40B4-BE49-F238E27FC236}">
                    <a16:creationId xmlns:a16="http://schemas.microsoft.com/office/drawing/2014/main" id="{05379357-DADB-4182-BEAB-C3E567D4D4AB}"/>
                  </a:ext>
                </a:extLst>
              </p:cNvPr>
              <p:cNvSpPr/>
              <p:nvPr/>
            </p:nvSpPr>
            <p:spPr bwMode="auto">
              <a:xfrm>
                <a:off x="21824136" y="7253429"/>
                <a:ext cx="1483518" cy="1370631"/>
              </a:xfrm>
              <a:prstGeom prst="roundRect">
                <a:avLst/>
              </a:prstGeom>
              <a:solidFill>
                <a:srgbClr val="99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02175" rtl="0" eaLnBrk="1" fontAlgn="base" latinLnBrk="0" hangingPunct="1">
                  <a:lnSpc>
                    <a:spcPct val="100000"/>
                  </a:lnSpc>
                  <a:spcBef>
                    <a:spcPct val="0"/>
                  </a:spcBef>
                  <a:spcAft>
                    <a:spcPct val="0"/>
                  </a:spcAft>
                  <a:buClrTx/>
                  <a:buSzTx/>
                  <a:buFontTx/>
                  <a:buNone/>
                  <a:tabLst/>
                </a:pPr>
                <a:endParaRPr lang="en-US" sz="2400" dirty="0"/>
              </a:p>
              <a:p>
                <a:pPr marL="0" marR="0" indent="0" algn="ctr" defTabSz="4702175" rtl="0" eaLnBrk="1" fontAlgn="base" latinLnBrk="0" hangingPunct="1">
                  <a:lnSpc>
                    <a:spcPct val="100000"/>
                  </a:lnSpc>
                  <a:spcBef>
                    <a:spcPct val="0"/>
                  </a:spcBef>
                  <a:spcAft>
                    <a:spcPct val="0"/>
                  </a:spcAft>
                  <a:buClrTx/>
                  <a:buSzTx/>
                  <a:buFontTx/>
                  <a:buNone/>
                  <a:tabLst/>
                </a:pPr>
                <a:r>
                  <a:rPr lang="en-US" sz="2400" dirty="0"/>
                  <a:t>HCl</a:t>
                </a:r>
                <a:endParaRPr kumimoji="0" lang="en-US" sz="2400" b="0" i="0" u="none" strike="noStrike" cap="none" normalizeH="0" baseline="0" dirty="0">
                  <a:ln>
                    <a:noFill/>
                  </a:ln>
                  <a:solidFill>
                    <a:schemeClr val="tx1"/>
                  </a:solidFill>
                  <a:effectLst/>
                  <a:latin typeface="Arial" charset="0"/>
                </a:endParaRPr>
              </a:p>
            </p:txBody>
          </p:sp>
          <p:sp>
            <p:nvSpPr>
              <p:cNvPr id="47" name="Rectangle: Rounded Corners 46">
                <a:extLst>
                  <a:ext uri="{FF2B5EF4-FFF2-40B4-BE49-F238E27FC236}">
                    <a16:creationId xmlns:a16="http://schemas.microsoft.com/office/drawing/2014/main" id="{4FF03EE2-46BC-4948-9D42-78B6AD4ED7CB}"/>
                  </a:ext>
                </a:extLst>
              </p:cNvPr>
              <p:cNvSpPr/>
              <p:nvPr/>
            </p:nvSpPr>
            <p:spPr bwMode="auto">
              <a:xfrm>
                <a:off x="14334487" y="6809758"/>
                <a:ext cx="2402681" cy="581642"/>
              </a:xfrm>
              <a:prstGeom prst="roundRect">
                <a:avLst/>
              </a:prstGeom>
              <a:solidFill>
                <a:srgbClr val="99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02175"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Methanobactin</a:t>
                </a:r>
              </a:p>
            </p:txBody>
          </p:sp>
          <p:sp>
            <p:nvSpPr>
              <p:cNvPr id="19" name="Rectangle 18">
                <a:extLst>
                  <a:ext uri="{FF2B5EF4-FFF2-40B4-BE49-F238E27FC236}">
                    <a16:creationId xmlns:a16="http://schemas.microsoft.com/office/drawing/2014/main" id="{35CBF45C-986E-42B7-9744-E1A9E4F759AB}"/>
                  </a:ext>
                </a:extLst>
              </p:cNvPr>
              <p:cNvSpPr/>
              <p:nvPr/>
            </p:nvSpPr>
            <p:spPr bwMode="auto">
              <a:xfrm>
                <a:off x="19566593" y="6910273"/>
                <a:ext cx="1447800" cy="4572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02175"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Arial" charset="0"/>
                  </a:rPr>
                  <a:t>pH 11</a:t>
                </a:r>
              </a:p>
            </p:txBody>
          </p:sp>
          <p:sp>
            <p:nvSpPr>
              <p:cNvPr id="50" name="Rectangle 49">
                <a:extLst>
                  <a:ext uri="{FF2B5EF4-FFF2-40B4-BE49-F238E27FC236}">
                    <a16:creationId xmlns:a16="http://schemas.microsoft.com/office/drawing/2014/main" id="{C1B98EE4-BA7B-4B02-855C-1D009066EF11}"/>
                  </a:ext>
                </a:extLst>
              </p:cNvPr>
              <p:cNvSpPr/>
              <p:nvPr/>
            </p:nvSpPr>
            <p:spPr bwMode="auto">
              <a:xfrm>
                <a:off x="24117397" y="6910273"/>
                <a:ext cx="1447800" cy="457200"/>
              </a:xfrm>
              <a:prstGeom prst="rect">
                <a:avLst/>
              </a:prstGeom>
              <a:solidFill>
                <a:srgbClr val="CC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02175"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Arial" charset="0"/>
                  </a:rPr>
                  <a:t>pH 2</a:t>
                </a:r>
              </a:p>
            </p:txBody>
          </p:sp>
          <p:pic>
            <p:nvPicPr>
              <p:cNvPr id="6" name="Picture 5">
                <a:extLst>
                  <a:ext uri="{FF2B5EF4-FFF2-40B4-BE49-F238E27FC236}">
                    <a16:creationId xmlns:a16="http://schemas.microsoft.com/office/drawing/2014/main" id="{987B42C5-61E6-4996-945F-49419F562284}"/>
                  </a:ext>
                </a:extLst>
              </p:cNvPr>
              <p:cNvPicPr>
                <a:picLocks noChangeAspect="1"/>
              </p:cNvPicPr>
              <p:nvPr/>
            </p:nvPicPr>
            <p:blipFill rotWithShape="1">
              <a:blip r:embed="rId6">
                <a:extLst>
                  <a:ext uri="{28A0092B-C50C-407E-A947-70E740481C1C}">
                    <a14:useLocalDpi xmlns:a14="http://schemas.microsoft.com/office/drawing/2010/main" val="0"/>
                  </a:ext>
                </a:extLst>
              </a:blip>
              <a:srcRect l="35818" t="25534" r="45016" b="18303"/>
              <a:stretch/>
            </p:blipFill>
            <p:spPr>
              <a:xfrm rot="10800000">
                <a:off x="14928417" y="7477445"/>
                <a:ext cx="1295519" cy="2831357"/>
              </a:xfrm>
              <a:prstGeom prst="rect">
                <a:avLst/>
              </a:prstGeom>
            </p:spPr>
          </p:pic>
          <p:pic>
            <p:nvPicPr>
              <p:cNvPr id="9" name="Picture 8">
                <a:extLst>
                  <a:ext uri="{FF2B5EF4-FFF2-40B4-BE49-F238E27FC236}">
                    <a16:creationId xmlns:a16="http://schemas.microsoft.com/office/drawing/2014/main" id="{940CF97E-BDA8-49BA-8EF4-4DB686A15113}"/>
                  </a:ext>
                </a:extLst>
              </p:cNvPr>
              <p:cNvPicPr>
                <a:picLocks noChangeAspect="1"/>
              </p:cNvPicPr>
              <p:nvPr/>
            </p:nvPicPr>
            <p:blipFill rotWithShape="1">
              <a:blip r:embed="rId7">
                <a:extLst>
                  <a:ext uri="{28A0092B-C50C-407E-A947-70E740481C1C}">
                    <a14:useLocalDpi xmlns:a14="http://schemas.microsoft.com/office/drawing/2010/main" val="0"/>
                  </a:ext>
                </a:extLst>
              </a:blip>
              <a:srcRect l="27362" t="30923" r="16658" b="51513"/>
              <a:stretch/>
            </p:blipFill>
            <p:spPr>
              <a:xfrm rot="16200000">
                <a:off x="18945140" y="8319585"/>
                <a:ext cx="2938030" cy="1236007"/>
              </a:xfrm>
              <a:prstGeom prst="rect">
                <a:avLst/>
              </a:prstGeom>
            </p:spPr>
          </p:pic>
          <p:pic>
            <p:nvPicPr>
              <p:cNvPr id="10" name="Picture 9"/>
              <p:cNvPicPr>
                <a:picLocks noChangeAspect="1"/>
              </p:cNvPicPr>
              <p:nvPr/>
            </p:nvPicPr>
            <p:blipFill rotWithShape="1">
              <a:blip r:embed="rId8" cstate="print">
                <a:extLst>
                  <a:ext uri="{28A0092B-C50C-407E-A947-70E740481C1C}">
                    <a14:useLocalDpi xmlns:a14="http://schemas.microsoft.com/office/drawing/2010/main" val="0"/>
                  </a:ext>
                </a:extLst>
              </a:blip>
              <a:srcRect l="37573" t="21126" r="38056" b="27650"/>
              <a:stretch/>
            </p:blipFill>
            <p:spPr>
              <a:xfrm>
                <a:off x="24307800" y="7455694"/>
                <a:ext cx="1091165" cy="3074172"/>
              </a:xfrm>
              <a:prstGeom prst="rect">
                <a:avLst/>
              </a:prstGeom>
            </p:spPr>
          </p:pic>
        </p:grpSp>
      </p:grpSp>
      <p:sp>
        <p:nvSpPr>
          <p:cNvPr id="21" name="TextBox 20"/>
          <p:cNvSpPr txBox="1"/>
          <p:nvPr/>
        </p:nvSpPr>
        <p:spPr>
          <a:xfrm>
            <a:off x="28576481" y="14097000"/>
            <a:ext cx="8991600" cy="646331"/>
          </a:xfrm>
          <a:prstGeom prst="rect">
            <a:avLst/>
          </a:prstGeom>
          <a:noFill/>
        </p:spPr>
        <p:txBody>
          <a:bodyPr wrap="square" rtlCol="0">
            <a:spAutoFit/>
          </a:bodyPr>
          <a:lstStyle/>
          <a:p>
            <a:r>
              <a:rPr lang="en-US" sz="1800" dirty="0"/>
              <a:t>Figure 4 Shows kinetic data (absorbance recorded by UV-vis vs time in minutes) for three different trials, each run at a different final pH value: 2, 4 and 5, respectively.</a:t>
            </a:r>
          </a:p>
        </p:txBody>
      </p:sp>
      <p:sp>
        <p:nvSpPr>
          <p:cNvPr id="26" name="TextBox 25"/>
          <p:cNvSpPr txBox="1"/>
          <p:nvPr/>
        </p:nvSpPr>
        <p:spPr>
          <a:xfrm>
            <a:off x="14173200" y="29385218"/>
            <a:ext cx="12165677" cy="2677656"/>
          </a:xfrm>
          <a:prstGeom prst="rect">
            <a:avLst/>
          </a:prstGeom>
          <a:noFill/>
        </p:spPr>
        <p:txBody>
          <a:bodyPr wrap="square" rtlCol="0">
            <a:spAutoFit/>
          </a:bodyPr>
          <a:lstStyle/>
          <a:p>
            <a:r>
              <a:rPr lang="en-US" sz="2800" dirty="0"/>
              <a:t>Of the different final pH values that were studied, only those lower than 5.5 resulted in the production of gold nanoparticles. Successful trials were run at pH values of 2, 4, and 5. Lower pH values resulted in longer the induction periods, or wait times before the presence of nanoparticles was detected by UV-Vis. However, reactions run at higher pH values, such as pH 5, had shorter induction periods and finished producing particles sooner.</a:t>
            </a:r>
          </a:p>
        </p:txBody>
      </p:sp>
      <p:sp>
        <p:nvSpPr>
          <p:cNvPr id="27" name="TextBox 26"/>
          <p:cNvSpPr txBox="1"/>
          <p:nvPr/>
        </p:nvSpPr>
        <p:spPr>
          <a:xfrm>
            <a:off x="27221875" y="21742898"/>
            <a:ext cx="11738736" cy="6740306"/>
          </a:xfrm>
          <a:prstGeom prst="rect">
            <a:avLst/>
          </a:prstGeom>
          <a:noFill/>
        </p:spPr>
        <p:txBody>
          <a:bodyPr wrap="square" rtlCol="0">
            <a:spAutoFit/>
          </a:bodyPr>
          <a:lstStyle/>
          <a:p>
            <a:pPr marL="342900" indent="-342900">
              <a:buFont typeface="Wingdings" panose="05000000000000000000" pitchFamily="2" charset="2"/>
              <a:buChar char="v"/>
            </a:pPr>
            <a:r>
              <a:rPr lang="en-US" sz="2400" dirty="0"/>
              <a:t>Solutions of </a:t>
            </a:r>
            <a:r>
              <a:rPr lang="en-US" sz="2400" dirty="0" err="1"/>
              <a:t>methanobactin</a:t>
            </a:r>
            <a:r>
              <a:rPr lang="en-US" sz="2400" dirty="0"/>
              <a:t> and dissolved gold ions are relatively shelf stable for at least 15 days when kept at pH 11. Nanoparticle production can then be triggered within 1 hour by adding a small amount of hydrochloric acid</a:t>
            </a:r>
          </a:p>
          <a:p>
            <a:pPr marL="342900" indent="-342900">
              <a:buFont typeface="Wingdings" panose="05000000000000000000" pitchFamily="2" charset="2"/>
              <a:buChar char="v"/>
            </a:pPr>
            <a:r>
              <a:rPr lang="en-US" sz="2400" dirty="0"/>
              <a:t>The rate of nanoparticle production after acidification is similar for samples left basic for lengths of time between two minutes and 15 days (possibly even longer, the maximum length of time a solution can be held basic and still produce particles once acidified has not yet been determined)</a:t>
            </a:r>
          </a:p>
          <a:p>
            <a:pPr marL="342900" indent="-342900">
              <a:buFont typeface="Wingdings" panose="05000000000000000000" pitchFamily="2" charset="2"/>
              <a:buChar char="v"/>
            </a:pPr>
            <a:r>
              <a:rPr lang="en-US" sz="2400" dirty="0"/>
              <a:t>The waiting period between sample acidification and quantifiable nanoparticle growth can be shortened from 2.5 hours at pH 2 by running the reaction at a higher pH value, up to 5.5 at which point nanoparticle formation no longer occurs (within 6 hours)</a:t>
            </a:r>
          </a:p>
          <a:p>
            <a:pPr marL="342900" indent="-342900">
              <a:buFont typeface="Wingdings" panose="05000000000000000000" pitchFamily="2" charset="2"/>
              <a:buChar char="v"/>
            </a:pPr>
            <a:r>
              <a:rPr lang="en-US" sz="2400" dirty="0"/>
              <a:t>Currently, </a:t>
            </a:r>
            <a:r>
              <a:rPr lang="en-US" sz="2400" u="sng" dirty="0"/>
              <a:t>the source of electrons </a:t>
            </a:r>
            <a:r>
              <a:rPr lang="en-US" sz="2400" dirty="0"/>
              <a:t>for the reduction of metal ions by </a:t>
            </a:r>
            <a:r>
              <a:rPr lang="en-US" sz="2400" dirty="0" err="1"/>
              <a:t>methanobactin</a:t>
            </a:r>
            <a:r>
              <a:rPr lang="en-US" sz="2400" dirty="0"/>
              <a:t> is unknown, and further study of the mechanism by which this occurs would be helpful in understanding how and why pH plays a role in nanoparticle formation</a:t>
            </a:r>
          </a:p>
          <a:p>
            <a:pPr marL="342900" indent="-342900">
              <a:buFont typeface="Wingdings" panose="05000000000000000000" pitchFamily="2" charset="2"/>
              <a:buChar char="v"/>
            </a:pPr>
            <a:r>
              <a:rPr lang="en-US" sz="2400" dirty="0"/>
              <a:t>Future work using Transmission Electron Microscopy will characterize the nanoparticles made at pH 2 ,4, and 5 to determine the effect of pH and rate of formation on the size and shape of gold nanoparticles synthesized using </a:t>
            </a:r>
            <a:r>
              <a:rPr lang="en-US" sz="2400" dirty="0" err="1"/>
              <a:t>methanobactin</a:t>
            </a:r>
            <a:endParaRPr lang="en-US" sz="2400" dirty="0"/>
          </a:p>
        </p:txBody>
      </p:sp>
      <p:sp>
        <p:nvSpPr>
          <p:cNvPr id="35" name="TextBox 34"/>
          <p:cNvSpPr txBox="1"/>
          <p:nvPr/>
        </p:nvSpPr>
        <p:spPr>
          <a:xfrm>
            <a:off x="14063831" y="24765000"/>
            <a:ext cx="12065525" cy="2246769"/>
          </a:xfrm>
          <a:prstGeom prst="rect">
            <a:avLst/>
          </a:prstGeom>
          <a:noFill/>
        </p:spPr>
        <p:txBody>
          <a:bodyPr wrap="square" rtlCol="0">
            <a:spAutoFit/>
          </a:bodyPr>
          <a:lstStyle/>
          <a:p>
            <a:r>
              <a:rPr lang="en-US" sz="2800" dirty="0"/>
              <a:t>The graphs above demonstrate that the reaction can be “suspended” for at least 15 days and then be triggered to generate gold </a:t>
            </a:r>
            <a:r>
              <a:rPr lang="en-US" sz="2800" dirty="0" err="1"/>
              <a:t>nanoparticles</a:t>
            </a:r>
            <a:r>
              <a:rPr lang="en-US" sz="2800" dirty="0"/>
              <a:t> when acidified.  While a well-defined trend is not evident, the </a:t>
            </a:r>
            <a:r>
              <a:rPr lang="en-US" sz="2800" dirty="0" err="1"/>
              <a:t>nanoparticle</a:t>
            </a:r>
            <a:r>
              <a:rPr lang="en-US" sz="2800" dirty="0"/>
              <a:t> growth rate is approximately the same, regardless of how long the solution is stored before being triggered by the </a:t>
            </a:r>
            <a:r>
              <a:rPr lang="en-US" sz="2800" dirty="0" err="1"/>
              <a:t>HCl</a:t>
            </a:r>
            <a:r>
              <a:rPr lang="en-US" sz="2800" dirty="0"/>
              <a:t>. </a:t>
            </a:r>
          </a:p>
        </p:txBody>
      </p:sp>
      <p:pic>
        <p:nvPicPr>
          <p:cNvPr id="37" name="Picture 36">
            <a:extLst>
              <a:ext uri="{FF2B5EF4-FFF2-40B4-BE49-F238E27FC236}">
                <a16:creationId xmlns:a16="http://schemas.microsoft.com/office/drawing/2014/main" id="{3C306F9B-E29B-4E3B-BB71-6C666D22E7A9}"/>
              </a:ext>
            </a:extLst>
          </p:cNvPr>
          <p:cNvPicPr>
            <a:picLocks noChangeAspect="1"/>
          </p:cNvPicPr>
          <p:nvPr/>
        </p:nvPicPr>
        <p:blipFill rotWithShape="1">
          <a:blip r:embed="rId9"/>
          <a:srcRect l="21325" t="19769" r="23113" b="5959"/>
          <a:stretch/>
        </p:blipFill>
        <p:spPr>
          <a:xfrm>
            <a:off x="14630400" y="15270196"/>
            <a:ext cx="10905926" cy="8199404"/>
          </a:xfrm>
          <a:prstGeom prst="rect">
            <a:avLst/>
          </a:prstGeom>
        </p:spPr>
      </p:pic>
      <p:pic>
        <p:nvPicPr>
          <p:cNvPr id="5" name="Picture 4">
            <a:extLst>
              <a:ext uri="{FF2B5EF4-FFF2-40B4-BE49-F238E27FC236}">
                <a16:creationId xmlns:a16="http://schemas.microsoft.com/office/drawing/2014/main" id="{48BFFB5D-5BBB-45A2-A48F-B4A845E199F9}"/>
              </a:ext>
            </a:extLst>
          </p:cNvPr>
          <p:cNvPicPr>
            <a:picLocks noChangeAspect="1"/>
          </p:cNvPicPr>
          <p:nvPr/>
        </p:nvPicPr>
        <p:blipFill rotWithShape="1">
          <a:blip r:embed="rId10"/>
          <a:srcRect l="22367" t="13534" r="22279" b="9284"/>
          <a:stretch/>
        </p:blipFill>
        <p:spPr>
          <a:xfrm>
            <a:off x="28576481" y="7162800"/>
            <a:ext cx="8532919" cy="6689315"/>
          </a:xfrm>
          <a:prstGeom prst="rect">
            <a:avLst/>
          </a:prstGeom>
        </p:spPr>
      </p:pic>
      <p:sp>
        <p:nvSpPr>
          <p:cNvPr id="59" name="Rectangle 58">
            <a:extLst>
              <a:ext uri="{FF2B5EF4-FFF2-40B4-BE49-F238E27FC236}">
                <a16:creationId xmlns:a16="http://schemas.microsoft.com/office/drawing/2014/main" id="{2D0D860E-8D97-4F81-B722-05171F6C7906}"/>
              </a:ext>
            </a:extLst>
          </p:cNvPr>
          <p:cNvSpPr/>
          <p:nvPr/>
        </p:nvSpPr>
        <p:spPr bwMode="auto">
          <a:xfrm>
            <a:off x="14011275" y="6629400"/>
            <a:ext cx="12201525" cy="704057"/>
          </a:xfrm>
          <a:prstGeom prst="rect">
            <a:avLst/>
          </a:prstGeom>
          <a:solidFill>
            <a:srgbClr val="000066"/>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dirty="0">
              <a:ln>
                <a:noFill/>
              </a:ln>
              <a:solidFill>
                <a:schemeClr val="tx1"/>
              </a:solidFill>
              <a:effectLst/>
              <a:latin typeface="Arial" charset="0"/>
            </a:endParaRPr>
          </a:p>
        </p:txBody>
      </p:sp>
      <p:sp>
        <p:nvSpPr>
          <p:cNvPr id="61" name="Rectangle 24">
            <a:extLst>
              <a:ext uri="{FF2B5EF4-FFF2-40B4-BE49-F238E27FC236}">
                <a16:creationId xmlns:a16="http://schemas.microsoft.com/office/drawing/2014/main" id="{CED0A6DA-78E5-47F7-90B1-20FC86175C48}"/>
              </a:ext>
            </a:extLst>
          </p:cNvPr>
          <p:cNvSpPr>
            <a:spLocks noChangeArrowheads="1"/>
          </p:cNvSpPr>
          <p:nvPr/>
        </p:nvSpPr>
        <p:spPr bwMode="auto">
          <a:xfrm>
            <a:off x="14097000" y="6629400"/>
            <a:ext cx="12042014" cy="775649"/>
          </a:xfrm>
          <a:prstGeom prst="rect">
            <a:avLst/>
          </a:prstGeom>
          <a:noFill/>
          <a:ln w="9525">
            <a:noFill/>
            <a:miter lim="800000"/>
            <a:headEnd/>
            <a:tailEnd/>
          </a:ln>
          <a:effectLst/>
        </p:spPr>
        <p:txBody>
          <a:bodyPr lIns="0" tIns="0" rIns="0" bIns="0"/>
          <a:lstStyle/>
          <a:p>
            <a:pPr defTabSz="4274213">
              <a:spcBef>
                <a:spcPct val="20000"/>
              </a:spcBef>
              <a:defRPr/>
            </a:pPr>
            <a:r>
              <a:rPr lang="en-US" sz="4000" b="1" dirty="0">
                <a:solidFill>
                  <a:schemeClr val="bg1"/>
                </a:solidFill>
              </a:rPr>
              <a:t>Transmission Electron Microscope (TEM) images</a:t>
            </a:r>
          </a:p>
        </p:txBody>
      </p:sp>
      <p:pic>
        <p:nvPicPr>
          <p:cNvPr id="40" name="Picture 39">
            <a:extLst>
              <a:ext uri="{FF2B5EF4-FFF2-40B4-BE49-F238E27FC236}">
                <a16:creationId xmlns:a16="http://schemas.microsoft.com/office/drawing/2014/main" id="{5817A7C5-9422-4B4B-9E23-0C23C2EFBDB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4249400" y="7794853"/>
            <a:ext cx="3904999" cy="3429078"/>
          </a:xfrm>
          <a:prstGeom prst="rect">
            <a:avLst/>
          </a:prstGeom>
        </p:spPr>
      </p:pic>
      <p:pic>
        <p:nvPicPr>
          <p:cNvPr id="42" name="Picture 41">
            <a:extLst>
              <a:ext uri="{FF2B5EF4-FFF2-40B4-BE49-F238E27FC236}">
                <a16:creationId xmlns:a16="http://schemas.microsoft.com/office/drawing/2014/main" id="{DFBB8F2E-E4AD-46A1-9391-D0CCA340994E}"/>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8592800" y="7798104"/>
            <a:ext cx="3898854" cy="3423682"/>
          </a:xfrm>
          <a:prstGeom prst="rect">
            <a:avLst/>
          </a:prstGeom>
        </p:spPr>
      </p:pic>
      <p:sp>
        <p:nvSpPr>
          <p:cNvPr id="43" name="TextBox 42">
            <a:extLst>
              <a:ext uri="{FF2B5EF4-FFF2-40B4-BE49-F238E27FC236}">
                <a16:creationId xmlns:a16="http://schemas.microsoft.com/office/drawing/2014/main" id="{061047FC-D38E-4C4E-9C12-0DBA713845A7}"/>
              </a:ext>
            </a:extLst>
          </p:cNvPr>
          <p:cNvSpPr txBox="1"/>
          <p:nvPr/>
        </p:nvSpPr>
        <p:spPr>
          <a:xfrm>
            <a:off x="22707600" y="7543800"/>
            <a:ext cx="3543972" cy="3539430"/>
          </a:xfrm>
          <a:prstGeom prst="rect">
            <a:avLst/>
          </a:prstGeom>
          <a:noFill/>
        </p:spPr>
        <p:txBody>
          <a:bodyPr wrap="square" rtlCol="0">
            <a:spAutoFit/>
          </a:bodyPr>
          <a:lstStyle/>
          <a:p>
            <a:r>
              <a:rPr lang="en-US" sz="2800" dirty="0"/>
              <a:t>This sample was acidified to pH 5. Figure 2A shows the size distribution of the nanoparticles, and figure 2B shows the atomic lattice of the particles</a:t>
            </a:r>
          </a:p>
        </p:txBody>
      </p:sp>
      <p:sp>
        <p:nvSpPr>
          <p:cNvPr id="67" name="TextBox 66">
            <a:extLst>
              <a:ext uri="{FF2B5EF4-FFF2-40B4-BE49-F238E27FC236}">
                <a16:creationId xmlns:a16="http://schemas.microsoft.com/office/drawing/2014/main" id="{CF2B14E0-5817-4EA2-B071-AF8A6170B215}"/>
              </a:ext>
            </a:extLst>
          </p:cNvPr>
          <p:cNvSpPr txBox="1"/>
          <p:nvPr/>
        </p:nvSpPr>
        <p:spPr>
          <a:xfrm>
            <a:off x="14173200" y="7403067"/>
            <a:ext cx="7912879" cy="369332"/>
          </a:xfrm>
          <a:prstGeom prst="rect">
            <a:avLst/>
          </a:prstGeom>
          <a:noFill/>
        </p:spPr>
        <p:txBody>
          <a:bodyPr wrap="square" rtlCol="0">
            <a:spAutoFit/>
          </a:bodyPr>
          <a:lstStyle/>
          <a:p>
            <a:r>
              <a:rPr lang="en-US" sz="1800" dirty="0"/>
              <a:t>Figure 2A                                                     Figure 2B</a:t>
            </a:r>
          </a:p>
        </p:txBody>
      </p:sp>
      <p:sp>
        <p:nvSpPr>
          <p:cNvPr id="16" name="Rectangle 15">
            <a:extLst>
              <a:ext uri="{FF2B5EF4-FFF2-40B4-BE49-F238E27FC236}">
                <a16:creationId xmlns:a16="http://schemas.microsoft.com/office/drawing/2014/main" id="{1C16C3AA-1695-40D3-9BC0-E24378CA49FF}"/>
              </a:ext>
            </a:extLst>
          </p:cNvPr>
          <p:cNvSpPr/>
          <p:nvPr/>
        </p:nvSpPr>
        <p:spPr>
          <a:xfrm>
            <a:off x="28575000" y="6781800"/>
            <a:ext cx="761747" cy="369332"/>
          </a:xfrm>
          <a:prstGeom prst="rect">
            <a:avLst/>
          </a:prstGeom>
        </p:spPr>
        <p:txBody>
          <a:bodyPr wrap="none">
            <a:spAutoFit/>
          </a:bodyPr>
          <a:lstStyle/>
          <a:p>
            <a:pPr lvl="0"/>
            <a:r>
              <a:rPr lang="en-US" sz="1800" dirty="0">
                <a:solidFill>
                  <a:srgbClr val="000000"/>
                </a:solidFill>
              </a:rPr>
              <a:t>Fig. 4</a:t>
            </a:r>
          </a:p>
        </p:txBody>
      </p:sp>
      <p:grpSp>
        <p:nvGrpSpPr>
          <p:cNvPr id="63" name="Group 62">
            <a:extLst>
              <a:ext uri="{FF2B5EF4-FFF2-40B4-BE49-F238E27FC236}">
                <a16:creationId xmlns:a16="http://schemas.microsoft.com/office/drawing/2014/main" id="{5123EC94-D0B8-409A-BF94-F85BA5AAEFCF}"/>
              </a:ext>
            </a:extLst>
          </p:cNvPr>
          <p:cNvGrpSpPr/>
          <p:nvPr/>
        </p:nvGrpSpPr>
        <p:grpSpPr>
          <a:xfrm>
            <a:off x="26898600" y="15048445"/>
            <a:ext cx="12422911" cy="1151069"/>
            <a:chOff x="26937512" y="22139168"/>
            <a:chExt cx="12425363" cy="802230"/>
          </a:xfrm>
        </p:grpSpPr>
        <p:sp>
          <p:nvSpPr>
            <p:cNvPr id="64" name="Rectangle 63">
              <a:extLst>
                <a:ext uri="{FF2B5EF4-FFF2-40B4-BE49-F238E27FC236}">
                  <a16:creationId xmlns:a16="http://schemas.microsoft.com/office/drawing/2014/main" id="{A4A4539B-9A2E-406B-B632-4EE8C6AEB119}"/>
                </a:ext>
              </a:extLst>
            </p:cNvPr>
            <p:cNvSpPr/>
            <p:nvPr/>
          </p:nvSpPr>
          <p:spPr bwMode="auto">
            <a:xfrm>
              <a:off x="26937512" y="22139168"/>
              <a:ext cx="12425363" cy="704057"/>
            </a:xfrm>
            <a:prstGeom prst="rect">
              <a:avLst/>
            </a:prstGeom>
            <a:solidFill>
              <a:srgbClr val="000066"/>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02175" rtl="0" eaLnBrk="1" fontAlgn="base" latinLnBrk="0" hangingPunct="1">
                <a:lnSpc>
                  <a:spcPct val="100000"/>
                </a:lnSpc>
                <a:spcBef>
                  <a:spcPct val="0"/>
                </a:spcBef>
                <a:spcAft>
                  <a:spcPct val="0"/>
                </a:spcAft>
                <a:buClrTx/>
                <a:buSzTx/>
                <a:buFontTx/>
                <a:buNone/>
                <a:tabLst/>
              </a:pPr>
              <a:endParaRPr kumimoji="0" lang="en-US" sz="9300" b="0" i="0" u="none" strike="noStrike" cap="none" normalizeH="0" baseline="0" dirty="0">
                <a:ln>
                  <a:noFill/>
                </a:ln>
                <a:solidFill>
                  <a:schemeClr val="tx1"/>
                </a:solidFill>
                <a:effectLst/>
                <a:latin typeface="Arial" charset="0"/>
              </a:endParaRPr>
            </a:p>
          </p:txBody>
        </p:sp>
        <p:sp>
          <p:nvSpPr>
            <p:cNvPr id="65" name="Rectangle 26">
              <a:extLst>
                <a:ext uri="{FF2B5EF4-FFF2-40B4-BE49-F238E27FC236}">
                  <a16:creationId xmlns:a16="http://schemas.microsoft.com/office/drawing/2014/main" id="{1928B925-2B92-486D-8FFC-71B7E3EEA78A}"/>
                </a:ext>
              </a:extLst>
            </p:cNvPr>
            <p:cNvSpPr>
              <a:spLocks noChangeArrowheads="1"/>
            </p:cNvSpPr>
            <p:nvPr/>
          </p:nvSpPr>
          <p:spPr bwMode="auto">
            <a:xfrm>
              <a:off x="27194738" y="22237342"/>
              <a:ext cx="7615927" cy="704056"/>
            </a:xfrm>
            <a:prstGeom prst="rect">
              <a:avLst/>
            </a:prstGeom>
            <a:noFill/>
            <a:ln w="9525">
              <a:noFill/>
              <a:miter lim="800000"/>
              <a:headEnd/>
              <a:tailEnd/>
            </a:ln>
            <a:effectLst/>
          </p:spPr>
          <p:txBody>
            <a:bodyPr lIns="0" tIns="0" rIns="0" bIns="0"/>
            <a:lstStyle/>
            <a:p>
              <a:pPr defTabSz="4274213">
                <a:spcBef>
                  <a:spcPct val="20000"/>
                </a:spcBef>
                <a:defRPr/>
              </a:pPr>
              <a:r>
                <a:rPr lang="en-US" sz="4000" b="1" dirty="0">
                  <a:solidFill>
                    <a:schemeClr val="bg1"/>
                  </a:solidFill>
                </a:rPr>
                <a:t>pH Effect on Shape and Size </a:t>
              </a:r>
            </a:p>
          </p:txBody>
        </p:sp>
      </p:grpSp>
      <p:pic>
        <p:nvPicPr>
          <p:cNvPr id="39" name="Picture 38">
            <a:extLst>
              <a:ext uri="{FF2B5EF4-FFF2-40B4-BE49-F238E27FC236}">
                <a16:creationId xmlns:a16="http://schemas.microsoft.com/office/drawing/2014/main" id="{DDA24E3D-CA45-4D54-B3CE-CA0B910AD493}"/>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7293843" y="16882211"/>
            <a:ext cx="2943315" cy="3173261"/>
          </a:xfrm>
          <a:prstGeom prst="rect">
            <a:avLst/>
          </a:prstGeom>
        </p:spPr>
      </p:pic>
      <p:pic>
        <p:nvPicPr>
          <p:cNvPr id="45" name="Picture 44">
            <a:extLst>
              <a:ext uri="{FF2B5EF4-FFF2-40B4-BE49-F238E27FC236}">
                <a16:creationId xmlns:a16="http://schemas.microsoft.com/office/drawing/2014/main" id="{84F6D77C-4C9E-4C5E-836C-7FE4B69CA9C4}"/>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r="18638" b="11269"/>
          <a:stretch/>
        </p:blipFill>
        <p:spPr>
          <a:xfrm>
            <a:off x="30632401" y="16839592"/>
            <a:ext cx="3267599" cy="3129231"/>
          </a:xfrm>
          <a:prstGeom prst="rect">
            <a:avLst/>
          </a:prstGeom>
        </p:spPr>
      </p:pic>
      <p:sp>
        <p:nvSpPr>
          <p:cNvPr id="75" name="TextBox 74">
            <a:extLst>
              <a:ext uri="{FF2B5EF4-FFF2-40B4-BE49-F238E27FC236}">
                <a16:creationId xmlns:a16="http://schemas.microsoft.com/office/drawing/2014/main" id="{65E5559C-01BB-44EF-ABBE-DB6C54088B5F}"/>
              </a:ext>
            </a:extLst>
          </p:cNvPr>
          <p:cNvSpPr txBox="1"/>
          <p:nvPr/>
        </p:nvSpPr>
        <p:spPr>
          <a:xfrm>
            <a:off x="34290989" y="16732034"/>
            <a:ext cx="4885337" cy="3293209"/>
          </a:xfrm>
          <a:prstGeom prst="rect">
            <a:avLst/>
          </a:prstGeom>
          <a:noFill/>
        </p:spPr>
        <p:txBody>
          <a:bodyPr wrap="square" rtlCol="0">
            <a:spAutoFit/>
          </a:bodyPr>
          <a:lstStyle/>
          <a:p>
            <a:r>
              <a:rPr lang="en-US" sz="2600" dirty="0"/>
              <a:t>The gold aggregates in figure 5A were generated at pH 2 and appear to have self-assembled into platelets. In contrast, the aggregates in figure 5B were generated at pH 5 and self assembled into smaller, more dispersed nanoparticles.</a:t>
            </a:r>
          </a:p>
        </p:txBody>
      </p:sp>
      <p:sp>
        <p:nvSpPr>
          <p:cNvPr id="76" name="TextBox 75">
            <a:extLst>
              <a:ext uri="{FF2B5EF4-FFF2-40B4-BE49-F238E27FC236}">
                <a16:creationId xmlns:a16="http://schemas.microsoft.com/office/drawing/2014/main" id="{74D77367-42B9-4EAF-8D6D-86B294B04EDC}"/>
              </a:ext>
            </a:extLst>
          </p:cNvPr>
          <p:cNvSpPr txBox="1"/>
          <p:nvPr/>
        </p:nvSpPr>
        <p:spPr>
          <a:xfrm>
            <a:off x="27210354" y="16306800"/>
            <a:ext cx="12065525" cy="523220"/>
          </a:xfrm>
          <a:prstGeom prst="rect">
            <a:avLst/>
          </a:prstGeom>
          <a:noFill/>
        </p:spPr>
        <p:txBody>
          <a:bodyPr wrap="square" rtlCol="0">
            <a:spAutoFit/>
          </a:bodyPr>
          <a:lstStyle/>
          <a:p>
            <a:r>
              <a:rPr lang="en-US" sz="2800" dirty="0"/>
              <a:t>Fig. 5A                        Fig. 5B</a:t>
            </a: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Default Design">
  <a:themeElements>
    <a:clrScheme name="Default Design 13">
      <a:dk1>
        <a:srgbClr val="000000"/>
      </a:dk1>
      <a:lt1>
        <a:srgbClr val="FFFFFF"/>
      </a:lt1>
      <a:dk2>
        <a:srgbClr val="000000"/>
      </a:dk2>
      <a:lt2>
        <a:srgbClr val="00000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702175" rtl="0" eaLnBrk="1" fontAlgn="base" latinLnBrk="0" hangingPunct="1">
          <a:lnSpc>
            <a:spcPct val="100000"/>
          </a:lnSpc>
          <a:spcBef>
            <a:spcPct val="0"/>
          </a:spcBef>
          <a:spcAft>
            <a:spcPct val="0"/>
          </a:spcAft>
          <a:buClrTx/>
          <a:buSzTx/>
          <a:buFontTx/>
          <a:buNone/>
          <a:tabLst/>
          <a:defRPr kumimoji="0" lang="en-US" sz="9300" b="0" i="0" u="none" strike="noStrike" cap="none" normalizeH="0" baseline="0" smtClean="0">
            <a:ln>
              <a:noFill/>
            </a:ln>
            <a:solidFill>
              <a:schemeClr val="tx1"/>
            </a:solidFill>
            <a:effectLst/>
            <a:latin typeface="Arial" charset="0"/>
          </a:defRPr>
        </a:defPPr>
      </a:lstStyle>
    </a:spDef>
    <a:lnDef>
      <a:spPr bwMode="auto">
        <a:solidFill>
          <a:schemeClr val="accent1"/>
        </a:solidFill>
        <a:ln w="9525" cap="flat" cmpd="sng" algn="ctr">
          <a:solidFill>
            <a:schemeClr val="tx1"/>
          </a:solidFill>
          <a:prstDash val="solid"/>
          <a:round/>
          <a:headEnd type="none" w="med" len="med"/>
          <a:tailEnd type="none" w="med" len="med"/>
        </a:ln>
        <a:effectLst/>
      </a:spPr>
      <a:body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00000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2096</TotalTime>
  <Words>1291</Words>
  <Application>Microsoft Office PowerPoint</Application>
  <PresentationFormat>Custom</PresentationFormat>
  <Paragraphs>54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Wingdings</vt:lpstr>
      <vt:lpstr>Default Design</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Student/Faculty Research Day</dc:title>
  <dc:creator>leiszgj</dc:creator>
  <cp:lastModifiedBy>AndreaHunger</cp:lastModifiedBy>
  <cp:revision>232</cp:revision>
  <cp:lastPrinted>2018-07-12T15:48:16Z</cp:lastPrinted>
  <dcterms:created xsi:type="dcterms:W3CDTF">2018-07-26T01:01:27Z</dcterms:created>
  <dcterms:modified xsi:type="dcterms:W3CDTF">2019-04-22T16:00:18Z</dcterms:modified>
</cp:coreProperties>
</file>