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42062400" cy="38404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11D537-FEF0-42C4-A5DC-C61C81E0F37C}" v="26" dt="2018-04-25T17:03:37.7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 d="100"/>
          <a:sy n="19" d="100"/>
        </p:scale>
        <p:origin x="170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inzetl, Murphi Theresa" userId="S::weinzemt1688@uwec.edu::bcf3ac05-4665-4d32-a585-177c0bc2ce62" providerId="AD" clId="Web-{0A3A6871-0B51-4CCF-AB34-0D39E26357D1}"/>
    <pc:docChg chg="modSld">
      <pc:chgData name="Weinzetl, Murphi Theresa" userId="S::weinzemt1688@uwec.edu::bcf3ac05-4665-4d32-a585-177c0bc2ce62" providerId="AD" clId="Web-{0A3A6871-0B51-4CCF-AB34-0D39E26357D1}" dt="2018-04-20T18:01:32.051" v="10"/>
      <pc:docMkLst>
        <pc:docMk/>
      </pc:docMkLst>
      <pc:sldChg chg="modSp">
        <pc:chgData name="Weinzetl, Murphi Theresa" userId="S::weinzemt1688@uwec.edu::bcf3ac05-4665-4d32-a585-177c0bc2ce62" providerId="AD" clId="Web-{0A3A6871-0B51-4CCF-AB34-0D39E26357D1}" dt="2018-04-20T18:01:32.035" v="9"/>
        <pc:sldMkLst>
          <pc:docMk/>
          <pc:sldMk cId="109857222" sldId="256"/>
        </pc:sldMkLst>
        <pc:spChg chg="mod">
          <ac:chgData name="Weinzetl, Murphi Theresa" userId="S::weinzemt1688@uwec.edu::bcf3ac05-4665-4d32-a585-177c0bc2ce62" providerId="AD" clId="Web-{0A3A6871-0B51-4CCF-AB34-0D39E26357D1}" dt="2018-04-20T17:40:47.706" v="4"/>
          <ac:spMkLst>
            <pc:docMk/>
            <pc:sldMk cId="109857222" sldId="256"/>
            <ac:spMk id="29" creationId="{00000000-0000-0000-0000-000000000000}"/>
          </ac:spMkLst>
        </pc:spChg>
        <pc:spChg chg="mod">
          <ac:chgData name="Weinzetl, Murphi Theresa" userId="S::weinzemt1688@uwec.edu::bcf3ac05-4665-4d32-a585-177c0bc2ce62" providerId="AD" clId="Web-{0A3A6871-0B51-4CCF-AB34-0D39E26357D1}" dt="2018-04-20T18:01:32.035" v="9"/>
          <ac:spMkLst>
            <pc:docMk/>
            <pc:sldMk cId="109857222" sldId="256"/>
            <ac:spMk id="32" creationId="{00000000-0000-0000-0000-000000000000}"/>
          </ac:spMkLst>
        </pc:spChg>
      </pc:sldChg>
    </pc:docChg>
  </pc:docChgLst>
  <pc:docChgLst>
    <pc:chgData name="Weeks, Katelyn Marie" userId="S::weekskm1522@uwec.edu::5e12214b-1304-4b1a-a56d-b0f285856e27" providerId="AD" clId="Web-{C29FB8AE-EDCE-4D02-9AD3-1AB2BAF5BECD}"/>
    <pc:docChg chg="modSld">
      <pc:chgData name="Weeks, Katelyn Marie" userId="S::weekskm1522@uwec.edu::5e12214b-1304-4b1a-a56d-b0f285856e27" providerId="AD" clId="Web-{C29FB8AE-EDCE-4D02-9AD3-1AB2BAF5BECD}" dt="2018-04-18T17:55:44.854" v="5"/>
      <pc:docMkLst>
        <pc:docMk/>
      </pc:docMkLst>
      <pc:sldChg chg="modSp">
        <pc:chgData name="Weeks, Katelyn Marie" userId="S::weekskm1522@uwec.edu::5e12214b-1304-4b1a-a56d-b0f285856e27" providerId="AD" clId="Web-{C29FB8AE-EDCE-4D02-9AD3-1AB2BAF5BECD}" dt="2018-04-18T17:55:44.854" v="5"/>
        <pc:sldMkLst>
          <pc:docMk/>
          <pc:sldMk cId="109857222" sldId="256"/>
        </pc:sldMkLst>
        <pc:graphicFrameChg chg="mod modGraphic">
          <ac:chgData name="Weeks, Katelyn Marie" userId="S::weekskm1522@uwec.edu::5e12214b-1304-4b1a-a56d-b0f285856e27" providerId="AD" clId="Web-{C29FB8AE-EDCE-4D02-9AD3-1AB2BAF5BECD}" dt="2018-04-18T17:55:44.854" v="5"/>
          <ac:graphicFrameMkLst>
            <pc:docMk/>
            <pc:sldMk cId="109857222" sldId="256"/>
            <ac:graphicFrameMk id="9" creationId="{00000000-0000-0000-0000-000000000000}"/>
          </ac:graphicFrameMkLst>
        </pc:graphicFrameChg>
      </pc:sldChg>
    </pc:docChg>
  </pc:docChgLst>
  <pc:docChgLst>
    <pc:chgData name="Weeks, Katelyn Marie" userId="S::weekskm1522@uwec.edu::5e12214b-1304-4b1a-a56d-b0f285856e27" providerId="AD" clId="Web-{222D3A21-8B76-44D9-AA33-13DA4B547BC2}"/>
    <pc:docChg chg="modSld">
      <pc:chgData name="Weeks, Katelyn Marie" userId="S::weekskm1522@uwec.edu::5e12214b-1304-4b1a-a56d-b0f285856e27" providerId="AD" clId="Web-{222D3A21-8B76-44D9-AA33-13DA4B547BC2}" dt="2018-04-25T14:20:51.133" v="19"/>
      <pc:docMkLst>
        <pc:docMk/>
      </pc:docMkLst>
      <pc:sldChg chg="modSp">
        <pc:chgData name="Weeks, Katelyn Marie" userId="S::weekskm1522@uwec.edu::5e12214b-1304-4b1a-a56d-b0f285856e27" providerId="AD" clId="Web-{222D3A21-8B76-44D9-AA33-13DA4B547BC2}" dt="2018-04-25T14:20:41.976" v="17"/>
        <pc:sldMkLst>
          <pc:docMk/>
          <pc:sldMk cId="109857222" sldId="256"/>
        </pc:sldMkLst>
        <pc:spChg chg="mod">
          <ac:chgData name="Weeks, Katelyn Marie" userId="S::weekskm1522@uwec.edu::5e12214b-1304-4b1a-a56d-b0f285856e27" providerId="AD" clId="Web-{222D3A21-8B76-44D9-AA33-13DA4B547BC2}" dt="2018-04-25T14:20:04.586" v="2"/>
          <ac:spMkLst>
            <pc:docMk/>
            <pc:sldMk cId="109857222" sldId="256"/>
            <ac:spMk id="2" creationId="{00000000-0000-0000-0000-000000000000}"/>
          </ac:spMkLst>
        </pc:spChg>
        <pc:spChg chg="mod">
          <ac:chgData name="Weeks, Katelyn Marie" userId="S::weekskm1522@uwec.edu::5e12214b-1304-4b1a-a56d-b0f285856e27" providerId="AD" clId="Web-{222D3A21-8B76-44D9-AA33-13DA4B547BC2}" dt="2018-04-25T14:20:27.882" v="12"/>
          <ac:spMkLst>
            <pc:docMk/>
            <pc:sldMk cId="109857222" sldId="256"/>
            <ac:spMk id="20" creationId="{00000000-0000-0000-0000-000000000000}"/>
          </ac:spMkLst>
        </pc:spChg>
        <pc:spChg chg="mod">
          <ac:chgData name="Weeks, Katelyn Marie" userId="S::weekskm1522@uwec.edu::5e12214b-1304-4b1a-a56d-b0f285856e27" providerId="AD" clId="Web-{222D3A21-8B76-44D9-AA33-13DA4B547BC2}" dt="2018-04-25T14:20:41.976" v="17"/>
          <ac:spMkLst>
            <pc:docMk/>
            <pc:sldMk cId="109857222" sldId="256"/>
            <ac:spMk id="25" creationId="{00000000-0000-0000-0000-000000000000}"/>
          </ac:spMkLst>
        </pc:spChg>
      </pc:sldChg>
    </pc:docChg>
  </pc:docChgLst>
  <pc:docChgLst>
    <pc:chgData name="Hati, Sanchita" userId="S::hatis@uwec.edu::27071137-7390-47c8-b910-25c3b2c2b50e" providerId="AD" clId="Web-{701551B7-DBEB-4EA4-AA64-37BB34DCB86F}"/>
    <pc:docChg chg="modSld">
      <pc:chgData name="Hati, Sanchita" userId="S::hatis@uwec.edu::27071137-7390-47c8-b910-25c3b2c2b50e" providerId="AD" clId="Web-{701551B7-DBEB-4EA4-AA64-37BB34DCB86F}" dt="2018-04-24T13:34:07.853" v="14"/>
      <pc:docMkLst>
        <pc:docMk/>
      </pc:docMkLst>
      <pc:sldChg chg="modSp">
        <pc:chgData name="Hati, Sanchita" userId="S::hatis@uwec.edu::27071137-7390-47c8-b910-25c3b2c2b50e" providerId="AD" clId="Web-{701551B7-DBEB-4EA4-AA64-37BB34DCB86F}" dt="2018-04-24T13:34:07.853" v="14"/>
        <pc:sldMkLst>
          <pc:docMk/>
          <pc:sldMk cId="109857222" sldId="256"/>
        </pc:sldMkLst>
        <pc:spChg chg="mod">
          <ac:chgData name="Hati, Sanchita" userId="S::hatis@uwec.edu::27071137-7390-47c8-b910-25c3b2c2b50e" providerId="AD" clId="Web-{701551B7-DBEB-4EA4-AA64-37BB34DCB86F}" dt="2018-04-24T13:26:41.485" v="2"/>
          <ac:spMkLst>
            <pc:docMk/>
            <pc:sldMk cId="109857222" sldId="256"/>
            <ac:spMk id="12" creationId="{00000000-0000-0000-0000-000000000000}"/>
          </ac:spMkLst>
        </pc:spChg>
        <pc:spChg chg="mod">
          <ac:chgData name="Hati, Sanchita" userId="S::hatis@uwec.edu::27071137-7390-47c8-b910-25c3b2c2b50e" providerId="AD" clId="Web-{701551B7-DBEB-4EA4-AA64-37BB34DCB86F}" dt="2018-04-24T13:34:07.853" v="14"/>
          <ac:spMkLst>
            <pc:docMk/>
            <pc:sldMk cId="109857222" sldId="256"/>
            <ac:spMk id="13" creationId="{9DE4F986-8614-4852-AFD9-2F7330FE5D6E}"/>
          </ac:spMkLst>
        </pc:spChg>
        <pc:spChg chg="mod">
          <ac:chgData name="Hati, Sanchita" userId="S::hatis@uwec.edu::27071137-7390-47c8-b910-25c3b2c2b50e" providerId="AD" clId="Web-{701551B7-DBEB-4EA4-AA64-37BB34DCB86F}" dt="2018-04-24T13:34:07.853" v="12"/>
          <ac:spMkLst>
            <pc:docMk/>
            <pc:sldMk cId="109857222" sldId="256"/>
            <ac:spMk id="36" creationId="{BAC90DC3-E016-490D-8A40-10FEE63F65DC}"/>
          </ac:spMkLst>
        </pc:spChg>
        <pc:picChg chg="mod">
          <ac:chgData name="Hati, Sanchita" userId="S::hatis@uwec.edu::27071137-7390-47c8-b910-25c3b2c2b50e" providerId="AD" clId="Web-{701551B7-DBEB-4EA4-AA64-37BB34DCB86F}" dt="2018-04-24T13:34:07.853" v="13"/>
          <ac:picMkLst>
            <pc:docMk/>
            <pc:sldMk cId="109857222" sldId="256"/>
            <ac:picMk id="5" creationId="{2D2B6813-2219-4924-BC26-BC71B8E925C6}"/>
          </ac:picMkLst>
        </pc:picChg>
        <pc:cxnChg chg="mod">
          <ac:chgData name="Hati, Sanchita" userId="S::hatis@uwec.edu::27071137-7390-47c8-b910-25c3b2c2b50e" providerId="AD" clId="Web-{701551B7-DBEB-4EA4-AA64-37BB34DCB86F}" dt="2018-04-24T13:34:07.853" v="11"/>
          <ac:cxnSpMkLst>
            <pc:docMk/>
            <pc:sldMk cId="109857222" sldId="256"/>
            <ac:cxnSpMk id="37" creationId="{00000000-0000-0000-0000-000000000000}"/>
          </ac:cxnSpMkLst>
        </pc:cxnChg>
        <pc:cxnChg chg="mod">
          <ac:chgData name="Hati, Sanchita" userId="S::hatis@uwec.edu::27071137-7390-47c8-b910-25c3b2c2b50e" providerId="AD" clId="Web-{701551B7-DBEB-4EA4-AA64-37BB34DCB86F}" dt="2018-04-24T13:34:07.853" v="10"/>
          <ac:cxnSpMkLst>
            <pc:docMk/>
            <pc:sldMk cId="109857222" sldId="256"/>
            <ac:cxnSpMk id="43" creationId="{00000000-0000-0000-0000-000000000000}"/>
          </ac:cxnSpMkLst>
        </pc:cxnChg>
        <pc:cxnChg chg="mod">
          <ac:chgData name="Hati, Sanchita" userId="S::hatis@uwec.edu::27071137-7390-47c8-b910-25c3b2c2b50e" providerId="AD" clId="Web-{701551B7-DBEB-4EA4-AA64-37BB34DCB86F}" dt="2018-04-24T13:34:07.853" v="9"/>
          <ac:cxnSpMkLst>
            <pc:docMk/>
            <pc:sldMk cId="109857222" sldId="256"/>
            <ac:cxnSpMk id="45" creationId="{00000000-0000-0000-0000-000000000000}"/>
          </ac:cxnSpMkLst>
        </pc:cxnChg>
      </pc:sldChg>
    </pc:docChg>
  </pc:docChgLst>
  <pc:docChgLst>
    <pc:chgData name="Weeks, Katelyn Marie" userId="S::weekskm1522@uwec.edu::5e12214b-1304-4b1a-a56d-b0f285856e27" providerId="AD" clId="Web-{45BE5510-8BC3-4A63-9892-C11C7CF2A37F}"/>
    <pc:docChg chg="mod modSld modMainMaster setSldSz">
      <pc:chgData name="Weeks, Katelyn Marie" userId="S::weekskm1522@uwec.edu::5e12214b-1304-4b1a-a56d-b0f285856e27" providerId="AD" clId="Web-{45BE5510-8BC3-4A63-9892-C11C7CF2A37F}" dt="2018-04-11T17:18:14.751" v="11"/>
      <pc:docMkLst>
        <pc:docMk/>
      </pc:docMkLst>
      <pc:sldChg chg="modSp">
        <pc:chgData name="Weeks, Katelyn Marie" userId="S::weekskm1522@uwec.edu::5e12214b-1304-4b1a-a56d-b0f285856e27" providerId="AD" clId="Web-{45BE5510-8BC3-4A63-9892-C11C7CF2A37F}" dt="2018-04-11T17:18:14.751" v="10"/>
        <pc:sldMkLst>
          <pc:docMk/>
          <pc:sldMk cId="109857222" sldId="256"/>
        </pc:sldMkLst>
        <pc:spChg chg="mod">
          <ac:chgData name="Weeks, Katelyn Marie" userId="S::weekskm1522@uwec.edu::5e12214b-1304-4b1a-a56d-b0f285856e27" providerId="AD" clId="Web-{45BE5510-8BC3-4A63-9892-C11C7CF2A37F}" dt="2018-04-11T17:18:14.751" v="10"/>
          <ac:spMkLst>
            <pc:docMk/>
            <pc:sldMk cId="109857222" sldId="256"/>
            <ac:spMk id="2" creationId="{00000000-0000-0000-0000-000000000000}"/>
          </ac:spMkLst>
        </pc:spChg>
        <pc:spChg chg="mod">
          <ac:chgData name="Weeks, Katelyn Marie" userId="S::weekskm1522@uwec.edu::5e12214b-1304-4b1a-a56d-b0f285856e27" providerId="AD" clId="Web-{45BE5510-8BC3-4A63-9892-C11C7CF2A37F}" dt="2018-04-11T17:16:03.794" v="0"/>
          <ac:spMkLst>
            <pc:docMk/>
            <pc:sldMk cId="109857222" sldId="256"/>
            <ac:spMk id="3" creationId="{00000000-0000-0000-0000-000000000000}"/>
          </ac:spMkLst>
        </pc:spChg>
      </pc:sldChg>
    </pc:docChg>
  </pc:docChgLst>
  <pc:docChgLst>
    <pc:chgData name="Weeks, Katelyn Marie" userId="S::weekskm1522@uwec.edu::5e12214b-1304-4b1a-a56d-b0f285856e27" providerId="AD" clId="Web-{01F7DD36-84B5-4482-AA28-991A321BF294}"/>
    <pc:docChg chg="modSld">
      <pc:chgData name="Weeks, Katelyn Marie" userId="S::weekskm1522@uwec.edu::5e12214b-1304-4b1a-a56d-b0f285856e27" providerId="AD" clId="Web-{01F7DD36-84B5-4482-AA28-991A321BF294}" dt="2018-04-20T19:09:50.765" v="93"/>
      <pc:docMkLst>
        <pc:docMk/>
      </pc:docMkLst>
      <pc:sldChg chg="addSp delSp modSp">
        <pc:chgData name="Weeks, Katelyn Marie" userId="S::weekskm1522@uwec.edu::5e12214b-1304-4b1a-a56d-b0f285856e27" providerId="AD" clId="Web-{01F7DD36-84B5-4482-AA28-991A321BF294}" dt="2018-04-20T19:09:50.765" v="93"/>
        <pc:sldMkLst>
          <pc:docMk/>
          <pc:sldMk cId="109857222" sldId="256"/>
        </pc:sldMkLst>
        <pc:spChg chg="mod">
          <ac:chgData name="Weeks, Katelyn Marie" userId="S::weekskm1522@uwec.edu::5e12214b-1304-4b1a-a56d-b0f285856e27" providerId="AD" clId="Web-{01F7DD36-84B5-4482-AA28-991A321BF294}" dt="2018-04-20T19:09:50.765" v="93"/>
          <ac:spMkLst>
            <pc:docMk/>
            <pc:sldMk cId="109857222" sldId="256"/>
            <ac:spMk id="12" creationId="{00000000-0000-0000-0000-000000000000}"/>
          </ac:spMkLst>
        </pc:spChg>
        <pc:spChg chg="mod">
          <ac:chgData name="Weeks, Katelyn Marie" userId="S::weekskm1522@uwec.edu::5e12214b-1304-4b1a-a56d-b0f285856e27" providerId="AD" clId="Web-{01F7DD36-84B5-4482-AA28-991A321BF294}" dt="2018-04-20T19:01:12.940" v="55"/>
          <ac:spMkLst>
            <pc:docMk/>
            <pc:sldMk cId="109857222" sldId="256"/>
            <ac:spMk id="16" creationId="{00000000-0000-0000-0000-000000000000}"/>
          </ac:spMkLst>
        </pc:spChg>
        <pc:spChg chg="mod">
          <ac:chgData name="Weeks, Katelyn Marie" userId="S::weekskm1522@uwec.edu::5e12214b-1304-4b1a-a56d-b0f285856e27" providerId="AD" clId="Web-{01F7DD36-84B5-4482-AA28-991A321BF294}" dt="2018-04-20T19:07:51.091" v="89"/>
          <ac:spMkLst>
            <pc:docMk/>
            <pc:sldMk cId="109857222" sldId="256"/>
            <ac:spMk id="25" creationId="{00000000-0000-0000-0000-000000000000}"/>
          </ac:spMkLst>
        </pc:spChg>
        <pc:spChg chg="mod">
          <ac:chgData name="Weeks, Katelyn Marie" userId="S::weekskm1522@uwec.edu::5e12214b-1304-4b1a-a56d-b0f285856e27" providerId="AD" clId="Web-{01F7DD36-84B5-4482-AA28-991A321BF294}" dt="2018-04-20T19:07:35.574" v="84"/>
          <ac:spMkLst>
            <pc:docMk/>
            <pc:sldMk cId="109857222" sldId="256"/>
            <ac:spMk id="30" creationId="{00000000-0000-0000-0000-000000000000}"/>
          </ac:spMkLst>
        </pc:spChg>
        <pc:spChg chg="mod">
          <ac:chgData name="Weeks, Katelyn Marie" userId="S::weekskm1522@uwec.edu::5e12214b-1304-4b1a-a56d-b0f285856e27" providerId="AD" clId="Web-{01F7DD36-84B5-4482-AA28-991A321BF294}" dt="2018-04-20T19:07:56.075" v="90"/>
          <ac:spMkLst>
            <pc:docMk/>
            <pc:sldMk cId="109857222" sldId="256"/>
            <ac:spMk id="33" creationId="{00000000-0000-0000-0000-000000000000}"/>
          </ac:spMkLst>
        </pc:spChg>
        <pc:picChg chg="add mod">
          <ac:chgData name="Weeks, Katelyn Marie" userId="S::weekskm1522@uwec.edu::5e12214b-1304-4b1a-a56d-b0f285856e27" providerId="AD" clId="Web-{01F7DD36-84B5-4482-AA28-991A321BF294}" dt="2018-04-20T18:43:33.022" v="23"/>
          <ac:picMkLst>
            <pc:docMk/>
            <pc:sldMk cId="109857222" sldId="256"/>
            <ac:picMk id="3" creationId="{11EE49A1-1DE8-4E7F-B00B-6AB04E488589}"/>
          </ac:picMkLst>
        </pc:picChg>
        <pc:cxnChg chg="del">
          <ac:chgData name="Weeks, Katelyn Marie" userId="S::weekskm1522@uwec.edu::5e12214b-1304-4b1a-a56d-b0f285856e27" providerId="AD" clId="Web-{01F7DD36-84B5-4482-AA28-991A321BF294}" dt="2018-04-20T19:08:29.779" v="91"/>
          <ac:cxnSpMkLst>
            <pc:docMk/>
            <pc:sldMk cId="109857222" sldId="256"/>
            <ac:cxnSpMk id="35" creationId="{4B6118C6-24BF-4D67-952D-BFA6613E7211}"/>
          </ac:cxnSpMkLst>
        </pc:cxnChg>
        <pc:cxnChg chg="mod">
          <ac:chgData name="Weeks, Katelyn Marie" userId="S::weekskm1522@uwec.edu::5e12214b-1304-4b1a-a56d-b0f285856e27" providerId="AD" clId="Web-{01F7DD36-84B5-4482-AA28-991A321BF294}" dt="2018-04-20T19:06:14.697" v="83"/>
          <ac:cxnSpMkLst>
            <pc:docMk/>
            <pc:sldMk cId="109857222" sldId="256"/>
            <ac:cxnSpMk id="39" creationId="{00000000-0000-0000-0000-000000000000}"/>
          </ac:cxnSpMkLst>
        </pc:cxnChg>
        <pc:cxnChg chg="mod">
          <ac:chgData name="Weeks, Katelyn Marie" userId="S::weekskm1522@uwec.edu::5e12214b-1304-4b1a-a56d-b0f285856e27" providerId="AD" clId="Web-{01F7DD36-84B5-4482-AA28-991A321BF294}" dt="2018-04-20T19:06:10.884" v="82"/>
          <ac:cxnSpMkLst>
            <pc:docMk/>
            <pc:sldMk cId="109857222" sldId="256"/>
            <ac:cxnSpMk id="46" creationId="{00000000-0000-0000-0000-000000000000}"/>
          </ac:cxnSpMkLst>
        </pc:cxnChg>
        <pc:cxnChg chg="add del mod">
          <ac:chgData name="Weeks, Katelyn Marie" userId="S::weekskm1522@uwec.edu::5e12214b-1304-4b1a-a56d-b0f285856e27" providerId="AD" clId="Web-{01F7DD36-84B5-4482-AA28-991A321BF294}" dt="2018-04-20T18:48:21.435" v="43"/>
          <ac:cxnSpMkLst>
            <pc:docMk/>
            <pc:sldMk cId="109857222" sldId="256"/>
            <ac:cxnSpMk id="47" creationId="{5CBC7E2C-2348-419E-BF72-AD21C6EB6210}"/>
          </ac:cxnSpMkLst>
        </pc:cxnChg>
        <pc:cxnChg chg="del">
          <ac:chgData name="Weeks, Katelyn Marie" userId="S::weekskm1522@uwec.edu::5e12214b-1304-4b1a-a56d-b0f285856e27" providerId="AD" clId="Web-{01F7DD36-84B5-4482-AA28-991A321BF294}" dt="2018-04-20T18:59:53.453" v="45"/>
          <ac:cxnSpMkLst>
            <pc:docMk/>
            <pc:sldMk cId="109857222" sldId="256"/>
            <ac:cxnSpMk id="48" creationId="{00000000-0000-0000-0000-000000000000}"/>
          </ac:cxnSpMkLst>
        </pc:cxnChg>
        <pc:cxnChg chg="mod">
          <ac:chgData name="Weeks, Katelyn Marie" userId="S::weekskm1522@uwec.edu::5e12214b-1304-4b1a-a56d-b0f285856e27" providerId="AD" clId="Web-{01F7DD36-84B5-4482-AA28-991A321BF294}" dt="2018-04-20T19:04:25.929" v="75"/>
          <ac:cxnSpMkLst>
            <pc:docMk/>
            <pc:sldMk cId="109857222" sldId="256"/>
            <ac:cxnSpMk id="49" creationId="{00000000-0000-0000-0000-000000000000}"/>
          </ac:cxnSpMkLst>
        </pc:cxnChg>
        <pc:cxnChg chg="add mod">
          <ac:chgData name="Weeks, Katelyn Marie" userId="S::weekskm1522@uwec.edu::5e12214b-1304-4b1a-a56d-b0f285856e27" providerId="AD" clId="Web-{01F7DD36-84B5-4482-AA28-991A321BF294}" dt="2018-04-20T19:04:18.335" v="74"/>
          <ac:cxnSpMkLst>
            <pc:docMk/>
            <pc:sldMk cId="109857222" sldId="256"/>
            <ac:cxnSpMk id="50" creationId="{A37F838C-3150-429B-A5EC-65AD1F593F4C}"/>
          </ac:cxnSpMkLst>
        </pc:cxnChg>
      </pc:sldChg>
    </pc:docChg>
  </pc:docChgLst>
  <pc:docChgLst>
    <pc:chgData name="Weeks, Katelyn Marie" userId="S::weekskm1522@uwec.edu::5e12214b-1304-4b1a-a56d-b0f285856e27" providerId="AD" clId="Web-{E811D537-FEF0-42C4-A5DC-C61C81E0F37C}"/>
    <pc:docChg chg="modSld">
      <pc:chgData name="Weeks, Katelyn Marie" userId="S::weekskm1522@uwec.edu::5e12214b-1304-4b1a-a56d-b0f285856e27" providerId="AD" clId="Web-{E811D537-FEF0-42C4-A5DC-C61C81E0F37C}" dt="2018-04-25T17:05:51.832" v="64"/>
      <pc:docMkLst>
        <pc:docMk/>
      </pc:docMkLst>
      <pc:sldChg chg="addSp delSp modSp">
        <pc:chgData name="Weeks, Katelyn Marie" userId="S::weekskm1522@uwec.edu::5e12214b-1304-4b1a-a56d-b0f285856e27" providerId="AD" clId="Web-{E811D537-FEF0-42C4-A5DC-C61C81E0F37C}" dt="2018-04-25T17:05:51.832" v="64"/>
        <pc:sldMkLst>
          <pc:docMk/>
          <pc:sldMk cId="109857222" sldId="256"/>
        </pc:sldMkLst>
        <pc:spChg chg="mod">
          <ac:chgData name="Weeks, Katelyn Marie" userId="S::weekskm1522@uwec.edu::5e12214b-1304-4b1a-a56d-b0f285856e27" providerId="AD" clId="Web-{E811D537-FEF0-42C4-A5DC-C61C81E0F37C}" dt="2018-04-25T17:03:24.577" v="42"/>
          <ac:spMkLst>
            <pc:docMk/>
            <pc:sldMk cId="109857222" sldId="256"/>
            <ac:spMk id="2" creationId="{00000000-0000-0000-0000-000000000000}"/>
          </ac:spMkLst>
        </pc:spChg>
        <pc:spChg chg="mod">
          <ac:chgData name="Weeks, Katelyn Marie" userId="S::weekskm1522@uwec.edu::5e12214b-1304-4b1a-a56d-b0f285856e27" providerId="AD" clId="Web-{E811D537-FEF0-42C4-A5DC-C61C81E0F37C}" dt="2018-04-25T17:03:36.328" v="51"/>
          <ac:spMkLst>
            <pc:docMk/>
            <pc:sldMk cId="109857222" sldId="256"/>
            <ac:spMk id="31" creationId="{00000000-0000-0000-0000-000000000000}"/>
          </ac:spMkLst>
        </pc:spChg>
        <pc:picChg chg="mod">
          <ac:chgData name="Weeks, Katelyn Marie" userId="S::weekskm1522@uwec.edu::5e12214b-1304-4b1a-a56d-b0f285856e27" providerId="AD" clId="Web-{E811D537-FEF0-42C4-A5DC-C61C81E0F37C}" dt="2018-04-25T17:05:46.973" v="62"/>
          <ac:picMkLst>
            <pc:docMk/>
            <pc:sldMk cId="109857222" sldId="256"/>
            <ac:picMk id="27" creationId="{A796F411-9429-4BED-9899-2294887C13C8}"/>
          </ac:picMkLst>
        </pc:picChg>
        <pc:picChg chg="del">
          <ac:chgData name="Weeks, Katelyn Marie" userId="S::weekskm1522@uwec.edu::5e12214b-1304-4b1a-a56d-b0f285856e27" providerId="AD" clId="Web-{E811D537-FEF0-42C4-A5DC-C61C81E0F37C}" dt="2018-04-25T16:56:09.048" v="0"/>
          <ac:picMkLst>
            <pc:docMk/>
            <pc:sldMk cId="109857222" sldId="256"/>
            <ac:picMk id="35" creationId="{BA6B17A4-3726-4202-A8B5-5ADF014ACD0D}"/>
          </ac:picMkLst>
        </pc:picChg>
        <pc:picChg chg="add del mod">
          <ac:chgData name="Weeks, Katelyn Marie" userId="S::weekskm1522@uwec.edu::5e12214b-1304-4b1a-a56d-b0f285856e27" providerId="AD" clId="Web-{E811D537-FEF0-42C4-A5DC-C61C81E0F37C}" dt="2018-04-25T16:58:45.506" v="5"/>
          <ac:picMkLst>
            <pc:docMk/>
            <pc:sldMk cId="109857222" sldId="256"/>
            <ac:picMk id="40" creationId="{41AD7879-40A3-4A20-AC9B-63E86E3747DC}"/>
          </ac:picMkLst>
        </pc:picChg>
        <pc:picChg chg="add del mod">
          <ac:chgData name="Weeks, Katelyn Marie" userId="S::weekskm1522@uwec.edu::5e12214b-1304-4b1a-a56d-b0f285856e27" providerId="AD" clId="Web-{E811D537-FEF0-42C4-A5DC-C61C81E0F37C}" dt="2018-04-25T17:03:30.687" v="44"/>
          <ac:picMkLst>
            <pc:docMk/>
            <pc:sldMk cId="109857222" sldId="256"/>
            <ac:picMk id="42" creationId="{B4FC0BB7-333C-45A0-B0EA-9A0127C8D2F2}"/>
          </ac:picMkLst>
        </pc:picChg>
        <pc:picChg chg="add mod">
          <ac:chgData name="Weeks, Katelyn Marie" userId="S::weekskm1522@uwec.edu::5e12214b-1304-4b1a-a56d-b0f285856e27" providerId="AD" clId="Web-{E811D537-FEF0-42C4-A5DC-C61C81E0F37C}" dt="2018-04-25T17:05:51.832" v="64"/>
          <ac:picMkLst>
            <pc:docMk/>
            <pc:sldMk cId="109857222" sldId="256"/>
            <ac:picMk id="48" creationId="{ED912A10-662F-4A85-B60C-A7BBBAD2FA7B}"/>
          </ac:picMkLst>
        </pc:picChg>
      </pc:sldChg>
    </pc:docChg>
  </pc:docChgLst>
  <pc:docChgLst>
    <pc:chgData name="Weeks, Katelyn Marie" userId="S::weekskm1522@uwec.edu::5e12214b-1304-4b1a-a56d-b0f285856e27" providerId="AD" clId="Web-{B06486BB-6D45-429D-B154-80CE86FF9FA8}"/>
    <pc:docChg chg="modSld">
      <pc:chgData name="Weeks, Katelyn Marie" userId="S::weekskm1522@uwec.edu::5e12214b-1304-4b1a-a56d-b0f285856e27" providerId="AD" clId="Web-{B06486BB-6D45-429D-B154-80CE86FF9FA8}" dt="2018-04-25T16:50:37.154" v="1"/>
      <pc:docMkLst>
        <pc:docMk/>
      </pc:docMkLst>
      <pc:sldChg chg="addSp modSp">
        <pc:chgData name="Weeks, Katelyn Marie" userId="S::weekskm1522@uwec.edu::5e12214b-1304-4b1a-a56d-b0f285856e27" providerId="AD" clId="Web-{B06486BB-6D45-429D-B154-80CE86FF9FA8}" dt="2018-04-25T16:50:37.154" v="1"/>
        <pc:sldMkLst>
          <pc:docMk/>
          <pc:sldMk cId="109857222" sldId="256"/>
        </pc:sldMkLst>
        <pc:picChg chg="add mod">
          <ac:chgData name="Weeks, Katelyn Marie" userId="S::weekskm1522@uwec.edu::5e12214b-1304-4b1a-a56d-b0f285856e27" providerId="AD" clId="Web-{B06486BB-6D45-429D-B154-80CE86FF9FA8}" dt="2018-04-25T16:50:37.154" v="1"/>
          <ac:picMkLst>
            <pc:docMk/>
            <pc:sldMk cId="109857222" sldId="256"/>
            <ac:picMk id="35" creationId="{BA6B17A4-3726-4202-A8B5-5ADF014ACD0D}"/>
          </ac:picMkLst>
        </pc:picChg>
      </pc:sldChg>
    </pc:docChg>
  </pc:docChgLst>
  <pc:docChgLst>
    <pc:chgData name="Weeks, Katelyn Marie" userId="S::weekskm1522@uwec.edu::5e12214b-1304-4b1a-a56d-b0f285856e27" providerId="AD" clId="Web-{9B417894-DB94-4C25-B534-1E3FBB97AB9E}"/>
    <pc:docChg chg="modSld">
      <pc:chgData name="Weeks, Katelyn Marie" userId="S::weekskm1522@uwec.edu::5e12214b-1304-4b1a-a56d-b0f285856e27" providerId="AD" clId="Web-{9B417894-DB94-4C25-B534-1E3FBB97AB9E}" dt="2018-04-17T13:43:34.316" v="16"/>
      <pc:docMkLst>
        <pc:docMk/>
      </pc:docMkLst>
      <pc:sldChg chg="addSp delSp modSp">
        <pc:chgData name="Weeks, Katelyn Marie" userId="S::weekskm1522@uwec.edu::5e12214b-1304-4b1a-a56d-b0f285856e27" providerId="AD" clId="Web-{9B417894-DB94-4C25-B534-1E3FBB97AB9E}" dt="2018-04-17T13:43:34.316" v="16"/>
        <pc:sldMkLst>
          <pc:docMk/>
          <pc:sldMk cId="109857222" sldId="256"/>
        </pc:sldMkLst>
        <pc:spChg chg="del">
          <ac:chgData name="Weeks, Katelyn Marie" userId="S::weekskm1522@uwec.edu::5e12214b-1304-4b1a-a56d-b0f285856e27" providerId="AD" clId="Web-{9B417894-DB94-4C25-B534-1E3FBB97AB9E}" dt="2018-04-17T13:38:11.802" v="1"/>
          <ac:spMkLst>
            <pc:docMk/>
            <pc:sldMk cId="109857222" sldId="256"/>
            <ac:spMk id="13" creationId="{00000000-0000-0000-0000-000000000000}"/>
          </ac:spMkLst>
        </pc:spChg>
        <pc:spChg chg="add mod">
          <ac:chgData name="Weeks, Katelyn Marie" userId="S::weekskm1522@uwec.edu::5e12214b-1304-4b1a-a56d-b0f285856e27" providerId="AD" clId="Web-{9B417894-DB94-4C25-B534-1E3FBB97AB9E}" dt="2018-04-17T13:39:37.462" v="6"/>
          <ac:spMkLst>
            <pc:docMk/>
            <pc:sldMk cId="109857222" sldId="256"/>
            <ac:spMk id="36" creationId="{BAC90DC3-E016-490D-8A40-10FEE63F65DC}"/>
          </ac:spMkLst>
        </pc:spChg>
        <pc:picChg chg="add mod">
          <ac:chgData name="Weeks, Katelyn Marie" userId="S::weekskm1522@uwec.edu::5e12214b-1304-4b1a-a56d-b0f285856e27" providerId="AD" clId="Web-{9B417894-DB94-4C25-B534-1E3FBB97AB9E}" dt="2018-04-17T13:39:14.180" v="4"/>
          <ac:picMkLst>
            <pc:docMk/>
            <pc:sldMk cId="109857222" sldId="256"/>
            <ac:picMk id="5" creationId="{2D2B6813-2219-4924-BC26-BC71B8E925C6}"/>
          </ac:picMkLst>
        </pc:picChg>
        <pc:picChg chg="mod">
          <ac:chgData name="Weeks, Katelyn Marie" userId="S::weekskm1522@uwec.edu::5e12214b-1304-4b1a-a56d-b0f285856e27" providerId="AD" clId="Web-{9B417894-DB94-4C25-B534-1E3FBB97AB9E}" dt="2018-04-17T13:36:53.923" v="0"/>
          <ac:picMkLst>
            <pc:docMk/>
            <pc:sldMk cId="109857222" sldId="256"/>
            <ac:picMk id="8" creationId="{6AAE641A-6B96-4CB3-927B-768387A68227}"/>
          </ac:picMkLst>
        </pc:picChg>
        <pc:picChg chg="add mod">
          <ac:chgData name="Weeks, Katelyn Marie" userId="S::weekskm1522@uwec.edu::5e12214b-1304-4b1a-a56d-b0f285856e27" providerId="AD" clId="Web-{9B417894-DB94-4C25-B534-1E3FBB97AB9E}" dt="2018-04-17T13:40:00.150" v="8"/>
          <ac:picMkLst>
            <pc:docMk/>
            <pc:sldMk cId="109857222" sldId="256"/>
            <ac:picMk id="21" creationId="{B36019E6-8904-4AA6-B5E3-54172AE23740}"/>
          </ac:picMkLst>
        </pc:picChg>
        <pc:picChg chg="add mod">
          <ac:chgData name="Weeks, Katelyn Marie" userId="S::weekskm1522@uwec.edu::5e12214b-1304-4b1a-a56d-b0f285856e27" providerId="AD" clId="Web-{9B417894-DB94-4C25-B534-1E3FBB97AB9E}" dt="2018-04-17T13:40:11.339" v="10"/>
          <ac:picMkLst>
            <pc:docMk/>
            <pc:sldMk cId="109857222" sldId="256"/>
            <ac:picMk id="38" creationId="{F822010B-4324-4110-95F1-BD43768C295C}"/>
          </ac:picMkLst>
        </pc:picChg>
        <pc:picChg chg="add mod">
          <ac:chgData name="Weeks, Katelyn Marie" userId="S::weekskm1522@uwec.edu::5e12214b-1304-4b1a-a56d-b0f285856e27" providerId="AD" clId="Web-{9B417894-DB94-4C25-B534-1E3FBB97AB9E}" dt="2018-04-17T13:41:43.061" v="12"/>
          <ac:picMkLst>
            <pc:docMk/>
            <pc:sldMk cId="109857222" sldId="256"/>
            <ac:picMk id="40" creationId="{269F338C-6539-492D-95B4-86CE539D0050}"/>
          </ac:picMkLst>
        </pc:picChg>
        <pc:picChg chg="add mod">
          <ac:chgData name="Weeks, Katelyn Marie" userId="S::weekskm1522@uwec.edu::5e12214b-1304-4b1a-a56d-b0f285856e27" providerId="AD" clId="Web-{9B417894-DB94-4C25-B534-1E3FBB97AB9E}" dt="2018-04-17T13:41:55.749" v="14"/>
          <ac:picMkLst>
            <pc:docMk/>
            <pc:sldMk cId="109857222" sldId="256"/>
            <ac:picMk id="42" creationId="{30A8526B-DF51-40B9-84B8-D0405FAA50FE}"/>
          </ac:picMkLst>
        </pc:picChg>
        <pc:picChg chg="add mod">
          <ac:chgData name="Weeks, Katelyn Marie" userId="S::weekskm1522@uwec.edu::5e12214b-1304-4b1a-a56d-b0f285856e27" providerId="AD" clId="Web-{9B417894-DB94-4C25-B534-1E3FBB97AB9E}" dt="2018-04-17T13:43:34.316" v="16"/>
          <ac:picMkLst>
            <pc:docMk/>
            <pc:sldMk cId="109857222" sldId="256"/>
            <ac:picMk id="44" creationId="{8BE78976-3B31-47FC-B1FC-AC0F22876DB6}"/>
          </ac:picMkLst>
        </pc:picChg>
      </pc:sldChg>
    </pc:docChg>
  </pc:docChgLst>
  <pc:docChgLst>
    <pc:chgData name="Weeks, Katelyn Marie" userId="S::weekskm1522@uwec.edu::5e12214b-1304-4b1a-a56d-b0f285856e27" providerId="AD" clId="Web-{44B2C5B2-9B1C-41D4-83BC-4EA65EE2B178}"/>
    <pc:docChg chg="modSld">
      <pc:chgData name="Weeks, Katelyn Marie" userId="S::weekskm1522@uwec.edu::5e12214b-1304-4b1a-a56d-b0f285856e27" providerId="AD" clId="Web-{44B2C5B2-9B1C-41D4-83BC-4EA65EE2B178}" dt="2018-04-17T14:06:39.575" v="205"/>
      <pc:docMkLst>
        <pc:docMk/>
      </pc:docMkLst>
      <pc:sldChg chg="addSp modSp">
        <pc:chgData name="Weeks, Katelyn Marie" userId="S::weekskm1522@uwec.edu::5e12214b-1304-4b1a-a56d-b0f285856e27" providerId="AD" clId="Web-{44B2C5B2-9B1C-41D4-83BC-4EA65EE2B178}" dt="2018-04-17T14:06:39.575" v="205"/>
        <pc:sldMkLst>
          <pc:docMk/>
          <pc:sldMk cId="109857222" sldId="256"/>
        </pc:sldMkLst>
        <pc:spChg chg="add mod ord">
          <ac:chgData name="Weeks, Katelyn Marie" userId="S::weekskm1522@uwec.edu::5e12214b-1304-4b1a-a56d-b0f285856e27" providerId="AD" clId="Web-{44B2C5B2-9B1C-41D4-83BC-4EA65EE2B178}" dt="2018-04-17T14:06:15.637" v="203"/>
          <ac:spMkLst>
            <pc:docMk/>
            <pc:sldMk cId="109857222" sldId="256"/>
            <ac:spMk id="13" creationId="{9DE4F986-8614-4852-AFD9-2F7330FE5D6E}"/>
          </ac:spMkLst>
        </pc:spChg>
        <pc:spChg chg="mod">
          <ac:chgData name="Weeks, Katelyn Marie" userId="S::weekskm1522@uwec.edu::5e12214b-1304-4b1a-a56d-b0f285856e27" providerId="AD" clId="Web-{44B2C5B2-9B1C-41D4-83BC-4EA65EE2B178}" dt="2018-04-17T13:58:01.434" v="160"/>
          <ac:spMkLst>
            <pc:docMk/>
            <pc:sldMk cId="109857222" sldId="256"/>
            <ac:spMk id="22" creationId="{00000000-0000-0000-0000-000000000000}"/>
          </ac:spMkLst>
        </pc:spChg>
        <pc:spChg chg="mod">
          <ac:chgData name="Weeks, Katelyn Marie" userId="S::weekskm1522@uwec.edu::5e12214b-1304-4b1a-a56d-b0f285856e27" providerId="AD" clId="Web-{44B2C5B2-9B1C-41D4-83BC-4EA65EE2B178}" dt="2018-04-17T13:58:06.715" v="161"/>
          <ac:spMkLst>
            <pc:docMk/>
            <pc:sldMk cId="109857222" sldId="256"/>
            <ac:spMk id="23" creationId="{00000000-0000-0000-0000-000000000000}"/>
          </ac:spMkLst>
        </pc:spChg>
        <pc:spChg chg="mod">
          <ac:chgData name="Weeks, Katelyn Marie" userId="S::weekskm1522@uwec.edu::5e12214b-1304-4b1a-a56d-b0f285856e27" providerId="AD" clId="Web-{44B2C5B2-9B1C-41D4-83BC-4EA65EE2B178}" dt="2018-04-17T13:57:44.480" v="158"/>
          <ac:spMkLst>
            <pc:docMk/>
            <pc:sldMk cId="109857222" sldId="256"/>
            <ac:spMk id="24" creationId="{00000000-0000-0000-0000-000000000000}"/>
          </ac:spMkLst>
        </pc:spChg>
        <pc:spChg chg="mod">
          <ac:chgData name="Weeks, Katelyn Marie" userId="S::weekskm1522@uwec.edu::5e12214b-1304-4b1a-a56d-b0f285856e27" providerId="AD" clId="Web-{44B2C5B2-9B1C-41D4-83BC-4EA65EE2B178}" dt="2018-04-17T13:57:09.463" v="154"/>
          <ac:spMkLst>
            <pc:docMk/>
            <pc:sldMk cId="109857222" sldId="256"/>
            <ac:spMk id="25" creationId="{00000000-0000-0000-0000-000000000000}"/>
          </ac:spMkLst>
        </pc:spChg>
        <pc:spChg chg="mod">
          <ac:chgData name="Weeks, Katelyn Marie" userId="S::weekskm1522@uwec.edu::5e12214b-1304-4b1a-a56d-b0f285856e27" providerId="AD" clId="Web-{44B2C5B2-9B1C-41D4-83BC-4EA65EE2B178}" dt="2018-04-17T13:58:29.810" v="164"/>
          <ac:spMkLst>
            <pc:docMk/>
            <pc:sldMk cId="109857222" sldId="256"/>
            <ac:spMk id="28" creationId="{00000000-0000-0000-0000-000000000000}"/>
          </ac:spMkLst>
        </pc:spChg>
        <pc:spChg chg="mod">
          <ac:chgData name="Weeks, Katelyn Marie" userId="S::weekskm1522@uwec.edu::5e12214b-1304-4b1a-a56d-b0f285856e27" providerId="AD" clId="Web-{44B2C5B2-9B1C-41D4-83BC-4EA65EE2B178}" dt="2018-04-17T14:02:50.443" v="181"/>
          <ac:spMkLst>
            <pc:docMk/>
            <pc:sldMk cId="109857222" sldId="256"/>
            <ac:spMk id="29" creationId="{00000000-0000-0000-0000-000000000000}"/>
          </ac:spMkLst>
        </pc:spChg>
        <pc:spChg chg="mod">
          <ac:chgData name="Weeks, Katelyn Marie" userId="S::weekskm1522@uwec.edu::5e12214b-1304-4b1a-a56d-b0f285856e27" providerId="AD" clId="Web-{44B2C5B2-9B1C-41D4-83BC-4EA65EE2B178}" dt="2018-04-17T13:57:25.386" v="156"/>
          <ac:spMkLst>
            <pc:docMk/>
            <pc:sldMk cId="109857222" sldId="256"/>
            <ac:spMk id="32" creationId="{00000000-0000-0000-0000-000000000000}"/>
          </ac:spMkLst>
        </pc:spChg>
        <pc:spChg chg="mod">
          <ac:chgData name="Weeks, Katelyn Marie" userId="S::weekskm1522@uwec.edu::5e12214b-1304-4b1a-a56d-b0f285856e27" providerId="AD" clId="Web-{44B2C5B2-9B1C-41D4-83BC-4EA65EE2B178}" dt="2018-04-17T13:56:58.354" v="151"/>
          <ac:spMkLst>
            <pc:docMk/>
            <pc:sldMk cId="109857222" sldId="256"/>
            <ac:spMk id="33" creationId="{00000000-0000-0000-0000-000000000000}"/>
          </ac:spMkLst>
        </pc:spChg>
        <pc:spChg chg="mod">
          <ac:chgData name="Weeks, Katelyn Marie" userId="S::weekskm1522@uwec.edu::5e12214b-1304-4b1a-a56d-b0f285856e27" providerId="AD" clId="Web-{44B2C5B2-9B1C-41D4-83BC-4EA65EE2B178}" dt="2018-04-17T14:06:39.575" v="205"/>
          <ac:spMkLst>
            <pc:docMk/>
            <pc:sldMk cId="109857222" sldId="256"/>
            <ac:spMk id="36" creationId="{BAC90DC3-E016-490D-8A40-10FEE63F65DC}"/>
          </ac:spMkLst>
        </pc:spChg>
        <pc:graphicFrameChg chg="mod">
          <ac:chgData name="Weeks, Katelyn Marie" userId="S::weekskm1522@uwec.edu::5e12214b-1304-4b1a-a56d-b0f285856e27" providerId="AD" clId="Web-{44B2C5B2-9B1C-41D4-83BC-4EA65EE2B178}" dt="2018-04-17T13:57:51.934" v="159"/>
          <ac:graphicFrameMkLst>
            <pc:docMk/>
            <pc:sldMk cId="109857222" sldId="256"/>
            <ac:graphicFrameMk id="9" creationId="{00000000-0000-0000-0000-000000000000}"/>
          </ac:graphicFrameMkLst>
        </pc:graphicFrameChg>
        <pc:picChg chg="mod">
          <ac:chgData name="Weeks, Katelyn Marie" userId="S::weekskm1522@uwec.edu::5e12214b-1304-4b1a-a56d-b0f285856e27" providerId="AD" clId="Web-{44B2C5B2-9B1C-41D4-83BC-4EA65EE2B178}" dt="2018-04-17T14:06:22.356" v="204"/>
          <ac:picMkLst>
            <pc:docMk/>
            <pc:sldMk cId="109857222" sldId="256"/>
            <ac:picMk id="5" creationId="{2D2B6813-2219-4924-BC26-BC71B8E925C6}"/>
          </ac:picMkLst>
        </pc:picChg>
        <pc:picChg chg="mod">
          <ac:chgData name="Weeks, Katelyn Marie" userId="S::weekskm1522@uwec.edu::5e12214b-1304-4b1a-a56d-b0f285856e27" providerId="AD" clId="Web-{44B2C5B2-9B1C-41D4-83BC-4EA65EE2B178}" dt="2018-04-17T13:59:19.780" v="176"/>
          <ac:picMkLst>
            <pc:docMk/>
            <pc:sldMk cId="109857222" sldId="256"/>
            <ac:picMk id="10" creationId="{54861296-7110-46C4-82BA-A443C077820F}"/>
          </ac:picMkLst>
        </pc:picChg>
        <pc:picChg chg="mod">
          <ac:chgData name="Weeks, Katelyn Marie" userId="S::weekskm1522@uwec.edu::5e12214b-1304-4b1a-a56d-b0f285856e27" providerId="AD" clId="Web-{44B2C5B2-9B1C-41D4-83BC-4EA65EE2B178}" dt="2018-04-17T13:59:07.498" v="173"/>
          <ac:picMkLst>
            <pc:docMk/>
            <pc:sldMk cId="109857222" sldId="256"/>
            <ac:picMk id="14" creationId="{1F41D29F-28E6-4D67-BCFE-86E2CD557174}"/>
          </ac:picMkLst>
        </pc:picChg>
        <pc:picChg chg="mod">
          <ac:chgData name="Weeks, Katelyn Marie" userId="S::weekskm1522@uwec.edu::5e12214b-1304-4b1a-a56d-b0f285856e27" providerId="AD" clId="Web-{44B2C5B2-9B1C-41D4-83BC-4EA65EE2B178}" dt="2018-04-17T14:03:03.443" v="187"/>
          <ac:picMkLst>
            <pc:docMk/>
            <pc:sldMk cId="109857222" sldId="256"/>
            <ac:picMk id="21" creationId="{B36019E6-8904-4AA6-B5E3-54172AE23740}"/>
          </ac:picMkLst>
        </pc:picChg>
        <pc:picChg chg="mod">
          <ac:chgData name="Weeks, Katelyn Marie" userId="S::weekskm1522@uwec.edu::5e12214b-1304-4b1a-a56d-b0f285856e27" providerId="AD" clId="Web-{44B2C5B2-9B1C-41D4-83BC-4EA65EE2B178}" dt="2018-04-17T14:02:58.490" v="186"/>
          <ac:picMkLst>
            <pc:docMk/>
            <pc:sldMk cId="109857222" sldId="256"/>
            <ac:picMk id="38" creationId="{F822010B-4324-4110-95F1-BD43768C295C}"/>
          </ac:picMkLst>
        </pc:picChg>
        <pc:picChg chg="mod">
          <ac:chgData name="Weeks, Katelyn Marie" userId="S::weekskm1522@uwec.edu::5e12214b-1304-4b1a-a56d-b0f285856e27" providerId="AD" clId="Web-{44B2C5B2-9B1C-41D4-83BC-4EA65EE2B178}" dt="2018-04-17T14:03:13.944" v="189"/>
          <ac:picMkLst>
            <pc:docMk/>
            <pc:sldMk cId="109857222" sldId="256"/>
            <ac:picMk id="40" creationId="{269F338C-6539-492D-95B4-86CE539D0050}"/>
          </ac:picMkLst>
        </pc:picChg>
        <pc:picChg chg="mod">
          <ac:chgData name="Weeks, Katelyn Marie" userId="S::weekskm1522@uwec.edu::5e12214b-1304-4b1a-a56d-b0f285856e27" providerId="AD" clId="Web-{44B2C5B2-9B1C-41D4-83BC-4EA65EE2B178}" dt="2018-04-17T14:03:07.506" v="188"/>
          <ac:picMkLst>
            <pc:docMk/>
            <pc:sldMk cId="109857222" sldId="256"/>
            <ac:picMk id="42" creationId="{30A8526B-DF51-40B9-84B8-D0405FAA50FE}"/>
          </ac:picMkLst>
        </pc:picChg>
        <pc:picChg chg="mod">
          <ac:chgData name="Weeks, Katelyn Marie" userId="S::weekskm1522@uwec.edu::5e12214b-1304-4b1a-a56d-b0f285856e27" providerId="AD" clId="Web-{44B2C5B2-9B1C-41D4-83BC-4EA65EE2B178}" dt="2018-04-17T13:58:37.935" v="166"/>
          <ac:picMkLst>
            <pc:docMk/>
            <pc:sldMk cId="109857222" sldId="256"/>
            <ac:picMk id="44" creationId="{8BE78976-3B31-47FC-B1FC-AC0F22876DB6}"/>
          </ac:picMkLst>
        </pc:picChg>
        <pc:cxnChg chg="mod">
          <ac:chgData name="Weeks, Katelyn Marie" userId="S::weekskm1522@uwec.edu::5e12214b-1304-4b1a-a56d-b0f285856e27" providerId="AD" clId="Web-{44B2C5B2-9B1C-41D4-83BC-4EA65EE2B178}" dt="2018-04-17T13:59:15.155" v="175"/>
          <ac:cxnSpMkLst>
            <pc:docMk/>
            <pc:sldMk cId="109857222" sldId="256"/>
            <ac:cxnSpMk id="35" creationId="{4B6118C6-24BF-4D67-952D-BFA6613E7211}"/>
          </ac:cxnSpMkLst>
        </pc:cxnChg>
      </pc:sldChg>
    </pc:docChg>
  </pc:docChgLst>
  <pc:docChgLst>
    <pc:chgData name="Weeks, Katelyn Marie" userId="S::weekskm1522@uwec.edu::5e12214b-1304-4b1a-a56d-b0f285856e27" providerId="AD" clId="Web-{0D66EAD0-0504-4B2F-A3FC-C96ACECEAFAF}"/>
    <pc:docChg chg="modSld">
      <pc:chgData name="Weeks, Katelyn Marie" userId="S::weekskm1522@uwec.edu::5e12214b-1304-4b1a-a56d-b0f285856e27" providerId="AD" clId="Web-{0D66EAD0-0504-4B2F-A3FC-C96ACECEAFAF}" dt="2018-04-16T18:36:03.124" v="141"/>
      <pc:docMkLst>
        <pc:docMk/>
      </pc:docMkLst>
      <pc:sldChg chg="addSp delSp modSp">
        <pc:chgData name="Weeks, Katelyn Marie" userId="S::weekskm1522@uwec.edu::5e12214b-1304-4b1a-a56d-b0f285856e27" providerId="AD" clId="Web-{0D66EAD0-0504-4B2F-A3FC-C96ACECEAFAF}" dt="2018-04-16T18:36:03.124" v="141"/>
        <pc:sldMkLst>
          <pc:docMk/>
          <pc:sldMk cId="109857222" sldId="256"/>
        </pc:sldMkLst>
        <pc:spChg chg="mod">
          <ac:chgData name="Weeks, Katelyn Marie" userId="S::weekskm1522@uwec.edu::5e12214b-1304-4b1a-a56d-b0f285856e27" providerId="AD" clId="Web-{0D66EAD0-0504-4B2F-A3FC-C96ACECEAFAF}" dt="2018-04-16T18:13:51.021" v="34"/>
          <ac:spMkLst>
            <pc:docMk/>
            <pc:sldMk cId="109857222" sldId="256"/>
            <ac:spMk id="15" creationId="{00000000-0000-0000-0000-000000000000}"/>
          </ac:spMkLst>
        </pc:spChg>
        <pc:spChg chg="mod">
          <ac:chgData name="Weeks, Katelyn Marie" userId="S::weekskm1522@uwec.edu::5e12214b-1304-4b1a-a56d-b0f285856e27" providerId="AD" clId="Web-{0D66EAD0-0504-4B2F-A3FC-C96ACECEAFAF}" dt="2018-04-16T18:14:03.099" v="35"/>
          <ac:spMkLst>
            <pc:docMk/>
            <pc:sldMk cId="109857222" sldId="256"/>
            <ac:spMk id="16" creationId="{00000000-0000-0000-0000-000000000000}"/>
          </ac:spMkLst>
        </pc:spChg>
        <pc:spChg chg="mod">
          <ac:chgData name="Weeks, Katelyn Marie" userId="S::weekskm1522@uwec.edu::5e12214b-1304-4b1a-a56d-b0f285856e27" providerId="AD" clId="Web-{0D66EAD0-0504-4B2F-A3FC-C96ACECEAFAF}" dt="2018-04-16T18:14:10.303" v="36"/>
          <ac:spMkLst>
            <pc:docMk/>
            <pc:sldMk cId="109857222" sldId="256"/>
            <ac:spMk id="19" creationId="{00000000-0000-0000-0000-000000000000}"/>
          </ac:spMkLst>
        </pc:spChg>
        <pc:spChg chg="del mod">
          <ac:chgData name="Weeks, Katelyn Marie" userId="S::weekskm1522@uwec.edu::5e12214b-1304-4b1a-a56d-b0f285856e27" providerId="AD" clId="Web-{0D66EAD0-0504-4B2F-A3FC-C96ACECEAFAF}" dt="2018-04-16T18:13:20.926" v="31"/>
          <ac:spMkLst>
            <pc:docMk/>
            <pc:sldMk cId="109857222" sldId="256"/>
            <ac:spMk id="21" creationId="{00000000-0000-0000-0000-000000000000}"/>
          </ac:spMkLst>
        </pc:spChg>
        <pc:spChg chg="mod">
          <ac:chgData name="Weeks, Katelyn Marie" userId="S::weekskm1522@uwec.edu::5e12214b-1304-4b1a-a56d-b0f285856e27" providerId="AD" clId="Web-{0D66EAD0-0504-4B2F-A3FC-C96ACECEAFAF}" dt="2018-04-16T18:15:04.085" v="41"/>
          <ac:spMkLst>
            <pc:docMk/>
            <pc:sldMk cId="109857222" sldId="256"/>
            <ac:spMk id="25" creationId="{00000000-0000-0000-0000-000000000000}"/>
          </ac:spMkLst>
        </pc:spChg>
        <pc:spChg chg="mod">
          <ac:chgData name="Weeks, Katelyn Marie" userId="S::weekskm1522@uwec.edu::5e12214b-1304-4b1a-a56d-b0f285856e27" providerId="AD" clId="Web-{0D66EAD0-0504-4B2F-A3FC-C96ACECEAFAF}" dt="2018-04-16T18:14:46.834" v="38"/>
          <ac:spMkLst>
            <pc:docMk/>
            <pc:sldMk cId="109857222" sldId="256"/>
            <ac:spMk id="30" creationId="{00000000-0000-0000-0000-000000000000}"/>
          </ac:spMkLst>
        </pc:spChg>
        <pc:spChg chg="mod">
          <ac:chgData name="Weeks, Katelyn Marie" userId="S::weekskm1522@uwec.edu::5e12214b-1304-4b1a-a56d-b0f285856e27" providerId="AD" clId="Web-{0D66EAD0-0504-4B2F-A3FC-C96ACECEAFAF}" dt="2018-04-16T18:14:54.803" v="39"/>
          <ac:spMkLst>
            <pc:docMk/>
            <pc:sldMk cId="109857222" sldId="256"/>
            <ac:spMk id="31" creationId="{00000000-0000-0000-0000-000000000000}"/>
          </ac:spMkLst>
        </pc:spChg>
        <pc:spChg chg="mod">
          <ac:chgData name="Weeks, Katelyn Marie" userId="S::weekskm1522@uwec.edu::5e12214b-1304-4b1a-a56d-b0f285856e27" providerId="AD" clId="Web-{0D66EAD0-0504-4B2F-A3FC-C96ACECEAFAF}" dt="2018-04-16T18:19:08.183" v="120"/>
          <ac:spMkLst>
            <pc:docMk/>
            <pc:sldMk cId="109857222" sldId="256"/>
            <ac:spMk id="32" creationId="{00000000-0000-0000-0000-000000000000}"/>
          </ac:spMkLst>
        </pc:spChg>
        <pc:spChg chg="mod">
          <ac:chgData name="Weeks, Katelyn Marie" userId="S::weekskm1522@uwec.edu::5e12214b-1304-4b1a-a56d-b0f285856e27" providerId="AD" clId="Web-{0D66EAD0-0504-4B2F-A3FC-C96ACECEAFAF}" dt="2018-04-16T18:14:59.756" v="40"/>
          <ac:spMkLst>
            <pc:docMk/>
            <pc:sldMk cId="109857222" sldId="256"/>
            <ac:spMk id="33" creationId="{00000000-0000-0000-0000-000000000000}"/>
          </ac:spMkLst>
        </pc:spChg>
        <pc:graphicFrameChg chg="add mod">
          <ac:chgData name="Weeks, Katelyn Marie" userId="S::weekskm1522@uwec.edu::5e12214b-1304-4b1a-a56d-b0f285856e27" providerId="AD" clId="Web-{0D66EAD0-0504-4B2F-A3FC-C96ACECEAFAF}" dt="2018-04-16T18:14:15.568" v="37"/>
          <ac:graphicFrameMkLst>
            <pc:docMk/>
            <pc:sldMk cId="109857222" sldId="256"/>
            <ac:graphicFrameMk id="7" creationId="{D922F727-883B-41E2-A071-149AD2EDEDD0}"/>
          </ac:graphicFrameMkLst>
        </pc:graphicFrameChg>
        <pc:picChg chg="add mod">
          <ac:chgData name="Weeks, Katelyn Marie" userId="S::weekskm1522@uwec.edu::5e12214b-1304-4b1a-a56d-b0f285856e27" providerId="AD" clId="Web-{0D66EAD0-0504-4B2F-A3FC-C96ACECEAFAF}" dt="2018-04-16T18:36:03.124" v="141"/>
          <ac:picMkLst>
            <pc:docMk/>
            <pc:sldMk cId="109857222" sldId="256"/>
            <ac:picMk id="3" creationId="{0EAFD716-7849-4EDB-ACA1-129BB7C7B0DB}"/>
          </ac:picMkLst>
        </pc:picChg>
        <pc:picChg chg="add mod">
          <ac:chgData name="Weeks, Katelyn Marie" userId="S::weekskm1522@uwec.edu::5e12214b-1304-4b1a-a56d-b0f285856e27" providerId="AD" clId="Web-{0D66EAD0-0504-4B2F-A3FC-C96ACECEAFAF}" dt="2018-04-16T18:20:48.919" v="124"/>
          <ac:picMkLst>
            <pc:docMk/>
            <pc:sldMk cId="109857222" sldId="256"/>
            <ac:picMk id="8" creationId="{6AAE641A-6B96-4CB3-927B-768387A68227}"/>
          </ac:picMkLst>
        </pc:picChg>
        <pc:picChg chg="add mod">
          <ac:chgData name="Weeks, Katelyn Marie" userId="S::weekskm1522@uwec.edu::5e12214b-1304-4b1a-a56d-b0f285856e27" providerId="AD" clId="Web-{0D66EAD0-0504-4B2F-A3FC-C96ACECEAFAF}" dt="2018-04-16T18:21:47.639" v="131"/>
          <ac:picMkLst>
            <pc:docMk/>
            <pc:sldMk cId="109857222" sldId="256"/>
            <ac:picMk id="10" creationId="{54861296-7110-46C4-82BA-A443C077820F}"/>
          </ac:picMkLst>
        </pc:picChg>
        <pc:picChg chg="add mod">
          <ac:chgData name="Weeks, Katelyn Marie" userId="S::weekskm1522@uwec.edu::5e12214b-1304-4b1a-a56d-b0f285856e27" providerId="AD" clId="Web-{0D66EAD0-0504-4B2F-A3FC-C96ACECEAFAF}" dt="2018-04-16T18:21:50.311" v="132"/>
          <ac:picMkLst>
            <pc:docMk/>
            <pc:sldMk cId="109857222" sldId="256"/>
            <ac:picMk id="14" creationId="{1F41D29F-28E6-4D67-BCFE-86E2CD557174}"/>
          </ac:picMkLst>
        </pc:picChg>
        <pc:picChg chg="add mod">
          <ac:chgData name="Weeks, Katelyn Marie" userId="S::weekskm1522@uwec.edu::5e12214b-1304-4b1a-a56d-b0f285856e27" providerId="AD" clId="Web-{0D66EAD0-0504-4B2F-A3FC-C96ACECEAFAF}" dt="2018-04-16T18:31:26.072" v="137"/>
          <ac:picMkLst>
            <pc:docMk/>
            <pc:sldMk cId="109857222" sldId="256"/>
            <ac:picMk id="27" creationId="{A796F411-9429-4BED-9899-2294887C13C8}"/>
          </ac:picMkLst>
        </pc:picChg>
        <pc:cxnChg chg="add mod">
          <ac:chgData name="Weeks, Katelyn Marie" userId="S::weekskm1522@uwec.edu::5e12214b-1304-4b1a-a56d-b0f285856e27" providerId="AD" clId="Web-{0D66EAD0-0504-4B2F-A3FC-C96ACECEAFAF}" dt="2018-04-16T18:23:01.625" v="135"/>
          <ac:cxnSpMkLst>
            <pc:docMk/>
            <pc:sldMk cId="109857222" sldId="256"/>
            <ac:cxnSpMk id="35" creationId="{4B6118C6-24BF-4D67-952D-BFA6613E7211}"/>
          </ac:cxnSpMkLst>
        </pc:cxnChg>
      </pc:sldChg>
    </pc:docChg>
  </pc:docChgLst>
  <pc:docChgLst>
    <pc:chgData name="Weeks, Katelyn Marie" userId="S::weekskm1522@uwec.edu::5e12214b-1304-4b1a-a56d-b0f285856e27" providerId="AD" clId="Web-{7153FC73-20F8-43C3-91F9-A79D61068029}"/>
    <pc:docChg chg="modSld">
      <pc:chgData name="Weeks, Katelyn Marie" userId="S::weekskm1522@uwec.edu::5e12214b-1304-4b1a-a56d-b0f285856e27" providerId="AD" clId="Web-{7153FC73-20F8-43C3-91F9-A79D61068029}" dt="2018-04-17T13:49:17.343" v="53"/>
      <pc:docMkLst>
        <pc:docMk/>
      </pc:docMkLst>
      <pc:sldChg chg="modSp">
        <pc:chgData name="Weeks, Katelyn Marie" userId="S::weekskm1522@uwec.edu::5e12214b-1304-4b1a-a56d-b0f285856e27" providerId="AD" clId="Web-{7153FC73-20F8-43C3-91F9-A79D61068029}" dt="2018-04-17T13:49:17.343" v="53"/>
        <pc:sldMkLst>
          <pc:docMk/>
          <pc:sldMk cId="109857222" sldId="256"/>
        </pc:sldMkLst>
        <pc:spChg chg="mod">
          <ac:chgData name="Weeks, Katelyn Marie" userId="S::weekskm1522@uwec.edu::5e12214b-1304-4b1a-a56d-b0f285856e27" providerId="AD" clId="Web-{7153FC73-20F8-43C3-91F9-A79D61068029}" dt="2018-04-17T13:48:56.436" v="45"/>
          <ac:spMkLst>
            <pc:docMk/>
            <pc:sldMk cId="109857222" sldId="256"/>
            <ac:spMk id="29" creationId="{00000000-0000-0000-0000-000000000000}"/>
          </ac:spMkLst>
        </pc:spChg>
        <pc:picChg chg="mod">
          <ac:chgData name="Weeks, Katelyn Marie" userId="S::weekskm1522@uwec.edu::5e12214b-1304-4b1a-a56d-b0f285856e27" providerId="AD" clId="Web-{7153FC73-20F8-43C3-91F9-A79D61068029}" dt="2018-04-17T13:49:04.811" v="49"/>
          <ac:picMkLst>
            <pc:docMk/>
            <pc:sldMk cId="109857222" sldId="256"/>
            <ac:picMk id="21" creationId="{B36019E6-8904-4AA6-B5E3-54172AE23740}"/>
          </ac:picMkLst>
        </pc:picChg>
        <pc:picChg chg="mod">
          <ac:chgData name="Weeks, Katelyn Marie" userId="S::weekskm1522@uwec.edu::5e12214b-1304-4b1a-a56d-b0f285856e27" providerId="AD" clId="Web-{7153FC73-20F8-43C3-91F9-A79D61068029}" dt="2018-04-17T13:49:08.233" v="50"/>
          <ac:picMkLst>
            <pc:docMk/>
            <pc:sldMk cId="109857222" sldId="256"/>
            <ac:picMk id="38" creationId="{F822010B-4324-4110-95F1-BD43768C295C}"/>
          </ac:picMkLst>
        </pc:picChg>
        <pc:picChg chg="mod">
          <ac:chgData name="Weeks, Katelyn Marie" userId="S::weekskm1522@uwec.edu::5e12214b-1304-4b1a-a56d-b0f285856e27" providerId="AD" clId="Web-{7153FC73-20F8-43C3-91F9-A79D61068029}" dt="2018-04-17T13:49:13.749" v="52"/>
          <ac:picMkLst>
            <pc:docMk/>
            <pc:sldMk cId="109857222" sldId="256"/>
            <ac:picMk id="40" creationId="{269F338C-6539-492D-95B4-86CE539D0050}"/>
          </ac:picMkLst>
        </pc:picChg>
        <pc:picChg chg="mod">
          <ac:chgData name="Weeks, Katelyn Marie" userId="S::weekskm1522@uwec.edu::5e12214b-1304-4b1a-a56d-b0f285856e27" providerId="AD" clId="Web-{7153FC73-20F8-43C3-91F9-A79D61068029}" dt="2018-04-17T13:49:17.343" v="53"/>
          <ac:picMkLst>
            <pc:docMk/>
            <pc:sldMk cId="109857222" sldId="256"/>
            <ac:picMk id="42" creationId="{30A8526B-DF51-40B9-84B8-D0405FAA50FE}"/>
          </ac:picMkLst>
        </pc:picChg>
        <pc:picChg chg="mod">
          <ac:chgData name="Weeks, Katelyn Marie" userId="S::weekskm1522@uwec.edu::5e12214b-1304-4b1a-a56d-b0f285856e27" providerId="AD" clId="Web-{7153FC73-20F8-43C3-91F9-A79D61068029}" dt="2018-04-17T13:48:47.748" v="42"/>
          <ac:picMkLst>
            <pc:docMk/>
            <pc:sldMk cId="109857222" sldId="256"/>
            <ac:picMk id="44" creationId="{8BE78976-3B31-47FC-B1FC-AC0F22876DB6}"/>
          </ac:picMkLst>
        </pc:picChg>
      </pc:sldChg>
    </pc:docChg>
  </pc:docChgLst>
  <pc:docChgLst>
    <pc:chgData name="Weeks, Katelyn Marie" userId="S::weekskm1522@uwec.edu::5e12214b-1304-4b1a-a56d-b0f285856e27" providerId="AD" clId="Web-{4422FF0C-4ABA-4AD3-8559-032AE748E5CE}"/>
    <pc:docChg chg="modSld">
      <pc:chgData name="Weeks, Katelyn Marie" userId="S::weekskm1522@uwec.edu::5e12214b-1304-4b1a-a56d-b0f285856e27" providerId="AD" clId="Web-{4422FF0C-4ABA-4AD3-8559-032AE748E5CE}" dt="2018-04-23T15:23:46.826" v="58"/>
      <pc:docMkLst>
        <pc:docMk/>
      </pc:docMkLst>
      <pc:sldChg chg="addSp modSp">
        <pc:chgData name="Weeks, Katelyn Marie" userId="S::weekskm1522@uwec.edu::5e12214b-1304-4b1a-a56d-b0f285856e27" providerId="AD" clId="Web-{4422FF0C-4ABA-4AD3-8559-032AE748E5CE}" dt="2018-04-23T15:23:46.826" v="58"/>
        <pc:sldMkLst>
          <pc:docMk/>
          <pc:sldMk cId="109857222" sldId="256"/>
        </pc:sldMkLst>
        <pc:spChg chg="mod">
          <ac:chgData name="Weeks, Katelyn Marie" userId="S::weekskm1522@uwec.edu::5e12214b-1304-4b1a-a56d-b0f285856e27" providerId="AD" clId="Web-{4422FF0C-4ABA-4AD3-8559-032AE748E5CE}" dt="2018-04-23T15:22:23.808" v="43"/>
          <ac:spMkLst>
            <pc:docMk/>
            <pc:sldMk cId="109857222" sldId="256"/>
            <ac:spMk id="20" creationId="{00000000-0000-0000-0000-000000000000}"/>
          </ac:spMkLst>
        </pc:spChg>
        <pc:spChg chg="mod">
          <ac:chgData name="Weeks, Katelyn Marie" userId="S::weekskm1522@uwec.edu::5e12214b-1304-4b1a-a56d-b0f285856e27" providerId="AD" clId="Web-{4422FF0C-4ABA-4AD3-8559-032AE748E5CE}" dt="2018-04-23T15:22:37.652" v="47"/>
          <ac:spMkLst>
            <pc:docMk/>
            <pc:sldMk cId="109857222" sldId="256"/>
            <ac:spMk id="25" creationId="{00000000-0000-0000-0000-000000000000}"/>
          </ac:spMkLst>
        </pc:spChg>
        <pc:spChg chg="mod">
          <ac:chgData name="Weeks, Katelyn Marie" userId="S::weekskm1522@uwec.edu::5e12214b-1304-4b1a-a56d-b0f285856e27" providerId="AD" clId="Web-{4422FF0C-4ABA-4AD3-8559-032AE748E5CE}" dt="2018-04-23T15:22:45.636" v="48"/>
          <ac:spMkLst>
            <pc:docMk/>
            <pc:sldMk cId="109857222" sldId="256"/>
            <ac:spMk id="33" creationId="{00000000-0000-0000-0000-000000000000}"/>
          </ac:spMkLst>
        </pc:spChg>
        <pc:picChg chg="mod">
          <ac:chgData name="Weeks, Katelyn Marie" userId="S::weekskm1522@uwec.edu::5e12214b-1304-4b1a-a56d-b0f285856e27" providerId="AD" clId="Web-{4422FF0C-4ABA-4AD3-8559-032AE748E5CE}" dt="2018-04-23T15:23:46.826" v="58"/>
          <ac:picMkLst>
            <pc:docMk/>
            <pc:sldMk cId="109857222" sldId="256"/>
            <ac:picMk id="21" creationId="{B36019E6-8904-4AA6-B5E3-54172AE23740}"/>
          </ac:picMkLst>
        </pc:picChg>
        <pc:picChg chg="add mod">
          <ac:chgData name="Weeks, Katelyn Marie" userId="S::weekskm1522@uwec.edu::5e12214b-1304-4b1a-a56d-b0f285856e27" providerId="AD" clId="Web-{4422FF0C-4ABA-4AD3-8559-032AE748E5CE}" dt="2018-04-23T15:23:21.403" v="53"/>
          <ac:picMkLst>
            <pc:docMk/>
            <pc:sldMk cId="109857222" sldId="256"/>
            <ac:picMk id="35" creationId="{2C724EE8-F86A-4814-A577-1AFEEEAAB5E2}"/>
          </ac:picMkLst>
        </pc:picChg>
        <pc:picChg chg="mod">
          <ac:chgData name="Weeks, Katelyn Marie" userId="S::weekskm1522@uwec.edu::5e12214b-1304-4b1a-a56d-b0f285856e27" providerId="AD" clId="Web-{4422FF0C-4ABA-4AD3-8559-032AE748E5CE}" dt="2018-04-23T15:23:42.435" v="57"/>
          <ac:picMkLst>
            <pc:docMk/>
            <pc:sldMk cId="109857222" sldId="256"/>
            <ac:picMk id="38" creationId="{F822010B-4324-4110-95F1-BD43768C295C}"/>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0CDB0-562F-42FA-A2B4-6B911532D58A}" type="doc">
      <dgm:prSet loTypeId="urn:microsoft.com/office/officeart/2016/7/layout/HorizontalActionList" loCatId="List" qsTypeId="urn:microsoft.com/office/officeart/2005/8/quickstyle/simple1" qsCatId="simple" csTypeId="urn:microsoft.com/office/officeart/2005/8/colors/accent1_2" csCatId="accent1"/>
      <dgm:spPr/>
      <dgm:t>
        <a:bodyPr/>
        <a:lstStyle/>
        <a:p>
          <a:endParaRPr lang="en-US"/>
        </a:p>
      </dgm:t>
    </dgm:pt>
    <dgm:pt modelId="{7BE835CC-E00E-452C-8355-290CEB8ADB75}">
      <dgm:prSet/>
      <dgm:spPr/>
      <dgm:t>
        <a:bodyPr/>
        <a:lstStyle/>
        <a:p>
          <a:r>
            <a:rPr lang="en-US"/>
            <a:t>Confir</a:t>
          </a:r>
          <a:r>
            <a:rPr lang="en-US" sz="4000">
              <a:latin typeface="Times New Roman"/>
              <a:cs typeface="Times New Roman"/>
            </a:rPr>
            <a:t>m</a:t>
          </a:r>
          <a:endParaRPr lang="en-US" sz="4000">
            <a:solidFill>
              <a:srgbClr val="010000"/>
            </a:solidFill>
            <a:latin typeface="Times New Roman"/>
            <a:cs typeface="Times New Roman"/>
          </a:endParaRPr>
        </a:p>
      </dgm:t>
    </dgm:pt>
    <dgm:pt modelId="{EB79E41D-8CFD-43E1-AB28-2DC57009D2F1}" type="parTrans" cxnId="{3447FB90-F882-4D8F-8702-2358313B8774}">
      <dgm:prSet/>
      <dgm:spPr/>
      <dgm:t>
        <a:bodyPr/>
        <a:lstStyle/>
        <a:p>
          <a:endParaRPr lang="en-US"/>
        </a:p>
      </dgm:t>
    </dgm:pt>
    <dgm:pt modelId="{AC86D7D5-6474-49F4-9E73-D09AE8C41137}" type="sibTrans" cxnId="{3447FB90-F882-4D8F-8702-2358313B8774}">
      <dgm:prSet/>
      <dgm:spPr/>
      <dgm:t>
        <a:bodyPr/>
        <a:lstStyle/>
        <a:p>
          <a:endParaRPr lang="en-US"/>
        </a:p>
      </dgm:t>
    </dgm:pt>
    <dgm:pt modelId="{521AEF55-A071-4778-9FD5-52C87AA9F51D}">
      <dgm:prSet custT="1"/>
      <dgm:spPr/>
      <dgm:t>
        <a:bodyPr/>
        <a:lstStyle/>
        <a:p>
          <a:r>
            <a:rPr lang="en-US" sz="3200">
              <a:latin typeface="Times New Roman"/>
              <a:cs typeface="Times New Roman"/>
            </a:rPr>
            <a:t>Confirm the catalytic importance of arginine and glutamic acid residues from computational findings</a:t>
          </a:r>
          <a:r>
            <a:rPr lang="en-US" sz="4000">
              <a:latin typeface="Times New Roman"/>
              <a:cs typeface="Times New Roman"/>
            </a:rPr>
            <a:t>​</a:t>
          </a:r>
        </a:p>
      </dgm:t>
    </dgm:pt>
    <dgm:pt modelId="{A0AA767F-45A3-493E-9BDE-FE4BC5DC5BA2}" type="parTrans" cxnId="{C3E23A66-7713-4999-AA10-0F6984D8DD15}">
      <dgm:prSet/>
      <dgm:spPr/>
      <dgm:t>
        <a:bodyPr/>
        <a:lstStyle/>
        <a:p>
          <a:endParaRPr lang="en-US"/>
        </a:p>
      </dgm:t>
    </dgm:pt>
    <dgm:pt modelId="{6E881A8D-3171-4830-8394-1F5E1421DBE8}" type="sibTrans" cxnId="{C3E23A66-7713-4999-AA10-0F6984D8DD15}">
      <dgm:prSet/>
      <dgm:spPr/>
      <dgm:t>
        <a:bodyPr/>
        <a:lstStyle/>
        <a:p>
          <a:endParaRPr lang="en-US"/>
        </a:p>
      </dgm:t>
    </dgm:pt>
    <dgm:pt modelId="{8F7A25FF-2A75-45E9-9866-AD51BA1A37A5}">
      <dgm:prSet/>
      <dgm:spPr/>
      <dgm:t>
        <a:bodyPr/>
        <a:lstStyle/>
        <a:p>
          <a:r>
            <a:rPr lang="en-US" sz="4000">
              <a:latin typeface="Times New Roman"/>
              <a:cs typeface="Times New Roman"/>
            </a:rPr>
            <a:t>Understand</a:t>
          </a:r>
        </a:p>
      </dgm:t>
    </dgm:pt>
    <dgm:pt modelId="{239556B0-3F41-4550-8353-B756D6F27FF5}" type="parTrans" cxnId="{AA3E5DE7-7606-4C45-A3E3-1C1A7F44B0B8}">
      <dgm:prSet/>
      <dgm:spPr/>
      <dgm:t>
        <a:bodyPr/>
        <a:lstStyle/>
        <a:p>
          <a:endParaRPr lang="en-US"/>
        </a:p>
      </dgm:t>
    </dgm:pt>
    <dgm:pt modelId="{8E39794B-D97F-4ACD-8065-8EA98BE0E29F}" type="sibTrans" cxnId="{AA3E5DE7-7606-4C45-A3E3-1C1A7F44B0B8}">
      <dgm:prSet/>
      <dgm:spPr/>
      <dgm:t>
        <a:bodyPr/>
        <a:lstStyle/>
        <a:p>
          <a:endParaRPr lang="en-US"/>
        </a:p>
      </dgm:t>
    </dgm:pt>
    <dgm:pt modelId="{F4A945F8-0450-46CF-B94F-6544282BBDD2}">
      <dgm:prSet custT="1"/>
      <dgm:spPr/>
      <dgm:t>
        <a:bodyPr/>
        <a:lstStyle/>
        <a:p>
          <a:r>
            <a:rPr lang="en-US" sz="3200">
              <a:latin typeface="Times New Roman"/>
              <a:cs typeface="Times New Roman"/>
            </a:rPr>
            <a:t>Further understand how the structure of individual amino acids can effect protein structure, function, and dynamics​</a:t>
          </a:r>
        </a:p>
      </dgm:t>
    </dgm:pt>
    <dgm:pt modelId="{784D6FBD-4758-4F91-8ACE-1AADE597FB14}" type="parTrans" cxnId="{9B9C01B8-7DA7-4711-B611-50457E89AB7E}">
      <dgm:prSet/>
      <dgm:spPr/>
      <dgm:t>
        <a:bodyPr/>
        <a:lstStyle/>
        <a:p>
          <a:endParaRPr lang="en-US"/>
        </a:p>
      </dgm:t>
    </dgm:pt>
    <dgm:pt modelId="{19227128-E6B5-454C-A5B2-F820CAF137D3}" type="sibTrans" cxnId="{9B9C01B8-7DA7-4711-B611-50457E89AB7E}">
      <dgm:prSet/>
      <dgm:spPr/>
      <dgm:t>
        <a:bodyPr/>
        <a:lstStyle/>
        <a:p>
          <a:endParaRPr lang="en-US"/>
        </a:p>
      </dgm:t>
    </dgm:pt>
    <dgm:pt modelId="{A5FD044B-4F9A-4020-AC70-9C3AE7154B01}">
      <dgm:prSet/>
      <dgm:spPr/>
      <dgm:t>
        <a:bodyPr/>
        <a:lstStyle/>
        <a:p>
          <a:r>
            <a:rPr lang="en-US" sz="4000">
              <a:latin typeface="Times New Roman"/>
              <a:cs typeface="Times New Roman"/>
            </a:rPr>
            <a:t>Validate</a:t>
          </a:r>
        </a:p>
      </dgm:t>
    </dgm:pt>
    <dgm:pt modelId="{09C2EF97-29AF-435E-8C91-2104E3FAE33E}" type="parTrans" cxnId="{E70A1B05-D02B-4BB0-A988-734E96B61F50}">
      <dgm:prSet/>
      <dgm:spPr/>
      <dgm:t>
        <a:bodyPr/>
        <a:lstStyle/>
        <a:p>
          <a:endParaRPr lang="en-US"/>
        </a:p>
      </dgm:t>
    </dgm:pt>
    <dgm:pt modelId="{9A85523D-1DC0-45BA-8184-3410B1E89DC8}" type="sibTrans" cxnId="{E70A1B05-D02B-4BB0-A988-734E96B61F50}">
      <dgm:prSet/>
      <dgm:spPr/>
      <dgm:t>
        <a:bodyPr/>
        <a:lstStyle/>
        <a:p>
          <a:endParaRPr lang="en-US"/>
        </a:p>
      </dgm:t>
    </dgm:pt>
    <dgm:pt modelId="{9746A1B1-8180-4F29-8A53-046728E0FD81}">
      <dgm:prSet custT="1"/>
      <dgm:spPr/>
      <dgm:t>
        <a:bodyPr/>
        <a:lstStyle/>
        <a:p>
          <a:r>
            <a:rPr lang="en-US" sz="3200">
              <a:latin typeface="Times New Roman"/>
              <a:cs typeface="Times New Roman"/>
            </a:rPr>
            <a:t>Validate our computational tools for studying protein dynamics</a:t>
          </a:r>
        </a:p>
      </dgm:t>
    </dgm:pt>
    <dgm:pt modelId="{14C05E15-8F21-4889-BB67-CC6D04BB019B}" type="parTrans" cxnId="{613FF803-B939-4414-BE12-C4C96ADEAD1C}">
      <dgm:prSet/>
      <dgm:spPr/>
      <dgm:t>
        <a:bodyPr/>
        <a:lstStyle/>
        <a:p>
          <a:endParaRPr lang="en-US"/>
        </a:p>
      </dgm:t>
    </dgm:pt>
    <dgm:pt modelId="{C62E02A5-96F1-4853-BD4A-4691A8B45C24}" type="sibTrans" cxnId="{613FF803-B939-4414-BE12-C4C96ADEAD1C}">
      <dgm:prSet/>
      <dgm:spPr/>
      <dgm:t>
        <a:bodyPr/>
        <a:lstStyle/>
        <a:p>
          <a:endParaRPr lang="en-US"/>
        </a:p>
      </dgm:t>
    </dgm:pt>
    <dgm:pt modelId="{938AE18D-8DE6-4CAB-964D-CD0B9E1CA6B0}" type="pres">
      <dgm:prSet presAssocID="{D9E0CDB0-562F-42FA-A2B4-6B911532D58A}" presName="Name0" presStyleCnt="0">
        <dgm:presLayoutVars>
          <dgm:dir/>
          <dgm:animLvl val="lvl"/>
          <dgm:resizeHandles val="exact"/>
        </dgm:presLayoutVars>
      </dgm:prSet>
      <dgm:spPr/>
      <dgm:t>
        <a:bodyPr/>
        <a:lstStyle/>
        <a:p>
          <a:endParaRPr lang="en-US"/>
        </a:p>
      </dgm:t>
    </dgm:pt>
    <dgm:pt modelId="{B0A8F1FD-A46E-4FEC-B98F-70CFE232ABCB}" type="pres">
      <dgm:prSet presAssocID="{7BE835CC-E00E-452C-8355-290CEB8ADB75}" presName="composite" presStyleCnt="0"/>
      <dgm:spPr/>
    </dgm:pt>
    <dgm:pt modelId="{CB017E1C-F599-4E1A-9F4A-9A757EDF131A}" type="pres">
      <dgm:prSet presAssocID="{7BE835CC-E00E-452C-8355-290CEB8ADB75}" presName="parTx" presStyleLbl="alignNode1" presStyleIdx="0" presStyleCnt="3">
        <dgm:presLayoutVars>
          <dgm:chMax val="0"/>
          <dgm:chPref val="0"/>
        </dgm:presLayoutVars>
      </dgm:prSet>
      <dgm:spPr/>
      <dgm:t>
        <a:bodyPr/>
        <a:lstStyle/>
        <a:p>
          <a:endParaRPr lang="en-US"/>
        </a:p>
      </dgm:t>
    </dgm:pt>
    <dgm:pt modelId="{C8577073-DC28-4681-BA23-8398CB6BC4F7}" type="pres">
      <dgm:prSet presAssocID="{7BE835CC-E00E-452C-8355-290CEB8ADB75}" presName="desTx" presStyleLbl="alignAccFollowNode1" presStyleIdx="0" presStyleCnt="3">
        <dgm:presLayoutVars/>
      </dgm:prSet>
      <dgm:spPr/>
      <dgm:t>
        <a:bodyPr/>
        <a:lstStyle/>
        <a:p>
          <a:endParaRPr lang="en-US"/>
        </a:p>
      </dgm:t>
    </dgm:pt>
    <dgm:pt modelId="{6291E2A1-5173-4CF7-A4B6-AF4DA6C9E3DE}" type="pres">
      <dgm:prSet presAssocID="{AC86D7D5-6474-49F4-9E73-D09AE8C41137}" presName="space" presStyleCnt="0"/>
      <dgm:spPr/>
    </dgm:pt>
    <dgm:pt modelId="{C3A217F3-E93D-4629-89B5-373CD49EBB4E}" type="pres">
      <dgm:prSet presAssocID="{8F7A25FF-2A75-45E9-9866-AD51BA1A37A5}" presName="composite" presStyleCnt="0"/>
      <dgm:spPr/>
    </dgm:pt>
    <dgm:pt modelId="{7DE80EAD-F4F4-4D3D-9DD0-CC9406069201}" type="pres">
      <dgm:prSet presAssocID="{8F7A25FF-2A75-45E9-9866-AD51BA1A37A5}" presName="parTx" presStyleLbl="alignNode1" presStyleIdx="1" presStyleCnt="3">
        <dgm:presLayoutVars>
          <dgm:chMax val="0"/>
          <dgm:chPref val="0"/>
        </dgm:presLayoutVars>
      </dgm:prSet>
      <dgm:spPr/>
      <dgm:t>
        <a:bodyPr/>
        <a:lstStyle/>
        <a:p>
          <a:endParaRPr lang="en-US"/>
        </a:p>
      </dgm:t>
    </dgm:pt>
    <dgm:pt modelId="{ADFE5FA8-09F2-4B0A-9BB8-32770C31AB5F}" type="pres">
      <dgm:prSet presAssocID="{8F7A25FF-2A75-45E9-9866-AD51BA1A37A5}" presName="desTx" presStyleLbl="alignAccFollowNode1" presStyleIdx="1" presStyleCnt="3">
        <dgm:presLayoutVars/>
      </dgm:prSet>
      <dgm:spPr/>
      <dgm:t>
        <a:bodyPr/>
        <a:lstStyle/>
        <a:p>
          <a:endParaRPr lang="en-US"/>
        </a:p>
      </dgm:t>
    </dgm:pt>
    <dgm:pt modelId="{53C321E3-DAF6-4708-8019-5048C5FF8142}" type="pres">
      <dgm:prSet presAssocID="{8E39794B-D97F-4ACD-8065-8EA98BE0E29F}" presName="space" presStyleCnt="0"/>
      <dgm:spPr/>
    </dgm:pt>
    <dgm:pt modelId="{BB9550C6-9A0C-4552-BABD-F316F8A4EB7D}" type="pres">
      <dgm:prSet presAssocID="{A5FD044B-4F9A-4020-AC70-9C3AE7154B01}" presName="composite" presStyleCnt="0"/>
      <dgm:spPr/>
    </dgm:pt>
    <dgm:pt modelId="{1B20AFA6-A469-4EFE-A53B-96BB177D4A66}" type="pres">
      <dgm:prSet presAssocID="{A5FD044B-4F9A-4020-AC70-9C3AE7154B01}" presName="parTx" presStyleLbl="alignNode1" presStyleIdx="2" presStyleCnt="3">
        <dgm:presLayoutVars>
          <dgm:chMax val="0"/>
          <dgm:chPref val="0"/>
        </dgm:presLayoutVars>
      </dgm:prSet>
      <dgm:spPr/>
      <dgm:t>
        <a:bodyPr/>
        <a:lstStyle/>
        <a:p>
          <a:endParaRPr lang="en-US"/>
        </a:p>
      </dgm:t>
    </dgm:pt>
    <dgm:pt modelId="{02A68409-405C-4038-8540-0010CC7472AA}" type="pres">
      <dgm:prSet presAssocID="{A5FD044B-4F9A-4020-AC70-9C3AE7154B01}" presName="desTx" presStyleLbl="alignAccFollowNode1" presStyleIdx="2" presStyleCnt="3">
        <dgm:presLayoutVars/>
      </dgm:prSet>
      <dgm:spPr/>
      <dgm:t>
        <a:bodyPr/>
        <a:lstStyle/>
        <a:p>
          <a:endParaRPr lang="en-US"/>
        </a:p>
      </dgm:t>
    </dgm:pt>
  </dgm:ptLst>
  <dgm:cxnLst>
    <dgm:cxn modelId="{C027F5F3-9474-4B4E-B16C-CB27D15E3658}" type="presOf" srcId="{F4A945F8-0450-46CF-B94F-6544282BBDD2}" destId="{ADFE5FA8-09F2-4B0A-9BB8-32770C31AB5F}" srcOrd="0" destOrd="0" presId="urn:microsoft.com/office/officeart/2016/7/layout/HorizontalActionList"/>
    <dgm:cxn modelId="{AA3E5DE7-7606-4C45-A3E3-1C1A7F44B0B8}" srcId="{D9E0CDB0-562F-42FA-A2B4-6B911532D58A}" destId="{8F7A25FF-2A75-45E9-9866-AD51BA1A37A5}" srcOrd="1" destOrd="0" parTransId="{239556B0-3F41-4550-8353-B756D6F27FF5}" sibTransId="{8E39794B-D97F-4ACD-8065-8EA98BE0E29F}"/>
    <dgm:cxn modelId="{2D30F5C2-93FB-4503-9CE8-E22D17F50959}" type="presOf" srcId="{7BE835CC-E00E-452C-8355-290CEB8ADB75}" destId="{CB017E1C-F599-4E1A-9F4A-9A757EDF131A}" srcOrd="0" destOrd="0" presId="urn:microsoft.com/office/officeart/2016/7/layout/HorizontalActionList"/>
    <dgm:cxn modelId="{613FF803-B939-4414-BE12-C4C96ADEAD1C}" srcId="{A5FD044B-4F9A-4020-AC70-9C3AE7154B01}" destId="{9746A1B1-8180-4F29-8A53-046728E0FD81}" srcOrd="0" destOrd="0" parTransId="{14C05E15-8F21-4889-BB67-CC6D04BB019B}" sibTransId="{C62E02A5-96F1-4853-BD4A-4691A8B45C24}"/>
    <dgm:cxn modelId="{CA996514-B68D-4D1E-9955-E972CE27256D}" type="presOf" srcId="{A5FD044B-4F9A-4020-AC70-9C3AE7154B01}" destId="{1B20AFA6-A469-4EFE-A53B-96BB177D4A66}" srcOrd="0" destOrd="0" presId="urn:microsoft.com/office/officeart/2016/7/layout/HorizontalActionList"/>
    <dgm:cxn modelId="{C3E23A66-7713-4999-AA10-0F6984D8DD15}" srcId="{7BE835CC-E00E-452C-8355-290CEB8ADB75}" destId="{521AEF55-A071-4778-9FD5-52C87AA9F51D}" srcOrd="0" destOrd="0" parTransId="{A0AA767F-45A3-493E-9BDE-FE4BC5DC5BA2}" sibTransId="{6E881A8D-3171-4830-8394-1F5E1421DBE8}"/>
    <dgm:cxn modelId="{341C03F7-BA85-4DD5-9D16-825F32670A95}" type="presOf" srcId="{9746A1B1-8180-4F29-8A53-046728E0FD81}" destId="{02A68409-405C-4038-8540-0010CC7472AA}" srcOrd="0" destOrd="0" presId="urn:microsoft.com/office/officeart/2016/7/layout/HorizontalActionList"/>
    <dgm:cxn modelId="{F5C3B8EF-A35C-4350-AD3E-543F60880477}" type="presOf" srcId="{521AEF55-A071-4778-9FD5-52C87AA9F51D}" destId="{C8577073-DC28-4681-BA23-8398CB6BC4F7}" srcOrd="0" destOrd="0" presId="urn:microsoft.com/office/officeart/2016/7/layout/HorizontalActionList"/>
    <dgm:cxn modelId="{3447FB90-F882-4D8F-8702-2358313B8774}" srcId="{D9E0CDB0-562F-42FA-A2B4-6B911532D58A}" destId="{7BE835CC-E00E-452C-8355-290CEB8ADB75}" srcOrd="0" destOrd="0" parTransId="{EB79E41D-8CFD-43E1-AB28-2DC57009D2F1}" sibTransId="{AC86D7D5-6474-49F4-9E73-D09AE8C41137}"/>
    <dgm:cxn modelId="{F1CF6FBF-BA9C-4E91-8B5A-CA506469EFF2}" type="presOf" srcId="{D9E0CDB0-562F-42FA-A2B4-6B911532D58A}" destId="{938AE18D-8DE6-4CAB-964D-CD0B9E1CA6B0}" srcOrd="0" destOrd="0" presId="urn:microsoft.com/office/officeart/2016/7/layout/HorizontalActionList"/>
    <dgm:cxn modelId="{E70A1B05-D02B-4BB0-A988-734E96B61F50}" srcId="{D9E0CDB0-562F-42FA-A2B4-6B911532D58A}" destId="{A5FD044B-4F9A-4020-AC70-9C3AE7154B01}" srcOrd="2" destOrd="0" parTransId="{09C2EF97-29AF-435E-8C91-2104E3FAE33E}" sibTransId="{9A85523D-1DC0-45BA-8184-3410B1E89DC8}"/>
    <dgm:cxn modelId="{9B9C01B8-7DA7-4711-B611-50457E89AB7E}" srcId="{8F7A25FF-2A75-45E9-9866-AD51BA1A37A5}" destId="{F4A945F8-0450-46CF-B94F-6544282BBDD2}" srcOrd="0" destOrd="0" parTransId="{784D6FBD-4758-4F91-8ACE-1AADE597FB14}" sibTransId="{19227128-E6B5-454C-A5B2-F820CAF137D3}"/>
    <dgm:cxn modelId="{3755FBFE-C9B3-402F-BEB9-0C1865C05E3C}" type="presOf" srcId="{8F7A25FF-2A75-45E9-9866-AD51BA1A37A5}" destId="{7DE80EAD-F4F4-4D3D-9DD0-CC9406069201}" srcOrd="0" destOrd="0" presId="urn:microsoft.com/office/officeart/2016/7/layout/HorizontalActionList"/>
    <dgm:cxn modelId="{89F6F2C6-7FC6-47ED-AE6B-DCCE002367AB}" type="presParOf" srcId="{938AE18D-8DE6-4CAB-964D-CD0B9E1CA6B0}" destId="{B0A8F1FD-A46E-4FEC-B98F-70CFE232ABCB}" srcOrd="0" destOrd="0" presId="urn:microsoft.com/office/officeart/2016/7/layout/HorizontalActionList"/>
    <dgm:cxn modelId="{F9070A71-0BF8-4B16-AD20-A9C69445BBB3}" type="presParOf" srcId="{B0A8F1FD-A46E-4FEC-B98F-70CFE232ABCB}" destId="{CB017E1C-F599-4E1A-9F4A-9A757EDF131A}" srcOrd="0" destOrd="0" presId="urn:microsoft.com/office/officeart/2016/7/layout/HorizontalActionList"/>
    <dgm:cxn modelId="{6F3B3091-D9CF-430C-AB17-4ACD6AFCFD11}" type="presParOf" srcId="{B0A8F1FD-A46E-4FEC-B98F-70CFE232ABCB}" destId="{C8577073-DC28-4681-BA23-8398CB6BC4F7}" srcOrd="1" destOrd="0" presId="urn:microsoft.com/office/officeart/2016/7/layout/HorizontalActionList"/>
    <dgm:cxn modelId="{8D8D4453-619B-4BC4-A2B4-3F24D2BD8843}" type="presParOf" srcId="{938AE18D-8DE6-4CAB-964D-CD0B9E1CA6B0}" destId="{6291E2A1-5173-4CF7-A4B6-AF4DA6C9E3DE}" srcOrd="1" destOrd="0" presId="urn:microsoft.com/office/officeart/2016/7/layout/HorizontalActionList"/>
    <dgm:cxn modelId="{39FB81D5-E48D-4D12-B2B6-748AC1E80CFC}" type="presParOf" srcId="{938AE18D-8DE6-4CAB-964D-CD0B9E1CA6B0}" destId="{C3A217F3-E93D-4629-89B5-373CD49EBB4E}" srcOrd="2" destOrd="0" presId="urn:microsoft.com/office/officeart/2016/7/layout/HorizontalActionList"/>
    <dgm:cxn modelId="{446D2C9E-520F-41C9-859F-2D03F81E92E8}" type="presParOf" srcId="{C3A217F3-E93D-4629-89B5-373CD49EBB4E}" destId="{7DE80EAD-F4F4-4D3D-9DD0-CC9406069201}" srcOrd="0" destOrd="0" presId="urn:microsoft.com/office/officeart/2016/7/layout/HorizontalActionList"/>
    <dgm:cxn modelId="{6845D904-AEFE-42B8-9080-4375B039CD9A}" type="presParOf" srcId="{C3A217F3-E93D-4629-89B5-373CD49EBB4E}" destId="{ADFE5FA8-09F2-4B0A-9BB8-32770C31AB5F}" srcOrd="1" destOrd="0" presId="urn:microsoft.com/office/officeart/2016/7/layout/HorizontalActionList"/>
    <dgm:cxn modelId="{08F1C270-8C66-4A75-8F5F-A3BB5F74E1D5}" type="presParOf" srcId="{938AE18D-8DE6-4CAB-964D-CD0B9E1CA6B0}" destId="{53C321E3-DAF6-4708-8019-5048C5FF8142}" srcOrd="3" destOrd="0" presId="urn:microsoft.com/office/officeart/2016/7/layout/HorizontalActionList"/>
    <dgm:cxn modelId="{95372203-A353-46E1-A6CB-160BE0B1D818}" type="presParOf" srcId="{938AE18D-8DE6-4CAB-964D-CD0B9E1CA6B0}" destId="{BB9550C6-9A0C-4552-BABD-F316F8A4EB7D}" srcOrd="4" destOrd="0" presId="urn:microsoft.com/office/officeart/2016/7/layout/HorizontalActionList"/>
    <dgm:cxn modelId="{992FCBD9-AA02-4960-8060-C0BE2FC8C0B9}" type="presParOf" srcId="{BB9550C6-9A0C-4552-BABD-F316F8A4EB7D}" destId="{1B20AFA6-A469-4EFE-A53B-96BB177D4A66}" srcOrd="0" destOrd="0" presId="urn:microsoft.com/office/officeart/2016/7/layout/HorizontalActionList"/>
    <dgm:cxn modelId="{1335E3D8-A67B-4A5E-8318-850163B170A9}" type="presParOf" srcId="{BB9550C6-9A0C-4552-BABD-F316F8A4EB7D}" destId="{02A68409-405C-4038-8540-0010CC7472AA}"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17E1C-F599-4E1A-9F4A-9A757EDF131A}">
      <dsp:nvSpPr>
        <dsp:cNvPr id="0" name=""/>
        <dsp:cNvSpPr/>
      </dsp:nvSpPr>
      <dsp:spPr>
        <a:xfrm>
          <a:off x="11739" y="694583"/>
          <a:ext cx="4728799" cy="141863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3680" tIns="373680" rIns="373680" bIns="373680" numCol="1" spcCol="1270" anchor="ctr" anchorCtr="0">
          <a:noAutofit/>
        </a:bodyPr>
        <a:lstStyle/>
        <a:p>
          <a:pPr lvl="0" algn="ctr" defTabSz="2133600">
            <a:lnSpc>
              <a:spcPct val="90000"/>
            </a:lnSpc>
            <a:spcBef>
              <a:spcPct val="0"/>
            </a:spcBef>
            <a:spcAft>
              <a:spcPct val="35000"/>
            </a:spcAft>
          </a:pPr>
          <a:r>
            <a:rPr lang="en-US" sz="4800" kern="1200"/>
            <a:t>Confir</a:t>
          </a:r>
          <a:r>
            <a:rPr lang="en-US" sz="4800" kern="1200">
              <a:latin typeface="Times New Roman"/>
              <a:cs typeface="Times New Roman"/>
            </a:rPr>
            <a:t>m</a:t>
          </a:r>
          <a:endParaRPr lang="en-US" sz="4800" kern="1200">
            <a:solidFill>
              <a:srgbClr val="010000"/>
            </a:solidFill>
            <a:latin typeface="Times New Roman"/>
            <a:cs typeface="Times New Roman"/>
          </a:endParaRPr>
        </a:p>
      </dsp:txBody>
      <dsp:txXfrm>
        <a:off x="11739" y="694583"/>
        <a:ext cx="4728799" cy="1418639"/>
      </dsp:txXfrm>
    </dsp:sp>
    <dsp:sp modelId="{C8577073-DC28-4681-BA23-8398CB6BC4F7}">
      <dsp:nvSpPr>
        <dsp:cNvPr id="0" name=""/>
        <dsp:cNvSpPr/>
      </dsp:nvSpPr>
      <dsp:spPr>
        <a:xfrm>
          <a:off x="11739" y="2113223"/>
          <a:ext cx="4728799" cy="349973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7100" tIns="467100" rIns="467100" bIns="467100" numCol="1" spcCol="1270" anchor="t" anchorCtr="0">
          <a:noAutofit/>
        </a:bodyPr>
        <a:lstStyle/>
        <a:p>
          <a:pPr lvl="0" algn="l" defTabSz="1422400">
            <a:lnSpc>
              <a:spcPct val="90000"/>
            </a:lnSpc>
            <a:spcBef>
              <a:spcPct val="0"/>
            </a:spcBef>
            <a:spcAft>
              <a:spcPct val="35000"/>
            </a:spcAft>
          </a:pPr>
          <a:r>
            <a:rPr lang="en-US" sz="3200" kern="1200">
              <a:latin typeface="Times New Roman"/>
              <a:cs typeface="Times New Roman"/>
            </a:rPr>
            <a:t>Confirm the catalytic importance of arginine and glutamic acid residues from computational findings</a:t>
          </a:r>
          <a:r>
            <a:rPr lang="en-US" sz="4000" kern="1200">
              <a:latin typeface="Times New Roman"/>
              <a:cs typeface="Times New Roman"/>
            </a:rPr>
            <a:t>​</a:t>
          </a:r>
        </a:p>
      </dsp:txBody>
      <dsp:txXfrm>
        <a:off x="11739" y="2113223"/>
        <a:ext cx="4728799" cy="3499736"/>
      </dsp:txXfrm>
    </dsp:sp>
    <dsp:sp modelId="{7DE80EAD-F4F4-4D3D-9DD0-CC9406069201}">
      <dsp:nvSpPr>
        <dsp:cNvPr id="0" name=""/>
        <dsp:cNvSpPr/>
      </dsp:nvSpPr>
      <dsp:spPr>
        <a:xfrm>
          <a:off x="4848433" y="694583"/>
          <a:ext cx="4728799" cy="141863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3680" tIns="373680" rIns="373680" bIns="373680" numCol="1" spcCol="1270" anchor="ctr" anchorCtr="0">
          <a:noAutofit/>
        </a:bodyPr>
        <a:lstStyle/>
        <a:p>
          <a:pPr lvl="0" algn="ctr" defTabSz="2133600">
            <a:lnSpc>
              <a:spcPct val="90000"/>
            </a:lnSpc>
            <a:spcBef>
              <a:spcPct val="0"/>
            </a:spcBef>
            <a:spcAft>
              <a:spcPct val="35000"/>
            </a:spcAft>
          </a:pPr>
          <a:r>
            <a:rPr lang="en-US" sz="4800" kern="1200">
              <a:latin typeface="Times New Roman"/>
              <a:cs typeface="Times New Roman"/>
            </a:rPr>
            <a:t>Understand</a:t>
          </a:r>
        </a:p>
      </dsp:txBody>
      <dsp:txXfrm>
        <a:off x="4848433" y="694583"/>
        <a:ext cx="4728799" cy="1418639"/>
      </dsp:txXfrm>
    </dsp:sp>
    <dsp:sp modelId="{ADFE5FA8-09F2-4B0A-9BB8-32770C31AB5F}">
      <dsp:nvSpPr>
        <dsp:cNvPr id="0" name=""/>
        <dsp:cNvSpPr/>
      </dsp:nvSpPr>
      <dsp:spPr>
        <a:xfrm>
          <a:off x="4848433" y="2113223"/>
          <a:ext cx="4728799" cy="349973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7100" tIns="467100" rIns="467100" bIns="467100" numCol="1" spcCol="1270" anchor="t" anchorCtr="0">
          <a:noAutofit/>
        </a:bodyPr>
        <a:lstStyle/>
        <a:p>
          <a:pPr lvl="0" algn="l" defTabSz="1422400">
            <a:lnSpc>
              <a:spcPct val="90000"/>
            </a:lnSpc>
            <a:spcBef>
              <a:spcPct val="0"/>
            </a:spcBef>
            <a:spcAft>
              <a:spcPct val="35000"/>
            </a:spcAft>
          </a:pPr>
          <a:r>
            <a:rPr lang="en-US" sz="3200" kern="1200">
              <a:latin typeface="Times New Roman"/>
              <a:cs typeface="Times New Roman"/>
            </a:rPr>
            <a:t>Further understand how the structure of individual amino acids can effect protein structure, function, and dynamics​</a:t>
          </a:r>
        </a:p>
      </dsp:txBody>
      <dsp:txXfrm>
        <a:off x="4848433" y="2113223"/>
        <a:ext cx="4728799" cy="3499736"/>
      </dsp:txXfrm>
    </dsp:sp>
    <dsp:sp modelId="{1B20AFA6-A469-4EFE-A53B-96BB177D4A66}">
      <dsp:nvSpPr>
        <dsp:cNvPr id="0" name=""/>
        <dsp:cNvSpPr/>
      </dsp:nvSpPr>
      <dsp:spPr>
        <a:xfrm>
          <a:off x="9685127" y="694583"/>
          <a:ext cx="4728799" cy="141863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3680" tIns="373680" rIns="373680" bIns="373680" numCol="1" spcCol="1270" anchor="ctr" anchorCtr="0">
          <a:noAutofit/>
        </a:bodyPr>
        <a:lstStyle/>
        <a:p>
          <a:pPr lvl="0" algn="ctr" defTabSz="2133600">
            <a:lnSpc>
              <a:spcPct val="90000"/>
            </a:lnSpc>
            <a:spcBef>
              <a:spcPct val="0"/>
            </a:spcBef>
            <a:spcAft>
              <a:spcPct val="35000"/>
            </a:spcAft>
          </a:pPr>
          <a:r>
            <a:rPr lang="en-US" sz="4800" kern="1200">
              <a:latin typeface="Times New Roman"/>
              <a:cs typeface="Times New Roman"/>
            </a:rPr>
            <a:t>Validate</a:t>
          </a:r>
        </a:p>
      </dsp:txBody>
      <dsp:txXfrm>
        <a:off x="9685127" y="694583"/>
        <a:ext cx="4728799" cy="1418639"/>
      </dsp:txXfrm>
    </dsp:sp>
    <dsp:sp modelId="{02A68409-405C-4038-8540-0010CC7472AA}">
      <dsp:nvSpPr>
        <dsp:cNvPr id="0" name=""/>
        <dsp:cNvSpPr/>
      </dsp:nvSpPr>
      <dsp:spPr>
        <a:xfrm>
          <a:off x="9685127" y="2113223"/>
          <a:ext cx="4728799" cy="349973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67100" tIns="467100" rIns="467100" bIns="467100" numCol="1" spcCol="1270" anchor="t" anchorCtr="0">
          <a:noAutofit/>
        </a:bodyPr>
        <a:lstStyle/>
        <a:p>
          <a:pPr lvl="0" algn="l" defTabSz="1422400">
            <a:lnSpc>
              <a:spcPct val="90000"/>
            </a:lnSpc>
            <a:spcBef>
              <a:spcPct val="0"/>
            </a:spcBef>
            <a:spcAft>
              <a:spcPct val="35000"/>
            </a:spcAft>
          </a:pPr>
          <a:r>
            <a:rPr lang="en-US" sz="3200" kern="1200">
              <a:latin typeface="Times New Roman"/>
              <a:cs typeface="Times New Roman"/>
            </a:rPr>
            <a:t>Validate our computational tools for studying protein dynamics</a:t>
          </a:r>
        </a:p>
      </dsp:txBody>
      <dsp:txXfrm>
        <a:off x="9685127" y="2113223"/>
        <a:ext cx="4728799" cy="3499736"/>
      </dsp:txXfrm>
    </dsp:sp>
  </dsp:spTree>
</dsp:drawing>
</file>

<file path=ppt/diagrams/layout1.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00"/>
            </a:lvl1pPr>
            <a:lvl2pPr marL="2103120" indent="0" algn="ctr">
              <a:buNone/>
              <a:defRPr sz="9200"/>
            </a:lvl2pPr>
            <a:lvl3pPr marL="4206240" indent="0" algn="ctr">
              <a:buNone/>
              <a:defRPr sz="8300"/>
            </a:lvl3pPr>
            <a:lvl4pPr marL="6309360" indent="0" algn="ctr">
              <a:buNone/>
              <a:defRPr sz="7400"/>
            </a:lvl4pPr>
            <a:lvl5pPr marL="8412480" indent="0" algn="ctr">
              <a:buNone/>
              <a:defRPr sz="7400"/>
            </a:lvl5pPr>
            <a:lvl6pPr marL="10515600" indent="0" algn="ctr">
              <a:buNone/>
              <a:defRPr sz="7400"/>
            </a:lvl6pPr>
            <a:lvl7pPr marL="12618720" indent="0" algn="ctr">
              <a:buNone/>
              <a:defRPr sz="7400"/>
            </a:lvl7pPr>
            <a:lvl8pPr marL="14721840" indent="0" algn="ctr">
              <a:buNone/>
              <a:defRPr sz="7400"/>
            </a:lvl8pPr>
            <a:lvl9pPr marL="16824960" indent="0" algn="ctr">
              <a:buNone/>
              <a:defRPr sz="74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476678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01787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60192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12025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00">
                <a:solidFill>
                  <a:schemeClr val="tx1"/>
                </a:solidFill>
              </a:defRPr>
            </a:lvl1pPr>
            <a:lvl2pPr marL="2103120" indent="0">
              <a:buNone/>
              <a:defRPr sz="9200">
                <a:solidFill>
                  <a:schemeClr val="tx1">
                    <a:tint val="75000"/>
                  </a:schemeClr>
                </a:solidFill>
              </a:defRPr>
            </a:lvl2pPr>
            <a:lvl3pPr marL="4206240" indent="0">
              <a:buNone/>
              <a:defRPr sz="8300">
                <a:solidFill>
                  <a:schemeClr val="tx1">
                    <a:tint val="75000"/>
                  </a:schemeClr>
                </a:solidFill>
              </a:defRPr>
            </a:lvl3pPr>
            <a:lvl4pPr marL="6309360" indent="0">
              <a:buNone/>
              <a:defRPr sz="7400">
                <a:solidFill>
                  <a:schemeClr val="tx1">
                    <a:tint val="75000"/>
                  </a:schemeClr>
                </a:solidFill>
              </a:defRPr>
            </a:lvl4pPr>
            <a:lvl5pPr marL="8412480" indent="0">
              <a:buNone/>
              <a:defRPr sz="7400">
                <a:solidFill>
                  <a:schemeClr val="tx1">
                    <a:tint val="75000"/>
                  </a:schemeClr>
                </a:solidFill>
              </a:defRPr>
            </a:lvl5pPr>
            <a:lvl6pPr marL="10515600" indent="0">
              <a:buNone/>
              <a:defRPr sz="7400">
                <a:solidFill>
                  <a:schemeClr val="tx1">
                    <a:tint val="75000"/>
                  </a:schemeClr>
                </a:solidFill>
              </a:defRPr>
            </a:lvl6pPr>
            <a:lvl7pPr marL="12618720" indent="0">
              <a:buNone/>
              <a:defRPr sz="7400">
                <a:solidFill>
                  <a:schemeClr val="tx1">
                    <a:tint val="75000"/>
                  </a:schemeClr>
                </a:solidFill>
              </a:defRPr>
            </a:lvl7pPr>
            <a:lvl8pPr marL="14721840" indent="0">
              <a:buNone/>
              <a:defRPr sz="7400">
                <a:solidFill>
                  <a:schemeClr val="tx1">
                    <a:tint val="75000"/>
                  </a:schemeClr>
                </a:solidFill>
              </a:defRPr>
            </a:lvl8pPr>
            <a:lvl9pPr marL="16824960" indent="0">
              <a:buNone/>
              <a:defRPr sz="7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90424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500296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00" b="1"/>
            </a:lvl1pPr>
            <a:lvl2pPr marL="2103120" indent="0">
              <a:buNone/>
              <a:defRPr sz="9200" b="1"/>
            </a:lvl2pPr>
            <a:lvl3pPr marL="4206240" indent="0">
              <a:buNone/>
              <a:defRPr sz="8300" b="1"/>
            </a:lvl3pPr>
            <a:lvl4pPr marL="6309360" indent="0">
              <a:buNone/>
              <a:defRPr sz="7400" b="1"/>
            </a:lvl4pPr>
            <a:lvl5pPr marL="8412480" indent="0">
              <a:buNone/>
              <a:defRPr sz="7400" b="1"/>
            </a:lvl5pPr>
            <a:lvl6pPr marL="10515600" indent="0">
              <a:buNone/>
              <a:defRPr sz="7400" b="1"/>
            </a:lvl6pPr>
            <a:lvl7pPr marL="12618720" indent="0">
              <a:buNone/>
              <a:defRPr sz="7400" b="1"/>
            </a:lvl7pPr>
            <a:lvl8pPr marL="14721840" indent="0">
              <a:buNone/>
              <a:defRPr sz="7400" b="1"/>
            </a:lvl8pPr>
            <a:lvl9pPr marL="16824960" indent="0">
              <a:buNone/>
              <a:defRPr sz="740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00" b="1"/>
            </a:lvl1pPr>
            <a:lvl2pPr marL="2103120" indent="0">
              <a:buNone/>
              <a:defRPr sz="9200" b="1"/>
            </a:lvl2pPr>
            <a:lvl3pPr marL="4206240" indent="0">
              <a:buNone/>
              <a:defRPr sz="8300" b="1"/>
            </a:lvl3pPr>
            <a:lvl4pPr marL="6309360" indent="0">
              <a:buNone/>
              <a:defRPr sz="7400" b="1"/>
            </a:lvl4pPr>
            <a:lvl5pPr marL="8412480" indent="0">
              <a:buNone/>
              <a:defRPr sz="7400" b="1"/>
            </a:lvl5pPr>
            <a:lvl6pPr marL="10515600" indent="0">
              <a:buNone/>
              <a:defRPr sz="7400" b="1"/>
            </a:lvl6pPr>
            <a:lvl7pPr marL="12618720" indent="0">
              <a:buNone/>
              <a:defRPr sz="7400" b="1"/>
            </a:lvl7pPr>
            <a:lvl8pPr marL="14721840" indent="0">
              <a:buNone/>
              <a:defRPr sz="7400" b="1"/>
            </a:lvl8pPr>
            <a:lvl9pPr marL="16824960" indent="0">
              <a:buNone/>
              <a:defRPr sz="740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4/25/2018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36376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4/25/2018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0300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8545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0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00"/>
            </a:lvl1pPr>
            <a:lvl2pPr>
              <a:defRPr sz="12900"/>
            </a:lvl2pPr>
            <a:lvl3pPr>
              <a:defRPr sz="1100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400"/>
            </a:lvl1pPr>
            <a:lvl2pPr marL="2103120" indent="0">
              <a:buNone/>
              <a:defRPr sz="6400"/>
            </a:lvl2pPr>
            <a:lvl3pPr marL="4206240" indent="0">
              <a:buNone/>
              <a:defRPr sz="550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7778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0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00"/>
            </a:lvl1pPr>
            <a:lvl2pPr marL="2103120" indent="0">
              <a:buNone/>
              <a:defRPr sz="12900"/>
            </a:lvl2pPr>
            <a:lvl3pPr marL="4206240" indent="0">
              <a:buNone/>
              <a:defRPr sz="1100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endParaRPr lang="en-US"/>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400"/>
            </a:lvl1pPr>
            <a:lvl2pPr marL="2103120" indent="0">
              <a:buNone/>
              <a:defRPr sz="6400"/>
            </a:lvl2pPr>
            <a:lvl3pPr marL="4206240" indent="0">
              <a:buNone/>
              <a:defRPr sz="550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51897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00">
                <a:solidFill>
                  <a:schemeClr val="tx1">
                    <a:tint val="75000"/>
                  </a:schemeClr>
                </a:solidFill>
              </a:defRPr>
            </a:lvl1pPr>
          </a:lstStyle>
          <a:p>
            <a:fld id="{846CE7D5-CF57-46EF-B807-FDD0502418D4}" type="datetimeFigureOut">
              <a:rPr lang="en-US" smtClean="0"/>
              <a:t>4/25/2018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437358038"/>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4206240" rtl="0" eaLnBrk="1" latinLnBrk="0" hangingPunct="1">
        <a:lnSpc>
          <a:spcPct val="90000"/>
        </a:lnSpc>
        <a:spcBef>
          <a:spcPct val="0"/>
        </a:spcBef>
        <a:buNone/>
        <a:defRPr sz="2020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90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0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300" kern="1200">
          <a:solidFill>
            <a:schemeClr val="tx1"/>
          </a:solidFill>
          <a:latin typeface="+mn-lt"/>
          <a:ea typeface="+mn-ea"/>
          <a:cs typeface="+mn-cs"/>
        </a:defRPr>
      </a:lvl9pPr>
    </p:bodyStyle>
    <p:otherStyle>
      <a:defPPr>
        <a:defRPr lang="en-US"/>
      </a:defPPr>
      <a:lvl1pPr marL="0" algn="l" defTabSz="4206240" rtl="0" eaLnBrk="1" latinLnBrk="0" hangingPunct="1">
        <a:defRPr sz="8300" kern="1200">
          <a:solidFill>
            <a:schemeClr val="tx1"/>
          </a:solidFill>
          <a:latin typeface="+mn-lt"/>
          <a:ea typeface="+mn-ea"/>
          <a:cs typeface="+mn-cs"/>
        </a:defRPr>
      </a:lvl1pPr>
      <a:lvl2pPr marL="2103120" algn="l" defTabSz="4206240" rtl="0" eaLnBrk="1" latinLnBrk="0" hangingPunct="1">
        <a:defRPr sz="8300" kern="1200">
          <a:solidFill>
            <a:schemeClr val="tx1"/>
          </a:solidFill>
          <a:latin typeface="+mn-lt"/>
          <a:ea typeface="+mn-ea"/>
          <a:cs typeface="+mn-cs"/>
        </a:defRPr>
      </a:lvl2pPr>
      <a:lvl3pPr marL="4206240" algn="l" defTabSz="4206240" rtl="0" eaLnBrk="1" latinLnBrk="0" hangingPunct="1">
        <a:defRPr sz="8300" kern="1200">
          <a:solidFill>
            <a:schemeClr val="tx1"/>
          </a:solidFill>
          <a:latin typeface="+mn-lt"/>
          <a:ea typeface="+mn-ea"/>
          <a:cs typeface="+mn-cs"/>
        </a:defRPr>
      </a:lvl3pPr>
      <a:lvl4pPr marL="6309360" algn="l" defTabSz="4206240" rtl="0" eaLnBrk="1" latinLnBrk="0" hangingPunct="1">
        <a:defRPr sz="8300" kern="1200">
          <a:solidFill>
            <a:schemeClr val="tx1"/>
          </a:solidFill>
          <a:latin typeface="+mn-lt"/>
          <a:ea typeface="+mn-ea"/>
          <a:cs typeface="+mn-cs"/>
        </a:defRPr>
      </a:lvl4pPr>
      <a:lvl5pPr marL="8412480" algn="l" defTabSz="4206240" rtl="0" eaLnBrk="1" latinLnBrk="0" hangingPunct="1">
        <a:defRPr sz="8300" kern="1200">
          <a:solidFill>
            <a:schemeClr val="tx1"/>
          </a:solidFill>
          <a:latin typeface="+mn-lt"/>
          <a:ea typeface="+mn-ea"/>
          <a:cs typeface="+mn-cs"/>
        </a:defRPr>
      </a:lvl5pPr>
      <a:lvl6pPr marL="10515600" algn="l" defTabSz="4206240" rtl="0" eaLnBrk="1" latinLnBrk="0" hangingPunct="1">
        <a:defRPr sz="8300" kern="1200">
          <a:solidFill>
            <a:schemeClr val="tx1"/>
          </a:solidFill>
          <a:latin typeface="+mn-lt"/>
          <a:ea typeface="+mn-ea"/>
          <a:cs typeface="+mn-cs"/>
        </a:defRPr>
      </a:lvl6pPr>
      <a:lvl7pPr marL="12618720" algn="l" defTabSz="4206240" rtl="0" eaLnBrk="1" latinLnBrk="0" hangingPunct="1">
        <a:defRPr sz="8300" kern="1200">
          <a:solidFill>
            <a:schemeClr val="tx1"/>
          </a:solidFill>
          <a:latin typeface="+mn-lt"/>
          <a:ea typeface="+mn-ea"/>
          <a:cs typeface="+mn-cs"/>
        </a:defRPr>
      </a:lvl7pPr>
      <a:lvl8pPr marL="14721840" algn="l" defTabSz="4206240" rtl="0" eaLnBrk="1" latinLnBrk="0" hangingPunct="1">
        <a:defRPr sz="8300" kern="1200">
          <a:solidFill>
            <a:schemeClr val="tx1"/>
          </a:solidFill>
          <a:latin typeface="+mn-lt"/>
          <a:ea typeface="+mn-ea"/>
          <a:cs typeface="+mn-cs"/>
        </a:defRPr>
      </a:lvl8pPr>
      <a:lvl9pPr marL="16824960" algn="l" defTabSz="4206240" rtl="0" eaLnBrk="1" latinLnBrk="0" hangingPunct="1">
        <a:defRPr sz="8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jpeg"/><Relationship Id="rId3" Type="http://schemas.openxmlformats.org/officeDocument/2006/relationships/diagramLayout" Target="../diagrams/layout1.xml"/><Relationship Id="rId7" Type="http://schemas.openxmlformats.org/officeDocument/2006/relationships/image" Target="../media/image1.jpeg"/><Relationship Id="rId12" Type="http://schemas.openxmlformats.org/officeDocument/2006/relationships/image" Target="../media/image6.jpeg"/><Relationship Id="rId2" Type="http://schemas.openxmlformats.org/officeDocument/2006/relationships/diagramData" Target="../diagrams/data1.xml"/><Relationship Id="rId16" Type="http://schemas.openxmlformats.org/officeDocument/2006/relationships/image" Target="../media/image10.png"/><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image" Target="../media/image5.png"/><Relationship Id="rId5" Type="http://schemas.openxmlformats.org/officeDocument/2006/relationships/diagramColors" Target="../diagrams/colors1.xml"/><Relationship Id="rId15" Type="http://schemas.openxmlformats.org/officeDocument/2006/relationships/image" Target="../media/image9.jpeg"/><Relationship Id="rId10" Type="http://schemas.openxmlformats.org/officeDocument/2006/relationships/image" Target="../media/image4.png"/><Relationship Id="rId4" Type="http://schemas.openxmlformats.org/officeDocument/2006/relationships/diagramQuickStyle" Target="../diagrams/quickStyle1.xml"/><Relationship Id="rId9" Type="http://schemas.openxmlformats.org/officeDocument/2006/relationships/image" Target="../media/image3.png"/><Relationship Id="rId1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5000">
              <a:schemeClr val="accent1">
                <a:lumMod val="5000"/>
                <a:lumOff val="95000"/>
              </a:schemeClr>
            </a:gs>
            <a:gs pos="66000">
              <a:schemeClr val="accent1">
                <a:lumMod val="45000"/>
                <a:lumOff val="55000"/>
              </a:schemeClr>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3" name="Circle: Hollow 12">
            <a:extLst>
              <a:ext uri="{FF2B5EF4-FFF2-40B4-BE49-F238E27FC236}">
                <a16:creationId xmlns:a16="http://schemas.microsoft.com/office/drawing/2014/main" id="{9DE4F986-8614-4852-AFD9-2F7330FE5D6E}"/>
              </a:ext>
            </a:extLst>
          </p:cNvPr>
          <p:cNvSpPr/>
          <p:nvPr/>
        </p:nvSpPr>
        <p:spPr>
          <a:xfrm>
            <a:off x="14608466" y="18214330"/>
            <a:ext cx="4387286" cy="4405358"/>
          </a:xfrm>
          <a:prstGeom prst="donut">
            <a:avLst>
              <a:gd name="adj" fmla="val 11476"/>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ctrTitle"/>
          </p:nvPr>
        </p:nvSpPr>
        <p:spPr>
          <a:xfrm>
            <a:off x="0" y="0"/>
            <a:ext cx="42062400" cy="6289148"/>
          </a:xfrm>
          <a:solidFill>
            <a:schemeClr val="tx2">
              <a:lumMod val="75000"/>
            </a:schemeClr>
          </a:solidFill>
        </p:spPr>
        <p:txBody>
          <a:bodyPr>
            <a:normAutofit/>
          </a:bodyPr>
          <a:lstStyle>
            <a:defPPr>
              <a:defRPr lang="en-US"/>
            </a:defPPr>
            <a:lvl1pPr marL="0" algn="l" defTabSz="1058692" rtl="0" eaLnBrk="1" latinLnBrk="0" hangingPunct="1">
              <a:defRPr sz="2084" kern="1200">
                <a:solidFill>
                  <a:schemeClr val="tx1"/>
                </a:solidFill>
                <a:latin typeface="+mn-lt"/>
                <a:ea typeface="+mn-ea"/>
                <a:cs typeface="+mn-cs"/>
              </a:defRPr>
            </a:lvl1pPr>
            <a:lvl2pPr marL="529346" algn="l" defTabSz="1058692" rtl="0" eaLnBrk="1" latinLnBrk="0" hangingPunct="1">
              <a:defRPr sz="2084" kern="1200">
                <a:solidFill>
                  <a:schemeClr val="tx1"/>
                </a:solidFill>
                <a:latin typeface="+mn-lt"/>
                <a:ea typeface="+mn-ea"/>
                <a:cs typeface="+mn-cs"/>
              </a:defRPr>
            </a:lvl2pPr>
            <a:lvl3pPr marL="1058692" algn="l" defTabSz="1058692" rtl="0" eaLnBrk="1" latinLnBrk="0" hangingPunct="1">
              <a:defRPr sz="2084" kern="1200">
                <a:solidFill>
                  <a:schemeClr val="tx1"/>
                </a:solidFill>
                <a:latin typeface="+mn-lt"/>
                <a:ea typeface="+mn-ea"/>
                <a:cs typeface="+mn-cs"/>
              </a:defRPr>
            </a:lvl3pPr>
            <a:lvl4pPr marL="1588038" algn="l" defTabSz="1058692" rtl="0" eaLnBrk="1" latinLnBrk="0" hangingPunct="1">
              <a:defRPr sz="2084" kern="1200">
                <a:solidFill>
                  <a:schemeClr val="tx1"/>
                </a:solidFill>
                <a:latin typeface="+mn-lt"/>
                <a:ea typeface="+mn-ea"/>
                <a:cs typeface="+mn-cs"/>
              </a:defRPr>
            </a:lvl4pPr>
            <a:lvl5pPr marL="2117385" algn="l" defTabSz="1058692" rtl="0" eaLnBrk="1" latinLnBrk="0" hangingPunct="1">
              <a:defRPr sz="2084" kern="1200">
                <a:solidFill>
                  <a:schemeClr val="tx1"/>
                </a:solidFill>
                <a:latin typeface="+mn-lt"/>
                <a:ea typeface="+mn-ea"/>
                <a:cs typeface="+mn-cs"/>
              </a:defRPr>
            </a:lvl5pPr>
            <a:lvl6pPr marL="2646731" algn="l" defTabSz="1058692" rtl="0" eaLnBrk="1" latinLnBrk="0" hangingPunct="1">
              <a:defRPr sz="2084" kern="1200">
                <a:solidFill>
                  <a:schemeClr val="tx1"/>
                </a:solidFill>
                <a:latin typeface="+mn-lt"/>
                <a:ea typeface="+mn-ea"/>
                <a:cs typeface="+mn-cs"/>
              </a:defRPr>
            </a:lvl6pPr>
            <a:lvl7pPr marL="3176077" algn="l" defTabSz="1058692" rtl="0" eaLnBrk="1" latinLnBrk="0" hangingPunct="1">
              <a:defRPr sz="2084" kern="1200">
                <a:solidFill>
                  <a:schemeClr val="tx1"/>
                </a:solidFill>
                <a:latin typeface="+mn-lt"/>
                <a:ea typeface="+mn-ea"/>
                <a:cs typeface="+mn-cs"/>
              </a:defRPr>
            </a:lvl7pPr>
            <a:lvl8pPr marL="3705423" algn="l" defTabSz="1058692" rtl="0" eaLnBrk="1" latinLnBrk="0" hangingPunct="1">
              <a:defRPr sz="2084" kern="1200">
                <a:solidFill>
                  <a:schemeClr val="tx1"/>
                </a:solidFill>
                <a:latin typeface="+mn-lt"/>
                <a:ea typeface="+mn-ea"/>
                <a:cs typeface="+mn-cs"/>
              </a:defRPr>
            </a:lvl8pPr>
            <a:lvl9pPr marL="4234769" algn="l" defTabSz="1058692" rtl="0" eaLnBrk="1" latinLnBrk="0" hangingPunct="1">
              <a:defRPr sz="2084" kern="1200">
                <a:solidFill>
                  <a:schemeClr val="tx1"/>
                </a:solidFill>
                <a:latin typeface="+mn-lt"/>
                <a:ea typeface="+mn-ea"/>
                <a:cs typeface="+mn-cs"/>
              </a:defRPr>
            </a:lvl9pPr>
          </a:lstStyle>
          <a:p>
            <a:pPr algn="ctr">
              <a:lnSpc>
                <a:spcPct val="100000"/>
              </a:lnSpc>
            </a:pPr>
            <a:r>
              <a:rPr lang="en-US" sz="8800">
                <a:solidFill>
                  <a:srgbClr val="000000"/>
                </a:solidFill>
                <a:latin typeface="Times New Roman" panose="02020603050405020304" pitchFamily="18" charset="0"/>
                <a:cs typeface="Times New Roman" panose="02020603050405020304" pitchFamily="18" charset="0"/>
              </a:rPr>
              <a:t>Investigating Catalytically Important in </a:t>
            </a:r>
            <a:r>
              <a:rPr lang="en-US" sz="8800" i="1">
                <a:solidFill>
                  <a:srgbClr val="000000"/>
                </a:solidFill>
                <a:latin typeface="Times New Roman" panose="02020603050405020304" pitchFamily="18" charset="0"/>
                <a:cs typeface="Times New Roman" panose="02020603050405020304" pitchFamily="18" charset="0"/>
              </a:rPr>
              <a:t>Escherichia coli</a:t>
            </a:r>
            <a:r>
              <a:rPr lang="en-US" sz="8800">
                <a:solidFill>
                  <a:srgbClr val="000000"/>
                </a:solidFill>
                <a:latin typeface="Times New Roman" panose="02020603050405020304" pitchFamily="18" charset="0"/>
                <a:cs typeface="Times New Roman" panose="02020603050405020304" pitchFamily="18" charset="0"/>
              </a:rPr>
              <a:t> Prolyl-</a:t>
            </a:r>
            <a:r>
              <a:rPr lang="en-US" sz="8800" err="1">
                <a:solidFill>
                  <a:srgbClr val="000000"/>
                </a:solidFill>
                <a:latin typeface="Times New Roman" panose="02020603050405020304" pitchFamily="18" charset="0"/>
                <a:cs typeface="Times New Roman" panose="02020603050405020304" pitchFamily="18" charset="0"/>
              </a:rPr>
              <a:t>tRNA</a:t>
            </a:r>
            <a:r>
              <a:rPr lang="en-US" sz="8800">
                <a:solidFill>
                  <a:srgbClr val="000000"/>
                </a:solidFill>
                <a:latin typeface="Times New Roman" panose="02020603050405020304" pitchFamily="18" charset="0"/>
                <a:cs typeface="Times New Roman" panose="02020603050405020304" pitchFamily="18" charset="0"/>
              </a:rPr>
              <a:t> Synthetase Using Site- Directed Mutagenesis and Computational Studies</a:t>
            </a:r>
            <a:br>
              <a:rPr lang="en-US" sz="8800">
                <a:solidFill>
                  <a:srgbClr val="000000"/>
                </a:solidFill>
                <a:latin typeface="Times New Roman" panose="02020603050405020304" pitchFamily="18" charset="0"/>
                <a:cs typeface="Times New Roman" panose="02020603050405020304" pitchFamily="18" charset="0"/>
              </a:rPr>
            </a:br>
            <a:r>
              <a:rPr lang="en-US" sz="6600">
                <a:latin typeface="Times New Roman" panose="02020603050405020304" pitchFamily="18" charset="0"/>
                <a:cs typeface="Times New Roman" panose="02020603050405020304" pitchFamily="18" charset="0"/>
              </a:rPr>
              <a:t> </a:t>
            </a:r>
            <a:r>
              <a:rPr lang="en-US" sz="6600" b="1" u="sng">
                <a:latin typeface="Times New Roman" panose="02020603050405020304" pitchFamily="18" charset="0"/>
                <a:cs typeface="Times New Roman" panose="02020603050405020304" pitchFamily="18" charset="0"/>
              </a:rPr>
              <a:t>Katelyn Weeks</a:t>
            </a:r>
            <a:r>
              <a:rPr lang="en-US" sz="6600">
                <a:latin typeface="Times New Roman" panose="02020603050405020304" pitchFamily="18" charset="0"/>
                <a:cs typeface="Times New Roman" panose="02020603050405020304" pitchFamily="18" charset="0"/>
              </a:rPr>
              <a:t>, </a:t>
            </a:r>
            <a:r>
              <a:rPr lang="en-US" sz="6600" err="1">
                <a:latin typeface="Times New Roman" panose="02020603050405020304" pitchFamily="18" charset="0"/>
                <a:cs typeface="Times New Roman" panose="02020603050405020304" pitchFamily="18" charset="0"/>
              </a:rPr>
              <a:t>Murphi</a:t>
            </a:r>
            <a:r>
              <a:rPr lang="en-US" sz="6600">
                <a:latin typeface="Times New Roman" panose="02020603050405020304" pitchFamily="18" charset="0"/>
                <a:cs typeface="Times New Roman" panose="02020603050405020304" pitchFamily="18" charset="0"/>
              </a:rPr>
              <a:t> Weinzetl, </a:t>
            </a:r>
            <a:r>
              <a:rPr lang="en-US" sz="6600" err="1">
                <a:latin typeface="Times New Roman" panose="02020603050405020304" pitchFamily="18" charset="0"/>
                <a:cs typeface="Times New Roman" panose="02020603050405020304" pitchFamily="18" charset="0"/>
              </a:rPr>
              <a:t>Huakun</a:t>
            </a:r>
            <a:r>
              <a:rPr lang="en-US" sz="6600">
                <a:latin typeface="Times New Roman" panose="02020603050405020304" pitchFamily="18" charset="0"/>
                <a:cs typeface="Times New Roman" panose="02020603050405020304" pitchFamily="18" charset="0"/>
              </a:rPr>
              <a:t> Hu (PI: </a:t>
            </a:r>
            <a:r>
              <a:rPr lang="en-US" sz="6600" err="1">
                <a:latin typeface="Times New Roman" panose="02020603050405020304" pitchFamily="18" charset="0"/>
                <a:cs typeface="Times New Roman" panose="02020603050405020304" pitchFamily="18" charset="0"/>
              </a:rPr>
              <a:t>Sanchita</a:t>
            </a:r>
            <a:r>
              <a:rPr lang="en-US" sz="6600">
                <a:latin typeface="Times New Roman" panose="02020603050405020304" pitchFamily="18" charset="0"/>
                <a:cs typeface="Times New Roman" panose="02020603050405020304" pitchFamily="18" charset="0"/>
              </a:rPr>
              <a:t> </a:t>
            </a:r>
            <a:r>
              <a:rPr lang="en-US" sz="6600" err="1">
                <a:latin typeface="Times New Roman" panose="02020603050405020304" pitchFamily="18" charset="0"/>
                <a:cs typeface="Times New Roman" panose="02020603050405020304" pitchFamily="18" charset="0"/>
              </a:rPr>
              <a:t>Hati</a:t>
            </a:r>
            <a:r>
              <a:rPr lang="en-US" sz="6600">
                <a:latin typeface="Times New Roman" panose="02020603050405020304" pitchFamily="18" charset="0"/>
                <a:cs typeface="Times New Roman" panose="02020603050405020304" pitchFamily="18" charset="0"/>
              </a:rPr>
              <a:t>, Sudeep Bhattacharyya) ​</a:t>
            </a:r>
            <a:br>
              <a:rPr lang="en-US" sz="6600">
                <a:latin typeface="Times New Roman" panose="02020603050405020304" pitchFamily="18" charset="0"/>
                <a:cs typeface="Times New Roman" panose="02020603050405020304" pitchFamily="18" charset="0"/>
              </a:rPr>
            </a:br>
            <a:r>
              <a:rPr lang="en-US" sz="6600">
                <a:latin typeface="Times New Roman" panose="02020603050405020304" pitchFamily="18" charset="0"/>
                <a:cs typeface="Times New Roman" panose="02020603050405020304" pitchFamily="18" charset="0"/>
              </a:rPr>
              <a:t>Chemistry Department, University of Wisconsin-Eau Claire, </a:t>
            </a:r>
            <a:r>
              <a:rPr lang="en-US" sz="6600" err="1">
                <a:latin typeface="Times New Roman" panose="02020603050405020304" pitchFamily="18" charset="0"/>
                <a:cs typeface="Times New Roman" panose="02020603050405020304" pitchFamily="18" charset="0"/>
              </a:rPr>
              <a:t>Eau</a:t>
            </a:r>
            <a:r>
              <a:rPr lang="en-US" sz="6600">
                <a:latin typeface="Times New Roman" panose="02020603050405020304" pitchFamily="18" charset="0"/>
                <a:cs typeface="Times New Roman" panose="02020603050405020304" pitchFamily="18" charset="0"/>
              </a:rPr>
              <a:t> Claire, WI, 54702</a:t>
            </a:r>
            <a:r>
              <a:rPr lang="en-US" sz="6600">
                <a:solidFill>
                  <a:srgbClr val="FFFFFF"/>
                </a:solidFill>
                <a:latin typeface="Times New Roman"/>
                <a:cs typeface="Times New Roman"/>
              </a:rPr>
              <a:t/>
            </a:r>
            <a:br>
              <a:rPr lang="en-US" sz="6600">
                <a:solidFill>
                  <a:srgbClr val="FFFFFF"/>
                </a:solidFill>
                <a:latin typeface="Times New Roman"/>
                <a:cs typeface="Times New Roman"/>
              </a:rPr>
            </a:br>
            <a:r>
              <a:rPr lang="en-US" sz="5400">
                <a:solidFill>
                  <a:srgbClr val="FFFFFF"/>
                </a:solidFill>
                <a:latin typeface="Times New Roman"/>
                <a:cs typeface="Times New Roman"/>
              </a:rPr>
              <a:t> </a:t>
            </a:r>
            <a:endParaRPr lang="en-US" sz="5400">
              <a:solidFill>
                <a:srgbClr val="FFFFFF"/>
              </a:solidFill>
              <a:cs typeface="Calibri"/>
            </a:endParaRPr>
          </a:p>
        </p:txBody>
      </p:sp>
      <p:sp>
        <p:nvSpPr>
          <p:cNvPr id="4" name="AutoShape 2" descr="data:image/png;base64,%20iVBORw0KGgoAAAANSUhEUgAAAGgAAABoCAYAAAFqG4U3AAAAAXNSR0IArs4c6QAAAARnQU1BAACxjwv8YQUAAAAJcEhZcwAADsMAAA7DAcdvqGQAABeCSURBVHhe7Z0HfBTFGsBn212Sg1Qg9KII0oRQnjzKA1TUh8ECgqDygPSeUIO0ECSACSW9hyCCUsWHKCJqKD4sdMQCotQAIYQUUu+2vPkme8fd5Y4kEGLU/ed32Z1vy+zMN/PNN7Ozu6hpQ8E/Lx9/iYSsYKO2OXu49LHux7MDyP40kdZCZVVl92Pr/Nn+Hmnk5IaDMtNTyFlgCb+ysnIil6Tqi/DxC+KRJJB1w0E//fRTG5piCuQgQRAE8gMkSURwef2nJ0sml9fCxWmqvEpgGIb89OBY8dVQd2Pq0aNH+c1bt3bLwRrgva8O8EgRj2f7U3XKPSDPYciqy/l3Ak+tD7CrU+5169rN7VpB6Ww4QBYpAJSnt79UnfHWKXAe8Y9Lt0q/P57pRfakWfauxq3hWvK/75CglUNy2btdcPszEpKjpBF1wLgA8zxP6ctd9XYZ/U7G6AsrYFxqDAeBsEOn9kPkIMG4sDL03XVykIhPCsvcS1f3wxJXISwyhev5bA+JZsk65esfJBlfhiXsmzms3V/YcYahurdv2y6ebLkH35Z3Hd+7a+spclDhzwBRb12KRF2AEu82PQWbUwnN+7c/O3EiZThpnWxeXYFacgJbXwExaOWeFH7q2ztHyptMI4LKC1dlqIu4EuvXYQmVGVofw3YMtELGYYjsSaezLXlRyvvh9+s5TwVnrwd5jRRBC+XtGyAZH2wJ2A6/rIzUGvuJpRX52OK3FXAbVlRaMXWYb9ar1RXXDLhKuLLMtGSrkektDOxrHhlcwHG+n8RQIqJOM6qvj3nqyA4NVRgAiKS/R4oEVklvS4AGKwyUrE9ifM0iUVBQ+JNBaq/ebj0IYBXcsFWAE1qyCtgEuWrk9QfC28e/eKXvmEdg3c0jvcaFN5itw2e2f25w5wsSxSBK4pFn1H9d5U2EBosIIC3sOl+SbSfOX7tBhDImEUE+9+7Xp48cRHY2NlNoxIyncNsK20AGS47lyHagXZt2M95aMG+0HESiKKppmsV+q4TGLfwgVBbXTFFYQMAZmr7/hPoGBFcezfIhLvTF3MJYIsTUOKO3b6CUnppUo9QYA42k/ieKgsk5JFFEUVFRw2mKPg3h3lPic2BZIyLoteLk22O/PlUW1SA9LYnKzkonv7ffjlgjiw1cvJx78Og6v76wrmI54glZ9Blw016cgf2FoKDQ/8giE/wDQiQdryProCO8OEMCMnCsmycu4iKPenV37XkcyywqAxyOoKCwzxMT4zbIojojCFJ52r6jDhSOBOGi/t68cT+D3KrWK7VVpCSJonS36yZj3E3E5Ubb0qllpRxE2VmpmtRNR4pg/ViWj6F44kNcNV4+40rl8AMh8MKnpym3WEmUPgdv9VR2dZ0CrKbofshel/4CRALrxpEADRZRMzu7CQOmJ2+FddwrvUSERuCI8srAJ3sQ4PjY2NXbJURNQIwKHcn07SxvUlBQUFBQqAVDG7Rv376Om7fuuMCyLI3dkj8EGMF9vNsjNqGhoVUDvNdhp0/A7giF3Xjx8vcZ3o/gJq/WAReSIFfXJzQvj/tXaUMN0DwI4IiPGvFMx8mTX7nSd2pSHkNTreRNOMH0uiOZfp5y0CLEK8nLyyOBpgD2w9GXOfsuR0S8PezUu4GuzWxVP8mbsFcqegz1zyDOvDUa1J9rOCSUe/3aocjIqPkHk716cQydJm9AFZW6Pm4eqVY1YDVBlZVVP9tx6jA1pw7heb6G2w1obG03wj4qlSq7WkIhG5UqVM1xYbi3cx4kWq1WlqlDjO9yGONgb/8RnKeNa+soY9fySu7VqJCQGdnfZfr5dW3nPF8WQ51q1XdacnUvxgyrCSovK7sUnxQbl5QUm7B+XYZaxaqOyZuqwRHjTs1e2IfXCuTWIFwM7uDEJyXFx+H+Xi7IdDpelsUm4L4fiEyAjlEzTfMDcJ5pXtP2Q9iY8srKacEhM09vXTZpBcfSg/UdGIZCbD/5NqoxtRa5Q4cOdfTw8+uenBw30NnRYdqDOuf3Q0VlRR8vb79b32X4fTdi0GPtsWNP5LQkoH7TU3EeSGoiwFjstxrj4uKio0Xq0uw5byVGR68I/vrrY/vefS8r934se0py/P3nBkW5eHj5Vq31f0Z9+PBlu8CsPeUUmHUkov6eaZXPhG91/OKdicW1JkhPUXFRkI9vwIRhwwa0xkHK1y+o3mkKCp4haXWmRR+KWBtX19lLly5eLYus4uTkRIzDoi1fLoTE6OF5sQQSA+v1snKiJLn6+AaShKSlJlJPPNHrR7KhjshjKzV+FEXfswEkxVyUxq6OWRkyPCDr88KSCoOB4Fgm94cNAQ5ysH4JAkRJRD5+gVJMTHwXLy+vE7L4oQGJeaTzo09kZqbudpue9HtZRfWAB4Ab2j3fZfi2l4MEuUy7anz9J5h4CnAi7AbhIgEqtWghEcdVD4QIuDEU5WP1Mp1R0bIkMwbMOXgI0KgaXwPIsCPWPDk5ubTP1OQijkZEE1BEWthrVu2LmzoHwsZYTdAfD4Uy0pIYnLHiAM907Nfxshyhrm1bvLk1auImOWhCvYtcY5GZnozTQon9pqcZJYZCQ3t17m8tMQBJkCTdKP+jPGxzsIEohWHn1asP2/b3SJfo6lkS+EpZNLZfJ4eE2WPuWW9N2oVVq1a12LPnyzHYlNaYW9EY4Dok7d//Ocl9u6ER/8HVWPxnvy7CvoSpm7G2mkiWKygoKCgoKCgoKCgoNE0MHbzw8PmfFJWU4M6dLPgDYFh6f0pi/KgJCz+Y9tv1smwYDoF7RN07OoVujnyt1qn3AElQQEDwFC3P13vSTUMDs7+mT33DZciQIbf/4ZWh5QWdYX6NfXO7Bfvjpy2Xg1YhYwq3i4oDSOgPBnr+GZnvfgPr3drZ98QpJHKguLQqSl69JyRBAgxfNhFwsesWERH1+MbI186rOeaKLEaUJKCngrMPyEGrNMlhrNzrV2FeGnp1YMd+MNqjp7BM+6/dhy45yUGLNNVxOdslS96eMsv7+dtqVqp+GAkDWpqXvosUSWs01QShazduECN1ONXnBcQYbANSc1z3UcHrH5WDNWiyCYJxbv/A0KUweuqgRsv19gEMR3FZheFGsjkWE4RPgprb2AXDfU8nR6cECJsD93XgvqmNyiZYf+9UrVIdgGM0Kpu50CLAcQzDLiP3atXqZLKTGSqVCtmoOBKXIIjVT2LKYFu1CJY5Sd4L9A+QAfhqVB7Lt1t81MtigmDUf2386kS47xkTvTyEZRhyM8kYSBDcN01MXJuon+QrieJJOKZjl/aJ+kw4d+HX9SDTVWk/JAIz4A5HYmI8iYtlGZPrgZsHYTPmkLm4bZybTdCbcYj75O+FFtvNOhU5H2+Pzpa01BiUlpWOzMnJafFJ9OvbsQbLZDGiRB36p1/mQjlooE4JcnNzK7K1sc2Ug43Opg+2Hobl6EFdh4E3AYCLphPQ21hbJmmoNUFBQWHkZPFxq73FP8jRw6XjsVXLV3VbFfTcSY0Nd1sWI5HXomEBGZ/IQUKtCaJouuWSJcvfgPUObTuQqd/3A85JCuqEpV9tQJ359fJFMjn7hf7dO8NkbT0VWvT8hIitKjlY+219iZKkG3nXN+LVTZGRC077+wed0AmCW/XWupORkfIFXtx3RRQlkV6xIvr1cK9h7w/1Tc/BCRlVvYGHJwYgsaRtqlMd4gUee+RhxNokJycMAMvU2ICWrly99iKsY2v4nt7iAVU63jCzus5XpuWrRoaHh3fE5flyVNQ7M3+78HuNJxLuha9v4GiJoshEdWM0Gju0dnV0rZqDti45KXYSrJfpqHXEKmDASDzSuvkI/RStOmlIT/6tonOwXLAgfC1D0xYnNFkD5zBu/GvOUahLHQJs1bYzYfnC7A3vizrD4wm4jjO3Pnrnja/lYP0SRDO0Ojh01lJYf+nFiZ2IsBHAOcHHxsasvX79uia3oHyyLIbUoGeHdeknhwj1ShBQUVG+COc25+4+yuSBpIcGrit9evUidefVyN0HYW6PHo5Gp5ZPe4bM+tJT7wQBAYFhF+XVhw52u8pnzAjZ81bcpy0rtEJ/WYytL4M+SvcZKgcN1JogbARq3BHHff22y5atfE4OghtavZQQmVAwa9asCiLA3C4q0hf4Knlpgv5YS4C79dijPbvB+tdncy9hZ5HIgTbONrva0LTBFdJDzjZh0ptfO9g3N0mtfjoLz/PEZJoDkenNt37KiyUZhEFuPu3FGKtTZyR0PDMjZYBvzMcjj/6cm6OfbcBwanQk3dNiTljVEJwcfpYSA4Bcv48eSzLIEAjfy5qZHwOABz9oYL/BsP7Nmct79YnBeYNsOBREAha4rzrUGDg0t9/h6+urey7sXT+WpgyuDdSdQ0meSXKwBk0yQSzLoZiYFa/Cev6dqhQiBLB6nuzl6i6HLNIkE4RNM3lsdKhfehp5clCGpqk7KTNfNvGuzWlyCRJFSUhOTozH9VFVwVM+hhpMM6hDK013OWQVkiAnB0cyx7op0KFdu2dgOdArdT8S7hoKUeCP7lw+5boctIrB9AUGh0kwadyaVWsMWIa9k5qSYB+Y8Hnbb09ezIWBegn/cSyT/32Gr+EZiHthYstDQmaMOXPmZ2c52KjgjKRYVvxw3759Za7PLnUvLRccJYGn5gU89f3iKU+flXdTUFBQUFBQUFBQUFBQUFBQUFBQUFBQUFBoFCzeED9z5oxq/cYPRhbk33IvLip2EOXviPytoGg0fMiQ9bNmhZK5Z8Dj49fMKNGKbjQSyK0zEf9v4WQnPtqh5RFHV/tt2aFj8smODYiJgkRR1CxevPSzvJs3h8Htsr87NEUJjs7Ok6JXLNsO4ZwciZ27MXWHgJgXYbahMRKiEadSIZYWYqd6us31HTjQbOrI/WFQENSaNWsTNzMs84p+poZCNWq1OigpIZZM8JAkiRkza8PGmyXaSZLRjey7wKR7VDGib6eha0Lv/YqRumCYmtC799PcnbLSVvDWQAVTBEFInD13HpmFSuFatWfN1MktmnMrjZ9YuAtYHsr2syO/54yZucHkOzv3Q5OcDNPUgDlkJSWlM2bPnb8TahDI9q6d9paDLedFMYaZVAbAAtmoGIdrheU5Q/0zxsri+0JRUB2BKcvFxUUve/v477xw4YINyPYnTs9q7ciO0wmSALMaTZCgVRJVZVXCrqdDs0Nkab1RFFQPYN4TRTNjV6xcdTgiO5so6ZNV03a+MKSbO3YoLDoFDBJRQYku7qV5Gw0fPKgPioLqCZgv7OG63Txy/Hx6+nvk3Xwr/UZ/1qOTixvHscXgnhsDc9loxKPL+eWhT4dlb8JKrleeN4iC4G2lNap4o9IAcZv1KiTo5FjpaUBN0vF8u5Onjv2QmZlJHjTasHjCj61cmnXHpvCCuZIAmFh6u0T3+gCPlG2SFFHnfDdKmatmwqTRe52dHIdam1ANz7fcvJn/6c4dW16QRQZ8/YO349I1HmaX3xOsSHh5Y3ONZlJc3JotshT5+YW4Uwz6WD9ZG56ZUbHs6qSkuNlEgMEZQ/n4BH6JS8QoKMlQKEpLy9BvVy92+P7AgavybvhcfsMpWnVQ/8GQewGZrdFoUEtH56BFSxYY5krfvH17xIK3Fn6GtxNTZg2cJ7qevXu4hwYGkueG4DnuhVkff0ozqsHmfSWAYljEUuh4x7aOI7ZFTqz1Sx71rkFYoxaPSUtJeLWFs8sSa6XOHJzwu88+Y7Bia7hDWAkmfuyaNWtssE5qxK+xtTW8RhcQRbqma1ULvNn13LlzxyRsDUEQuRPHTu4Jmx3+EoTdh3cqXDs1cLgNh76ACfLmSAKPdILYP/dG4c9bvjjRThZbpd4KuhfLly+NbNeq7dMcyzVIL/rPgQTPptBVFRUfzZs3n3hro0ZR/P9SvJ91bMZusdhXwrW/Uie1X7np2+MrNhy650OmD6ygLVs+bbl9+87xchBFRi366rEnenZScVyt08P/SoBpvnW7MG7+/MUxEMbmV8qJ95zUTM1GI5qr2UpWj9a02pZz5rvB3qmG73CZ88AKerJPT/bLr75aM3Wa9/vnzp0jpmamn9/1xITYLgxNf6R/B0FjA+1TfX4NRX7BrdnTp/sY2rJDyR7hLexVM7TgdJjFAx9ExZpSVwnUybHhG4mJNMfSWEW9KMd/LMdWcSpuclxC8qAdO3b8a/z48ddpmoZn6155a0FEdGFh4Rxrb35+GEx+2f0sr7YN4XmhToOKajXLcAxzIDJSFjwA4HRwai7AxzeoY+HtvJe3bdsmfL52aqz3ql2lJ87mZQg4H8yLAyUJ9PWCyg/Hztvk//HKN9JlMeGBFQRU+wUSfPmg68e7PzsXFhY2IjY2lryxZkVU5Ny5c+d/iUvWf3FtMmnMHxajxowBjy6hOtT4gCeLC6i7S8vWx/H6ELxeljH7xcwxc9b/drNQ/Er/CnJjREFLX8kT0h6fFK/5ZXPIWlncMArSA6UH16ZmFVX8sbCZs0Ni16wimRQdvXwv1lLXgsKSg9jsdXnYY+XBwcGDcX8wE556qg3oSDZrpkHOzs7vLFo0/z1Z/ECAydTp+Ft2NpoJoByQZe4+1ilr94l12Our2R5hJIpFjhpmf84snyRq892RoQb14vRAP6q8vCLexy8wGyuNxBEdHX31pbFevbVa3W5s9dHDbJmqqgSNIEq9cEGow0/qJUhSL54XXeTDHwh4yJbX8Reef/apfyQlrSGvMIjI3Ns7Y9fRk5VaXefqdscMRoUcbNiN+xM8R1G9KZNS9VAUBEA1x8qZFhY25+zZs9X+/osvDizPzkp7ydHRMa5Sp7UjO/6FgJqD27Ifnxo1vN9rr712AWSvzH9v8IcHz3+v04mOFFRXM0RcVCVBF7k/2aPuL1dqKMDklVWUdV29NvPX8PBw4u/jRIirV60MS0lJMmkM/+zQ2FvF/b8DCaGxA6ZMmVICsrFzN467VqD9hqORLbTRxoAyeRGJrg7qsBPZ/ktkcQ0eqoL0YEXZ5hcUHV+wYEmgLPpLAV0JmqI2JifFjaS7Ee8VTVm2fc612xU7dFocNHOvoSKxnAp16+AyZW/stDhZbJHGUhDYZjq/ID9xzpx58vev/jroqrRLU5MTDCZqdNj6ZafP34yGYR1LSIjSujpqRmxf9tr7ssgqRqqtfbAUqmWVVnuxV68eR3F1bgaf5mEYVv37+d+eLK+osIPttQHKcrS3v96ufftTuIYTGY1o8UruFa70Ttlo2K6HY9mjXbt1zccyCu8DX9Hhz/5yrgfNMo/q99NWacU2bVp/1Lp1aztBgi9C0ejatWtScXHJv+s68YWhGYTP8YuDg/1FobqHj2w4G5dTP5wegNtSXDkspwtfg9i+bZsFkZERK2URGuKXkVmhkzyNX4ugBz7FxdJ0cd9erYdmznypTt9mqpeCFO6iwibKydHpP1FRS4hrjpXFDg/M3F1eJT1naRS7+haEeNHHfdAzfuMG/VYtrJ1GMXF/JaA24VpV1byZ4wi9ctJ2HbUb4pv+bVmlaEU5DLKzYX9ZPtN9QH2UAygKqgegHNzRLHBxsu/7zjuRB0G2ev3hdonbvz2iFdAAeA2uORTDITVL7X96pH3f53t3NLxrsa4oCqoj1TVH+vWRzt36xMTEkNeFDA/a0GVDzoljHMf2hHejGANth0ixcCc185t0n1GREyfW6117ehQF1QFQjlqlOjdp4rh/Llw4k9xGmRixeXBlZeWP2MV2xZoj+xkj0Rxq72KXcHSdv7csui8MCnJ3HySpOPjmYN08n78LNEMjtdomJzEhtvvo0aMLQOa9Ytfr568UfSMIvK3x2+wAUtNwtj7axn7x7pg373u6lR7DkNi5c+d0z45+7qJOp3sTK0mpWRiYDMPzQnZaSsI4WYSeCsny/DW3cD3WWw3fGzoDWEEVg3u0mfTuovGGDyw/CDUjkSQuIiIy6EZe/gytTtsOV+G/pbLAktja2sYkJcTOlUVowPTkeQLFrUDC3eZEEPF+aq7KobnddmcNG7Vl2WTyrmIFBQUFBQUFBQUFBQUFBQUFBQUTEPo/IhLmy1j90g4AAAAASUVORK5CYII="/>
          <p:cNvSpPr>
            <a:spLocks noChangeAspect="1" noChangeArrowheads="1"/>
          </p:cNvSpPr>
          <p:nvPr/>
        </p:nvSpPr>
        <p:spPr bwMode="auto">
          <a:xfrm>
            <a:off x="212724" y="-144463"/>
            <a:ext cx="6035675" cy="603569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png;base64,%20iVBORw0KGgoAAAANSUhEUgAAAGgAAABoCAYAAAFqG4U3AAAAAXNSR0IArs4c6QAAAARnQU1BAACxjwv8YQUAAAAJcEhZcwAADsMAAA7DAcdvqGQAABeCSURBVHhe7Z0HfBTFGsBn212Sg1Qg9KII0oRQnjzKA1TUh8ECgqDygPSeUIO0ECSACSW9hyCCUsWHKCJqKD4sdMQCotQAIYQUUu+2vPkme8fd5Y4kEGLU/ed32Z1vy+zMN/PNN7Ozu6hpQ8E/Lx9/iYSsYKO2OXu49LHux7MDyP40kdZCZVVl92Pr/Nn+Hmnk5IaDMtNTyFlgCb+ysnIil6Tqi/DxC+KRJJB1w0E//fRTG5piCuQgQRAE8gMkSURwef2nJ0sml9fCxWmqvEpgGIb89OBY8dVQd2Pq0aNH+c1bt3bLwRrgva8O8EgRj2f7U3XKPSDPYciqy/l3Ak+tD7CrU+5169rN7VpB6Ww4QBYpAJSnt79UnfHWKXAe8Y9Lt0q/P57pRfakWfauxq3hWvK/75CglUNy2btdcPszEpKjpBF1wLgA8zxP6ctd9XYZ/U7G6AsrYFxqDAeBsEOn9kPkIMG4sDL03XVykIhPCsvcS1f3wxJXISwyhev5bA+JZsk65esfJBlfhiXsmzms3V/YcYahurdv2y6ebLkH35Z3Hd+7a+spclDhzwBRb12KRF2AEu82PQWbUwnN+7c/O3EiZThpnWxeXYFacgJbXwExaOWeFH7q2ztHyptMI4LKC1dlqIu4EuvXYQmVGVofw3YMtELGYYjsSaezLXlRyvvh9+s5TwVnrwd5jRRBC+XtGyAZH2wJ2A6/rIzUGvuJpRX52OK3FXAbVlRaMXWYb9ar1RXXDLhKuLLMtGSrkektDOxrHhlcwHG+n8RQIqJOM6qvj3nqyA4NVRgAiKS/R4oEVklvS4AGKwyUrE9ifM0iUVBQ+JNBaq/ebj0IYBXcsFWAE1qyCtgEuWrk9QfC28e/eKXvmEdg3c0jvcaFN5itw2e2f25w5wsSxSBK4pFn1H9d5U2EBosIIC3sOl+SbSfOX7tBhDImEUE+9+7Xp48cRHY2NlNoxIyncNsK20AGS47lyHagXZt2M95aMG+0HESiKKppmsV+q4TGLfwgVBbXTFFYQMAZmr7/hPoGBFcezfIhLvTF3MJYIsTUOKO3b6CUnppUo9QYA42k/ieKgsk5JFFEUVFRw2mKPg3h3lPic2BZIyLoteLk22O/PlUW1SA9LYnKzkonv7ffjlgjiw1cvJx78Og6v76wrmI54glZ9Blw016cgf2FoKDQ/8giE/wDQiQdryProCO8OEMCMnCsmycu4iKPenV37XkcyywqAxyOoKCwzxMT4zbIojojCFJ52r6jDhSOBOGi/t68cT+D3KrWK7VVpCSJonS36yZj3E3E5Ubb0qllpRxE2VmpmtRNR4pg/ViWj6F44kNcNV4+40rl8AMh8MKnpym3WEmUPgdv9VR2dZ0CrKbofshel/4CRALrxpEADRZRMzu7CQOmJ2+FddwrvUSERuCI8srAJ3sQ4PjY2NXbJURNQIwKHcn07SxvUlBQUFBQqAVDG7Rv376Om7fuuMCyLI3dkj8EGMF9vNsjNqGhoVUDvNdhp0/A7giF3Xjx8vcZ3o/gJq/WAReSIFfXJzQvj/tXaUMN0DwI4IiPGvFMx8mTX7nSd2pSHkNTreRNOMH0uiOZfp5y0CLEK8nLyyOBpgD2w9GXOfsuR0S8PezUu4GuzWxVP8mbsFcqegz1zyDOvDUa1J9rOCSUe/3aocjIqPkHk716cQydJm9AFZW6Pm4eqVY1YDVBlZVVP9tx6jA1pw7heb6G2w1obG03wj4qlSq7WkIhG5UqVM1xYbi3cx4kWq1WlqlDjO9yGONgb/8RnKeNa+soY9fySu7VqJCQGdnfZfr5dW3nPF8WQ51q1XdacnUvxgyrCSovK7sUnxQbl5QUm7B+XYZaxaqOyZuqwRHjTs1e2IfXCuTWIFwM7uDEJyXFx+H+Xi7IdDpelsUm4L4fiEyAjlEzTfMDcJ5pXtP2Q9iY8srKacEhM09vXTZpBcfSg/UdGIZCbD/5NqoxtRa5Q4cOdfTw8+uenBw30NnRYdqDOuf3Q0VlRR8vb79b32X4fTdi0GPtsWNP5LQkoH7TU3EeSGoiwFjstxrj4uKio0Xq0uw5byVGR68I/vrrY/vefS8r934se0py/P3nBkW5eHj5Vq31f0Z9+PBlu8CsPeUUmHUkov6eaZXPhG91/OKdicW1JkhPUXFRkI9vwIRhwwa0xkHK1y+o3mkKCp4haXWmRR+KWBtX19lLly5eLYus4uTkRIzDoi1fLoTE6OF5sQQSA+v1snKiJLn6+AaShKSlJlJPPNHrR7KhjshjKzV+FEXfswEkxVyUxq6OWRkyPCDr88KSCoOB4Fgm94cNAQ5ysH4JAkRJRD5+gVJMTHwXLy+vE7L4oQGJeaTzo09kZqbudpue9HtZRfWAB4Ab2j3fZfi2l4MEuUy7anz9J5h4CnAi7AbhIgEqtWghEcdVD4QIuDEU5WP1Mp1R0bIkMwbMOXgI0KgaXwPIsCPWPDk5ubTP1OQijkZEE1BEWthrVu2LmzoHwsZYTdAfD4Uy0pIYnLHiAM907Nfxshyhrm1bvLk1auImOWhCvYtcY5GZnozTQon9pqcZJYZCQ3t17m8tMQBJkCTdKP+jPGxzsIEohWHn1asP2/b3SJfo6lkS+EpZNLZfJ4eE2WPuWW9N2oVVq1a12LPnyzHYlNaYW9EY4Dok7d//Ocl9u6ER/8HVWPxnvy7CvoSpm7G2mkiWKygoKCgoKCgoKCgoNE0MHbzw8PmfFJWU4M6dLPgDYFh6f0pi/KgJCz+Y9tv1smwYDoF7RN07OoVujnyt1qn3AElQQEDwFC3P13vSTUMDs7+mT33DZciQIbf/4ZWh5QWdYX6NfXO7Bfvjpy2Xg1YhYwq3i4oDSOgPBnr+GZnvfgPr3drZ98QpJHKguLQqSl69JyRBAgxfNhFwsesWERH1+MbI186rOeaKLEaUJKCngrMPyEGrNMlhrNzrV2FeGnp1YMd+MNqjp7BM+6/dhy45yUGLNNVxOdslS96eMsv7+dtqVqp+GAkDWpqXvosUSWs01QShazduECN1ONXnBcQYbANSc1z3UcHrH5WDNWiyCYJxbv/A0KUweuqgRsv19gEMR3FZheFGsjkWE4RPgprb2AXDfU8nR6cECJsD93XgvqmNyiZYf+9UrVIdgGM0Kpu50CLAcQzDLiP3atXqZLKTGSqVCtmoOBKXIIjVT2LKYFu1CJY5Sd4L9A+QAfhqVB7Lt1t81MtigmDUf2386kS47xkTvTyEZRhyM8kYSBDcN01MXJuon+QrieJJOKZjl/aJ+kw4d+HX9SDTVWk/JAIz4A5HYmI8iYtlGZPrgZsHYTPmkLm4bZybTdCbcYj75O+FFtvNOhU5H2+Pzpa01BiUlpWOzMnJafFJ9OvbsQbLZDGiRB36p1/mQjlooE4JcnNzK7K1sc2Ug43Opg+2Hobl6EFdh4E3AYCLphPQ21hbJmmoNUFBQWHkZPFxq73FP8jRw6XjsVXLV3VbFfTcSY0Nd1sWI5HXomEBGZ/IQUKtCaJouuWSJcvfgPUObTuQqd/3A85JCuqEpV9tQJ359fJFMjn7hf7dO8NkbT0VWvT8hIitKjlY+219iZKkG3nXN+LVTZGRC077+wed0AmCW/XWupORkfIFXtx3RRQlkV6xIvr1cK9h7w/1Tc/BCRlVvYGHJwYgsaRtqlMd4gUee+RhxNokJycMAMvU2ICWrly99iKsY2v4nt7iAVU63jCzus5XpuWrRoaHh3fE5flyVNQ7M3+78HuNJxLuha9v4GiJoshEdWM0Gju0dnV0rZqDti45KXYSrJfpqHXEKmDASDzSuvkI/RStOmlIT/6tonOwXLAgfC1D0xYnNFkD5zBu/GvOUahLHQJs1bYzYfnC7A3vizrD4wm4jjO3Pnrnja/lYP0SRDO0Ojh01lJYf+nFiZ2IsBHAOcHHxsasvX79uia3oHyyLIbUoGeHdeknhwj1ShBQUVG+COc25+4+yuSBpIcGrit9evUidefVyN0HYW6PHo5Gp5ZPe4bM+tJT7wQBAYFhF+XVhw52u8pnzAjZ81bcpy0rtEJ/WYytL4M+SvcZKgcN1JogbARq3BHHff22y5atfE4OghtavZQQmVAwa9asCiLA3C4q0hf4Knlpgv5YS4C79dijPbvB+tdncy9hZ5HIgTbONrva0LTBFdJDzjZh0ptfO9g3N0mtfjoLz/PEZJoDkenNt37KiyUZhEFuPu3FGKtTZyR0PDMjZYBvzMcjj/6cm6OfbcBwanQk3dNiTljVEJwcfpYSA4Bcv48eSzLIEAjfy5qZHwOABz9oYL/BsP7Nmct79YnBeYNsOBREAha4rzrUGDg0t9/h6+urey7sXT+WpgyuDdSdQ0meSXKwBk0yQSzLoZiYFa/Cev6dqhQiBLB6nuzl6i6HLNIkE4RNM3lsdKhfehp5clCGpqk7KTNfNvGuzWlyCRJFSUhOTozH9VFVwVM+hhpMM6hDK013OWQVkiAnB0cyx7op0KFdu2dgOdArdT8S7hoKUeCP7lw+5boctIrB9AUGh0kwadyaVWsMWIa9k5qSYB+Y8Hnbb09ezIWBegn/cSyT/32Gr+EZiHthYstDQmaMOXPmZ2c52KjgjKRYVvxw3759Za7PLnUvLRccJYGn5gU89f3iKU+flXdTUFBQUFBQUFBQUFBQUFBQUFBQUFBQUFBoFCzeED9z5oxq/cYPRhbk33IvLip2EOXviPytoGg0fMiQ9bNmhZK5Z8Dj49fMKNGKbjQSyK0zEf9v4WQnPtqh5RFHV/tt2aFj8smODYiJgkRR1CxevPSzvJs3h8Htsr87NEUJjs7Ok6JXLNsO4ZwciZ27MXWHgJgXYbahMRKiEadSIZYWYqd6us31HTjQbOrI/WFQENSaNWsTNzMs84p+poZCNWq1OigpIZZM8JAkiRkza8PGmyXaSZLRjey7wKR7VDGib6eha0Lv/YqRumCYmtC799PcnbLSVvDWQAVTBEFInD13HpmFSuFatWfN1MktmnMrjZ9YuAtYHsr2syO/54yZucHkOzv3Q5OcDNPUgDlkJSWlM2bPnb8TahDI9q6d9paDLedFMYaZVAbAAtmoGIdrheU5Q/0zxsri+0JRUB2BKcvFxUUve/v477xw4YINyPYnTs9q7ciO0wmSALMaTZCgVRJVZVXCrqdDs0Nkab1RFFQPYN4TRTNjV6xcdTgiO5so6ZNV03a+MKSbO3YoLDoFDBJRQYku7qV5Gw0fPKgPioLqCZgv7OG63Txy/Hx6+nvk3Xwr/UZ/1qOTixvHscXgnhsDc9loxKPL+eWhT4dlb8JKrleeN4iC4G2lNap4o9IAcZv1KiTo5FjpaUBN0vF8u5Onjv2QmZlJHjTasHjCj61cmnXHpvCCuZIAmFh6u0T3+gCPlG2SFFHnfDdKmatmwqTRe52dHIdam1ANz7fcvJn/6c4dW16QRQZ8/YO349I1HmaX3xOsSHh5Y3ONZlJc3JotshT5+YW4Uwz6WD9ZG56ZUbHs6qSkuNlEgMEZQ/n4BH6JS8QoKMlQKEpLy9BvVy92+P7AgavybvhcfsMpWnVQ/8GQewGZrdFoUEtH56BFSxYY5krfvH17xIK3Fn6GtxNTZg2cJ7qevXu4hwYGkueG4DnuhVkff0ozqsHmfSWAYljEUuh4x7aOI7ZFTqz1Sx71rkFYoxaPSUtJeLWFs8sSa6XOHJzwu88+Y7Bia7hDWAkmfuyaNWtssE5qxK+xtTW8RhcQRbqma1ULvNn13LlzxyRsDUEQuRPHTu4Jmx3+EoTdh3cqXDs1cLgNh76ACfLmSAKPdILYP/dG4c9bvjjRThZbpd4KuhfLly+NbNeq7dMcyzVIL/rPgQTPptBVFRUfzZs3n3hro0ZR/P9SvJ91bMZusdhXwrW/Uie1X7np2+MrNhy650OmD6ygLVs+bbl9+87xchBFRi366rEnenZScVyt08P/SoBpvnW7MG7+/MUxEMbmV8qJ95zUTM1GI5qr2UpWj9a02pZz5rvB3qmG73CZ88AKerJPT/bLr75aM3Wa9/vnzp0jpmamn9/1xITYLgxNf6R/B0FjA+1TfX4NRX7BrdnTp/sY2rJDyR7hLexVM7TgdJjFAx9ExZpSVwnUybHhG4mJNMfSWEW9KMd/LMdWcSpuclxC8qAdO3b8a/z48ddpmoZn6155a0FEdGFh4Rxrb35+GEx+2f0sr7YN4XmhToOKajXLcAxzIDJSFjwA4HRwai7AxzeoY+HtvJe3bdsmfL52aqz3ql2lJ87mZQg4H8yLAyUJ9PWCyg/Hztvk//HKN9JlMeGBFQRU+wUSfPmg68e7PzsXFhY2IjY2lryxZkVU5Ny5c+d/iUvWf3FtMmnMHxajxowBjy6hOtT4gCeLC6i7S8vWx/H6ELxeljH7xcwxc9b/drNQ/Er/CnJjREFLX8kT0h6fFK/5ZXPIWlncMArSA6UH16ZmFVX8sbCZs0Ni16wimRQdvXwv1lLXgsKSg9jsdXnYY+XBwcGDcX8wE556qg3oSDZrpkHOzs7vLFo0/z1Z/ECAydTp+Ft2NpoJoByQZe4+1ilr94l12Our2R5hJIpFjhpmf84snyRq892RoQb14vRAP6q8vCLexy8wGyuNxBEdHX31pbFevbVa3W5s9dHDbJmqqgSNIEq9cEGow0/qJUhSL54XXeTDHwh4yJbX8Reef/apfyQlrSGvMIjI3Ns7Y9fRk5VaXefqdscMRoUcbNiN+xM8R1G9KZNS9VAUBEA1x8qZFhY25+zZs9X+/osvDizPzkp7ydHRMa5Sp7UjO/6FgJqD27Ifnxo1vN9rr712AWSvzH9v8IcHz3+v04mOFFRXM0RcVCVBF7k/2aPuL1dqKMDklVWUdV29NvPX8PBw4u/jRIirV60MS0lJMmkM/+zQ2FvF/b8DCaGxA6ZMmVICsrFzN467VqD9hqORLbTRxoAyeRGJrg7qsBPZ/ktkcQ0eqoL0YEXZ5hcUHV+wYEmgLPpLAV0JmqI2JifFjaS7Ee8VTVm2fc612xU7dFocNHOvoSKxnAp16+AyZW/stDhZbJHGUhDYZjq/ID9xzpx58vev/jroqrRLU5MTDCZqdNj6ZafP34yGYR1LSIjSujpqRmxf9tr7ssgqRqqtfbAUqmWVVnuxV68eR3F1bgaf5mEYVv37+d+eLK+osIPttQHKcrS3v96ufftTuIYTGY1o8UruFa70Ttlo2K6HY9mjXbt1zccyCu8DX9Hhz/5yrgfNMo/q99NWacU2bVp/1Lp1aztBgi9C0ejatWtScXHJv+s68YWhGYTP8YuDg/1FobqHj2w4G5dTP5wegNtSXDkspwtfg9i+bZsFkZERK2URGuKXkVmhkzyNX4ugBz7FxdJ0cd9erYdmznypTt9mqpeCFO6iwibKydHpP1FRS4hrjpXFDg/M3F1eJT1naRS7+haEeNHHfdAzfuMG/VYtrJ1GMXF/JaA24VpV1byZ4wi9ctJ2HbUb4pv+bVmlaEU5DLKzYX9ZPtN9QH2UAygKqgegHNzRLHBxsu/7zjuRB0G2ev3hdonbvz2iFdAAeA2uORTDITVL7X96pH3f53t3NLxrsa4oCqoj1TVH+vWRzt36xMTEkNeFDA/a0GVDzoljHMf2hHejGANth0ixcCc185t0n1GREyfW6117ehQF1QFQjlqlOjdp4rh/Llw4k9xGmRixeXBlZeWP2MV2xZoj+xkj0Rxq72KXcHSdv7csui8MCnJ3HySpOPjmYN08n78LNEMjtdomJzEhtvvo0aMLQOa9Ytfr568UfSMIvK3x2+wAUtNwtj7axn7x7pg373u6lR7DkNi5c+d0z45+7qJOp3sTK0mpWRiYDMPzQnZaSsI4WYSeCsny/DW3cD3WWw3fGzoDWEEVg3u0mfTuovGGDyw/CDUjkSQuIiIy6EZe/gytTtsOV+G/pbLAktja2sYkJcTOlUVowPTkeQLFrUDC3eZEEPF+aq7KobnddmcNG7Vl2WTyrmIFBQUFBQUFBQUFBQUFBQUFBQUTEPo/IhLmy1j90g4AAAAASUVORK5CYII="/>
          <p:cNvSpPr>
            <a:spLocks noChangeAspect="1" noChangeArrowheads="1"/>
          </p:cNvSpPr>
          <p:nvPr/>
        </p:nvSpPr>
        <p:spPr bwMode="auto">
          <a:xfrm>
            <a:off x="212724" y="-144463"/>
            <a:ext cx="1871657" cy="18716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18" descr="data:image/png;base64,%20iVBORw0KGgoAAAANSUhEUgAAAGgAAABoCAYAAAFqG4U3AAAAAXNSR0IArs4c6QAAAARnQU1BAACxjwv8YQUAAAAJcEhZcwAADsMAAA7DAcdvqGQAABeCSURBVHhe7Z0HfBTFGsBn212Sg1Qg9KII0oRQnjzKA1TUh8ECgqDygPSeUIO0ECSACSW9hyCCUsWHKCJqKD4sdMQCotQAIYQUUu+2vPkme8fd5Y4kEGLU/ed32Z1vy+zMN/PNN7Ozu6hpQ8E/Lx9/iYSsYKO2OXu49LHux7MDyP40kdZCZVVl92Pr/Nn+Hmnk5IaDMtNTyFlgCb+ysnIil6Tqi/DxC+KRJJB1w0E//fRTG5piCuQgQRAE8gMkSURwef2nJ0sml9fCxWmqvEpgGIb89OBY8dVQd2Pq0aNH+c1bt3bLwRrgva8O8EgRj2f7U3XKPSDPYciqy/l3Ak+tD7CrU+5169rN7VpB6Ww4QBYpAJSnt79UnfHWKXAe8Y9Lt0q/P57pRfakWfauxq3hWvK/75CglUNy2btdcPszEpKjpBF1wLgA8zxP6ctd9XYZ/U7G6AsrYFxqDAeBsEOn9kPkIMG4sDL03XVykIhPCsvcS1f3wxJXISwyhev5bA+JZsk65esfJBlfhiXsmzms3V/YcYahurdv2y6ebLkH35Z3Hd+7a+spclDhzwBRb12KRF2AEu82PQWbUwnN+7c/O3EiZThpnWxeXYFacgJbXwExaOWeFH7q2ztHyptMI4LKC1dlqIu4EuvXYQmVGVofw3YMtELGYYjsSaezLXlRyvvh9+s5TwVnrwd5jRRBC+XtGyAZH2wJ2A6/rIzUGvuJpRX52OK3FXAbVlRaMXWYb9ar1RXXDLhKuLLMtGSrkektDOxrHhlcwHG+n8RQIqJOM6qvj3nqyA4NVRgAiKS/R4oEVklvS4AGKwyUrE9ifM0iUVBQ+JNBaq/ebj0IYBXcsFWAE1qyCtgEuWrk9QfC28e/eKXvmEdg3c0jvcaFN5itw2e2f25w5wsSxSBK4pFn1H9d5U2EBosIIC3sOl+SbSfOX7tBhDImEUE+9+7Xp48cRHY2NlNoxIyncNsK20AGS47lyHagXZt2M95aMG+0HESiKKppmsV+q4TGLfwgVBbXTFFYQMAZmr7/hPoGBFcezfIhLvTF3MJYIsTUOKO3b6CUnppUo9QYA42k/ieKgsk5JFFEUVFRw2mKPg3h3lPic2BZIyLoteLk22O/PlUW1SA9LYnKzkonv7ffjlgjiw1cvJx78Og6v76wrmI54glZ9Blw016cgf2FoKDQ/8giE/wDQiQdryProCO8OEMCMnCsmycu4iKPenV37XkcyywqAxyOoKCwzxMT4zbIojojCFJ52r6jDhSOBOGi/t68cT+D3KrWK7VVpCSJonS36yZj3E3E5Ubb0qllpRxE2VmpmtRNR4pg/ViWj6F44kNcNV4+40rl8AMh8MKnpym3WEmUPgdv9VR2dZ0CrKbofshel/4CRALrxpEADRZRMzu7CQOmJ2+FddwrvUSERuCI8srAJ3sQ4PjY2NXbJURNQIwKHcn07SxvUlBQUFBQqAVDG7Rv376Om7fuuMCyLI3dkj8EGMF9vNsjNqGhoVUDvNdhp0/A7giF3Xjx8vcZ3o/gJq/WAReSIFfXJzQvj/tXaUMN0DwI4IiPGvFMx8mTX7nSd2pSHkNTreRNOMH0uiOZfp5y0CLEK8nLyyOBpgD2w9GXOfsuR0S8PezUu4GuzWxVP8mbsFcqegz1zyDOvDUa1J9rOCSUe/3aocjIqPkHk716cQydJm9AFZW6Pm4eqVY1YDVBlZVVP9tx6jA1pw7heb6G2w1obG03wj4qlSq7WkIhG5UqVM1xYbi3cx4kWq1WlqlDjO9yGONgb/8RnKeNa+soY9fySu7VqJCQGdnfZfr5dW3nPF8WQ51q1XdacnUvxgyrCSovK7sUnxQbl5QUm7B+XYZaxaqOyZuqwRHjTs1e2IfXCuTWIFwM7uDEJyXFx+H+Xi7IdDpelsUm4L4fiEyAjlEzTfMDcJ5pXtP2Q9iY8srKacEhM09vXTZpBcfSg/UdGIZCbD/5NqoxtRa5Q4cOdfTw8+uenBw30NnRYdqDOuf3Q0VlRR8vb79b32X4fTdi0GPtsWNP5LQkoH7TU3EeSGoiwFjstxrj4uKio0Xq0uw5byVGR68I/vrrY/vefS8r934se0py/P3nBkW5eHj5Vq31f0Z9+PBlu8CsPeUUmHUkov6eaZXPhG91/OKdicW1JkhPUXFRkI9vwIRhwwa0xkHK1y+o3mkKCp4haXWmRR+KWBtX19lLly5eLYus4uTkRIzDoi1fLoTE6OF5sQQSA+v1snKiJLn6+AaShKSlJlJPPNHrR7KhjshjKzV+FEXfswEkxVyUxq6OWRkyPCDr88KSCoOB4Fgm94cNAQ5ysH4JAkRJRD5+gVJMTHwXLy+vE7L4oQGJeaTzo09kZqbudpue9HtZRfWAB4Ab2j3fZfi2l4MEuUy7anz9J5h4CnAi7AbhIgEqtWghEcdVD4QIuDEU5WP1Mp1R0bIkMwbMOXgI0KgaXwPIsCPWPDk5ubTP1OQijkZEE1BEWthrVu2LmzoHwsZYTdAfD4Uy0pIYnLHiAM907Nfxshyhrm1bvLk1auImOWhCvYtcY5GZnozTQon9pqcZJYZCQ3t17m8tMQBJkCTdKP+jPGxzsIEohWHn1asP2/b3SJfo6lkS+EpZNLZfJ4eE2WPuWW9N2oVVq1a12LPnyzHYlNaYW9EY4Dok7d//Ocl9u6ER/8HVWPxnvy7CvoSpm7G2mkiWKygoKCgoKCgoKCgoNE0MHbzw8PmfFJWU4M6dLPgDYFh6f0pi/KgJCz+Y9tv1smwYDoF7RN07OoVujnyt1qn3AElQQEDwFC3P13vSTUMDs7+mT33DZciQIbf/4ZWh5QWdYX6NfXO7Bfvjpy2Xg1YhYwq3i4oDSOgPBnr+GZnvfgPr3drZ98QpJHKguLQqSl69JyRBAgxfNhFwsesWERH1+MbI186rOeaKLEaUJKCngrMPyEGrNMlhrNzrV2FeGnp1YMd+MNqjp7BM+6/dhy45yUGLNNVxOdslS96eMsv7+dtqVqp+GAkDWpqXvosUSWs01QShazduECN1ONXnBcQYbANSc1z3UcHrH5WDNWiyCYJxbv/A0KUweuqgRsv19gEMR3FZheFGsjkWE4RPgprb2AXDfU8nR6cECJsD93XgvqmNyiZYf+9UrVIdgGM0Kpu50CLAcQzDLiP3atXqZLKTGSqVCtmoOBKXIIjVT2LKYFu1CJY5Sd4L9A+QAfhqVB7Lt1t81MtigmDUf2386kS47xkTvTyEZRhyM8kYSBDcN01MXJuon+QrieJJOKZjl/aJ+kw4d+HX9SDTVWk/JAIz4A5HYmI8iYtlGZPrgZsHYTPmkLm4bZybTdCbcYj75O+FFtvNOhU5H2+Pzpa01BiUlpWOzMnJafFJ9OvbsQbLZDGiRB36p1/mQjlooE4JcnNzK7K1sc2Ug43Opg+2Hobl6EFdh4E3AYCLphPQ21hbJmmoNUFBQWHkZPFxq73FP8jRw6XjsVXLV3VbFfTcSY0Nd1sWI5HXomEBGZ/IQUKtCaJouuWSJcvfgPUObTuQqd/3A85JCuqEpV9tQJ359fJFMjn7hf7dO8NkbT0VWvT8hIitKjlY+219iZKkG3nXN+LVTZGRC077+wed0AmCW/XWupORkfIFXtx3RRQlkV6xIvr1cK9h7w/1Tc/BCRlVvYGHJwYgsaRtqlMd4gUee+RhxNokJycMAMvU2ICWrly99iKsY2v4nt7iAVU63jCzus5XpuWrRoaHh3fE5flyVNQ7M3+78HuNJxLuha9v4GiJoshEdWM0Gju0dnV0rZqDti45KXYSrJfpqHXEKmDASDzSuvkI/RStOmlIT/6tonOwXLAgfC1D0xYnNFkD5zBu/GvOUahLHQJs1bYzYfnC7A3vizrD4wm4jjO3Pnrnja/lYP0SRDO0Ojh01lJYf+nFiZ2IsBHAOcHHxsasvX79uia3oHyyLIbUoGeHdeknhwj1ShBQUVG+COc25+4+yuSBpIcGrit9evUidefVyN0HYW6PHo5Gp5ZPe4bM+tJT7wQBAYFhF+XVhw52u8pnzAjZ81bcpy0rtEJ/WYytL4M+SvcZKgcN1JogbARq3BHHff22y5atfE4OghtavZQQmVAwa9asCiLA3C4q0hf4Knlpgv5YS4C79dijPbvB+tdncy9hZ5HIgTbONrva0LTBFdJDzjZh0ptfO9g3N0mtfjoLz/PEZJoDkenNt37KiyUZhEFuPu3FGKtTZyR0PDMjZYBvzMcjj/6cm6OfbcBwanQk3dNiTljVEJwcfpYSA4Bcv48eSzLIEAjfy5qZHwOABz9oYL/BsP7Nmct79YnBeYNsOBREAha4rzrUGDg0t9/h6+urey7sXT+WpgyuDdSdQ0meSXKwBk0yQSzLoZiYFa/Cev6dqhQiBLB6nuzl6i6HLNIkE4RNM3lsdKhfehp5clCGpqk7KTNfNvGuzWlyCRJFSUhOTozH9VFVwVM+hhpMM6hDK013OWQVkiAnB0cyx7op0KFdu2dgOdArdT8S7hoKUeCP7lw+5boctIrB9AUGh0kwadyaVWsMWIa9k5qSYB+Y8Hnbb09ezIWBegn/cSyT/32Gr+EZiHthYstDQmaMOXPmZ2c52KjgjKRYVvxw3759Za7PLnUvLRccJYGn5gU89f3iKU+flXdTUFBQUFBQUFBQUFBQUFBQUFBQUFBQUFBoFCzeED9z5oxq/cYPRhbk33IvLip2EOXviPytoGg0fMiQ9bNmhZK5Z8Dj49fMKNGKbjQSyK0zEf9v4WQnPtqh5RFHV/tt2aFj8smODYiJgkRR1CxevPSzvJs3h8Htsr87NEUJjs7Ok6JXLNsO4ZwciZ27MXWHgJgXYbahMRKiEadSIZYWYqd6us31HTjQbOrI/WFQENSaNWsTNzMs84p+poZCNWq1OigpIZZM8JAkiRkza8PGmyXaSZLRjey7wKR7VDGib6eha0Lv/YqRumCYmtC799PcnbLSVvDWQAVTBEFInD13HpmFSuFatWfN1MktmnMrjZ9YuAtYHsr2syO/54yZucHkOzv3Q5OcDNPUgDlkJSWlM2bPnb8TahDI9q6d9paDLedFMYaZVAbAAtmoGIdrheU5Q/0zxsri+0JRUB2BKcvFxUUve/v477xw4YINyPYnTs9q7ciO0wmSALMaTZCgVRJVZVXCrqdDs0Nkab1RFFQPYN4TRTNjV6xcdTgiO5so6ZNV03a+MKSbO3YoLDoFDBJRQYku7qV5Gw0fPKgPioLqCZgv7OG63Txy/Hx6+nvk3Xwr/UZ/1qOTixvHscXgnhsDc9loxKPL+eWhT4dlb8JKrleeN4iC4G2lNap4o9IAcZv1KiTo5FjpaUBN0vF8u5Onjv2QmZlJHjTasHjCj61cmnXHpvCCuZIAmFh6u0T3+gCPlG2SFFHnfDdKmatmwqTRe52dHIdam1ANz7fcvJn/6c4dW16QRQZ8/YO349I1HmaX3xOsSHh5Y3ONZlJc3JotshT5+YW4Uwz6WD9ZG56ZUbHs6qSkuNlEgMEZQ/n4BH6JS8QoKMlQKEpLy9BvVy92+P7AgavybvhcfsMpWnVQ/8GQewGZrdFoUEtH56BFSxYY5krfvH17xIK3Fn6GtxNTZg2cJ7qevXu4hwYGkueG4DnuhVkff0ozqsHmfSWAYljEUuh4x7aOI7ZFTqz1Sx71rkFYoxaPSUtJeLWFs8sSa6XOHJzwu88+Y7Bia7hDWAkmfuyaNWtssE5qxK+xtTW8RhcQRbqma1ULvNn13LlzxyRsDUEQuRPHTu4Jmx3+EoTdh3cqXDs1cLgNh76ACfLmSAKPdILYP/dG4c9bvjjRThZbpd4KuhfLly+NbNeq7dMcyzVIL/rPgQTPptBVFRUfzZs3n3hro0ZR/P9SvJ91bMZusdhXwrW/Uie1X7np2+MrNhy650OmD6ygLVs+bbl9+87xchBFRi366rEnenZScVyt08P/SoBpvnW7MG7+/MUxEMbmV8qJ95zUTM1GI5qr2UpWj9a02pZz5rvB3qmG73CZ88AKerJPT/bLr75aM3Wa9/vnzp0jpmamn9/1xITYLgxNf6R/B0FjA+1TfX4NRX7BrdnTp/sY2rJDyR7hLexVM7TgdJjFAx9ExZpSVwnUybHhG4mJNMfSWEW9KMd/LMdWcSpuclxC8qAdO3b8a/z48ddpmoZn6155a0FEdGFh4Rxrb35+GEx+2f0sr7YN4XmhToOKajXLcAxzIDJSFjwA4HRwai7AxzeoY+HtvJe3bdsmfL52aqz3ql2lJ87mZQg4H8yLAyUJ9PWCyg/Hztvk//HKN9JlMeGBFQRU+wUSfPmg68e7PzsXFhY2IjY2lryxZkVU5Ny5c+d/iUvWf3FtMmnMHxajxowBjy6hOtT4gCeLC6i7S8vWx/H6ELxeljH7xcwxc9b/drNQ/Er/CnJjREFLX8kT0h6fFK/5ZXPIWlncMArSA6UH16ZmFVX8sbCZs0Ni16wimRQdvXwv1lLXgsKSg9jsdXnYY+XBwcGDcX8wE556qg3oSDZrpkHOzs7vLFo0/z1Z/ECAydTp+Ft2NpoJoByQZe4+1ilr94l12Our2R5hJIpFjhpmf84snyRq892RoQb14vRAP6q8vCLexy8wGyuNxBEdHX31pbFevbVa3W5s9dHDbJmqqgSNIEq9cEGow0/qJUhSL54XXeTDHwh4yJbX8Reef/apfyQlrSGvMIjI3Ns7Y9fRk5VaXefqdscMRoUcbNiN+xM8R1G9KZNS9VAUBEA1x8qZFhY25+zZs9X+/osvDizPzkp7ydHRMa5Sp7UjO/6FgJqD27Ifnxo1vN9rr712AWSvzH9v8IcHz3+v04mOFFRXM0RcVCVBF7k/2aPuL1dqKMDklVWUdV29NvPX8PBw4u/jRIirV60MS0lJMmkM/+zQ2FvF/b8DCaGxA6ZMmVICsrFzN467VqD9hqORLbTRxoAyeRGJrg7qsBPZ/ktkcQ0eqoL0YEXZ5hcUHV+wYEmgLPpLAV0JmqI2JifFjaS7Ee8VTVm2fc612xU7dFocNHOvoSKxnAp16+AyZW/stDhZbJHGUhDYZjq/ID9xzpx58vev/jroqrRLU5MTDCZqdNj6ZafP34yGYR1LSIjSujpqRmxf9tr7ssgqRqqtfbAUqmWVVnuxV68eR3F1bgaf5mEYVv37+d+eLK+osIPttQHKcrS3v96ufftTuIYTGY1o8UruFa70Ttlo2K6HY9mjXbt1zccyCu8DX9Hhz/5yrgfNMo/q99NWacU2bVp/1Lp1aztBgi9C0ejatWtScXHJv+s68YWhGYTP8YuDg/1FobqHj2w4G5dTP5wegNtSXDkspwtfg9i+bZsFkZERK2URGuKXkVmhkzyNX4ugBz7FxdJ0cd9erYdmznypTt9mqpeCFO6iwibKydHpP1FRS4hrjpXFDg/M3F1eJT1naRS7+haEeNHHfdAzfuMG/VYtrJ1GMXF/JaA24VpV1byZ4wi9ctJ2HbUb4pv+bVmlaEU5DLKzYX9ZPtN9QH2UAygKqgegHNzRLHBxsu/7zjuRB0G2ev3hdonbvz2iFdAAeA2uORTDITVL7X96pH3f53t3NLxrsa4oCqoj1TVH+vWRzt36xMTEkNeFDA/a0GVDzoljHMf2hHejGANth0ixcCc185t0n1GREyfW6117ehQF1QFQjlqlOjdp4rh/Llw4k9xGmRixeXBlZeWP2MV2xZoj+xkj0Rxq72KXcHSdv7csui8MCnJ3HySpOPjmYN08n78LNEMjtdomJzEhtvvo0aMLQOa9Ytfr568UfSMIvK3x2+wAUtNwtj7axn7x7pg373u6lR7DkNi5c+d0z45+7qJOp3sTK0mpWRiYDMPzQnZaSsI4WYSeCsny/DW3cD3WWw3fGzoDWEEVg3u0mfTuovGGDyw/CDUjkSQuIiIy6EZe/gytTtsOV+G/pbLAktja2sYkJcTOlUVowPTkeQLFrUDC3eZEEPF+aq7KobnddmcNG7Vl2WTyrmIFBQUFBQUFBQUFBQUFBQUFBQUTEPo/IhLmy1j90g4AAAAASUVORK5CYII="/>
          <p:cNvSpPr>
            <a:spLocks noGrp="1" noChangeAspect="1" noChangeArrowheads="1"/>
          </p:cNvSpPr>
          <p:nvPr>
            <p:ph type="subTitle" idx="1"/>
          </p:nvPr>
        </p:nvSpPr>
        <p:spPr bwMode="auto">
          <a:xfrm>
            <a:off x="44448" y="6577558"/>
            <a:ext cx="13265152" cy="13429149"/>
          </a:xfrm>
          <a:prstGeom prst="rect">
            <a:avLst/>
          </a:prstGeom>
          <a:solidFill>
            <a:schemeClr val="tx2"/>
          </a:solidFill>
        </p:spPr>
        <p:txBody>
          <a:bodyPr vert="horz" wrap="square" lIns="91440" tIns="45720" rIns="91440" bIns="45720" numCol="1" anchor="t" anchorCtr="0" compatLnSpc="1">
            <a:prstTxWarp prst="textNoShape">
              <a:avLst/>
            </a:prstTxWarp>
            <a:noAutofit/>
          </a:bodyPr>
          <a:lstStyle/>
          <a:p>
            <a:pPr algn="l"/>
            <a:r>
              <a:rPr lang="en-US" sz="4000" u="sng">
                <a:solidFill>
                  <a:schemeClr val="bg1"/>
                </a:solidFill>
                <a:latin typeface="Times New Roman" panose="02020603050405020304" pitchFamily="18" charset="0"/>
                <a:cs typeface="Times New Roman" panose="02020603050405020304" pitchFamily="18" charset="0"/>
              </a:rPr>
              <a:t>Abstract:</a:t>
            </a:r>
          </a:p>
          <a:p>
            <a:pPr algn="just"/>
            <a:r>
              <a:rPr lang="en-US" sz="4000">
                <a:solidFill>
                  <a:schemeClr val="bg1"/>
                </a:solidFill>
                <a:latin typeface="Times New Roman" panose="02020603050405020304" pitchFamily="18" charset="0"/>
                <a:cs typeface="Times New Roman" panose="02020603050405020304" pitchFamily="18" charset="0"/>
              </a:rPr>
              <a:t>This research project is a continuing effort focused on the molecular-level understanding of the relationship between structure, dynamics, and function in aminoacyl-</a:t>
            </a:r>
            <a:r>
              <a:rPr lang="en-US" sz="4000" err="1">
                <a:solidFill>
                  <a:schemeClr val="bg1"/>
                </a:solidFill>
                <a:latin typeface="Times New Roman" panose="02020603050405020304" pitchFamily="18" charset="0"/>
                <a:cs typeface="Times New Roman" panose="02020603050405020304" pitchFamily="18" charset="0"/>
              </a:rPr>
              <a:t>tRNA</a:t>
            </a:r>
            <a:r>
              <a:rPr lang="en-US" sz="4000">
                <a:solidFill>
                  <a:schemeClr val="bg1"/>
                </a:solidFill>
                <a:latin typeface="Times New Roman" panose="02020603050405020304" pitchFamily="18" charset="0"/>
                <a:cs typeface="Times New Roman" panose="02020603050405020304" pitchFamily="18" charset="0"/>
              </a:rPr>
              <a:t> synthetases (AARSs). Recent computational studies have identified four charged amino acid residues at the active site [three positively charged arginine (R) and one negatively charged glutamic acid (E)] that are directly involved in catalysis in </a:t>
            </a:r>
            <a:r>
              <a:rPr lang="en-US" sz="4000" i="1">
                <a:solidFill>
                  <a:schemeClr val="bg1"/>
                </a:solidFill>
                <a:latin typeface="Times New Roman" panose="02020603050405020304" pitchFamily="18" charset="0"/>
                <a:cs typeface="Times New Roman" panose="02020603050405020304" pitchFamily="18" charset="0"/>
              </a:rPr>
              <a:t>Escherichia coli</a:t>
            </a:r>
            <a:r>
              <a:rPr lang="en-US" sz="4000">
                <a:solidFill>
                  <a:schemeClr val="bg1"/>
                </a:solidFill>
                <a:latin typeface="Times New Roman" panose="02020603050405020304" pitchFamily="18" charset="0"/>
                <a:cs typeface="Times New Roman" panose="02020603050405020304" pitchFamily="18" charset="0"/>
              </a:rPr>
              <a:t> Prolyl-</a:t>
            </a:r>
            <a:r>
              <a:rPr lang="en-US" sz="4000" err="1">
                <a:solidFill>
                  <a:schemeClr val="bg1"/>
                </a:solidFill>
                <a:latin typeface="Times New Roman" panose="02020603050405020304" pitchFamily="18" charset="0"/>
                <a:cs typeface="Times New Roman" panose="02020603050405020304" pitchFamily="18" charset="0"/>
              </a:rPr>
              <a:t>tRNA</a:t>
            </a:r>
            <a:r>
              <a:rPr lang="en-US" sz="4000">
                <a:solidFill>
                  <a:schemeClr val="bg1"/>
                </a:solidFill>
                <a:latin typeface="Times New Roman" panose="02020603050405020304" pitchFamily="18" charset="0"/>
                <a:cs typeface="Times New Roman" panose="02020603050405020304" pitchFamily="18" charset="0"/>
              </a:rPr>
              <a:t> Synthetase (</a:t>
            </a:r>
            <a:r>
              <a:rPr lang="en-US" sz="4000" err="1">
                <a:solidFill>
                  <a:schemeClr val="bg1"/>
                </a:solidFill>
                <a:latin typeface="Times New Roman" panose="02020603050405020304" pitchFamily="18" charset="0"/>
                <a:cs typeface="Times New Roman" panose="02020603050405020304" pitchFamily="18" charset="0"/>
              </a:rPr>
              <a:t>Ec</a:t>
            </a:r>
            <a:r>
              <a:rPr lang="en-US" sz="4000">
                <a:solidFill>
                  <a:schemeClr val="bg1"/>
                </a:solidFill>
                <a:latin typeface="Times New Roman" panose="02020603050405020304" pitchFamily="18" charset="0"/>
                <a:cs typeface="Times New Roman" panose="02020603050405020304" pitchFamily="18" charset="0"/>
              </a:rPr>
              <a:t> </a:t>
            </a:r>
            <a:r>
              <a:rPr lang="en-US" sz="4000" err="1">
                <a:solidFill>
                  <a:schemeClr val="bg1"/>
                </a:solidFill>
                <a:latin typeface="Times New Roman" panose="02020603050405020304" pitchFamily="18" charset="0"/>
                <a:cs typeface="Times New Roman" panose="02020603050405020304" pitchFamily="18" charset="0"/>
              </a:rPr>
              <a:t>ProRS</a:t>
            </a:r>
            <a:r>
              <a:rPr lang="en-US" sz="4000">
                <a:solidFill>
                  <a:schemeClr val="bg1"/>
                </a:solidFill>
                <a:latin typeface="Times New Roman" panose="02020603050405020304" pitchFamily="18" charset="0"/>
                <a:cs typeface="Times New Roman" panose="02020603050405020304" pitchFamily="18" charset="0"/>
              </a:rPr>
              <a:t>). Our current objective is to experimentally confirm these computational findings by mutating these residues to a neutral amino acid, alanine, as well as two of the amino acids (E111 and R450) to aspartic acid, a shorter negatively charged amino acid. These mutations are also being run computationally in order to compare results and validate our computational model used. By studying the kinetics and catalytic rate of these mutations, we can determine the importance of these specific active site residues, indicated to be directly involved in the enzymatic </a:t>
            </a:r>
            <a:r>
              <a:rPr lang="en-US" sz="4000" err="1">
                <a:solidFill>
                  <a:schemeClr val="bg1"/>
                </a:solidFill>
                <a:latin typeface="Times New Roman" panose="02020603050405020304" pitchFamily="18" charset="0"/>
                <a:cs typeface="Times New Roman" panose="02020603050405020304" pitchFamily="18" charset="0"/>
              </a:rPr>
              <a:t>ProRS</a:t>
            </a:r>
            <a:r>
              <a:rPr lang="en-US" sz="4000">
                <a:solidFill>
                  <a:schemeClr val="bg1"/>
                </a:solidFill>
                <a:latin typeface="Times New Roman" panose="02020603050405020304" pitchFamily="18" charset="0"/>
                <a:cs typeface="Times New Roman" panose="02020603050405020304" pitchFamily="18" charset="0"/>
              </a:rPr>
              <a:t> reaction. This knowledge can potentially be used to develop selective drug against pathogenic AARSs. AARSs are potential drug targets as they play a key role in protein synthesis in all living organisms. Herein, we will present the preliminary result of our work.</a:t>
            </a:r>
            <a:endParaRPr lang="en-US" sz="4000" u="sng">
              <a:solidFill>
                <a:schemeClr val="bg1"/>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902" y="20116198"/>
            <a:ext cx="13404852" cy="1015663"/>
          </a:xfrm>
          <a:prstGeom prst="rect">
            <a:avLst/>
          </a:prstGeom>
          <a:solidFill>
            <a:schemeClr val="tx2">
              <a:lumMod val="75000"/>
            </a:schemeClr>
          </a:solidFill>
        </p:spPr>
        <p:txBody>
          <a:bodyPr wrap="square" rtlCol="0">
            <a:spAutoFit/>
          </a:bodyPr>
          <a:lstStyle/>
          <a:p>
            <a:r>
              <a:rPr lang="en-US" sz="6000" b="1">
                <a:latin typeface="Times New Roman" panose="02020603050405020304" pitchFamily="18" charset="0"/>
                <a:cs typeface="Times New Roman" panose="02020603050405020304" pitchFamily="18" charset="0"/>
              </a:rPr>
              <a:t>Background</a:t>
            </a:r>
            <a:r>
              <a:rPr lang="en-US" sz="6000">
                <a:latin typeface="Times New Roman" panose="02020603050405020304" pitchFamily="18" charset="0"/>
                <a:cs typeface="Times New Roman" panose="02020603050405020304" pitchFamily="18" charset="0"/>
              </a:rPr>
              <a:t>:</a:t>
            </a:r>
          </a:p>
        </p:txBody>
      </p:sp>
      <p:sp>
        <p:nvSpPr>
          <p:cNvPr id="16" name="TextBox 15"/>
          <p:cNvSpPr txBox="1"/>
          <p:nvPr/>
        </p:nvSpPr>
        <p:spPr>
          <a:xfrm>
            <a:off x="96142" y="21155883"/>
            <a:ext cx="13357671" cy="14865608"/>
          </a:xfrm>
          <a:prstGeom prst="rect">
            <a:avLst/>
          </a:prstGeom>
          <a:solidFill>
            <a:schemeClr val="tx2"/>
          </a:solidFill>
        </p:spPr>
        <p:txBody>
          <a:bodyPr wrap="square" rtlCol="0" anchor="t">
            <a:spAutoFit/>
          </a:bodyPr>
          <a:lstStyle/>
          <a:p>
            <a:pPr marL="571500" indent="-571500" fontAlgn="base">
              <a:buFont typeface="Wingdings" panose="05000000000000000000" pitchFamily="2" charset="2"/>
              <a:buChar char="v"/>
            </a:pPr>
            <a:r>
              <a:rPr lang="en-US" sz="4000" b="1">
                <a:solidFill>
                  <a:schemeClr val="bg1"/>
                </a:solidFill>
                <a:latin typeface="Times New Roman" panose="02020603050405020304" pitchFamily="18" charset="0"/>
                <a:cs typeface="Times New Roman" panose="02020603050405020304" pitchFamily="18" charset="0"/>
              </a:rPr>
              <a:t>Aminoacyl-tRNA Synthetases</a:t>
            </a:r>
          </a:p>
          <a:p>
            <a:pPr marL="1028700" lvl="1"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Function: Help form the proteins required for life​</a:t>
            </a:r>
          </a:p>
          <a:p>
            <a:pPr marL="1485900" lvl="2"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Proteins are large, complex molecules consisting of amino acids</a:t>
            </a:r>
          </a:p>
          <a:p>
            <a:pPr marL="1943100" lvl="3"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Ex. Kinesin, insulin, hemoglobin</a:t>
            </a:r>
          </a:p>
          <a:p>
            <a:pPr marL="1028700" lvl="1"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Precise Function: unite an amino acid with the matching tRNA through </a:t>
            </a:r>
            <a:r>
              <a:rPr lang="en-US" sz="4000" err="1">
                <a:solidFill>
                  <a:schemeClr val="bg1"/>
                </a:solidFill>
                <a:latin typeface="Times New Roman" panose="02020603050405020304" pitchFamily="18" charset="0"/>
                <a:cs typeface="Times New Roman" panose="02020603050405020304" pitchFamily="18" charset="0"/>
              </a:rPr>
              <a:t>aminoacylation</a:t>
            </a:r>
            <a:r>
              <a:rPr lang="en-US" sz="4000">
                <a:solidFill>
                  <a:schemeClr val="bg1"/>
                </a:solidFill>
                <a:latin typeface="Times New Roman" panose="02020603050405020304" pitchFamily="18" charset="0"/>
                <a:cs typeface="Times New Roman" panose="02020603050405020304" pitchFamily="18" charset="0"/>
              </a:rPr>
              <a:t>​</a:t>
            </a:r>
          </a:p>
          <a:p>
            <a:pPr lvl="1" fontAlgn="base"/>
            <a:endParaRPr lang="en-US" sz="4000">
              <a:solidFill>
                <a:schemeClr val="bg1"/>
              </a:solidFill>
              <a:latin typeface="Times New Roman" panose="02020603050405020304" pitchFamily="18" charset="0"/>
              <a:cs typeface="Times New Roman" panose="02020603050405020304" pitchFamily="18" charset="0"/>
            </a:endParaRPr>
          </a:p>
          <a:p>
            <a:pPr fontAlgn="base"/>
            <a:r>
              <a:rPr lang="en-US" sz="4000">
                <a:solidFill>
                  <a:schemeClr val="bg1"/>
                </a:solidFill>
                <a:latin typeface="Times New Roman" panose="02020603050405020304" pitchFamily="18" charset="0"/>
                <a:cs typeface="Times New Roman" panose="02020603050405020304" pitchFamily="18" charset="0"/>
              </a:rPr>
              <a:t>AA+AARS+ATP </a:t>
            </a:r>
            <a:r>
              <a:rPr lang="en-US"/>
              <a:t> </a:t>
            </a:r>
            <a:r>
              <a:rPr lang="en-US" sz="4000">
                <a:solidFill>
                  <a:schemeClr val="bg1"/>
                </a:solidFill>
                <a:latin typeface="Times New Roman" panose="02020603050405020304" pitchFamily="18" charset="0"/>
                <a:cs typeface="Times New Roman" panose="02020603050405020304" pitchFamily="18" charset="0"/>
              </a:rPr>
              <a:t>         AARS*AA-AMP + </a:t>
            </a:r>
            <a:r>
              <a:rPr lang="en-US" sz="4000" err="1">
                <a:solidFill>
                  <a:schemeClr val="bg1"/>
                </a:solidFill>
                <a:latin typeface="Times New Roman" panose="02020603050405020304" pitchFamily="18" charset="0"/>
                <a:cs typeface="Times New Roman" panose="02020603050405020304" pitchFamily="18" charset="0"/>
              </a:rPr>
              <a:t>PP</a:t>
            </a:r>
            <a:r>
              <a:rPr lang="en-US" sz="4000" baseline="-25000" err="1">
                <a:solidFill>
                  <a:schemeClr val="bg1"/>
                </a:solidFill>
                <a:latin typeface="Times New Roman" panose="02020603050405020304" pitchFamily="18" charset="0"/>
                <a:cs typeface="Times New Roman" panose="02020603050405020304" pitchFamily="18" charset="0"/>
              </a:rPr>
              <a:t>i</a:t>
            </a:r>
            <a:r>
              <a:rPr lang="en-US" sz="4000" baseline="-25000">
                <a:solidFill>
                  <a:schemeClr val="bg1"/>
                </a:solidFill>
                <a:latin typeface="Times New Roman" panose="02020603050405020304" pitchFamily="18" charset="0"/>
                <a:cs typeface="Times New Roman" panose="02020603050405020304" pitchFamily="18" charset="0"/>
              </a:rPr>
              <a:t>​</a:t>
            </a:r>
          </a:p>
          <a:p>
            <a:pPr fontAlgn="base"/>
            <a:r>
              <a:rPr lang="en-US" sz="4000">
                <a:solidFill>
                  <a:schemeClr val="bg1"/>
                </a:solidFill>
                <a:latin typeface="Times New Roman" panose="02020603050405020304" pitchFamily="18" charset="0"/>
                <a:cs typeface="Times New Roman" panose="02020603050405020304" pitchFamily="18" charset="0"/>
              </a:rPr>
              <a:t>AARS*AA-AMP + tRNA              AA-tRNA + AMP + AARS</a:t>
            </a:r>
          </a:p>
          <a:p>
            <a:pPr fontAlgn="base"/>
            <a:endParaRPr lang="en-US" sz="4000" b="1">
              <a:solidFill>
                <a:schemeClr val="bg1"/>
              </a:solidFill>
              <a:latin typeface="Times New Roman" panose="02020603050405020304" pitchFamily="18" charset="0"/>
              <a:cs typeface="Times New Roman" panose="02020603050405020304" pitchFamily="18" charset="0"/>
            </a:endParaRPr>
          </a:p>
          <a:p>
            <a:pPr marL="571500" indent="-571500" fontAlgn="base">
              <a:buFont typeface="Wingdings" panose="05000000000000000000" pitchFamily="2" charset="2"/>
              <a:buChar char="v"/>
            </a:pPr>
            <a:r>
              <a:rPr lang="en-US" sz="4000" b="1">
                <a:solidFill>
                  <a:schemeClr val="bg1"/>
                </a:solidFill>
                <a:latin typeface="Times New Roman" panose="02020603050405020304" pitchFamily="18" charset="0"/>
                <a:cs typeface="Times New Roman" panose="02020603050405020304" pitchFamily="18" charset="0"/>
              </a:rPr>
              <a:t>Prolyl-tRNA Synthetases (ProRSs)</a:t>
            </a:r>
            <a:r>
              <a:rPr lang="en-US" sz="4000">
                <a:solidFill>
                  <a:schemeClr val="bg1"/>
                </a:solidFill>
                <a:latin typeface="Times New Roman" panose="02020603050405020304" pitchFamily="18" charset="0"/>
                <a:cs typeface="Times New Roman" panose="02020603050405020304" pitchFamily="18" charset="0"/>
              </a:rPr>
              <a:t>​</a:t>
            </a:r>
          </a:p>
          <a:p>
            <a:pPr marL="571500"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 Catalyze the covalent attachment of proline to tRNA</a:t>
            </a:r>
            <a:r>
              <a:rPr lang="en-US" sz="4000" baseline="30000">
                <a:solidFill>
                  <a:schemeClr val="bg1"/>
                </a:solidFill>
                <a:latin typeface="Times New Roman" panose="02020603050405020304" pitchFamily="18" charset="0"/>
                <a:cs typeface="Times New Roman" panose="02020603050405020304" pitchFamily="18" charset="0"/>
              </a:rPr>
              <a:t>Pro.</a:t>
            </a:r>
            <a:r>
              <a:rPr lang="en-US" sz="4000">
                <a:solidFill>
                  <a:schemeClr val="bg1"/>
                </a:solidFill>
                <a:latin typeface="Times New Roman" panose="02020603050405020304" pitchFamily="18" charset="0"/>
                <a:cs typeface="Times New Roman" panose="02020603050405020304" pitchFamily="18" charset="0"/>
              </a:rPr>
              <a:t>​</a:t>
            </a:r>
          </a:p>
          <a:p>
            <a:pPr marL="571500"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 </a:t>
            </a:r>
            <a:r>
              <a:rPr lang="en-US" sz="4000" i="1">
                <a:solidFill>
                  <a:schemeClr val="bg1"/>
                </a:solidFill>
                <a:latin typeface="Times New Roman" panose="02020603050405020304" pitchFamily="18" charset="0"/>
                <a:cs typeface="Times New Roman" panose="02020603050405020304" pitchFamily="18" charset="0"/>
              </a:rPr>
              <a:t>E. coli</a:t>
            </a:r>
            <a:r>
              <a:rPr lang="en-US" sz="4000">
                <a:solidFill>
                  <a:schemeClr val="bg1"/>
                </a:solidFill>
                <a:latin typeface="Times New Roman" panose="02020603050405020304" pitchFamily="18" charset="0"/>
                <a:cs typeface="Times New Roman" panose="02020603050405020304" pitchFamily="18" charset="0"/>
              </a:rPr>
              <a:t> ProRS possesses an editing mechanism and a separate domain to hydrolyze Ala-tRNA</a:t>
            </a:r>
            <a:r>
              <a:rPr lang="en-US" sz="4000" baseline="30000">
                <a:solidFill>
                  <a:schemeClr val="bg1"/>
                </a:solidFill>
                <a:latin typeface="Times New Roman" panose="02020603050405020304" pitchFamily="18" charset="0"/>
                <a:cs typeface="Times New Roman" panose="02020603050405020304" pitchFamily="18" charset="0"/>
              </a:rPr>
              <a:t>Pro</a:t>
            </a:r>
            <a:r>
              <a:rPr lang="en-US" sz="4000">
                <a:solidFill>
                  <a:schemeClr val="bg1"/>
                </a:solidFill>
                <a:latin typeface="Times New Roman" panose="02020603050405020304" pitchFamily="18" charset="0"/>
                <a:cs typeface="Times New Roman" panose="02020603050405020304" pitchFamily="18" charset="0"/>
              </a:rPr>
              <a:t>  [</a:t>
            </a:r>
            <a:r>
              <a:rPr lang="en-US" sz="4000" i="1">
                <a:solidFill>
                  <a:schemeClr val="bg1"/>
                </a:solidFill>
                <a:latin typeface="Times New Roman" panose="02020603050405020304" pitchFamily="18" charset="0"/>
                <a:cs typeface="Times New Roman" panose="02020603050405020304" pitchFamily="18" charset="0"/>
              </a:rPr>
              <a:t>1</a:t>
            </a:r>
            <a:r>
              <a:rPr lang="en-US" sz="4000">
                <a:solidFill>
                  <a:schemeClr val="bg1"/>
                </a:solidFill>
                <a:latin typeface="Times New Roman" panose="02020603050405020304" pitchFamily="18" charset="0"/>
                <a:cs typeface="Times New Roman" panose="02020603050405020304" pitchFamily="18" charset="0"/>
              </a:rPr>
              <a:t>].</a:t>
            </a:r>
          </a:p>
          <a:p>
            <a:pPr marL="571500"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Certain residues have been found to have important roles in this catalysis:</a:t>
            </a:r>
          </a:p>
          <a:p>
            <a:pPr marL="1028700" lvl="1"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E111, R140, R151, R447</a:t>
            </a:r>
          </a:p>
          <a:p>
            <a:pPr marL="1028700" lvl="1" indent="-571500" fontAlgn="base">
              <a:buFont typeface="Wingdings" panose="05000000000000000000" pitchFamily="2" charset="2"/>
              <a:buChar char="v"/>
            </a:pPr>
            <a:endParaRPr lang="en-US" sz="4000">
              <a:solidFill>
                <a:schemeClr val="bg1"/>
              </a:solidFill>
              <a:latin typeface="Times New Roman"/>
              <a:cs typeface="Times New Roman"/>
            </a:endParaRPr>
          </a:p>
          <a:p>
            <a:pPr marL="1028700" lvl="1" indent="-571500" fontAlgn="base">
              <a:buFont typeface="Wingdings" panose="05000000000000000000" pitchFamily="2" charset="2"/>
              <a:buChar char="v"/>
            </a:pPr>
            <a:endParaRPr lang="en-US" sz="4000">
              <a:solidFill>
                <a:schemeClr val="bg1"/>
              </a:solidFill>
              <a:latin typeface="Times New Roman"/>
              <a:cs typeface="Times New Roman"/>
            </a:endParaRPr>
          </a:p>
          <a:p>
            <a:pPr marL="1028700" lvl="1" indent="-571500" fontAlgn="base">
              <a:buFont typeface="Wingdings" panose="05000000000000000000" pitchFamily="2" charset="2"/>
              <a:buChar char="v"/>
            </a:pPr>
            <a:endParaRPr lang="en-US" sz="4000">
              <a:solidFill>
                <a:schemeClr val="bg1"/>
              </a:solidFill>
              <a:latin typeface="Times New Roman"/>
              <a:cs typeface="Times New Roman"/>
            </a:endParaRPr>
          </a:p>
          <a:p>
            <a:pPr marL="1028700" lvl="1" indent="-571500" fontAlgn="base">
              <a:buFont typeface="Wingdings" panose="05000000000000000000" pitchFamily="2" charset="2"/>
              <a:buChar char="v"/>
            </a:pPr>
            <a:endParaRPr lang="en-US" sz="4000">
              <a:solidFill>
                <a:schemeClr val="bg1"/>
              </a:solidFill>
              <a:latin typeface="Times New Roman"/>
              <a:cs typeface="Times New Roman"/>
            </a:endParaRPr>
          </a:p>
          <a:p>
            <a:pPr marL="1028700" lvl="1" indent="-571500" fontAlgn="base">
              <a:buFont typeface="Wingdings" panose="05000000000000000000" pitchFamily="2" charset="2"/>
              <a:buChar char="v"/>
            </a:pPr>
            <a:endParaRPr lang="en-US" sz="4000">
              <a:solidFill>
                <a:schemeClr val="bg1"/>
              </a:solidFill>
              <a:latin typeface="Times New Roman"/>
              <a:cs typeface="Times New Roman"/>
            </a:endParaRPr>
          </a:p>
          <a:p>
            <a:pPr marL="1028700" lvl="1" indent="-571500" fontAlgn="base">
              <a:buFont typeface="Wingdings" panose="05000000000000000000" pitchFamily="2" charset="2"/>
              <a:buChar char="v"/>
            </a:pPr>
            <a:endParaRPr lang="en-US" sz="4000">
              <a:solidFill>
                <a:schemeClr val="bg1"/>
              </a:solidFill>
              <a:latin typeface="Calibri"/>
              <a:cs typeface="Calibri"/>
            </a:endParaRPr>
          </a:p>
        </p:txBody>
      </p:sp>
      <p:sp>
        <p:nvSpPr>
          <p:cNvPr id="17" name="AutoShape 24" descr="data:image/png;base64,%20iVBORw0KGgoAAAANSUhEUgAAAjIAAAHICAYAAAEjKjAtAAAAAXNSR0IArs4c6QAAAARnQU1BAACxjwv8YQUAAAAJcEhZcwAADsMAAA7DAcdvqGQAAP+lSURBVHhe7J0FgB5X1f6fdXeLu0ubRttUkrordaikpVSQDyhubfmAD6dAC5QCdSgt1Km7W9KkcXfZrLvv+z+/SU6YvH13s5EK/HuSuzNz586Vc54j9468+pi6prjt2/eV9t9//0E5OTmrOzs71draqo6Oju1nek5xcf/uqtUza86cObduP3zf6H1hzpFHHhlpaWlRU1NTcLx161aNGDFC5557rk488USVlJQE+QyYtHHjxmDbu3fvnZhQVlamyspKmKGsrCy1t7frhRde0F133RXkh2n27NkfiKB3m0DGcccdF5k0aVJkwoQJkauvvjrS0NAQgWxAwRZi/4ILLgj2MzIyIjboyOOPPx5sPUFsN2/eHHn99dcjd999d+Q3v/lNpKqqKjgXTYbCSF1dXeTUU08N2t+ert3etb2iveK2ISGyfPlyJSYmygap5ORkrVu3Tvn5+SouLt5e6t9kY9GGDRvUr18/DR06VDNnztRrr72mY445Rr/85S+VkJCg5ubmoExjY6Oqq6uD+s4777zgnBP1QAsWLAjQxbnU1NRgm5KSot/+9rcytQvK7A2i9uhCU43Ili1b9PLLLwedCasCHV+4cKHGjRu3PeffZIhQW1ubvv71r+vBBx/UmWeeqcsuu0zDhg0L7NCaNWuC8yRsk6FFRx999I76qZv09ttvy9Cyw37BGASE2tXX16uioiJQ6aKiIv385z8PrtkTJu3WBaeddlpk/fr1QefQeZiDDYmPj9+JQXSagTJobE9aWlrQQcqwhRgEyDnllFN0xRVXBHYJgoEMfPr06UG9YVq1alXQbm1tbTB4Zw4CYkudXA/T09PTg2ucoVOnTg2Od4dJPSo4a9asyLvvvqs333wzOKbTPth58+YJFKEaziA6eOedd6pv375BntkPHXLIIRowYIB+9atf6Rvf+IYefvjh4PyYMWOCQTMwJJ+ZmalRo0btqB8y+6XVq1cH52EI6oY6gRaMOMynTzDJvKL69+8fXBdN9P+qq64K9nvCpJ1FE4NMupGDDjooqJgOuDTpONKi03QuTPF27tVXXw3OY1OWLl2qIUOG6KmnntbkyZPVbGg67NDD9I1vflP/+te/goFSx8SJEwPGQNQPkzdt2hQk6nLm9OnTR8OHDw8YS99gbE1NTdAXbI2jM0zUhSC/973v6Ytf/KIw3NtPdUldcg8PZJJZ7UyJJjqAeuXl5WnJkiU64YQTNN/Q1d7ZoSqT7M1/uEmZWZnGiGa1tbYHBvaXp5+pYRdcqGUblmnooBH60TXX6Lof/lB//OMfZd4rMLxeN2qG7YEpMITBgyCQRcL4gzzQw8BfeumlQACoMW2hfpSnfwiEMk888UQghKSkpCB9+ctfprk1hqLBQcNRFJM5Vtlz1sGZDN7JYe5bGnvyyScDXc4z7xRncmi12jY3t2tBTaPS1y3Tz23wrWpTQ3V9oFpH2PlfGVISRo9RrR3/7/evUXpGdjAIBvS73/0uQAFeB6aQR2JAeDGYhbGFRo4cqdzc3OBa6oZ5qBv2CntEHYcffniAlMMOOywQcK9evYL68aZ4wf322y+wd1AsNXtPxvYY4Zq33norkBiueuzYsbrhhhv0uc99Tj/+8Y8DT/T3v/89sCtO7TaYm9Y0q/eAdK3b0qTOzVs1uXGVPv+pS7TVzk0ala8/nXOJzn7kdzrxyEOU9uvH9cLAEUopKlZNU52WL1uhhx95OPA8EAOFGSCKAJLBIxQG7gEgakaCcTCN8yAYNCHEFStW6Pzzzw9Q8oUvfCGoC6aR3EaBUDwa9UQzKJbNuQbEUDm6CWMWL14cHGOUqRQP9Ytf/CLIA0EWvul3L89XR1qLrvvREt1+521SrwFaO3CCnn/rFfVKbNdDz8xV8hmf1FXHflIXnP1dfWH5Rl1/x816e947WjN/gR6++mq1NW5DBoYbdUDCpaWleuaZZ1ReXh6cgzGuas4o1MuCwMDzwRgcxEUXXRTYMuzSrbfeGvTTbRbM5NgN+k9+8pNg4AaMmcHOdtqJOaZOEVcl3OX111/PVGCHkTQ7FGzRa4K82++4U6ccd5zuX1mj1OJ+yojL0pCD83TJpy5Ve129Fi9ZoD/NXqGvvbJcf2uK0x2rSpVa2q60xohWbtlg6lisB++8Sz8ee4CWJqxQY6RBOY8+qPUWUPbKKdRACxaXLluuYWZ821oT1dhcq41tCapvz1dVeaUmHzhVkw6eqdSBZjI6rV/WNwuZNXDgwMAJECfddtttGjRoUDAe0OdqxxbhFhQUBGprUThDe44/TjtgdNZZZ0U++9nPasaMGcExF0aT2xq2AVlHfviPR/TQ3/+hdx59Qgedf4Zq+41SxerD1dp4t64+e7oSqsrUPmaKFr05R68tqdKVn5qpq2bup1pDQtW7y1QzoEQ33XOLjrvjYc2/4ByddtLpuu17X9ZxP/21Ntn8dPmrr+iCgyartTldby9fooaB45U9bKBSM+NVWtGmpOoaZRcVaERHhZLWLNeRJ5+ge+6+J5i/jR8/PugmfQb9eEYMOWoFavB6hBgw0W0baujqtSMmtxPX/uhHP9p+tI0R0cnzd2xNxTZX1GvgsSequc+ntKK0Tt/6zJnauuSPevf2X2nD0nmaetAhSh06Wq+8u05TxuUou3KjhvQqUe+iXvrCi4+qpSFey0dN1tIqC+xGDtHp+43TuMOP1st/vUtt1VW6466V6qg+0CT9iuoTLWZavlIbH3tc2ROmKzk1XvOWLdHggfmqSMnS03+/TQ/c/U8rWxOoJUwgUCUYJVrGJKBGIB81xa4RPjANgdCMm2++GQN/HccBc1Cna6+9NjB8TsAQg4gxc4ZAeChcZsAwc9uLqxvVVthbQw/I05xVVRpfkqi+pg4nHHuMJo3dX51mcH9+9ZfUvHKBTj9wmhLVrJkHHqRz//ygNiTk6YAjTlDvnHQ9O3eZMpOSdeDgvopUlKpvfm+NGjNOi+sXq2b5Yl1x+akqzkzXluRMvRWfofnt0kvLl6k1MUkFGSVq64iocMbhmre1Ub3rt6qpuc3QUxT0n3AEe4P9xLvBIMZgEX8QSW+LwZ4Kxjdr1izCgmthUDDqadOmMQMOTkKo1EMPPaRDDz00MIoYMGDJ0gL7GERih3wb+N8rE5WZKL1RU6/Uii2K37heBTXrFVfXqHiLZbbYwLIyM/TUC0/qhMOOUsHoifr79f20fMCfdPRBR+jZx9s18oA2nXzCdBWNzlLp1k4dldSorQvfMWO8QSeddqZ++uwDKt7cpHPPOFF/fuZtzX7oKR32uavUWpivpvp2/fX+f2jM0YcpsnaDDhk5Sp/fb4DiAmu6TaiMh76jOix9gCJQFRY6YyJWwqxMmTIlUK0AOeb/r/3MZz4TFIK4iFnzX/7yl8Di4wKJK8jDE2DQCMTqLKZZVtWgu/90owalJCqxutIM4B+03Ixt/0EjldHWqKK8fHWYlGus8f0mTdDd9z4pFTynC674koqGjLAIt0Q12anqNTjDVCxB896y2XT5eo019B1qUXSdGdHI+q2aON5QtGixKixm6j11ilqbWhRXVamU2iq98PD9OmvKISqJNxdu6Duob47FXTa0f49d9957b+C5YBRTjDBjIFQOb3j77bdr0aJFgWrFcuUBYaQ+/elPB6rl8xoWmrKzszVhwoTAAwzqnadjS1J07MjBKqjerPpFs3XO0Ufo2GPP0lpToKeeekyNyUnqn5Op0fsdrlfqzUuY9E4879MqGtlLrfFtKuxvUXR8tW74xR/0m2+/o1G9izSiTz8V9jZUmBBQC7wP8dYxRx2lMSV5ilu9VM0blqizqUo11ZuMCS2qXvuuchNb1b9PoeZbNLphw7Y+o0YEfpdeemkweJ/vxSJz5YFaYayhgDlwLZrmz58fBEm4OioHckcccUQAOWwT853HnnhaI/uW6PiDJupJ81hDJk7SkPEHqtwM3cb5b+ikT16mq889U3+/bbiev+Uu9d2wQRedeZIa4lK07u3lqtiyTg/+ebXWvFili485Qlee3aClLz+nxRvMw5n6usvF/h1nIUNTc6v69i5RUUGWqiJp+tO9dbrrkTJ9+oordZsJ7sHKTq176A6VmKNNycwJrvV1HuZceC+Qg/cKE3meCG59pTLgSnRhCCt+xx13BHYHPaShu+++W2vXrg2CQbg/zaYOr7zyikoKzRMkdSq9/zALN9qVaG410YKtzvQ8rV+7WtMOf1yfu/x8nXDUMWo74EAVmAF/4fWXtOWt57XfqDodOrpIyVn5uvG672toQbbOnDZcG7aUB24Xd4tEaY9FMDzM4dMP0sCUZH3mon66/NJJSo9P1edOOVcHFyQpef8jdPcdtyszJV1vvPFGEPRhdEE7JgFGk5wIMsknIXDsEQiDulQrXCGwhJvMXZj9sg/kcIUEVKztYORYhvjVDT/XpyeO0ronbAI4bLpOP+NCdayeo96mEgcccIDWla7UujlvmB3qVNOW1coaPVYHHX6q0ob014AhWeqsLdO8px/S9y45V1k5+Ro/fGgwKDpMYLps2bLAaBLut7d06vzjpymrcoMumDBc5+031GxeoxLXrVTyxqUaN2KIqVprIFAYCgIxyEyQibb/8Y9/BOvQ9B/NYM6FB0MQaAlOBwqUj+l7eJIJMS/BACMxh5zvu86CuJUrVwaLVjROx8ts0vn0k8+a7n5SWSbdtrgOlVbW6+6lW7T0HzeZYR+i5/tMUJmp1qemTFRLVbXyl7yt8447XBkpSWqzOonMCf/pOG0hJGwfHpNoHTSwmMa6DWpD8IbksSe+dApjcN2MgXki3pU86jjwwAMDxtBnxoOWYEIgBGDeO/BWO5DjzKEjwNFjGYgtdoltdB4GjxiBRujooL5FOuXkw22eVKeKmkpVbjUPMHuZ4ov7KPP0KzW/pkO3HHeQzh7WW3Nfe8kkvVIXn3q0UtOSFDHbgKTxhCAXxCIkmOGDwHMyENCIimFP6AOMoRwCQ1iDBw8OGMZ1zNXYcq2vCLKUi9PB2IeBwZiY7UOBK8dtmcG6FkNEY0zlYxlpiA6zkMWEDwgSVZ599tlBB1C5BIsO4uM7A7VLTs7QbeurFd9/pCKd8SocXKTZStaZ5rrHlRSrwhh3xvhBys3M2taeDYDIFTuHu2U5gegWZmB/EAiDhAkcoy4Ik8G4sLAXqCDtcy2rjMwD6StlQLevFmJvIBbOuI7zBx98MHY0QMBOHCDgKywsDArFIjpGo+gnesnkjkqBIdfAnERTpdbGZr3WkKRbV9YqwSaXafHJqk5q0/Nr12lYUZ7uro4321Ovc0b3U7+CfDGLo24kjeSBP5DHQ5HvbYNoYE87OAeQSh+4hvjkkUceCcIO+sRYUEvsI32lblAJcygPwwECdg27yfoOKMUgO+3EBWwPhoqAzzsVzSgqZkWNuwI0zN2Dq6++OugwdmHiAZO0dtN6PVQfUUdpmTbOXazZU2do65OP6+TDDtRDT72li0zt0stW6bNmZ1auNSNqsUyrXQtTqIMOE0fRFvYDFQf6SJv+IBwQwS0e+kDUS1mI6xmsqwaIwQBzLWVBCQhDA2AEBh/mgUTWtsNrOjsmnhDq9dprr11LozRAJegp5EzCkCEZIItRxHBeeOGFAZPQ/S1by9TYUKnhiZ0akdqp5PZGDcwv1FgL7pLLVmtUbqZkjEltqVV6cryKt7tOjCrGnSUS1IC1Z+wOwRvoQNX9jgaCYEAwhXOYA/qH5GEA6OIc6ANJ2CbWehA6aEKtuOaxxx4LmAmKvv3tbzO864wHzwcDNXqP/hh6VhtTBgFhCKMFV+kMETKENDGInEPNjj322MAL4CkGDRmolLhkvdWcZtalWfWmuUlmIzrKzDO01yqxYLQ6Wjbr6k9+UpG2JsUlJAdCIEjDo1AnUmeADAyUYFxhnKsdrhf1QK0oCyNgDmgngQYYCMEEQ0NQtxNTCewNTCER+FHPX//615348R7mQKgXW6DsDTLfIADkfhJSppMYRgaDNDCMSBsmgoQc8zj7TZus2vJK8xBTgoYiEZtkxSXZ3r+9HtIFcUTdCAT4E29AL774YsAcOo6E2UcAIBvGkFj+dKPLUi59pL8wBbsD4zmG0TD5nnvuCdCPvUErWNzHC958883v4UVMl7Rd766D2wyCBoAmBhI3i2FjzoN0OYYZNER4jqtkyfK0T3xCvQuKNcmO48yDdVpTVSxvtHcEdcJcOo0hhNhnakI7MJgBwBTsAvM5GMP0Ba+IWtA2t6BpnzpGjx4d1ENcwzmudQGwhTHUiydD9ciDMTAwFmOg2P7ayBh0LUyCQbhXOsFaDnMsJAfDkDiIIVYAnsCdYzweUww6mLg9lGo2t7tw4YLA+IIC7yDwhzHswxCML4gAQbRJO9TNeRaiuH3DPucII0Av6KGPc+fODdScOmACNghUef20BaI45uYA47MYLSZjoC5PhMnVjPVYrDzGGjtEQrIghvkKEvPlAGyIXRdcTz5xETfVMLh0zm0ZqggTSTDFAzYMLarGoGEkTIdJrnIQzICJqDkejuuoDxUDadgaYiHOc3uG84Qd1GteeZdj7xFznGASHeQpBqDMoLkNDKFWqIrbIiQLwRQMOJ6CZQcGg0QZAGUx5EibVTk6D2PJB0XYMjwUAqA855woC8Mw0gwetNIfwgwYTH9gEAyHuZ8wNaedl19+ucdj3i3mODmSmLOEB4SRi0XYJMrQSVQRuwCRh9FHLWEAzAMZDBbkMY/CBmFMUVmmCLQBE9jCQI9XsB0gkTVjVJHy5F1wwQVB36zt6zAVQcM9pD1ijpMzCd3/05/+tJNkISQLQ1BDtgwKQw4DYCqeBbcLYYwh9y6s+7LMADNBHuUwzKgErpv6GDSMh3moJeoNOrCN3KgDeba/x2PcK+Y4GZNusc3F7MMQIlKMNtLFQ2CPgDfRKihx8geeYBo2gwFTjusoyzIJ12PA2WKzUB/sGqhCGCTQ8vTTTwe3XrZPB7q8/707tE+YE03m4Uz426YfDIoBYVNYdnXb5HMd9kETTOIcNo18GIR7hnHUxZYyqNw111wTBKTUDdJQH6tvsDFvTdDoPqL3hTnRBLJsEBczSGdaLPLZdiwCIbji7QhcY7Zqr5HxMe0F7SvkhOvpSZ172m7XsNtG4fO7KrtL2t1OevmumBFrP5zXFXVVpqfM6IopsfbDed1STzsenSDf+hQk+lx0Od9C4f2eUncDZdvdfqzjcH5M6q6TnPMEA8IpnB/eh3zr+SQoersn5IMJb8OD9HtMHLPv53yfrafoMu+h7jrqjGBhhNA3nPwcyRkQ3g8nKHoLhfd3ReHO+354GyvFYggvXcRKfs1O1FUHyXdGsACDf2UbZlSYOWHGQBw7hffD1FV+LGJgsSic7wP0xDnfhhnTbqlt+7Z1+9bL7ERdMYeOhxnDTZ0wgzgfTmHGRO87hff3lhi0k+87UyDfDzPIGUPiITAYwxZGce49zGFg0RQ9CB+sJyiaKV0lKLzvFC7T0xSmcF64zJ4kp/B+QO/J2E4+eFDiiGEbS61iMQkK70Nd7feUHBVQ9L4f+74nVxdPIASkkECO7/v5nairTpLvA3f1YusqFWaOl2UbK0HhfSi8vzsUzQTI92OlMGNIYbvjyc9RfifqrpM+IGeCMySc5/teNjpBsY67I86/p6PbyfPD2+6SDzq89eR2xsu+h3rS0VgJipXvCepqHwrv7w75IMLb6P1YCYqV7ykm7U4nwwONtYV6mucUKy+aYnXe88LndicvfNwl9aRzXVFX13ZX596059TdwLo61yNmRNO+6Ozu0t60uUeD/Jg+pg+OPhCVYj2ZuwbcXGOhvLtl0q7IF9JZb+Yu5fbs9432eQOTJk26Nj8//xruZPpaMQ8J8E7lpz71qeBGG4vmDJJz2wcaPP3AIjlEPue51cLiOWvGLLiTzx2Nv/71r8F5aDuznp8zZ87hQcZHiQ4//PDIgQceGOHe1cEHHxxZsmSJjWFnss5H7r///uDF+NbW1ogNONh/5plnIkcffXRk7ty5O17Kp+y7774befTRRyN/+ctfIjfffPNOL+w7kUfZP/zhD0HbnrZ3a69ojxEDMjIyMq7hJtt3vvOd4N4zN9K4X80jHLGIm2vPPfdcgI4zzjhDzz77bPBcD7eTL7/88uCmPjfruK+F2rHPjTie9nSEQMaT4Dx3Qdn6LRyQyH0yfxXRaI/vV+02Yw455JAIneF2K09BRRO3bxkMT2CFBwNRnqew/NYvDwjxLQvUCXXjph33orBDqCIM5GadEwzhASPuqyMQyqJ+3JrhHDcAuY578TDqnXfeCZ7vgXbXLvW48NSpU4G+vvvd7wbP2fCMIE9GIGUozASetuK5FxhIp+l8+DyMoPO82Mpzgzx8gKQhrgFx/gQWxKC5hgeUuIXMrV1sDwyknN8JdRsFs5241lRY/s5YTxnUo0IzZsyIcKOeR/oZIIkGGQwoOOqoo4JbrU50nncneXqCAfE8Ds8Hch2Dhmk8+u8S5g4n+zwUydtxDNSJdnjkhPO0R90wlcdP6BPIdOZwnvvleMBo4pkb7rHzKHBPmNNtgZNOOomvjex4oT6akDQPM/P8HQN34ukKnoPhhj4PA9x444073il49F+P6uRTTg5u/vOiLF6G62FY9N1MGAXjuI67nSCEBwN4xhD0wHSYCiphHEw7/vjjg1vC0QTCeEeMR194XRrqjkFdnuDrJXSem++xiE6CAO5H8242x/PmzlPE+Ldlw8agEx2RDlONlm1lN63XXS8+o9YmaX35Rv3h+hs0fPjI4K3br3zlK8Fbxo5E1AmGMHBQgD3hmAFjO0AEzMD+cAyiKIPdQ6VIoIq6eIUbZIFgznMd9915+owPiXTFnPfCwAj3+a1vfWvHK3s04FtPPMnAA0DYGYOTkpNSNG7aVFUPGqX8aYdr1YZNKi+rCCBPPPLW2nX6Xa8xyk7P1KjBo1RetS2f53159Az0IQjQA2NgCFuuh0E8lMR5EteBLlDAPjYHJGFoeZMQhKNi1E0/yTOXHqCex30hyqNWXbn39zDG7EUEtwokP//5zwdMgLN0jnyIN0pws6hCQJ3S4yvL9NfKDm1NyNBr5S36xZ9v1ZbVa7R09SZt2LBOf7vyIu337Yv0jStP15/PO0xFj72qdevXKi+/QEsXLlJrRZ3q6mt32BpUEKTxdBeDxJvxECZM4CksHkbiGT68FA8t4dV43H7WrFnizWU8H2iiz4QQLlCYSRvUzWMtqFUs5uzEmDPPPJOvFgX7XAh38URwHsZg2KgcncfYeWPtcR1anpikzaX1+tkf3lJKfraW5RTqTy+/ru+ed7IWL1muPhdcpuIZp6tPv4g+87eX9OuyNcGrhfPenavv5fZRWYIZ1ZrqQE2APK8QYt94ZJcQAORgVxgwSGKAbGEUxh+G+ENOPHfz1a9+NUDX1772tUANQRjlXT3Z0g5M/+lPf/oe5uxgDC+0wnl//JSLeVwe3YVJWH6YhB1Ap2ns5JNOUGNnnH7z0nINKMhSXLyF51nGsOYErV6yVs8vWan9vvlDPRLJ1iv5w/Ra2gAd9bfFWrFxnaq3Vun6P96oa679uir2z1JH+Xxlr9uq2iuvUHtTlQoy85WTlauRIw5Qn779VV661ZCZoFXx2WpsTVZRfo4OMoTkHXCoEnhWWTZYYwoqyYeIeNebJ0R5IIoA8OKLLw4YQ4gAIjHghBrYKc7zyYYwc3YYHjLDr8jAeSf23SuF88+88GL1PWimbrnuf20QaRp/8WVaUNpPnVsKdMoRlRoSXyv1G6o4U5d7fvEH9ZsyXucOLtDZp59uarRSZQ3NuvVPd+lbJx+lT3/2XH3jl3eqzcKXTVPHaWBNRL9+7gF9b+oxSuxoU7MJ5dHaZuX0Hq2S/tmqbrSAzo5bzVblZebp0LjNuuCiC3Tl5VcGzgB1w8hCoIPoGgGDdJ97ffKTnwwETAKBV1555Q5jHIyWT0Xx+FeYQIansKsO5//jttvUf+IknXPDPzXykodU0nuovnBiH7W+8Wnd9vVLtXjO60qBkXlFKjfjfMiAHPUeO05NHc1aVduoa2//m3p/4Qv6x9RDFRlwoPY/5DANGDZSjedfpneeeFyNy1brq1+uMQ+yUS+98KJSa+v0wne+orrlW9RqSK1vKVV5U6VaczJ0xc9/ptvvunvHs31MJ/BOaAH95/0KpiE8DMkxzGAMqCsqh7fCaDtqAu5EowU1goMEbWGmYPDwDh5v8LLe795aq17jBun6+1br3OGd6qzYoo76KiWUbVJcSqqee+VtPfuvB3X66efooANG67zzTtOi8q26dVmLsouz1L93Hy194U1lZthkNCvROp6le067UMfd/AutaGjVuTP211uvr9Pkg8bp1rsfVsOIcbqvsdXUrVVxZqyPmjxVfSIpKhqQoor6Dh2V0qmaBW+oV0mfoP8gBOSgRhh0YisIu0m+MwemYOiZs4GaIMS0SPRa3iyBUBVcIG4T4wQM4T4TNkJ9DCASAYrPlzarxpi4aUuZEnLaFCkvU2bVRnVuXqeEjCylFvfS2tlvmEufobXNmzWi/0A9cF9E3//1/Ro7sa/KV5XrHzdX64hP9FW/UaPVPGSg1rSn6ZTDp2rI8GF68YknNWbUeP328QeUbN6nIyNNiUrVoDvv11GfOFUjBw/Q3278nRpzeMmsQ4mVDWpYt0InHTI9eMYPJmA/8EwEduRhbFn6cKaQKAejmARj3BcvXjwzAaOL2wJKEAWpgJkvwR36iBHDXWKoMLych+asL1VbfYNef/IJTR/QT/ffe4deevUFbTZGHWCSbNm0RiNtgGXG7IzULOWZIbz1puv1ue/NUuGkiSrmrZX6tZpy1P5KjY+ousLUtqFaY7KTgi8tzTz0ED1psdKXLrxIDYbgVStWqSU1TWmTx6nBVCGhqkIT+vfW/Nde1pSSgWo1b3nw+JHqlW6ItnE44dFQKYwt4/EHv6MJjwx6jDGDEszFXUu8EiZQQ6jPnMajTognwPFUQA4uTx02UGuXzFN2YoLiNq/Wgndm6+jjjtfKSJoiW1ep97Cx6l1YqBHZKVrcZ7SetMnc1T+6VklDh5gapSuuPV4Dxufpt7++Vf+67V0teKNB+w+N6Nhxg5VqUS4qi+rirpHysUceodeeflJxDfWKJPBadZz+eNfvNaBkgErS43XI9ClaZAIeZzaXaQkeib6DBh7LdQTFIgDBWzxE8sRpAWPCn1aAKdgYokUetceA4d6onATXqYSQ2vy3Zh44RevKNuuvZkhPveIKtbYkqyMvTROL+yojPVXHTp2hE0//joobluq8s85TTVOzFm/eqPVLLK0o19OPJumq0/rroP2y1Fn2tnoN769DB/azNre9+0BoTzCJrUDqqSaETa0RPf7OBr25oJ+OPmGC4hM79YwFk20tHbqgOE/L6xpUY1MQGANaGA8MwV4yPvofJve02FBMCPb2PYzhIjqBPSHIck6jp1TsUSnxDnB/9935mv/qa7r46q+rPX+Q0ssWa9H6dRpttqFPXo7u+ctvbNI4Uacdf7I2ZecoadSUAGEP3vd3jemdqTVr52pA3xzlZBbqiRv/VweNHaZ+uTmqM6QSsDEo2sUZEN3iQaqt80NHDdT4aVnKSUxWoQWFBxQXKi23UMst3jlp/xFauoT3NDuCoBSmsIbDlvcisJ2ME1tJYkwYZ8CAmiH0BPP31xLhonthoiOoDNzk4WaWEJgasAgFIUkiYCr+zW9+p1/+4BvqtDjrpt//QaeceJaa68p0weGH6OhjTzLmLddGmxYM7lWiDa02KbQItzqnKHh8f7/9BgWRc+6m5frS5y/X5GEjVNS3t/LNSBK60zaCwGj6Ct95ZnhNx1Voc5Gjxw1R37RkLVu4VGqs0ND8NL32+JM68dRTgpk3cyXsIxE0czLMAUse9B/1pF6YQeLpdc7vCF34MGmYTEqRe+65J1iThcwzBYljkh+bmkXuuOOOiEkjYrYo0tkeifziljsjb7/zbqS2pjFSWVERabPrf/DAk5FrH34zcuWVV0Su/udjkYMfej3ypZVVkd+t74z88qm3I6s3lUdqKisindac2bVgzdgYvqNtM4gRC84izz33XNA+68M2TwratwGyohisI5ugIjaRDM7ZJHFHH03IwXWcoxz5t912W8Q8LCsIQTsQ+TfccEPEwpdbdopj7OLA2GK4eLEclQqTXRu4b2BI4hhOM8vmDbq4hHjNMwPct/8A1dfWB9c0p+bqyfoEtbW36pl/3aufnXGs3u7MUXphmlYuWqcjcxK039A+ysjkPSrT9Uhc4P2QLmswEEihb8QlFmMEL6vSPtIlwsX2sLSAmqF6rAqAEtaK+aAIES/LpKzXUAf9NsEH16BeoAanAlGOOGZH9EZHWKhmoLzKF80UCLV5/vnnA6gBzZNOOinwHMxqUavO9ja1NXXY1jxGSpwW13TqX80paksx95iereSjDtfSzU2aNbpE1eu3KH3NIk0bO1yZNifii5HmrAN9ZzCs52A8gTsxEwNigBhiYhAERF9RCfrAYCH6xTX0FTtJaEFZCEdCOZhKeMIYYQyzbwAB44hloGD0BtXgVWbWRXFXcI+Lw0SF6DyGEOnhBuE0HwaiozTQ3NikuvYmpWQV6sGVFpbnFSrbENORFKfXV5rx65+j1vZM1SxdoHOnH6DDxo+2iec2T4HxYzDUg3vGEPJOeZjwGpRjwQoDSV8YIMd8g5QYBJSBIBCM42Af+8mWPmOjQBkEw7meiSfM40Uy/0rAjtGjTjCEpUbIJeAM4pi4hrdR/ud//ieYk7AwhCFDssxDXnnxJfXp11+Pzl+kFVURtb7yml6dME7rajqUU7ZOQwYO0YtPv6krzztSJ/XOVUlhlnV4W4zEgEAdCTjjCWE4qkHHEQpvxIAAgkwky1oMBhyGMAeir740waBhBuhDG2ASdRCrsI7DPvWSj0unDt4Q/tvf/hYMeIcqoVfo7D//+c8g6nXphBnEPtJEl4E151k8Ir7hXGVVpepaGzXIIHpqvxRNGZyq09OkTw0r0fEjB6pvxVpdddhANS2erRWrl9jgM4P6gDQwppOsCDJoOoqaIAwIqKMKEINCffxVQhAA2ghK8aQgiHz6hK0hEZOdfPLJAcphPK6fMTAW1JS7m84UaCdDgkqZXl77f//3f4EB9PiBDhH4wNnrrrsugCNSIZZBj4kL6Fg/C8zWLlqqgVOm6pG1lVpnwVx7eoY6Stcofut65aRkqT0rTSNLCnWazZ8WL1lmki4JBoYhdL2HiD5BBzaHgcAgYhEgTx4DhLAzbjPoB0uWDBahYbRBHvk+8aUsSxCMCxWDeT/4wQ9Q3R1MgXY6cEKt0HGPbbgYFGFkqZhKaRBCb4EtBhkJoApI97AZhypijC0syAs+LhaJbFvkUsQMp7at78BopIWEOQfsCcioD8awT/0Mli+UcD+Lz2+ixqgDwZovrNEmKCF2ob8IzpkBwSwYxOI7bdMu7dx0001Euu/hw7/XFEKEWuHq4CxEx0hUBFoYEFtQhATpEO9EIiFUgfev+/bppxFDh6sov9jYbwyOS1ZDY5s6zSXTMTrvwSL2hWO2tMM+bVE3S50MEvVBMI4Q2uQDPgiD61B9DDfIcTRA1AXBFJwL5amXdrhPFospUEzGQDCH97h5MRTYYmCZbcMMOkrHaICoFLVjsscUAiOI6jGABGMAROcwhKR4ixDoFBJmgI4ICBvjRhRHgFr58gD7MAJi4I4MGEYZkEMedSAgVBwjDSOcqBuGYUfptxnbmEyBujwRJlSLBRzu0TAQPAWSoTMwDImRYAbMAhEQA6LzGFYCSMrDQAwraHEGQVzHoECKz+xhMNdyDtXF2FKnl0dIqCHnaJM+sJbki+IEg9g+vj7CedSPjxAZ7fYrzF0SzNkeIUeM08GjGYaaIBw3yQTTCDOK/AhFEIZDnPcwnnyTaLBvnQ1+P4FwnrDciXMkY1ZwbHYhMmfOnC5/a8EGF0wXvD0LHSJmC4MpgTEoCPFJxrCg77NmzdqmVz2gHiEmTDTAlm85YFdcgtavYOso8S0JuONJgDVowcuQj2oiSSJtyhMuELV6PSCKGIQyeC2SB2ycA0F4KlQZdee2CQh2149qcccAIx52xT2h3WaMkzMICnuwMOEyYQYqQcdhCiriTCOgwohzK4Pz5BtigjyYgBpgT5gh40VQQ+wHRpbBwxAeKkAtsUmcx3ag9sRAGG5D0B6NcY8ZE6Ywk9BnHu3AVTJIkAJjsB0eijtjcM+ghAHBAAjbBZOZE3EddoN6MKTYNpiAEYVBeEcWsTG+3FKGYKjNs/Z6XPuEMWGCST5wCCPJmjF3BvnSB/m4VhAC1AnLcaUwBiSgdhhUolXyqIstTIEhGHGenoCpEIyEfI6zr2ifMyaabC4zyCS6evvhDoZFEwOHieGgLEzYGUeTGfT3vd8fUxe0LzgfXceu6tzTNmND7d8UfX5X5bul3e2klw9fFysP4jg6LxZ1VaYnA/My4bI9zeuWdtXx8OB8P1YeFJ5ehPfDZZyij3dF0QPiOHrgfrxtuW7nvFj74bz3UHcd9AExyOgUPuf7sRIUvb83FD04yPdjpfCbbeyHU/j8e6irjpLPoFkc8UQE53lhBoWZ4/uQ54WPncL7PaFw532gUPQ+A4WiB+/J35f0dybDrwXuRLE66IOBESQeMvHEcZgx0UyB/BgK74epq/xYFB58mML54X0fKCmaKTCD6TZbf3GdFL4+oK46zSBhAkGFv7ROcmZ5mTBjPEHRWyi8vzcUHoDvh7fRyRnjTPDXjgm1nTlebge5lHdFPujwgHuSoPC+U7hMT1KYwnnhMrESFN66MKFwmfdQrBN+QViNQEt3qhTdGAmK3kLh/d0hpOrk++GtJwjp+7GrkSfQAlIcOTHtTFedDA88zBBnSrQB9uTHUDgfit7uLnnHw9vofVI0UzyFmYP6wJTw+Z2ou076IGMxInobnciH/BiK3u4J+YCh8NYH5uc5Dm9931MYJZ52ol11MnqAu0pQrONY290l73ysrScofBwrQTAlvH0P7U4nKRsuHz3Q7s5B4X2nWHlh8oGEKZwXaz86b1dlYtKuOtYddXVtd3XuTXtQdwPq6twumRCL9raje0J72uYeDfBj2sf0YSDmAydWERMTE/no6kUJCQns77hHznoyq4q+shi9whhepo0m8ll13H6eH16/bfbs2Tu+jP/fSv+RoJk0adLM+Pj457hpwF0a1tBZNo4lXO60cLOBuzHcLGXNnTsvPEzB7SduRXHsj+SwFs8avT8swTHETVMAwp0Z9nmmgKVonp/kpiht8EwD/eA6wNYV+Tnr760GslnBwX8QfSRBg2VITU1dDSgQBMBwAhh+w4WXiXnbiFt5CBwhehkSAsSqsM85tlgWiGMSwuYOFTdmeFaDpwsRqqdYxG1BbiECRAAEaEmUx4LRb14Qov7oOugD13A9z5RwS5HjLujwj6Ll+tBBw9se3Hnj9mL42Q2eZQMUPHtCPvdqEQhCgPFQV0LlPInnW3//+98HL19jMe65557gB1Z4VoTzPIqKVeHNLsDEfV7K8VwvgvefboYALn30m/HcLgU03FTHmnF3kWeBvX9+XXcE0LglS52Am7a5dcs+Fo23P3i0NJoMSB+q3D7QxqdPnx7hnjUmHcbCHATGm2jsQ2xxA850tJBnkbEmPKTUFVCiifp5F4KnvRDmLbfcEjxV4c8Q8rIorwQAIgRDu9TtMQpb3A7tc+x3TUkIG9DwKBsPNpHI9zipK/Lb01g36vN79LTNtWwZt7fPFoCSvByulD4DtDB9kEB6XxsyYUXQHpgPXXLJJcHvNMDs8DPX3QHBGYjV4MEpHvJyxnZ1HeVhMqYfJgM4LAWCRmhuTagHgfPMwemnnx64HawHRN3eNgnBUQe32gGvPxrYFXEtFoindwGZP6fgACBRhgQYcK8OXMpxHsByjIum7zy5yy9n0jZlIcrxbPg3v/nN4Dqn9xNE+7RiAlQT6nM8VQczeK6cx3ogZzD5aNh9990XMBOBYgEISr1MLGFwHQ+9wiQESyDKg64850V8wFsFxBH+oIjXQXm0GKZj7n/2s5+JN7Z4uhkwwHzq5mk+QBEWJkQfcRk8k05eV27Hy2NNcGMcAxDaYLyAhkR90fmAmAdlADiPPwFKni3jKSGeMoI3PBSzK0sG8fkRxsGr+SHaJz+R4bTXoDGgXGv+/BoekyTueOCBB3a8YdoduWBgHhrCU9UMlmfdYxFlYTgaRaxBAkQAlHzqYMvPghEH4YKIN4iNeGgYi8Kz9NTz6KOPBq/3Y3VoH40mUQdCZB9BApSuHuJx4npAApDd3TjwfJ96sRYkQE28BPiwLoDZLQ1Apz4SwIJQDAAF9QQ0XEubfPkDEDJhIKbDmm6nvQbQHoPmqquu4k2yYJ/foKWDPSUGhk8GaFgKBkRcMWjgEBnL1NfMcG5ujhLibIbDBSYA1rOfscD1rrvuVHpmhtJNqG0tFhu0dQajgFHuQlavXqf7HrhX7a1tSkrOVHZ6iuJMME0NzZo3+21V19dp7pIF+sX//Tj4nAEA4fdfACDBN8KLZVEAAucQNP13YLiQAZyDxPuCoBkjCkU+YAaIgISyBNBsed2IsuxzHXUxdecHeFgWoA3aJjl5HuRb+gRIsI60QwKUjIf6f/jDHwbKtL3srDlz5rC+tFu0W6CZOHHic2YmZ/IKEcz2F//D5Iz1fSfPY6AwBcCwD2B4QwdrYCIwkBCvWFnK2/Vmi2ST2eDluGTbnn7a6dsYYac74sz6dFiM0PLvn42C2QMqKzStoV2nfvdbyr/0U8pPtRig02IUa7+uoVaf/9wXVZJfoIq6yuCHU7mGF24QNICAsTCdPiNEAILAOWZLIp/+s2WcWBnKUQflGCNgRFgck6iTmSL5WBxvg2uoA0vEo81YLfpEne7OaNP3PZ+2PQ6CJ/CRh/ppA1CSR/tehn0SAMaafvnLXw5kAu1ODNSjglOnTn3Ogq+ZDIZYANAwCL5PxkOpTgwITeIlXohBob0Er7xw6LMmn+IyKMiBhlDjEIDtL6tq1pKtlWrJyVJzWqbq28zUV1Wrb81Wlc59XXfd/AfFGzPaIyaQ1gZjcpsBAuDU68KzLtDXvnKVvnzYVGUcMEa/uO8hZXSkqHPLOtXe/YTmPvuCHspuUmWmMTcuUS0IobVFrc0tqmlq0I9/8MPgmXRnOuRMp98wHKEBEqwAATrniKsAA9dRDsGxBuRuBZD4mhK8cjB4AgyAjeRtAGICX2Z9uEuP2SD4xsf5+PoXIOPDU7TLF3R4Ktr7jPVkuYFjiJfIiTcZo38M1Kkn4Om2AItsxpTVBHd8hY/HstEuBg44eNWDXxdnJkTgxgDpON98xILABF7CZAAMBsQTk/BikQ9gJzImvLWpSq9XmVb3LrTynUoxhi9cuFQNLZvVWhevSftPVvKW9TrjgBHShk367OGHaqGBpTmpQxm9izVqYJGKl6zSoJpkLVOrlo1K12EHjdWLLy/VAeOm6JyzL1LfQcN06rnnKCspQUkJyWppN+E1GvAqturkSy7UiaecpdT4BCXbBCUuPikQHmPBXSBo+s46CsJ3QCAAYg8AQ0KgAAFF4Xq3Smwhtpz3clhJQMh7lihZTP4Y+cIi1wNC1qHOPPPMID6jHfpAwM9LFhCgYcbKFx8dRMSdvPhKPfSJfBK/nkx/jLqNe7oEzUUXXcRrNcHHAcNfFKFSpn4sSjFA3AzTStY98JV0hLfLsEiYW86ziIZJPOuss4If7fV6SAwiEsE3x+vN0iq9Wt6inD6Fys1K0D3/fFMvvZav+KR2ffKsQhUUF9ggW1WQIWVlJ6t8+VpNy8/WhF55qm2q1/r2eNWlJKt+y0ZN6T9AaSkJWvqznyrhjr8q7dY/atj+E4yLFnBG4tVuTO9sbdbrb7+lTVZ+Qv9BeunTF2j8lIOUdtHFqkhMU4mBJCsvx9rKNmHkqr6uPhAwbgBm4wqwvlu3ltr5/B3veTpIfIzQtmNiH7Mqdm2tXceMiJkRgkZolI0GC+2Rh8UmNqIMb+IAGF4twBVhfQjG6ROuj6UG+sKbOcgDBWZNirLMyLBKvBcCuFEGFIF66SMyw3pBXVmdmJknnHBCBBfEew/RRCMQGobAfVAc0ygJDYSccWFGkAdTD5w4TQtXLFFCcqoGjhqn/Y47XtMOP0QJ2f1U0LtETab5qyrr9FZFg2o3Nuqgvvvrzbc3adSQGpWufEtt5et1spVva7Jp+7QDVR+Xqvb4Nm1csVJttZ0akJum+oKBarvvZrX85WZ9Y/l8paVnBo+H1Dfz3qsF4ps2K76yXnkG0to/36W1NRa7rF+g8mFJquvXW33mLFbi7FpVd9bo7GMv1urTjtXoQw9URlqSmupb9eVf/VR5Nsn5zKfOU1unxTmdWJJtqT2SqXfLq7S1uFgJ6YVKLcpQUYpZ2/oG9bLgfNOmOq2vq1BnpEPKLVZhQY4mZiZoTIopUUuDyitqVd9Qr9tuvUU/+enPAmsNaLBIgJYFSxTReQtfic+wRD4bQz5uCdkncY48Fln5YgQAQh5s3RKy/dKXvhTkG73n/th7QGMBKS/qBfP995MiHWby45J16yvvqimnUBnJaSb0RN172+tq2rhF6966R6WrXldHW71ScgaqZOTxKjbNOeuMiUrtrFVL1Wa119sUNiVDycMnqj23kKBBbz35ml578gWLtQbr1GOmqKOpXKfPmKJOA1effn1074P/1AZzX7VltUo8dIKWb96gefe/oSO+MEuXHHmofnj2SWow8N15+2PaXG0gNQvUWt+p5Vs36Uum4Qcee4LefOZxlS9Zrsb6cl101bc0rDFNg3INEJEKY36TinqV6F8vzVVjrz5KaknSplfe1rhzTlN5dp4601KVnpqgnOQ4ZRhAHr7vKfUvztUoc0mVtVKvNJt5LXhVnzP3OWbsfubOv66ZM2YErh8rgNKSEC4WCqsPQBw8yA5FBTzIEI8QVlwAA3AAHl6EerCOxFB+m4TYCVfMehZfMTPayV3tBBoAg6nyqXRXREPeibAViSbKEdQRE7FlQJhEOp2emqbm9iatqG7TwhrTgoJMJRXmKC0pRTf9vkxVpQt02ScHqbOxWdl52Xr2+WdN2Et1zknHasuydy2YfUIL312g0rIKC4iTNOiAyeo97WAztQmqWbFCE8f0U5tZk+lTD9LYsaN1wPBhBtIWZWcV6LFFG7SwrkYNSWkaUDxA6SXJWr15ubasbdASi8Fa3nlHky8+Q1eeeLySG23qbFP35PrNivvsdaqYMVpxn7xY6e2J+tyf/qCxU6ep/qV4VZdPVlnpr3XpFdN16YWf1PW33qFOXlDPLtRzT72iOhtv/klH6aDiQaq1cTc0NOmV+QuVEd9qYzpSarC5owEsKTVOqXlxam5tV8LWWhU01WpwcofGDeyrRStXKzWBCcO2z7YhePjJ+5a4IgJyiM9kI3hk6SvfyInkboiXWDkGcICRWBRgsq5D3cRVnANY29d4dlicHRI/7LDDIqAtlkuCaMguCh4ZwLTRWUwanfCpJftOuC1WWSmDz6VjDBI/HphVG/q6togeWbBezRZnFA/qo5a2Tm0xi/DG1hqtf+ttfWrSOEVstpRQW6X2ljpZBxVvbisSl6CU7HxFLNaIy8jWDT+6Q0PyOzRp3FA9+cZ8zTz+UA3MNHCa6W/PTtH5J52jufMq9XBlmV6a/7KGD5ugsSOGq6a5UhuXJOrdOc3G8ArlZWzQ5MNmKLmgSJntHarYvFHJFaUa3a9I6XWblWfxU++Bw80qmms2fnzz59dr9ry5KkjL0MJl7Tr9WxfqGzMPM5dTpySzerf941E1ZRSqs7CX1q1ap/qKGuUdOk0lRYUqW79JEYu073/xVWX166tJQ4doWGGRImZ9kk14aSmZirRHlJKWqLTS9bpw4hDjr7n/iIUC20HgBDhYIUfozFxZM0PxWURETu6WmIXBe8AQtj5hwoox6QE8uC+sGZ+3QZ4e4wR/WH+xCmayPsHbwd2RfzEAVPvL/QRdjmLMG4MAZHQA68IxaOU8gKPj7RZoPrmlQZk2E6tfw4+/t2mZzQBeXrlOxRbMDsrJ0Otz3lSuMfagYQNVU7ZeJeaK1q7boJJRY9W7fz+1V5WrpaJSa8rLNME0raO5XG/MXauMkgKVbdys/oOGKylznP5640IdMKVdS2vLdeV3rlLusP56yZjaPzdF61d06OlnWjT0gESdevZU5StBcYWmCOkNKl1fbXFKvpLqm6TSZTqwMFuJNvWPxLfbFL1Z48bsr8yMNL362jvqs/8QpbfEqSA7S1tqK5TQ0qa/PfaUOsxtJqTl6p6//FklGVk63Ka3bZFUdSSaRTFQRyLb1nxu/P0fdflVX9AWU47Rg/urobJahgI1NlXp2KEDNXFwP+Ox9c2AYzsmiZ0FDm//9re/Bfzl1oOvA5GwHCgt53ZFyA1iVsbCowf3zKwggBO0zG9XINiurEyYAALTSKwOlgkkc++IjhE8Y4lAOJ11lINSgir8K9dwfwWtWV7Tos1N7UpPjFeTCSOhnfWSZiV3dKrBAr5X33lL8999R9OmH6wNlTU66eQzg2/Etm1erc76KuX0HqB4vmrTWK+ahkb17ttP8wx0G0pbNWL6KCXnpehfv79DCWs26Iu//ak21pjm9u2tlngbdmeyTadtJpSVqAY+S/jOYmWnFSnN8koXpalua5I2Vy7QJbMOUFJjrfZPaNLYkhyzcGYBWjuC8cIzlAWm4oLhDYFqbW2NOm2WN2rMBD389HOKZGYpYtYokpRsILQZo40vvsOm22bNtpolm7d4odZb0Dxw2CgdfeB041eLIubOEor7KTW7l6w3mpnYocKsJIvvspSe8t5PzLuVB4DObyw9tyGQAflYm12R1+NbxsYTAqwyQ4AmCK3NZQSf1Ah/ejGaqASm8OMEAIYFI9ZrmGb7QhQgIcLHpLkZZD2DqSFTPS+D+Rw0eJCmDhupCf0KVZQdp+GFxVpTulWtNeX6xuWXqaRPbx165LGaPH2GASNHw0dP0GtlWzT3nblmxjOVZWY/Ep+mGfsN0eHTRmvzunbdc9Mtev7xBjW0r9aGhW+owizX+RddqnHTDlJdS6JShwxWWn6GslOSrM82La6pUFt1RDff8LK1267p/TNV0LBVg7LtXMNiNZXXa3B6rYGjyYDcoanjRqm5gfejIkFASQIkTLsZG7zgezTwZcx4CyYN0BPMGuenJmn1okWBS3vb4o28vsOkzL5att5itXmrVDRioCrNDceb1Slta1FqYX/1Mvcbt2KOzpkyTIlZOXrLlOuAvkXButWDDzwQKCbtklBQgOKfd8ITYG1IyA3QkHpCKEHYbf36178O5EidjNGm8NcFZy0osrojPbI0ROSs3/AFe1wTjKIRzB/3j6gHZk6aNCmwOiCVc2zpOGaTGAgi+GKfWwj40LKt5erVp6/+7+9/V1JWkeLN3LfW1yg+tVOJTW16ZsUyVa9YoDNOPlfJZvZzE1t12pQJNr1t12ev+qUuuOww9c4z015XpvzCPioc2Fu3PPmiNGC8MrNztWDem3rhmRe0ft16TZw6ThsWRNRQk6XE4v3UKz9J55yfpfamBrXZ7O37l1+gn9z2FzW0GdhyUmXOQWfMOERbqkrVasE5hKCIE2AmwsL6EMMxfpQFgTJu1nMGDR2uR555XfGFhWpMStA/HpynKQdP0/gxAy0ALg/usUU6E0wxGzVv4Ty9s6XOpvMtmjGkWKZTuvSTZyktJ1OvPPGERowabfHVtvYg+I9bYctjJ/AZULEF1CgqcmIBMpqQVxgkEHkQn+7yR0n+/Oc/B+PY4Z74zgXbnoCGzlEZqGb52T8GAvNojGCMh6aY8lGW7/yBVDpO52A0Mym2nPeYB8afdsYZ2rRurQ24WO+U12l1fLI2PPGUSm//uxb1KdSG5E5daFNes8/qMIEMsbjnlONnmBlepvvufdrqaZRNpGzKa8F2n/5qHDZNWxKzlVK9RZ0mvPrmBr1lsVW5geacQw9Tq406OYMvYXbouWcf0bD+Y9Sf2KihTMmbVuobsy7VnTabOvnYw7Vi+WLlW4BcUNRLNoHZ0XfGAQEUiLEhOB8jY2apvqg4X7km6Acef17x2UVKzMk1flk95pJlbqq93YL8RBNgBy7EQJCWYsrCulKikjpalGlxUt/cHB11/DFaMv/dQHkBKMrGkwEs3AESwMHsCetPogwJ/rOQSCI8cOsEEDwGRU6Mib7Tb0DJbRA8Az//wBjteBtoPBDGFKH1XRGgoCFWeIljmOZBYaTSKACgIyCUzrJi7A9f0znq4Tx1MVhuT+B7ecZm7Jixqqre9t3njki8Hpw9V+vrGpRY3aiO9npFmuo0tJe5rqlTbDA2e2Kp3+rbuLFWjyxeoGarN3nrJtVv3RIEchkjD9C7dS02M4vXus42bbGZWnpbq2nwYJtKW1xhjI6rq7Z4qk4dWzcr0abiF556nFotLsk2Zv3sZz8PfkmKqStMhaH+NRwsrcdvCIwx4b4BCZME2mc6jKtmRRam19fzfPAm7b/f/gbwbb8WQSyIYOELQuR+XrLVyaoxfONcAMI2fr2hM7jnR/sI34mH1JjlwF/AgjdwWWDtUGx4Dcj4nBHfvUPB6RfgoP9hOULUxQ1UHlthkoSX4IM2O0rFsjZupiAqIADm203cDqCRnhB1kLy810l95HEM43/1q18F00W+4ANDYGQ/m6FVGIDWb96inIxMm6oWWMcztGr5Sg0YOECl5aUW/NpUvb1TD730mtZ0WJxRNFCvvPqGqteuUF7pu6ataTrolLN1x+tz1ZHd39pt1/EHT9So4SO1ZWu1UjvqFLd8ga444SilJpngW1uUnpkerIV02kyq04CA5SBOYVqL1iEsGE7fAYLfN0LYYb5wHjfFAhm/tcS1BKMAA4sACBEkWxSKuAFFRHgInHqx5Lh3nhGiXRQQkNI+ay0QT+4Rv6Cg/qEw+Mv9QYDrVhDCCwSWz9plTLTrkxbyAHiY6Ae/wwJobRof4GUnaAEc4hDugoJQfDINgza+jopwwx3YFdFxvl7mZo8tncOVgVoehGI9gc/O8m0r4iQ6TgcpH5/Ieoi0bNFS9bNpN1ra2dqp6uYqFZoAmiw4TMgp1lOL16muyMCTnKlEi28S282SJUX0wpq10qLZ+r+Z4zRu7Ehtbk3VfB6nMA0v31itpqXL1LJmua46+3QlJieYdv/7gSsLB+1vRIvNDcN4BDdr1qxAi/HvMJt+8pQdTIcAiWsrQmWcEGPBWmB5OU853Ds8Zt0Koj5iDiwB5yEUBz4xkQC4rP4CJMoy4aA8+YAQvlGOcIB2sHpeNhzLoPRYL9qhHH0HPAASgwEQAbaPgzvmfOLYjp+388FPV+6EADNhtxkjvshaDBqDIEE4QKHDVOSV9YSwTJSn02gZTEbz0ChuwIF6GMSzOdxAYxBowY4beADNmLZi3WrlZ1kAnZSqdu7x5BXr3kUbtCg+Twvbk9RsgIlPSFWCTWU74o3hyfEq7JOu1e3l2pCbq9w+E7Vp4UqNKUjX+PRE5ZiFeeXxh/WJyeN17MFTlJKWrAQLhnx8wRjtf4eBHk3HfSIYHlJHWAiGj8MSH8CboLyRbyGUg/EiAASLwiAgpubwFjAgKMaP64A/3GhEyIAJ90IQCnAAHfUAAkDLdZSDlyz9w194h4XmWspyzuMa2sCC0D/GwiMcHrh7LArIaBNFxwqSuJfl38S2WCb2bQSIxyGs0eCbZo888kggYCrHR0NhxnRFdB6GEadwi55Yic+j0jGYwG15vsGIdiAMfifsnHPOCcBDZ3mXCQu3edNG9eprM7RyY05pmVYnpmqBgaSjwmZiqRZY5xVaXJCuTZFWrbIyZcagtmZjelONmq3ejLhO9clKU0F7qgWfeSpJrNGR+QU6eMxwxaV2qKG+RfXWz/r6OiWxZhZvgEnYtnpK/+kv48XiMpVmC6BhMvygz9dee+1O1pdrWMikDsoiVPZROqwNAkPLESoxETwAYPAF8AAo2mZZAwuPxaIPxB64bwTInWtcJfnwGsAhfPYdYAgfYFEXoGJ11/tJOQwDrozrqJPE7BdvQn94bBZXaPW858dxu0SAxzg88sAD29FggXFQLBBxjnzAxsfJYeTtt98eDITB8qwuzINBgIQBEBNwSx5m4v95DqexsU45BXkaauYz0mKmtjlRDY0dajXGzHn6EfVetEprzaK8kpKp8qKhGjNqgnKTktVu09Zlc5dr0fxqc48bLcgt07e/caZNlavUunWjJgwaqBnTJtvMKTN4dANmovkQjEZQuCOEjHXgq82MiWDYbxBySwTg41opC6FgWErOISysNEJwHjFmFzCJseMqAANlsBIcAyaET9+ok5ABF8I1EH2Bl4ADvtFn6mWmQ12AEt5yDuvE2MijvFtGxkZoQBnGSB5tUi8zJdp89NFHY+KjS9BABhwW/a6hQqZ4dIR9kEqjdJZjGnV/7Y0DFAJDHvjB0vD6CoiHiTz3yrSdgXItJhRXhcVhH9Dw8Hdnm8UClor5Vnm/vnro5TdlPspmOB2qaqxRowmvf9/R2tLBY5oWB7VVKb7OBFhnZqO5xiyHzbhSDAydcUpNy1BSe1vwWy7nn3mqVq9aqb69t/3iFxrFjAgiEEWYAIVzTowLYWFFiB14NIHxY4EQrvEqWMZHUbAEWA7qIbDHJQA0rAeWBV4hPISI9cLCwAfIFc6BAa8pR1vwFOHDI5Y0aAuecp4nI+lTuM/RBKiYjkOUo09c62D65S9/GbRHvSaPLrHRLWic3OowMKaQbuacGCDEIBkcrgV/DFr9i/8ACbPH+bDZpk7MsK8gw3B/S8Cv6wCkpoVo4tQjjtPq0i1asX6t6qtrVZJfqGYrq5ZmDR/UT9Mm7G+zINY6IuZ6mrVq42aLTeK038A+OwSDUCCYSIyCpaAvWAgnfxUF7ebJxDDRP0DGrALLwjgRKOOgLhKA8Wk2+YwdgGCpGCvKAzFRQLnoE+DDojB2rnN+wgMsAk9Homi4Ffrq44DgFcE19dNnBx318GYCFofygIWx0h/2OX/PPfcEFg4FsLK7xESPQONk4CHWCThIkMQAIQcRQkULMcO8F03nCCQBAwNgSwBGYMgWoaB1lOMc2smAYTrTVOpz8NAG20hru/KM4cW9S7bFGhbtbxOADWX7aLinF7FZUqST62xaH8Qr/wY3zKNeiIAcoSEQrAz9oRxuAVdJP9FmNBziHMLB/RAnAB7qA5D0F1eAdQH8xHP8+BOxHWVQIPhDWVwgGs0TjjxgxTkAxKOaPJ7JeKmL69jHAvBEJFaJ13LI4xwpTIyLOBEe03+U3McNSGgbXrPPLJAtgf2NN97YYyzsFmicwsEyMwjiDzqGEGEiWoY2uKZ5pyG0BtRTBrBAMJt9zDiDoAxCgSHUyRoEmsx1KaYhqWk7vxDnw6AdbhYuX7bcNK6PmeJ5Otrip4QEXGbwMyAB0xAA1oG2uJUBWGAwwKAPEEKlX7hhtJCyJBiOsJkZwmzOezwE0Qem0YCDBTReDUarGR/LFqypAEh+jJe6qAfLTGDNoim/Y8KD97QVBiuLhlgXLA3WB3DQLn2Bx9GEuydmgW/UBdEHgl3cMTw1F/eeILcntEegCVPY+sAsHjTHlOJ36TCDQ0gkhIypZxBMG2EmQECAjn4IYQEWmILwiCMAEnEDPhlhxCLaohwMRhiYW38wCUL7sGQwmfboD6ChDH2mP/QPwdMmQkJo9IO+UTfuCHfDcgQWkX5SFxaA+hAoIEMo7NOWj8utG3m4Iur3xTSuRagkynMtMRCunD7QRyYRtEPfKE9/qJP2WS9yywR5W8SirLQT81APvL733nv3Su57DZow+e0I9hk8ZhfNxaoABIRBYmAADEAAAIQFqGAGC2nscw6tgijPdTAinO+EthODQMw80FwYCsPdoiBghIW1QaBYMqwL7hM3S5xCIEkZ2qFNF4ATYKAfWACESp3kIVDqpW+MBVcDGKirK8La0EfKuSViny3EOYgJA9aEAJq2AQhWHB4xWXBeARjeDqHP8Jo3FOgTrhvl7S6w3V3ap6CJJg+gIRjzxz/+MfC3CBa35oJxQLhGeh7MgCkwH8sUJs5TjriIeAStRQsRKOewKtSJxYPYh/HU4/UDLoDDMYwN33ejPFaFcoCUWAciBvJfZgB4WChiMeoAPIyTfvhYwkRdAI2ZD/tsfWaF2+RaxsGW+m6//fZA6IwfJaMPlHUwwkPnG6vpjBnQMdW3fg6eN2/emqDgPqb3FTTRFAYRxHOoBIJoPoN3YcZieHfEtbgJAORWAyGgrbg/6g9bJ9rgGuINBI2PJ6gltuEc/UC4bAEGIPBrCIKJP8hHoz3uAYAIE6FiGRAelg4woiiMieRWCsWB+CVmLAwJa4EL4XqAA0CpD8WhL7SBiybu4aYjBJAAz4IFC943kETTBwqaaAoH1E4wFiHzlSgYC7OcEBwCgJEwFSECDASDIFzgCMbNP0CIJspx5xaGYzGIUdBo7rsANgQOKBAkZSHK4YqwDqzhAEbaRaBsKQfQcHeAh34gfOrAnXDMvtfFGDwBAl+/AThYFQBHTBN+dZZ4DABbPLTvfotqD+hDBU1XZLHRxcbkW7Yf7kQIiFkZ32lBeH5vjOTxAGYa7Y8GHYRwAROBIVYGIASzMgOLz1QAAscA0a8HzNRPWWZBWBjKAVwS9dI33CFC55iZioPPAcQ1uEiOCYZ57IJZE9d6O4CDZADdp58I2Vf0kQTNroiA25gbBNxuCaIJIQAk3BaBOIJEIEyTWWrHjRGbIBwEiXABGWABKIDDLQNEO1gkAEdwzTUcM61lVsNSAyDgWiwJ5Ulh0LKPZaENElaTh5q2n/6Pof9I0OwObXeB19juxYAmLMQwOfg4HwZitNAh6vG6SAAIMNn2eTvGdfxXfxb2Pxk0/w2Aj20mP+L0QTG+J+3sTl/2dX3vF/UEFLsDnH1d3x7RvmRsuK7oent6DuquLLSr807dnYN2db4ntDdCjM7v7jhWHd2d7+o4Vj27TXvKOL8uvI21D0Wfi95G50HhfAbqCzfRZZzC+1D0sVNX+RDtdHd+V9SVQKLzw8ex9rvLi7Xd0zLReT2mPWES18RKCDa87SpBXR1D0fuxtlCs/XAeFH3cHfWk7O4wOLps+DjWfk+20fvd5YUTN6Ji7ZOg8P4uaXeZGk6AIzqxvu37Xia8DSeouzyoqy0U3oc4ZuDdlfkgqSshhPNj7cfadrcfnRwU4a0nbmiFj8PlSJBvu6SeMpVy4eQA6Sr5+XD58D7kxyQovA/t7r5TrLwPm2IJIpwXfT6WANkP53d1HAYDyYHCljf72IbzSOHrSd1STxjsZdiSELqDgiVYUhgwnrycJ7/eExS9H95CsfLC1FV+mHpS5v2gXTLfKFYZzwufi94Pl4lOsUDjyUETBg+JclC4ni6ppwylnKcwEBwg0cDxcw4W34YTRL5TOB+KPoaiz3dF3Z37oKk7AYTPRZeLFl53xw4UUleg8f1YgPFrPHVLPWWul2NLchA4MEjR+16O5Nd1laDo/e62Tl3lR1NX1+0LisXk7hjv56LLROfH2sbajxY4KQyEMDDCKRowkF/fLe0u8ygfK4WB4fu7AgvU0/3utlB4H9rVcU+Ia3bJwBgUfU34mDoRkpOf251tOEHReeHkgPA2w8fhcp56RHvCTMivY9vdvh8DIKdY5aDoLRQ+D8Xa7+o8FH38QVNYENFC8ePoLdTVufDW96HwsQPE8zw/ej/Wtke0L5gaS3jQrvKhWOei85y6Owf5ue7KfFjUE+Fwrqvzsc51d7yr/ehrd4s+KAZHt7Ordrs735M+d1WmJ9fuKXUniF0JaV9fu6tr9oreTybuLfW0bx/lMXRHPRHs+yr8j+lj+pg+po/pY/ovof/UWGC3iIfUbcMv/8/k+VyeG4b8YXBPTuH9rsivoQ6jNbZ/3Zw9+IW2/zT6rwHMpEmTro2Pj7+Gp/u3P6cbJH9L4IOg8HPEEMfbgfUf+Qv/seg/EjCTJ09+Ljc3dybC4PUR3jYAHNEEcHiNhHeQePibtw0AFG8u8rYBn+LgbQJeI+Ec1od6ePuA9454ZwrirUneRuCr35TlrQbeeeKVF14B5s1K8miPdni7oCtyUFnf11hbh39QL7XtK/qPAAyf3eflNYTPqyXR4CCP12l5oYx3kPhIEq+j8Ior7y4hQH8HKiSwIHEMoAAFQufNSn8NNpooDwFSwMJ7UICVfP8oANfSP9web3jyzRved2LLeUAVTW6JjA7/qL+58JEEDO6lV69e1/ByG+8LOUBcyLz4xtcfPve5zwXfkeH9JQTlRBl/0czfuiQPwZAPeFxIvFKLMPmVEb6kgKDdUpDCRHlAgqXh/SaAhjWin9TnIOPbvQDc2/B8iL7wbhOfF/nxj38c5EUrwHb6+KW47sgA8Jy5iZlYCkDiBIN5J5nPxCIIXAKCRBBOYYFAXIMQeI2XF9VwN9BPfvKTII8PClEHr8ryKdSTTjopsEImoODDQ3xDD0CGAUOdgIX3wQEJQudlO/rq723zW0pYOA+qd0WMwcHM+9l83BFXF8sKWd8+ErL6UDuBJRk0aNA1MB934MT7zXwag482IkgYCFBcWx0s0UBx8nL8oj/fouF7cRzzkzO8F82nNrAOvPbKZ+ABEb/9yJdDcR9YHV7r9Vd3qQ8gkwANLpDr6TfxCwCaNWtW4JagrvoVTVhKPqFC/VhC4ibGS+IDBHz1lDai6EO1PB8KYPiFOgJP4gYXPl87uPrqq4MgFIDwFQesBK+0Ighe1I92EV2RA4YPKPEj6HzinfehAR3u5NRTTw2+RgEg+AwJXyelHV7JxbLQL//ilb+2iyvz4BqLQh7nECifM6OPXQHFx8h5xgbw+BSav+/NuAi4cZXuLrFSJMDDVyv4LnG067LjD+xLEE4fGGB49XXs2LGr+Z6LuxxcBXEDgsQ0wyCYFQYGX2mCiXwECJD1hMKA4XOzAAYNtvaDT3HwCX4+Eo2gAQb7YeJagIBgETCCon8QFgb3A2CIY/jcK4E157sCNP0BbLSNZeJ66qFeH3MYLNRFu+G2uZ4xEG/xoSLOhegDm7a/74DB7ZigriGWwJQzaD4qzQeZd0UwGmbxHV6+3MB3aiCY2h1xDdfyiVnaIjDmK9vECVgY3BC/sYCFwT3hCrgG4QECwOCC8kR95OF+EDpAI2bpri9cAzCwELguLArHLmzqdbBgYbwu8mmLslyDgpE4DyixZijPTTfdFLi1EL3v7up9AwwWZfz48athFoNnTYNv52NiWdNwa7ErhkOYb/bRZHcV3REMx5Ix9eVrmQAVa8YHEREWoMVFIXBmRz//+c+DPvKdGjQZodCeA4UtQEGAtM9XJCjTXd+5hgAZALpFcZdGH6iXLfXQHwDDPteRT3muc8CQxydTcM3urqiD85deeumObxtvp/cNOO8LYC655JIIQIHJfFSHT5MyzYT45CiMxFrwhSgAxMDDFC0IzvPZWJgJw2AwzA8znGs479ey5brwFiGwlsPnaZ955pkgZuFDi7gVB3a4L+zTBtfwbT+CY68/TF6/EwLGkoWtBMmBwNbr5josDACg/4yLMiR4Q5xEP/nAdldEXbSFi0W5QrTPP2a0TwFz7LHHRug4Jh2zScCJJXFmwhAI9/DKK68EAmDKjDCIYygXzXwnGAnQqJsfkSAoZiaDtWIajAXDmoSvZ58EqPh6J+4JEPOJ/LClQih8oBABujAhxgJY+NoVbot6uiKuQci4Xgez5wEWtxYcUy/nsXzwBB4xHiwoCsH1uD3ilSOOOCJQCCYD3RFtURczv9tvvz1YNHQy0OwzOe+TiohTLE64BnTDVD7b7mabgYQF6KCAmI0AHhjJVDpa4NGElcGF8EUrAALTaYP4gCV6NJIVXlZrYTo/KcNsiO/TcUvgq1/9amC6iWX4qBBE28QBbvYRKH0gH0K7sQDdEYJi/QTgUYeDhS3gACwAFYAAQMr7RxwBC2PwNhg7+ZRn5Zp+UxbQdEeujPSBccMPvjju44D2BXD2uoKLL744ghBg9Kc+9Sl9/vOfD8zrrgiGkhAsfp6Y4rTTTguYFQswlGUdBc07/fTTA3CggcQprrGsn/AlbRb4cH3cK2JGxEowPyxOHEPduCH6edlll+0kTMbAPn1C07nOAd4ViAEa/ec6BwsJAZKoC6Gh8Qgfy4vw3QUBdu+Xt+VAozz9wIruCrROXIu7ZVESq41SEhI47S1o9vhiD2pZv4ABTzzxRCDsng4MQTFlhmFoEhpx2GGHxTa9ZpD4SeUrr7oqiIXw57SDRXPLwJQVc4y28ol8ZkEwn69Y8vN7zIgoh2AJbqdNm6o//enPgTUCfEyhqZMZVdiNdgUUwIV7BBDsAwr2aYMEGBA6+ezzGwqUB/D0EcIFwTusLLxzsFAf/OE6+o417QlfuZ5riNHoN3X64xy4KeK07bTHQfEeAYabgaAfJrPOwQeie0o+KMCCsBgUq6vz5s3XSSedqHLT1iHDhipl+zQzYC3Mt+s+/ZnLTLhJysjKDPJbmrbdL4JgMgLC4uTlF+nPf7xBqzaXaVBBiTqSIkqIJGqtBaKLFs7X7EULtGHdWj30wIO65pprgoU7QEQsRSAeCyT0GUEjUMYNOHwsDhqSH3vMQqwEWOEXX0oHJAgQQQIErAervcRhgMKvYyx8QJIPa5NPn0i0CUXvQxxzrU8yaMMBQ9+xcqx+O+2JtdntC8zERxggTOHHvzDbu0MwAsbSeSwLbgRLwUeP+QHSzs6ISreUBkyMT7AZhGkgVqSpoVH3mAVpa91287AzDg22aWrbNtNPvaQmixGOMIvx1ZtuUKRXf8uLqKa6XJsqt6h/v4HatGGjbvnDHzVi5Gh995rvBe7k+9//fiA8LAC/3EvMALlAIOqmHwgU0EC0SxnOOUhIuDcUAeuBMBEa60hM9XETCJPzbmkg6uF3CCgLwHBdxDuQ10m75LnVogwTB+qmz9SHS3bXB5+oj3xAQyKPFXX6C+0uaHarsDEzQrCIVvgvcoTR7cfhPCfyGCSDZ9CYZmYmJH4JJCMr3Tpj1xlg4uIStj06H+kQw7LJspLs+ueffFo33nST0vhlWHNR5gDUaYBxQZEazcWdZuDqm5qnM1+4T8kFfZUeF6/4TgvArfpvfvc7qiurVF5Rnh574vHgF1pYvOP3AAAyAbXFZbS+o78Iy8cHox2gkIMFV0cCJIwNHjFmhMV1CAugIExcoMctnKMOQMDqMgB2UNAf6iZF73MN11IHddMeyotrRxEBBvkAhjIk9ukf7bOoyboUtDug6dltVaPPfvazAVjoFDfGIDoRTd45yAfkxD6MYFrMOgXmmsUoBmAnzc3EGzTig1f62uyyOttfWNusZc1tWl3dpOGjRujRBx9QfZ3FLW0WN7SxvmH+vmlb4IqgqsxKdBbnKmtjqVqXrtF+p59s1ihJbRYCJJhVuv2Ov8hETG+C2w24IGY4CJB4CiuAtaMuZhz0l367NUBQaDpbBIdwOcadcYxmIzDqcgF7WfiBJaMurqHPgIRZGn3AwmHFyKdeku+zBbzEeLgpZm+zZs0K1l7oOx+cpl36ys/14GYBDbdeOE9cRl/4RRYmJySIcMAs1LXFxcW3WYBcHWR2Qz0CzKc//ekIUzXAYvtB/IEmMHWG6CTMYNbCzIR9EtdgLmEYU23WQmAWNxq5r+OzkOB67ItdgzWp4tp15ZpT3abK1HRtUrI2GzBWrN2qM487Uvf97U61tJrmt5gbaGpQc2O9gQjA2JS1o1XPvTRHr62co3fmv6nOYSUaNWSkEtvq1fbsy+r1+KtKaajRmuR4u9asRUen0tIzVF1VqTJLrQaQA6cfpPbGFkXMJfL7TlgUiDEheCyOuycsEi6EMggW8KPt/ltLAA5BUZb4BS3nWsBBAliAwctQN1vyOEd7uB3udwECAA7ocGl8gZ1lA3jOeg1unOUJnrVhjYo+ISeABGAA0F133RU8KkJfAB93783CIJcvmrW/LhhoN7RLU3TFFVdECMjoCGi95ZZbgl8VAQh0noUqGMkgmQkQk0AMHDPP7AX3xaAZPIEfWuEa62RyMcB0amtLp+5bXq7OAn5EK1npZhmWrTEt7qxTUr0Jo36tLj54vL7++S/omQf/pfrkVLWatekwa5OU0KQffPliTS5LUP9Dp+q867+ppIwsnXvSKVq5aaEG/G2OFpvFWt2RoaaDxyrVLE9nJE7NBrIWE87Wmmqde/TJOuWCc5SWkKhImvl/O+8Wgf5jeQCBB69oLwJDWACFBGgQDoRywRsHFcCAX+yzRZmomzoBHGVpgzUp+AcwnCgPXwEB1wAgrCFWiqUG6oDPPFfzjW98I+g3n90nePYfGuGxEW7Gcg2AZQwsiPrUe1fuaWepRZGZvAAsMOTee+8NBkkDdJagFZ/MICDcDEziHMTimPtxpsusJ2CBMIl+TZjiLV5psbL/mL1Ubbl5Ssq1WKA5YjOdBm0oX663572s1JJ0czclWlLTpJ//9gadMX2q+jc3KMesR0Jim2Yedbgef/I5PXTH3brp8u8prjpBkydP0ANPPaLZcyrUcvkVunrOO+p1/mnmBiqC2U6FWZXqinLV8shlVZkOP+9kNVn/WtstTsDdmQAphzARCMGlC5pzCA8lQbDEJ2wBFgSP0GxXFsACf7iWxLHXA0jgn99FZ+mAumgLHkJssdLEKcwG6Q9lsfq0BVEXoKIdEtf7Pm1B9AXrTt8APLdpABxk1v+9wglRl4Cx+X+E9QEGweoqQKFxQMNvBLGiytNq5IFYnlRjQJRjEY7ldBAeTswCOM8+13l9bM28aG2NmWZjekJSmyq2rNc/716hX12/SG/PLlVaarFaOm2KmFeiZR2Jemx9hb5y51164JXnVZyRpjNPPE233PpP/frPj+qSeW/qgpee0vV3/1MTs/JV3K9I/7z3aX36C19Tvk25f/GLH+jcsz6hUmP62o3rgyl2dluH/nnwSUo3F2cmS81t7aqp2yZENB0XigBhMNqPWyHhNgjc4RXAYaGMfNanECrjQ1AuNBccYEGwaDlxD1b72GOP3eE64JEDhWsIUFm45JdmETgJXpL4rUssGfU6T0neHvUALs47v1EAt4i4SdZ7WOaAugNNzBjGLphp07+L8aPc86FTEINgVoEW8Cgi7gVG4kd5Yg0LQuMA5qGHHgoARQexMDAPlwWy6XBYaziui8TpwfmrzRUVq3dJlprqmvXUMyvt/H6m6Rt1wjEz1NLeqVYTaFZeqkrrm7Vg4UpN3W+Mzp51qQ459XTNrWnQ5pQE1Vc1auiQASrIy5b+7xY1LVmnEZ86VymJyUEwHWfAmzp5qo455mj1HdRfX//SFzU8P18FK+epJTdfLenZqkmIqHdGtvKLi816bZuOYgXw+YAGq8GY2OccLgc3BVhcwwNFQICk7QJEaAiLLfEPPMHd+xQ8mrgOviNMfpIRaw+4aAdeUyeBult8FueITYhzOA+A6Q95XMP1WCF+uwGiTU9YNTwK5QmEY8U07+2hkZmnCH6N4CnsQ+k8z8WCRoIqAq3rrrsuOIbQRDTLCd/pd0+58cdUDqJTT5hV+vMfbtAbr89VVV6xnl28Xk2m2f2H9ld8SqLWbG7SnA2rVdXaX1ltG3XI6H5qVYYFo6VqrNio/PQUdRrjx4weqsbOdDUYwztTk5SSHKetG7Yqu65JeVlxOuB/PquXK7fopEef1vrqCuWnZijbLFJLnDF6/QY1mi9f/MhDKjaX+nhBg049/hgV7n+E2ptTVfL2AnWULVVqc6ayv/YZtTR1KDurxPpnWm9B1y+v/7Ui8RF96rxL1dBsLq3Z4haAEVenSEecbdO00hShMJKhlLYmqaVakfZ6HTB1spLS0i2gjjer2qS21DQNT7dpb7u5c9PNtjgssJRkAXm7xXXc1gAsKC5xJAAFnCitE49zOojcQoWTg4LzgBOgAhwsFdbHYyuIh+uhWPHMezKOPvroCD773HPP1Ve+8pXtudsIwKAZVEynOIbYJw+0s0/HIDoRPueW6v777td555yvjoROZeX30siDDICnnaiSASOUUdRfyRlJqquq030r11vlFgN0ZKswoUQvv/WuJgyp1oJXn9KpR0xXttWtrAwVDB6jeptntTTb7GPjVhVl5CstMUmN2emqOvtEpR4wRl/9211mWeLU2tGi5WuXq8VmQc0tzYprtb6tXaG4vz6s/DOO1btP3aHNk4eorb5Wve5/V5G6Fg0bNFzJx31C6acdr0HD+yqlKaIVddW66/5/6vCBI9RnCAHtNvPfydpRZ4LKa9q1OCVZHbnFUk6eCnM7lNzYpGyzbklt8Vq9oUx1HfWKt6A83hSmf2qnjig0YHa2q6m+TpUG+K2b1un0T5wVuA1WaImXeFzEV6SdkAOCZ9YEv+GzbwEL5MABLJwjYEY+XIdFYYtsySOA54f1oWjQvAcwM2bMiIBUrIAL3gnBk+dI7IrC10VfExzbvwWLF+rkiy7TrK99Swvfnqs3n35cmxYvV7JZlyGT91f2mP3VlpmlhoS+qtkyTEmN2aqtf0tD+pXq1JlTlFhTqnhzT4l9+ptQShQxppoJ0CN33q+qulaVjD3ArE+qhtmM6LyjR5l76m8gsbijo1lb312qtavMSh04To/e+4gWbFmtq044Xu9e/V1V12/QRguejzr+PE0fP05Lqmu18C+/U9Zpx6lzxDiNSs1UeUO7FtZt1stPPqbrTr9EmZ2NZjlsGt6ZpQ4DDD/L/HTVVgNCX4tPCpRQlGuWKVkJyTabbJMaDHBtza3KMr5sNUte3L+PEs1sJVdv0hQC+80b9Pb8hbro07N07tnn6rRTTw1cHs8bY/lxKw4EyHnMzIfHNxG4gyWcKIOFYRbHM0Bch5XxNR5AQ+JavAETF6Od7jvthAirJMJdTuKRmDcB9xlZwGvmd2FlnR5dtlH9hoxUrWns0sXVmv3cCjWsekNLXr9XjbUbAm3IKpqoEdNPUaKFJJ88Y4oay9aro75SHc0tyh48TpHiAWq3WCLSFtGff/5ntdjM55yzT1bfvE4VpcRr6rhhKswvUFxCnL7xrW9pyqAxWtjerKqCJC191mZ3WQX6yjVfVeGmtfrWFz6py7/2feV0pGv6yTOU3JKoqsYGfee3f1DqmadrzZyXVbZkg8rWLNGo8QforHOv0ojKGiXFlaqjpU4lfXrrtTmLtDmSqJacQq178k2NGDlU7dMPVIe5ofhkG4/1KSc5XmWlFVr8znz17ZOvoj7DAyvVz1zbn777VT364MP64U9+qpOOP87O9wnAgOtAsFgC+AJwCJKhsJISazGbYuZKUE1ZV1osDImFO2Z1WBTKk7BguDriG8qzOAiFrcxOQa8FdNdSkHhjX5Jbl38PKk6dtp8cl6h3V61SndpVVduk12dvVr+hh2h9Y6uSBubrml//Qud//mpl9knV8rfu0zv336on77lLs19+Vk011epV0kfpTHPTs5SYl6MVazdq7epScxEJGjqwwOa169SWkqrp5q/bWpuUlpKmY448Vtc+cb/WW+zRuyNVh51+tlYO7KU11qfamhatefA5pR01UznxWSrKzVZDdbnKapo1smaDhj73suKTIjpywFAtWvmuBTIFevC6NxTXdojuufteC9Yz9MrLr1jwkarGhESlKVnP/ushxW9YpzyzhLl5hUow7e4015hk3vSxJ59SblGJBZtjLN4xF299zcpO0Y0/+J5uu/1uXXDeOaoxga9ft17Z2VkBUDJNoOmWiA+ZmbEajZsKE/nkMcFgvQyrgVVxFwToMAgE7ATMrKURwEO0gQsEOEximMJbHRdbABwEoDsAYzOfCFNE1lv85ls0IXgXPtt/AyA20TE6golk6RsUEx+B+pamRlU31ml1qWlMcqbSS3I1fcYILVtZo1UrO3TWWVOVEt8cBJedFhS2pmTqiJPO0BnnnqXehTlabcH1ww88oIf/cY9ef+xhrV+xVDUNNdq6bJH6JbappWyD6s2d9Csq1v42k9tsZj4nN1NratpUOGJ/Lanq1MSjz1Ba72KNHGZxibmqF597S521NXr1qWc18ZSZGmCzqmpzIR3tDVr3uz9r/Ko1GjLrErN4uRqQ3U8L42t08vTBqt6Spxefnau84rW67DOXqrmp3mKQOrWmpmv8oUfomcWrtLJ3iVIGDVCkqU1l9Y1aXFapFaVVysxNUu9e/dVY127SildTUoJO+PKXVJlZZLypV015qQ6bNCHgY8T4HTGBdhjvcTGstMNjAMKsDSKcQDbEOYABkDB7IuHWeBaIJREAh6XJt9kh1+DqKMu1xETMBlns46lJo1yfMe0AjJm3a7mAp9KiycHh00F8nvvIaNBQ1hvlPgVIpZMMiKkeHczPy1d6ZrqabcayqMwCPwsKs4rybYaTqLkbNqkypUND8uNVkB5RuwWfqXHt6mUBbFFasuKb62yGlK39Jk3TjE+crelHnagtxvyl895V1fIVSq2rN3N7nvrmFFibhUpPTdSEsWO0qWyL7lm4Tv9cWqlnV6xUc1yShg8bpkSbBFZWtKipvFEt5Q1aZYHwWZdfoTVz5+tgM83lbXVKtbw5b83WW43tKp42KbhTPmbceN337FM6ZuJYnXniAD380G367ncv1YCBQzRwQB+9+/Y7iiQkq9W0eNjB0/TG0vVqKCnQkhUbNLd8o2rMHXUY9wuL+yk1IVPxBsw245uFGEo0d1Xbkai2tBSLi5I10KzO+hWL1W4zr2ZzwyNHjggCbBQPeSBcptPwl6UOFuIAEXJglovFYK2HLWV45gf5ITtkiDUiiOYRD9wS1wEiZMfaEve6zMq8YKBZEwBm0qRJtxhYJvDqR/h3ocMESEAhZgzfR2PkQTTu5GABfCAcP8ujlTRKOUyjzRrVGp+gZ5ZtUK0JLiWbH9lMU1V1syrMOjSoVoU2m8lJjVeCWaH4+irFN9QqzuKcDgNtYqrNLLLzlGDAm7+gWqsWrtRnP3mmehf1UnV8hsaMKlK8zUjak9pV2HuQhpT01z2zm/T4yiXaUrpRxxx8jNKs7s2rKi3YbtRrT25S6Zo3NGG/wZpy9PFmKfqp18DhenbOAqVaHJJmAWrvyWN06MUXGLOHm6b21sJFS7Ri5QrNf+013XL7I9ps1uuwk4/QyOwcbanerIGm/UtXr7cZX471N11tr76u7JZWDR8/QkcM6K9as7hx7RHNs5ix1JQiLy9bcaYQ3FRtKqtVYmu8ubREm23VaJzNnsYMHaiSXtseZUgyfwYAkAMxDJ4BwKCMrO3gRpAN5ykHaCiHlXH35WBh6/vc/0I+LI0gN8DFmhs3No1wS9cFkjbEPYCAec+FACkWkc8KL1MwCPTREUDAtSAS18NdaHwiIMG/8mYhbogE2CiLH62NT9SiJkN5kgHINLi5vkGLNpXaLKZD+5VYdFtVEVicytUrlNbeqM6GOsWZ+Y0Y0BLNzSSYhYo3t7Z14asG0moTbLrWb1ml9hSzCBlpKkzLVXtWphpbh+tXPyzT/fe8pvKmxcoz11dgbVZvLdOL/1qpyi1pqm3YovMumKzM/EJlmXtM65tssVGq4vsOVI2Bs66tWQf3G6iVi+aj/uZOG7R46RLtN2ykvvv1r+r5Za9p1IzR2vrOIm1cu0pT9xuviMVL81atNr6lKlLfpLw33lJBcqr62xQ/qUMqHlii4czwNm7S6rmzVdtUp41NtRafJJpirlJVWbkyzJJ11GzVYcMGWLxnvDKh2n+jna06ssA9EegCKAcPLgcAICfCjPCaWlcEqAAcHoGnCaj75ptvDs7tAIz5tmsxcTw81BWBQIIolvcBBO4JAsXeMTrFlsYwk2xxR6AckPiiUZuZ0XfWlqkyNUd51qFqiy/KS0s138zfupVrVWzT47UrlumN2W+pvZalc+tmZ3sQk7y+cJFGTpio1sZatW3dojorO2XqZPXLz1H/3vnWRrFWLl2upjYLqrMG6He/fkKrl87V1KNzlFucows/fYE2mFsryCNwzND8RasVl1Kog48ZZczJVbJpb3KuTS0729TM3fCtjWo3QHc0V9vMJjlYu8k1a9De3qmjZs40sHYqLTlDQ3Lz9YXzP6kRpqXcSF29aq3WGygjBs7lxq+laxZrxFFHqMOmzy02Q0xsbFZic4PFWDlKam9TWlOHDtx/onqlp6pvVo6yrF7VVUotNZoxfAgmgbsnNr/kVZqd7+h4GMBPNfOAFjxGwZEF+76YF/YEXRE44DYDoME9GUiCFwnxGjsAY4K9lop5ISoWYbIgEEonsCQk3AxWBPCARM5hRSjHNZxnPYeA1weyzWVJGytrVWZuI9NmEy89/YQWzZ+rgfm5OmzMcOUlxtuUulLzZr+q0k3rtbmqXEtWrzPOJOnw445XZ12tOiwv2drr32uAWozxvMr/zpoyiwmyNXb/8RoycpBWbNhgAJyjgcMsJprYV/tNnaZ2m/lkZeQpOc3iKXMfo8cOVVxhuyK5HSoqSVdjS4PybSzz5rSqob7Z+mxGpb5c4/OzlGkHySlJpjh91L+fuRXrBzHF+hXLNXrw0MB6wpeVq1Zoq429ts6UKjFF+b17acikAwyYaeo0a5XQbHFbs7lzs5iyAPjt117RxtL1Sjek9bLgvq3CJgVmcZPMuqVm5mlS/wLFG9MASjRYIHgKv1k3gdcoKi4IIaPoyAbQuBy7I8pwu4e73KzSAxyMAuGIWS+zc0ZmOa7lZuGJJ54YXNQdcTHBFh2AQaAWMPAYA19KCFY7raNs8YFE6wRZAInzlG9tbVFKEoCqUENFqYb0K9GQ3n3MjdigLF5JMPdTYUFqQ9kmpZtbKrCp58j9JmvS9CPUZjFNZ9VmtZqVyu49QI2dlTZVzbMgOkd9BhRp7rJqJWT3VXO/ApsOV2vFm2/o81depJyhIxVncU9nSoIFknGm6Z0m/A71GZ6jVTUrVdbQoTqb3axY1KB3X0/U/Heq1dC4SgP7mdWqrtC0gb3N1SUq1wJ0hOBrIewzb2S8KAjrJTXVlSopLgrcQrnlxZl17FC82gwknWYRZe3ENdSr06zk/Q/8zQSzVKmmZAdPPEBtdVXGnzol5uQqvqDYrGShWbgGpVdagJscUbK1GcvC0A+CXZ4KoF28AEEuMQvnAEJPAAMhI9ZgWCikLoCz/QHymQkEvLYz4Tvf+c5OL3eFiQ5BAITYhOkx9yKwLhDMw+UAOoDhcQwMxPqw4ARz8bP42MTEBI0ZOdxA0kuJNp1dt3yZaZRNB9stRqmvVpvVv9SYmGgD3e+ASWYxJmvpxjKtqKpUR2O1Fr31suLTzJ317a2sRLMUKZ2abAJ99ZX56ug/Qhlji/Xivfdq8/xV+sRFlyhjoFkhCzyzbFpb3CdTzW1m5WxWUmDgj5jKLFixWpVbK7Tktde18p1lWrug1PqVq/GjcpWV0qh4CyoPHTtMSWb5cEXGkB1CILhk7GxJjP/gQw7RMJu2FhcUat2a1aqr2Gp1NCrRgBOXaNempJq1sdjGeLdy0xo1dLRZsCsNtWA6Se3KtL6OMzdUYABps2C6OmJxXZ8iJZrreu3V15RgvERxUUxiR9pHyCQUGWvAQ1Pw2oHSU7B4WepGZrzTRdzq9wgTzHx90QoM4sl/CnRHmCdus3M7HeQCJCJ0tsQpEKAj1sGyYGEADdaHGRPaB9iIdbLNImQmJCk+rlljhg9TnMUBjW0tuvX3N+qtN97UUaeeqv0nHaYcG3RDk03lzXVVx0eUa9Zp6uhRKu49VIkWKF546tEq6Zej7193r5565GWt39CsJU/fq/TEdh3/iTNUZEJrrzMgpucoIddmVzYz6WjpsNCgVo2VW7VppbmyN8uVokadc9BoTR3RX4cfXKyXXnhMowdk25TXYg0D1TgDZJwFq23WPmDBvcJUFAKgoBSsW+AOMrOy1WHnOg1cxQX5Ktu8SS3xSXrVprzJeb2Umj9YLZ1Fuu3eOeozZqza4tstkK6zuWG7mtJzlV3YVw0W1w1ObNHkIf21uTlBm82FjzGXnWSzySWLFgd8hpfOe4CDO0IeWBZksDcEaGbPnh1Mz3FprBqTl2AoDD4Vyr0FtCMWOerwzwieciAc5HFbnXOgnGNAQWfJg6mgnDk+ppLrqANfW7Z1q/KL8tWrpEQdre3GkE1q3FpugLlZ37n+V0rMNh+ckaKkznQtWrbUtDLeJk6bNSwtRbkFZqWy0nXUQVPUywTy65+s1lOP16vv0C02u1qj/ffrqzNOPUdZNi2lX+3mzxesW6OKTRtteh6vTeUWX9TXaO28iF55q1pltfE6+8SBSubxiUibUjobNWpgrtavXqy2JFx2Xw3KzLAZVJy5qW1LCT7bQ1AIjnFus548BlETaPsmAwqBo+FLmxsb1HvYeL08b75WrovTKy+3Ks1mccmJNTr2yMkaN3acxWlrtG7jOm2KS1FnUX9tfPctJWzeohP3H61NpqzFxXma8/KrKi4pDvhPKEDbABjyVV9/thcC1E6eF03uQZw4piyPcxILARhWfWkHwPCIfC630EFmd8R5FnewGKwW0jECXJ7V4LkLtA0GAiI0AFeFhWGVEsbh5wETX01oMAaC4ASzHMykhvTpp99f/1u1ZKbqgGNPUEJ8hrmnVtPSRg0sylZzabmWmfkeZ+WySwbadDxRB44drjabsrZGVquhdYG+/4PLdPQRU3XIxEM1xZgcn5Wi1W0WYw0ao+LCfD3zxON6zRheummtthqA3n7KNLKp2gLKfjpghMUM6fVK60zQr66+WimJbRpnbre3CaCtqlTTRwxTu/kNxoc1Yct4PUYALIwP8ngGbScwhm+GQwvOIxo+erDZdWZglTrtE5O13+g+5oZsppWYqbHDxmhYrxItWrBY69esU93a9eo3fLA2r1yjw6dPUsXWzWquqtGwUSODOgEloAGkHNMXLAFWzsHBcgZAAmCxAOPg8MQx42FLXdSPjAmCHTAT7LoJLNDs6oYjHfSpFgEWHQU0AINrWaYGLHQSSwTRCTQRTWDLTMo7SUcoB+Nzc7J13qfO09PPPa+aVpvGl/RRirmpzsZNqt60Tu/U2hS1vE4jLIBOyS224LFFk4YP0GP3/0tPPfuARo8aqK2bKi1IzlSimehF1TVaHJeltAEjlWAK1GZBZlyi9cWmqzYP0YCiNM2YOUH7T+6r+rol6lvMLDBDiTa1HjdmpG781ld03DHHqLm+VmcdfpASW5tVWWsKsd2lAhB3y/AAt8TY4AU8cmDhxgkci0sKTNnWq9MC1nxTgNHjBhhz6oKn++JtdtTR3mJxVatSLY0dMVhjrQ9jR49TS1aBxUClSo20asSQYdqwqVSr16wKFJd+YMU9lKAvKCpxJgBBHhDxJPJBfpBPSlBkeE8C3L5P3xkPnoC+My4eigsAY4OeZztfBKHhB3JikSMPIfsKIpaFxR46jvWASWgX/pTGMWd0kPoZGHkAiq3PsujsL3/zG+Wb+bv6yqvUv7hQzclJak1M0ta/P6BNbyzW4vZWi13GaYhNXzvM6sRVlenA/cdqwsSh2rKpSo0N5h4aytXUYoNtb1KkoLcai4abJncoodo00zR9/to1arX+HDxhogb0GqX0InOtuTxBV2OCtllSTZOy8jNt2lupYUVF+t3Pf6H77rQ5gU3bK6oqLEYZpH4mEIQBoQAQ44AXEGN3hjM7ZIaBcvTqW6SmxnqVVdTYfCnZxsA6jFnQuppgttTeWKG4ZosHLUZKMB5HzCTZX7UZPxNsTJtXrNIEs+T9BvbXq6bttOMr6KzuQvCZxTtkwpI+8SYxCLIgAWYS5bzvXI9MARd5WCPkgRwJngEM57AwUIJVXm3aci0Du+SSS4LMroiKicJZvbXZVYBwEg2AYipG84hlAAXnXOvoAOdhLscgnA5SlgF851vf0Q1/uFGFvfOUm5yqPAPS2pWb9crzT6l16gSddsTJKuhl0+JmG3TtVg3Pzwlio85IitJTzWaYhtY22LmOdsU3dSjX4pDcnAJVW7stDZWKsxnGStP8htQM7T98tJJsSt2WkmPBtlkcuz7JpttZ2WlKLt2o48xaXXj+Wfrnff/Q/Lfe1OmfOEcFNu1netzetu2LEfAC0GNtWS5gZoh19fUoZoQsgLkVHjd8vPpa/4f176NWm1anRFp05MTxmjpqsCYM7afhvfopPb5DDdUWjNuMKtJcr+S2dvVL7TSXXKBii9mWLJirEaNGmOVNDeJBZAA/CRFw64CU/tAmffQEYJGHywjietwNlgeFBxhsOSYxYcG1YRwAFY/mGm1buAMwCPEzn/kMh90SJpY5OdaIjtAhGEQDAASLQcPEKbgtVnxBPOAANLTDIAEZ12FCqW/27Ld17feuCZ4RYU0iKy1VSda75kH9VJJXINZn2ptrldhQocvOOddmHwXBDUxDggpzC1STaPFVfJzSs/PtolrT4E61s6aTztJ+nJpSMrTKQowGJWjqWItvbF7UZoztNACk2Bw7rr1OCVs2af+BJRrav7famlv06Usv07nnn69jjztWeeYyk5JSAleAwtB/rCZWlfsuPJeL1SU4RHDkwxsUAt6kWLDeGeHTJLXqbfHUIaxxZGep1QTYUFevdnN5SVa+j5075ZjDNWWMzQQzUi3QTrK+tZvnatOqdestoJ8Q8JjHYQlImZkBUhQQEHBHmr7BZ4CDglOel9+QB5YGOZBQVDwDZSDkGd4CqFdffTV4uR+Zvf3224cHZwypQZjMm43u56IJjeIi3nrkS9sg0iuGOM8xnWAbPnaU+zmIAeHrQS83PHnRjWeE6TxCQUPb2yK677lntXnDFpVkZOrAQw9UHwNgQ22dmepm5RbnK97Kmz7p5keeVmmSBcpxGWrfvFx17zyrCos5jpk1Sw9salFdZrYqO+LV32Zmk2yKXGzl6prNupVvUtya5Zo2coAmDB+ueptql/Qqsj4nBY8RAGSUg77SL2Z7jAMX5OPkGGAgKOIaxoRrYAwsL1CGB9OwQFgbeIeQ4QHEmBEcn03BajqPaI92ASBujnbgFXkABb5CvPdFHcgFoj3a5xrKASKXB28e+Ld4sDooMuCjP14fRHkIi8Tz29sD321LhnYy+Fz5X/7yFzbvIYBC4l4FT5ZjQXxQTn7s4PCtp/A5OsMA0UI6DCEIUA9hlZieGw81xKaSpx0zU0ccfqAG9rY4oL5BtXYuKzfLZlIJ5iY6VGqMqWhuVJYJa01VteZUNOq1cpvJtNRq1dpNyq/fqA3vvKPKhcsUZ9PWTGuzvNqYZZYo0lSpcf0KNH3MMFWVbbJYw2Y9ifHqNGsVb4k+8nwzkwIYyxgQHKvd+HuEBxjQcEw4CgdoWKtCUHxuBLOOtqLlxBuMn4CTsWMVsEzUSVsQ+/CbtrASCI33z2mLdplAADbqAahYGgef856+Alasn+dBbGkX10V/AQpvdwBmxuDkcvLr6AcUmBO7+DbcEtNcd0sUpuMIETcEWEAwzIAcBN0R18ci7wyJh5H5PCrMR7tgOB2HMdnGiIqtpQauBEVMeLx0XV1r+XkWGxmTt9igG1o69cjsRWooGKCk3F4qMID1tuC0PCFZqQUl6peRpm+ffbImjhqn/OICHXXguG1L3fMX2jlze5s36KyjZlgwukV9+vaz3hmDuDMchJzbXo3lA9M8FI3QeQQAjUeIJISIYGAoZeEXysAY2XIOYcILXBj5gIVruQbAsI+rQIDOHw+cKYtVYf0K4ZJH7ETMAjGTIQjnWndBtEWdCNuDcSdfiKMNCLCirMRBjI/jMPH0JX2z+mYZTub+2wZtJ5/+IjAibZaGQR9fh8KyQN7YrggQEAxiagm40DQYjFYwaAACI+gkGuWMBjBJZl4QWHpCuvqW9A3uANcRDNq2omarWrgfk5yuRRVNai7oryRuQtqsKpJgQXBKttKGDlXCtKMUsRigs6Fah/TN1hHD+yohI8WmtGN16PhRitu8TtOHD1GTTcFLbBpvtnDbP2uD1NTQFDAREBDAfvaznw3iMYTJ2AA8N+pwJ8RjAAIAMAbGyHkUAIUjviOfPPa5njHDZ6wp7gGiDAnh4+LgEXERfKQ88qF9wEBdlAUU8JA6AYtbBQcqRFmIc/CZfiEDeE0e/aVeyMtSN2EKFsx/CyoMmMP5wwIed5iJVaiYl9C4b8TFkG93RTRKBxg0g8UfY7oBCLMKEE2wCxN40h0thjgOBmnX8x2HpJRUNVlAmGZuImIzoDabMifav+qWJN23bINmR5LUbEFxpw0aISsuUR2ZCWaFUlSTl6q6oqFas7ZB7Ya4qblpil+xUdXLV6l+5RJNGtxPwyyeycnPMpj824XaAQNVk8U4MBYNJmFluCmHgIlPcDmxiLGjdE4IJMw3jhEw4AIAgBKAYBW4lgT4sOZYfY6RBQKmXhZKUUI0n+uoi/PEToCEBB8BA8ruRD2MA4AzLq6B14yHB7/ZumUDQLfeuu33wgCi044I18zNGtwSAyBOoVPMYBA4JowGdofoHJqFX8bkEezRQTqDltI5At3//d//Db5gRRu0BdNANJ/04MHnahNaTXWZ8jKzzCXFKcfqe3FDuV4sb1RHXi912CwoKdGAYO43jgeObCfbrEhtZ62qM5PVmpSlnKR8dVaUqm9hukbk5WrR7Dka3bvAZiIjlZOVaZ2NrQz0h3HTJ/gCSHihDAby5S0vH30dxwgMwfg+VgWeYEkQJLxlH1AAHAQPX7BmKBSPWnIMz7iefMDCtQACkLj7cxAwe/NFRPqM0OkrbdAPEl4CS085QIl1om1ADLi4DmBy3de//vUgnrSgescAd3JJ1pHg/RPebiQ4c18Is3aHuI7OMTB8MNqAdUEDEAIMYPA8jDXLZjFeFk3zgDrJXIl5JItjstXR1q6Wjjit6UzSHbNXaUVZhyKpBqCUeGVamXQryIMazclxWllVpscWLLcZU7qSbYo+KCFJyywgfnpDqRYvWxc81nD2cTN00PgxygymulYB8RGNGdEP3ARgRwjcpYVpMBF3imvlHgsW0oUQJgcF7hyBUh4FgLAWvHoMHwAigvOyAIo2mfHAL/juwkPrSdTH7AZr4Dd34SUAga8AhLrdzSE3ttQD0TfAQ130G5CQB/n1XMN5vjEDcX2Ydh6tkU+xv/a1rwUdQ9D8PAxEA7si95m8b830kcHDcKbMDJiYiBVQon4068orrwy0iae6GASukAHiGlNTuNkfrzULFimt/yA9sHK9GuPS1VFTp5ReJYoz0DSaUNfWVGu9xSENfG2hod5iEhOItZWZ2KnhucXKTc7Tyo1Ldca4QTqqX3/17Zen6qqa4BbC5tKtwTpHsoGmw9oHJIAGIdAfmEhA6fEbgua7NwTrMBftDIMGUCE0glJcLk/nuwsCLAADrUYQLJAxi0FoaDQKw9hxNQCSPHiGJeDLoPSN/hC00w78Q9AAh3PIyqfQbpUQPr/S4rLjHCEH12P9uY4xEDJwjra4Fvkz/b7//vt3wsh7AAM5aPj2G7EFFVIZKYzKaO0KE8+BMhX1dQDiGIjlbAbMtBMTeueddwZWxoMvtAPLw2dB8rPyVNyntzGuSsvMUi1riVN5I8vYjUows127YJmqp0/Vu0kZapDFMmYN4uoqgoW5vJxcPfXy22pp6NC4wf114MRhSmyo1KD4iGYeMNbMeLpWrFqh5KRtboOR8EiCm30EB+MAD8AnqAU4KATC5zeXGAtgd77wuVOUAxdBncGCnV2HUKiT8SIQypDP9QTNXAuAAExYsOwDTuqhbeqkLs7RP87DV1Zh6TdApCx9BCy4K55RAmQAizbIx+JxHedxTSgBMmGcjI0PRULWxnt+IS5mYGKxDHO2Cdw/8Gl2wNQogEQfh4lXTPj4EOabD/UxYMwvD5IzWAJp4hbAxLdJsEhoMYOCkaC/uaMxeKUjLalTOQmJ6muxyggD75DMOLX88x8aFrGgOlKt6q2bNKSoWEfY7Ge8aXamXVO2vE6zn1utho3l6m9+a0BevFrKN6mtrlxFmenKL9j2kDSahvDijWkIAMZjXdBM+kIsh/lnrLgXLATET+h8+9vfDqwES/Scx/0iBOp110rdbBEU40Yg5GGdaAeBcR5hE0MABgSIK8ISIHzqAoTUzTFlaIP6AAiWgHNYNWZVWHAUlTKMibpxRZQjDoO31OdPSFKGY7Ys7MET2jT3+J5fSOlS4m5lQP2Xv/zloEMwiwGy5RikMrhoYlCAhBVCvnh0++23BwtFrCcQE/BVCL4QgDWhLoI7/DkuED+PH+f5nGZjWv8RI9XcVKWGSvO7FpekJthU0aZD5cuWqqG5Q2vjTIMHjwlWcdtbDGDNbYpvqlD1llIbXWoQAKu9QS2tbeIZt/6FucpIStSMQw4OtB1wIhy0nmOAguBhJP2HiT4mBEy8QXyHxjJ++INrwA0xBoRAHsLiPICCR8QnaDptwEP2XfAIFNBwTDsAB7eEkClPuwiQvsB3FA/LB9+4HtdFuzxyArjDRJ3U7ftYLNZu2KcuAEwdJFzan/70p2DR74477oiJjS6DEhNccAGaAJNwTXw0CJ/sQGEgCB3m0gGILQmGAhI+B8JXKVnwQhAetdNpOonZ9+/M4Pq4jvpgXGJiilYtXamSwn5KKe6juRU1ereyWa8vLtVb7ana0mu0UkZOVUVLopqsL61mPSKVW9Ve3qJsm5JnJDWp3ayUzDplmwYlxsXryBkzdaL59LVr1wWMRNvoA6ud+HH6xw1UwOKzB08AA6uDwAA6MQl1ADJAxz78wZoAfCySA4Mt7TAuEnkIyAEJcT18BWRYYPrBMQDz81zLNYAF68wMFJ5h5bAqsYi2sJys5Lv7cjmxj6UCoIAFwHUFFqjbubIJ/Dqm2qwOwhAAAxMZBFoByn0QnHdTTuPcWifg5atKfCkTV8Q9GZgMqjGNdBRBsbYBeKiXb//SBtPOJhN2qwWxqxYt1rARo7RsS7U2d1g8kJ4avNBWabFMq5WJa6hRvMUuqq9QYrXN6OK2KCkuWSnpvRSfnqlIfKtaqyt1/qknqVd+thI627Vla6n57IKgTSwCfYMwzZh2hAJ46AtjdGKfWAQFwOfPsviLQJ5YAZOPRQCEgB6hMg7GifWhLQchvKI8QvM22Pe22JIoi8WBr1gRrAKgxRrTFkQ9BNhen9fhRD+w8sgLWUG0CVE/Sv/HP/4xAOB9993XJVigbk86uXtitZeHxaM7xbEnonu3SoCFPAbpwSPMAxxoM9qIlqG55NF57o5C7KORXI/G8tjj8NHjFM8ny9asUFlFuRJsqp2aYYAw4aTYdHnm9APVv7gomCWzUFdmAl+2Yo1GDxuikpxtj58iNIg6ed4DrSQA9GdKINrE6uGmsCQAygmhMUamt1gNziM4bvbBcFwcx8QpxAIoGW6YY0CE9cBCM153O/AShaM+ztM+46c8Cd6htOzTF/rqAoecRwCDWBF+Q9TLGPmkvpdn/JwnkUebhA+A3NzmLn8GuUuXFCZ3Tw888EAQz0QjGCKPTiNkGMTHkjkmKMOiwEQGjHbQUY4x7Ww55npMK5pLOTfhaBb5POC0cO4cJddu1ZSBvXTClP115ISR2r9Xlj592tG69IyTNMTik+RIp5nNNqXYhLx/braOsHJ9ePjbBEBycoHSNtYSa+KEgFxY7kKcqAOgo/Ueu7jAsBoIDReCi2Wmx7VYLOpkFoXAAAvXYNVon3ZQMPgEGOER9QFkrBlKBTABFwCnD1wfJupF6Lh6dzlsmYWyDy9px2VHHlYPsGAFewIWqEeAgRw0BKR86pMG6QDknaADxC0MDIEwC0KLfDEJEMBAbg+4tXG0Ux8J7aMczEeglIEok5ycogWmyTVl1Vq1ZIU62jp00IHTlZyQbBywodiWV2k7I6ZN8YkWxVie5Zs9fA/IaQuwotkICqE4uRABqoPFt5SHADLXY00RMgIFdFyHcBA4RL8ZE7ygXvapCzfmwOH3m7BY1MH6E+epx2c9BKG0wX0d+AlgwuNhn3bgObEPoQDt/+IXvwjOU5fLivYgYhk+dolVNLn1+AfWd+ZiD8jdE53kOU8YAdERa3SHWSRipwzaguAhypJgNKbdr4UoQ1zjgkKAmF+ARV44mkdovPXIg1YJOwEB0G37RjAaV1tbp4JCprcMdFuM4ETfHJDUCYi5JYKwOEf7gAHrw+KaCwnrud18B4KE6J9bSX7VBaXitgduhOvpC5aCD0XyOjJrHgAEMGBZWNMhIGXc1ElchyBpE/ChcMQonMNNQpyLRd7/e+65J2iTfU/OPz7hgVx4oOq2227bLQx0G/TGIg+E2efmFEL2qRxMpMO4GiJ8EA/DMNEIHoDAXGZLMNg1CavksyQS2gLoYBZm32cJHKcZcNLS+eEH7mxvA8I2MrBYffPnv6sKcxdlZaWmsdlKz+Bbt52m/du+sOQMRYi0RZ8BI1t/doQEKJnKYkkQmAOfslgCrqefHLN1QAEGFizpN3yAB9SB9aENLAwAIcjE5RCzYVVwH/AIpeMjk/QThaEdeEQiIAfgAMuVgjEEozdloH0n/4hiOI8yAIk6eKvR3NFugQXa7QuczNIAmmBJkIFiYtFSmAKz6RTMotMAyiN4fDnlQDrnAAHXw2DIyxAjwFzqATAcAzTq8bJh4joSwTTXoaW4Tif6BcMRMHUCXoTCbA4XigYzlYbIB8TUQx8ZB4CgfgSAdQTQuGBABpGPUNFelIhZDIIn7sMqMMXG+vDDXmg+eTzGCmhojwVONB7LQ9vwAEtMOQCJZaN+FJC2uAaij/TfyftIecCIlUQeWDIS5anHvMMeyX6PAePkLgripiWWBQ0gBoHoHKAguYth6wOH6aymuollwAiULZoJUNBuQMMMAgbg27k2TJRHS2EOK6RoILM6P0cd7uchAEufePcGoQAYFhY57wEolsStG/1jXPSHPM4hbAhLxDHthK0KgiSW8LYg+kA8Ag8ALddgJWgPYlzkEYfQJtc6aAAJQa0rGsfwl3aYLISJOogbUWSPZZhdWb09jldi0V4DBgqDhlnRL3/5y4BRMBjhI0g0xt0N+3QeobIljwHCZJjBPtoFwyjLFkYCFsiXsZ0ozznqoxyAQajMQhxYCBImA1T6QVncBPkID+H7Y6II3MHt18N8rBdjYc0FhcDSEM9g+bwc11G3xyCeHyZ4wrWUBRDOFwezE9aP6wET5+gDrpvbLvCKvnhwbTIIFMrbA0jf/e53g5u58AtL2N2CXE8pduS0m8QMisQ+GoiP5jeq0QwG6wwBDDALjUSjEaozFa3D1SBQBxCJayHKwByYHC0EYgzWG6iX8lg5mAdDw4SQESbMZB8B0D7l0HYsFwBm6kpdYUJguBrOodlcw3iIaxgHdZEAoU99o/sJMSZAgjKhDJ7oUzQBRoDFOcZOH7nO3zpln/YYP/3w9rjxy/oPn/QHYGZdB+8LsEC7HfR2RwTE5tvXWsdPI2Zg2sZA+dQ5BGPQaDSVW+5oMC4EIYcXsWAQifKQWxDKuyAcUMzUKEtMAeCwTFwHMBA6gkWQXI//RlhoJ6AEZAiBY9YiEIIznbrZ97YgruXYXQIJV0d79J2bfmEliEWAjeuZTVLOiTaoP5zHrIr66DuKQp/hF+0SywEGYh4SdWJZ+VFU7hdx3sC0xlxSnrW1y99B6intU8BABpq524Ez05g2iOkpwGGgBIGAgxuLCBbCAsEkLALMhNGUgYFYI4QBM9xFhYmygI/zMJbr2CfBXLQPgVIPwKAMFgxgkTD5WEHiKNyM10+9XAuIaZ98hEldWBqOASL9RZhYK/IAHoKN7ifkoCPgJ9EG19FX6vHkoGFKTnu0A/ApTz5jpBzEWKgXS8Iv5BKvuFuy/TiTw7Zv9e9D2idmqjsy30pkuO0RdyN86Q033BBotDMxmhhwNFE2nB++ln1mIbgirA2CcCuF4AkI3Tp4eQDMFBb/Dqh55NLb4HrysBoEs+4isVQAxjUd64lbwG0gSMCCAgBCAEldWDosAsfuDnEhzBx5fIRrqJP+ca23x3POgInrOA8wAT19gmgPC8SyP+TWdE9nPz2l9x0wTuFpOMSAZ82apcsvv3yHxrhAw8Doily4bBEIPhzmouXkOWBgNLMwJ86RAAvWAyYDKr6+hYA4h2DpH9eixQgKop+AxAHDtVgvLBTXYAEoi+CxZpT3wJ9rOEeiHJMD4j0CWAcFoAEQgMjvHfn43Ppg9birDOgYP0pCPTaF/kBk+YEBxonfuzZhbJuPbie07Qtf+EIwrYV6AhiEABNJLjiEyeyEdQwIYRHEAgSvEwGwz11xL0sd3B+C+QiL+hAOZSHOE3tRH2Woz60YZWmXqTj1cg5QAADqpF9YHMqQB7g4D6Co/957793hKgEaloJytAOgsXQc80MhTAwg3DMBsVnV6wz4wSLqB0UfOGDCFO2uIAT2xS9+MXj+BgYiFAit9CDTF59guFsJtg4gtJSAFvdHHeRxPeTXECwjHNyJazyPWXCehIWBaBOhQ8zsWFwDGO5evH2uAXxYOkAD4HB3xBQef+Fu6Av1cT3jwNJxHaDhOvpBvwAVP6bF46pO1IVle+GFFz40uX2ogHGKZXUgBMPsh9cd0FaYiYAQJgJyYSIwEpoIQBAOwAqvwjpxHesmLOFTFmFRHiEhTECANSCPdjxBnGe9w4XO1q8h0Q7tspJL3fQHwbNPHUzbARIu0M/TFveeUBQIkFAHRB8AFUCyfg6eN2/ev++Qfkj0kQBMNJlQYkbDCAnrwRoDT9Gz0MZUG0IAEExm5gT57YgwYAAclgJBsY9FQNi4J0AHCCGE6XEJhMARHHeDAYlbGPYh9h3AWBJiDPpBPYDBYxfqwPLQFkv33C5gtdnJy1OPucC9WpV9P+gjCZgwTZw48WIT+C0IHeGHiWOEztZjEN5GYIqM+UabndBaNBv3gCARCnEIgS3gIY7C3FMfx1gDtwSsAvvyPGstgAOBQwCGvnGd71Mvs0D2AQ5PGTKjIWClHw4yiD7SJ7Zm+Xb6baKPIn3kARNN3QEoTAgVLWUGAXgQIsLGQhAw8iUFjl3QHkMAEACDtWD24oQlQqhYCS/D/R7u7TCj4Yk7nznRN86zDRP1Y0FI9N2m6R940Lq39B8HmFgUBlEYSN0BqjtyoeOGooXeE+I6gAXAAAlgNQD+x4EjFv1XAKY7Aky2ucgEyMrzewAAqBxkfi4MNM/zLUBg37eUxRqZpSIgve2/ARQf08e0z+g/1cL8p/Y7mvbMZ36I9FFg/K76sLd9/KDHuLcg2NX1HyrIPihm9qSdnvZlX5d7P6knwt0dAOzr+nab3i+mRtfbXTt7Wra7crtDu1vPvhJIuJ7u6ox1rqvy0fnd1btH9H4wPbrOnp6D9vbYqav8MPWkTHfUE2HsqWD35jj6HOR5sc7tFu0t07g+XIfvx8qDovfDx06x8v24q/JOsc47dXduX9CuhNGd0HZ1Ljq/q7zwFuoqL3y8W7SnTOS6aEGF87rb9qSMbxlY+PG16DJO4ePoc2Hq7tzeUHcCiBZWmGKdi87zFKZwXvT56HPR267O9Yj2hIFc49f5fvjYBezb6PM92e9uC+3u/odBYUFECyXWuZ5sY+1DfhzO9xtWbD0vukz0dpe0u0ylfFcJgETvQ54XTlBXx1CsPCj6PNTVPhR93B3tqmyPmWoUXTZ8HGs/Oi86P7yNPt/VMcnBEr0fnSDfdku7y9BYCXB48uPw1vchPw4nqLv9WFuoJ/vR1N25WET5HjHSqKty4fzoMn7ck230fjgv2pp44tjzwtvocp52ST1lIOW8bBgIvHXAMSm872XYQp4H+dbrIEHR+91toa72nWLl7SlRV48YGqJY5cN5sfaj86Lzw3kIHfK8MAiiwRFOPMLo+14G8mu7pZ4ylXLh5AAAJA6U8H44xboWCudB0ftOsfKgcPme0p5csyvqEaOjqKtrovN9P7wNlwkfOwB8P5zCIGHfE8fhOkjdUk+Y52XYOgDYOkB4fpFjtmHweNnwddEJit536i7PKfoYipX3YVO0IHp6HGsbvR+dHASxABKdvEx0HV1ST5jrZdgieE9hwDhYogHjiWujExS9H95CsfKg6OMwdXfuw6DuBBB9Lnwcve/HsfbDKQyYWCDhddLw8fsCmHByEISBEgZMNFhIfp3XAYW30XlQV/tOsfKiqSdl3g/qlunbKVaZcF6s/fA2ej8MFN86aMIgYZ/EOd96HZ66JITYU4pVkeeFt1016OfCZZ26y4PC+06x8qKJMp4+COppW7HKhPO62oeiz3kKUzjfz8Uqs9u0O1rKNmw1SGHL4vvkh60M14UTeZAfQ+F9KJwfpq7yo2lX5z9I6k4wXQkTIi+cHz6OtR+2FG5dSGHX49YlnEfy6zx1ST1lLOU8ORBIDpZw8ny24WvCdXiCovfDW6gn+1D0cZi6O7cvqTtmR58LH3d1LtY2ej+cwsJ3MITB4vvRWyhcT5fUU0ZSzsu68MPAiAUUtuH96Dogz/P86H2n7vKg8H40xTrXXfndoVjM7Y7h4XO72o+1jd6PTi58tuEEMDgfDRRSdB3dUk8Z5+XYenJARCc/F96Gr4HCeSSoq30onB/eQuF9aFfH7zeFmc4+7UfnOfl+V3nR5z0vnKBowftxeBudwudJkG+7pN1lZrTAw4DYXZB4grrbj7WFerLvFCvv/aBYDI/OCx9HC6q7rScovI/Qw1vyw0CIBY7wPhTe75Z2l5Fenm13KRZIoK6Ooej97rZQrDwoVpkPmsLMjxZErHO7s43ej3XseWFgdJUg3+6S9oSh0YJiG2s/GjRQ9P6ebKFYeVCsMh8WhYUQLZBYgtpVXvT5rs75PmCBujofve0R7Q1TuTZaQH4cnb87W6ineVCsMmGKlfd+UiwBhPOiz8cSXKz9nm6hnpb1bY9pXzDT6+hKcD3Zh/w4Ot+J/O7OOXVV5sOkXQmI/O7OhbdO4ePd2Q/n7Tbta+buSnDReT0p49STa6Gu8qOpp+W6IhhPHbsSQFfnY+Xvad6uysQ6v0e0t0zrCcVqo7t29/Sc095evyfUnUB6Iqw9vT7WuZ60t8f0fjGwO9qdNvemfx/G2KJpT4W3O9e9rwCJpo8CU7uinvTto9z/7qinQv5AwdAT+k9l+O7QBz3Gj5yQP6aP6WP6mD6mj+m/kP5/iGE+pijiu8hsExMTB0UikUFxcXH+ce2BHG/f55NsO310O3xs5XZ8Mzi8b2XC3xJeyzny+KTbR+E7wx/TB08fG5n/EMIwJCQk8G3HGXZ4MR/o9I91Wl5Qhi/ImlLvSP5JYD+Otf9BkvcTYp/2fet5XVGo3xiq523/hTlz5txKxsf00aaPjcyHRNt/ZYGvDM+wNJPfNMFgoEgYBz7oytY/Uh9Sst2m8PVeJ5++9o/ee1soOZ+l5mvF/ilryvknsMNEWT6UTxk+pu95EAbQEx/Op13K8Vlrvqnu58jnGj+/p+TtRhP1bieMER/G/Uh9jP//F/rYyLwPFDIg16BkGBCUFOV1hXXF7opQEIyAJ1dm8knscz2/y8M38fn1Dn6xg8S37/klDH7dlB9X4EcN6IcrN3WhmK7Y5DlRJwljQxv0mXL8vArj2F2ir25ISF4/42dcEDzhF9IwaCT2+TEIfvSBn53hR6tIfMefn8fjE+veR4h6qLunhiraKHGt0RrbXvdxdLTv6WMjs4c0adIkpi63pKamDsKje0QA8AE9ihOLADSKxJbyGAMUmMSvqZD4zSd+MwqDgWLzm1FEAG4YopWkK9quPDvIryM/XAf98Z81Rok55meV6QPGid9RgLjG6/Q6ovsS3SZEGfjCr7p4/RgvEryCD5SBZ2wxemwZK2171MMxvPFfmaEMxoZzJK7nF/QwUrT1+uuvB79jhZFdtGhRYJxon2u6I+qFosZyq9V/3cfrSrtPPUPr/6dERGLThltM0WfyA254dhTEjUkshSLPowx+kmn06NFBpMFvlaO4GAx+TQfFQYEAtIO6O6JeFJKy/Jrygw8+GGz/53/+RwcddFBw3pWTttnys5Q//elPg5+W4vfJ+FkpV1iIMfDTUPysk/+sNj9Axw/YUe8f/vAHTZkyJSjLLyQyLn5S0+uHYvXdz5Pgl/90Fe1RB4l9kkd38JR9H6fXg/HlN18xvhi8WO3tLtEG7dEuRoef/+anNvlVI35mkyhqN+jjCGgX9LGRMdo+vbnGlP9ivDdKgDdECQBjNLnyYHj4TbiZM2cGBoWf7UJRWc+AADNlURbyOWa7p+RGhvT000/rV7/6VfC7tfwy+PTp04O6vS2Mwg9/+EM9/PDDuv7663X22WcH7Xsf8PjvvPNOYFCYUvEbv3h86sboUDe/SEl0g9Lxq5nwBUNFGX4d3PsSTfTBjQt89MiOBE85R/J9jAt8JtKgb/y+3aGHHhrw0+tzA7ovCV5QNz+VRtv0ByJKYv0I8kjrscceC36bmJ+Z7SF9bHy20/93RgaDYgBazW/9AVyUwH+PL0wAGqXDkBxyyCE64ogjglAd8HGOaQwKgrI6OKkPz8t10PuhFBD1Pvnkk0GkwpTq5z//uf7yl7/wC2NBGbzznXfeGfyy6pVXXhlEM5/4xCeC6/DW/BQ/UQFeG6U5/fTTNXbs2CBKoU6ICAwFc2Xj9wtRRH61FaIdkhs2FNGV1Q2KJ867oQkbFoxW2MgQccFr2qTu3eVfmD/hfciPXWZEbmzpF0QfGQsy9MS1vu9RJ2XYxxCxP3v2bN14443B2Nyg7oL+K36ub3fov9rIYFAMDKsJtQEZoCJFGxQ8+fjx4wMlxYMy5w8D1YFFYt+J8yjpqlWrgvK+hkJ7DtJ9SWHFwciwzvDZz35Wf/rTn4L0wAMPBD+UCuhPO+20IAo566yzAiNz5plnBlMWjjEmGB0iFgwUUcxPfvKTIFrB8HAdC8lER0zvaJcUHo8bC5/6oFwoqhsU7yv7fg5FhPeUxxi5cce4MC3zCBAK87mnFOYP+274MLrInTbJ4xx98X5xTHth4+JGxcfsdfsW8n2uYZ+y1MP4+OlpftV48eLFgfHpjuzaWf/NEc9/lZHBqFgUsRrQAiqUBSUIE5EGCogCjRo1KjAK0UCCovP8OEwAlHx+BZn1EfZZf6FOflMdoELhOhyMu0tcF66H304n6sDIcMyUiXCe9RkMiPEi8LJMkzAgGBnKEcn89re/DfqJUmNgpk6duuM35GnDFdz3GSfKibJgWEiupD4mEuX8OhLkihw2LiR4RKTFHTDnk9cV3oapqzzPR9Z+J8rbo23vA1vK+nUcQ1zLOKMT+d6et+N1+T58YB/+kDiGvG54TNTDNVu2bAl+3hxDzjXd0Ef+p813h3Yf7R8hmjRp0rUWdVzDlAZg+eKiE8Il/L7sssuC6ISIBcLzQC7oaODuDgEerkcBuZvBOgJTEcDF2oJPNyhDe3vaFtd6YpHy1ltvDSIRxsZiLf349a9/HdzSPu6444I1GSKb3/zmN4GBufDCC4Np3A9+8AO9+eabQT3wgX6yznLNNdcEd5Oox9vDUMNTjArHPlb2nTw/fA5l4xhFc2VHaeEHU05fwOU8+VBP+BIu732gj0STRCwQbVOOhMJ73yC2fh1b36dtNyzhaCbcFsnHxH7YoDBGT4zV+0B5ots+ffoE026IYxJ1YxSZhmL0d7HW8x9tdP6jjIxHKmPGjAm8gnssCFCg4KwvXHHFFQEQAAFzbxY3URa8NVMZBI5ycQ3legLw7og6IPrC1Il28c6AbMCAAcFtam9nT9ujTr8OgFK3byEUw/chbwewA3qM4L333hsYKCI5IhnudnHNH//4x8BQsd4C8IkAw9EKRP0+Toh9T5ArtSsbBh0+Y7jgtfcH8mucH67MuyLK0g79I6HQ1BGOWBwP7HseWxLXe9tsyeN6khsXEv3xvkI+NsrDSx8jTozyHt1RDnlPmDAh4C8Y8PbC9TlRF9dzjnK0S5Tz/e9/X8uXL98xlhj0H2V0dh/tHzDZXP258ePHz+QOB8bCPRbE+gO3ZjEqviAbJgcSz4BwJwXvDvFcC2sNrDugCCgEBsjD9jC58HtClCVh2FgHoD6Um3ZITKu4G4Qi01fa9eka/cQYkcgDfNTl9VIm1vicwufIp10MMbeoaYfxwkPWCVh74RwGgCiGqSOGAGUl33kcrZhOfkybrthMgYhQmALRnvcnus/dkbcVvoY+UDd3qnw9zY2r948+uCFwwxjeUoayHFO3t0Oen0dWnPO2acNlAF6QCXzhQUd4hQzhLf2Bj8OGDQvG7TcU9oRoy/tH31jPeeONN/SPf/wjMKrkxSIbw+CP8vM7PUfAB0gHHXRQhGcjUEgMC+CA8BznnXeeTj311CDsdlDA/DBAnBBWtOBQfowOT5Ki9OQDIJQbJcEYENa7wfFro+vuimgDgKKsKAVgfPvttwMFp37aAahu6Fgjoi3OY5w89Mf4EV0A4O6MHLwBgEuXLg2Mx/333x+s1axfvz7oN9Ed/cCIsjh88skn78Qr7y9e1RdI2SefutmSwuR5KBhl6CNRUbSi7g7fKOvkkRf9gX/evuPAy3r/fMt1JAxHtJHBgNJf7ztYYvqIPOANxyQfgxsKtuRTjnwiYurlIT+iFo+KKcMWQ9OdvLojH1eYfxjYl156KcAEuEQniEiRdRf0kbt71TMEfABk3jTCbVPWGVB+BxaK+OUvf1mHH354IMi9JepFiCSESAJ8GDMiHaZgAJMpGXdhnFzw3ZGDxIk1Gp6vAMwsBOPtWBsC8L5AyT6Ja2mXvnCMsrCPsrHIe/nllwcLuizcPvfccwHwuLuEh2dMKAHKjnEmOmEdxkN2DA7GmbWYT33qU/rlL38ZGDlXSNrxdknkcQ5yxQ4rL33FOKJkKNWeem4nHzsGDmNLXzh2g8B533p5z/N8+kkf2WKYUE625GFE6CdGHn5gBMASBgNCPmHjQn2x5O35tEl5DAwOikQbGBnO7S0/nML9wHGwkE+/cWCs6zC+Z5555iNvcD5UIzNt2rQI3pp1ApQcpkJEKb/4xS8C7wiT99QzxCJXGsAAqFF0FBlgAxz2iXQA6QknnLDjgbCe9sHHwLSEhViUBWXHwGC0UE7axSNhUNl3haJvrjTwhKd6iVLggSfq4pmWU045JTC8AJx5PPWhSORhcMLkdf7oRz8K7jQBUBYbWSTGqKActO19pz+utPCF66kbg09yRXUF4Drf7ylxDfXjoVEW2qNdb5stZbzvvu/Xej5bEnVRD/UxdeaRBHiDcmIAnH/eb67xCBZj7ZEI56jXxxNumxTuF2XAKLL1ctSzL/FKe/CbuufOnasXXnghkB959NdlgWEDL++++25wTQz60AzOB25kJk6c+NyUKVNmYlSYGiAsiLn8F7/4xeB2Kgx1Yn9vheb1saU9lJvpBcRCMFMk2sAwYGC22FQqLi5eoy2a6WVz7FwzNEnJFkUZqLZDz5LvGwXV2x+rP2jLyr36+mu65ZZbgnpT01KVlZ1limpze1OA9nbzto3bHkRzpXLgc4zRIKE02wwgCtSsc885V7///Y1KSUwy49CshUuX2bRvi9IMbKNHj1RJr97qtOY7t/ej1co0NfC+TpU2bNmkssoKzZ3/rv56+x3aatexSM5dJ55WJsJCOTFurDWwtkBkiZenb4zD+9iVPGjTldPJ89gyNoyaRxiuqGxJ8MG3lPV8yPeph/OeqI88+o9zwoh7nRgYyngEHO4bxpPyOBHKcpcHXNAuygtRL4nz3h+2XOvtY8DgE5Evit5TrFJvuD/Rx9E0b9684NkbojFkQjtuYGIlHs5k8Zg+RpMZm64beh/oA2tsxowZERQaEKM4EOEmU6FjjjmmWwbvLQEOEsTdH6IDgMGUAUVneoZxIaphraZ3nz466MADDUDbFvtq6mq2hdamwBkZNo/PzDSjk2LJPB+VotjbQdfc3KQaC/lnvzNHj/7rX3bO5v9moBISDBAJpqj2L2J5nR3bwGvYCgDmIGNLPZzzLaBubahT36IC/eBnP1ZmVqZa45IUSUxRWnyKkm1oHQmmAAmmyGaQaioqVWpGpN76kW597d23j56yKdeyJUuVk5mlVMvDCOL58Iq0i1H5yle+EoCY6IpxQ8hmVxElfXZyOfo4fArmiunk17AlhcfLNmxkOPa62FIeBcN4EI1APm3jmDGxnsM0kfHQb49USOxj5JB/eEzUjZx55gk80Afy6APX+JoaKXqq6OPwvsIH+uvG1PsNcc7ro32PSPxcuBzX8m4V63q+AM01btB8S1lS9D6y/Otf/xqsIcWgDyS6eV+NDM+xHHDAAdegvAgchkEsPmJcwl7y/SAXPO2SmAJh3QlvET7GBYNH/1jbwBvy1G9O7ra7I8H1dh2CjMMYKD4AHoapoaFejZbqLFlhGawCoKSbYcojYjEPd8Ovr9cbb72tZIsQkuxcUCcds8o6zdB0YGzoW/s2L++AJrHvee0WkYywSObE/F5SQ4uGnna8Rl54luoTk9WiJHVYvalWcVqCiTM5QSkoHkYtPkERi5puu+VWvfLiS8o2kBJRMa5HH3s0WN+hLYjF6EsuuSRQHlcIxgmfzjjjjODhvu7kxDWUpc8kH4OPJywHp4C/25OXZ5/rva7AwFpCYcNGAl5SHtlwDcckjonIOOflOSb5Aq+Pg7KQy9r7Rru0R8QFD0huMKjXk19D8jF74jx54Xw/9mu9fXBD/5ABhgtjAhYxZsiIO6NEaPSfvnOdX8uWPB8/ycfnx14/kfrvf//7AOvR9H5GN+9LxUyJpk2bNpOQn6gBwqCwzoIShxkSixw00dswhc/FIj+HcLHmeDZAAmAAD8cwG+azVsJ0DUJAESyKES3GRXZWrE7LZEoCcabNjnmaobGjU82m0Al2faql9Pg41VXX6Gc//ZnmzJ6tzNQUJQIIK8tQDGaWDHTWP5mR6bTrHYQoFX115Wq1Pmc11WlYUrz6tsVrYFOCiocP04k3/FjZk035E1KMIfFqszbjrW8JFjAE3LI/myu26urvfVdt7a3KSUhWlkU/yelpyjZDyliZJrz88svB1JWnf3limD7AO5SB9olyPv/5zweRJ+QKQ/+8z5SF59TpIHflcoXzYyfyXeHI93FTDzJyw4AiUYY6/KYAePI2o3HgSoiioric98iHxL63w3VsfTzgA2fEuAPeb+8T59mGx8KWxPUcc9776Vu/xseN4WBxG37j8CDOQ/SLNnl4j2dtqNfH7w6R5QSOIbb0Dyyz+IsjwECR73UyFm5owAfqJJ+bEN/+9rcD4xVN74ex2acVTp48+TkzIoFxYeAQ830WQFmwjEUwMpocMA4AKLoc57xcmCgXzvdy3B6G2QgFpWEdBoFQ3uvecd32vCB3e1aw1mG6w5Jac3unqlvbtaG+TRtqGtQKcPOzlJyaoOaWiNoaLaxvaFJupFVjc1L06tNP6i833WwxhxkmM2A7DE0cSkfF27xne4cpa1uHWtv+facnALlNgfIz8/Sj735bZYvn6q2/3qFe1pGElAxN/MzFOvxzV9oUqkjxlteeaIA3S4OhTDZA1a7fqt9d/TXVN1o/c5JVm5Zo0yyb0yds8+iAjrGiDLQVGFnjQ6A0gZK0KsWmht/97neNb8VWZvtaipULS8T5GE6Uo35XRq+XdoL6rU0SioSnZn2E6QDlWDOjLygedbHvdTLNYLEWpcMQeXsuP8qgaFyDnMGenw/3ycdMPsfkRyfvu5cPH/t5r9MTBhCDjDJz25lxMQ43DvQF4pWKiy++OHjamjog6vvd734XPP/14osvBmPFWP7v//5vYHhZvPey1El7lLvpppsCJ06d9JNzEDzg4UvuKn7mM58J6ucOJH2g3L333hu860Z+mOx4nz17E8bJHpNHLjw8RNQAYVxuv/32YDGN7Z///Odgzo9is+j7+OOPBwMn4V2gMFAIE3mD+Pzzzw9u37pgnLDcs2bNCp6ZoV7Ok8c13OLzujB2LHDyeD0UXU8sQoQEM3ERY7zV0RafpC2tHVpa0aTV1U3qTDYBJicpKyfNpkc2X7epSX1jnCrq21XfUq/O1joltJpitFj43tKogrgWTRqQr9nPP6u//e12rVu/UXEWfUQiphz2L9LZZBbHwG7Gq60tIrNfajFl7uhsl/lcjR05SN/70vd0wNj9lFGUq03Ll+g3//ttLa3eoPa8VPWxKc6FF1yk0aPGqap0s6pWLFX6c+8o841laqqvVVlbi2rb47W4s1VrBhWouqiPGSEzjBb9WC8tmrIxdpqCWGq3iKe9xZK1X2f7jc1NGjt4uL7xta8qPjPN+hOnNLumw3gQl2ChO/03HoX5CrAh8l2RSUQJbCnLNAbj4s+ZoExsIbw2U1iPPEicc0+P0tIGcuaOC+solKE96uS8Ty/IQyk9oZTkkSDyvAx99X3KoXjkeb/ZJ3Ge9olKMGCsATEOjjF6nHP8kZw31Ef/qQ+DQ2QBfj/3uc8FBpOy//rXv3TkkUcGd4kYExEIdWOIuJangb1O5zORKIYJI+PPj9FH2qDsOeeco3PPPTcwaG58qYsoh76QMNo8bsF+mPZFZLNXFUyaNGkmT+SymMtCGcTtVW6PepjKYO+66y5985vfDJjBIiIEU771rW8FTzPyTRYG7gBgkQoAfeELXwiMxlVXXRXkQ9THeUDIezsXXXSRvva1rwXn3bMhHJiJ0eObKtddd11g9BwcLvQuyZqiOSKXWlP6N1dv0br6DjVnZqnDPG1yRqJNfSySsGqSEzqVbHWu31Cu8upapVu00GCgb6uzaU2fQWaoGpVQX64+SXE6Yv+RyrTq68or9cqjj+kvP/+pGYUyrVGqmm2qE7HIx4Jwm/mYt05P1KB+RRo5sFC9MxI0bkO9+pa3KSU1Uw1xCZrTWatXIlVan9imgqwc9c7OV35hrjbWlamu1ozchlollDfb1ChPfUeMt8gjQ28uWq6OAlOENMm6Y8kGYYNk6rbNyJhhM2XqaLYoqqNN5bU1Ks4r0Pe/8T0NNv41W4QE65JhHwywtG0C+G9lRZGQI8oIkOG1GwfOu+K7DJCTJ6IOogCiThQWOSIvDAz7rpzU59iiPaa9XIPsqduT9wkK5/s5z/d62Pd+0n+UEOMClrl173ejaId+eF2u7E4+NucDCkwe1/g5ruEdM94+J9LAGZK4g8QaGMSY4ReOmXfOGP+11/57nZa6SNzWvvnmm4O37YmevG/eL16S5Tkp1txcPoyNyIiy3i/Kz5kzJ3igkzJh2htjs8cXnnzyyRE6xvMZEJ7o7rvvDh4ICxODve2223T11VcH4RoAgekQRoRPKzjjuaPx7LPPBt9uIVwmysHIsB4AEGAKDGXdgDktD6ddeumlgZGBqIf22MJE3lAmEuIOCdeT721BlIXI8/PBsSlYxBhfZRHFk/NWaGNrRAkFRUrIylR8ioHFApmUpGTV1/C0basWL1mrpJQ25eR32vEqbd28WTMOO0YlhaaYLVZJU72SLKLJsOlQn9wMjeyVpxKzUIueelr3/fkPqq2u0payUm2xbZsBq96U//IvfVVnfOIMlW5Yr02rVqh8zVo1VVhUsq5UlaWV2tRYqdqsTmXmxOmkI6dpS+06LVq2WacccYUmHjBFJf37Bne1kqyfEdOnzoQ2bdq8Xj+47vt67bW3lRiXqPSUVDNq8cE6Uztjbm+zuaBFGsa7A9KzNGbCWB3xmVlqKMhRR1KaUjsSlBExsxLpUGciCoxj2Ob14R8KiEKQkBV36lAUzmEocAI4I/gMDlwROA+xRYGphwVQMMUx5VEwtlxDPUTMGASXG/me/Jh++T7l2Ho7fp0rHQn8cUy7OEMWwWk/2oh4PV43xJZjyLcQEQn1sjbpt9cpCz8wJmDzk5/8ZGDMiGwYkys5ho32MXI//vGPA0xjZOhj2JDwZjfTJcpgCCHOwXu26ACGBofMsRt/T+SRnODNQw89FBi8cL7RrWZsZm3f7zH9mxs9JKZGo0ePnsmtYBjDYP/v//4veAgszFyIzsIEHmcnmmDuCMHcAw88MAjv3Csw1WHej4HhGM/EXJFQj/CRh6uYl/IZS+btgIx2OQcDEZaH27TLOcp96UtfCvLom/fHAQbBRPYdSMZudRhf/x977wFg11Wd+697596ZO3d6lUa9Sy6yZMu9FzAYCDUF8hICeaQQeC+E9PdPAqQnJHkkQF6Sl4RQ0iDAoySAIdi4W66yLVl9JE2Rprc7c/vc//c7o6UcLtPUjA1a9tY+Z59d117r22vts++ZKYUHD/XY7oFxq2prt3iNXKPaSk1w1g4cPGRHOnO2cyd7J+1alpKWL3Wp34ds7cpqe/VdL7NqWT24IdOyEJLqVntT3FSFFCRvo31DFp+csE2NdXbZslarj1bYnp2P2j8JpKek6O949/+w9RdvsRyTrz6NDg3bxOiANQnklrZ1BJu7MiFkJWXtkb/8P1bavct6Bg7ZHlk/b/+9v7Kly1YLRKScAgFcMjaUiNjDlsFkec3bYY3hi1/6kj3y2E4bS01YfW3SlsksX9ncZqnDR+xV3UO2Vavi/uaktbzuLhuV4ls0ITsraunprJqftmqB1LKOZdYg5WHOXKghFAtrFIsE64R5BlhY2XGhOYvjwIHSMCceQyg69eGOcM2z8HOn8L0riweI5wTuiakDBXaLBZlhj45AX12GoHJ5no28fW8Dtxx5x7rCMqE9xu6yC58AC+SbRRZgec1rXhPsuyCDbMaiJ2wFMG54hjuILtAGv9Ojr6RTFxY9J8ABBRZVDlj6q3WfA1wsNvVxmfiiIWN0YHW+eICcd/SddvFUwnS6Vs1pZX71q19doiPsqUC4Ruy1MCCofFJ8AJ/85CftN37jN4Kj8KwQCBobWHx4iVdqAAiTToCoB2vnHe94R+BHwlgAA6Z5G2wuAy4//uM/HhziQ0AgnuNb/uu//mvAICYqTDxHuMdkNSAE3ce6bPsVO6xZCpaTSk9m87a7d9D29ct8LcUtJnehtqlB9aNEfKxp2sbHc9Y3NGlPP99vXT21sgIatFLtt83rzF5z53YrFbOWk3lQjEQtKuslUkxbdDpn1YkZRZzOT1uG14ijE7akOmF3XCk3qrLC0oVpG06r7qmMnVBcrG+weJ0EQkMuTExZdnDc1sh8bkvILZAuLBNo7f/zj1rzfQ9b5uBe211XY9d99G8s0tIoC6fOEgKBUhxTWC6HLBDebhV4dS6rBWsARUgJrDmod+DQfrvx0q1WOz5lA4f326Nf/0dbIuC58vrb7HhF0irXbbLpuhaL1jdZdTJhS7IRq9bcZniJLqssMpkV1tZa7YpllhC/OKMzmZoSwNRaojJh8QSnaWcENwBOtf3lf/9323HlDll7Gdu86SKrFG+yuUxwnxYPcjlZSFIEgFrORyCtWE4sBUK84F+ODhQQiZKso5Ob6CVZWhw9KOECaqy5fDYA1grVv2xZh7XIKuVgZEzuHvJAjXnJaoWuqSqi6yiKJr4FdPJtIx2YUcOgK0EyywDKig5grQAwvklL3QAH1od/h5kADyAABnBxpSY/gIK+UB9g4JYg9wAL174gut5BPKNez8Mzz4vL5Wm0xx4SfSa/gw3X5PG+eMwzjp/46XUnPb9XrtVtJ2/nJXi1ILH3snnz5nt4OwPzIEwz9lLmIzol1Av2RkBuPibFK2x2wBkQm3b33ntvgMz8vICPSDE4mA2Q8T0Ufofjr73DBILjnjFRWEUQeVgl+LwkyE29pFEnJuWv/uqv2p69+wQUGQmV3AMx8PobbrZf+PX/ZTFZCBPV9TYSjYuxWjUFRABKVbLGGpsaLZEUwkhgp8YnLTOZs+FSxB473m+lZLNNTBVsSK7I1ZtW2WWrlgWbvoODBUtnc1afKFpuSoA20GsDPUcUjtm1V14uy6bRpnN5S6udmtYWW7F2s03HkwrxQGmmIzN+M65JTABRLEQtOzZsNtFvVbEGm2pYarLnLPLx/2Pbn3jUJo/32l4p0Js/9vfWsGKlZaVgWYE5r9GLAu9CPieXyay6RtZIoWhjct+yEymLjEzZhJRwgj5+7Vu2ctchW1dbY8d3XGJPFIYtWzFiF29dayn1o7qhXRZk1iqnJq1lz1FrfH7QKqakwDYu9C3aukuvs9Hlq6140w6zNcutqW25AEZjkouJfSAHSeOQQAuAP/3/vmAjAvlcatyWNDfZzbfcHrzBK2hOUF32h0onN95x97DIpAay0GZ4MSZzs099GhS/8gKxilgyaKtGY6zKjNu0LM7ixKg1C3jXrVhujclqYUZM3uC0jaYmbUDgCgiOpQVm8RrLJWqtorLKltRX2vraClteVWFJ9bMC049dK840SWGlquKfLGHJQl7lJ9OT9rX//KZ9+MN/EbhGuIpuqfOdZH5Dxr4LCo7ljwvkB0HLCZ1AXtEZ9AKAASSInbgnkI8Y2SaGSPPgekS7BC/HJjJHNtBNBxgHmXBMeQJEv0jDJfOtDqfFWDULZsA9km96K3sgNIopxvdjeZe/ENHhMAN84JAPwJ87g5383st5vjB5HeF6IdqFseE2qI/V7enHnrRfFNg8+PAjVpGotrUbt9hg/4CNj4wFb1QqtCo3tDVa8/JllqxpsouvuNpahP5rLr7I6jqWW7qiyo6PTFjv5Lh1jg4KJCSC2WobPiqlGE5astisFU5WF6+h7YjVVx+w+pqc5caHbUVrnV29VVYLJ3+l2BXB5EmRpGRW1ySLRVaL+s0eSVyWTVFg+PxTz9qw3Kv8RMZWrt1oVbKsVq9db6lI2koVEtqBYTv+xS9bfuiYveGdb7VrX/N6KbP4zaKjeqZ5TS7WFYtykfgdTyRmz+87ZK0bVlt1XCulHvb0nrDmjjY7PthlY91HrOvfv2E/9OYfsT2f+lfbMpay5wY67b7KSeuTso7HqqyQztqS8ay1mKzEihprXyJ3MpK1qSd22RWX7LDlb/lhO7FymfXLWlpRX2cXrV5jNYkaWSiy1AQMX9210z79lS9YvdpvTk/bL/zoT1pdfa3Gn9NkZgQ2AEuV5ozzP7KGlV6KTGliq+34eNoOy0oqyBIpAAxVdbJQqm1aqzX+aFVN1JLVcoMENmxQlwoly2eKWhj4KxKyomQW8uZuOpIXc2RlCswCA0hWX3VdfXCeKS5wThRytlHDW5oQNAqUKrIpy2ayGoPmVQB3vK/X/vUz/2L//E//YrlswW688Ybg06a4d8galjUvGzipi7sEsHAIFEsDCsurE4rs6f4Glj0sLP/whjnyTOx5/R7ydALpDjAQYAW4sQCTRr0E2iUuBxoC+QBH6uMeAOSDaWFaCGjmfXj11VeXQD53j7jGSqDjL02SNLG5WRGzvT3H7VNf/U9rv1iuWlW1JSQUTbUNEsaUjcqP7d5/yLr3dNpzUhxeGRfSY5adHNBEZy0iqyYhqycuy6Nq2Uqrbl1hySVbLZJYpxZatfoJZFK9Vsz12MXrq+zKyzZYHRvGhYwVUsNW0uonyQw2WhPVNVbZscYKyQa5QFIWXJzYjHCUMnnbt+t5e/7J3dZ37KilizHL17XaktZau/rSNtu0eZUUpNKiY+O2rilqG1e22srlGwRqM2/2UITHnn7MMnI96ixuVQKGg8/ts6pVK235zTvsWHbUBgaH7IHP3m2HHnveCnVV9vr//mb7X2/5MaseS9tfvee99swj/2n9VXJflrfbO971a3bHja+wMYFeTo7SFvn/RQnhmFZ206pumTH7yCf/zh4SuFz8xh+2zWu2WEX/kI3Gpiwl6y8rJR8X2E6lRmxisM8uXrfBtm++3CoFPm1S4mpZB3hFWDxc5HJpi8m6yMpKskjc0uMZe06WYKpV81RTJyCptppojawKibEsj0RjnRUEgtGY3AOJ6LSsnrwswgiKxut26RpOVkzVx1VlhcDiuaee0byOa9FcanUN9cL61gAMs+J9RX7EmquY0YLFJ+TeSja+Ihfv32RhH5C7vlSu4Y/+6FvsxmtvCNxyLHRefKCkuD3oC4oZSB7AqQDIEPseFYDkIAAxb2EiL9sE/A6LlyFY8HgTpEOUd330erxOBxraIQ8xm8+cuOfagQQQIQA0bFmQRh3cE/OMN39syLMJzZ4ax0K8D9B8QDPnA5l4nfLd1nBmAcJlwVwqZ8KLicKDhmbra04muNYDPaywnrFJ+/rju21cvnd1S7tW00YbHx63Iye6LZ1L2OFOjpK3yjKp4fC+pQYO20DXk5YZ2G+RqrSt37LUVMDG5LN2HzpoEyOjlknnLR6rtmhV3JJabTdu2WwXbb3YEvGINdbJ0qnmfIhW6fxMP2ICllJDq8Ua262ysc2ma+ResDFX0oorxXzwGw8I6GSiFiattT5ur7zjVlvSJBDJCqikmCZFXNLeYjffcJ0lJEhDssradF+p9hGsEfXpoYceta9/6z4bScv9amk0W9Jmk7IGRoaHrCAFbqptt1jLEss011tsWavAa6NdtKTJpp942r7+R39kk+JHpr3RXvGe/2mrW9ZY/PAJu+XOmy2ekIUplw4QSOcjlpOyR2SZPfr04/b15560DXfeab2DI3bPP37SYtmIxbPsR2Sse6jXEi1N1rLiImttv9Qaq6Sc+Xa7dtsaW73KBEKHBQb8bGMi2KO5bPsWG5sYtGcP9dpoRlyTVVTQwgDvjgiAux/dZR2ySlsEMg3XXWXTl15k08lamTJVVqqqVD4FWahYNtVRKXhcgCPweOihp2xoYMxqk7JiND+rV3dImZbayCQuHWdzotYQl0U9dMJ+92feZs8/cH9godx22x32ute+3jZv2mQb16+1GrmXKD97XK6sKCryF7g8irHOuPf9EfZvuA6/Fud5WGbD8sw1+2i8IAF0aIO2AAvufSuDfOFyDjJObMIDEIAG5O1RF8CI5cRepR8XYF+IfgKefvYIoi98pQCX3mkuoJk18corr+yUWbWGxiBeM+NfLkQMLsykc0lz1c2Ekc5zGOWbx0xCmNnkgeH49wA+p1glr/bo3k7bJ0HL19RbROZ2BYfMqpJyRarkQuVtbLRox3sq7UT3lPX2HLHidLfdeNNK27C63qpLUa1gdVYrF7IYKdnRrk6t1hOWGRq2gzKTszKzK6PT1nvskPUc3Gep4QFLa3L46UGVJq9Jq2ZjS6u1YVms32hrt11tyRWrLaHAnsHefQesa98RG+/t06z2WUtdVKt3xJYKDCo5NDc5ZZsuusyWLltuHe2tdsvVV9jU2KDlpciNDRKIeI3FojNvSybEuk8/9pj1qs97Dx2zKwV+DYl6rfpySZLVlq2vsa6RITt29KBVJ6usOiJF7jlhx77xNSs8tyfYo2q/cYclNq2y1157o10iIa3MayWU6yGNtHyuYNlo0aqik9bztx+32Ffvs1UrV9gTy+pt/c+8y3Iab1TAWVTev/3C5+xwJm2NyzdZXS5pz375GblpG23pqpttTMAydPwBu+PmKlu9IW+DqeO2VvXcdcstdp94mhGYFDgVLJDBTeI44JNygY/s3S/nrUKWZYctu+Um69i0wZbUNlt1Zdzymm95TVbKyT2Vu5aXpfi1b/xncNixXYAcixXt0i0bbLnc4vRETl5UXCFq0TibqyVL6vnk2IAdP7Tf1q/fZJW5kq1qbLIkBtzogGUnBuT+5qyjuVnKuCzYC+uWNZxIyB3VAsZG8vRJGWXjFUV3cOAtrZ8L4gfEbMryLCy7yC1WDIrNNgUAwXPK880idIAAKJAXcgsFqwog4BlpvEBhrxK3CeuLvgAsgJTnAxg9pi9cA4K4grTtp7I5osDbXwDJaTag+Y4EWSxvk5n3MZAZ4pVYuQ82H9F4GAwYvBPP6LBfQ6cDSuG6QW2Yg6UFs2Ecm2ogLW3QriO4lwvKcq154PVwWl3b3TNoTx3ss3x1nZY5+eO1ieBkK29Q6mti1jc4ZV/8Spd1due08mvViwzZm+7aaiubNbbMVHA6ljor4hXBW4y+4712+OABq4snbNOaVXKTaCxr0XzGilMpyyuwATk8OmZjU2kbGk9Z15Fjduzgfhse7Lec6pQpFOwXNXWssiUda21qNGNLlrbYnXfeZs0NtZaXFROZ5jMDMwcPp2WdXXP1lXbZxs0CtrwdlktR1yZ3TkL0+MEe29U7ZYNamSsSRes+ftSG1MT2bduso2WZVSe00iWzehaxlNy4aLRgsWKtDXSOWOfze+3onqdtqrfHlE3uXMTqZdG8/Jqr7I1XX22N4ueg3IgTGlvFtKyynCo+cdzuff+f2tZc3IYLabvoXT9hpa2X2YTAFustIqaPF6ft7755t/XHpm1T+zK7fuV6u0GWclPlEvvgb3/VvnHPl+zdv/gKW7c2aS31TXbJtstllcSCN2Gf/uznLS1oKbKhnKyz6eqkFbUgxBJJu/+hh617ImO5ZSsstmGFLWtut/qp6cD5Sgko8uJTBAtD8y68s/GhAeM33FvXrra1AgcZLaZuSjk5dS2lVZvVtbGZw4tawHn7mFJ9hVzR4hpLpcaRlII1CNSvXbvEmuSGD3QfsT7JJfMXyDswyEFLtYNSo+gQMop8sseJ0qLg7Hcgv5zPAYxQbECCzVZifl+HuwJ48DIlDArINu25XrnM0x7X1AdA0Waw2J58HibyYs0AHv53tugb/aYN+grQEOgT/UP/fvmXf/lkDTNUDjTf3oro9ttvL6HADATziK+yOTAsRG5VwBDQmXJ0MmwKUi9Whj9zBs1HzhDqh0H0jx+XsRkNsPAGivMAmKtMEqsBdWPqObLPkCZAdRRU15TC3hPD9mTnCa3AmNVaXepqLVGnPiU4xCZBy0RsYCpjz/SM2Mh0QgCiVUvWzI1rltr6dgl4ZkLgkbOIQESar1U6p9VR9xJAIQ4HUhRPBYLNL61jEsK4JJbN3ZJWkJJAIirlGO7L2H98+SuWmRqX95OylcuWBhbL8PCITYyOB9+Lec1r75S10mTRrPxkAVtUK2wuolVX5v/mDZvs1htusuoYr6gL9rTct6/uOWwPHh6Qi1QSWNYJTOJBm9VNzcGZmzXLm7Ryr7KGZJP4WbKHHzhmS+VGtTZP29EDu6zv8F6Ly7XLCDwbtXpxxqNO1t/02IgNdx60ocOdtrohqZW6YNtkQdVJa2sKWblMUzY60Gdd+48KJFda7fKl1qb5aFrSErglNVU1lhE//vqzn7O7H33EpjRnr77uWrtk3Qp77JEj9sl/+ZZlYyX7gw/+sm1a1WDLGloszmaK3BvcnaRcpS9/9R472qdFsLbBChpbqa5ebmaNRTW+7p4Be27/EavZuMZizY3We6RbU8NJaimg5qM4MWnTmlP2vUriCfyobqi3ZsUdCstqaq1WOFApmSsK7GPKx087AHXksII9s0hM9U1bleaRV+3FsVHbWBu1a1e1cKhJMpa3qYysCLmPWHiVqqdZ7iFKCrksQ8Sc+UJfqB83CkXneAj6xxkVrByOfiDLuEsoNmnokMs3sesYgXv00E8rhxdcyPNBYf3yNAg9Yy+IT03QHrqFvmIFAVrUzT1f5yvzdL7tQ+ffpt1s9FLIzR/OwPDLzsWQdx4CSHidh+tCR0BC/E4HHAZMfgJ5fXAwxhkHqpIOowgQ9VEGkOKamGfk9Xuv00+NwhgC7TI2Pn+QVvt7hibt2ePDlpO7kFO5ouqpk7A2tDTI3C3YaGpK4CPxkuuwv/eETQpERiUIGbkQ6+sb7dJ1a4QfYzYt8z4h4Y3l0pItreS8rZBQlwQG7E+wuRuJqV2tvBXiw7TqjCdrLCLBi0iAU2Mp2/OY3KIDh2XJdNmVl22yGpnpjQ11NiF35Il9B60kwe9Y2WRb16+yZFHlxY6ILI+IADFa3WAN1ats09KNtvvpMfvKPRM2WTNhE8kuG8gflGuQlZB1yB243C7feLGlx8dtPMIfZIvYI/ccs8nROs23XMesXJ6iFob4frv0kma7+oatlqjkI+dVVlXXYPF6FoSSQBX8LFhafK7Qih4TsGoWLCGrpWl82DY21dmKJrlhckvGsxmbZjERjxNV7HFU2H65gE89u8dGM1l7+rln7PWvfa3F5LZ8+St326PPHLCYLIqxqgrbsGm1rZeVcu2SFVZdlBtcmLJLdmyz5vYlVpmst//45resb2TSKpIN4kFdANYlzetT//5Va+kdsprqehtqqbNLf+yNVtDiUV9RaTGZsFORvKV5LV2Ky/1I21e/cY+dGOjnoEkgJw3NdXI/l1qytsbGpAeA85YVy21Jfa3c3QkbGxq3wRODtlzA29xYP2MlDfVba2HS3nDVpdasMQZ2C03Iivk2BVuAkHdkmVP06A8fwgJo2EDGVcK6QI7RJz806PriIMNzAMHT0IcwcJwJ0S/6xGl7rCz2Z9Av+kF7tMN5NayrEN0moLmXi1Ot4yap0McwkSD+vjN/XfB0yMGCAAryEwE6B0Pw/XBp6BxMgHmkhS0ZYmc0TMUdojyuG4DBgBCEMFMZKIQVw0/oKYf7xG84HNhog8kgFCVsPemC7Z0oWL6+RWZtIrBEpoYHAkDgpO74+JgNig97B8dsMi6zvJi3JclK28yGqgCl70SfdR7plABWWQMCOzpsqyScwdujjFZK1SNPQCBT0mo2LWsiHZxdqW5vE9jIapIpHpUCFrVi9R07Yl3HjtrAyLCt2bTetstiYC/neFePHekSCEhU85VRuT4Jq45UWlOk2lqlZMV4xDLq+4ZLbrGd956wPfePSRkbbWD4qFndpFUtL1omOWHbrrvUrrtphyXr6+y+R59QnV3WLJCbFhB3HhAgTdQJItq0OjdYZSJvd7xyuW27vE3WRFT1yfIoaQUUoE03KyRzVheLWHWp0rIZxiXLVOAUy01bXOPMj/XZ8njRlsvwLQ73z4CsFDsmPtVwzkhgcu/99wvQirZy+Wp71StfYbV1AgexsLur3/7ha5+37a+4wZ566An74VvusnZZlzktHtmiFhfVtXJpR+BqHuvrt/+471uWkjNiCT4gxoec4tZ5+Kjtv+8euzhZKxclYY3XXmXV27YKTyRncqnysojysvwqJF8yRKxKQJ/X4pHT/O/fvzc4bXtiYMhuvu0OW79pi/hXKX51Wq2aaRHoJCRHSRaL6ZJVKUQAUfWtMDVqF7e32iuv2i7QFbSIR77kymHRv9zhDcyv7K4/yD8neJFxXn2jK1juxH5AD1lmsSamDGk8I43y6ArPoLMBGvpEeWLOpWE08MtyBxragTjBzc8XwuRu06mW5XKU6JRbDVTIe/2zITpG4/xZBwAAM5A26BguDZtIjtTE7uI4cyAG6IPEQqEeBxT//QqMJfgEOABRD8HTxWrLVVTbbrk9fVqhMxKYhmZZPCp7eM9uGxw4YUVZn329x21Ybsqg+htXnzANV7a1B69W2YA71n3URifHBXiaWAROXGxv5dh9IQCYJbUShmzBhvoGbEIA1bFytV2x4ypLyKIpyX2alks0neOAjQSyUiCLxSCwirA7KeEvTsvSmB4TUGet++iwbdqwxUblphTlCi1btdJi1bKEKmqtmE/aV758v+16Yp+sC/ndK5J2/Ss22eHOXmtsWW6XXHWdNa5daQn1LSdl501SSdaR/DkpSlbgKnCYrrf//OYeO3AkZcmWRmtcFpMVs9ZWL2sIXvFyanZaoFhTX6HFgS4XbWAwZxNyE6qlvEcPdGnuGsSDolVI2apG+2z78iXWKJ7OtMUBNs5LRYLDmCh0VpYe84HAMrcsSF/76t22bsM6W79xgz315JMa8ybNWzwAmYwChxaFNFpEJm1wPGX7Dx2RNcdBv6TcJIGu8qZlWR09tN/SgwO2Ys06W7v5YrlmcmzkpnL2SIZFwGfsC2Ag+FdWLN/yAQee3f2cfeuhR+2ibZfaEi1SVVoE161dZ21aHDIcwkxNyOKV3ZZJB32JRLQACIyrxKM7Nqy1bStaBZhaJCUpcSGnWBJoWCn4YekpVZuTHAyQc3447HsivIFiU9hBBIJ/LuMQVjweiHsOZwoq5eT6h05hXX39618P0r190ukv15zg9+MukLAk+FzEqZ7wZ0gAGJQZn+sb3/jGOemoDx7fDv8SYHA3B6YBLlgnHFwCgQEQLBz6APg46MBcBuQAQl4GR91MBuX8NSJplGGCfGONcjGARivh0aFROzw2aUWZ2XzyoKaq0hIVEeNbuD39fVYj875GfSoqjZOn+N6cNJWEWb4gNyA9ad3Hu2znow/ZYN+J4FMPnAqu0VgGhoZtRccK275lq61duUbWTqUVswKNlABLZn9eZSvksrFRGQ3ekMjsTXN2JGV9o6M2IjciLVN+LF20vACMCdY/1i6gu+qKKywfydjQ5LAssCo7MThsex5/2iYO9lqhd9BaV3bYG979kxZPNEm5BLa1sk6aGqwgE14YZBEOj8gyyWvMUY0rEdXKqVBVk7RnDh2yE+pjsomfSRSso22p1SfltgoUItmkNdXK9ZQl8MB9x2V1pKypVX2PDdiGdQ3W3tJsFRrj9EC3rRLiXrFmhZVk0fEpiFKg1OjazCc+WWCYO+aDeUMWmCvAm5+dYOXyOzjGjUXKXBLIl83O/DH/rMBrSItAKlcQH2oCV6mgua2Ue5UXb4uaD+ovCCT5NEVRcQWgoDorShpzwFKNTbLO933GxkcEgyX7/Je/jPZYTPJX39Bor7r1FZINWboql5fVoqUueGEQqVKbSo+JJ/FKKbRcxUs66uyyJZJZqQz7N/xEv6Q+sBckLqgXM3sn85ErNMTiyaLMz2cYO3qJXgAiXLMvw14LVgW64npB4Dn354LoD3WG+8a+EXtIfGnP90JpDy8CC8xJ+YOfHgQogqskJf4Ykw/xaQV+Fn66FO4QMQIBg2AIv38AZGAUwEGHPB/3vncCmPAMwACRQXDKex4AgzJupjkAOQhxT0zdgBCCzEoZ7Odo8uNxPYtLQUczNiyfnM8ZsLqqSpa5QCSiHAHVFasSQllQWaFLUEdOAtsz2G/7Dx4Qs/strbQ6WUNXXnWNxSR847JgOBvSvHRZsJkIsLQmtNplxy0/MmQjwyMm28u2bL/CqhuagmP0aa3OtVKWmniN1SdidtXlG9R23v7z0UesL12yux/Zb8P5iF185WUy49fY2HCfHXj6Get99qANHztuTY319pa3/rCtu2Sj9Q7JAipGLFYnS0QCWVWfDPZ/Jib5Zo0UMFCwnCWVxo8ia2vjUlAJtcZ735PPyHrLWSEft/H+ISlX2qqs0kZ6YjbUJdCuYPO2VUwvCMQ67a5XbbKOJbJ+xYO43I742LBdsbzFtq5cKkXLWUKuEOeRSrIUcuxTaU7Cws9cuYXKPMFfj0mbAZaZ769AS9qbgw1QPuweiydsaHjc/kOr5wnxFDe0QjJQqohL8RNysXDVNGQF2q2QFYl8VwJAgXmhBVVz29vXa5/70hcDpyanea+tb7ZIrNp2XHGVXbJhjWaKA2sCM/U7ojZwp2N1jQGwCdUsWtMki0rt5UblJpbsCrlYNVNpGx0f1EIxIScpYo2ybFtktbuFQYCI6RtUzhsn+ON8gh+ADnqFu4I3QB0u75DX6W2cK/L6oXD99IstDTwf5o5TyvTPCZcpyLljx46PqaNvowDE17I4vXi65I0TM6E0CriAdgDMzTffHLhgtEM6q5ejtIMFYEIdIDSbTG6WQeSlTgAIs8wFkvZgNHmJqYMJpT7ACPQHoKo4mCV/uUKWimRMmKLJkSmbykxpZRyzPvnjw4Nj1iNLZ1CrGz+0w3/f/9yzdlh9bVvSYVm1lRJYLVm2wrZeus3isgKysm6Gteq0tC2xjOzyw/0D9lzXMclgwionxi0qgavNTViHrKrlsm7qW5ZZpfpXzKclxAXbunq9RUujNp4atmMHh6y/a8SOdnXbU/tHrGnz7dZ86UqraBq38eHD1t950OoFkvx+pmXpKrv2xpuDNy6VkoGsVvZoss4qZFFVAHD1AHdUbo3mRlM7Mla0sVHxKyM3Se3GtIrzgfNiLGGPPL3bhielFNVmRzr32cbWdqut1Kov9yCXilp2SmCSr7CeYzm5bpVWEA+uvqJWC5QULi7wUtvxTMo2tjXa7VdcagnVneEVv/JFpO0+vxDXzBkhbI36NYF5JeD388th5jEuYKzgR42qjy8KTqWntJp2WUIWTFdvjz2962mly1qLSYbkPh1TWkFxx+q14neDwFYLU7QyOCUdKSSs50SPFoRj1j/cqzHgpxYCWa1SnmVLlgkcZiztxoZmq0nWWrVcM1xjvqW8YVWHrVrebqOCkW7NRV4yNz6VtYT6flVHo3VItnCj8rIYu7rZyH02sDz4fR7yyMKHPEOMm+AWHoT84qbDK/iBtcC5NbYYsM6Rdde3F5poF6LPn/vc5wKLhn7TV9w8Hxd9e/zxx2d6KJDpVMIa7zQF/bsUi6XwgLmGMQCLb95yz4/FYB6d870V3slzjQBSjs5yTYcJMJTNL0DCyQdJe0wM99SJoFIXB4twy5hI0pkQgIdPEvDWoKO9w9qbZ87U5AtZG5kYCspOy4ROpbJ2RJPZOzQiRSzZ0zt32t9/5COBkL/tnT9ny9avNxWUwHJgD9CK26RcnD6BXr8srklZRcdliS27eJONjA7b9LEuu/mSLdYgwazSGhqvqg9+iDedz9mapY12xw1XWkImN29odj49YR/+0AO27/lHZOE8bQO9/VqVl9t0VVrr6YjaKlnz8qV24x2326WXbZdFLoXREpwXgmQlm7xdyRQiNikedmxYJ0AsWLUULqF0TO+YwCj4OBWv3gWM0WKl3IBae/TJ47b/8JjGVCFLrdduu2WDbV1RaybQ41OgLEwcSovF85aXKfTwQ88LoOO2rKVO1pAsCLk41XW1Vice1xXz9rLLL7VlDZpnuRgpuTz8ipo59YXA5YS5Qy4cYAAV5o109m84j0FehBbXaVrgUqmFAquCU7T8WZlxLQ7jAnIsShat/omU5QHdZI0d6Oq1Q109Apgma1u6VtbEerntPTY6PK0FRVatADhSOS6LK6v5TduSNlnZ8aL1dB4KFrKs5rmmucVq6lusqbnDGmSRrJHiL6mRVdR7yOLj/bahY4mA9hqLS556hFO7j49afnjQXrZlrS2piqnPRXti15Oayz6BVUPwY0lk1C1y5gU5ZUFFRl2eARQ+zsY2giswugAfKUce1wMHpvNBtOHz5e25VcUvzum7b0cwt5/97GcDzwOiXBhkSt5xMnM2hhXkdMk7AXGNtYJ5R6P4cQgO/jYMo6MIFABE27hF5AcVMbd47swlBpwoj1/v/XTinuBjoKxfEyPAXNMHvvzFBFYnqoMf9jGJnNLkZ//k4TMDx5XvmCyJB++53z74Rx+0rLj03372nXbZDdcHvyAWumhVl+bFBRxRrY4CmrRWLN5UsAfQ03fCjk9NWFfPUauWS3X99h3WJuslXl0rS0OCpPHVybp49Y3XWbvGNSKBLkzHbN+ekv3uB75g+zsft7teu9Te/GN3WvehfktWF2XGV1sqm9dEJqxDVl6sSu7C+IQd6DluY1q9p5P1lmhZYhVacWl3z3O7bGpi0prrmoOfOhzRarpl2xarb663bKpgx/ZkLDdUK2iTVVJVa8PZGevoths77LqrZOekewOQ4E+3VPAZ0JwWjb177ODuZ+y2O19pJwZH7eChTrkMcdu87ZKZjVIBV0TpP3DDFba8tUmKP2kpzv5kZhSHOWM+PCCoCClAw5wB+igSAVBHoVA6AAY54Dl5UVIHJq+DtGAjWXPx+N79mpPa4FftkWTCxtT3p547KEtHgBNfa4mqpXo+ZS2tCdu2dZWs5hr1bUouHlaxULvE5xXMUrm09R4/Zo8/9piNivfJVRutvn2FLRGo1o4PWfVwt61skNUswF2/YrXdcP2N1tzeaKMC5tH0pLVrHHse3WkTcudqGhuCP7XDgTjGhEISGDe8YSyM08HYtwP4e0voIp5FmH8u2xC8oJyXPV2iLsjrK6dwWxD3Dz/8cBDQy1N7nmr/n//5n4PfNkGkPfbYYzMl+aW1Em71xvjOKMp8tgQDOTzE6zeAhr0WfmbOzxTcLaJNBMWtGfZsAAFWJWKeMSnOYAQJywazESsIofPVzwPtQkwik0VASGEGG4vUCSNwuVg9aRcfF6BraNBqEYnZrieetB9+y1usa3DAfuZXftU27NhhuRjWi9wuNvsyAsIpNiZHrZgdt0g2LetAwCOB23viuPVKaE7IHK/NTtltN91mjS0dFks2yt+XxSblW9aQsJddeZkdFwhHI0nbe2CXffXr/65x1tjlV15utTVRq022WENNu1budPDr4Vi81pqkvFFZD71ybXZ3n7CUFCnasNQq61stFpXzxYpflCkugNj17C578IGHgpOy2cmUNQioqmL8+C9j+bFagUe71bUIdMTXTKndkpVttrS9yq65Wit3u5QtyqdF5XLJwoupvi984u/s7n/7VHCW5J2/9F5bvZ63NxG5ixmLFDPWKoW+8bJttqKlNWgjJd5mpOBYbYCyg7+7s4AJwIEMcLASZSKNfAAH6cwdMfcOSCgkgblGwbCIqRfXZunSZXb4WI/t2ddp0UTtzLeIk7I8FE/LLcwXKmXByKWs0eIVvMqTvEgeqjQvvEVjn6YCPnKtfgCwmuBgb2dIFiu/AgcMpgYGrU11Xr5jmyVrEjZ5vMem+o7b9os2CGyulgUq11AuZOeBw4G1VVU3c4SfPiKLyCEx/WYcXDNO7gkQ6cg9Cy+yCtDgcvGcvMgulhB7M1heABL6xb7VYog6PARjVR9o09sndl2iHxDPIT6dgo6ij+gZOkTMR7vQW4j6du7cOVObLBk+HPo+riH+XAI/ojpbovNYJRwiwkoBFFBwPp4MYwAHOulI6AOmDPmYTFwurB0EjDQGTUAY2bfxVQ9hJaYeBgx5XspR3v18GOWM5Zr2eO71ZiTAP/8//6cdVdt/8aE/t7f+xE9oZcrbwf4R69PKPlWd1Co9bTmZ5tOjxy3a02nDz++3zrFhG25tsGOyaKYGZBKPTNolclsu3rbN4rUNwh9ZDTLxo5lJW9nSYHfdeq0l2BMaT9mhzoOauJ2yOhi/hC4uS05WEYDW2tIkdyQR7P/gCgzJekrVL7F8fXvwNoRzG9RZkUkHylzQCpwr5O3J53dbSmPnrM7wsaN2/WWX2vKW5mDsUU6yym0T8kmCEnasu0tu5kFZXE1yJdtMzqrabBB4NUoVxaf0mCVzKet6eqf93z/+Q5scHrWX/8Dr7C0/+XZrb2m0zWtWCRD5vvFoYEHxZmy6Im61UqZG5ljzg9ARnOgHgsyc+CrueQAi5hIwQU54Tj7umS+uEWrmi/MtyFCwqia1qCgcOdZrnV19smy0MDBOtT8t11FCIpdV7qr+g7/8XaoiZ1s097ySLvKdITmnJYHLtFxPcVduqRQNuZTLO80p7cqEFgZZDbJqC6ozp/4k8hnxR30cOG4NcpPuvP12WS4d0lST3PfZow8/JICcAU7kEVml7wAC1g19Zzzww5UcIj8yyiKM/gAmPKcO1xMIfsE3QAwwA8Schw4CPIdvLPiUcz3hmnTqoz0CFO4HFJ4732dlYUD3eEb5P/7jPw7myMdxypKBcJlOXgYrOhs4Z0veWQaFNYPrBLP4ZCYbYCg1HWMlQpDID4NgOMGZQB5+SAZYgZLkJQ3B4rg7zKSuMFP8njq5dub5fTgwiQSYc+JEn/3Jn/ypXI5ue89732O/9Zu/Hnx3JfiUZaTCBrNF60trRcuX7OjhXjv8pX+3ghB9cmTMBqVUxWXLbYXch/ZVbVanlT3Gh7olsIVSRhbMVPBtkoTauv3G64NfO09LsKMl8WB03O679wHr7ekNzoXwcadpCbweig9yFeTSwJOkhIev9UWWrrPx5BIblauU46cL2VGr4NRxhi/BaaWXcD0sflV3LA9ejcczObt9++XB72vyAh3+IFwEwZT7xRpVzKYsl5b72n3M+jmyH43Yhg0brbVJK6/qLYz2WU1h0q7beql1aDX9tV/99eC7Qjsu327/+ImPy0qqD/6yAX/TiU8mcNAtxh+XE9gAcvAXXiOMvipCfu1z4SBCOvfEKIEDDZYLysmeIXtv7Fswz9SLYvE6d+PGDcGbxFQ6ZU8/97z1ajxjk6pXForF1SeJCW8Q+Xxoa5OAVFZHjWSptbkx2EPqDc5JDWs8U+q33EWBOnya5pU8egYYiI8lPYuoHs7MBF8+VD86eJ2sRaZHoH7rbbfaus2bgv7x8TBWfxbMsBK6/DEeDsCy+Pq4UWTkHn54PuTXAYF6HGyw8JzHXh4+cQwEq59NZHQLwPEAUR/9ID+hnFxnIPKF8/PZF/Zcsa6oD930A7zorvoV/LxgVpAhA5+vXKzZNRvRGQYL0ThuE2dlEAIsGZ7TUe805IOBeQQECheLGCa6a0RgUjh2jeIhaJiTDkrU6xPo5P3xwMT4RJGfFQAXkePRz+x6xt7znl+w9/7ye6XwMo/Vh1UrVlqSQ3DBa+6IDUxkbG93v+0/etiODPZZTOOqTtZpRZPw5LJaJ3MCiZzFtUqWWMEkeJdt2WxtUsClrS3W2jZj9vLr7YhMdE2xpUYnbUAWQrS23g709tiuvc8Hh/Y4HVxb4G9FakxyxxKc/pV1UL9yg40mmqxfWJQS0EQlfMGx/1jERiT4j3ces4aVq6xLStMhPt0mVyZRzFtGdeXVXpHzOhwQVDkOCcY506JVO19IW0ygVJJLZmkB2OSY3XTFZXbxulVWKUWbkjXGV//uu/d+e/fPvVPWU94+9KEP2Y+99a1IYjBPfH2Qv6bJr82ZBfjMvCELBOYUgveshACECz5EHuaUcli7KB+BlZN72mBPAHeBctSBsK9cudrq62qDv+4ZfBxd46SOtFydEeVtYG9ErjGf+gw+R6pngBd5kItAkcXnAr8wF/gzjsHhseB8VELWR7+Uij8TzAfa1XlL8MZLI+QoQvCpUMkUr+yD/suquf2OlwV7iVNTMxvcLIj0H2LskMsjh1bZ7CY/oOkyiw6gP4CL95EAwHhMID8WOWmMkVPvBLwI9iLhH/riv6aGZ+gMbbnuuC7OR/QhkF21wytr2gTQ+AA6H+mCqFv9/vbDeAKZWxXdM3NnwZfN+SsBZ0IM1hlEB7BgABgEBCuGDjIwOkm8GKI+J2cE9UM+YO4d2T2mnLfDNRPlpjdpTDqmK/3kW8IILjF/wgXQoW6eITTUj4sW9F9WzUgqa08dOmj7BAgZ+d+RbMEq5csXBQz5Ys5iVRW2XGCybIkmVdZHm1aVapnS/CyhvaPdYhJQrVHBGCTyGqTZwGjK7t21247I7chotaxNNlh9VdIm+ntt9Nh+mx7ptZUSEDZsh9WvrddcY4XGJtszLCssU7BRjSvPmRC5dDmNa1JgkFe+5fW1dvm61dbAj/tkheVzchP1nwZl01MpqwJMZMmkxwetmJm01uqE2umwjrYmW9PRZiOD/YFl1tAw84fKpCLB/sXQ8FDwVyX4CQmfnOTP38AjeMU+CwIOgDD3lGORwQJ1oWZuXNkgeMs8MXfwHAUjP4e/WExQEixtf5XrikdgHiGuKY9SA0JYz6zozCerOe3RBjHtezuUo1+0QZvsOQCMfIOaRYjnLnvUietCOQCKelzZuUbGAEnK8YfaAELyQy5DLtPE3HM6nt//cMyDvRUnb5e28AjID8jSf8ZIewAHCy/85TlpDuxYHLQPDzgOwPjoG2MAmAPQlR642+NjnI/okxPgiMvKH/mHqIv22Y/h/ttqC1szEOYwbs3pkDMOZuND+kTxS2le00F0cDHgQl1eHwMPD96fwWifBH/uZZzmYhrlYAYm38///M8HSIyVxd9qQkjpL6sO+QiMA+HB9KyuqpZJPm3HVRaLo0tuzpKWVoFKu61dpcmWGR6Vm4NtHgjdhCwyuUpLO+TiSPCzhZlfuUcBv+A/WRES8GcPdNqDz+6xiUopYn2rFeN1duRot8k4sXh+wo4+fr8VB7qMl958JHuJFG7Hy19tE8kme/DQMevKTdu4QkoWjRZfa6hJ2rYt623LmhXWWF1lkbwUMC2+qd1MdlIWTMqi47KeZI3V5jN28/ZLbe3S9pl+aXxDApeG+jqt3rLiZOkEBxY1pkB09D+8hid8aPqP/uiPAsX/rd/6reBvCgEECBxAwDyhwMgF5CADUQf8RSnIi+IATATPxxzCR/IxX8Er5pMAAwEKPk+UAUzoCzGyhsvu4MLckoe+8dz38miDPkAoNPPNfokrHmVdlngeBhnGheJTN59HQXn5Q/dYEvzImDGRlz4DILTpckqfAQ+Unj7xFlS6GAAGRJvkoY/wgLHgdlEXv9ZGRj0PfQ3389lnnw3++gG8AFyQOeYFwAFc6TN9gad4LvAcntCPuXTU62fMzhv+LtQXvvCF4Dn90VhP/UDy22pR4x/XQN5z8jb4vgV/EcA77OSNhJlEgMFMDL4yyAYjYDBnAxgcRDmYtRgibziEye/Dz70/4TS/h8L99WsEhD80x1f/+CNbKAqrH/tEMN2FnDLUQ98Rhhopr4wCVa6xyz1atrTNVixfajW1Enal8VYFs3lamj40OCDBGQy+UcNnIKtkJfC1/pmVA8EXKMsyePLgEXvswCEBTI0l2iTctY3BZm9SAjKZmbSesZSdKMTkHhUtlRk3S9ZYJpYUaKWtOjth25c02noB3eWr1lljnL+/IqGdGrNVdfLBp+T6yGUoyA3iezcFuUc1MQllasQqxgatQa7da26+LrBaSnL1+K0U3xlubm0ODhXyE4EAYMQDfvRILIbYuHiF0POVNM5Bcaycr+0jC1g2rKDwEGF2hUQ5uHfQht8IORYjPEEJAA2Xk/C8ItQoAlYJKzABYUfW+N4K6eTBWnBloX0C7Xr7rozEKBnKS6BN+omiYxnQf/J5XxgXfadNAnXRb64BD9580i5/s4g0ZAiAcVCkfQcuiDGxGGOpAQRu8SF/LGY890A/CIwJAGKMDjAE76Pnhfi9EeOBr4wF8n7DR1wo2ubNFfOBNeV9I79fh4n6IZ7BMz56/pGPfCRIY+yMV9hx6u8zzeQOkRD0Y4reNnNnwd8zYmUPD5KKYTYxDEfpEBI2qsiHuYdf6YNCQZ0BHp8Lot4wef/ogzMifA3xHKEABJlUfEr+kiUbyOyM8wyhZyUJ/0CUdMZLmzxv61gajC87lbYu/oZQOmPNbS3BwbgqTShvLvCECtMzG7GTckca6vgzHDFrrG8IXCaum3ndG4nbw3s77dDYpGVkkZRkwVTw4z/xWGurwozbx9/EtnjUdu3bH/x+Jzo5ZvHjnfbyjSvt5du2WkdLk1XKLeovxeyRvpTla6otXhu3ygoELmIjk3kbHBi3iMBqmvHIgjG5ZdUCyR965W2WlPCms1NWXZ+wallSuG+0C7jAwmBMAc3wnc3pg4cPB8LOKomiE3/wgx+0P/uzPwtMeKxhTHTkxWUmKKsYnsIDlC68T8GzoN2TRBp8Rzm4RmGg8LwCdASUmrxunXhZ8rL4oewul8S0622jeOTleANWLNaIk/fH+40iAQQOOFgGLKSAE3+FA7CDF9QZzJ3ykJex8reoIdJ5zgeg6APjAlxRXsDB/8YY/aT/5IeH1AUBHrRBCBP5PD9WDG+BqB+eUBcgRezjB9QBP+4ZP/0HdBhTmAdOXj+ENcTfjWJs9B9+33///f81MaLvgCmh6hfEiFN/C9PfCMEYVh0m0t/0sJmE301H8ZP58yQIFAxGeOgIgYb9+lwRTGEFwIelj/6qmwDY4XMy4fSXGIFgHIwBhvCH5Ph7TXxwB+ayajEJED44KxJE3yH6jmDByEIhH3zmAW+I15iZ8XTw4en1G9bLWpGiTk3KVUEgpIySB4SiWOI8TvC9a15G2PBUzjrHM/bIsT57qHfChiq1IjW2WETAF6lkryYva0HgXBLP1EasxCYdLlSNncinbLKxzhKr1tp4UUqUL9iS6ojwJ28xuTXNsbhtrktae0VEgpi2UblHY1NagceyFhkVyMgFKvT3WK6v127cttlu3HGJJQRetbUJCWytVXIsPzR3nK7lOnDqFOufIAxJYeEJQkqMwLHC8qdy+AkJpz9Z4VAMeAofAGhfzQEEhNgBAeWifuJw8GcoB8QcUibo00mBZ15YkWmfe/ISEyDyARCkIwsoL/2G6BeywRgoD4hgUSAXkIMUgXroD2Nl1WYxJd65c2egC4yNsuSlHu6pn7pZ1OADhEwyDgCN+ukPYEH/CMgt7TgwcE0+BxnqpS/UwXP0zcnHTMwzwJU+el3OV8jroH7yACzwCR3nnnT6Q+z5IeqmL/z5W/gZLJ4CWfV7reZh5qDMSfpOW0gk5f1AGGgAFBoFOdljoYHrr78+2GcBVGAgjPWJhTw+H8RAARHAAkEFdX0lgBk8Z0IYuDOUicEcZCVjYtmoZEz0E2FDMa6++mp7xSteEQAm5Ix0xUBISONzA0m5EGzcyuC2CfWjb2jAKpBJjvLzGymBQwW/XSlNWUQKvGLNBhvNR60/U2m7ZGU8N5azbgHLWF2z5cS76dp6K1bhaqmS4E/BEiTU8FGWRD5WsGhNSe5YzMYnh2wqWrBUdcyGNK61ay6yRGyJjZ/IWG5C1kGSj4PFrU5yt0p9aZCLdGLvPhvtPhp8FHx68IRdsXGt3XHdVdYqUGqRcACa7LlIZcW/2eePNHjrzxBOBAyTmzT4DZ9RQHjF918BfP5MMafI2afBQgRgUCrIhXe29sqJtplL5t3bc0IxmF/addAKEzJKGn0GSOgD/SSNerC6UDDKkk4bEPVC3hb3ABILHIfkcC8YI/KH/IeBwGPABgWkXRZBZJBnjIG6aBOAQX4ZH+noGgE+eR+RQQcuBy/qYdwAgoMiRB30xUGTMdE/BxoC7RFI5x7+YlnRFxZuYvgAz2gDHnq/mHe+H8PY6RuGha5vk4fw9MkunKJ5Z7Z8Ixgf+6677gp2yxk4DcNcVhAaw71gUE4M9FwQgw/HkLtnDiwQMXl8AjyGcUwGAsI9xFf/6D+MAizZoIPRPKff5OWeSXEkp24Cq0ydJiBZk7SiWHhCq9LRI4etWVZGg9KDvz8dqbQU34qNVdmQXKq9vSdssCBXTVZCtKZOUisgkkDxmQirqApOmQafkxDxCQJepBYi6i97PkqurGAjTqtjNG2HhvpsMj4d/JXK9NCkLU002dKKpNVpjC25lDVNjtrlK9uso71O88PGpwSoELWn9u610YkxW7+0w1qam6xWfRV+nSQARjwOLmfcI2aP8fo8IrTwFF4ifCgEioY1gpKSzpwg1ORFOEljrn7qp34quOdVN3+/3Mnrnk1WfL79GXPiQs/cIGvMC3PGgsH+DALvIMM84S6gAIAKCyHyyjOUiL6xgHDPGPwtC+3xyUnKc4/8QN4fX7jIxziJ/Rn3fu3gwl6RgwX9pk4IReXtG+MgeNvkYRFlTLhtAAjjor8E+OCB9ugf4Oq/c3J++dwxZ1js5GVBcECiTmLGQjnvHzzGMoNn5CH4c+qDZxzYBWx4Rj5ZS6c2esvpO2e2jMqBBj/xr/7qr4IBYPKhqEwGDL3mmmsCZtIRBkSnzhXBXOpkkwnXCCGBIawomKy8BQPkEDj6Rl4HGYSc/AgYbhGWC/sITCwC+aUvfSnY5IYAG/4AOnlhPnUx4RzZph0mkknIKzS1NPMSODgz0n+8NzgFi7JNyroZkqv09PEBG+HPowhwSimO1xesolomaG21FWRpFCo0cWojFuXPe8T4EkPwK+5ULm9Dmsj+4UFLpacsV8zbtOosyT+LynqpqamyRElpam9Zss7q+FVxtmR1DTLTq+M2OdRlNWN9drmUa2N7m7W2N1kV+zMaS2FiPDjzUVsvtyLG/ESC+0CB1VY2nQn2WnjmQs88wn944TG8pQzXrMyMG2EjP4qDTMArlAw+kodX3Vg0xOzZ8Iz8HsrJ55H2USQAzVdf5t3zUA/ziVUAkHh+Dr+hBGxwko95Y3Wmr+5Cs1mLBUM7rNTMNZYs+ekT+ZAdXA5foFzpeO4ywj38IA/9Q86QIV/9vT70A7lD2UnDSyCNfhEcvABS3jgxLuScNPLTT4KDjAMPfWKxdACjP5CXoQ9Y7zxnvG7BhMdBHQT0heMCns+fQQAfe24QwAY4K29wHiZInIUWBBlIQPNtPztgUn/pl34pYA7ChGIyQB8YnT6X5IxyhvDrT/6gPgJL2wgGf2ubD23BAFYOhAzEpq9MJGdf+Njxm970pqBO6qFOzF2AhokHKGEoxDMEhhil4Q9i8QfSf+ZnfiaY9LSEAGugWm4O/Uunpmx0cFjgMG4VrS2268SADUYEHDWNVpjMBD8n4Gv5MQFMg4ChqlRlWaUfU5nOQsYGZEOk1XZVY7MlZOkMa6IjgNnUpE1JQdNjg1aamjBNuW2Ue8jbnp5+KZpYXSnXqtbi1tbUHvx52pa6uG1c3WbVeQGhXKVLmltt/ZI2q22plksmKy1XsMGBERsdHxN4lYKNan7YGRN/Gb04E/wJkZk/GTsjsPABYXbhZswQ6fASZSIN1xUFgo+u1F6emAXqF37hFwLh5RskuKeUC8uMX6PgWEbMJQpBoD7kjjRfhemXp/u8Yl3jmqAItEteFAWZoF+AFLKDIlHG22TOmW+AyOuD6CP1EAOwpFMP18gQbbJ4Uc7HTpuu9JSDb+5qcI0yI3PE5HWrmfI8x8UBZFzBIcZKW/TTF1EsNd7i0l/acV7zjH4AvugIBgHjpu/IO7xxvpBGGdplI5pnpDsQ0SfO26BjEOBC/QKu/5q4OWjBDE4axBo12nnyNiBeb/PnEMqFJEzhSYLC+eYrV07hvP/3//7f4I0XnwJkEhCKn/7pnw4m6WMf+1ggODAFJsFwTD/Ahb+FfcsttwQTS11YRLz9wDRmMnADf+3Xfi0oD8FElIdVDJDij//7Tnp7Gz9cNFvSsTwAspwUupCT0En4U7mijWUkJDlZJnn5ueNZgUXashEJ8J5dlnnqOVtjVRapkQ+/eaX1r11jR4olOzCesX5Z5ilZPZWyZpZKIVrlgq1esdzqkzXGd26HB0ZtKjVt+w/22vN7jwoiBAvTBblTRVu1JGmvf+0NwQej+Lvd05N86Hzc6tTPrWpj3YplM1+xq6yyvJ6zQCB48AlhgycIFDwjOA/C4MI9wu15eAaxN+f7HGyAIpwIogMCoMI19XN6lQ1DrEd4ynySTl0u8P5reUCBcpTnGXNHvQRACGXhOX2hDuSE/mF90AdkgnJYM1xTN/Uy3ueeey6wTqkLeeEZ5amLurlnbv2ZE8+5d9nASqN+rCiUE8CjfvJRH+Uhrp0YB7wkP+nwCDkGBADWMOi4NeFzg/xxTx6eUY+3RaAMRJ+8HviIZQUv2JPEyoNPpFEHdRNom7o9jbLMC0c8eMa42QfFquQzDkFDC9DiNDxE5e4TE8TpWJSdDoQnhNgZQczgSXNBOh2CeV4GS4YDXxwAg1mczeCP8/NGCDMT5WElowwCiDABMO973/sCVwiGIyBMDv2C2UwIb0Jwnfg7U4yLiWfyMB35O8dvf/vbgx+OwvRMZlIDLNmSZSsDa8DkviT43iv7GfJ7otEqm8aSsRkB4OcDpUjRjj23y7rue8gqRlOWk2sz0VpnxaYllq9psoqlK2UFLZdpwutr3n/LPOfXwBrHdHFSQDVhR/bLFTkxbhx76e4dND681d5cYyuX1tuWTSssXsXR9pwVsnJ7MlPB30tqrqsNPoTd3FBn63k1yfeKNQeMDwWBX8wbAuUCDa+DfgtYyEdAuOEbKyMCCKgALgiqzw1luKZeQJw5IB+KB98oixxQ7yc+8YngEBeywx4ZZXgGkKNs+P4ouws9zyiPW0x50qiXsUDeZ/qIEoTBibIErqnX93WQE36ewjOvw4m+0x6WB30gD+BAecAZ+XFFRKYADIAm3Ccnxk6gTp5RH4G3o1h+9Ify8AzLCJ5iGXGwj37SDkR5Av0kdgr3G3JeUI6YcQAu8IUx0Bee0Qdi+uRjoSz3xOjWPffcE7RFP7H+tADM6x6V0+lp+kmazarh1RxWAJ1kUEwInaTjTAadZEAoMwxEsWEsz1ktiMNMg5xxzix/jkD+9m//duAuMTF8wBgAYROXn0NgPjIxtAvx3p99AMqQB9MR4aMfKA7t0F+EB3cLV5B+0i6TwbHpd77znUHdvDGh72zS8q0Vju23L+d17AorTedtYHjIDhzpssl0URaDTM2SrBL5HhV5gY8WtFQxa2l+wJjFEpC1xeceGwVo0YrgT6BM8ZsZk0msfJbPWgTeKc1kGfHDu8g0f3ZlSrxQHngiIMO9iQQ/QpTw8YfOZGJVqb6oXKdSLmuXS1Avu2RzIFz8spy/64S1Bk8ZP4qGiYxyopiMHQFHWVBmnyv4w8of3ieAPA4TvCMdocZd5WAZrhTyAWA5AHBw793vfnfQN+b3jW98Y5AGsKO4zAvzRR+4p5/0jf4zf8TID+15n1AmyvCc8rSJ7FHelR+3hTYBNtxreOGKNRvRNwL8IKY+8sIXxsG9ywt8pC3a9bL0HwsKyweec085FJcxYJHhjtBf5Nf/kBv1LkTU70Sf6CPlOO3LeRvao29OPGO84ZhAWU/DamERYK7gC3MHAD7yyCOnjRmnXSBMfIdGHeM3T6eINwcoJMTgfdK4dmYQ+yTDXCYDxrjZ5wJKcOYgQL6q/M3f/E3wA07OugAy/oewcGkwOXGlbr/99kCQqZfNYszzd73rXfbmN7/5lEDxWws21/wHm/SFV6woGUQe/GVAzD9/gTVTlELzpoff7vDHu/jTq3wyoFbWwhqtsvXtbXbfs/usc2DEItUSNoWIgCKdGrfU+GjwOQHjj4TFqlVGyl45s9rkpuRjywKZLmUtWkgHIBPNCFgyHObirU7GogiQAIRfUJdk8ch0kdQgHFIyxfxZF2W0tABhaWOzvfKOm21pW4tASCCl52Njo1o999vqNasDxYc/8JWVGWFHyAAGgJn54Y0LZ6RYoV2ZfE5nI8YBfyF4ipACMgAZc+TKw/yjaFigWDMINflZKXkTwtzRDrKB4tFP+oUS01d3KdiLYN6oG2LO/Ig+80hZ8hGTx60PnmPBYfrTDqBA+nxjg+gjgXzElEFG4AttUD/BnyOf9Jmxwgv6Ap/DdVEHMTwCFLAO4YOD5mKI8hBzxmljXFLapV/+jHa4J3Dt4/Vr0gHNT3/608GYeMaCwrPPf/7zZ4wVZ1wwTOUuFMSvmfmBJR2EfKDlTCOdgBD5RBAzUcSB8inmOUxnlWD1QcgQMF7x+eRB5EMwEWSEkbz+ahKmwzwYidLgEkEAlwslhKBC9J2VB9PdJ5z6oQIfM5qm3zOgWDwpXGyWNre029btlwW/1H5g197go1DTYsPM92mLwg6NEfAIXhULICoTgctVoXoAieDPdOSmgk3YarV7xWVbNdlLLS0Xjb8qOTo2af2Dw5bKime8GVLdJbljlbJu2qsrbZ0U56Itm4PPF8BtwbX+Ef+ZA7UH744d6wp4x7/BqcsAAP/0SURBVEoKX+ABfGHFciGEwvPm1wAEdZAHXrHyAkA8n21+WQGZI6wT5oJFAX5icaD4bmngJvDRI95gsj+GglK/zy35vB76QAAkUATeepAPcMJiYJ6wxGifmLpQQK4BFNrjGfKBLPj4mEt/BoXH7eS8gfwZ7TEe5MhBBQsCV5F+IbfwiL4ii7NRIEeqh9PozAtWI/XPxlPSwn1mceV1vQOek+fzOYWfxKQRe6B/n/nMZwI5gNjApq9PPPHEnK+mF0vf3vuzpHKwYSBYD7gYTP5sVD6BzjiImIlj4DAfBiLcvK7GV0WY3K1BcMJ1ubAgWARMbIiJBzj8dymY1Qgu/WMCKOMTQn28oWAFpX3SSSNQP0TMPc9dsGgvmNhY3Nas22BtyzqCt0EFKTrfoh0fG5cbVbKmhkbpfsmGRsYETM3BuZU6jYO/ttiAqYwgsN+jUJLV5LOlmoNU2XvBfdAn2iO/gI//aB/yOEz0lZWOvvKaGeGnz+x/cA0QUGd5WfJjgkMoK0BOHniPNQF/ZmsPkIbHtIEysHfGSs18shAAAJSHl5T3N34oI1YJbzSwXnF1ASV3O6677rpg45h+YAFA1EcZNvRf+9rXBmVolzGRz+eRBQHLlP0d9va8bfrKCwWsN4CLsfEGDCJPsJCcBBFi7n3+kRmXH2SL9hg36YwH+XK+zsYnlymeAfjIHvnpO/MSBievh3xYg77Z7v3gGXm8P6R5/4gh8qBbbDs4uGDdAtyPPfbY25988snF/xH8eeg7R3oOaDbLBlD4/d///QDZnZxR5eSKi/mIIIKyXLMnwAoH05lgzF3KM4EwlzIuLDDSJ4ayWC1MCALHyssqyD1MJw+xl+MaYaVOytEWykVfINJJc6EjkEZ5+nBKmOiPhLGxSavS5g1Kn9lkngGBqKwZPjRUsA284RAIBrwIwASe+Grp/CEdsJlhbYQNnuCSMrpQffxqOvgho8jzhcn7ByH8uESY7lg0EMqLYJMPIIB/wThOlmO88MFBGb4D8gTyhgU43D6AAN/JB8gAUNQP33hG/fAMAIGvgB3lmRfqxfxn34a/ywQo0A77cqR9+MMfDvbKIOc7IMMPNvnZCIcAqZ+6iCFADGDjZzC49ry4gLCQePvImSgWJfKzz4j84YIzZq4ZP0Q/aBNAYdw+ZuQEq4LnPIPH/sts8jg/vT+Ql/VnTsgVCyHgBwAQ4Al84lfPjBWinAfXAdr3PtK/cGDDmbeqzAt5sVqQA/H6rC2XcvqvUZ4HEtiwOTxzRv8ksYJh3bBnwmAhBhkmmAwAIAyAASiLAuDPIxjOKAca8lLGJ87rQ6gxOx2oMAFZmVAkJsIVwyeE+rh2dyxsWhNTD9/F8dXM22PFoi3yo3iufJOTbNLOCH/wGcqmRptKZ4J9kRZZLvX1J/9m8cn+OiFjiFk4mQ+wQUHayWu+vEB6KClICxPjhGjH+0sMoeAIMC4SfQdYGSPjw1p0kHGiLHxEGanXFQxwCLs2Pq+UdWCCR/CF9qjHf8PjIIOww1PK0i6BMsTs0bBxDxigqLzteOSRRwIAeOtb3xqUoW3aIwASWCm/+Iu/aO94xzuCdnyV5wexfBUAuUCWsHYAEMqRn7pRPvpKv/7wD//QPvrRjwZ9ACyoB4sOHiEXEGW55jmWN3uAzD+AACiSTh+pz4ky4fvZiDzhmAUKkOb1PK//6QP8LifaItCnMMDQHlaaW0ik4ZIxpt27d59zcHGaf5TniAQ23/ZBLCc+KM6nFRhkmGAAqxm+PIxF+JlYfGdMZBjrk0RMIJ8rFOkwmHuuYSZWEPmoi/bCk0MehBzyzUCEEKH0fCgAfWDSqJv6uAYEHVTwx8lDX8iTTM7sieDqJBLVViOlqQi+yaJ+K52N46gskOgpq+Qkndo/IVGKLRDt7e4JvspWVysgS1RZj4S5pY2/43OR+oGwix/6r1QCNDlU9V/7AkGVahMggBd+D2BgzbBqoxCs0IwBUOckLPkh+OYET7EMqZexQ4yVegEEwBiCN9QHqJAGH+EpCwf3fjobHnPvbdAvJ7cOv/KVrwTWin8XBWsDEGHDmPkE5Bgr/aEdXAcOT3JwEneKfjF/nPXg7RXzhQzwlzP4vAcgQ/95s8jX9gEiFjV4whkePsTFSwIAjroYB32GF4ydcUBYFfAOWQBYiMnHGFw+CbQNf0j3MBuFecI1MYsAVpzX4zx08vrol88LC+YDDzwQ9AGi/8i45v7I448/fvp/YO006QUBmTDN5krBcMxaBADfHMa4JYMwE2AmSgFzmTgCk44gIDQIF0zlOeV9gogpi9AgkOTluU8GRBnaoH7/oFCYfIKpxy0Y2gNomGDy02/yUBfKRVvUR5+woBgj5G0uRD4OVq4+CQl/HZHj7oAApi7A4GcowuOgbYSKPmHe0z7X8JMYvkGUYSys2r7qQoyJ8rTFvpUTdVMGJWJcWD6MiTbgi88PMfwhP22jlOTDKiHND8D53gr1hMcQJuf7l7/85eAvmmK9MD7qeu973xsoNVYG+0qk0Q6Kx0rPb+w4WcxfQ0W5WLCoy/tN+4wRC4njD5QDPFnEeHMJb8nL21J+2MnZHfjOQuc8pE0C44QYH5YZfYS35GNsjCNM9IM0eEO77nqGycuE+ULat771rWD/yXWB52GQcdmmfdxLrHKIMQMsyI1conO237IYWpzEnwea7awNxKQwoaxCMBKhh2E+cS7EPgl+DcMhJg5BYN8FxWfyWOFYUWE0AkHwyaCsWyX+62uehcnbom0sHgDETWBXOgSFtgErnnMPsarijgA0p0MuQNRNf2kXN8Xb42ccDgJhQUTgUF7KMCb4ST+9PoTaibyY3eRhPDyn7ygbYAuIk9/LUi98ZGyko2CQAwn5ynlHGw7g1O1vV+Aliwj9dHfLwYZ6fF75Ziwbv7wGp0+c3GY/B35g4QBApLM5y1spwARFZOWGP1grfDGAfgBKyAbgQZ9xj/jlPZvDPkb6A5j5nOI2AsAuY2yYMwfUwziQL8oB1NQL4TLBD8ZNXq7JQ/B6IG+TcVMeGeHan5XzEqI8Y2EhgCe+r0g6Z4hw1RxYKM/+JXx4+OGHg79LHTx4gem7BjJhmsudguH86NLP3cBchIvJYxIAHWIP4XufICaAieSegHBzDgHBJh/uEcoCyjuR7rFfUzcTiSWBMLnyufLQJ9IQXoSSa9JZ/XyiKU9fyol0J55Tr7cDAHKNgiO88ADBFs8CEPAyTpSlDMLnqyx8RNAh5wdtAtwoMX3GhIZoi01GBB6QRtHID9+wCChPXZRhpfbnTtQLLwBXeEMentMH9uOYA3jp40JZickDzyhPGa7JxzP6yXyRDsgBSO7K+TzPR9QJX3DBGRtjpf+MhfLEkF/7GMPjgqiH4IDlLxSoC3K+kIZckY+5B2jc9acN6oCfEP1inLTFvCI7WHrURb7Z+kCax7h2uE8ANkQac8ciK4vniCzV8+4OLUTfKfHfZeKP/4tRfJ3vO4jVlh9CIiQIHpPmMZPGpMJ8ggsQTCd2EGAHnclEaQEsVj+UkcmmnOdFIFldeEYabVA/z1AMyCe7nLwehIt2aJP+0Abp5eT9Jg/ARL0IKYKGwLB6ohwOFvQJIUIgyRsm+EAdzhfGSporj/cD6w4QYBMQfgIo9AOfnzHy0SnaIy3cPw/l7TpRN/Uydoi2ucf6oAwKRf30Dx7DD5SScQGipDuIk5fnxNSLwvpchfk4V1/CRP/Jh6tB3dRDm9TjMcHHR55wG07htukXm8zIEfPBM8rRFjwD6AFW+EvbzAfWhr9hgzfU4TyhHP3iBYe/RSsn6uBHpp/4xCdOpsyAI29t4Y9AJfgzJCcfvSjoRQcyYZrLpYJgLB+a4pU24INwIsxMNJPHhHHNpPCMFYaJRgFZBf27w+RBIBA0lIq8WB/kYUWhHRca8vKceljBy4WAfARvE+GhHldKghP5IOpEuQi+IlI3bYfLYAKjlPQRAjyom3sEm3z0kXyMn/Z55mPEcvCN0XBe+IGCUJ+7lQAb4Ot9hLwfnub3sxHjJzAe+kzd9IM26RfP4A3t0S/4Qx7A23lIP5kT0h0ESKfd8nixRH4UHzcDUMUyom0C9XtwnjpfnSgPLyH67a+pWYx4Rp2ABOVIZ4ykQ8wVAUAijZi2qB++eD54Rlnq4Tngwyt8DimyIDghIwALPJM1+gEBy6mPzL3YaPEz9CIguQjf9v3hMMF0/HU/BcxKikAhyL6qsufCczfhCQgNSgmFVxUmmdWGyScfMXlREISQe39G8FUJAUEpEDSIZ+XkAgX5K0mUHcsEBXcA8fYRNmLGgoWDC8HqyDjoC0JK+6TTtgcEljq4DrdJn7CwEF7q8XYAGMbH2xvSZuu7kwMGY4Z8zK44PKNOwJMxUZ+DH7FfszDQF8oRACPmEl4zNvrn/ef5Yoi84fw+x/SVNFw5XB3qps/UT7qDDTFtwz+C88HrZR74IS1lmQP6S7+RG+bOrSTKeZ30gXvyA0b+nPo8Jg/AjwvE75j8DAxEfuSDwNcpNXcvGd19SYFMOc322yknBABrgHMQBIQGYkKZTBfA8ES7IHg6FBYCj53Iz324Lo+9Lk9zIr/XBbnw0z9AgtPFbI6ilCg8Aomgko/Vk5j2UHLaQFG5RvDdvSNG2Cnn7YTbJD+/XicmP3kpj0vGSVf2rMr7DdE2oEE/KYfCwGfKE1PGA33DiuFtCz8jQBEpjyIyXq69/9TnFg1jI6DclIFoB2uL5wuRj5OYerEY4CMxbRLzhoW+8Rz+wnvaRJFd+YlJp22eMT6XIX7LBiA7wDB+xkTdpMF/r4syBPru/acu+MdCAqjweRKsInjrRFlAEPAChAWKL+gboXNJ3ylJL1HCtdIkfkwCMivoQGy+4u/y2Qcm0IHACaUrF2RXGOJw3jMlhL+cvH6EmWtWWa7Zq0ARsMQQSPqHokBcE1yZEGz//GI5ueJ5O1hPHJBzKwaLD6XhGa9wfUMZ8jFTBwBBX1Ao2kZ5UAIUi3ye19shH+346WHKuCXDNc89oEi+D+V1uaI6YFIv9TiwkQcAof/0j+eM30GPAF/oN22i0A7g5GPT2zf+HRCIeeZtAyKMjzpoGzAEoMnDM9K8TQLkbijyRlv0A6J/HBn43Oc+F/SZeXOiLgAP9wdgFui/ZEGlnL5nQGY2mm8T2QkBYKXlc5BMPCsmwuuKSUxAkM4lIXDhgNKhCCgN91yjkP5GhleWENcoJX0iRvgRTDb9ygESIh9EnYyHMaIkKATKQwzAsLIj5Lg2vjmOAqFolIPoG9ekefv0kz4R4KW3QzrWESekeRPmz6iDZ1wTHGyI6RurOc+pgzoZE4HyxLRN33yjlYBCUwcWiluAEK4YfQCgee6K7Dyhfs6SADSAUbgNgoMOIERZ6oZnYeuLfpNGOfpCmzzjPBDXnBTGOg0T7dIP+kUbBw8efNFt1p5L+p4Gmdlovn2dMCFUnK/g6DlnKXjFjSC5wiGoBO4Jfu3pTggeQo+Qu9KUP0dQPfZriLys8CgPSoBQs0oi+NSJgAIuvoJC3r8weZ94xtsVNhABJsaIEmKduKnvwo+rSfsOHpR1MODeKTx2nqNg1EuM8tJ/zvTQR8CDQD7GSDnq89jHTn8AVfI6z6jfx+lKjdJjjXGPQpNG3xkT/IK8X9SJ1QWQ0X/K0hZ85Nu3gDXpYcsEPpPGeOAXedls5bmPG6uTMzmAFVZb2DqByEuf6A/XslKOaFy3nc5Hn17q9H0HMrPRYiweCKFC6Nh8A4B4q8WrXhQdIULwnBB6BBfBAgxcYSGE25WMGGVyRePe80CkozS4MLTBK2ZWbiwOhNfbDLddTtQBUY6DZozBV3RAgPodPFAoFA1rBkWk3wQUlX46GHhfSXfLgRWesuSDeEZ/ORDndXgIj5N+hMfPNeMhH3XBRywt+gkvIQCAtugzaYACYEMMnwEU6nC+UBdAyph8vOQhL9YT+yzcU975wDUxARcT3rHpCmDh0oSJeugP9RMzhu7u7iNq9/sKUGajCyAzD8nq+bYPqM9HCBWKhIC6+8JJVCwh9oG4R+DJA6E8rrQeo6QQdSDw5EV4qRuXhjxcQ6yo5cDi966k5de8VcGSAbBQSJQX64gY5aYt2uQ5Skk/XOlp25We+lBsYgJlPA/KTxlPQ6EBYoh0r4NnBMivw4G8BPoHPwl8egFlB8Dd0iD4Ncrt7QN81AOYUhaXh3IANe3zHPBgjBB188kDXm9zDfh6P8PEuGjHA2OWNfN9Z52cDl0AmTMgLB9FPyEFO7XJjLKVC+RshOCieCgDlhCHrgh8ZxZQ4jczrLjUhxI44SYBQiiQuzXhNrnmGUABIfy0g2JxjTLxShQlp13a9+coHHkIrtC4FW41AEJYQSgqbhTtoIRYF5SBaB9ypfdr3Af+Xhdl6Ctt+bXHPgbvO32kXtKp10GQMeA6oujkwaWiDw7O8Is2sSbIS/8ZB2/NOAT38MMPByAFL+ci2nOrhPIE7imjuXtRn0d5sdIFkDnHdPIAISD0Ple8MLlCLUQoI4qEAlEPwo7yAgC4a2wIYx3deOONgaKRhnK52+ZmPgqC4hHYi6E+wAICOHxVR6lpjzYAIZQTwiWjDuqk7w6SKCFtAXY8BwQAR/9EJm0ABuQFOB1QeAZRn9dJeeeL18U9AEh5AkRZfmuFu4JlR8A6w9oJ1zsf8RwAgh8OIrRHGwKze/UcIDkvnzz4fqULIPNdoJOv22+VQANE3/a9nTC54p0OoTCABmCAwrpFABETXIl5DhAQUD4Uj2uABkXkDQ6bt36i2suTj/wQr4TDJ1Epj+Xh1gXXpNEfYtK5DvcD4trbJyyW6AeBMozHg/cRXpzkB8Dx8e+V18IvJboAMi8B2jHzA1I+/8YG9SkFn41cacNEGmVme/bdIu8PgOBj4h6w8HtC+DmACUDJajkiUDqitG+pqnsvWB4vbroAMt9HdNKVWyNlXiMFxYJazbUU+VYUHEUuJ1fw8DV5IY/DVPbsyMl6idkU9QMjF4Dh+4gugMz3Hn0vzOmLx+S6QGdNF0DmzOhc8+3CPJw/Oh+AdQEET4O+X4T7dMZ5vnhyvutF8L9X5/N8KvWLAYS+p0HrpSaUZ9Pfsx3rmZY/lzw+n/N1vup+qQDEmdR1tu2fTfnzyddzSudTaM8FzdW/xfZ7oXxnU89iy5bTYsqdad2LofNZ9+nQ+VKSxdR7rpX7XLR5On060z58V+jFIHDlfZivT7M9W2gMcz0/nXIL5S0nz3+65aC5ypxJXfMR9b1oBfM06FwpXLjM6ZQ/3XLz5Znr2dmmz9fmeadzLbiLoXCb5e2f7j00X9psz5x4ttDzMM2V90zzldN8zxcqW06nm//FRKerEAvln+/5XM9mS19MPQvlWUwd0Gz5ytMWynMmz88LvVDCWN7OXPfh9NmuZ8sHLZQOLfbZfPmghe6hxaZBp5vutNDz71WaTznmenY6ZWbLu1Ce8P1C5RdbdqHr8hgKX0OLyQPNlnbO6IUQVG8j3FZ52mzxbNfQbPfhGCrPA82Vz+l0r6Hye6fZyvhE+v1sZeeqD5rvmdNi8pwJ0ffzVfd8tJDwz/d8tmeLzb+YsnPlX8w15Pez5ZkvbbZ4rutwDIWfQ3Ndn1M6n4Ljdc8Xz3e90D00X+zXUPlzaL40aDHX0EL30GLToLnSw7SYPE6nk/e7Racr4Avln+v56aSH08qfz/Vsrnyz5ZkvLRwv9MwDNNszaLb7cAzNlnZO6FwLYLg+v54t9mv/pmU49uez5ZstDQqnl1+HY2i264WeQ3NdO5WnLSaP01zpYVpMHmix+V7stFhhXyjfXM8Xkz5bnrmel+ddKN98sV9DM1/3miG/Ls97ugEqvw7HUPj6rOhcCmS4rvLrcIBmAxMP4Wd+DTmolMeQX3vexcbQ6V5D5ffQ2aQ5zfesnDyvC8PplH0p02KFf758cz2bLb08bbH34fSFronL02d75tezhTAAcV3+fK50KHwNhdPPms6lYHpd4Tq5nis4gMwVl1/PF6Dya4/9Gip/Ds2WBs2VPhuRZzH5nE6n7rOh813/uaRzItDz0JkoTjjvfOXmqnu29PI0YuaJeLZn4fQwkBDKQcPvwzEUvi9P8+Dk1+XpZ0znSgjD9fg18WxhNhAhnuu6PG95gOa7DsdOp5vuFE6fK0+YZsuzmHJz0dmU/V6kM1WCucotVF/4+UJ1zPZ8rmfch5/Nd10eysGiHFA8lD/z/OEAzRWfMZ0rofV6wvVxPVsoB5H57j0tHM8VoPA1NNt9OHaaLY9T+b3T6abPRaebf7F0vuo933TWQj0LnW6dc+U/nfRw2mzX86URl1+H0wAJj0kLxx48fzjN08tjD05+XZ5+RoTini3NJsyLEXDyeIDC107hZwtROI/XVZ42G82XZzFlwjRXejmRz8PZULie8vBSpdnG4uFM6XTrmCvvXOUXqjf83K+Jw9fhGApfQ/PlD+cN55uLFnoeptPJOyst/juH81P5ID2eK0AeQ4t5thCF0Xe+eD5aTJ65aKE+LmYM5XQmZb5f6UzmbqEycz2fLT2cVv58tmfE4Wun8vRwgLA+PPb0cotktgDNllZO5elz5Vs0nSshDtfj18Tl1+VuEETs6eXX4bx+HQ7QXGkeE2DUbM+c5rqGFroP0+nknYtOp/7vd1qsoiyWFqtgC+UL38/1bDFx+bXflwMM5Nceh69niz1wD3E9X3zGdC6FNlyXXxOXXxPmApByMJkLXMIBmusaWsy9U/gaWugemq/8bOR5FpN3sXQ+6vxu0zkT8hCdTp3leWYrE06bL3/59WzPZovLr/3egWE2wCi/hsrTCZDH/szJr8NpZ0znWijD9YUFf7ZrAATifiEwCef1AM13XR77NTTb9VzPocU+c1psGjRXOjTfM6fF5DkTot5zImTngLwfPtbZ+kXaXH2eaxyLTT+d+4Wuy9Pmup8tLg9QOVB4CANJ+TMPUPgamuv6jOl8CuhCsV/PBiDh53PdQ+XX5bFfQ7Ndl8fQ6V5D5fdOZ5rPaa70clpsvpcqLUbY58ozX9nyZ7PlnS/PXNfQbM/miiGu57sPg4nH4QCVp82WDpVfh2MofH3WdD6F0+sOtzFXWnl6edpc1/PFENfl9+EYmusaOpN8TmeSB5otzWm+Z7PR6eY/HUIQz2X9pyvY8+Wf7dlc+cvTT+d+rmsnT1uozJnEs11Dcz2bK4bmuj4ndD6FMEzeTri92a7nSitPD99D4bxO86VBc11D890vlBc6kzxhOt3889GZlnsh6UwFe7Zy89U117Py9LO5X2zeucrMdl2ettB9OIbmS4PC1+ecXkgBLG9rIUWaL/9s1+X5obnKQGd773Sm+aC58kJn+uz7geZSivmUZbZnp1PPYtJO9x4Kp82Vf648c+WHyp9Bi007p/TdFNZw23P1ozx9tnyLLevk6XM9D9OZ5IVON385Laa80+nkfSnT6SjDXHkXU0c4z+nkP1d5Z3s2V/7y9IXKzlXPeaUXm4DO1p+F+jjf8+9WWehs6i6n08l/unW/GOl0leF08s+Xd6F6zub5Yvo4V54zKbuYMi8IvdQEcqH+ng/lPVMezVXuTOs7HXoh2jhf9EIox9ko82y0mHKnW/dC+c+0ry84vZSFMUznahzngx8v5r59L9C5ULbzpbDnqt6XDKDMRhcE9+x48N3k3/fr3H23FO5s2n1Jg8TZ0gWQeeHoAq9ffPR9rfwX6AJdoAt0gS7QBbpAF+gCXaALdIEu0AW6QBfoAl2gC3SBLtAZ0YU3Ht+HtG3btjXEsVhsTalUWhOJRIJ70WruuQilBRS+V54jJy+/7Vp5Tl2LjvIPz0kvFApHdu3aFX5+gb5P6ALIfA8QoAFg6PJWhQAootHorVJuU4zyAyhBXq4h5TkVwvdh4j6c32NPOxMK1+PBSdf3qu4jir/15JNP/sPJ5Av0EqcLIPMSoR07dgAgAMctAAjgUVFREQSUfnp6+jsUtzyNfOH7F5JmAybvj1+HKfws1F8ACGvo43p+5IknnriXxAv04qYLIPMiI4HJ+6VAtwg8bsX6qKysDNJRMkCDUCwWTymepxN/r1E58ITJnzkPRIAPoPPxC+Dz4qILIPNdopMuztukLO+Lx+OWSCQCl6ZQKATBAcVDSJkWJPK5ElLWYwIARchms5bL5YJnxFhGpKfT6SCurq4Orqkrn88H+cLEcwDQ63Byy4pnxMlk8pTFxfgYq+ehbvpE24QzIR9nOYV4hfXzgQvu13ePLoDMC0AOKFKuAFBqamoCJXBAccV3IFgMUR4FBywAAYIrPICFkqPUBPK2tbVZVVWVNTQ0BADR3t4e5KW9devWnSpDAARQeq7pX3d3t3V0dAR5UWrGUF9f/x3AQLmBgYHgOW1OTk4G5TOZTNDPQ4cOWUtLi42PjwdhbGzMJiYmTgHe1NRUwAfy0w5p9N/HciYUBiH6dDIOLJ4LwPPC0AWQOQ8EqEjhPibFuLWuri5QEhQGIHArhdiFfjYiD8/Jh4KlUqlTaQQUubGxMVB+AIM21q5da83NzQGgEPO8trY2ADUABlBwK4LAfTj2fhHoL5YM15QHnCh7JuTjpH4CQEL9tMs94EJbBK4Za2dnZ3A/OjpqIyMjQRgaGgrSKYOFRHl4Sn1cL5ZmAx7RP8jNevvJ6wt0DukCyJwDOmmp3CPFX9PU1BQogVsXrrSkzUUIuisbqzsrOeAEgKxcudLWrFkTxIDGhg0bAmsAS8KBA4VDcQAeyJWIermeTanCz7imTZQby4IYK4T2li9fHoAMAONlw/XNRuF83g7jo14CAEO688bzQ4wHqwrgYDy062BEoJ+Ml3qGh4cDEDpy5Ij19fXZnj17AqsLy2ihPoYpnPdkX4LNZYHO+7m5QGdHi5+JC3SK3P2Rkr8PRUQwURwPKEhYccKEUqEo5MNtcWsDS6G1tdWuueaaQLGxTvwZIWyBLEaBytv3MuF00rhHUU+cOHHKjUGJV61aFfQHIPOynt/rmM16KG8XIg1QwBJxkAEI4AW8IgAg5HNQoS2useK8fYB3xYoVp1w17wuBOrB8AEkCoHPgwIEg0F5vb28wRoB8MeRjPUkX9nXOgi6AzCLp5CvkewADlN4VBcDAYgkJ5ClCcTx2K+XKK6+0K664wrZu3Wrr168PrBKUmdUbcuUqJ+rgGTEKBaFonpd0V3r6Qt6w8mIVeB3hfP39/cHqT/zwww/bfffdF/Tv13/914N+Qd4u5GVJKydvN3xNOcaNuwPAAATON3joQMO1j8FjiJgxbty40TZt2nSKT1B5H8LtO1EXbXrbe/fuDSyer3zlKwGAAkik+/gWSRdcq9OgCyAzD/E6ubKy8n0AAYRi+CYlyjEbATgILgp60UUX2ebNmwNQws25/PLLg9UYpXFXYDZlnY1QApQIN+buu++2f//3f7fVq1fbz//8zwd1Ug/1obCuqH/+539uu3btspe//OX2ile84hRoQDwfHBwMNmOJ2bClj1hQn/3sZ23//v32N3/zN4FSM1YACCsLy8LJgSBM9JHgfcBKAmToN7wDbB1guHeXkmv6TllixkMAiC+55JIAjNl3Olvy/tEmfWLsPT09Afg88MADgeVD+6dBFwBnAboAMmUEsOAGoWwIW1gpylc7hJU03wvZsmVLYAVcddVVwSas75uETX7KQNx7fbMpazmRl7KUQzl+5Ed+xB5//HH75Cc/aXfeeWfw3OshH8rypje9KXDJvvjFLwabwTwn8Jw6nnvuOTt+/HgwNo076DPPH3rooQCgPv7xjweKDRD8v//3/+wHfuAHgvq8LW8vTDzzsdEGLhKWgoMJ12GeeiC/XwOWS5cuxS0N3Dbuact5eLbkQAx5fyHaps8AqoAjcLHgEQC4SGIv5+0qe+GcTogugIwIYJHQvQ9/35UDZUC4HBTChFDy/Prrr7dbb701ABaUAosFQimcwqASjk+XqAfloG76+I53vCOwUujDH/7hHwYWR9iS+ad/+if7i7/4iwAAv/rVrwb7LBDtUxcWzPPPPx9YGjfddFOwsQwYomhf/vKXA8vh6quvDsAKgPjmN79pt9xyS2A1ofhsBnt9YaJuwARrjrqpj/L0ixhwcd56IJ008gBq1113XWAB0ncfj4PCuST4SNvsQ9FP2mI89AFeOM/ZWP6rv/qrgGeL3dMRXbBwTtL3LciweSsh7ly2bFmgnACLr7AODE7cs4JfeumlgQvECssegb/WRVAhrl2ZnVypw9flirkY8jqIUY53vvOdQV/+5V/+xf7sz/4sABuvGxfg3/7t3+zBBx+0rq6uwLUCFHiGMpHG3guKjQvHeAApFBmFevLJJ+3Vr351UN/BgwcDvpD/5ptvDiwz3KpykCFv2FJxIKGvKCrPaJs0eOyBey8HSNMGgOf1hnkVvj4b8vbC+0QQ9QMuHuCHu7XE9P+RRx4J+Pvoo48GVs4i6QMCnO/bN1XnZtZeQoTVIgV5H5YHAoZCEFCEMCFYEEr42te+NlhZ3eVAAFntWKkRUECGNATRD7lB50opygkl+dmf/Vn7uZ/7Ofv//r//LwC/P/iDPzi12mOJ0D/fW3GQQaGxcOg3oICFgyXGZjQuHmlYR7hOgIkrF2CAu/S6170uAFvyEXx8AAl88DdH8MOBhdgD6Q4sHlOOfLRDX7CSqO9MLJdwn7iGuPf+Ui99xIUDYGib56RDjJd2iQk8c8Dx5x7gL9bal770pcC9ok4WqgXo+9Kd+r4AGbdalixZcko4EAgUIkwIGO4Aq/jFF19s27dvDywTFAQhRbhQMl/leCXKq1KElGcocngP4XwQ/aA/P/3TPx0AzH/+53/a//k//8c+9alPBRukjI0N27e85S32gQ98IHiT8h//8R/BuLBGfvEXf9F+93d/N3AR2NOh3Gc+85ng1C/lGC/jARDe9a53BdYFIABYYTkxNldk+gFYoKwOtpQlndgD9wT4HQYZ8tNf+HnbbbcFr+6p28PpkgOLE3WQRv/D4EI/6A/pDj4OLsR+TXm/dwqnEeg75Tmz42+teFu3CPq+sW7Ojya8SAir5Zprrilppe/EcsFiwVVwQYMQJg69veENb7A//dM/tU9/+tP2Mz/zM3bDDTcECocgsaqjpGzkIlQuvKQhrAgvSkOdKM2ZKMjpEv1CSe66667gdO+//uu/Bn3at29fcJYEqwvhJ837w0YmVowrB3lcyQFfrBmAElcQtwWAIS/PADB4BVEvSotiEXh75G4PwEFMHg/0wQNETB6ACZ762SDIeXs2RB20y0LCInD48OFgP4VrB0PvpwNjuI8E7zvzSx7m1kESOWL8jBvXCR7CG6xeXv2/+93vDgA57PbNQu+TfJYUOk/ef8/S+deG7wIBLq2tre9D+QAAVm0ExYmJR4FQnP/xP/5H8FbFFQjB82sUjICgEbvAIIQuyMeOHQtWMIAIIGNvA2sG8/98EG3TH9ylX/3VXw0AgTdBWCS4SYDkK1/5ymDfhDxhSwZle9vb3ma33367XXbZZbZz587g9e2HPvQh46SyE2N1xYMXzhPuUTAUDcVyMIFcKcnj/KGfpHk+t2CoA7DDssRVY5OZNn1sgN6ZEu3QNwc/2vM+UL/3heDz6mMjpt+eBoXnnEA5v6Y8MXVC3BMAZa+HPvCWDoBbgPiw123fix/2+p4CGa3E90jRb0XRsVaYYITCCcHBLfixH/uxYNVh/8QFywmhKb+HwmmQpwNeuBKADZvICBgxp3WdvM7yuk+HGIeXRZABkF/5lV8JDqjxe57/9t/+W2CJsHf0Ez/xE4EVhkvF2yH2DQAZlPxjH/tY8FaJsXNu5lWvelXQX6+bPqIcfk067aGs4bduzlfngysf5LEroVsCDlBcYz1yIBFLxsl55NcLUTgvbbGYcN7H+0oa/QrHlCE/9wRvBzlwcCGNa39GGQ9eB7EH6mFMDmCehiw44GD5sKkuFymwKBeg7ylXauGZfAkQJqdW7jVMMuCCsCEITiiU8tiP//iPB4e7fJWCyOfCdDrk5RAmBJo3MlgvWATEWDMIWDjvmbYFUdbLM04A5Nd+7deC8ZD+wQ9+0D760Y8Gm728eobIg/uEhcObsHvvvdf+/u//3l7zmtcEfWbfiQN9gI0Diyse99QLMMBPtwhcgXgGEft9OI18xAAMoOTuFGBHm7hH5QC/GPI2KOftMhbAxd0276cH7sv77IF6COUgU94vL+91ed2MiQB/iBkvgbp4Toxl5i4pFvTu3buD/TF4C2jPQ98TYPNf2vYSJJnapZe//OXvr66ubsQ3JjDZTijPL/3SLwUbmJx65d4FyAWuXJgWS+E6EB5WMjaCaQPhIc3fxLjCnmlbTtTB+DgshwtE/fx4EsXF5UDJ3vzmNwft8MaDt0fwBKXGsuJUK5u8vIbFVaKOz3/+8wEI416hYN5PxoOriduBIqBAKI2P2Yl7T6McCkheYgcX+gzIAWpYXgCx8w/eLJa8b94eyowbcvTo0YDn9I80V3zvcxggyuMwUbcHv4c8v48/3A7EGEkjhm9+zdhwCbGeWXRwy1kU2O974xvfGLxgwALmQOQcdKuszPfL6juqPE+fTHvJ0dlJ/XeJ5BZ0SmDX4HujRAgYkw+hKEzq29/+9mBFRxAwVUlnz6Tc33dBOhPyNiHa4G0NCs/mKc8AgPJzM2dC1OUB4WUTE8V3iwmlRegBBYSaMbP/Qp9QEMYOyOA6YbJTDjDEmiAPQINVhAtDfvjqr3h9jGE+hfsTvqesuw0E2mXlpl638KCz5Tl1s6fjrhFK7W1yTT8I4WvvYzhA9IWAXAAK9Jl7Bz/yhesgZoxurdAmfeCemDzIADIIqMBnr9vbcqIu7tkXY0FgHvgN2Tx020vx9fdLCmTY0F25cuX72GRFwMJuEWkIMm4D+xKko0CsEigfyomwExAChAkiX3jiz4RcWBAQrBksDASO/vhhP+/nmbRFWRTGBR+iHgLC7cDpY/H+eDn4QN84S8PqiQLAI+fj5z73uWCfiv0ReEV+Bwvqcl45+Vh4BnHvSg4w0R/qoh14Qb/JQ+xlIOeFxwsRddA3FhbmnroYHzyAmGPSfNwEv/Z0J7+nbfo1G8jwnODg5W25i8PeH/e0y0LHmPlpCZvxgLrPAVQ+Ru8b7dEXl5E/+ZM/sW984xuBBellZ6GXFNicnXa9QAS4SFnfBzjAfIQsPAH8+A8lweT31RJCANgUxQdGCBAclN5f8foragQgLBBhIh0hIN98RFkCfaOPlANoaA9XxoXMBZWYOgkIGELueajH2yUuT3fy/pY/J6asr/IoAeDB61XcC8x133AlL7+DQjFQHkDS+0cdnifcrpO3Q15AifZYuVnBseY8z0K8c/J2ytvjnj7BWywYBz+CXztfw8/CgedeF/fEEO0QZgMXiLyMjfJeljzc4xKzH0QaLinuIPO92PGGibp97AA/+2j//M//HFiUcxAfUl978vpFTS/qPRkO0cmHHbnoootuxYTnkBOTCqGUCDNH6jl4hnAjKGFi0hB2hADlYs+C8qyGxAikT64LWZhc0BYjNF4WkEOhiWmXdlBoFB1XhWP6jMPdEZ5zTZ9cgAkucF4vcbh/4WdQ+DnKBtDRFq+wsSYgTgaz+tIufeTtzg/90A8FCkLZMF8g2nAehCmcTl7GBsAwH7iI3l64T4sl6mX8Xj8KDn98/hwswqBBgHdhICDQN9L8mtjr5d77Th4HqHJAAUiQLeSIRQkQYYFyOWKsWC+cicFyxTo83TE7eTk/q0RbyBFWG4tkGTXqOYvvGlnrXziZ9qKkM+PGC0BXX3115/bt29cgXKyuCIATG5WcTsX1ARwQhtkE2tOJUbqnnnoq2GhDiNiIxKQlAAIICOdqEConyiJs5fXOReQl0F8EEEIYaZ/NSVZihJJ9E5SRPRGUHiECgHi1yR4Grgxj9DG5YpT3g3p55qCEwrAKsjH8ta99zb71rW8F/eBMDCd9+YGjb1JTFqXx8ZFGWfqLwkGubJDHTty7ktI+SuaruNdZ3t+FKNwG1ywsgKFv6lIf/eba8/i9g4YHTyMmj/PK8zNGYgI8ARyYG2LmhEA6Vih7edTl/GHMzzzzTDBHbOQiQ9SNTLl1fCZEHYzRY8CVt1D0CWucjXqAdjZSmbe/WD+q9aIDmbBrhNIhaE6Yo5wBufHGG78NDBCccisGIt2JiUNAUGj2aRwIqIeVg/YQEhTF/WkoPOkLEfkgBBhQoQybrZyjoX+AGSBCWwAaAkwaVgDKhIWDICOkrGSAA8IOzdU+Ckg5AJQfRPKjPRSAcSLwKA5AzVun//2//3ewCofr8j7DCwQYKweFcsUkeB6Ia9JQTvpNGygaIM0zVzCuw/cLkbdB3SixW3eAn6eHY/LTT2L6wjUB3hPIx70DCXX6uJgL3zdi7pEBLAYC/YU/HpOXPMwDdcBv5gg++Z4TdVGH8/tMib6F+QchRywaLEykyUUKNogZyyz0onShXlQgwytpzrNw9J+NSmc0k8xJ1R/90R8NBAFyRSEmX1hxnLy85wlfI8AoHwKDlePCh+Kzt4PSkJcQnvz5KNwGY+At0GOPPRaUpV5WPgSR+shLupdBgOkTwVdLDtchyPSR08kIMmVRbgCYHzPec889wStpgAwFIA9AyY8NOdnLmHiNDz9/53d+x9773veeGgsxworC0C71upWDYhKHhdnTyUO/GQsuEryCwjwK82IhIi/5qJdFhX0Xxu98InDteT3dY/rowUGGa+ojcE8+BwLkiXG49QKPfK4Zg19Txq+RO2LahFcsEgAPdfCMeqmfus6WaCPcPvML2GAtMkecyeKAJdfOlzJ6UZ2veVGADNaLAOZ9KDuKj5I5cXCMXxuXr8BnQkwa5PW4gNIek4iFg6JiafB7Gla68jLzEXldMFCUT3/608HrScAFsMBFQhCxGBgr1gbK5P1AGVAK0lxBMJN5zpshygIq/CiS1+UAGQBBOvyhDUCaX42Hf9zJDyh/4zd+I7DU+C4Kp3xJp03a8nYRWldQBxna5prgik97uHqsrijZmcyL84mYOmkfnqHA3p6373E4QJ6H4H123sFjxoLSwwfm0kGAdinjoMxz0sIgybW347ET91ik7l67m+Xlw/WcDdFH+sW84CrRLjxinAAcY+TNIDybhV40Vs13HWRuuOGGEhtnKHjYesE14oeKfMDoXE2ak0+eC6gLNadj2bNh0vjZAdYD/SHvYsn7z2rDjxYRQs6yUBduBWNhnACE+/i0jZJA3icACEDBPEag+F4MZegfwIKQ8yM8NnN9sxUQufbaawNLzPtMjHUAUH/mM58JwPPv/u7vTu0zeHCgIXae+DPSSUNB2QTFUkIxw6v2mfKJulF2xkSgPdqmPfIQwtflaZ6XgDK6VQZ/IJSfvsJ3+kfAvfFy8IY5cgByIh/PoXB7Dlw8981eLCPuSSdPuJ6zIW+X+lgEWVzglbt4BMbBpzw4FwXAzkLfdavm3HDjDEgr7q0S+E7cCBiIDw6hLLhFv//7vx8oJ4w+VyBDXUwKhECyEYvbgbXBngjPCFgZrFKs1pRBgBZD5IXIz1kH3u4gCFhG7PMg7AgC9QMwrET0A0VzRSdG8PkSHa4W95TBHUKBAJQf/MEfDCwTQJg3RC6IWDGcqA0rFH3CnAeQ2LMB/KiP/R53y7wPjN15RF8IPGcMgAsgCThx722Ex3w6RJ9RGPrg4OKKTOzXiwnkdbCi77wt4yAm1/SL/sIDwIWYMvQfkKAs1gHPfDzhfhBTD4E+ErimPRYC37wnnfLUcy6JOukHbfCmEHI3j3RiFhqsWPYZw3uYJ4lTw2/TIv7nJ+9fcPqugIxco3u04r4fYGF1ZsIgrBfABRcJBjqdK5CBEBomgvMzWC4ouwsniopS8ZxJRQhJW6wCSa0D07CgugAZXD/6HmVlU7soswMMAEc7pBEQUpTaAebpp58O7mmbgDB/4AO/bb/1W78ZfGt39arV1q969u/fF/SfjWKEraICIZ9xvxgTz1Bi+lFbV2s7H90ZuGAoFqs9/CBGEVF4FIc0yiPAtIvSAjLcQ+H58P7NRdTlz7lmXuEx1oaDS/hZOHYKX0Pcez7G6PWwMGAxYslBKB0KydhQfgLz6UADYOLyMW74QRp9pV4PPi8eI6v0n2vaJQ/WDDyhHa/jXBB1Oa/5USt7fMyVj4VnjIeYRQzrm0UbuaZsiILX3XLbPy6ZHD2Z9oLRCwoynHuRAHDuZQ1mv7tHCC+/5fjjP/7jYNJhWlh4z2bSwoJDjNJhYWDB0BZCyStjJg9hQ8mnJqc0aU2BwlYEExqXZoX7oDrDnmYwn/pHbdEeAnn/gw8EgBKtUNtKy+YyllLdwyPDspo4sTpm6am0hDZruZNCjPAi7PAF5QDoEKJSKWJVlQn77//9v9vl27cHk3ZCAHbo8FGbLk7b+jVrg3FEo3wTF8XDrC/YVGrSUmMzv/490HnIJgRmI2Mjtu/5vQHIUgYAQTkBEdqkbXiAorKpy16GWwGQz4sHJxfqcJoTafDfrQ34zDVlCDzza8iv/R4KPwNYCCg6PEN+6KuftEV+AEssReehKySB/pDOXhkxc8+Cx7i9rwTmhHaI6S/XDjIE7skHWFEHNNv4ZyPG4XnD12HyNNq8//77g/YYq1uSHntgnrD++Zwqizc8CJPyvEdgE5FV84KeFn7BQAb3SCb6U/iTIDITCiHcf/mXfxlsVsIoZyyxh7MlJtGFk9e9KJIf/8aVQWDYE6JPJ070WUN9o10h1wMLA1dqWl2IIKgKkHo1gyunoEZ3J9sQHghQcnafhGJEgBIROBVLRcuojakMv2geC8BmUkCWVv353H+tksQQ4IcVhQmMJdHU1Gx1UvaLL71EwLDZMlpBRwQg7cuW2cUbN9vyJR1WrFAfEDbxa7owbeOjY9bT3RW8Qid/V3eP9RzvsQ4pxMjgUOCiYk3BBzao4T3uHGOGF1hbCCxK6DTffPgz57WncY2SYLkAMIzTn4fzhoHGlRcqT3NeeT3sQwGUrOCMAcWDcH+Z17AVwzWKCNAACsw9fSQdnjP/jJs02qFN6sBiIXarkzpoD/lBoekDZegfsZOPP3wdfl5O4WdeDsLFZc/F92LCoEnseuOBseE6Y8nBh3BdohfcfXpBQEYD/th11133IdwHLBhXJjYhObvBPsN8zD9b8slHyJksDvF5m6x2KBUxAkbeK3ZcESh3Y+PMH6efEDAMSSHHladYEBjISsA6Ye4CoVcaQjg5xZ8AGbZe1Ye7MzY6EoAQkzx9UjnIl1PIZmcUJZef2Y8hnfuwEqGc9KcyFrWqSMG2blxnF12yxaajJausrbO62nqrjvMtXpnUVVEBHGeBUtZ3olcr2RHVlbfVa9dYIpmwJx7babFC0Zq10i8XgAGeABD95BMQ/psurC/6gnCidIAdCuoCXE5hAQ7nIT3giawWFJNrxkK6l/FrQviZX3uMsrvCwxfawOpC6VB4BwTAgHSeI2soIc8JbhkyRu5RRGLIFRaLhBhZABTdaqEPyAELIj9JYR8M69f3p7x/BB8r/cSS8ICFSr1+T17GB9Ff+uBEexDp1McLAK4ZL/1zcPFyxH4dDgAN42QxYR5CFLhPkvsPnLw/r3T+NPskaaCdApg1CDSDhRBaTP+3v/3tp8zw80VMJELIxAAmKBdCQrsoFFYNk841QnD5FVfYFglQVBZIJDLzGnN6umiTqalAcAGaQDjkBlEn4sB9USFzcqWORWO2c+ej9uQTT1qlhDsel/+suuB2iaD6ZsoUdU35GUVCUIL0kwJIoD75PbY8n7XXXXWD3fLmH7KaSzdZobrGYqUqlZcyF3KWE8CNZSZsfHLCMnLB2lrbbUnbElVu9n//9m9s7zPPWnNDk9XLDVy9bm3wpomPgzM+Ah8J58eT3qbvc7A/xl4ZY52NXCGcvLwraHgsYfJ2PXgeAu2WB+rkmVsjzB/lUCaIe/oIiGBZ4A6iYDynDCCBpUZZ+kYaz7wO7x9zALiyB0JMfgL7LtRBG7TF2Ag+Z/SR2PvpPGD84eDtuBuHO0rd9BUQoY0waPBJDgIuLUBJGdIJ4WuImHKk+7i4R7b5jhCyX07Kd95PCp9XS+aqq64qSaEbmXBWRgifmR/q8YYEcgadCcFImDgX8RxiciEsFRc2wIV7VizAA4EA+dfLRamQ5UC900XeGKiPAoiEJrhJE90sM7mhod7iMQmbLAhaZ98mGkMQm225XJiN69dbnUDgySceD9wkXBjQaBohK0qR5D4BSoAMeyhYRgilCybBV0TKV0jYr44nrL1vzA498rit2HqxFSorbDSdsTGEXdYQTkK9hLStrV0rbIeEt0n9iwtYe+zz//o5jQOQ0ypYGQ/Mb85dUL/zCPMf94x24RdK4/snuAUI+GwEn6iD/PTblc8Vimfehl+HA0Q+gpfx9p0fAR/UL/qAwiMzXgYiL3V5H3wMnp8AqAAOlCUvaRD9D+ZadXmfuAao/I0geakX0CG4lYfssEC5hUIaMTzjGYFr56OnE/uixsLL4kdAJtkbIj9AQT7+qiXtO8CFgcUD/SeG/N6Ja8bBURDcJ0KY9Pz153uf5ryBzG233VbCVwZgYD7Ea1O+J4syM3gYNhu58BGHGRYmFwiee37I8/tzhA0BIWaCIQSBySQgMEwih9dQspjAwz+vPtM/dwE0ebJuYsqbqE4EQtjU3GStUuomWQyt7YqlqMGhrzivrett9+491t3bqyok2IFS/NeKxhuovEAM4CnKjUFBXElcsQhTsiiKcoGSEsjJoUGb6h20sWPHbcVlF1lkWatV1dRbs1ynRE21Vcl1ikelTCUJX/Af/vxT9uhjT8jwilockJEFFhE40k8EnLbgEzzg9TcK5kpKTB7SASEn5zkBIPA9C+ezE88dCLj22K955srt1+Hxww/aQtHJwz15UCR/Fq6XtIC3igEYQjm4hJXUy3o57hkP4w54L2UnMD7S6Fd4rDzzvMR+7fnLnxEoR+xteh50BJcKfgM2BPYPkU+sHMbi/fYxQJ4GLzxA5GE8zCvPKQ/QUBc6ST9CxD7NeQOa8wIyd911VwmhZIOXwTBwPhjNaVOEm8GHGTIb+bP58sA8hK48j9dNO0yk+8M+4dxjvTCx7EXQN+KgzEwFJ+tUHKiqrk82wSawHJvgeVGKW1Af8HbHZZFMynVJF6UwUU6ZJiynzE9IyfPiAfViteAfBe7RtFZqBfpXzP0XyJRbMwhsWu7SVH4q2NxNTkmRu/uD19Frrt5h1ay06s+0AJC+RNSQ/g1iYYp9/cEH7JnD+yxWFRPIaCziSX1jg23YuCF4gwQPAVva5hwMRNvOK3jEBjAAPMOTGcvQwYXANWlQWODhP8EBxEPAO8atwL3XR5sErwtwIaAguBfkRbEhlIg+e/1el6fRBrLmeT0AOOF2PdA+lgNyQuwWiYMKwefF++rXlPdntB+O4SF5uIY3uHPsC3LmhS8Vcs1WAgF94XdnAAELInLK+Bnzs88+G6QTwrylf7yy5m0p+2e0yxi9X6Sz78YzyrHRz1+44GAffQoRQHNeftF9zkHmjW98Y4nJhWlMJMS3XvgbQaAqA/UwF8E8j+fK53nCz8vz+j2rAf4ok+amLsfwOVeCK8DEOc2UCdRUinqyPjXFJaJfVAzQZBVGC9PWNZW1o6msdWfyNlwoWffopA1OZi2VL9rqVcvt0MEDdrjzsJVwkxBsCQFWTLE4s8kbvHI+ackgGASuXbAJGaWx0bukpdWmJXwJtTXQedTqWtusbYOUn9WqCOABNOpkgDDyydXHxx9+0DoP7LWqmG4igkfyqH0El1UePvixAfjg+w0oB0LoQMzrbvqF4jn4uSD7PDm/iUkjuDL7fBFTD4FnrojkQaHYTGVvguf0j7roG7JD3wAb+kRZnlGOaw9+T8xzXAVir4d02iSmXfgAoHhgfKSRhz54TKCMzw/Bx08ev/Yy3ANqtA9Asw+IJc/bKHgJMHAeij+fwp+fwbpnseMHrgABfPA2OXLBngp5/Oc1Phb6y8sTQIkfDlMG4jnj4e9A8dMDgAV+MsdYpuTlt2+4bSHafj7ePJ0zkOEMjMyxEQQBpiBMXPO9En6UB8MhGBSm8vsw+bPZ8rgQ8wyhCpOnE7uAumLwhoA3A6zaWFv0izzU4WWIgxZPNot6lHQNwORlhaTyAhcBy96BlHWOpW08nrBiXdLSamesFLdxgU/vWMqqpOibBTTP7nomMH9ReoQAF6kgV6kgcCnmFRNCwnkKXNTnQHizRbv9ljvtHT/70/bkrseVPmrThZwd7em2NrlN9cuXW8W0zGiwRW3qUrHcilzBRp94zkZ3PmMtsbgVSlnjIw7Cv0BAvX78fTYWIfpAuvcB4WUVRDBRPp4BlAFPxCsoPD+eRuzK7oF7xkmbxMwH+VjdATLADqVEcWibeWN+wosTSsY9ewuU9XY8eDvEPjbkkHvGRr20SwCsHDRJ9355f/3a++zPwyGcRv0QlhcyBqhwQI6FjLHBY/rDRi8/F0HJ+QN8gAv8pQz5WaQBCMbBNX3wv0VOPc5j+IAMs4EP3/ib5pSByENbHFWgnde//vUByJCfOgn8BIXfwGHJhog3T+cUaM4JyAAwsgo6GSCDYoAoLgzkwBMDwRTkJ+uYhwgrghU+g0EZV3IIpSQ/qwDkguzPYczXv/71U78HIvB6nO+oYB5iXhKzYtAHXlnz+pHAfoqvkk4uxPpn5j5ohgkTiCkpp9CXKVrn4IQdGhixo5OyNlRHVOAyrXGkChGbyOEuFWwqg4IWbXxoxJJVlXb9tdfYIVkTJ7q7gs1e9mJyCL3AKJ/PCjCyVsgp5AUyWdWby1tGMWdoSqWirVy+wn7ll/4/u+5lt1pdW5M9cP83bUozN5goWVd+wtZcusnq6msFNCUBTdYqUsNW2i9X9d6HLfLIk9au/raLP2O5MZuS25SVpYb1BFJMK0Y5cOF45c11WvOTl9KMKUYRWVnXrl0T9EsSH9h5uGdBBXBJ8868+NxAXLuyuzJ6QMFRbAQdAGN+sF4AA+YAa5MyKBHzCtAwX1yjOCgaoEA+2iCQn7boP207cDrAhNslJh9lwmUJlPVr77dfh4GIa+rinjYYC2ByxRVXBBYH1wAiMk6/w7JGG2zosgHPJzggB1by0jc8AcZAeYCe19h8DN9PF0P0ned8RQ+QCVsytEc+3DLelHFKnLzUSZ99u4A3h7htgFqIzinQnBOQueqqq0YYFErOwBGI//W//lfwqQFcFH5nA8iA7DDzM5/5TPCjLu4RBBdOnwiYzS+H2cP5qZ/6qSCNep1gEj/y43uo/JkTGIcg/OM//mPwpTzAid/pgP5MJn8ClX0FhKF8wrn24ER3BHdqVEKn9AldHhzP264TKTs8VbBUZcKmZXYmG6qstkYrreosZEo2OSE/PaMVKJMOUClfqLCx1JS1NNTYnTddZyMDJ+zIkcM2mZawyrXKsxejseTzacVyT9L49YUAYHJZrYqlgtUnK+yNr7rTXnb1tYGpu3LVGouqg0/3HLKROoHx5LDlMxMCz1Yb6O+0w4eetP5v3G35f/qCTX35KzbcddAyqTEbHhi0I8o3UVdj2WhMVWtsWFLqRw6gEf8475NHkdR2Vv0anhy3bCptr7/rVda6dInlS9MWU9u4kbhl2HtsaPv8Efs188WcoDDMJ8EVCV4zZwALqz5lfMHhGvBgrgg897yADdcE5AY54A0h7XDN3LJ4odw8p6w/ox/EKCFp9K888Iz2ee7By9Fvr4c8yDgLFtYHbjcuEKeOsZR5Rt/J53Ll9bLAohN8vgFrhmMDgBV7QfxWDfcFAKAtQJYAALCHwh/tA0wgl1me89kHFlF+r0U50r1tfvPGz0iwZJwftE871Et/WEQANa5DBNCckz2aswaZO+64I9jkxUJhohAELBh8QK5B3n/5l38JEJO/eIhPinXy/ve/P8gPOjvDuCdm/+SLX/xiAFr8ETMnhIg8TALPQWD+thACCuNAbP4iJH/ojO/WYuXATD50RR5fARZLnEHJRSrsQH/KnukdtZFI3KymVpaLfNt6mfLxmdfYhWLJxia0MhblooijRfkjFdPVSIImW0ola2X75g12h8zdxpo6O3bwkI319FpMSoflMl6IWUZGQjorIcZ1ms6q8Yy1NcTsja+5yW5Y12GlnY9Zft/zVjF8wlZtWGnPHt1th6aGrFQRsfHOXpvs7bMjvfvsqcNPWV/nYRt4dr/t7x+wZ7JT9tz4lO0Zy9vxuiZLy+Jhb6kkYSsJYLBocrKs8kVW7BmQKUiREMB0esraknX2ple9zhLJ6sCiqwigRSAj3ywi/pw0ZgKhdkUioLCslCgQMdYDisc8uBKiuOQl9vkhH8LuZ0YcYNivoS4UBcWiPHIHOXBJKQKriDzczwUq3leCp5GH9slPcFDhGmABIAF59krYX8GtAWBmTmQ3Bf1H3mkXIvb64SUBuWVstAWgsBBipfDBMQDn3/7t34I6GSflnU+UxZLBvQFAw+Qgw7j5/hD99T5AWPKADOegqIv2ATT0hXboI+3gsvHzE56FiD2as37rdHpaV0bXXXddicFhpcBMBgd43HnnncHz8GCdmAisCoSHnXSfCGLyszIBDDCTNIh0zwNzcKUQKNIgYoSQb/36aUwARswJPprNqkYdTMBCRI9PionlK2J2ZEQKenzIJqOVVpDwTlcJWKo1WfmSpTJyjfLTNjqZtp6+brkXg7JSRqz7RK9lZBVU1mv1ram2lMCnf3LKqmrr7Efe/KP2lx/6sL3+1lusfbpgdbJqSlMS5incprwctJxF4yVburxFq+N6WTgTtu/xB23k4ftt8EtftmP/8C/2wJ981KI9I1Yhl4w3V/nYtB3s7bRdz++xPXsP2bcOHLavTo3aNxJROyI+tL7pB23i4i02WCtfXy5dJj3zOpWfNUwpBNcCFH5LlSGWQqUzkzaRGrUbb7nR6pobAyyBz2waFwRGWEG4WEHaSUVEMRFiFBJrBAXiGcKNAvsiQZoDjIMKCsg9gMRcorRhQOGZ3yMHBOpjBWfRIvj+BfUDELTlef0aCt97oBxjIHgd9I0Y6wErgQUReeKtHGm07/U5ce3jROZYMNEPZBY+E1BkYsaIe4UlRIxl764iY/b6CKQRU295gOAb/fb85ddOtInuASzwk8A16egPv9YvI/5m91l9KuKMQUbIV0KR2YOBATCUP6KGScfAndFhYrAIFAiOkAFGlHNigtldB7gAI8gZRX2UwXrx59TPM+qASaw0ng5YAWJshvGcfF7nvER9JdwksxFZFs8c7bHBnBQjUWVRWTCVSZnBUfokpZOVM5ExgcqopXKTsmbkDnXts2PdB6xUVRDIaHWT4BdkDXSPp21AVktJ9azRRN5y6222rKXJlgoI2qJZa7aMNVUULRmLWFU8ZmvXb7F4ssmO9Y7Z0539dt+xfnv4SJ/ds+eYPfbsMeseSlsxF7N1K1ZrLrbKsshY54HjNngkZw0tW2z7m95qb/v9P7Vf+8u/tnf/0e/Zj/7KuyzRkrTUxKhNCQSmBIxTAhR+CkGcJeg6p2eFiTErjY3YxjWr7Zo7brQpeTKpiASaMYu3QdCcB2/KFJgXFBJQYQ7hs1sguC++0vsqHg7kJ509Nl63ck9elIxAXcw9eQEY5pJrgIzNX5SY/pCHvnDtMfn82oO3Wx54BjAxFurmHiuFn77wlUEscUCMvjnRN5ctyGXZ6yMd0OCeep1PAAzXjAcdwrrnTBk/EvbtA8p4fdzDC2KCj8Xb8DzhZ35NTD8ZG2CCO8cYABfmiD44kNM2L2pYwMvofey7nrw+bTojkBHq3gP6Yl7BLOid73znqb9eyKB8cE6Yg+yhcNqXV264MLg15HNmshHGQNnYw2KBeObPASDqBGSceEYd4faI2WyGmSAzz8rJy4RDkD7NhqiEU2t339ikdY2MB+5RScpfEdPEFXIWi6gtCfXgQMGefnrQdu8bkLtRaROyVo4f77X6xlpram+ynJAqa1hASTs8mrUHDx633aNTNi6uXykwvuUNb7BVm9bYNZtW2bJkhbUlYtYggLl488X2+7/3J/bbv/vn9q7/+X575Y+/yzp++Eds8uab7IQEsk8raa5jpSXqmm15S5u1NdVYqbpoO3bcaO/71T+xP/3g39jP//r77RVv+EFbt3GLJeuS9urXvdJ+5h1vtprKiA0PDtnE2Mzr2kksj/TM6dRMShbMeMrqJrP2A8vW2i+/8QdtWWuTCXrkNmrB0P/BfgyHCqW8MxbQzF9cYB5wJdjwxKoAXBBihBkBxjLlHkBxN8SVmkBdWJ64BtSHkgEclCUv5SCsAMCIwLUrdDimL65sfu3Py6/pA8DGOLAGuEfJ+EgY7gnK76BHfyDq9OByA1Efacgf+ZFh6mZMgKiP3cvQD+rkGTLPq2zkn/vyurmHaMPllfIEvyb2cfm1E9f0hQN+8NrBxeeHfhBYqN/xjncE8xcm5ek8eXnadNogI9Pp1u3bt9/qn36E2LnmLEwY5cNMgfCfeU3Je3te13Fuxl0iApYHgsMzn0wG74QLxfOZTxrMnAHwfMTeHjHMxIdlwxfT29Mh2gqTTwbPg2dR3pxEbapYsmNDo3KPZMFUK1TImiplbXyk38aGR+2RB4/b5z9z0O7+2gl7/LEpgeiA7XnuhI0NTdumDTsEVgnLZCMWq0xaw1IBwbrlNt3YbLsHJ+2x3mGb0vUP/9Iv2W/93T/Y//iN91nL0uUmz8vq6pvtPT//i7Z502Zbs26DXXHVDXb9na+2V//Pn7Of/eif2nv/+n/b+//hr+wDH/pTe/+v/4ZtqW+zBrlblbmsbb50i11/y03WzOZjvMoiMycHg1Ch8b36rtfYb/7Gb9rNN90c/BRiYGjQhseGbVhCPTwyZGMjw1YS73YIwN62bqt1HD5htf3DVinFiKIc7BdJmDNylVLZmdWYOfLDeoAM/A4LLTKBRYMVQB6EGBBB0D24kgN0uE1Yq7wdZD8B4MEaIA/XPAdcUFYnFMzJ5xNiTrkmkB5WSgcu+kLbKBsACbhgWSCb4UXSiTpdlpy8HcbCBiovG3gJwbeRPvKRj9hv//ZvB/JNfd4XiHv6gzWDXMMnZJz9TYhn3n+I2NviGdfwmHvq8rF7Oc8LMSekMz+AC/PiFowH6iDw9hWjgUUhTNL9MwKaRfgP304CmE4mx3/syGR8+MMfDiapnBg0jIfhMJE/ywFxzzt/dudhBIP/67/+6wBlAS9ePbMxxnkb6kd4+ZQlO+UIGRYPPxrDksKqAf1hjIMNG8b8YSw2jUmH6AvPfSLCE8A1AZJdZflI1I5rNX+6q89KdQ1yW5KWSFZaXW2lTUrAjx09YU8+fsJ6eyok/C0S2CqtPgNyN4btxuuus6VLVltxGhNfbZWm5f5Ego3ieDJuk0KSvuERG5XFUJOsUd4l1tgky6yq2noGR+wH3/p2u+uNb7C8JhsbMat+jcrSYB+kqaFReZusvrlRfGm26kzWUt96xBp6Bmyis9uaN1xqG3dcLkDkJTPjUdD/7J1ofbWKSrlqa9bZ9erjmtVrrEJCxmcpWlub7aLNm+y6HTvs4rVrrbL7uN2k/PnMpFlDnVU1t4gvEmLpMq/o04WMVYh17Eswh26xwN+Ah+IxVgH3PHOrBiUiH/MdWE6SjbAlwb1bLJCDFfPkwORzB9EOIXxdfk9+j2kXcKEe2iSNMfAa3Tdx3eWGvJ2FiHrpJ8f1eRHBm8/PfvazwTdgcNkBYRZi7xNuHkCEZQ740h4yj7X/iU98IsiPzDN++MFraK8HWYeH1MNYACUWVOoArOCxjxlgQ1fY0mB8uK0ECIBxufdxhu/hA7oF2FPXSWqUoXCrwP7jJ+8XRacFMvzgEYuEFYWGYcSnPvWpoEPe0TD5xPI3kjBB+WYMqwW76XfffXewf4PwIWj8gXgQHKAh8KaIFYxJwDVjdWMSASECTGczDaYBYFhJ3ibnBpgAdtRhPn0jHXJFgLj2fhMzpmkAJp21Z7oHbCCvNECmmk8EVFkywdukSk3ehA3IIpGhY5VVS4LfM0Wj47btkg67fNtFFolWyKVgohUKWZvO52ZUPha1vKyAbCYnsJq08dEJW9LSZHXJatu09RK79c47bdt119pgvmRdkxnrVd4Bqfeg+JNKFyxSwb5T0gr0VRXmeo/b5DcftY4jg1Y43Gul1RttxeU7Zj60pbEBLQX5OPxWKaoCsAB54ceebZpHflqw9fLt1rakze5S2zdde70tET9Hjxy04lCnNS1rt96MVvmOpZaPxi2l/kzJbaqW+9hWVROAVEmWHyLIHAa/NqddJQAiCHJSQu8rJkTMvgDzQl5ACiIPMoIisZnL4oIyMW/UTexzFA5Ofh2Okb1ABk/W4aAG6NEWskh7tMV+hdcPuVzMR+QNyxV6wMLIWS1ADEK++UwqQObEPhLt8fqazV7feKVf1AfYMXZ4gg7QDm4/sk5e2oFoAx3wjW946qBFGZ5RJy9D6AcLLsDhcwExTh+r6wOBa/Qbj4FF20nP1kjXjgoDnj6ZtCAtGmTYh9GkrIFBKDBMwRxkcJB3NEykMalYIQAFG2iUg2FYGgwAvxfGkcZX9NkMxs0B7UHpT37yk4FA8ANGnhFe9rKXnRo8yI/f7IxjBcWyesMb3hC4Xk7OOE7bYm73nThuu3c/Z8MDQ7a0Y5nAJWIZyUvPyLg9dbTPjo2mrShXp1oTU1ubEMDMvKrO56MWr6yxmoZauQwFPW+2fHFSQDNsN1y70VoaWakLwZmSQM1lgUzn0laQshY4XJeXyS6esMGanUhbjVyxZvZUYjKlE9XWlcrZIQHQYKTCpiRoKSl0pjJhI2p3YIzTtpFgQ7ogHyg3OGDjDz1qDSOjNjg0YLU7brD6zRdbWiDGr66L6gMgw5sgqb+4gFLMnPRNTc1YBjHl6znRa9nUhHXIxSrKdUrEcvbE4cesbetGAUybjQpIirK6Spo7+NGgfE3yVqIaW3FixCJsbg4OBwf7YgJkQX3woazKWJVC3CoEusEv0UXIDj9C5YebWbl4yZqk+Ftvl1x8iTU08hcY48GXAjMaQ15WHz+7mFF8lBlgIaYugFZjVL05xVhaEY46lzTHys7xA87wcKI6o7FyurKpqdHWSl7XrlkrYOEAYDIAZN45CsID4IaCZSjAGhJ0EZzMFEh7sogkqWPQN+QKQGMfECudxdCJjWOsGOTTgRLF58AeIAMAcE7FA8ReDvmpG8sEZUcH2LcBLKiHQB4sMZ4BTNTrfeE594C4H3gEtAB48nigPx5oL3wPseGNJYXOOOnZ6wUyi/4WzaJB5o477vgHLBg3Z3/4h384+FxDuEPlRKdxabB2GBBMhTGsHDCAP/NBOiBBGgBEAHT464e4R/zNIJAZZA8/5zATga/wMxHeB45QYyW95z3vCcpAAB0m486dj9nnv/gF+9jH/t4+/Of/277wuc/a8qUr7crrrrZBSdpTQ1l78njKhibzlpU1Ua226iT0tQmpqIQqk8YNkKmfnrZ0NGOZWN4aVzTadGxSfZywrVvkOoijKHSppJURBckLGAQw6XEBQU+3ZUeHLSFRnc7JZM9mbbwgbZXwH52ctl39GRuQxTARr7ZiokoWCysS46qQmxWxgZFBGxyZsOOZiB2akGvRdcwqZQ53jI9Y98iQ1d50s2265VZLTxdsQGCbSs8c8CtlBG4Agv4rlAo2kZ2yifSU5VMCx6yAQW7giYP7bPxr91r+kZ1Wk1D9DVXWmyzZ2kvX2Whh1DrWr5aFJosE12tkzCoOdFrpmactu+shs4cetMTT+2yCvZJG+fxyCwvZjNXI2omW4lZZwWtn9k2wrUqBJXf33V8PXqE//ewu8bneWps7goVjMj0enHQWFmlBQN2lCJIjOQfCD17jSlFLUthIzFKlCusXqAxHE3Jxk/JbkhphTJaLAEG8541ZIZu2lqYG27xFVp4spDqBJBZYRHKXFYj1y2I8OpG17imBlcAvzts92qADAq8ZkJFSK84Hvdd8iAczQKR0tcPnOAAXtgOw0gEFZJY9K9wn3BgUH8ItxHXBikKWyxWeMlhDXM+A6399ygJyoCImLRy8jINQuA7Pg54BNt5euG0nrv2eZxgC6BqLkpOAbdEnghcFMjfddFPQU0w3CAb93u/9XgAY8xGIjNKDppwtQNlBXSaA05FcOzPIw+B9gNSNJQLiz0Y8Z/LYqAsziTYpF36rhPB+9KMftfe//wPBTxGe3fOs9Q32WyqTtfWysIq1dVLatHVrZU1XagIjBSn4tOWYmLhYFGd1lOUwOWH5yZTs1ElZHCkblsVSiJuNpAekKAXbtGaZVWrVzgoEjhwdkZsksRTIjMniOH7siB1+frcN9/bYsuZG1SE3Soo4LguiUCFAkaKUqqpl0Yinshzy9GV8wqQJlh3PWnFSYDE+bPFszorxektFKm16sM+Kjz9iCeXbr/RGAcy6a66WdTDzAaSqeCUSapPq98RUyrICGuZgIj2psU9aQSDE+Zyp6ZwltOJPP7XXtqQKaiNqG1/2Onty325L1Agyq6ZtfIofl3bZYO9ey+1/0qa/da+VBCyZwwdtsveYRQQcNZGEjYmPE1Uxi8i0r65ptGyV5kU8jfLaX3ON4h6SNfyY3F36OHC813Zsu0yKLwWDJ9JFrK3pksYbkVCX2JmSQqkormyFQCtbkFUnpe1UvkGNcSKekMVXbam6Wssko5aqLNmY4CanOjskd0sla3FZS+npChvUAnJwYMT2nhi0Z7qO27GRlB2RCXtC7Q5wAlvdjWm+E5JRrMFArNS4eh/cA/ooPZbplOTq4OFO+53f/Z1gg5c9EA7pcSCUw20QCyvy7qCAZYCLxkIZJpdVXCEsdGQWmSYd+aa8A5XHPHNA8eBWDIHnHvweawhwcz2jbsj1B/Jrz0NAV9knDREngr8loDly8n5OWhBkOIgjc+tW3Bc6inXAK2jQeiGCkYAJJiOHjQAS0qiHGFMRECEPE+EDhhlYN/irkKeHCfOQsg5MEOXYMwLQwowCkADGwb4Be/7Z54PDaKxIHKnf9cxzdvd/fN12PvCQHdn7vKUHTlhLgyZBK0pFDCWVWSqLIlgZpUj8vigrYTzE5m0apdCETklBRyWck/WWGa2y554Zt4cekR9bECgJgHoFMJ1799iIFGrt0nZrSSYtIoXSshW4TrUN9YESsVLw+cxcOmUluVh9R4/YxIl+6+vsMnkwlhTQxSRf2UiVZSqkcMN9duDBB+3okW47qBFd87a32hIBL2+SKitilpAC1tTWSNmTwacisPE5zTs4NGK5oirMFAJXpqG52ZYuWyrLq2hNqv+Z3m7b9Oo7reLZ/RZ9dp8NH++2/vSYDWUnra+/x/IKqX0HbbhvwroHR2WFjVr/xLgtr2+T5VZhAxKrnIA7Kr4nZSXxyj8mVyY7mbWs5vlrjzxoh8RnQLBGlsc2KR6HBqZlgakCzWNR/FBHABashRmnT6HSJgUIx0ZT1qO5Hhco52X1lWJJy8mlzNbpuk4rc3OdRepqrCA+Z+TaDcsi6hV4HhqYtEN943JHVV4yMCr3N6Xx445mKqvkrlZZWjyY1JxXV8asim/vSIY4JFnQXKXGZ/6qAWF4eNAef2Kn/e4f/GFw4hbClecvnbI/iFuCXAOkkO+N+N5huUwju8gqegCI4QEQoysekycMIuXBn5GP2Il7T0NvfU+H9ugHMc89zQNEOtdYQGyVgAMhwppZ0G1aEGSEyPfgj7mb9Cu/8ivBD7G8E/MRg4ZpKDkxIdx5AMLBJTwwJ89fnu5pYVAK54OZlPV08rHpdavcCX4G8PSzz8lUz1vbstW2tGOVDfYPWc+Bw3bkqadt9/332UP/8WV7/tGd1vvcHpseH7PS6IhWNvUxGrPxdNG6h8ZsJDdhYxK0nKyM1PGMDR7MWt/enOrJW/ehKUtN5O141zM2MrDfxmU1RQUq126/1NZokiMy4aMS2ogsGX5nmJEiTUymLTXJZwZ4pZqSlaP6jnXZ/md3W+fuvTbY3WtjwoViPGlRrUQnhrustk4uQqxGCjRp6265ym75kTdZQsr9X8f9JXCyyGJSmNGhweAbv70HjwV7NvUtzXIDa2xkZNwqq5I2VsjZeHOVPXX0gLVsWGu5oT5r33/EWofHbW/XEXtOYz48krUDXSPWc3zcUvkqO1FZYxOr1lpk5Qob0lz39vRa42WXSGgus8MaR4+ApFJzkKyoluuSt+FcwQ6MDdsn7/6y9U2OW09Xl+3YfKmt0hygEjgkpZIWAN2UirLspgUacoekWgHE5DKyggaGrE/XxeoapVXJSKoWqGpRqBCYCbRibM7z1cKqSquUMmVl8Y3LI+2flHVTrLB0RUIWTpUs1CqrELiU2KSXdcKbt8oquS8CvbSAbFLzUSvXKStrd1KgkhGIpsbGg79kgS7c/fW77Xf+4Pds19PPBIDCEQ6sFqwEFgtWfl4Xozu8EeK1OBu3c8k694AJhLXBPW9SqQs5ppyDDQHdKg+e7nkIlA0/Y6GnH+U648Q9z5w8HzEvWNh38qMrkMa5oNv07S2UEW+TGDDoRSMwk1dzjs4LEQMrH8RcVD64MM1VR7h+j+eqA8K354TrJ/71M/YnH/lLu+ym2+xlP/A627d3X/AXBLoOH7Geg/ul0N02IWEuSMDilXGrkTLXL22z9g3rraptmSWWLrecVtoRLKJEq8BBwpxqsVKq1eKlhKwbNlWx/HZbXe24XbZ5vV2yYZXVxzVh6QkrZaYsyl6MhCbW0GjFpjaTX2LTsSq5ZnJPFCrU1xOdR+25J5+Ti9UnBRMIqK3a9mW2YZWAJDpiWy/dag25uMX7jtk1W5faRduvsKpYteoGZEo2MDwgRZOCSylOCERbk/W275m9Fu9ot8pVrRaVtfPI/Y8IxA7a8dFByzfHbZssmp975Rvt07/661a397Bl8mN2b37QUrIO1+y42S65dIfqqbWLVq9R3znJLDdM45l85km7/4ufs7qrttman3y7FRN1ViNXpK06KVdISp0r2XGB6phlbfexA3Zg9zNWNZK2n3z1D9rqhmbBRUGggntU1Dxp7SsppaCFQiBZkvtakpVzonfY9ufTNtlYLxeuzqpj4kNJ/JLVYslqWWwJq6rkAB9fMJz5LAfSwIsesc/yslD4rVZcvIkJydhfGunvD1zhWtVZ0yAQEODwETGbHLGlVQVb3SS3U4BYnBizaYFkt3Thq/f8p33yU58MjnFs33a5vemNbzy1x8JihjXNZisAw/ku3pa59eAL42zyjjz7c9xa9kDZdMWqwX3ieXjh9QCVgxcxaR58a4PtBSws3kwBOrTjMQEg8wA5sNFXxgfw/eZv/uap59ATTzwxu4KepHktmRtuuOH9+JlUiHvzt3/7twHKLpZ80IsJ8+Wfi2bLE04rD6zslTKBt26/3FZsuciSy1dZxZIOq1u73tZfda3tuP0O23bzLXbJdTfY2kuvtpqmlbJcsMhi1n/sqHXteda6dj9mR558xPqeeMrGDx20wvioxYt5q0kkBUgVlqyPaxXNWC7fZ61NBbv12q22dbPM5pgESu6G/KfgbRMbsZo9q65vlJI0W7QSC2XGSkFD4nID0lN5GxuSi3JiyCbGpciFqNb0iNXHCnbFljVWI9cV96dKdTc1JoLPa9YmZ94wTMtFeWLXU7Z7/x7rPHDQopM5O/r087ZHbk7z5g02IL9rd3+3He7qtoe+8bCA9rDFpBxv+/G32aa1myVwEfvmY4/a05N91tOUtEtueZn96Fv+u91x3a2yioZs/baLbOnyFdYiUGprXWobtcrVbVxjX3z2WTso96Rt6xUSrmo7pjEfKmbsgKyto2NyrQaOBz9rqJclctvLX2l1S1ZacTpvlQq4r6Vp3kTBGvEomgusGw4AmtJR8IzGmuUEtpSN7+dURbTCT6UsUSXlE09lAFpegDaVLdlERnGOvTUpXGwGfKqqopYQf2urYjYpt+ngPoFudFoYJUtG1irED+Bzkvn8tBRRFl5WVkxJ8YF9++3jn/iEfeqf/knt5OyW22+1n3jrW23D+g0BqLDSs08Y8F9zC+Dw9gdCh1BsNnYh8jjNyOa3yy5gQnne3gJSKLmDAKBAgLh3ECDmnutwHu6pj/K4a7hMtE+a94OyHpNGHyhHfVhkWEBsUQCmX/3qV7/tbdNC1sycILNjx47OqqqqRvxPiB1m/9nAS5ewwzH/4rZs5XKbkCINTUiYZVLX1jSKGbHgg071HTJ1l2y0cWu3ePNltmzTLda8/FJraFwis1+rYTpn6dS4ZUYGbbLnsI0dfN5Snfus0HvIKvMj1lKTlzUxbNdctsZ2XLxSboqQSso2nUlZpJAJfpqg2QwmM14jUKiutwpZMpGqag7eBKZ7iVfYAoa9ezttaFDWj7reUl9jV16y0a6/bIs1Jaoslp2yRGbSrrx4o61btdJSAqLKWKVcBwmpXIaSpupb995n+/cdsIRcm4HhETsixRluqLKDcocO9/Va/4Bcv/4Ja5Dbs/K6q+UqrbdCTdJaBRiHR0/YIYFMlj2tS7fZVVffqHGn7cTgcWvftNISks9K8StRjMiym5YL1m5V0Vrb+fizNqGVu6q1zZ5//lnb/9xuO/TMPut8apdc0qfsmFbnydEJiyearX7ZBpsaMavOyXqLCjwinMgVj0p5m0xNBC5h+5Im6+4/bl2Dw+z4C2B4vau25Ur1PbvXjt33iCUnUlYrSMpWJywFnmu2cwJawIi9KLFDICLXTRcyTq0yGbGnnt1jKbmmFfGo5j1jLUtbg81ljjKUtGBUqi5+RzY5MWz3ffMb9pG/+JA9/Mgj1ij3580/+t/stT/wWtskgOF4BiCDUnM+iIODhJm9m+EgoJTcc3bFf8yIkvueIgrtAONEGjKCkrNZDOA4QAAYxICWlwUgvC4HHq8HAjAwEugrZWkfC4drLwtRN/13QPQDr75ZfccddwR/q8tBTNQ4397MnCAjV+lDMIWOsdnLH2Bzk+/FSM5Ip/BkOeHZ8x1czsSIszYoQT8htygq5lVKsZXBent77Fhvvx0+NiZlilt140aLJJdafftqmxQYxeubrKql1TbeeJVtv/m6mVeCvImaOG4Tgwds6MiTQRjpfMxGu/fZ8cP7bXxArlN6PMjHaluhpZpzHFGAIBq3goAhftKKiYjXvGEqCiGGRyZs97P7g89vRmN5u2zrOrvmiouskpepuZRM+gmrKOZs+YoOW75sRfAdGPYjKqt4RRmxRllJSYHXwNCoPS438Hgha+nlrXYiPWk9x45Zb9dxK+WjtvqSbRbdtMZyy9ptSFZCYUmzjcvi2v/wTps60mu5bMEqNq63mksukptzyC5bs9Eal7RKk9PCzpRNsI8kdM5M5WxpQ70Ndh20ZE2lNdfX2SP/7/PWv/Mpyx/ttdjgiI33dMsS6hMPErLS5EIdTlv3szmbHquz5gYpkBaCydSo3Ne0jY6Ma55kD9VU2cjkmPUOC6QrBKJRAZL+mxbg7fyPuy0+MmaVCvlRgVBzo+aL4/ACGBRJvAzO6cgCRNjlTYmXEeuV2b//YKe81Bq5p1GrTMRs/UYBdUbWguYkWlUpuaiwmmSlPQzA/P7viF/dtvniS+xNb/ohu+uVr7KtF19sF120JVBUznQBJugMCgrYoDvIIbG7K+gS+yxsQWDZ4IKg7ARoNrmFSOftLi4awMRGMrKHdcEz9kmIHVxcH7w+0gnsx/BSBWDhWRhocMlog99O0UfSPNBvQIZrQI8jJng5TvNZM7OCjACmUw03grgQb4b4daZ3+MVOc/WTP20iw1mDls8uJZ5IZayrv8+m4xWW0cqZU4hqAjO5CuvrT9nIcNZampZYTW3Cjvf32PDkCUtHUrZm61p71Q+8yq66/ha77s7XyM16hV16663WuG611S9tsrz8+fGBPus/esi6Du2zvc/ssl2PPWJHDx+0w/v3CRvG5ftHZT3xVwZkyWjySmwiaNWMyEKZlmk/NZW1557bq1gmdmZKblXO2le2Km9JICOXa3JIiiglrKm1tOSpvbnJGqUwUwKQhOpAyGKRmC2TO7jp4ovs+ZEBOyI3q9TUaH2Hu21ZZYPtkEuz46rrbN1119pIY23wtiWe5O9jV1hLstH279pn2eODlh6csvZLtlpaq9m+3QfsFTuuETeLsmqyls/MfIN4KjttGYFY1dSgZe++29bvP2bNg0NWJ3Pnmksvtqs3X2Q3XX25eF2waEPCVsglS/UW7fmv7bd0d42W2VU2Nlph99+703q6u62htsZScoOOHjlijz+2S4DZamOar4IUYjouYec/LQqHOg/alCzFXG4ycGmysgCXaMzVAqOkXNAAYKQY6FwpWHgjGIt2zz33C2wSVlPXoJp4m7nC6rSI8rVCLFv+YmiFQCbBG6ZSzr762U/bTS+7w972kz9lt95ym12+bau1ty6xoeGhADBSsrpQzCa5RyghCgkQ1GpOguMEUlJO4/oJY4CCvRb/+QVlHGicXI55zil33u5QF5vK7I+yAU0bgAdlMQJ4Tn7ukQGsDUCOwDX9cmCivwCKn7RnHPSHZ9RBTN2U456DgPSbejlN/wm5jouxZmYFmW3btn3ITTo6xVfqGMx8VI6cEGnh+7OhueqCCRBMhGmsIph7oDLozj0xE8Lfh85MzuyHkCdTLFjvwIjlTApeQZD5qpWlvrXJVqzpsDXrWoK3ULlspQ0KdPirj6vWtdott11uNRJAmUTKLyGSZRORssdlOayXMi1fv8Ualiy3S6+61pbKjSnKXOd3QCcQlK5jdvjgAXv+mWdsD27EgX022NdjOYFDrDIh96kmOMHaPThgR7uOWlZuWW6832qmNY7hPpsckMU00GMnjnVZeioj83mZwCQiMGy0FgHF+NiAVm95FRoLf3dJKmLVWtmT7Uss2thmuVidtXasshtvf5k1dKy1yuY2K9U2WnN7m+XFpwq5DUW+bZONWOfevVaamLScLKp8Xq6IrIAV61cFH0iPiJelvCw4pRezCpxtiWQs0n3Upj7/Fds+krJ8/zHb+rKX28pLt9qy5UutQ2001TbY853HAotjmXjTWh2x7j1dNjbSZEePR+2pp7ttsPeo1ddlrWfwsI1OjdqNV19rjRLwbil0RFbatMZGiMn6a1raYUfkgoznCjYpcZ7AnVBbUQFiUu5OpZRDKCIBkewUBIyyIA92D9ru/YctJl6XNO1V9VW2fsMaLS7sQQhyCgImzS3FipK7xiXttuXGm+3G17zOapeLZ1p4piuS1jc8Yf1ymadkzcVlOa6WG8KfAR6T64a1zF/2jEg+sVrhDxaDKyr6xJ4LlgObqa5rrsTINfJOQJY5OwNIsSfCPg/XuGCUJQ8AQyCd57g3XHs7XPtv/JB99IE2uMaFA2DQH2/bA3WHQQawdOKAHu07zWXNfAfI7Nix42OqaDvmHsShIr4ytxA5Q2YjByCnMwGf8vwwB58RZsEkgvu+mJQ8xxwFLH3DjT9uH5XCT0yOWyo7FfwsYDiFBSProaJKKxuWhEzHRNxqJHgrVtXb6FhBLpXM+v608YGo5cvq7eLN7RKek5+q1MTwbVw++sTK1HWsx3qPyx2QC3TDzTfZRVsvCXz2iy7abCuWLxMQNAZ/CJ9v6A6pv10SnoO799gzj+20Z3c+YoeefkKuzBEb7j5iWh612vdYRu5Wu9yYFc0NUjatsgI7jsvz7d+WhkarkBt2kYSvviqp8cqX5pxHMmExWUbD2aI9c3zUOsdzUtCkdQ1O2JgUqXHZKotUNtl0Mm4V1TGtgBVWhZVUUbTaqlo78PxhuT1dVtQKjbD1yOLLRkt20bZLrV7uS5usiYLGnpVy5UrTVhA/4pGcDe98wgo7d9vGmnrrj6RtyY232pSsNX4GESmUrKGqzvYf7bZeWR+JxoRdt22j1crCqk402NpVa6yvW4Az8Zwl64ds3bq24NjBbbfebA11Sdtz6FAgO1FZJ/w5Gl5D///s3Qe0p8lVGPh6OXR6r3Oe7unJeTSaGeWAJTAZbGMMBlZa2LX3LMH28bG9Z9cHdGw4Ps747DpwzIJYwCAZLIwtkAxoQCSFkWYkjTR5uqd7OoeXc9j7+7pv65u//i91v+4Jevd1ddVX4datW/feulVf+K/r21w279xbnj9xpkyFoR/u31JObugpU+EJtca2Z2J8upybGC8XgtZzseCcjXl64ujxcnZ0ovrg+mh4SzfdeLBsXL+xzISRmZwI5Zq1gscaEmLrM6Mz4eluObC/TG/aXEbbY+sWPD0X7UdiDkbDywzfqtx206HwbLaEkR8o58I7aHeuFnMcyC4qbNDNu6CwKf8MgO0L5ealkFMGQr3UJ3U9rQ6HsxSeijxbFfLm2pYrtzNpqHhGjAL8DAvPx3NlHlLlSaXBUe4w2LWF2nYPHTUPpeo7vSOGDF22h9rZNim/BE29ma8xMrFf+4hBUFLgkwzcq+VCMjAhCcz8LEsG1usuBFkvYzjzEM2r9ZjjtqFDLYdUeVCFgYKJEzC1Nxi/Pqx6d7jJcyEIxy6MlrHYHkj7pIOXIb1/syG2SBbBpw+fKkfOjpbj0d90GSmb+1tCoXeFqz7Jfaqe6p2ZjvTcTOmyzQkh807P/nBpt4RitNhChGHbEIKwvX9zufmmW8obYmW++40PlUN33Vs2794XLn1nGJ7hcv5EeCjPP1OOfvkL5ejnP1faQ4hnzg2W1jCkd91xW3nj/feXHcbZv7XsirFuDu9lfn4mhLW33HnLLaU3PJfBoYkyHtuGjhCGI4Nj5aOPPV8+dWKsHB2fLUfOnQgP6UIY0Y1l567oNxQmbGtcX3yzej62Bf2b+kvn3PrSOjofrvT5MhRKORuCu3HvnurLgN5Buv/gjeWmbTtKW4x5YGYstpCzsVJPFR/V+NL/eKQMPnMseNVRjmxcV/a9+91lKMYfnCpTFDu2ZGOxwj9++LlQjs6yOcb+re+Nhex77i837W4rH/2t/1Te/Z4D5S/9lTeV227cG7y+tfoyX8e63jI6OBRb2AvVIXiLVxVa28t0GJzemNtt4RUdPne2DIWHMRQGdjrmc2IiFoizQ+VEKPGL48PVWdSFsfEy2x5ekDrTUxUvDwQvYqcc8xayFcHDltPkNrzVjh7nNSF74R2OulMVxm2aPHvZlYCEd3Qg+t7ZH4Y0+nn+uWdi88UDcrvcnR7G6qIOMAAWRYF3TccYCbLLy+GtkG1GwzWlDqWtDAp5Jt/wkHtf26PwDAoDIxa00x7IpzOMjbtedAFO9cSpl9oweLZhDBDaeChoUS89GbrHI7KIM3y2fp4CposJYXi+5uXJlxmZsHTvCmV8X57FMC7ex1iOIQB1I8A6CxiZW5n67bvEuVzc9frow3z7VMz3GgEDgqmYkhP0smBvHihaYjWeC+GciusXzw+VF84OlumO7tIShsVWpWt9rACxUnN/Q8fLmeFYBUMxZnvDy+mcKltj13jjrv7SEkbGB72rr+iFh+Q8oCNkrj8Ua2+saP2xRWkNxW2ZCsWKcc9NTEX/QVusvu29G0pPbLG2HThYbr773rJxy44y3xn7+A0bg45YUcNT8Z5QT2zFWoNvG4K2h9/yUOnbsL60zzo8ngs80Vl4MNPTE9VnGvaHEeClTUyNlFNjg+XJ2K782h8/Xp6+MFWmu3rK6bEY65nw8Np9frErBGp76fBEc3ssKDHOoYHQ3Nn2MjEyVY58+UiZCN6cPHu6HI9Ved+dd5Z3fMu3VF7D4NlzpSOUcF0oeU/w+0J4hOak08uRMddDUf74U0+Xp0ORdoYH0nvgQBkJ3ngWpS+8hc0x7gO33VI+9aXHq+eQNsXe7hseitW1r7M8+ugT5Xf/x0fLAw8dKm95690xnx1l67ZdHtGrznv2bt1WjsWcj41PxdjbQtE7y1zM9WxnrNxbN5f127aXI8djS7VpQ2nr9ynO8FqHRsr5oOXs6ECkw6sdikUl4rHR4erdtPUbY/swH1uj2KpavBnBVgtzzG31hnl4Ig7q24lf1Jub80RueCVhMBzOuzYf2zf2lDMOf0+fDHMaxii2b/Zp01U8X636lJyMUnq6wmNwJkJHLIL0xLaFwvNEeOXOSxgnt7EZB+UUPI0LWadPdVl3rY1YHR4Q/Ui903cu/kKmtWX03MHSnnGja/pQR8xAoguN6jBKPmmREPi/5uXJlxmZMCqfiM76DB68//3vr95+Xg4gPMEeEiGV8F0arNh1Gpu0kspWAvoxMRgNl+0cvK5Z2KQdQ+RnKJWNCqMQ/U0GqYOhFF968WQZ9hJerHptIXAd63pi1Qq3s8OKNl/I8plwt2fDq5mLFa2UiVCm0XJw2+Zg3FR1tuNFuurBuunxMDYTkY5GnuQNwzPr9YBJ+aEmIbidoewtYWS8bd3C7fWEaXdfeeLJ4+XYyfMh1J2lLwzOHXffV/q37gwj0F3GYzW+74F7y823HAjhnyktsfp6FcFX+iZD8XrDKN51+51lcyhLaxid8VCIL5w8V/7b48+UL50eLkO+UB5bmang1eZde6tfnGz1qc8NMd7WGG9LR/nCZ8+Vky/OlM6yoQyFIXr68cfLhdMvlW27d1afD73zwYfKlmi7c0esdH1bg9fHynOHj8aq/XyZCEXbunFL6YotxGyMef3OrWX9jfvL9vvuKdtCdnr7NpW9+/ZUgr43Fi1u+8mzZ8qff+6xUMgz4f3MlfWxHXn6qcPlP/7CR8qJ4bGy5cZd5bb7bysbgkc9waOJidi6t8Y2Lgy3X494Kbaj0zGK1tiyTcc1r83nL/q2bC5nT56J7Vd76Yu59H6RPibCwLbG6jw/MFgmT58tk7zS8GimwjiMRhiM+fPqnxcnOy0E+BxywltpjYmbu/T+2Mz4TPhnHWFUok83D8JADo2a57FYfLrK9piLbVv6whvcGHJ98cNQPTHXfs5427YtlaznuUYe0goUl+cg3zaEXjAyZNmZonMY9emVlyfJNjypW67Ti0njA4dyBoP3QQfSCRCUV3oRkDGQhsNugFFk1NAHGEHHKBZ2Y0MjD8kvKeTxCljUyNx0003/2sAYAOBnTRC4XDAIAcOcjyC4bmAMPl1B1psbJijLALL/hDRguZ/V1sAxCiMYm7ztZlKUqQNehht9IZzj4fI+d264HPE5h1gNmaW2dt8+CQHojpVxej7wxOZocqoMh4KOCOPh8YwNhDKNlpt2httqA+CMh4GZGg8PI4xOeBXeSapCGINWBi/KUe/huhZbslCa+eBDR294KV2dZXhwpnz6k18qo+cGSmcYqvc+eE+5bc/2sqtvY/XTKCPTLaXfA2871sX2ZDoEfiomLQTfV6N6QiG61pdtmyn/pnLq5HT5yCPHyvGyqRyNFXxg5Fx4RaOhDF3ljlvuKrfs3hsK2FrWh2c0OTxTnvnC+XLs2enyxGMXyuGnh8qp8BKGzr9YxkdPl0O2KrFFu/HW28Lg+QZJZ2wHO8PL21D6wuB434fKrdu+M7ywnjAw09VLnT7T2b9nZ7np3rvL3ptuKjtCyBmLzs5YcYMPx0+eKh///T8oF4YGLz6uP3ChPPXks+XRzz1Vjvg4+o5tpWV/X9l5875ycOuOsmt9eH2xbTkzdDZYOROGb1f1wa+zsYiVoKctDI25c1ubt3j2058t/ReGSk/wbkMYrzvuvKXcf/PB8uDBg+Wm7dtKOKTlxhv2l4Nh9I4eeylwDZWxWPR859gZW6zxpbOns8yEpziBx+H5OnerfmrY4fGcJ4LDCMUi1RueljOwuYnRsjG8yJu291WHzb0xt/2xNSab/bHVW7/+4s+55IKa8uiaQjM0dCM9fYslBc4tjHJ66asEwDWdgjONi2sx/UoDpn946jqQoQ7NytFG93lg+ubV0D1bNl4R/IL+bN0cWyQEzS/7hYOXGZmDBw/+FEUF3hb1Hd6VAgIxy6EUotJrSYurPJmCSeqksUljknkGp33eHZLmvrlOg8VjYtCUsbTKxHDDoe+Mg7pQjNZyPlavr5waKsMttkCx4oUhcNaAae3hCYyMjIVRiRUqjMBEzMfw2HAI2lDpiH192+hI2bdta4XJZwTmor+O2dh7R9r5S2sYF9unsHJxHQYoxtIWBqZ6kjdobomVrSO8Jc9vePHu7FEHu6FAo2fLlg1t5YZdW8rguVOlL7ZdA7ECT7UEjq7YV/fOl40hwOG+2ClEXri3sf1o7dhc1nXtDgMxV37+F06VT31+vDwXynPs5PPVh83tEbf0bSu37r+xbPK1PoYxVuAzR8bK048Nl3MnYvs5EKMJBb0w8HyZnXmpvOVt95X9N91QGaeuoL3HFnJ9rOHRp1cevEjYFVuTTTtjKxMKNBSGazKUzBPI+8MgHdyztzIok7ZJYbBjDUVG9aTvZz7z2diezVZ3ZPbt2ln+xvvfF6vHTHnhpWNlPIY3tzmUoq+1TMXYh4I35148Wp584othEI6WvQduqLyXuTAqR46fCK/QreZYzYMhnbFwnA7PaubxL5YD4XG0hyHaFl7V3hhHfxj2vtgeb9m0Pry5LWV7GO2d4eb3hld55pjPbwyU+ZHR4MO5MjUd/OlpL0fOnCzH43omfKbdYfQ72tuqX3Y4cuTFqDdQNvTGFnvOLz+EkRk6Xw5uXl/22KaRspB1Hy4j874FncZlIVBOlm2ZbD945eSVkWEw6IttE2+B4qtLvutGJoNybXg6rgGduxLQTl+8odQ7Rg9d1flmGDB6LJ0viV4CX8+77M1cNjLuKgVR96UH8OM//uOVm7ZcyIGkMXFazvWj8AJFF6uHMdUEBJPUzbaMC8NiQKw545GHTNw29/J5SQ7IXLv9J+bFCAyOiYAHk/WRRqaiI4yLT2u+ODRRToyH0ekNL42hCyEn6N1hVKbGJ8pgrK6nQpDOxVZpJFat8eGhsjcE6ObY9/fF/t9tZYd57YH77PGXwouZrlzsOUan+n4MD2a22tuzm/MEISZm3gNeIfCGa5s1cuZ0OfnsV0rHzEAZnThfDt15qPTv2l7Oj42WwdgiHD31Yuyxgu6WMNThIWwIr6WrugvmoLqzzPeEwK27oTz5heHy337jSDlxamc5GlvAZ5/6s+j+fBmfnwzD0Fl2xxalPRSeF3HidPDrXGw3nzlZXjrsVwpaqmdDpmIbuG7jeHnHO28vuw/sLLOhgF0tvVV/Dj1Lb0sYGoegMb/dYcCDhqnwHjxIiBb88JmLW3ftKOeOHi+nzFWsfuPBTw8I+preY499vpwP3o5PxHiCPz/4vd9b7rz5pupAO6xEGdswVx74hjeWjomxsn54snhDjkH1dvadN91SDhy8oYyMjpcL4T28eOJk0BVyJMSc+vjWC196ovTEGHe6qxRb1r333VXCjapuR8+GcR4No+5HZzx0OR3byO0bNpZ94XGcf/FIGQyj1RFei4N7t/493hCJMJwd1bd/TsY8P//cs7ETnig7YvvTPh+yXJ23hbwNni33xJZwq5sFzOsleQYMrP+XAjpAbiktHfThK9sSimyBJfOUO7dCZDuDNiDLtVcnIfXrSiBpoj8OeBkxxlBMd5W79k6jhT6hqZHZu3fvR8QUEvjYjlPv5YLOBANKK4tRFJ8x4CHBjZBkqDrSaXAylmdQDAijgmnpVgoMiEF6n0IwSG3VYW2zbhozUBmb6HNgarY8fzZWydZQ1nUXVwnGwrdiMGPKd0LCUJ2KlfC5U2cuPgE6Mlx2xuRtC0XpCLqOHz9WXgjDR4Cmwt3uCqntaWupjEx1mzzGefH5CG9Xj1a3Onu3xjYgPJH5IMeZilvDkxfOlwunTpbzg+fCo2op9z9wf+mPbVJMXRk4f6F6oa8lVpKO8CRsB0bOj5TpUT+vOlcdyM51bi6j4xvKb/36Y+XCS+3l9NEnQwmfKb2bol3vbMzfxvKut7+pvO2tD5SBULrPPvnFMhQGsnV2Ioz3iep3lkZtBeY7yvRsuMJ7NpQH33SotPeG0egIXoeR6QiFLb1tZSbwzbVNhtGJrV/Mz/TkXJkM5fWsTGesS3OxXRoeOB8qNldGhgbCZocnF4rPsPvSXVt4Oi8cfr4cC2X2g3bf/J5vLDcfOhh1bGDby5djy7TvtoPhYfSXW7fuKT/wF7+1PHzX3eWG/fvKgZtvrM41+tb3h2fQUZ569rlyIgylp6M9EdwaMhPCVZ54/PPhLg1WW5aRdV1l+wP3lPGo7zkeP18zHrT4WntrLB5tYeQ8fe1zDn1hiOamRsvhp54qm6uXPw+VW264sZKl0dOxTQh52NTdW7Zt7Cu7Nm8t3aGz5GA+ZGZmYrB0zUyUuw6EHMZcxWajkrf5iForA5O3gpdWdDoBKDPPhfySc4s1neBVkNfUlZRvgXFxTVfUkadNQj29UkCXmyxoSiNX70Pse8WcgYTweC5/a+aykbFVQiCElNhvKCF6JaDDDFw2+BiJNDTpcvFWBH2lsUlmactyam//x9B5DJqb5tAwXTWxeupjPlqT6UCZdOJmZGZmfZR7uhw5P1RGQ/gc9q7rjjGG4bOC2b54huXc2XPlbNB7IhRi4MypMhHGriuMz1y4+MdiG/hcrGinY0tzPjyRscELIfjzsbp3llMXzpaJ2C71dHZXB61nBwbLM+HRDYdg7z90c9ASdDgIDhd71gNccyGAth/hbdwUK/W2MJZt07NlXSxMm/vsu2P/MNNdDu0/VAZOnS3D5wdiZQ8DHnv+rvVbwyAdKI987NHy1JdeKkPDF8LNf7K869tuKYNzF8LDmCzf8N53lrvvv7t0Br/cfnaQuS9W3Jtv2lf27HU7PTyDmI/hoenwiPrLVBkrN9y0rWzeuTlo7Sm9XSHQDj9jm9SzvpTutplwOFrK+XMD4Y2MVQfTEwNjobBz1Wo/MToQvBwr/d6GDi/Ae1Tt4fm5Q+O8a0sY2u7YLj74xgfLrbfecvHuXEzXaBjOxx57vLzzLW+p3oPqiwXg1n37Y6GIrZozrKhD/SZjboYiPPlsbB3CQLYG7pbY+gmecfrSE08EH8IDDW9y48EDZXt4Se4cMYCz4Q3NhDfXFsbBh8TaIh3WLhaDqcpb2R3blC99/rGybVNf2dHfV3bv2Fm9MnHj7h3lpljINvWEVxdm4+JZ20TEnpsaCxMyXfpjrPeFl9XTGWYFrXQgCKbWTgEZ2+UYmQS3qCks2c4DXnJcNyqp5GLldIB+gTyHAeJMXwloS0ftFHxUnE7bLdBngUF0JkOvfXc7Idr4idvqg+OVkfHDTUHo34IAeGDHpzVXAo2DwQDGwEFsPoXL2Dgh5/5hCO8GcbwWA9EeMxMXBvJI0nryhLS3jTIRrKvB55mMNial7sXAm+CWI4U/NTRaJqMs1rSyLvoYvzBYfbnuxKnj5cTJY+XF2NufOPpimRw8HwIUitm/qTqIPR1bgGeffrIci7rjE7GKxbZmNIT6QhiaM1H37Gh4SA4Qw1s6fvxU9QU45zqHbr2jbA8Fmw0+tLrjFEaGgLeFgdkQ7vrOnXuqw9ESChYLbJlqmSqT8xPl9NmBsn3L9rJlw/rwPmLLcNcd5YZbDpWde/aVvv6d5aUXTpfP/Omfh0dyKpqeLve/d0fYpDAAU4Plobc8VHbfdKDMb+gtUwxZSP+Wvu3RTxjnEMiN68NYr99Ydm3fU148eqp0b+qKrVrs5TfH9mp/fxi6UIz22F7GtsC+b2MPf8Nt/dYwsD6B0VtGzo2UkydOlA2b1oVXMF5mB86U7dFuRwh5FwWILZdfTmgPHvb3bynbt+8o27f51mwoRvCFwTRvFOrM6RPl/jvuLCdeOBzj3VC186j+4FDITBhrP0NzwYNusd06efJ0LFLO0RgYTwDH+CJs2BLGMQzPpp0Onu8NHGGEqofhQq5ngt9zvMypMACebwpDE/I0F/PVOhmLS2yJH/vc54LmUObu9uq3qHqD7hvC2LSFlzc5OFJmw7DNhczOxdxVX/kLGufDaG6JcM/+3eH1hbccKsA3s1WufpKGLBO+iJcDZNjCjCfkne6408NbZzzINRkX5zUZpxd0xOJL7lcLUi/1iS7HIPqid3Yazl7DmFS6nQfTINowMtWWqTIye/bs+a4g8Ltyq/SjP/qjKzqPWQgYCQYCoxgSgOg0MNKMD0Mjj3eThs7ABAwTJy6B5cZg9KbBMWiDz20ZyAnIwHUfD+E8FULrN66nwzvxjIMvRB49/Fx59pmny/FgokfmN2/aWO6+/bZy+40HysE9u8rG7q5QtK6yNQyOOTx3KrYbIwPVZwAmYsXzzpCv4p87d76cOxOufLD25ttujy3Qg9Uh42x1SOyTl6PR52y18nZ09lQHq53OiiaGis+YTJaZMhxCffTMeDkWHte6zevKUAh1RwjP3nDJPck7GYrihcEvP/9UmZweKuPDJ8KVny8dG8MLXN9T3vKWt5etO3aVtnW9pT2uPeLOaXJ/p6WlKwxOpCI4uNy4pb8Mx1ah9MyWPbf2l97+2OOvayvrN3aX8ZnYnvmCXkBXGIXZ2dby1FN+udI3lTvLkecPxzwEX8LrbA0aZ8+dLge3bimbY7vi1xI8ccxY8ODMV54ZmE+roaeeGRnz9uRXvlLN/2jk33P33dUZjzrk4uJCNVJGhkdCVibKBbeiw+t0Z8lTubZLfh0C/p1795Tt4a21h+L7XfFq7oPftkatzslCvuaiH6/bO5g3/35NYnDgXPnil75QJmKepiM/GpcDW3eVrpiL6eg3CmJRcQcqvKKZMCPhpXV2rw9Prze2WL3l4Pa+MDIx1qAjTEx4aAxM/Kvi5RkYtOJN6kPe7MAHnjgjknKvjjL5dMbCavy5SK8W6AtOumRnga7UM0H/Aj1lZKQTXmZkYivyX6JSX1bww05uf60GcOMETAEIRlAaD4GVZKkd8rKImCdgOsiBgPRuMNv2ycBtpWyvKkMSgosJde8IaB+qFvF8ORsr4iS3N9DPBl0dsdJtC+PRHcZrZ+C849ChcmD3rtLTEYoSZW0hlG5Hd8zPxhYgFKanI/bisa06fqxMh9HojtVvU+ydCfzY2ES57w0PlYfe9LayP/b1vSHsE7F3rw4JY3VsCeXpCOVoj/1HWwhpa+tsGJiBahtw4vzpcnpwuJwaDC/mwmiszp3VN1EGRibKjYduK+v6tpSz0e/5WJHbNm8oR04fLeND50rL0IXSNT1Wbrn/zvIe35TtDLzd4U2EJ2lL4SwqLGD0HRwI4+or/85IumyHulvK5r2bynjrYGlZP1vmu6K/ECReyHB4a95Nmp68+MW4Yy/OlN//3efD65gtp8+cC60YKfv37arOn1rDI5gLr+6OfXtLbzA2prn6CRjbrc4YL+NingEZsFCYI3JgLp3fWRU9dEZeLB4EmoKRHU/nTsRWjCHyfZnJMALeRavkyKctKDM5ia2LmVbH/NsCR0cX7/SZ8wjzfn882vMmJ8P7HDh/JlblE+VIeKg+VToTSnvjvhvKTbv3VoYlhDEWhzCK0betUGtXb2xZ15eWLlt2j9nPVa89+PVPL94y3vPO6MhezHdlbPy3BJBVSk0XnDXii5B6IjAoPHgGyLW7UXYMjAC+Jp7VgsQlpnc+N4E2h9Ly0GtOlPnZonQSQKOR+dcamBST9oM/+IOVVbxaoNgEyeAxheWTZijS0NTT+mRc6vs97dLDSePjGm5t4COUjKJ7+m63YXr2nXVcT066PR+C2BpezGTgZIl5GBMhSLFH743Vel0If/W1+srFjj18CKXPZNrDT4exGLpwvnp0fDy2R5OhABTs1ptvKVvCOMXSWjb2by133//G0rNxc+zPW2NbFd5LKMd0eD1c9tFwudtif9+5YVMIabcfgK22JOv69pSuENzeCPfdeWc5eMP2mJftYXxmysx8b5mYbS+zYUh9x7Z7+7YyPDJVTjz/Ujn5bBiageHy9ne+rXzXD/21MhgO43iQ3hJ9lB4HuH7yg2fnmLoys0HnVGlvmy0+xNe7qSO8nt4yOj9WXjp3tkzN+bhRhFj1veXtcwxPfXGwPP/UbDn2/GwZHvRJgIFy6szT5f57D4TB7YwtyHRpjznpDD7ec3BP9Z2Z7sjvDK+rup0a48y5No8E03y4NjfkztxZNCgY40JW1DXX5nwivM7pMNRk5NCNN4WnfUv1BrTvNbtlfPG3rWJ0FhZbpGg3X21rgiHi4D0jY6vTGuXzs/CPlU995k/LkaOHy/MvPBdzNR7KEkYj/u4IT767PXg2q++R8JQCX3uwLjzaVp5bjK01eNzeva5Mh1Ed9b2gWChmz4eXPBae7fR4zFvwmEEPeQuNrHRiIcgFUcArRth5pEf3PciIP7ZN+IInlNwT+YwQ0A5PM71akHqWYM7ol4Xdg3h+ecF82U3YNvE6E4LeD8YWa6AyMmGZql/tN1CD83wMxV0JJJMyLSCQkdC5E3IrUhqvRmOTFpFhYFx4NLk1MgBtrWoETgyvQBCFnCD1ncinhf/qimnL1Vq6Oj0VGXi9WuD8JDwRQsHYzFaCyYWerl4TaAshaZsNj4gLHe76ZNDgi/qnT50sZ2N/qr1tz85g+L4bDsQWY0soaSnHzw2W4Vhlx0JoJ0Lxulrd3h6pDNSJM2dKS3gZG7dtrx7O87MckREr4eayqae/PHz3beUdb7wjhHO6nB+8EFunUp548VSZ7Vtftt+4P7ZDveXwU8+UL/3Jo+X4Ey/ESjxV3vSud5bv+KHvLedjvzXoCd+e2M6si337hnWle0N3rKjhjUQ3VuEwvaFCYdRCWTZtWle6erz/M+f55XL05NnSGrRcOD1QTr90rAwx9sdHy/NfOV9OvjAWXlMoQEtPGYut2oEDm8rtt+wIKQzDHQbbYWhnKPHtN+wqveHZrQs6uxnT8GI8K5KGhVyAnHdzY96VW42lc06l85rc3HyzD0TdWQn41i1bYw2YLsdPeEwitj/R3ja0Izw2WyIG3SIxHx4MQ2PkxBMtzG00CH7MlC8/+eXy5NNfDm9xKNaIrsjzDZkN5aaDB0JGZsOrcWYYnmPIj+/0eKNdcHbT1d0Zxnx9Ket9HmS8bA9+9sV4Z4MXx04cvfhYfsix344i60KOvx7jSzPDkDxKuebdORdhiPGA95ByD8TqrzbAi064xdmf+RJ4oM6Q6KjdSELUezx0/7HLRiYHbQA/9EM/VDFkpZDEiAkNAXI4xL1jKHyXxhvJKUDJRCH7w3AGiIVUn7EwEHhZTAaIkcnDZAO7uNJdfF0B3sTBUBoPo9MTAr8urP6+cPUcPm7fsrns372zbO3bUP2u0qgv3cXe25OrU/bflaGJEIrDZW4LF9hToSdOnwgBOhH9TAR9b4xt0ZtLR1dP2bxtRxiZzWHqu8rRc+fL2bHR0oJu3ktsg1589qny4pEXY3VrK/tjFe6O1ZD775soe2Ib1D4/XObcnRmLvXjU//SffyE8i1gJN4ew795RDr3hUGxdBsuX//xPyjOf+kxpmwwPJ2i9/00Pl3f8xfeUqTCgo+HCeNivc1Nf6Ynx9fTFPr0vPDN30GK748fp5mf93EdX9UsGzhBC/sPzCW/luSPB1/AKgs9Hn3muDL30UnhrZ8v5l06UkTOxOocXNxd9eqx+YnQitoGlHNwVLvp88MrZVvCpfXqi3BZGpi+2HIE6PANzwoCE4l9SACGF1DylIcm5IzMC+bGIqGvFPHTopspLrT727Y5S5A8PDlX1xkMepsPbNFfFu0Jh4MM/qjyfFt/7DQVtiwUrhCxCeF7tQXzgkC5hbE+G8e+K+bDd9ahAd2yHdgT/OnxfKEwSb6QrDFBXeKpeUHW3qb8zFkkeU0ds99eHcXL2FDTt3by+Os/bvKm/9MciN3BhoBw7eqziBXm0cCYYZ8otOTZ+kDxKPrl2BOA5MbLMq0kPJqFefzUhcdZx43l6oH4G1ycf0mGo38aONgNhZH6rMjLhdv2UCQcU189qXgnB9TYYl4eyTqQxx3tGmGNrw1Bgar2NNEJz68PVNhgeCddRPqMhT10GB/MZHAJpoqTrE2c8VoHq7esN66sPg3eEIPmo0ab1PWXr5o2lb9OG0s8QhQD3hjEaDW9lhgcTK+DEyHD5+Ec/Wt1F8Qj68bDUm7ZtLQ8++OZy6Jbbi2/0hkmr7nJs6IstUijvqTCGoyHkbuueORoWPowG0brxwI3l5tvvLusYo+D37Phw2RUr9P4tscdvuVDGwtA99aUXy+c+/aXyB488Wp5/qaUMTfeH99JahgcOl6f+7I/KyPGj4fF4sbG1vO297y53PXBfKEKgi22D52o6122sngRu48mE8YzdUvV2OJd92ndfJmOew+Px0ub0eCh4OCInT4yWJ770QihRbzn50oulNbyvh2+5uRzYvq7sDL7s29YfyhWeT89cOXPyRGWIZ8bPlwO7QkfbYxyh3Dy/ltgy7NuxvfRfOtfwI23uwoT4v0xxpAGZywVHTOny2hwSXC+/2haYQ3eOqt9Cmvcc1WxslcbLltg2eCdqdGgw7PNI8CLmIrwMZ27PHT5Svb5h61o6wzh1bCg+QF5aYks23lmeP3GuHD19rvTGvG3ZsbN0R92JMIq8JCfl0xF4m+3dG6rvBnUHjonhWDzC+z2wZX1119GHy23R3MkaHg25CQO3rbcrvLnO0uNmQcjrsZcufjWP3PI+jC29cmmyS27JK3l2rW7KucXVYs1I2TLBkaD8egO6GBjvUfkds5xTuu3D50Be1GFkPnjZyGgEIPiRH/mRKr1SqA8Y09zxYWS4UJ51cagHECQQprTeCQRLnkkgWLm9Ut81w2PvzugwPsoJq/5MkAnJkBMoEAQC7I5EZ2u4ueFBUI6hoQtlcPhC9QCXb7P4eRC/u+Op2s7Q0Ge+8uXy8d/+r7EavVT6t24rt91zT7n3gTeW/i07q7e5W2Nl8uTp6NhkbA/WlZEwUAxM9+a+MhkCuSH06d5bDpWbY/Xb2u83ly++POd9l0M7N5e/8JY3lf17d4bhWl82bLmx/PGfHivHT8X+9vjpcupEaxiA2DKde74c+9xnynyMqTf6chfrptt8p+be6mlWrxp4n6atJbYbc6GEYSxb3A2KevOxf5sOD2dqfKb6WRK/7Dg3NRzGZjjS4WVMdJY/++NnygvPhBc1F7wfHSv33Hyw3LlrS+nrbi3bNmwse7ZtLgf2bSz7960Lr/TJmJ/Bcu9du8u2dW4He4Y2lCzI8EmLbRs3lJ1b+yrPJRa8atWry1aueCCNSt3QAHNvMeH1OiyW3xUKxoOBqvqFyVBmLx92BD7vTDFq530GIjyOlpCT4fBGP//lJ0vvpi3VAW1LRxjezk0hpL2xZW0rj/zJU+VzTzxfNm7ZVjaG4np/ya87eP7HZzumwzgPxph8CGu6K5Q6tkXtIRtd4Z2ePfZ8GThxrOzt31Bu2NJX1sW4hifmykjIzYWhkbIjtop9wRBnRbynk7G9HhkarsbCMyevDAw+iN28IMdkm6KSXXqTBomB4QFZeOtbpORrXe+uNehTQPdv/uZvVobRnDKA6PBQHkiawsj8bGVkYn932ciwlN///d9fpVcKiRgTMcr+MRWeUXCARegwDnEIZQDkpeBpKy2P0RAzJnBnAAZmYgijiRPsU02SNoyOcx0rCKEdGh4q05Ev+NkLn6iEY2Y2DF3QAevk+GT1kNf5sZHgZmhICO//CC/m6HPPl7e95xvKN377t5fNMdE++O0zA22dEYfgj4xEGx/pjm3hsTOnq/d4utZ1l5HYWu2Kfm7ctaP6sn5buOkdsSpWt3Q7Wssb7rwttmx7go6uEPL15b/+17Pld/7787ElezHc7CNhBJwPhad27tkyNXC22g74Et63fut3lYO7D5aO6RC0MByMyThVj5X2xLlzpc1eJtjp2Y+uUJLRC7G9DBr5qnOzfn4hxlttnXrDG+wsn/rM0Zi8zeX82YHqt7zfdM9NpdfHz8NbmPfzKoG/rW0yFNrnSLuDTxfKxvWzpbv1koHpuvTZgZibzb09ZfeW/mq74p0w28pAfnnuyJk5NkeMDBlgYKTlWZjMt2e1KF1ulXktk2FYpM1VyphnaMTk6UJ4thPhsXm7vT28ktNDo+Xs0FgZCgPQ0t5Xzl2Yj5X2pfKpz56IhWU+trd9ZWLGL0uMBv2t5a47b6newB8PmTwX213vFU8GzZMtsZ3mPcU2sz28tO7wVC6cPFrOn3ixbAg52Blbo03rOstE8HRscKRaQHZvvvge07nB8+WF58JLjHrbw8szJmMmp+SPjAKevrHiEbl244Ps4oV6+eZz8hCkLmR8LaDi9yX8mRZ78O6pp56q5l1AO7197LGLn5K51IYnc9HI1D0Zg/2+7/u+Kr0SaBwwoWGBGRFKLt/vvejHikawlDEkPBMCJhAeQf0UJGmTk7iBNFwGJpg0kwMX95rnJG1i9DUU+/fzMXE+euRFPUrYHcq4LvCuX78hhKurMjZehvQJBQ9eHXvymfI7H/ntWMG6y3u+4zvLzkOHQtA6iid+5tzeDsHpbO0qc9OhHIF3ana6+hWE2XmHmbFlC0HcGtZlm98V6ozVMFbC9g2xMs9FvZ1bywN33RmK627OXPnUn5wsH/8vQdvA1nL8+DNlff94OXBwS2xrhsvBG2JVv/eGcsuth8qb3/zWsjmUIxrFght0Bi6f92wNY1Y2bCrnw4CfHThTRi6cL5OhZG1+0TG2BM6R5sK4+bnac6dHyovPTJdTR9vKM88Pl5Fpd0h6y9TMcHnw/u1l97ZQ1FiVp+bC+4sV2Wcl2lvnq88bbAgDOz0e83bOAV8o1fRk6QmvzV2Z9lCy/jA4B7ZtCa/Koyae87hoZEDOb861YMHhqeTCYw5tkaz6ZCjlUtr0d4bCmc+BgfDwPKMUfPaekp+29QzRSFzPhjx0hPeyddeeMhJzemrA74K3hns/Erx1RrU5ts49Md+xhWkdrX7D/O7bbyjbtmwsN+zZV/bs2h99tYWSnyuj58+WmVhsJudby1B4wCPhLU4y0NHP2NkzZeD0qWrrfUP/lrK3t6P0hffrZc7t27eWjmDCkWeerQ5/e8M48ViMn44xHMZIQW37GR4ybWzSyh0c896dRaUBAuIMAI+k4c70lUDyejngi3joTAMjAEamRkP1pbyvMTI8Az99ciWQOCi9NCYRHoGhcTsuVydMTMbcdttt1XkLotXVNgVMbBLUI4Bwa5ehDuoL6ZYbCxfTNs39fXm8K7c+eTbaM04YlVsz9IVDH6v/QPnIf/7N8uSTXym3P/xQefu3fkv1ImBrGBU/PsawBCXVX2t3e1kfK9euECwP7Q15MHA8vIfwZLyZu33bzrAv4a57dymEcDYU8+Yb9pX9sbLNhoL4NYGdO3yn5VT5kz/9eNm6e6j8nb//veUvfuM7y8MP3Vn+wl94uNx9913l0MEby4379pZbbjxQtoZCMIYj83NlIjyk9r4tpTe2Y72xXTl18nh55qknq1ckThw7UZ5++ply6uypsm5DVxkfGS5njo2UI08Ml3Mnp2N74Kt4beEFzJadm7eVtz10sHR3OJOaqrwUh54dwfuZWAw+8du/HR6Zz0DurlZZX87rCMXevddvgIehCyNhm3Dz/thKzsaWILyE6eCTrY15BGJzybBYZBgWc24uLAoC5XNtHsmEIM/8pYeqnYf5Eg+85nosvL/RMbezO2MR6S3bw4uMHsvz4U2cOjkQ891fWtqmy3zL+XLn7bvLO952b9m3t690xWLgnbH2MCTremLLtzMWqj17w8hPlFMvHS+j4eVOhaFxZ3Iixj53IQzQ2dNh2HoDb8Qd3dUzVj3h0WzcEDLV3VkGT58pLwbvu0JuNvaHLO7cVck+GSZzxijN6KSsyyOL8shiHvaqr07qlnoAL/Ev9Un5SgCuBO2bhcYyc8DIoKluZMxJg5E5/LLtkhgg2u/5XgkkEcBgCUdaaQTAbcuURoaXIY0o2ykCxpKra5WTr42YG02gGA5t5cPLeOmDQbOP5WaqKw8zCCCcBBZ+hgQ+HpS6Fyfo4pOUaOnp7Cpb+/rLS4dfLP/x538+XOW58q0/8P2VF+MXHlu4zG3dpfpU44QPSHlqeLJ0tsyWdUHf9OBoORPCdzY8ovELZ2N/HsZnzw2lw61OP+AWQuqN7/27tpftG9fHKjccQrQhDM2R8uTTny3j00fKX/lrD5W7740VNYSyu6u9dHXMlZ72jWXH5u1l145tpW9TeF/9G8uTIYADzmD6t5euLbHahafUEePs7uwo57y9ftjj+mfKiZeOlpGhC2EgpsuZ40fKwPGBcvSZs2X4wnAZHD0VHkysSLGdmBwcK1s2zoVr3lp8FByPQyVK11xL+eTHfqd87Fd/uRw/erjcc/89Ze/+vWXH9p2x6u8MoxTb29Gh0haG9Z5DB8vWTb5KN1vGKwMRW6EwMnAJ5gLPzR0ZMSeUSZnY/FAyc6QOeSLIFNBcawtHhsQFtN24oS8Mq09HhkLGVjbYEX1sKvv27y7t1Wtqg+WGGzeVN7/l1nLrrb5101ZavG4Q3mC7v/BKLCJ+p7s3PNh923eUTRvCiw58fgt72PY75GwqPKnpoOeuNz5Qxqdmqp/o7Q2Da7Ho7myrvhz4pcc/V1rDyPqY1t6QezJoPGQNGCMeyDfmVFppefTDmHMLKS+NCDz0gcGlD9Kh0BVu9ZYD+gd1vV0IlGd9PP/Upz5VnQ+l8Uez2J0mcKn+Y0HTxYPfupExMLewl+p0KcAMHVvxUhBsfWxlMEI5ohBKIBkE9Z0JGQzmySdIGCidKxivh5FwoMywmAS4TQg8yvQnrb00GoyJIObeluBW+/qon4xykOgQ9Vd+6YPld3/v4+WuB99YvuW7v7vMenKto6e0da0LWxGKEILo3GY2Vmu/qVRGgt6gzWciTwS+0VgBZ4YGq88s7NwT7ncYgBYvPMY8+cLdzXt3ebm5HH/RN1wHy8c+/pHyxSc+Vd705rvLtm3d4XGMlvFhTxh3XHxqdS6MTXcIkBUy+n30mefKmZkQjs07StfmMDA9G6snmLn2thR9fZvK4SMvlvPBm5GRoeKDWpPDkb4QnlxsYz0409PTUvq3tYaSDMS4Q/i7ZsvmPu58eJG+PdfaXjrCc6s+VhVK98TnHy0vPftkKW1z5b57HMpuiPE7PB4pHTPj5fb9e8qdYWTcuRobD+81eD4zfdHIpFEA5t8cWlgYFnNDMVynQTF38hh+82/eU44E8iCYv2zvY1HrIpw8dSZ4FkYttjXhiBW/s9QRxnp/GJqbb95Xbrptd+ldHx5vaywKkyMRR535kHdz48A2DGt12z1oDXNXvTC5Nwz+jt27Sn8YnB43BaL6/fe/oazbvbd0hqL5IbpTx18qO7dviTrhcYfR6o4FZXIs5CNkbSr4AMgd+UsDw7hmfj0oNybGxQuI8iovO+ZW2tjJuzrwPfHEE5Wu0S95SwH8AoALTrRIy8+0OOu6Njfm0QFvbvcqvYl5UvdP//RPK5yXjOEjYWQu3sION/OykYGIJ7McQhcDHeqYsKQgCJTc6oVohBhcWnDlrgmhAWCiARkYQZPOvAQM5k7qywSgGw64GTBBHf2iCT3wqaeNuvJ4PGhCxzNPP11++p/8TLjdY+Wnfuony9ve+o4yGduKtq6e6vMQbT3riq/RV1+nK+OVgnlx7sz4cPnKcGzFwgj4RYHp2HLtCKO5Y+8NpcWzGYQqxtEe26UDflu7f0M5Gt7GI594pDz1zBPhpXj+YV2ZGAuFGg3jOMGOzVfnNp65me1oK6cj80snz5bz7TGeLXtLe3gxbQyYZzbCawjXKvjDE5wpp8+fDS9qT/UO0YZ13eX2MAA3H9hXbr/lpvLgg/eWBx++o9x576HSva41DPjRcu/du8oN+zaGUbhQfVPFS5B+PtdX/b0R3dXVVp587HPl+PPPl+1btpbNW7cHraOlTI2Wuw7uLw/ccVuZnxivzrzGY45GwzD4gXoPwPk6HMOST2SbF3NgThgQc2TezYW5dm1+zIn5JhsZk1F1gAXCfF6c4/WlLzy8U6dOVo8btATfWJlZFcMo4INfi2wJ4+IBO89BeZHR1tdHvz0jxCjOhWczqzz6mPMMUBjSjnYfluoML6+v7A+e3mjrH161T0kwIj1Bq0cQLsSitz+MrcchvIw6HR7v4SOHQ24v3jHiYaNZIGvkL2U2Q+qGcZJpfNGO7EsnT4B6FlkLLt6SczguKfll0CYBv/Wfi7JrcepBBvliPBern20ZNUaPnqIfncqaeDIXjUzdkzH5f/Wv/tXKOl0N5EAxIwciIMidA14J4vUjT916GvGutYGDUBEmbXILZpJMhDYGzNgwYO40WRVdwwEfGjAphVU7kAyCDyPt8//Thz9Ufud3fqe88+1vL3/7x3+i7Nu5I1b5nuq7sr4n65Fy35Sdn50qXWFY5o6dKKeefr6cHB0pZxiCEKjx4+fK5u6ectvtd1R3MVo7Y8fvCdSJsdIyMVpuilV1+5ZNZeuWvnLrbTdWdIbtidXXh6ptL3zlz2/j8CpCqebDEwh6z8+E19e1qcyEgZld3xcDiD1AeAqtsSJTCOc9bukOBi1HTp4oG7ZuC4WfLFuDFw/ec0/0uaP6mdWN/SEgG8PVjXHtiK1be4enp0/HdiO2sbECu7nWs36TxzpDUULZZifKgd3by8DJ4+XIk0+FB3as3BX47r/r4kukb7j9turlz5GY17EwPBNBU0fMz87t28LQxhYvFNIc5fwCgi8wNII5ITcMBn5Imy9zJxbwBkjzetPIwMMLmZweK109XWVk1IuV49VTzgxN+AXVw4j69sJk9ZmJMC5+RH+ewlZPB09GFDz3RnkYanfz2tSbR1s+NTxXHWpD60PlPoLmg+g+YtUR9YbCsDvT27N7T2zXYqsZxtkB9YkTx6vFltznYx08D2Ml6xfpv7joArEgX4w/jgQ8XeucxrtegoffnDMmH/WRxjj5lQYZf/ULT3qD6qIJHzOGg66Ik+Y0QPK1cVOHwaOD9Efw3Ew+J1PxeX7+t8LIPPI1RgaCv/yX/3JlEa8WDIKwMAqMBQJ17ofJ04DYR2IOYpUJ6ZUQTEbPADEFswxUWluDrBsIsaA+5oiFZJIy4xMwH32CCQLwP/v8c+Xn/uPPl+Fg9k/8xI+Vd7/73dVLbzwBX86bJAzd4dKHsszHCnLuzz9bBj/1hTJ2LPbqs63l3PhMGRwaLrcdOFje/qa3hMHbURmYyliEcWmbCm8tYorZ17chvAWuvJ/HPVXOnhkIWijfTHXwOj8fghAhRLxSdA+HtYYX5Ufa5ns2F7+WGLJffTqidWK4zMf4vFnuZcJzQb+XLdtiHgeGR6rvoxzYGa50S08s6X5zO4xvhzMibxJ3xArtVf4jZXxiqvT2rA9azpfeaNvdHd5EKF6LlyUHzpR7b72lumPywnPPVy+F/s0feV/1lrrnb4YHY7UNPq+LdtvDsOzcsaOsjzlKQ59KkwbFPEin4RGTA3nqmSPzZm7VNz/KxPlsCSVTV1tys7FvY9kSHpNfbjx9NpQpDGxYmhi3PsJjYCiifctUKF7wy/dvKpcxtpPzYVhmwlj7HET10fbgOePjeSrP/VQvO9pTRX88xyCmKuuIBaAl8HgJdkN4uEdfOFKdV20KryoIC8O9vvolTEpPbgVj4oEwOMbk8Qs8kBYbUyozxWUcGAB5aQjgSOPgfJGxoWPwqgcHvsGJl8knRo1xcw0HsADol76ZrzT0SUvOHR4ro3v6FMMpfPrTn64evAWug4b3B00X312K7dK7AsnFJ+UCfEuGgl8tIAqRBAUzBIPhyTAOBisox2wMwgwDSuto0DwSbU2OcpPFYChP5sgX5CvHZMG1fIwW0CROA6MsLb2J+/3f+4PyyT/6ZDl0883lx/7Wj4ay9Fd7c+LZ29kRwhr7YWcMMy3l+TAwQ088WcbPni8DM7GKzLeVnftvLm9981vLzTcdCAXzEXb75+g/Vtg5z9+El3Nw5/ZyV6z8HWG0ghz+UfBgsjqsnSXYfPvIZ1xirQ9D4r2cUMLIc0bQGXR0dXbHONpDB7z0Nxrhols/Nelt9/lyPng5GGNrCUUcjC3Lvl17ys5+X8wPgxeu/3xHbN98eziEJpaD6slcv5vtg1R+mJ9h3BVbupbA1zoSxu/CqXLz9s3lm97xtnJfeDCP/NEfli9/8bHSH/Pz4BvuL0MDw8X3Ybbt3BXbqC3VE9Z+RmR27qKxwGP8Bua3PsfmT1BeX31dE1Zg7pWZP48nkBsfUZKvDoWwXdrSv7Xs2La9bO7fVDas76k+HuZH1qZiK1l9RyYMieefOsLj64/tz56tsf3ZsTkWhX3hqYVRDIM7HfI4H4ZnNoyrZ4XafLeGFIR71xp88oJl9VZ38L4j6rROjsaWeapsisVnd4zdh8z8jtaBgweqhzrbw6Pxi548kJQ14wdknmdhDLxvfABk17kHw6Fu8iIVXr3kY12e0+gwNIxA6knyWX1GgjFnIOi5fj2HI7allc5YsDNg1AV1BDqJ/2mM0Paxj32s0mV96O+zn/3s3zaW9GQORvQuafDwww9ffjr3asCgMIVwsMQ8GnjzeRnEsIwMhVWJcKUbiflpZTFPXQMwSSbAwB566KGqfQ4MTiENSgZ5IMvgyzL40sPBqA/+4gcrhXH4ffcb7rn4hrTfUAr8oQplnfORcLPHRqbL2cNHyvFjL5RjLeE93bS73Pjud5Xb77in9PV0l5DLcLtDecP4TLuV6wf3QzA3dbSWN73hgbItVvrqyM/J5HzwIAxS5V6H4Hd2routmRuqsfq2hXAEstYwMt6V6QxB9/lHTybbCkyFAXO+MGsljnFQgvkYx5kwmOMRz3b2lJHxiXLLDQfL9k191e3bGZ8hcKesgzeDv+NlLnjvzszWUJK+2Mb1b+2vXg5t9XMig+fKof4N5R0P3FN90uCGQwerfv/wD36vfOGxx8q73/nOsj88t00hmB2xRTQX1Q+bBW9nglfGld5pVRZ8YRwog/nmzXqBVrByV48ZhILkfGtrsTFPblPbEvNgBHIAJ4XpCS/PR7jWhQHye1heaLxhz56ybfOW8GzCe5sLhWuZDY9ue7n7phvLvbfdXA7s2l529G2qXtXY1LuubNu0qezbsats39xXOkM7OoP/k2PhRcaWyE/g2I4yLuFaljDzZWO756DWV9/97Q+j5uNiG4IHR154JhSUAvdX4+3q6q7G5NzkpptuqhZaj254rIPBNHZjoMCA7hhbLqx4kEZGbMwCwFd5AiDX2uAX3AwPXsIBbxob9ettMz9D1s15y3IxXOYNXnSj63d/93ervpOO8Gq++qmH2NsejoZ/SxoY3LveddnmXBHoVCAkjAvBQZCXHh38IRSIBQMhSCyncoOg+ISQVWZwcvAs61ve8pbqxTntGCV103CkMUkagOs0LmL1Gb8UYh/p+spXvlI9Kr07BPnv/4O/VwnAhXPnQ1FilfcJgOjb07q+H+OuwXxXrL5bNpTOfXvKLW98sLr17WWgOT8AXz0xG1ujWOXmx4bLlljl3hJjP7h3b9l/w/7YophU42Fs50tXdRdpvuzYd6D6tcbz4V2MRX+eKPZDcz2tQXu4/NV3dUOQO1vmqhc+fe9lKsZD+Nsc2oTV8OuJRwaHytyG/upH7HzL946DN5bNYcyxYzZwzrV7/yksYfCeIfBuU1u4Hq2RHcMrPcEf5zwzF86W3f3ryzsefmP1/AdgHG695dbqFvnnPv/58tgXvlC+569+T7VYMKwjYeC8X9QRdPC6YoDV3JMDhoFCic2beTWHFhntc+7NuRVeG/OkjjJzT4jh45qnAhB0OLZu21JtLUfDe2OgZ8PIu63vZdCN63rLm+67t9xx86Hqc5u9YdB9GtRPoTCKzrJcO4Px+kBf4NuyKeY35vzQvl1lXSwQm8NYHdy1s+wLr86TzdvDwGwMr6DDA5HRzuGxfk+e8RvRFx9AbYtr375hHL0qYWskzYswHo91kHs/K8IIGROdSKNDVhkMYOzGC9TJa7FAvvHpwQcfrHSNjngy15xZuJVrl8Y5+UdPxPUA6nEGdfVFX32oyryZjz/5kz+5XEbHYp6/amTsm+rnMtw635RBzJVAKrYYc3KVIgRekkREQg4CSOuTkHHD1Md8E4LZ3DUP1VkJ5GMQZhlsutKMBkay5ILBZjq9FkEfKbQmFp5/+A//YfXG+Pd9318r3/Gd3xmWab66yzI4cPF1fcwEbeEJuNswyIWPdE8Ii+/ctoUyt06EceFVxL6+xFbDQe+GULS3PPDGcnMIHIHxSoMXNUMPq+1QdBQueQhLbLfOjU6VJ2M1Px6KGstQGLdNlavuYHEkFNJ4nHOMB+62oM03W4aDDj9YNxsez2SMazgMGCPTESv4qIPNGMdt4X1sCKWqbsyGIZqteB1GJvBx/TspSOUNXdrWhZKHu1a2hlK9+Q33Vj8BMjI0GArpG8ZdsR3ZUq3En/zjP67cZvznWVJWn3cwfxPBZ7/37QPUVj0LTSpPfidF7ADXfHLRKZ755rGol+cNjBHemXNzR4as8mRGPTKwadPG8AS7wvD6mHZH9WErz+lQrsmYl1tuOlQ2hzdn+8LAA/TCW8lKlQ5DE7xwlwn+yfAC9+/dXW6/9eZy6MAN1e817d6xrXQFDucy1VlN8Nd2k4H1iocf1/ci59lYoHbu8kG1i99JIp9kupnM8zh4ccZlK5J1XOOJtjlekMYhdUkaH329gBHTDz2wSDME8MsX58EvHNonDXXIfhoBHcpyLBaBvGvmjWwALzmNOf+qkQF1I0MZv+3bvq0a7JWCASLEakXACAvvA8PqA1poMPJz8GlMCK5AyLJcH4QsjYUgjXZGiSEhsCYghTgNE6OhrWs/tfnLv/zLVZ2/83f+TmXMpC+Wd1UupwnRP+gKBfcTpCfPnC4TVu7J6eqJ144QTr/H5NMHG0MxffzortvuKOvDhe7zkFootDtYJjs4VG2ZPMLeMh+rUmd7efH0mfL88ZNliNC29ZT1m7aVls7eci6MxrkzJ0pv21wozGQZm5wpwyODZffe7WUoFOPk+HR5aXSknIy+z8Wq2R4GZjoUzYeT1gUdW2PF9VBZexiW6tu4oQQUzZbGLXU/QzIX26KJs6dLV6T3x9h5P2+6947wolrL6KD3mvpDsDYGD3oDR1v1Lg5Z8WyEgGf3339/td/HL3dCeBsMCL6bD+cpYgKK73iaipJyYV4pAeU3b579oBiEWZ56Fh1KY77NrzmHM2Ey6jEuhB+og4aUmeyLcamMSc0ImHcy5ydxGbz0mC/K4cUtB6OaC1fKesbO9uBBs37Rqr5g3uEBaNEGGBc9sRj78hzeAHUAOWZo9Ydf2onhVMa4eB0Db/GbnMLhGRs6SI4FvNS/PN4HeuHRj9jYsk9lmU5wLT/5h6fm+fPh0XJOlOs36Hx/jKd6kemykQlmvOzwl6vF1bsSQIRgEAbJNcYAAXF1IhsHoawOjddAXn2wGI5xmETAMZiRYUgwgTFJV9w1wSUEcBAugvjP//k/ryy+Q+/v+I7vqPqBA/40alx4E9URyms7EEtXmRgfKRfC0MwMD5X58XD9QwhuPbivvPnBN5T77rq7HIitj5+QdfDoSVx0emaCJ1Odx1D2UFjgmPeZo7GVCAGYbu8q7ev7yvhcWxn0gl+H1xXOlHPHL24zCKSfNdm8rT+MzEx59sxgOR8kjYbhGJqdLwPjk2Uo+N8V/d28f2/p37Cu2gZ0hhfjUxc+eO1BujnftInt3Fxsi3zG81Dge8tdd5a7QrH2be+PcrdzJ8u2rZuDt85bguZqDs3DXCXcFpA/+7M/q9zy6m5c9Enw8M82FN/NC57jZV0Gci5BKi25YaRS4YVcnY2d8lJk82xeKS68Vk9zxGOygqujjBzoA2796ce8p2HRFq2UU110KdOGUawvakAbhik9INfpMcsjY85c8EB7uCtvKnCqZxw57ox5ewyGcjKmTUL2Cy8c+IPH5J4RMweMrDx16YFA2R0e6xv/leOHMqBvhlufeJn9GL90XjcDfaunnfSv//qvVzyBWz+f+tSnvvtS1Zd5Mr42c/l9Ah2/973vvXS1PEB0xqwuxmE06+k3tQ1UmZADaYQcnJD46nkZMj/jZviybj2ol8wmUCbTG6X/9//9f1fXP/ZjP1atJASGcgB0aJuC5KlS1+42jMWWYmjwQtkY+A6GQXno/nvLXXfeVrZu2Rx7/q7qQTTei99y8qh6R1dn9dtHnSb90mSbpOih+jzBk8Gvs7HtavFU8cbN5dTASDlzIbZrjEcYp6NHng8XfrRMjAxULwf2xrZl2w03Vr/tdPTsmXJ+eKycjfrnzl6oPjWxMbyjG7ZtLVvXr6ueVJ2eoMjh1gftftKj1V2v4YHKwNy8c0t52313V6879IQRHAnvxVnPFh9wCjxhDYOpYdTxI9J4QMgI+qOPPlo9oEXBnTtYUHgBhA7f8BsfKWHOq3ErEygPJWOw1LH6MyCpEBSGsbFA6FMdi4MtBsOSZ3faU1IKScHV15bBMb+MlDkUUg4EdYwHTcoYOUaHQQDkJukWp2eirmsxI2bMxg+3RYsXZAwUPccOr1h/YmX0xHjlwcNDq2TsUn/S8Bi7frXBd95j8jbrA2lj4WHAR/e0ZzDxx7gYK/KPJ3DigXFmqONL0E8C/HDiuV0AgMM48zwGXHQnAkJILv92LfijP/qjitHNQEfZWcYEJVcKE+pBIQepFNZeHSMA4lNwloLFBitPaKQDZFkdlGOKkNcEAd1/8Ad/UDHZXTXP8Bh3rmSJBx0mmPH0QatgcWnvaC3rujsr4/LG++8ph26MVa+7rfomyfS0t49D+KamY5sTq2psd3wdDTrGBR35JX/7+ckIzx8/UV48c674GdaOnnWl0/dSos+BMGTPhzIdm5gvF7q2lnNzoehd7WU4JvPIqXMXf2R+Mjypk0fL8OHnSncIT29sp9piHubOnSnjp14qY6dPVr+K4BD5/AWH2UGfc6OZydI2M17WhQ2586aD1Q/V9/SEIRw6H9TPlq3bt5Z2X9ZDZ9BeheCFO1t4iE8Mwr/5N/+mUrCPf/zjFT8pTK7cBJwS5raEcJMR19KMRXog+A0fecm5F/QlZih42PfeG8Y8lNm1xUw/zncoJ5kTKFLdgwLwoAX/zb8+5AnkVx95/kMB6/Knjn60z3yyLF8bdPNg0O6ZEcZEHeNTXt+WCQAeXqkYLn2SP/0A7bMvbYzHGI3JnVpjAFlHAOoaQ3oXmYfvDJT68LjmbTr3QodrtOJFM8g+sj+8YMgS9BW8/cVLlxVcNjKNYJDOKUAyBEhnR9KCumIdIpTbbJuECbZdOcGrDfo0WCGvM850QjIGoFcgaGjl6rHufqXBJFoVE2/i0p6VNqkMkh/x8jX+ri7bD8+yTMYKH/vzFj+7Ml6GRz2CTbBGy2hsR7rXdRc/L4IqHzPyzRLPv8xWXkWpftz/yWMnyqRXFzZuia3Spuqp4s3bt5Tbbr+tbAuBmOleX6b6d5Sz7evKyfn2Mt+/rQyMTpXTx14s28tU+f63Plx+9Nu+pXz3ww+VO3ZuLTvC4G1uny8bWmbLVHhbQzGuI889W84cP1o9GNgenkx70Dg7NFhuDwO5Z+f2Yufmd6Q8qtPX75Z3CM18zHUlKsGPioPB4wh4Yr55fBYS/MOr//Af/kP1zIR0rmyMCQUjvII8yiQ/Y7zngYi1NT85T66rfi/NhblRj8HRhnCbQ/nKhXobdAD4yKk8fUoDc6qMUlrZeU3kNnEA6aRdWl+utbGds23Rxnh4WHAo1w/82S7bguQDY8k4GYty9evjBtLy1HNonmNthOQPHMaHN661Rw8jY4zyLAzm0E5Dnu0TetGlr8UAXjxzVymvjT/6vOzFgJe5FOF+HQkCv+vSZUXQN3/zN79sINI6rweDYQEd8nm0mFV0B8hqkwNUT7xaAF/SJQ3yOicmGZvQOA50f/jDHy7/5b/8l/LWt761ejbGamos3FCrhfYZ9IOpMPbElkne+OhYGYxV2EuJ1apiSxFK2dHmjGCujFm9pqfK+sClrS+8ufthdXM95kNZsWh88YVj5dlzw2V2w9bKyHRt2FL9qkJLeBA+Wr15SxiNvfvKpu3bynhQsHHH3tK3ZUfZFAL3DW+4L8K95X4//BaGobS1R1l/COLO8tB9d5Q7btkfXtR4eTE8pZMvHS/r2sJb8NtI4XG1Dce2ILZAb7n3zrI+tndjYXyGQwi3hfBVv84YVsd481cQL/4F7+NqdOTi1w8dNgLuu99s9oauu3TOtvCZEpIl/BMbd8YEHh8pKaWUZ96UZ6AoKT9CfR4JtXlCB4UxpzxOQPbgVp+By1VaHjwMD4XVpyBff3BZ5bUH2V/OPwUUEifjxhuAT//Op+A3pvRe4BXbwqE38dlqUGx5aIErcRpHjhdtAC/QALRfbAFnLOwm4FGPfBoTfBksEIwL2nli5k39rNuIP/kJ9G++/9W/+lfVtXb4kg/hJbzMyIRFeywYc/kukxX9Pe95z8vOJgzQQDENA5NJ9p9Ol1niBx54oPJiEINJiEnCMl4NSMbXB519CcpzkvJajPEOxIzvH/2jf1QJ3vvf//5qnMZisp0pYLD6xgyvccPhz7dKaJ9bnCOxFfIYe3QW/y5+W0ObSklmQ7hmpsrMXAhHtO2Jibj4/dtwxzdsKl3RzqsIT74U25ruDaWlL/bi67eU+bbO4qN0YdpKqyd0Q63F3Rs3lJdGJ8u67XvKdPC/r2W6PBReyM7A07euq6z3XlUIyBy3el8YoX53GdrKhjA+nes2VG+Fb+/prV5FiD1cmQqjel9skw7t2VONYy68Mm4+vrmtbtwxqkvGhZlBidjzMrFFizExDqkYtpvuNOV3Rarb2pdkJgOcZAffyYutDa+EYAvq47s0XqaxIMCpJCBjwm1h0z882SbLgbkgqxRdvuvsJ3Erk8dQOMtJHNWcR8CTHIs6PBB9u9av8biNy3AaU+IUC8B2Ch4gRrc6jAxFF/BSfbzRf8owGvQPpNGg38SXgL8Z+y0kNMKb/BUAHMZocYDLYmHxQz/PCk1Ztw5oSeC10id52oRh+8WwI791qbiClxkZEB1evsuEeQb15je/uSI4GYYI1p7n4sBKbCB33313xUT7cQOvMxMRdeKuFtDCJWUUMCbvOEin+41xJt4YCFUKijdF/UomN897IfbyXgrVnvBbberuqHbGD488H2TyVT2jG/eNkQvDladx8UGwmcpTmZ+PdmEl5mO+Z+bCxfawXMt89dtODIyvq5UwKkcHx8sXj58rQy2dpdWHyENR5mJiw6xVh6uBqLTF1qijdFYP8I2HF3Iktjcb9+yrjNbs0EC5afumsrmnrfSEkekIYdrU0VW6gu6JMGx+d2kq0jGVZW56PryXyTLvB/GHzpfZwfNlx4ae8vA9d5bW+dnA3xqGb2O1nfNwXgphROGg1ecOTy7+ZjPBEigLebF6mxvejL26xUaoDG4EdfAYX/GY90GQU6HxVzrz6tfAvFIY+QnolA/QAo/68lPm9AsP+ci0RUUdgayQbWnAcNb7gEdQTg7gQYfFiOwJziHhcKdHW+kcs2DxwovsEx63rNVlIBlHdKOFjjH26BSANomLPMKtvnbKkj4gDa+dhfZpZKTFyhKfMryQT48ddfBqXDNiiTd5kGCe/+W//JcVrXAYwyc/+cn7LxVfhpebwIAY+PsvJSt45JFHLisrJWRQWK5wiS5bMOcub3/72ytlrQ8A1IlaLYCboCY9bpETeHtLMQ/FpOetTPnSGUw+IeHWmigG87d+67eqNqy3rVJ9YqXVSyZ7viTW+OqEwk9ltLWGQM/Fvt8qGooajUIIIoQhYZB4Lp1+miPaBIPD4JRyZmym/NlzR8onY5t0Yr6jTIVXM9/po1j68MZvuO/V06cxwZ7ynQ+F6+wp7WHc2no7ymR3XO/aUwbXbS4nJmer95MGox/9rg9v5NC6zrIP7wfHytjQVBjC8TIT6ZnzF8rswLkydf5M2Rw43vOON5f2thhHz8Vth7lrq7ZGFxeHi3H0H38XXZj4L4I7TGQi+UTgCBoh/Z//5/+5+k60+fk//o//o5ofCkWOeBPpKRLsuqwkLCQzZEsZXCAFHw7KIL+OK/HIE9ShnOpTIsqpjnGQJ2CblDQJ6guJS5l+XOdCpNw2Az54lcFHZrI9mcuffsaDlE/10vMSw2ce1McvbQFa9OtanGOl4FkHyIMDDfhlwZdXNy4J6miLHkZa2sGzehZqcypor664Hj70oQ9VugXMO11rBl/jycTAX/b0rwlABPeRheO5GKDb0lxjFt/qhUHAIJIIhF0LYH0ZCZZTMFHoxJC08jkR0kmHa3Vs7dwFkQYmE/0eJPM6RZ4xAOMwAfowASbfC4+9vT2VpzE5OVPOnD1XWjtayvqNvWVyaqKy3D7UPTcfnmCZrL5j4hu483OxmvT0l5dC6b945kI5FQZkcuPmMhvbFz/INhc0zLVYgUNIoiz+r2jwPZfZzrnSvi68iraZ8tKF07Fk95TJcJN628OYrOsvnSOzZWNbGDnvTXlgLJqud8t6eLIce+lEeFyDZTq2N9PnTpfJC2erx+Pf/eaHqyeJ+2JcfgA/OjaBwbMQ1Ia5SyGrpxlnQsxo4I+V1zyYAweyPEV7dguB8zn1eInkJRVBqAv+UqBf+M1XnR7yQJFya5BymLG5Vs7jIrM8KLSSCcaAwSPjwLgYpEalBPpKoIi2I3Cm1wESZ8ofmWG8GCBHCtplPrp4X2g2Jvj1ywNBozxlAE7B+BO39sac+qe9/AT1eEvpKRlPGhx4Bdd4JJgjZzTwSifoF705Lumf+ZmfqcYCB90Ig/fuMDqHLzW5DF9jZEAIwR9GdPmZGVbXvi2t2z333FPuuOOOas/omhKyvkksWIngrBT0iRGYZiIIh0FiZDKOkAgYhRZtWH1j4NbWP4T8tre9rXzP93xPZWC4s8ZhsoyFAaJAcJtMbXyFn2C0xoo/NT1Xzg8PVB+z3rChN8yCB968ExPGLdLOZPq37ijtG/rKieGpcnhwojx5dqgMdfSE99JXZrrDuDAy7SEk3qoM4xK7qsq8zEuIwzOZb48tGu+lda6cuHCmzEZfQzOzMelz5cadB0v7VBiH4bHq3KY3DEhnWJnuGIPnZMbDuFw4eapMBJ2T58+Wnet7y7veEgYmtlPbQuH8PpD+GE3TZ+zxb0FI3liJzYG5TyHMgO+UiqHh8TLc3/qt33r5vAeOuoy4XgqyDvzmWPtUDrTATXnQ1IjPvKFRXXS5pizqaUeW00jYhsOhrjr6EVLBGQrGk/K6JkNAfbRRcu1cKxfrg8ySQfXhV0cgV/hVp5thRpPxqK8emuGXTkPjGm3kM9vqL9Pa15/E1UfyKK8zqIMHDLaApuwj+SfQid/+7d8uv/d7v1f1Yf7V/8xnPvOyXVBCUyPDGtW9GUrGyJgcSu12l1UAEQhjhBDnOiEHeS3AoE0YBgiYZqAmkrHJScRsDDGxXHc0u7ZSuT2vznd/93dXwV00270UfMy0Qhm7yTaJKTzeydlQ7f3bykTUuzA8WCamxqoX8PwsSPVOUPgh07FVWrexr7SEF/O5IyfKZ4+dLC+OT5fxMCyz3etLW2yPgnFhGGKyw8DEZqD6nIPf1w41jkR4Qy2xKoWR8b7QutjSzHXMlmOx3WnZtC58pODF+FTZvXN3OEJ9ZWoy3P6R4dITQ1jXbf9dqudidm3cUGZHx8uRF58vW9d1l4fvvqNsDI9nx9bN1W9LmapgVfR3cezVg3ZV6uVgTnNezQH32LzjPV4StFRE5bmdcD7D0LiDx4iDxGWOkudLQSoP3GlkEodtMg/FtTJg8TPXCRRFHfSmzKaCkyEAJwOiD/NNXgT4GRVeMLkwTv3oTz1BHlqk8UCQl1sWuMmStHx40UBeyZd8dGjPaFrIlGuHHuNJmU8+C8aVW0/0AHHywjxpa5zGq780MPoTtHWtbzsXAd0g+9QXmunSv/gX/6LSDW3ZhZj7pl4MaGpkQHgHH4yOL7+ZjfH20W9605sqz0GnBmGAOtO5CUQswLAc8NWCgcNXD4QnJ1PfPBTGpB7SqKQVVh/dBIY347DXawTeWCV4OWHaqW9STB7m51j07fOYG9dvCIlsKTOxZbkwOFB8W3djeBBeEfDm9MRMS5lo6y6jrV3l8y8cL8+dHSzDLbF69awvc91hjD2IF7zqDCGKHXn1wW4hWoeERD8RZoKVs6xO9O/DUqNzU+XE2GgZLLE6ejhuLIQrTFOoSAhRbFPCGE2OxR59fCy2UW7RtpW2jgitbWVTCOz83HS5cffOsjvmyScInB9Vh8sB1fgujVFayljzGiQP8ZrQUwDCyLDjlXLCLFZuDsiLMxlPVZMhrx2kooGqr0v4G0GdelniFJsT/QNKDygqBQLodG5ons055UpvF/3oFjM2Fiz1KbU+ybDnpygnWeEJSGuj71TmlD9t9OE68zI4h2FYLc4WQbHxS6Nb/VT85Ilx6VN+Gh394mvyFm6xfslrLq6N/JRGLwOJZ8kjeXAnH12LBTyh0+YUTY3j8qWCxx9/vMJP5+nipz/96aZeDFjQyDSezeQAKSbiEI8Qk26yEJGn6gn1wV4NwJMClzj1jclZhrbMS+YL8rMOg4NOjCX83/u931udHahjQuXnhLPixikkwKO9VwSUuwszH6u/52D8aP+m8FiwdLqls4xE/OzIRPnCibPl7Jjb2Fzu2Of7mLjPPITyt3YwNLE/9hcxoxVrYRiWWK2DjdNtYcDCqDx37KVy+NT5cmRouAy3z5eu9evK9NBI2TA5Vw6u7y+902F4J6dKOyHr7Cgnjh2pfs3RawSey5mNMXR2d1bfuekPIfNRKR/f0h+5JtrVrx2m/xKZyW+An4wvJTPfIGWA8lkV8QP/rHIMDZmgSB5Q48H4nKnbu4TYtjQVFWTcCMlvsblkMBgqtOnTPOnH9sYZIQWQD7f8fCvYvBuDfDRSSmOh5JTEeYlrckAJLTiAYlIgNMOddKZsoU2QTgXMIA9uCzJ64YAbDnS7Ztz0mYquHnzStkuZnzjVFYylnpdeigURfngSXOOJs1SxazIuFkDWFwv61q9QB2V44rY1QB+jGXxc0IsBCxoZ0OjNsOqee3BwR+hMEqEjaFwmIaFubK4WTBh8VkRW9L//9/9eud//7b/9t2qFxGSCgXmYrq6JMGHKPHbuvRrnAuq4ze4gEr3G9B//43+sbrd6FNxkEToMhUd7h3tcfu1NlJ9J9bkGiuk+h/MXt7LD6Sx+lmR4rrU8ffpseXp4rEz6uFRcz/tmS/y1e0kyhKzyRPAotlZ+One2M7zC9pYyGop+NjyRw7GaPBvG5VTw+ML4RBnTx2wIFl5MR3x+sHSOx7ZtNmgYHK1+KbJr3YYyOjNZTnqT2icoYgvmZUgfPa9+tTLCbPAF3eiYDyNTfbkugqeTKeZQbHmGw5iNxXV6gXVPEOBtenvyyAAjQ4nwh1wwMPn2slXWtdcN8NnhL/4nPpACXwfznvlWV3NhC6Zf80buGDV5cBF6CgyU276ZS8oHl2v11FHOAPDO0Y5GhiYXFrLBA5FvfPoxbn3DJVByciItxif4GRcPo/KM0I1OQRouvNMGv/VJmV0baxoP26U05NmXvoWsg56kKb2jxJN8Szm2ADMQ5keQn+V1cE3P6EnqMFzy4f73//7fV8ZRHv4xSI8++uiCXgxY1MjwZurPzQBK/Y53vKPqSGDpCaOD4JxgjE4CVwOScenOeoAOfMu3fEvV13/9r/+1+uFvrqkJNtnaoMutRUYEgz32biIEE6utw6tf/MVfrNxjLqpb8QwWYTA+HxLyLIC7UT5/QWB9KNs3STyTEhobTIyxhuEZDe+i+OB4T2958uz5Mhlbo5kwPfNhFHyrxPcoW3qCR12xkoTyd7X1lNnYQl0IU3UqFOiF8wPl8PkL5ciF82XAt1Dmw/DMhAcWbcdGB8to0DN26mwZPxnxwIUyE4LTOhvlYcymx6bK8MR0ORJjmJgcrd6anp+aKd1zbdVPqdo+tYQh89PZo2MTpS1oPz8wVM5Gf7754s3wydgGVl/zi+AnPHwuIQU8BZqCEFj5hNu84JV5IbzpCZgrafXIAvmgOB4bYPD/wl/4C5XnCxaSFbj1xWgxEK7h1k5/yjz0BtCW5xKAUgOLBmXNbS88ueqTA3RqQx4YlFiRK6Pj2njUy+em6jIoGH/KmgAf42ms+tSGIuov+2ZU6IyY0cQ7bckiXMljBggNaYCUNxoY9dVFV/1FyTo/pZUrs9hq6xrehByPPtCDB+ntyAfKbD8tFIBRo++f+MQnvnZ1aIBFjQyIDj9Y3zYZPEJNtNXARPtODOXOASJOWG0wUSaeN+Op4p/4iZ+oHgA0mb/0S79UTZp8E4wOrpw7YfkFdR/iQidBxXS0UwTfj/n2b//26pcz04vJoD7DynPi5hMy34PxY/WV++vR/5gHX2CbicDrGIwJOR7egAfrvAzEe5idizYd4bp2t5cNbZ2le3K2jJw4U5558XB5+vy58nyschd4O5v6qt9UnpyIFWp0rDIsQ6GcYydfKjNnzpa+mLIbuffnIn84DKE3rs8NlInwangl0xNj5dD+3dVX3yZDADum58qm8Gh6ujrCyDgvCkMThut4bDEGvGU9H+65LVtbrOAheO3h3Zi6QBXh4nYgFYCQC6lUGQgsg6wO4az4Ekhc47P25sNcMTK8Ge77d37nd75sVa3LjLaEneGnSNqbV/znVeiTt5EyR+jluUajRQUd6BHS0KgHJzzZJuVVQGvKBbyCOgyPLZmbAzw0IV/IhJsh4iHTC9d0RL/ZlgFiEPEDHRTUImgsdMp49Suk8SHv+s85SN6LGRnt4WfU0JFgHOrByZjho60m0JcyNCbALU9s64mmnDe48BQ9P/dzP1f1jSb9xdb1a57ubQZLGhnQeEvb6m4S7LcdmlLEnKS6wEiLQeYnZP5yICcbYNp/+k//qZpkrzyYLAz78Ic/XBkbhsR2ztbGhKPz93//9ytGO08y+ZhIKX71V3+18nKssOphdK6a+jFJAm8H83lw2nfG5E9NxpYptkIEobobQ3mDm1Pzs+V8eAU+uTgbWxIP4rWP+iasB/LCGIVnNf3EV8rAH/9JGXzxmdK9oatMhvJPRN8tsd0ZD7zj4dFM8UiOHC4t50+XdbEFui0m9S333F0O7tpR+jdsLCePnS4j5yfK1NhcGTwVnkS0e/i+28uNu7dW26KQwOpj2GOjQ6UjDJsfie8K4+ZjW+id8qHsGEtXh/OgoD94K5glb1jn8Yzx4gsg2HktzpCrKeXBO/ORykthpFPZnIGZD691UPJcFAg0EOuHIbK9ML8MET6rR470SWn1q4wHAn/KG0Uyx8oy6DsXF7EtgbRAtlIeXZOB7BOkoid+fSlTlxzJd61Njjvz8lpwrW/16Ayjk4YH33JLqH/9kck0LOSQURHkCWScDjKYxqw9uXVuxYgztGk09Ekv9EUX4BSSn+kZqY9mvK7z5Rd+4ReqMqBffX3605/+mqd7m8GyjEwQ5ZY2I1P9hAEGIJxCW02SkDrkhNTL8jrzss5KAJN/5Vd+pXIPPd/C8nvmhXfzwz/8w9XnPTEoJxzzGCXCoD4Gm0TBCTkvRVuGxD7aA4YmLZmsvQNEe89v/MZvrK5NsJ+2HZ0YLb3r11VKOzc3FcyMLUPkd7vdHMrcOxfeVNiX/vBQ1s9Mlc7hgXLsk58sW55+ruyZmgxj0VG27AwXv6ul8kDOnzldBoK+kRMvlY2zM+XQ1i3l7ltuKnffdlsYlz2h8cH3c1Hv9Hh58vEXy7njY2VicKbMjYQgjo6UG3ZtLFvWd5bZcV/qGy9Tnt8ZCqWfmy7963rDmwm+dHSWVoIfNOOlJ5J5MsbaFmM2H7kcmB9zLRiz6xw/wRRTdApjNSV8rvEWUCp8lMdY6COfCrf9dAbGcMvTB6FXh8IRaLSoW1dUysRrgFPdNDAAfUB7Y6NQ2ospLHq0Uz89BoZOHZCyyANJY6kNvPrKcmD8xslYKTM+fegrFz5Qb5tpsok+dRg/OoSHDKd8fcKDDvxOGsml9uhnrMQ8DDsKWzC8MSa8VBdv4DYveGzrxgNhTMhzGhmxftI46xeOpNdnX5xJAjjhC2/woOOUKnMJWJaRAaGcP1vfNrGYlO+7vuviS9vJyMaQII3ohMby5QIh8YEcTx/bBklb9dwp8suXJhqYLOcx6v3xH/9x1e6v//W/Xq0cmI35DrFt9WyTbIec63hz2NmOVRmzCYF3nexnfcTL5Pt8Q/U+0mx4HdPhsobCzs9PFz9J0jY3W3qCrd2tsS0qrWVzlG1Z11m29sU2Ym6szD33dNkfBmRTW3gBrX51Mgzeeb9LfbZ0BHv2bdta3njLzeW+QzeGV7Kr+hhWe3hHLbPj5cLJM2Xo9HCZHmoph586HkYktmEjoxHOl56WmfKmew+WEN/qMw6zY+EW+6WBmYmyMbZOPoa9oZfgejbn4m1NgkWogGshIdMphJSKcDIsAv665j3maqoNISTouSLWDU0qrPr4SX7wHc/NWxoLdOmPIdBGvnZwmA919U0pE1KeBAsKJaHsrik1gEu+cm3RSLmznqA865Nx4yQHIHlBoT0vU7/ThSZB2njhyfGo41oA+KQv4xPjpzGnIaDs5BRvfTOHYbBVE3gjrvGbLOI3j93RQNbxTBs8xsZApfcE0kPXJ/oENKDZOOETu0anRflDH/pQRbv+0BRz9oHQuY9UCJcByzYyIAh/2d2mPDU3SAKQB1oCRrGyBmRi0moaUF2AXa8E9GObg/l/6S/9pfL//D//T/Uk6d/7e3+vwmV1YVgIgP4xy4qJJk/1JsMJj4kSeDDvfOc7y0c+8pHK+MCt3EQA7j2D5YE9Qu5OzWh4Dj09vaWrd111tjExMR5boxjrdHgWzlZabEtmwmuIrUb7TGnpdBtzqpw//mIZHQijMjdZLoS+z2xYX9Zt6Cs7du4ph26+rezbubts7OoOgxOGJQTPR779oH/LTBiX8EzOHj8a7c+X6bGBsq5jpuzoby+37O8vD95zoOzYEl4MAzM+VmbGRkJbJ8v6rtgqWJnCIHrwrifG65vFAP+NE08JkXlJwUtQh8Lnamc+8ZJC8SbxLgUY/9UnqOqZC20JLQWn3IwaXDzO3DapQ3jdGnWGRum1RxNFTLq0ZfxTfuTBq9/sW0gjo8z8C8rF8IpzPHCgF05tE5cxoZvBJNfoINO2CbYh8tXXh6C+GO1iAA9QL3koJC2pK+hIw/2Zz3zmstySTcZCWkg+6EtZGhDpuoET9KG+YMy8HW/Ge12B4UBP8ivHnePRxtjV+Xf/7t9dNoYMH9169NFH310NbJmwIiPDPQpLinOXfy8lXyVHEKFidEwKgTC4FEzlGEmgDQZgWA5OvBhkG5Nru2Rb87/+r/9rxVj7RbcbTY7zIoaA8PNIWHjuHsa6o6EM0+DR1iQRSBOFdgLEu0mlQztlkJ9Gxjd+vRg5Pe2TDxvKjl3e3WovA7E1uTAwXCZiizQWW5uxmbHiFyCr31sO4YpBxvZoe+nY2FfW33Cg9Oy9obT17YiwvfTtOlDaezeV6RmrZRiqmcniZ1L9dvacXzicHIst2Hzp72krfetays0Ht5U7b99Vbr91Z7l5f1/ZtC62MlFnKsbmVw3DWYntkR/K99Le5hhzeDjzF3+03YpEEPHUvFjRbQ8SUjiVC+ZQoBDmD1/dRaEA6tVBffPKU9Am9/GUgALKw2vz4tcOPJ7Oo2HgzZPD4PSGzI/+4DMfZEpaH66l9Z9KBeSbK3kUJmXMtXED8w8Sl/6yfT1Wrkw7eNHOEMBry8BjME6xseElfMaqPYOS/NGWfKljHHTEwqVetvEUOtrwB14yjQdJE5DO60xrn3FCXusj7+gxvnTEWNAmBupJi+WL0eG71+Yc8JDMRdD4VWKWCSsyMiCU9ZH6+Qzg+vp0Zd5C5tJhkgligHLAJo31NUkGYWWQ51p5HbQBOXD1gHY8Gfty+3n4nK142MuZC+G3KhIqTCEUvtKmr//lf/lfKhwmmILArQ7QHyuddwmAcsJO+O1hGRnjiYJgXHuZmQ3BC6HZvHlL2dzvll5vGZqcLi+dHyhD03NlJJR9OLYzo0MT1VvQA8Pj5fR45LV1lYHW3jLdvaV0br+htG/ZWyYiz/nwZIzVr0jOhVc07ydKQjjnJ8KjGrvo2fhJ1O7OmdLVOVvaY8vV4heyqx+I99U9P9UShiVo7KZgLa2lt6OzvO2tby1333F7mQja8GNDGBr8ScFiYBhhwo+/+E24lVkYXBM2BoqngUfmDOBbPdSNDmVxZkGwKWF6DAI+MjTOwhxSppFzl49SozNXZ3OHXnnuDCXAo67YWMgIWh3kqy9fnhht8gRjcq1PY9JP1qlDXmujHwsSuc4zFG2B2PjU0Qad6NZ38thipT9yhD4yiD88M3zgIQl2BeQPj5UvBEkb3GhvjM2lxZFx0Rc6hGzXONakU4w/PuRmNwCMmU6Hni/60N1C8PJlaJkQ7tLLfsaAov7sz/5sxVyrU33vyMpnGtNYdAwwIJNCAAmRfHlCHTAD0wwcA7KuCSTAJuybvumbKuVwmJiCaDXTj2t1CYr22hBEeCkKAXNt8uF2TpN9CtrrG125UiHRb+t4QdKzJS8881wZCMPS2dFTDtxwY/V71eenwrObKWWgvbeca+kqJ8any4tD4+XY2HQ5GvmjG/tL2bqnzKzfXEYCz2h4MFPV5zjDe5kaK/N+FG4itjwOcWP744ne2TBQc2FwWqZCIMKI+QREmW8rM/OxkkffHbHN6u7pvnhGFAbQrfNbb7m5bPNriGFsbti3t/rZVgbDGPGFcpgb80ZZeKPOG7jV6jGy+Kge75GCaZsh56sxToHHY/LBo8FLfciH82//7b9dbZeAPHwm2JRZO4pKwMkTJbWg6NMcmmPzBbd5yf6kzWcqTeYZK/zGw8Bp5xo94qVAv/pIQ5V5qZRi/eoH3fpJGpSL8dAYeEG25B4EtCAar5CGGI/pxkoAbQBNZJ8u8GLoCtB/HZI3SXcG9f0SpBsiAP/RGFutDzR+B3y5sGJPJqHxfAZxfuTLliQtsIHn5GB+Co4042KQBiGfIJgMeHJ7JSaYGCHN0lMArrU8ZwLauOtDUby0RfB4OPaPVgn1fCuG8PK2TLL+HeZ6ziZXFc8RePydQUza1ePd5CcLlBMGPxg21zJbfLPXG9kTIVBnwhPwENvmbVtK94aN5eiZ82U4jMBM1/oy17O+TIaSe2J3bGqyzHXGqhyGZWK+tcyEQZiZCwMbeGYnxioD4xcEqjA5XlrDsLTEdmlmajDKRj2ZGCtDGJXWWDU71lfGxYuWHbE16uwIRQu++fH7qdGR8tD995c33nNX9ZKkO19d0S/++FF8fE/Di+fGZQWl0Ay28TIy6lEGh5IMMp6Y04R62ny6FqThN2/wMyqUG//1ib/wMha2uCnwHk0gQ+aV0pENtOmX4jIK8JMFaQGQKzKjLwZN39rAC9LLgA9uZxS8EbKqjvz6WJpBlouFHAcPJa/xTsyIKYM7ZZoS4yNZRTf6BIC3aDJmNCW9y4HsW1+8Qk/E57ZImfEmLjRJ53U9DewK3CgBDB6PKgzMI7GlXfSp3sXgio2M85lGQ4PZ3DNW2gTmBDcOCGMJhXLMr4OJwBwCI7g2cZjG2/BkbgqXCXHrVIwZ0lxPTKUcFArDCDbDI187AmW/y/XHdJOuLQPjWgD69SlJ9a3i2qN73bqeMj4TwjQfdEbeXAjRVAjV+TOeMm0tu/ftLtPhrbx08kIJx8WGpvomTOxpSpvx8UqML7yhmTAmZdovTY7HXimMyuRYaYnrMhX4CerEZGkNY9baNhYeymRskVoqj6mz+6KBae3gxYSQlTBe0WYqlHl9V0d5+5seLPfecWtsm0LZWkLYglY/h+ts6PTZs5VQ52KAx/hLqPCKIjDgrpXhT7VNvATmLT0cgD+Ncw3kKUtv0Fzbppov7eF1Z8l7ZK7Nr3mzaJCR3MYwGOQJPbnFMQ/wmXfzjE7AMLrWB4CHwqrPS6Pw6vIWGC906SdlcyGojy8D2sTK9AuXQG7wxpiMH53S5Nk46ji0TVzoYNyNE20ph4tB4jCm8DQqeZcWtM8YiAVtErJv4Da1owH6h1+eafryl798+LOf/eyynodZCBbm6jLh3nvvPRBCcPFxwkuAkZ5NofAJ9UmqQ1pgE0AYCYFJSkYJOVnaEjLnB5jgCVyTqj1BVFcdkwSsaISNQGEkQcj9KU9HWa588OXql6sL4Uh3Xp5+tGVc/LCZ/qqv3wXt6PDrAzNRfr/fxd6xs3zysa+UF06fqz6BaWPa3h4rW9SbtNrFdsbTwvFfeCFdVdvWMDpRUGbGY5sUnk1v5N+4d3e5KVb3nt7Ocv78uRjDSDl15kIZGBmL7VV4IWgK3H5gvq9tvuyKrdGdt99R9uzeFdu5ECD8xvvq2zQXV7UnnvhypXgMLbDq8gwYGGcCIOfJGFMwc/y8P4rM8FAMbZSlsNaB8cLfvCng4Tv1zYM26DAP5t67aF4R+amf+qlKhpThu7lP/lNenk96BwwU/K7NofEZj/quBfKANmXpwQH1gDEA+HMcYiBdzXOMG058SN7U65Mt2xR1kzZ0M6qu9S2tf5A4EuCRR7Ztc2xfGZosS5qyXp0G4/DIv0c5gDL5mUa3AEeOQTrL1HX4bkHNcXrMgBcfeS8n9Argij2ZBB7NroZfOSAwrKpvAyejgEE1Qg7YwAibCScUtjqEXrlJwgiCSaDUrz90l3gyVh8ugfFKIcJABkz7NERO3NUnEPIz5CRxYdOrEioj47wjjIIvyKnnU5Rq+x3k6TAOh194vvrd6H1795RbDh0sWzbEiuxwlhGdGAnHJTyU2enS191VNoTXEYhKmJnSEf5Ie3gt+3ZuLffdcXt5x8MPlNtuOlT96PtGyrwl9se7dpcb9u0pN924v/T3bSw9HW1l/84d5Q133lEevvvOqn5/36awKV8VsvhPqgr4TOApPb7wZoyJUsjHd22Sn3iRaXyyrcQzBgZ/KRUc8DYD7RkkfTFk2lA0+QwG3OYRPt4i7xJP1ac87l5a3QXPRWlDWdEMh4VMPfnGAB+a0MiYMVTw6Zc8pVKpx+tGOxmCKxWMogvp9aqffBCqOY+6+km5kK8++WJw0GJMYn1Y1JRne3EjyFMXvuQVQJP+k44cu/7FDnhtc+QnfiAtJO0ZC1murkc8eDHa44UbOAzMn/3Zn30tkVcAV21kQEyIXzlA0OVb21YtrpdtCLc4B9YIyZCEOgNMmNVBnVwRpXkwhNAEEiKC4Fqc1+qJtUtjZLIYQDHjx0PiGZlMeerrV9Am3d5UBsFECECsH5MtUEJtKCu8IyFsHoDr6WitDMW2MAr968OI9nSVm8NQHNgde/PO9rJl47pyy8H95c4wSHfecqjcdctNYTi2l3Vd4V0FO2yGWmLLE2IWW59SvQrQHePZsbm/8nT2Rl34eyIv6RQIVSOgVxleUgJ8kGcsaHeNF+rUQZ1UPu3wJ5UAb/GuGcDDoKXCUSDKrz1l1K8y+NGbSgvw0RmDA2Iv5il3hvPhD3+4UiqrrTMcvDZH5oAX4JGGX/u1X6ueo4ID8GZB9uPWuRdm3TQgn/L1+xu/8RuV0ULfJz7xieqQ1oJkbuE3BuVkR2BAM609XjCCtnHZluGWjxfZfzPAC3UYQ33ZPtblUjvt5RkXGt2e9vyL+uqkbIKsKz/bixPQy/thYNTVDwPjbvFqGRjQfLRXAOG5eBr4ZT/qhEl//+///crYLAY5cANNRkubwFRcSkGQfIc3z12S6YTd5GO0/DwDAHApA3BLm3QMJpwEnACYsJwEIYWKkbTyqu9akBb0AR/6CJ5YH4lr8NyZcu7YkdI+E57S5ET1ge+dG9eXm3bvKFvW9ZaW8dHSOjla9vT3lpv3bCs37Nhcdm/pC8MTK9ech/BCcMIGt8YYnakwMvNzsWrGlqo9rqvA6AS9HdUbjRd5B/ClGShnkBljimGchAsPjI1BSN7VIfkiqAeMVVuxsFCf6sOJj/glTfiBa14HgIO3iiYBH22vGD7nA96+/7/+r/+rep3FYb7brICRcGjtINlDlYyYceiPwuZ2Ge361R8DYs70meCule2aA36PQuCTN/DRyyCiSXvyZv7Ras4tZGTONRmFPx/1xxMh+0FDvc8E+QnKnQ/yfhh1sg8/PqoHH94wwPnwnvGhSayekH0n1K/14Q6UGyDA/DPabqysxhapDqtmZABDEwN92e1tHs0HPvCB6lmVOuRgk7liDBIwAFMZAelcqTDdCqGtiTbBJt6kSlMadVP5gcmQJlAEz8pCULij4gz6BdL6ZOC4twTNHRd4cvLg12/iTTrgoHRViPqd7R3lRBjacydPVYyeGZsoE0PDZXp0vEwSzGjbHwbv4L4bwmvpqbwUBsTeq6U1PIPqzCYyvent+78tFCVMTQTp6rraBlVNqrp1fqZQJa+BtDEy1OhGP0Az+nkKFod6G+AaLxIfHghpULPfhKyXAU/1kW2T7/hprsmJOL2aNOKJSz39CF7KZUgoGL6TBYaIUTG/+tEebcqElC9z5vY8WVKeHgb8//Af/sPqcx7ayyNrfq1DfXjVJ2NkEe2MG2PgkJwR9AAovPhHeRkydyYZA+MHjXwCySM4k071nUtRfH0ygGQy69q2MrLK0IVX2hq3ctDYV15r4/wLXcAWzRmQs67war6WwKuEVTUyINzYw42GxipgAj1LY5JNKEghqgMGYQbhJ0C5UgCMSAEgHCYF4+HEOAFO1yYpBVM+QySPsBAS9UwOfAAu13Crn8KPdpOgLA0K/HBIo1cf2gvScFTGIPCa72MvHS8vHTteBi4MlsGBoXLy1OkyMTlVtu/cVW659fbqN68ro1EYEvRY5WOuCUWE6KHMzRO8tjAwzhRitQqZDU5Vwc/IXrIy/vsaSOGqCx8+EEhjSMHM8RuH66yfMUXmAeGdNvhgjlyLQbar94mXYvjF2gK8r8+xA2VzpJ58+M2BvAxwUQ5z5FvTcCS9yi/yvqVSUPnK5SuH0/MfjAPDAxfDqdx8eneNYTGHgAFBgy0FOrQndzxhwSKU23P5DCQ5432oaxzq6S/lDCRvEpLmehoNAvoYGv0wNBZKHpJnWfRhXBmSR9J1yGuxtm5xM4QAfkbS2ddqezAJq25kQDNDY/BeB/AqgMkFhKARMFhdgqcegXRtAim7tDomlSsM1MVwgVC4ZhC0T2EySSabsDBM8KVxAOpoq53V3MrK2zEpFIArTmCSJmDSCBJ33G1f+1nuvSeP3/6Ot5eH3/zm8uCb3lIeevjN5b43PFDuf+CN5cBBb3rfXe6Pa5PrzlKM+mK4FFUHyRETjcuBELaqw3iFEPqcw6UyRb5yV7Wvri8KavISnYJrIJ18MWZ1hORFXSEStDVW5w2phPiAX9rmNVA3+6N0AO6cu6RDbE7RkrxnsPTvPIOSi801w/LBD36w2r782I/9WLVt9r6aftCTOIE8tMg3RmXwm1NbD3iNRT+5gDFw+qZ0Cdqg27mHxQYe+IyJXIjJiLZkTnvbDbj14RDbDQpyo22dxuVAjg0NjB8ZwwfnRunlC+plWmgG6qDTdjDnhCG2zXziiScOr+YZTCNcEyMDFjI0TvR9vNsts4WYbiIJHEGRNmmC+piOYdIEgtvMYIA6Pn1pT5CUmyjXVoJ0nwWGKesSKkJDQHxgiWHh/poMgk6w7dUZE6uoA2gfxvaQHy+Ly8yQMTqU8cDBA+WW224uu/fuCrr1NVG2bPb7PtuChs7SXBxiHFG3GkmM06c92Q8P6w2HoA+HgfQi5skTJ8vQMPc5hKwyNaHA2lyCFDxjlM48IC95asx4rC4e4W+2A9pkO5C3lvFLHe0pHM9CO9fKQCoifsOd86APYG48Ee7wlrDjoS2HW+t4yFPI+YabTPCGlf/Tf/pPq7mRh/46oMtCQum1E+BwF8Z7aWlE4a7fwVRPHnyMChzyKLT2xsYo2mqSO7FADh04ky1tPSGbH7UydpB0NINGHifk2MX4hvcCQykP3dm2WfsENNE7h93GABwBkONHH330F2Pb+TI9XW24ZkYGMDQxiLrsV+CO0d/9u3+32rM2CgjAPBOCsRkwlUApS5A2wRSaYchA+DCRYVDHxBA4h3EmAz6xvsXKeDgUQn2rJ0GkhBTK1iLdY4rgViuD4hoOgicND8HUDyH1Scvz58+WkeHB0tvjQ0WbYsux7uKTufPGTeguCR4ZqQI/JfK8hd0SyjE3U86cOlkef+zz5cknvljOnHipPPGlx8uXn3g8+puIOupRaobCtuei0KLFKp2KbqWt8w4P8I7QGTtQjs9pMFxngDNj/MCXVGLtKRgDbduhP8E1g6MvcwHEqeRwuVYuj0LmdfYF9EFp/TLl+9///uqWKxr1qx069C+QEWPShnFQz9jdnZJvfvK1hPQ+1DG/xo5fbpeTUeOEh9FQx9jSo0klR6u5Z2yckzgXYoC0VWYMySM40ijKEwA8QiMoz7Lkv/MhgK8Moz4WA3XomfMroD4PGr3Bx3eHfl7xk7zLhWtqZBIuGZqX3XkyYe4U/LN/9s+qicfEnBATKABClyugW2v2uxicE6CNOoQ+g2sGggCmEYMvhTInGR5pMYEzIdxSfQlJgz7yWj3KCZf6FENgaOqGzvlFV1d32dzvA+vhucQYwukImglnrEyt0YcD3ct7nAwXExdvFs2HwB+NVfJYtYXaFsavq7unDAwOhSHcVTZt3FTVDZGveAGvT05wiwVGJnmEbmOWTqAIlCyNRQYGAk8aQVuKYj7y0DONjfw0NIwsJYUDz9CA73mNX/rJuQFJZ9LnWl3X5lKf2vt+kUXlp3/6p6t+yAODQXnNiXGSJ/OlDaPBy+DF/Jt/82+qt7wF33VGq1vYbokzMvjBAKEtt+Zo9C1puF3DD2ddrgTtKa5xoj2Ndxp5c5GGCn1pbOrzAeo8gBfkNTzOTuTrA1/QJC0kKJdv3M6Z8iAf33nnxvD//r//b0vo5RW9i7RSWNwMriKEMHh7+2Wf8cRkD1g5WCOwBDcZa5JMiutksokiGBTIKkXoGBRQZ3IyXTsxJTBBgPBl3ayDDn1x3XNFyzoJOXHy1Tdh+neNhhQuQLjgq4T9kjcUvVXlF+tcDP4upl8OhqvexMRkOe2QOIzZtlCsLVu2liNhdAbDyNx22+2hCLYTpjB4Nm8sF3+DCO/yrIOiCfLE9bERNnyxEqcRSGXlCeJVQiqclZxwp5fHS9SegsKhXhp6hhY/bUkYZnOmf0YCLvOCzqTnq/y5CNLwMQj68d0g1845PAuDTg98Zv/6kfbchwNe327mlZpj2zDngT/0Qz9U/U432jzN/eu//uvVbW/0WjTq77A5X/E8zj/4B//g8kGpMcKHn8kHdOKVMkYE4CV8xim4FnLcdcOeOEDyIGU384D5stDqG2S+usA1/sLtYTreizYAb2yP6NsjjzzyVSZfB7io0dcJWM5g9Nfs/wiEwzwfLcJAzErBxzRxKguGUgTK5D0mtwjdLsQ8QqxtBqB9TnQKSOZnPZNPSKxE2a4RtFPHBDIehFJdk1hXRv2gTz0KjM7sZyHcjaAvgbJuDdc7DTDjCh/FpCTGkAC3a20EY2Vk0IbWpFE9uMXKpVP4CXzWyZAANyOfdbNcGh5GAJ15piIw2rYP+tc+DTlaKKAAXwJaEpIW+NVjUIyf0XIW9iM/8iPVz3PYOuEFeUmayJD28OmXAUIDHGjFH3j1nYbX9d/6W3+r2iqlnNhm/M2/+TcrOpzFMbC5uOX8pheuPzQkLWgQ0mjneOWRmdxW8nTwFY4MIHlfv8Zj55neDbQlw1v8MB6ABv35fAbjqC1eWzDMy2OPPeb8ZXlCuIpw3TyZhBCUgfBqPhAC+bJv0mCIJxcZDQwksCaQANQZzerLq4MJJwCEkKdjItUjUBhvIpPh9QCfcoJjz0+45OUE10E9gogmk6o9OkwqoVFGWPTlmqARLrQ4xFQfDc1wN0LWgVOaknB9c1sAFyVOPtRxJp05FnWyXuYBMb7ZbqAVv1wzBOI0BlkfXgeOAD71lQOKmqB+jlNMsdBsbigFRQF4he94lLjgzbkWM6i+E4SHmefunfFZlY2HzMCPHwwJBWMo9IVmXhNFNCdoyb70r29bIUY7x+oZHFsS2z2GxZ1CoNy8owmepBev0CWNHjJnrshT1lXOMKFHfcEYjEtQR9/a1nkgT0iQNka6wTM0bvwUjCEW8WrBhQ+QG9t/MvuhD32oJeZ6yV8WuBbw1RG8AtDs5UpgAu2bvaGLqTkRQk4Qhps0EyLOYDKVmXCuMgXQLrcPKWTqwOO2pgkjpHDJF+oAp4AO/cNFSIEVibIQ4sTpuQYTz2VVbuXJ1WY5UBdKwFUnuHAZC6Nlm4A3ddBO/wyt/vDAWNXTLq+zLnzu8qXQGgPFMDZbEvzKPiidccIr4CtceIGnjYBPDG4aWsqDx+oqy0N4fSY+xiBx4SUeaK9ffXH58UQb/E0+AXTmtVh7/STfKVoaH3no0QY+dfNaWyAPLcqV4auY95G/1lGXJzjRbxwWA7jkMeK5xcwx5bzqK/HDxyAK6iXU0+rn2OAhFz6voj8P1zHkAL58BCAMj5sv1/Tu0VJw3T2ZOizm1fjAtJN0q6zTfQqSZZicDAcmSiAIme+aEplgSiPOuz6UFA4CrMxpewoByPbwZXBNUZWlUAD5qcgExF0nwqYOwdaHrY46dYGpQ44DqJNGFTCCruGiXCm8XGB9NOLMcctXDsTZf+YBvKA0xmL8+uHJ6Ft9giwPPgprDgQ0qG+lTL4lHcbCUDnb0FZ97a2olFJ59qMP82tFRpc8ZdL6NjcMlWtz5lodaXkC/EmDa+kM6JSnT30zvllHjFdJu6CeGF3wJk4gjxwwqvhFsbVXTzv0ppfJkHmeBZ3S+InX6sGBl+pLKzNmsbGZW30kTY2Qefoxpp//+Z+vHq4jHwA/8drchJfn7tHfrgpeQXhFjUxCGJqfDff8ZW9yA0aB+2cFcts4mZ8CksqfwSQKCSlM2qQgOHchfJSfglFWRqHeDi4Tr07mJ340EIRUNtfawys28VmfgqhnVUloJjh1IGz6Vc8KDic8aE2ltO9n0FzX8UmjOwXYNTrUQzvcDBWBhJt3oj6lwSf9EnSrMQVRpr4YrlReAmzc8DaC/nKbANBhDJQNDrQlHZTNWOSnYVSGPgZFHbTgt7TAm5EH0gAsBfBm38ZXNz7NcBhXPV/beoxfaOA5yMMTIG0c5ty49YdXaFaGL/oUkg94kPzAO8BLUz/7S8hr8+GJ3x//8R+vDqdzjh0zWOR8A+ajH/1of+jVij+VeS3gVWFkQDDksYW8Gm4hd5Bge05FXk6CdBqbrE9AUgGklZsYhsCkm2DbD5OZ2ySQcZ6rqMtoEBr44YHXdfYvpECKE4d8ymLiKUnSKm4EggYvYaPo+nL+wTgpQ6tyeAg4Q8MI5BgT4NceHVZVoD2Fhdu4gbS8NFwURmzMVlyel4NCxgEPxHiVd29SSRshxw4/vlE+xsxzS/rAP/SgQ0zh4dGHMvQYu3ECvJJPceFOPOpk/8342QhZBw7eDNqMt9l8uIa7kbdA/eyXLDKQ7vag11i1FcgawE98gwvvtAkZr8Yk4EMam/TmXJMZ42ykzbht1f7G3/gblfdiroE+eC+uw/t/92c/+9lX3Hupw6vGyCTwamKVftkX9xLchXKGQOh4NjmxCTnJIIXBBJocAkGYKT6jxRNwOJcCm/VzhTfRhCJxqicmHJSsDtlnCqFrCuSagiaOrNcI8ik346Z/MaFhUPSXMWGm5OpLE96kW1/qGF8qKZzqogEOdfCDMFLy9LQSJ5oJu+2jPPjxWEgeqSfAJW4G+sAjfaIht3bo068gTRnVBXgNJxqMAR25ups7OLI/dCUdy4Wkl/eBlhxTs3EshN81erRhDNzdZKzxM41qgvGrA/AYToYDT8iXseGD8eODtPrwOB5Qtw7uFv3Mz/xM9RMlZAQNcHqq2CF96MYjf/RHf3Tw1eK91GH5s/QKwAMPPODzET958erl4FDLz84yNsBEmzATRYBNgokzgdIml+DKy88CpOATnhQEBogQ+MRDGpnEJU0JKGCjgQPqwYcWgaBQeP0kZBt1pRlM+3dCpy76eVcMInoItTx0pRCmVwY/YVYPGB+lTj4wLnDCnV6C+mhUrt/0UOTloa/nRlLpQX2caWwbxw7UF4w9x6wPXpH62qJF38ZAWcRoMl604nMaNmPNeQFw1GlKHi4F9TYWKnToT7/oFNLoCPKFutEAeJTg2S4P7sGjnvr4aAzJI3Rro4znCZSRIXHOb72+8Ro3PIBH+//9f/9f+c//+T9X9YD+zD9Pl2dzJT9Tcj3hVefJ1CGs8iPNtlCAcnroyqv4Vn23NE2SkMKRCm9SKRmB9v4Rw2QylcvThnARRkqmvjMEk23yBXXFqeQUJSddWrk4V1+GiKDAmziEVIwULofbVlf0MISUO7dC6gFpkKufa6u7NgyKPuTnLW5lDIwydDFG2qhP4JXLd+alv8TDg8A7RqFON0i6U2HzOtPAeOQlX+SbJ+ORj0Zl8qXFyS881beAVrzAv+wn4wwg44VAm4yNB2hjy5R91XFlfWmhPgcgcTDkHnRLforRbxyutYMbaJ/jU8+YyAbjhPfSGcyTuuYGX/7xP/7H1cfx3abP8eMl7wWEJ/WBP//zP1/RD629EvCqNjIJi22hTJ63ZH3jlHdjAkw0hRdyVbdie+Yh7ySBFOgUBHWBFYkQyBdMsHrwpCDJT6GTR2kIB0GiIHUhq0PiE+uP10QRjYPya6sfApdtxfDpR12xftCUAskrkJ/t9MEgGkvSlMIsn4eB5jQyjJPtk20J9zv7TkicYkFb/aI7DQZ68ESQhx5Gm2IoR6s8sSAv27sWG6d8hh4Yj+vk9XJAHyDHADdeC/DkrV70wp0BZFuAlhxvHbxsyECTA3WSt43zpq/kCfzK8VqbzAPqSxu/W9J+m/2f/JN/UvUjT7l5zLus4b184Pd///f9BtJ1eS3gauHl3HsNwELP1iRQ1B/90R+ttkMUkvKYeG9VK0thrU8wwcqJrueBrJ8gn3eUBke5+mLCJg0ybgR9ZBkBcncgz4jgZCgJIUOA3qyrzHi0gUPfFJQCAfWUWSnRIaTLjbYcj3qMwx/+4R9W/Th7Us7AuF3+9re/vaKlEZI3+lCXEdCOouGvOI0vvLwi/Yh5mfpPRTcWeATlPAPKqA5cuZUxNgaKIYQ3ebEUJI/xhwfL0OkLPv3kXR640SovgzFlHv6l0XCtDZwOXcV4rC68FrGUL4ZAkBayrbQ451g6A+/KZyx8RRJ/gH4ZL3SKwwD5aZJXvefSCMubtVchPPDAA74n/ImLVy8Hk+mBOF7ND//wD1exPJOWk+oapOCmwVAGsm5jDBrjxCHOekL20Qj6yjaEVV2C6OE9ZW5DUlBCnoaCUlOWxE9pxAxeKixhVJ+wp8JkPwmuGTXuvrtIjJk+80DUeUx9NU7QF2/JGYEyQq+e9oL+so2Ycc9nfOpGxjWlFKTlqUexEgcFhF/smmeVfFgK0KkN3AyYGG/wDw36MW7PYeGTMeg3DQse5HWOTx6jJz+8h+qpYteMn5hBSc+LgdQmPZa6wdEeKDdX2jL2vpNjsTGXCcbL2OND0Ho45usVfaDuauA1sV1qBjHZh53XNHu+hqARXErrh+CsZiaWcKXiqZN1gfxMA3UIJVAG5AlAXobMzzLQeN0IWZ4CLU1AKQU6nKkQXMrIuMgHaFIuSGe5g0DudK6uSVcjaEdReEWUiKATbjxykAhHtss4+0vPEM0UR1/ap4ICbdQVqy/tfAugtZF+wAjUvUNl0vACeFxrD+AW1NUuDbA6QIzO9Ojg1xZPKC6jBScjBBJX0iUAsTbKxPCQKbJlvMauLToZHHXgVF+sXD14tE26GWq/j+QLBD7kxsCjWRkZQB8P89lnnz38u7/7u/2xpf7ZiqDXKLxmjUxCKEz1fE0zYwNMuJcnP/rRj1YPMFEOd45ywjOkEICMU1HhyDxQTzcD5QvVIXDKUpAB/GlsGEPbkdwyEGgKIh+NWV8ewZSW7yylmQeS1+Js59ara6ulfm1XKCkFFIw7oY6P16F+XfHSqDWCvPQibCXg0bd2xp4xUMZzgz9xC66zXhoSxoNhUV8e40ihlYmFbAcXOuBHB35SYNd45e5Q0iBOurJPkO31C4dnlvArPRU41XWdRjsPlp2j4JcAh3n11vcv//IvV9+3UQ+gU12GhefywgsvHP7Yxz7mYbrXtHFJeM0bmYQ0NqEkTQ+IAQG0gvjSPWEhjA6CASGox3UgBKsJ+siQ1wSb0lAgwiydh7boVk5YKWoC4Sb8KaDN6FQn8Ssn6B75Z2AYLoaKglJaAm4LwXAkbdke6FudPCx2ncpb7zv709Z40AfSyGQZEKcSGkuW1eslbtf6TYOrDP36MJfJG2ORD8SCuvl6BzzGb/snJGS/9bT6jIf+jENfxi/N20QLmrI+XuCxOhYKtPiWjVvQv/qrv1rdcpYHGCIGGF3SIZMfiK2YA93XhXFJeN0YmYRwPav3oRibENz7Ilz8mcQaUGB7cntr7qoVl9BQIAKTSiUmPJleDUicBJLwi3PFF6eQu1ZOkCkZmtPIaC/Old9BIkVoBurqU311PaFqJc7zBH0yYsqNn7CnAZHWpj52/aBDW+VCQtbLMbkDI53bJemkP/kKpPVpPAweUA9kG7gFddSlwMrQlwbAVs9ZhzLG0pZIG/XVY1jQm3RKM7iuG8cJ6vWk4bWltDWVhw/4yMAzFvgHGC489pMj3i1yC5pHil54tEGnduoGnz7wiU984jVzt2il8HKuvk5hsYf6EgiiA0p3pXyrxOqSCprxagDlSyUTCJ4gTVkoVK68Vk2CSGFyW0C5KVrW96g9oXVNURohFVG5dm73a0dhjNmqC688WyV92XpZoQWKmTxAu7y8zpCKTvGs0nDqlwKhjbeY/adnkePOIA+OULSqPdr0I8Dvum7Y6q+IoIuSq5P8Q6c0Q6NfBiC9quSTfj1npQ7vTfs0oNmn8RsDfNrKS37q15YHXu2drfjpH49TeGYpDSXQBm8tGnCEsT8c4323T9ReqvK6ha8LI5Ow1O3vBILtlQM/0u/pYF+dz9U4FQwQUkIJMi/jBIJGGNUlXPVyaeUZp/K51g/lAGnwCHEqpEDR8sVDkHEdEpd2vAS/d0yJCDtwO9eqSwnkUaj0CACaKTU8xpFKlnzIGDBW+OGa8jEWDBdDCLRHd44ZTZmWL1bHwWhuY+DThxgdaKfw0sbO0CjP7V4agLpnl+ODQ38MQo7Bw5DutGkLrzrGqB+xPGXaMDj6g19b88OYMCy+5ZJPEyeoo022x+swaB+Iuha9rxv4ujIydViOdwMICcHxTZgf+IEfqJ63ITQp/IRWDAiffLFgi0P45cGTCiAAeDOk8knDJ9ZO+9z/E1JBPmPA+GTf2S6vE/SVed5m97AXfISekvCQnIWgzbgopy0B7yPpoNDAii1N+RLQrZ5+eASUUmyrZPwMDM8yGBrQAAD/9ElEQVQINDMyGdLIoEM9OBipxKlM0D8a09DgA4OonfEYF5CvfvbFwBoffuqPV6FNbmuk05DAa0z4nAYi64sZQF/+1872sxHQpn9Bm+PHjx+Ofr8uvJZm8HVrZBJ4NyFMvxBCdfl3vBcCwkpBeTeU/r3vfW+VlkewEgg2oaY4FDJXfyGVCq5UrlSEjFO5hfRm3BWR9oQwwechWG2z/mKQdfIDR5QSvYwAhck+KBMFpkj5dClF095WBn11mpO+er42Yv3xbLzy4cwIMB7q5jgF7YA48eT49QkXQ8AYqo+HytGf50NpdFKpjUPIcQPGSh58aXC0c23L5MxEHvoZGmX4ixfocK7ii3melPZMS/IsQd3sl5FiZMMof915Lc3g697I1GGxB/yaAUUg3N6Hclvci408HS41YSPwFIegp7JmuwyEXFBPnMpFUAkugedBwOHamYWHC+WnAtWVqRlkufMYhiXPLygehaP8yuWh25i0QRNI2hJS0XPFFzIvy7XnNTjn4hm5ToOUeI1VfsYZXMOhTzjQWX9BNI2fWMAX1wIa1NGnOPPwEKAZTnkMiP58UNwBsHnDV/zQv/xPfvKT1S3/RtBe3+oLaOBlBn/XDEsDrBmZBWAlHg4grATYCih2juOD157etZpbZeWnIlE4SlMPjAvhTmGnIOpSEGcc8hgFCpTbgQRCD+TV08C1tKdLxYwM3DwERke/WY/i6QeoQ+GFpI+BoFDozDrayc88IJ8yO0h3eJ04MgB5CZlGnwAfZTd2PEQrQ+C8Rj9owM/kOYUXA+3gQEMeEEvLNz48dM1zQbs+3GZmhPPJW+dfaQwTsl/GKz2dSwe/a4ZlEVgzMsuAlRocQGkoJYWlZLYf4m/8xm+sFMOZB8Ug6JSOsAvyCDMlcQ0YJNskws0oOONIQ6AeyLqNQFHQQsEccFIOWz35PATnMfpXBw6HqWhIBcv2gGIK+oRPug7ao11Qxsj4yBijBgdcxiINh5C4EzIP78TGazuKLm1twfDCNg/d+sotShoA9MOTPJGPX+qgK7c8tki2kA5/nf80gzpeMZr0HfStGZZlwpqRWSFcukPlwPjy70etBCg1BaU4PBwGw8/cMkJWbEaA0jA+qSiUiytOoShfPlQGso4YqEMR9MGIpPchpkyUFW7XyhmCNCTwOKh1TYEpq5iiW93dcUM3TwA94uxbLKAfDZRTG8ZUG/jhSoOmTT1ke2m0iYG6aKTgjGNuQxkbW0djUAc/0pik1ygfnQ68fcbV9oeBQsNCALdxp1GRZlSCBoe27w/D8rp8luVawpqRuUqoGx1KkpBKshgQdgaEMBNuaUrukJcBks8ICQ5PGZc0QnX8qZxiim1VhgtQFgpHUa3geZuaEUrjkYqvPWNHybVPg+Va0Dca4NKWsUIjhaeIjBPc+qT0cDs/Ss9JP+I6uNaPvvWVoT4+afTAmQ/CAfX0wdi4y+MBS+cnDIv6jKBtViO+BH3qGz7jyFhbYwra1ryVVYA1I7PK4PA4BPonQ3i/ZmvVTNCbgXoUmWJTTIpghRZ4Ig6YKTtjxLuwHVHHeQMlsfoyAJSSIlEeikMZc4VmZPQhXz+piPDDpVy99BySdorLMMCfBktbeBzOUuo0hPAzmujSRr00MnCmYRFnHlAHTQyZ/ngrYl4IA+ocxN0b/YnRqk22XwiSFxnwSRt0hod5OMb4wTWjsvqwZmSuMSzk6YDlGp06pFJS6twSSQO3puUxJDwI2xSGyOrva3fq8YoYKHUZEcopn7JRZAaCYYBHOrdl+k1lpqDKmgGF5QUoVxctDFGOFQ4GxMGq4JY6z4OxyJgxccuaodIXQ4sONAhLQfJZG+NiTOCRVmacMWZG5QOf+9znfrGqvAbXDNaMzCsAl26V/08Rvsbw1GGlRkh9CkmJ4aWQFB3Il6eOfDHFY2gE5a4pZhoFWydnSHC4FuBQL4HRYhxsWygx3FmHx5H9M2RJT50ukLRm//AsF7RVP9slDsGYGLUIzlM+GOGRtTOV6w9rRuZVApfuYFXGJxTnXZQHiCl3IzTLu1agL4YLJF2p2Nca6v1Ji+tGJcsZFIYujBXPxLZnzZi8SmDNyLzKYTHj0wwajU9eq389DdNiUKc902kw6qGeB9IbCoOy5pm8hqC5pK7BawbSCIUivjMuGaMDqaCMSipoHeQtZHCyTb1ts7rN8CZkezTkdYbGa0ZDXZ6IWIg8RoTxOBL5v/j1+s7P6wXWjMzXCVw6gD4QSswI+cbODbV0ZZiaQd1QZJzGoBHqeZfqOFytDES0Ex9xLb3mgazBGqzBGqzBqsCaJ/P6g9f6nL46Do7WYNVgzchcX1jj96sD1gzZdYQ1oV85rDbP1ubg2sJqG5Q1A7VCWBPwi3A1fHilefh6n8NXg1JfKQ1rBing68XILHec14of15LPXw9zeK2U9dWC93VtjF4vArpa47gW/FhNnMvBpc7rfQVdzfFdC16tFs7XxTxeC6W6lnA19F7tWK+k/Wry91rO1bXCfS2VZLVxrxTfavR/pTiuJV9XHa6l4F4LWIreKxnPctpcKZ8Wanel+K4FXGtaXm0KsRg9K6V1ufWvhAerSecrCq8mYW8GzehbCc1L1V0OrquloRGutM/VgGuFd6VwrZTkWio9aNZutfq8WjzLbX/d4dUidAnN6FmKxoXKr7RdHRarc7X4l9N/HVZafyFYLTxXA6uhEFeCY7E2S+F7pcqXagea1VlOu+sCr7TANet/IZpWmg+utI0JqtdZrH4jZN2VtKlDs3ZXiuv1DlejmI2QbVbStrHuctouVOda5i9U97rAKyW8jf0uR7EWonU5betQL1usXoI6y62XsJz6Cc3qrqR9I1xN21cLXKlSXK2C1esup13WWUldsFD9ZvnLrbucegvVuaZwvQWysb/FrpvRtlR7kHnNyuqgfLE69bKF6jXLX0ndhMXKwFLljbDS+q8WWKkSLFX/Sssb8xfDk2XL6etK8Swnr37drD7I/IXKrwlcL2Fs7Geh68XqXWkZWK22jWVguXlgoXxwpWXNYKX1Xy2wUuFfqv5SytYIzfKXylso3QjLadPYfrllYKG6K8FxTeB6CGOzPhrzXDfLq8dgsTywnDRYbhlY6TVYTp2EhcqupM3rHZZSioXKV5LfmLfUNVhJm6tJA9fNypvVS1goDRqvVx2utbA24m92Xc/LdGPeUtf1GKw0DfJ6ofw6LIYHLAcHWCgfXGnZ6xmWUoiFypebv5x6S7VZqO5ycDSr06xuY73Guo3lCctJrzpca2Gt429ML/d6qbJ6DJrlAdfN8uoxWKgOWKwsYbH6CSvNB4uVgaXKX2uwlOBfSflCber5y223UJtMN7ZZbv0rKVsqDer5Cc3yVh2upWAm7nofjXnipfIWSi8Wg8XywHLLQT2dsJJy0KwOWGl+wlLlVwqrgfdaCO1ycDars1C7xvzl1FuszUrSyy1fLM40qF9nuvE6oZ6f0Cxv1eBaC2odv3Sz68xb7jWop8FCdeoxWE4ZqKfBlZaBxfJMqnROrnSz+nVYqrwRVlp/OZB0rxasRLiXU3ehOs3yl8pbSflS6cYYNKYXuq7HjemlrkFjuh6DevmqwrUQwMTZGAPpev5CAdTjZmULpRPq+WChOvUYLCcNlroGy6mTUC+Trk/4Yu2awUrrv1rgSoR8oTaL4WosWy6O+vVCZc3qLFV3sXipvIWu6/n5s5v1vKXiVYPVFsbE1xgD6Xp+s5A/HdisTACN16D+k4ONdesxWE4ZqKfBcstA43XCSvMTlipPWG69VzusRNCXqrtQebP8xryl6lxpujEG9byVpBsNSD0oE4NXzNCstlDCV8eZ6Xp+phmGxvx63mIBLDddj8Fy80CzOqCxHlisbUKzvIR6mUlerC5Yqvz1CstVgMXqLVRWz29WpzEvrxfKB43pZmUL1amnmxkTUL8W0rA0CwsZmkyDev6qwGoKauKq45Su59dDeh+NhmW5hkYAi6XrMaiXJyxUrw4rvQbN8sBC+WCxsjo01iMQy237WoaVCP5idZuVLSdvqTrN0gvhWCxeqCyNRLM42wmN183yQb0soV62KrCagpm46nGzdN2IZLpZ3nID0Cahnr9UnLBUPmgsS1hOnUbIeiupv9xJz7or7eOVhFUX7Cawkj7qdRaq35i/UJtm6ca8+nUaDlAvy3SzUDcezQzMYuWgMV2PrxpWUwDhquPL68yrXzMKjQam0bgsdg1cg3odsFQMmqXreWCh/EZQvlSdRlgu7quFa41/NWHVhLoJ1HGvpJ/lKNxidZqVNeYtFmcA9fRihqQxXiivMYB6nOmrhtUSwkalETdLMwx1Y5HXaTDq5Rk3pusBNLteTpxQv14onbDcPLBQfsJS5WA5ddZgeQqxVJ3FyhvLmtVdrE6zdGNeY37mNbtuFuqGZKF01m28Bo3penxVsFpCnHjqcT0A8UIGJEP9urHeQgEsJ51QL6tD/bqxLGE5dRKWg2MlcKXtXq9wNQrQrO1S+BrLF6qf+QvVb5ZfL6uXNyurh7qhaDQm4gz166y/UACN8VXBaglu4qnH9QDqBqPRoGSo59XrZXANMq6XCWCpGDTLS2hWrxFWmp+wVHkzuJI2X29wJcqwVJtm5Qu1acxf6Lqe35jXLM4A6tf10GhIGuPFypuFhMbrK4bVEmB46rjyup5fNxjSjaGen+nG+mChGGR9sFAMlpNOaJYHVprfDFZSdyVwrfBea1gVoW4CK8G7WN1mZcvJy+t6fmN6oWsGoR5nmdDMeGSo16nnNZbXA6jHmb4qqCvolUKjQC8l4AuVy8+yelyv36w84WrqgXoauG7MS2iWv1j9OmS95dRdDOp4GsNrFZqNJcPVwErwLFavWX6z+stp35jOkJDpxrgOzepkaIR6XrPyZrDceovCahiZRlgV6/cqgNfLONbg1Q917+F1B9fCyCwFCzFSfiOzG+s2K29Wt1m9hOWkl4JmdeUtB8dy6y0FiaceXi9wLca2XDyL1Vtu/nLqZXqpugvFoFlZvXwhWE6dVYO2S/HVQrpV9bgeEhrz6teNeRhRzwf1/EZG1estBovVWw7zF2q/VP/Lpa8OV9Lm6xWuRHGWatOsfDl5i11nujEG0vX8xjpLlTWmmwWQcSM05i9Ub0VwPY1Ms+uMG/PrIQea5Y1QZ8RCaeC6MQ9kfpbV69TLmpXXobFeIyyUvxgshm8NvsqfK+VtI9TxLVSe8UL1mtVJWCpvoQCa5dcPc+v5oNl1s7gZLFa2YlhIcVcKiaceN6Yz2KI1XmdeY7peRwwyr9l1PQ9oh2GN+RmDehqs9DphufWWguXi/3qH1VaSxjYrwb/YdbP0UjGQruc3C43GpW50mhmgen49gMZ0Pb4qWE3BhauOL68zT0zpgTgNR8YZlsrPAJpdZ9yYBxbLAwulExrzmtUBC+WDxcoSllOnEa6kzasdVirky62/UL3l5jert1idTC+WV48XS+d1M2NRNyL18oXS9QAWiq8KVlMwE1c9ruNnJDLOMunG62xTz68H+SCvQb0cLDcGC6XBYmVgqfJmkPWWW385cC1wvtKwqoJ+CVaCs16nWf0rKW+MgfRC15leLC/DYoZksTLQmK7HVw3XWtCl6/n10MyILGRY6gE0MzSZBzKvHmcaLJWu54GF6icsVr8ZLAfHcmG57a4U/7WClQjxlQj8Qm0Ww9VY1qxuPW+x+s3SjXmLXTMGCVlWD6DRYNRDs7J6HqiXJdTLVgVWW/ASX7O4MV0PyzEuAlgsDzTGoFk5WGkarPQ6YaX5YLEysFT51QDcqyZoVwlL0ZHlC9G83DywVN3G8oWuF2rTmG6sX48XS9fzVmpsQD1uzAP19FXBagtp4qvjrec1ppcbQDPvpR4vlgeWygcLpcFyyxKuJi9hsbKE5dR5LcNyhH2xOguVNeY3q7dY3mLtm6UXikGzsoXSGdcDaMwTGg0MaEwvFq8KXAsBTZx13PW8xnRjAM3SzfJAszzQ7HqxGCyUBsstS1hOHbBQPlisLGE5dV7LsFyBX6jecvOb1VsqbyXpheIE14vVXai8Mb8xAMYG1POWilcNrpWAwtuIO6/rcb1es+uMl5NuFoN6vYSF8upxwkL5YKG6CUtdJyyUn7BUOVhOndUA/ay6IDaB5faxWD1lyZd6vcY2zXAsVWchfJleqP5idVcSN6YXKwON6XoM6uWrCtdKMBNvI/7G/Hq8ULoxbpYG9fzFYrBYXsJi1yupCxqvQbM8sFA+WKysEVZS99UAKxHwpeo2K19O3lLXoJ63UBo0K1us7VLXjfFC6YybpUE9P6FZ3qrBtRTERtz1a+nG68Z4sTzQrDxhsTywVN2EhdqAldZPWA6eOixWvlTbaw3Z/zURziawUD+L9d9Y5roZ3c3q1aHxGizUfqG2S9VfLG85ZeJmaVDPT1govapwPYS03kez9HLKG/MXqpfQLA8slQ8WKwOL1QVLtQfN8upwJW2awZW0eSXgSgR8oTaL4WpWJk9IXi1Upw6LXS+3rFn6SvOWuk5olq7nXRO4HkK4lMJkurFeszpAulndZnn1OGEl141lYKX4EpZbL2Gx8qXavt5hIcVYTGEay1aCY6m2K7leqKxZfmMeaMzPdGPdZnUSFitbdbhewtqsn8XylqrfLN3YZqH6CYvVB0tdg9XOq8Ni5Uu1fT3DYkqx0rKF6jfmL6fecvAvdr1Q2ZW0AY1lYLH61wyut7DW+2vW90rKwbWqcyU46rCc9glXWlaH5dZ7rcJSyrBY+ZW0XSxPnPxurLccXCu9BiutcyXl1wxeKeFs7LcZHcupA5bTNqGev1CdOqiz3Hp1uJI2CctpW4eV1n+twnIVY6F6V9J+OW3UWSnuheo3y19u3eW0XQjXNYVXWkCb9b8S5VuM/pXgaYR6neXUT8i6K2lTh8Z2V4rn6w1WS5my3Urar7TvhcoXa9esbCV4FsN9zeHVJsQrVbKrKX+l2oKlyuuwkrpgpfVfbbBShVhJ/aXqXsvy6912qTbXDV7tAtmMvtVS0NXCU4fl1FtJv2Cl9ZeC1cZ3JZAKgJarVYaVtl9u/dWuBxaruxr9rYSW6wavBoFbCSxF70rHs5z6V8qjhdpdKb6VwPXo41rB9VCUhfq4kr6X22aluBerfyV0vmLwWhbGhOWO4WrGeiVtV4u3V4pntfq/nnAtlXwpeCX6Xk771RrfKwavRUFshFdamReDVzNtrwd4JQ3MUvBqpu26wutdeK/l+F4J3n09GZscazMleyUU71r2+Zo3JIvBav0kymsZrkZxXyml/3oyNnV4rSrj69qILAVfr8J6pbCa/Frj/fWF1VT0r2ujsVJYE/TrB2u8fnXBmqG4TrAm+K99+HqYwzWDsAZrsAZrsAZrsAZrsAZrsAZrsAZrsAZrsAZrsAZrsAZrsAZrsAZrsAZrsAZrsAZrsAZrsAZrsAZrsAZft7D2wO8arMFrEO69994D4vb29iqen58/0NLSUqUDbsh0PT/iMjc3V1pbW11W16B+HfUvp+vxciDbNoM67mbQWOY6+86yZu3lLdQ24sOXsqp05F2+DjiS5Zk/MzNz+PHHH6/XWYM1WIPXAKw5MmuwBtcROCCXnI93Xcy57HS8i0PB0QBtbW2Vg5Hh0sJ8eXHP6wyusy3I/Do05i2UvlJohi/pXQialWtbz292DRbDnWWNbVcC2U/GoJauHJ64vuwgRfoPM/3oo48+Il6DNViDaw9XpuFrsAZfx9DojMQC9s5YwKqTDw6IxS7KqwU0HRKQjoryjAXQLK19puvXWSehnl6D1QG8XghyHharU4cF5ipPfiqHJ/IrJ2jNAVqDNVg5rDkya7AGAQ3OiVMSJyQH8jSks7OzckrqwBmpOyQZsqweg0xnnesBdZoS0GFc9fw6ndkmQy7cs7OzL1u8e3t7L6UWHlO2n5iYqPjX0dFxGcfY2NjL8CWk41eHeh6cea194qjTUM+vp683rKRfdRv52HB9OK6rE6CI1xyfNViDS/DKaPcarMF1gksOyvvC8Ds1eZfF1ILhxKS7u7tK56I4MzNTLegWj1zYLd6u6+FaOyTwowuI0YUOAYjV4RxkOmPjk1aWYzNWcToRea1uhjoPenp6XlZHWpzjh4djp3xwcLBs3rz5cn9oqNMjAHXhgXvdunUVjoQLFy5U8bZt2yo86sE1PT19OcCX/BYPDAxUOJSpqxztU1NTVV/6TXqTnsb5TdqA8aU85HWOXbjekHSsBIxLu4gvn/ZEes3hWYPXPaw5MmvwmoV0UqTDWP9kLjz1hTYXMSAW6otZPRauFhJf9pv9WUTRND4+frkf9OWChW7X9ZCLqcXf6YcgDd/69etLX19ftfgKcNfTeJCLcObpC96NGzdWDgMHRL2sqzyDeqBOD7qNJ2l2bVyCNFoTnzry6ngSb6aTD4tB8jHrolMehwWOpEd58jqDa4Gzg8azZ89WTtTQ0NBlxwueycnJKpaX6Xqe8Nxzz5Xdu3dXDpS+lAvpZOlPvlhfmZe8EZIX+JTp1QZjWg6gJ4DDw8E5Il5zdtbgtQprjswavCqBkxIG/11hmA+E0X1nLGDS1UJuUbYYAAtFLlr1OBeVTK8U6m2kM8AvtsgJrnNBQ4tFHI0bNmyoHAbB9datWysn5sYbb6wcEOWckawnLVhogToWUGOF1wJuzBnSGTA+sWt1FgN01xe6+rV0HYxLv8ZobPrJ2DiMWduurq7KUTLGdJjQV++nsc9GOq4UFsIBPzrRn+PIIB9omzKU9Y0VKMuAr+mYAfVyDIITKXl4ry6+mLfR0dHq1hmn6fTp01V7ea61OXbsWNV+eHj4cht8VW/Tpk0VrcpT3lYbcjzNoNZf/TmeD645OmvwaoWrtyZrsAZXCHmiEka1uu3DuFrILYrSufAw5mnQ5YF63pVALhK5UAMLDcjF2QmIOJ0RjoY0J0OQRueePXuqxQft8Epb2PIUxEIoLc6duPx6OqGeXgz0IzSr35i3EI/q9dTBW4spPlhYXafD5hqf0IwXxs4JM2b8Mt7E14i3DnmtTiOdjbAQ3Y2gXvKSvKCTc2AsguuUJXXNu3ReZ5x4lNcBnfKFpDmv06k0v2KQDh+emHNyQ5akQfatH3UFPM4To/Pnz1flHB6Oz8jISOUUCeYmHSFpwVgbaV4NaDY/eFSD6kQn8tZuX63BKwqLW5I1WIOrhLqzEob+XQy+wLAz/Gn0GXLGOBeZjBsM56KgrnZiC5e4vsBYjC0uFguLi1srTkq2b99exZyWXbt2VU6KOnkrR77F2kKUpw1wwi9uZvAT6vQvVi9hofr1/ITl9iu9UF1l5sAtk/qCKW1BdZpg/Ors27ev3H777WXHjh1VXh3nQvjlr5T2paCOL/GkDKUDYwzpfKVcCa4zDx4hy6ThU559mN+Un4S8VjdDAvkgK5zZ/v7+KpAhcgeybsbZTx1HHbJcnMFY0Wi8xmqetD969Gg1/qeffrqKzelXvvKViiZOJ0cp+ZN4rjHkrau105w1uKbQXHvWYA1WAOmshIG//EAtAy4WGM/cETcuLMs1pgxvGvvEk0ZZPqeDY7Jz584qfdNNN5VDhw5VTgrHJHfFFhkxHGI05M4ZHv00LlwrgVxsAHz64RQcP3682l27zj62bNlSOQVoA1mmnZB0oNE1yDK3JE6ePFnF6QRqiwee5bBwaV/HlziAvsyJ3f2JEycqGi38dvinTp2qFj31LcjKLIpf+MIXqrZ/5a/8lfKe97yn4q35zT5A4uBAcgazHKgjrW+AvjpNi0HiAI3jIAv65byQB/wwNvkZXONRxo0BfjF89VCHpF3/GUA6xx5WxntOcY4dLHeMqwFJH1qF1A9w+PDhKo/c45V5PnLkSHn++efLl7/85aouGVUHD68hXD7J+dznPveLF7PWYA2uHK6fhq3Bax7qDkvE77L4c1hALgi5iDCoFpBcHJYDDKi62gMLnZ2/PiyoHBKLvwXDYmHRFtRxbedrAUWXxUV7AaRxbwR5aehXY8GBrx7gNJ4zZ85UzswjjzxSfud3fqfaNR84cKByCr7lW76lSqNbG6BdBjxJXMBi84lPfKJ88IMfLI899ljFj+/8zu8sb33rWys8yYv6Qpr0AHMCh9OWc+fOVQuYhY0Dgl/47WSKU4jv8tT/0z/90/LTP/3TleP1f/6f/2d5+OGHq0Ux8ZrvZ599tjz55JPlhhtuKHfccUc1N1mei6yQ87IcqI9fO2l5xoF2jha5E1Lm1BGnIyMs5czAmaGeBxIfGswTRwWfOHOCdN5iQ+NKxne9wFhSFhJcy0+dxUNO65e+9KWqnjRnNxyOanwvvfRSlUde6nhWCarXyyP+YPD6kbWvLK/BcmHNkVmDr4Ha7aAbwjF4n8XIMxEWRgbPSUguDPXFYTmGTZ1ckOCAWxoOi+JDDz1UDh48WC3IdrcWUn1bPPRvoRCnQc4+XddjUKcn07nA1Mvqba4GmtGTYJFQ9kd/9Efl3/27f1c5IE49brvttvJ93/d95du+7dvK/v37K/rU0z5xaJt0W0A+9alPlQ996EPl937v9ypH5K677io//uM/Xv7iX/yLlZOR7ROkkzbzpI1TGLcknGRYqJTt3bu3ckDqjpB8YK4++clPln/7b/9tedOb3lQ5YOYH5AJPLjhoTz31VIUHXRZ49AvwGUedtpUAWnKx5cCgPU/7UgaTz0LmpSMjZF49bhZy3OrozyJuLJw7Th4eOfUil8nfHJd0zterDZLOnBPppB8kT7I881MuM49j6zTHfHPOX3zxxUpPtc3TvWy7SlA5OEHfL645OGvQCFdmUdbgdQOXnJafDEP1PqcZebsgDXjG9UVgOQaKccy6FgGnBhZqi6WHYy2UN998c+Wo2N3Wd7NALORCAbLfxuuEzAf1Mmll9fKERpxXC4mvkTZjwb//8T/+R/nN3/zNyuhzKNyucar0l//yX64cEbxRN+nRRtqcmIdPf/rT5Yknnqh2xp///OernTO+/tiP/Vj55m/+5oqXFhuQODK2uHCePChqV50LDufHXJibvCVS5wdHx+vHn/3sZ6tTMSc/bolxqjgtTprgISNud7m24HumBj50G9ett95atc85BvV+GgEPjSXlLp0R+DgwYmX1urnQZpuMMzReZ17mJx64xZwVTlmedHG2k351G+mXV5+/Vxvk+JJHHEJjNcc5/gRjMBb1yUQ90NWE5Ac8ZIJcKycvcJJxp3+C61WE6hZVhLVncL7O4dWpbWtwTSCdlnAa3scg56KSO1uLBEMjzcjVjdpCwNg5VbFgweX1Yg6RkwYLmQXNQm2xVI9jop5+GMgMaBCn8RQzhnm7yHXSI3Yt1KGR3sby6w3oqdNqzH/wB39QnabEXFQnT27XyHPL7Hu+53vKN37jN1ZOQtKesUXCLZs/+ZM/qXiNlx//+MerW0wcEI5MnsgA7fTNWeFcWFzEbnF5NsKCY1etrVtEThnwmlzAwbEkA9p5tgIedHn2SN85tpw/afLD4fG8Rd5agjPHbwHMRS8hxwcSp37hNOZ0XvBOUJbl2W/SkXEG9bJdthUnTnXqZWjJEx4ODAfRHHHu62NWL8fhOkF+XtfHdT2h3n/Sm/ww58ZH19xG5MTgA8h22cb46iHHnOmEnFO6Ws+Xl2UCvfc8l1MccujBZE45WeNcC+Yg6bgKqJybwLP2/M3XEbwy2rYG1xw4LWE8fjIM8Pvs/nOBS6fFIpGBkVsI0iAySowRY2Nnand95513Victb3jDGy7f/lE3Fwt406AxdBwSaTjRkacCacDSiGV9+JL2NJLwvRbAWJJ3QBpf0pFx28XtJI7CL/3SL5U//MM/rBb/H/iBHyjf+q3fWo072+KPUxTP1uDJm9/85moH/Qu/8AvV7SUOY92RSV5ZLD7ykY9UfXIq7rnnnsphSudGvttF8t773veWu+++u3oryekDHNpzejhOnBiOL3mxAOrHdToqaFXmwVG3G/LWEoeozgPpxmtyYoz4A0fdcVGmTl1GMk8sgPp11k+cGVwrr19nf1nXCSGnjkNOtslsylz2hW7hWoIx1CF51QhJh7I6P42FnnMeBPqW48yxqldvn0GeQA9BXqdTktegfp11EjKddYG81G99pT2QdsroLSu3XznZAtpXCapbU48++uhPXbxcg9cTXFttXIPrAum0hNF9n52kBYaRYsgYLyGPkNMYLwQMDePNoDtVsSt1qiIw7HDnyUoaIDjTKKYxE+cikNcgDSVjajH2nAZjhVY41LX45a0mJwROdHLBBBm/miHHKQbSFg/Ow6//+q9XTgOHxaL5+OOPl1/5lV+pTmc4EZyZvE2kvVs1HBY76vvuu69yIJ955pnycz/3c9WtKs+q/MRP/MTlNvrC24997GPl53/+56td8A/+4A9Wt4Tgw3M7cgsHWjygq8/3ve99FV3afuYzn6luXXE2UyZyPBxZjo/bUfWTCkDWLJrqm0MLVZaBrGv+UzYz5CKrPGUq69dDHY86jdfixJUOi1io9yUmd4B8eQaGs0f2jSvB+OHM9PWA7C8hZb6en+M1rtyc4L1gfBzWHD9IniaPsn2mgX5SXzPO4Lo+/szP9HIg2+gv29RPc5IOdJFDY3ArVZ0vfvGL1dg49eYu614hrN2Weh3B8qRvDV41cOn2kAdxf9Ku3aLCCDBk6bhQ9nQMFgILDGeE8ba7tqu36373u999+fVdixGoG7/Eqc80bLmryvwMQJu6wamXMbIWyrzlwdlisCzGQi6eFhbODHrTuL7awZjRmWOXNl6OzIc//OHKGeF42PlbgDxP8Mu//MvVrSOnJ3/37/7d8sY3vrFyODgxHqa8//77K0eGMxnGt/yH//AfKkfG8yccmfqJDF7C5dTGg8XaejuKM8px5BQ5cfnVX/3VSmZ++Id/uHzHd3xH5biag/qcC2jPBcccmAuQC1vWUy7UwUKazoSx1k9B9CHO9iDT9VCXO9BYluVJc/aZ/WbIxV7/5Ba/3Doi/+kwAziaQY73WkOz/pNXaKff5tA8p97nGJOfIHmR/HGd/JIWcs5StxqvExrLQb0c1PvNONMJmSckHYlTulGmgLkSlBlP3p768z//86qO3+si1/U2VwBrpzavUXi5FK7Bqw7yuZYwsNVpC8eFIU4Dlk4L5V4MLDyMtltC3gzybIT7/5wEpx7pJKQREOe1UDdeCWl4sk2WN9bL9pmuA7rtutzCcPLAGKEFXcZr8QRuf3Dc7PIb8b/aoM6Petoi8/u///uVI2Pnz5FxAmO8eOAUxMkMB+QbvuEbyrd/+7dX7TzQ66TELTyLrbx0ZODLW0vf9E3fdNmRAZwgpz0f/ehHK0dJW8/mAHLDeTTH73rXu8qDDz5YLejJ78SRc5cBWHyk6/OaC2VeW1gz5EIraNO40GYa5HVjXsaJH9QXY+m8hj8X9QxoyAAHPeJEct45zfhQx53pxF/XDemlQN06vqWgsX72hV4OS+p86r0xqZN8z3Q9ZH7iAlmvntc47gx1njTmJ2Q5SJz1PrOven/SjTTmdb2+eXStD9ccmSxHA7sF8CIdZA6Nk0SnjpydlLmrAM/ZrJ3avMph+Zq2BtcFHnjgAbuB/6m7u/sAI2sxZ8jSmOWOkkI3A8ruWNziZpH0rIK0Zx/sxjkCdQN1tVA3EsvF2djGWBhnpzOcGc+NyHfyYGHO+pwbJ0jG17iYNKMj81ZrrMsBfdZpAdm/cTpd4ch4fsQJCWfSnAHOjB2mZ2Y4HhZYJzdOSjwXY/7yJKTuyDhF+d//9//9ZScy+sJLeDyz4poj45RLPxYBJz8e3iVj8DbyKcchrpdJ1/PScag7Lq71qSwdF9fixFuHzKuXN9bLssby7EOfmUZHXqvHQcMbDjE+cIrJUfIeNI6/GcC1knpJYyPPpJtdo5t+52mLmM7jXfKzzsdMy6/jEeqQ183K0ZB0iNM+LBTqUL9eqI86vRlyPI1jMWcpO1kmro8bfUKmQeqF+RTk4yVb8sILL1RlHiimE+RfH1cIa6c2r0J4uVSuwXWF+m0iRpbDQVlz1yVkmtI2AmWltBZ38Tve8Y7q1hCnJW/LpNI3gzrORgN1PUD/SYP+0/C4By7mdFl4xMrUsQhZeN0CqI+rTn8d5ysBdb5Km1OLk8CR8fq1ExYnMp4z4VSYP/R6wNF3Of71v/7XlWP3Iz/yI9WzNG73qcMAkweOjNtG3lri8P5v/9v/Vr3x5KTB3Dtt8XDwb/zGb1TfjOHQOoXLhV3w3BPecoTyeag8BavzNusL8tEpnU61xRZN9cUGZL0MoLEMiOvtFqqT9TLkWOrXuRBqW3dcpI01Fzmgfn084tWCRnxJP8j8pB0fnZ5ZYHPDUudlPQY57npZY0iop0FeZ72kRZwh+ZO8yRjU40wnJM5MJ515LaC3Wcj60uIM9etsn3XFaDCnZDZPE/OEWb5gA2RTYP7Tnnruxm1ZskLP5F0hrDk2rwJ4uSSuwTWHN7zhDe8L5fIK9AGf0KeYjBdDRpkEho2SNgO7SIufZx60t0BxZCgppdaOQquXu+xGo6NO4m8sux7QbGxJg7E7FvaAqh0Uo5QnEcoYJnlpnHIndr3HsBDUeQukza9doXv6OS4LK6fD/NXfkCEPbq95jVk9Jyb53IoFzrMy8HhQ1+6S46OMo2PRFnNs8IlDyOHxrRfH7MkvNOmPM2hBYMh948PtLj894BQIf/G0Ph51LQTplJHVXFjqYbG5SFwg040xgEN/uZApy+DaAlTPJ/94yhETG5s8482FOelSP6GetxjdK4WF+jCe+qlLOoFkW8h6GZIH9TzXjXnZLuPGPNCsHtqSPnE6LRlc1x0ZkOl6Hlz1ANAIMi/nLGkHcLvGA+U5tvoc57U2+mTbnNaSd8HpmvmmP3QhaQbyQDo5ddBnvh1FPzg2bk25lWteksYVgq8Tf2Dt1e/rC1+VxDW4JuDUJZTpF8KovsuJC+PKiFEeymJhSCVtBIuR3SQlddri4U8Pe+YCRBG1z10GxRfgotz5hhElhqvRANX7rBul6wHZd52WzDM2/LEQMyzGazzGYayAM5OnM/Kb0d/Yx7WG+hjEDDDQvzEJII1s1jU3OT/1Ngnq5XUa+4TEIS8XRPLlrSavsirnLHFu4LCw41s+D4MWOL3dxDnyrIwv9zqtybJceDnbYn3VA4A7Q14nbSDTjXGC62YBz9Ag1lfi5azkLjtP6CxaaK7Tom4zUAaUZ/paQfLQ/KTzgo/ykn/okM4x53izHNTr1NOgns7yTNchyzI/x578wr86Dxv5Wa9b7yNDM/rE9XkE8JJ5ZfX5FciwPEBeU/853+SSXaP/Kb9Jl75A0pb5oLGOfuQ15gP9+4if27Le/NOPZ/jM2RWAE5v3x4Zi7Rmbawhfnek1WBXI20WhgD/pbRKnJY6MLQJpwBi0uuIkUFqG+ZZbbqluE/hQWZ5GUPo6UET47KbdhvGqYp7qMAqUj6FnAOxaKD+DkLgYgIRU+kblXymstH2dB/V28o3PODguxoeHueNiaCwCeOXkQDA2OLQD0gvRshrjTdob28tP+pOGrCPOdhmDRhygXq+Oo56vj1wkxa7NrdOfD33oQ9X3OPDmgQceqGSK88KpwUcObi6sfvLA7SfP7XigWD114FTuhKjRgdF/0pb0ZFyndyGAow6JLxc86VzQjIks0yWB7Jp7IfGoU6dlqf7roD5Yqs1K8BpHOpVkt77ZSIBPqPMUSGsvZH49NMurB1BPJzSW51jqMd6mc5DXWV4HNCTAlfRmH/U8Y845TVzmji7Dk05ejpvsmWf20+aP481uJW11PMB1QuYvVEdeppu1S8h65k/slNjza7/2a79W2SM6cYXwi8GLD6z9zMLqwstnbw2uCDygG4L/k6l8lDYdFwZMXFeaBMpih2GR8SaRXbNnJ9JYLwWUnhHgxORbP5RMn2hg3BkMi4AdbD3Y0eTtJ4FRQU8G9ArSjZBjybKMF6p/JZB9MG546daHhQGtIBc5fMpFzs7cmLVVpg4DKc7FHs+AscONXgHejBlSMVxpyIX6+KSbjbfxejUBvWnsjYeRNTZ5yRc04Zdvw3jt2m0ljg0emePkl/rkgPx5psrtJLelyIUx6IPckq2Up+RBPSTU0yDrZtwIyacck6AP45IGuRPnhIvJsnbZFmQfqw0L0dwsH6A5F2Qh9R4fU+aA9olDG+mMM90sNNZrdt2Y34xPjW3qZSnroDEGWS/BNXxAfpZlH+Qt9QhIy7f5whP18Ek7c0vvfFfJfNPljOG5noBGgK5MJ6DX8zW+Xu02sW/bcFQ9k3YFsHZas0rwValcgxUB5yUU7ye9GUTZ8uNNjJfAKNeBUqRii7/7u7+7ehvFA5hpQCiNIC0sBlk3gWFIhbK79ln5XBiAPi3eFioLRAZ5YoZEcM2gCGmAQDN66jQsh+YrgTSUFmfjsnCjUV/pqKDBopzPddg94YM4nUh8Nz71LIpi86Y+/uNTOp94KR8P8MvCL9YeHvXTWGf75IVrYTFQL6GebtY2x8+Aut1mTJw6t90Y0vw4mOemPEvjBM8CgOYMcBiT23Rkwjg4fsZkPDmmBHXrJwn4rF0j3RnyejFoLE/+CehPfdE3ejhV+RxPOqd1HMvh89VC9inoq84jealfeEVu8Mq1MeS8AW3Vl5fjTtoTf71MnDjqeYtdNwsJma631b8+6rSm415Pq5cB0Am2JPNSP+gSnVKGD2QHf1zDpS7e2GiRX+Xwa+/EmB2EJ0E/9JSugzrvrzckP5MH0k5k3Lqlj8ZrrK59J8p4jTVt0zJh7aHhq4BrawleR+CWUQjoL4TivcuiAQhzOi+EOQ1CAuWjkF6x9YyL5w/yHq98Qp7GIo2M9HKUtrGvOlAq9Fj4PDBqB4RWeRYl/VA2NKQDU08LDAjDxLhIpzGqQ+P1akMagYyNgeFgJPQtSNfHaVGRp00u0ui3IDKa6cAwkmL5+I2feGM+OaVwWfhdM/b444jbqZkFltOUPFkpH3I8dYADDWg3T4IHezmk6LELdLriOZaky1jNNfqNUez20Pd+7/dWr2JzbFLOFqIxacly1wxwynQ6MY2Lc8prts8Y1NONkG3qi6hgwcNfi1ouiKkbCY1jyH4WGtuVQjO88tCJFzlHeIRXKW8JxlW/lm7EWeefkHyop4U6jzI01nGdOJuFrA+kBbIrpKNBT6Qz5LUy85ChLvOusz6bQb/E8OepFDnVtzp0l0zjoXlmC9mX1NPEnzFc6cheb0g+5VgzD7g2JnPD9vhujY2TMbIp6Dd+D+w7FXU6SldXCGu3oFYAq2sBXmfAeQkF+4UwrO/yIblUTAtqGrEU7gRCbnfhdVYP53o+we6SkCc0U466kmTZYlBvV69fxwNcMxwWJMrk1MHCSAGl5afh1QadacTEDIm3axiculPTrB+wHNqXC3AmXYI02jktDAn+2+FZ7MXyLNzpuIhdGweahRxXjlGd7Et7i1IaYXMs4Bs+KUMHJ8izJgKDDI/26mR/jFkzUM986ANuTokdqtOmPGVh7MmYcaXTgjb0o5cjbE48y6J/9HF0/M4RGr3N5mN63/Vd31W9iZQnT/pOQJ/rzEu6jKEe5JEPIeuhJdvW03XI/hrrNS7MFitj4RySL3TVeQdPI9T7alZ+pVDHC5LenC/8wGshdSbHlfUzFhp5kCDd2C6vky/Jpzq/6n02BvnKzX/W03/yU5psklXXqScpr8rrAWQ7kHEjZH116zomxjcBLXjH5qDPJoBMpl5mDE+2F5Lehfq+loDmBP3ndabr1/TYm050WJocG6NTT2OT7/kaP0Fi/DZJ5mwFsHYLagm4/hLyKodwPN4VwvkJhtWDZha0PM2wiBLERqBwFpe3vOUt1e/VuM9L0Clho0I0gvJm+cuFZu3redm/mLHJtJCGj/IZI0NDyTg4FE050I7hcRpBOS2eFDRxg6sZw1JQV3ppi7tXkH3ozQmFhR49eczNiOTtFcY6jWouzmnsBfgEYzEG9VyL1UtjnPXlWcjwBC84M/jml6ktyh7Q9mo8ZydxpwxxWOzO0O2tIg6LZ5s4ZmQLbeqjA815ioTfTvU8S+UZKk4yZzlP9ozf92R8V8ZXgfWlHXn8/u///urHKdFal4lMG5N+c5w55hxvhhyLALTPsjqkTMiXFqQTJ76hjTzlHBknXUlI2pYL2edi7RaqU8/PtBhPOC/puOCLUK+DF3kNpOuhDo159XqZDx8eJZ+zrN63/OSlvJQZgLf0IJ0TIZ0C4yNTgnEJ8tWVp22WJz3yki91vtXTWTdBWbN2KQ/6M9/i/5+9/wy2LbvuuuGxcz45n3Nz33s7t1rdyhaSLMtBAgS2seE1ydjGxsSCDxRUgZ/3GwVUganXUC4bC2wTbMMDxjhIshVaodUtdc43x5Pjznm//9/cZ3QvHZ3bakktqWUY58671p5rrhnGHHOM/4zL88WVvPIe/jh/j6u7bycd5AG/ceQZog5Yo0iHgtEZ5BoH0cnCERZ9RJ199rOfDVu+0R2Q1+FroCuq//f935GaL6dvr3S8QYiRFxmhT8pgHAe8YMgxBj76cpiQMQyOMeFYeAyMn5D6RqPDGuBhhD/l9JEChoFpkDQ0DDGND2WD4QaoAWr47e9C3wxlczC//GbkgiFbwAMKAkXohhGjDwillw+YQClSLspAvXqdcu8GCiXritb54Pf+252H5V3ywUJaRk4AI0zlABo4FwalBVDB0SNDaZFX0ofHxIHRQLGRT/KMTPmUF+8z4gKv4TlAhpE9nlFeKMpv4mQBIrsq/vf//t8vn2bKNCgH6rEeS3Ie6oy0MYbRMh28Rh1+t+KHP4te/T3ScGOJUmfKCBDDFdDnhuwgEQ/0zZAniPijcXueyS/ywJX6dYDHM95xR3jIf0fvo7+dDvp5OHceX/TqecI5YOHqsuP5R0589BF+usPfw3DlN4TMUSaPj7h4FgUW7jwOzzfkz9yPq/925/5+pSz+Hg4ZRM6RA/JNOqRNHsgfYTxt3iUOnr+RyMtKPr3eIDpZTAGjG9A5LksQMo+DvI7Qs+gGtnujH9C9XwP9X1CzT98cTfEdQL7mRYbvvQARDDYGjp4xxiYqnBANzA3On/tzfy70djE0kDdaBPONRl4OVwqQKxcamTuUGn6uQGh8jM7g3PjTyDBEgDYMJPzwskO893oT8ROvX2nsDNNyxgMjHNQLxh2l6CAmCmRQmpTPR52oXxz3KBo3DMTvjt9O8AQ/v+cdgAkL+xhdgT/wjjAoJ/IBEQfGgndcSQNUyBeAhEXiAB7uMfKEI7w76oHwgBjWElCWw+SLdKN8RykCZDg9mMPwUJTEw644vnDN9mpGZ4jLy+ll5IqfO36743k0DFd/12XI80LcGKgocOE3PIiW4aC88H6UDj5/vcjTIc/kH34jB/w+rPxebr93Bx32269+D/nvw/yjaXD19MkXsuUABiNI3SHfyBRGE3l0AHCYfMBDHM8hj593cKSBDBMPcZIG8eAO47/7EQ/OyX+7n987Hz0+fnOlXSIXLv/8Jj8ehne9TPh5um8kIo+UzfNGXvFDtwBmmG6ijpB9wKbz1csJOaDBoaPogDz66KNB/9J24cVrpP+jQc0bTzq+ycRuIwnVz/GdGRQXjdhBDL8PEg37u77ru0KPlnUyNL5oA/MGi0C+0YhGFm1oNAoUFsAEY065aTwoSQcylIUy0/C48g7PCUujxI9RK3jhh6zxDuTpvF7k8ToRP0O3TKMwGkNjRymQV+oFY4+ix3D7tAV1Rb1ShuhIm4MYnnm5XWlwH02be/gEgPHtzMiNK1zyFeUDxpvROsAe61VYgAsgAfiSL/KJvJAPRr18obIDaFfwAB3KQhnwhzwtiPTw9zJA3JNXKTT7n//zf4ZvMbHuhvTYYs2aLeSZkR7CUgaAIHx0ucZ53BD3+EGER1a87PjzrgMWH07n3tuEtxXnEc7LEKXD/F4LER902Pv+DOKefFNuBwnc409Zufq9u+hv3uXq5OGj99HfToc9O+hHvOTFgYunBW+ZKkVmfHEshMwgj4SFz9QdFOW1E/cH0yIeQDXtGV1AXG44ARXEyXte71EiHo/Tf+OIN5oGcfm9h/F8cc9z5Bs5p22QFuWBSN/lB4qW541ClAsH77383DNdzAiL7xylbTg/uVKnXn7uncfOb56hm5h+ZuSZukE3vFbS+59S3D/+fxKoeeNJxzeBAC8SoJ9jfQHCEu2VIzBRQhDp2aP0+QIxit+NSZQQWsgb2GEN/ttJNAa/ohwwbigqwAhXVxgoMhoaYMCNGY3PjTxggXcBMgABns/Oztntt58NRjmbyVoy5YoUBRqi/cZomHUyz38v/2wrz48//rh98lOfsisCE+QPpZtKpyyfy1uashTyVgjlyStvGUsk98+V6QzL5A5DxvuuZF0peT1GlTBlRymxCwHgAe/wJ4zzGTno94f3AD2mc/7CX/gLYU1LLvvK+SeDXt8q4uOGDNHa2nqoi7p+E19BeZ+dnbFFgZjRsXHLqRyvxDs0Ap5ufz9t7ikHeWo0h9NnLd23Wk27LADzuc981j77uc/aZeW90+4EA8aIGt954ooxw1Ai4xhLeo+kA49oHw6wSANZiY60+G+u1AO8w/E+RP6i/HF/CP/o76+XovFHCX945fyCP15vXu8ezq/u/D2/P+iPi74TvY/+9uthzuP1vHDlN+2ItkjbgqfUT9QQ4qgPjBtySXieHaZ/nCfECxGGeiU89Q3op/4g2jgjnL4rjneJmzwM2/Yr8UB+z9Wd88af+W8v48Gwnj/ywbQs4Br5dDkiXY/Lw76RKJo3L89BEON61euIMF427l+LQwcT36c//emXp6c97a9CAJn/I7Z0v/Gk43Ui33GkxvFeGgmNE/CCEKDso4KAYLnSYLEup+p6z+eNTl4Orgg912jZMNgoPF9UijKnB87wNIANo+SKCoXPSAWNBQNGA3p5FKNctVhcIE8KcFJ8yuVzofECIgANpdKwN54QH2MoIkmWmmGQMOUqxM9FWRz6O72SVZH/0DVSLog4WzLEX/ziF+0Tn/pkaNg9KYpk6pWdEkmlDajiPp16Zb59gBKV6wtE9OTIN/fOqxBGaeAf0trnI7+5opDgG7zEwRcMgoM8rs0mIz51ASbWHCTtbW97q/3Ij/yw/cD3f5+NjJasp/d6AlO75YptShYrhO0O18kUsjkrFQvB5fNZgS/1RGP0zGDWkFchr7oCashPW0ClpbRJs1oZfi+mWq9Zo92y3cqebe3tBkDT6XZs+fp1O//Ci/bCc89bReGQd0aK3vOe94QpUoAXypYyIQ/IBlfKT7wYOGSHdPEnPKMDyJHLjvPSlfU3SsR1K/L4PYz/DvUqRz69zrg64PTwr3Z153XvzwJ43I8/Gs6fQwffgfydg++7H/fwEDAIuKBNHjR+kMskZaIuANTE4UDDefBqV8LDD9opaQGQovXFMx+pZYqSeic90iAvHs7Jy3qwPNzjuI/y3nnAPeVzwEZekDmu+JEOYSDuD6Z7K4q+cysi/cPi9HcPo8PiO5gWv+EZI6GsjyEd6jRaj85rd/77oL9T1M/9SYc0fvd3fzfoHurs1fIeoT/WU09fWUPf4cRHGdXL+AjbThEmGj0gBgDDbycEAwFjyJ9tquw2YaqExv2dRgiyOyfuEXJACb03wAhl83NQ6InRgDwcAIYwwSCKVxhsQIyDv6yM7dGjx2QAme4Y13sWDHilUrV6oy6QwcgWSjlpmWzGcgrPNb2vBBOhsQ5dHJQT4AwNNGRXpAj5R8T75egPhsoRg49BJp3HHn/cHv785+3m8s0wKoESx8UTilcuxK9Iw2+lGY1zIBAAEBj+HPKLPOguyAMUwkbIw7kCPszBPxR+Zx/oDJTvpaNL9t3v/277nu95v42OlKyvMhBzvdm2zkCpJsWXRMrSAj1pi9twEF3pJKTw5QaUQeEGPd33ewEEtQWWqKdt1SmApFFvWLfflbLMWklpwAf4cu78+TDSAx8wDPFkItSln0jKAmT4ygiMT3thGBlxAuD4hyOREcKhMH1KErADr+g9E9YPMnNZgqKK92uh6PsHyZ9BPHfeUy/wnnuvB/KMi74DRX/7+05+7/V8sL757S7qj4M8jF89fa7Rd5zgFwDBDZ0bdoCiE2GoAxx1SzzUIwCDdsp7oW0h/6F9DfnOvf/muf+GNxB6IDrKEyXPJ22bNOgAoT+of/gLkZ6XxcvK9WA5id+vpEc5AL8+Je0jQp7HaF48Ho+LZ37vV+ir1bOTxx3ljTsn3jvoBx2Mz5+7P1dGsliTBpiBADHUp/MYdzBd/80Vcn+/92vUeR7hNZ1N1ul95jOfCXre6/er0B/LUZovr7HvUPKFuwsLC+9lESUV7CMwNMAoITR8RoCeKAqbrawI3HcyIdyuSCAUDUqH8rMlEIBCzwcF4uszCEsYH3HxkQUfacBoochoNFNT0zJ2rwz9DgEJjUzGC+MrZdIKIxXDg9zqMrDNfcWHMSW9pAw3+QpKS4YVBcZUURIFLcMP0CG8l4N7QEFPAACQ1JIR78jvpno7z8kYc2X6hPpMoSx05d6VAumSSfInDolHXIaKcQhmhs7Jp4Wi/q44on5cXXmST//d63UtpvxZo2ZpgYsjk9P2jre93b7ru99ns8eP2SCtcmbS1hHQG8TEi5h4YuIHvAwx78c96Jpi03Vg7W4r8KherYV64toRLwCLGIZioWQFGT7kt9Fq2BOPPW5fevRR29rYtLR4ks9kw3RbJpe3ggwIfEfRMkTNYmnqnTqBvCyAk3e/+91hCzkjlPhRD9QHhLJERvBzIMRaIOTrMIP0Wog0nLj39/3qz7+c3wK3ygv5OlgfHj5KB/38d/T6ao643fnvw565c6PCc8oBX1z+uTqfcB4P/hjAKA8BOLQ5AA5+6DU6Z5SZevf6i8aP81GUaFrUG/fRUQJP2/MCkX+I3/CXsgB00SeMNlD3Q8D+Ck8JS5zkifxypY2TD674UTaI90jD34+m6/7uvK7x9/x4GPIVfYery4I7J0+DvJAPwgGqCAM/8IvyjPDwx3nncXH1uLgSD22KBbroWt6l7MRJfP6+xxd9Nxq/+/nVnf+GCOv5iL5HuckDo9V0RgCe5Os10B+bUZohJ75DiTNfJDifZFspFAUwVG6UEFQWlf3sz/5s2C7NugCEwhv6dyKRfxdsb9DeAAAUPgRNw2LxKA0XAccoDgFH/WWlxL2DGUAM8TLMTY97QcBvhB7/AT4N02ddyX4PTQ5wg1iRF+JtKM6QnuJtS5GiTFvt4QcI4Xu3P1zjAZBgFIV3ASyUgV+ESQkEYbhHisq/nj37zDNBcdy4ft16iicZUcyhce/zRD+ChPNryKd9JRmAzSuOtPu94TuuCJ3Ip4dzIkzUv8s7UqpZAaspledUrmi3j07YTH7EUvmcTd51uy2+9X4bueM265UK1hOIGfSlHOW6SrcFWOvKKHfaFsOpjPACQNOXnWK6jimzFOuRklKQcvA8wciWslUu79nn1Cv7zEOfsR31zOAX8s70mq8byohH5POlc+fCAkLOsqGuKYcTZWF4n51Nfgq1+8NXwlJ2NybUL7IFmGEElAWbKG8o1MOrUJSf0bDuH+UvabrDP+qiefPf7m5F/uxgOP8ddR6nxx/97fmBH9F7rvCBfCGXUdnE+fsQ/jh+409Y54eHpy7hM3HSuaDtYigxyjz3OHjXjTFXnD8jbgw/+s51Hn64aFqQ++M8fvLH+z4qh67Aj2eE4T7qIHhCHISBL6SLzHB1oEdYT8ffjabvfp4/7okLIq5o2Kjz93CQ+5MX8gX/uPIbPjmYcYe+cb47IHPeen3yPgCCTgEjMvgBOInL+ez5vpXjHa6QX6FomKijDNHnfu/pofPRt7/+678eRu6cV1+FvuNHaV7h3HcQCcB8RAL2V1GgNCgAjE+JeEVDCByjEKx5ee973xt22lDZ0GEC8VrJGwX09bwPeRy3et+fHUaedvTqitTfQZgBMfAE0EYDQ6h91AUlwNV/Ew4/GiEAhlErDBMNOgHAULTKcYgbUq6HeZRXSNOzOuAJv4ce4R3+KSz5Y+SiK8d0CcoM4BMUnsI3lH5c9RNGb9TAQ+PUlVGb1P494a+z8O2Tn7KHv/CwraythXdTKA89D9NKChNsvNIMLuSFvA9LIFVpffIjpwDh0XDa6RXl5+9G/dyRX4jn3AMQTAAkLz4u6fltAhpH03lVQsM6zY6lWUx76rid/BPvstn777Lkwoy1i3nrJDM2iMvYqLwppuQoq3iXVOaR0kRMihB5Jf9idChBKAsUuBxGwdhJ9dE/+Ji9+PyLWIah4kXhEmcBA5i0tvJHb/rK1SvhCuCn7t2gOKG8aSecSs1iYFfYlJv64Eq5kRXe5TejMW9605uCQ2aibQzZ8OthxDOc8zV6defhnPyd6Luv9jz6DOK35+uwMJ4HJ+6jeYs6zx/kv+ELPED/BBned9E0IXgLRf3dsEXD8BtHfPhzpZ16/FwJh4v+5t79ceTP3/H4o+R8PPiM3+gOnPOAe5cBd+7vfPD4/B7n8UWfQ9Ew7sfVwzoRP+Rp+PNo2Og94bh38nv44XyF/N555nzEOYhBF8J3dCn+5IW2x7QO7wB6aD+E5bcT956e+5MP/+1+/purl9mfQfjjnIiD5+TV88vVy43+/4M/+IPQ3gFaHudXof/vdyKgOVy7vEFJPcVPjo+Ph3NfAC+sA+Dqwg1R0QgT60D+8l/+y2F3BsLnAkHluxBBUcF4NYq+h+M+SvyOCt1hdKs4uHch4/4wivp7PH4fVSb+DCUDyHM/BJt7/DFgPiID72gANFKmEpg+oleOMaQ8w3QUZ0h+P7/7/7+SI929zI5XfKHh23IhHjVMXUNR5AS7hmXXT8xGcHquEHIvRzg06vKLyyvBe92enT93PuxeeuTRR9Rg18N6k9CgBQLId2w/Hc/Ny/nY/5MaDFNagJkYhWO6qSflh5/qAud8c6Xp1+g9/Av3XQGWdssmOnLyn1DiBcVb6MZsrCeFKFBSnJq2M9/1Njvzp7/PRh+8x2KT4zZI0avmuRRSKDd8GeY03ldZKIEYBGD8MqJgEret3W37xEMP2Sc+9ZBtbG5YBqWrtLJxgRgBpDQ7ytIyfLmsZeV4j7pn7QPD0Cg53wnhssJIDKOcdBSQC8ifUV845MjLzjNAD1NSTNUy8neYHPO+O+djlIfOUw/raUHR+2g8Hpdf/X3oYDiIOPy3v3eQyAd5grh62QnveSQeNyBuRCDnRxh5lOM38ujAA4rmxcsEed78GiXSIB6u0RGDIOsKz/Wgw5803cCRF+iw+PmNc/45b7hSHudD9Bp1zheufu/vR537Ra84KBre/f3ZwTijz93voD+/nTfUBZ07/JFd5yfx4kc4iHcgnrsf985v7uEn9Um5iYt7nuFPnPAH8ncgrw+P0yn6m7z4u+hf4vWyEI44II8r+ox8kxfaHu8Bpnjm4Tn36td+7dcCH7Cbr4G+owDNl3P1DUoAGCnX93K6KcCFITOuLnROVOL73//+cOYL00gI0qsJztdCLhRRAcK5UL1W8vecPD6ufu/+TtHwB4lnNCgMEaNS0Wk1rjQMhDc6EgPRwPwof0ZguDp4ieaJK39DSRnm6eWcBe+vLLvnlutAj7l+eU0N/VCrXd209aslIFFtqxwtATLyDz/0x0hJTA08l05ZJi4DnYxbPi3joXyxG+fzn/2cfe6zn7XrV68G8BJGInh33zEyo1heTlOqTn/D/3sCLXpl/4H+0z94FnWuQKO/XXFzddcTkIn1upYe9KwQ61tJaU8Iacz04zYlmzjWVY9N9/F8zmbuud1u/9D32rH3fJcVTxyTH3IKXIOXAo/KdE/vd/Z5B4DDBMZhCx76L8iH/i2vrdr/+7v/yz7zhc9bVcA0p3pNJ2XsBIvSijOdkHJFaeuazgyHvFG4vE8ZfESTNsUwOQCHOmdnEqCEdTC8Q9l5x/ngcodDthiJ4Xyad7zjHS+PykR5RniuOPeD8Pf4nFxhex36fZT8HX/ff0f9o87Jfx8M53GQL8rEvbcFDAO9bdoPIBA/Bwfc8z7XaB65hy/ueBfy3r2nGX3n1SjKE96nXtBv5MvzEXX44aLt2Y0kfvyGyINfvX5wPKes+Dtw8TBc3Xl47r1M0XuP66B/9DfE9bBnnnf3gw7mAUdZ0Wnu0GU4XzxNWXDIOYtjmQ6iXMg5i90dcDiRLukwVcMOScA9so0NQs/yLnykDqhffrNGhvOtOLeJeFmDCcD3OvGy8h4OXcy76G4W4T/zzDNBfzMiih0jLeSG97zNOg9Ij/cojx++R375ODG7EemMEoZ34AEzE8gx08oclumfUngNdEWA5sT+/RuWXlsr+jaQb5+WQLyXUQIEykdgXCAgKorFhszRA2AYrUGonaICFCX8vxYiDtzB9/z3Yc8OI48Hei3hCePhX40QeIQa4WbaAANFI+FdGg0NAaXn4IUrvw8qZOiw/PmUBv+/7HswW/qN10ABuNLk+vv3OJahdBQ3oKXW7dteo2PlZtva8uMQ746AiskIJ1MCIMoTIzbtloylnFSvxTpCBAILuYTAQSFjU9mkdcq79gUppqfVQJ98/ElrSVkxDZVJ7a81EFghvwCakPMwRSPFyP9Kl2vIsPLkW7IPKkkUhCtPrigIrih3fxacfmdTaTsjBXT/6VM2WyjYmhTUzoXzVlLeRzoDy7G2JZWx3My0HX3nO+zs9323Lb75TZafnbF4Usp0IMMjG99XhvuJIZgZZl3lDyVQfcollG1GkjZW1+zjv/3b9vBDn7aylGA6KwiTVU9O7+JiaXrt4oUc1xDVfl0iFxBlJv8oVl8/BaEAUfDICM8pv4d1PnFPeOTpXe96V1DAvrbG+cOV8BBXv4eiMgbxO+rn91F/jwPndRR1ToeF8d9Rfy8P8VNWN4Q+VcA9bQQdxOgV4aMgAfJ7/w25sSNO2iLtkgXWpAkYIQ5P99WI8BBxeTq8T97Y+UMHjjSgaH6cvJweD8Q99e3+lMmd+0VdlG/R+2j4g7+597CHOY/rYBjPH0QcEL8pG+Wk7A5SAHRccSwoxt9HJJy/vAM/kEPon/2zf2b//t//++DHl+L5HhlrAaN5gXjfF9FyNgwAAXAPCGBBLWn4qAnpA0R+7/d+L4ASwv35P//nw6gmRN49ftIlT+QHuSDPTAH9zu/8TrBxACZOj8eWodd5lzx53UP89vd///d/P3yahPKzA/cHf/AHQ2eCZ4TnntF25BkiD2zhBtRwuChAyPn8KvSGXhj86i3o20BRAAPzvfFTwS5gEBUEkkYQOX6dBo3gIVxUoDdk/HAuBO6cove3Iirew3FPPrzBulB6el+N/H2EEEXHuzQGf+b5497T4OqCFn3u4aNlJV7ewSChqIgfAScNz6fzwuOA+B0l/83zMP3ifnIvh3zFHgXiZ6ghBSC3qI2OAEKzrZ5/uxPcXqtju+2B1RWgqRe6xJdRDxUeCHz0BWQw4sRBfGSv35HS6/TCyMxAgKDfqFuq3bCJeNdmcykb1fs7a6v2nHolD33iU3ZRDZPRGaZVYI1Py3gRB4AZ4lUKgYf7CbFwmcXDocyB91z366vPqAtGmbr48uH04HSfSWTsrtN32p/8/g/Z93zgfTY3P2Xnn33MPvm//l979pN/aAkZ/JKQXTaRUjnlRkds+t477e73v8/ufMc7bfbIcculC5Zg5AYECDPJa1yObdmwRXmLA84aUnCVltWvr9nFT3/Wnv/M522Phb7FvLXzCduOdWwnIZCRTlpb4KoXF38DoIlbAsCoMr9cXpUzyIP+KFMo/z4fcFDwVziIcCzI5lmn0xaQadqYgAw7AVmLFoAM2RcwDOHJs+Jn7VIsrLfarwjRK3dDisqh3x+8QtH8cf9ldbH/LHr1dsFvLyOOdkGvmjbihtDbh19x6BR6sL6Tj7ZEe4OIJxoe4kqaXDG2GBE6GaxVwAgSH3Ggr/ydW5HnFfJ0eI84ATGeb555OK7RcjoPnJwfOKfou/4M53G4I95b8dufebhomIPO3/H76LvOX+oH3c4IA2DhsE4Y/MA58T7kfOW384YrQOaXfumXQrp8tuOnfuqnwghKNC84jxf7A3hBThgxYdQFAkg6mKGOATD/43/8D3viiSdC5/rHf/zHwy7AaH48H8TLPVfqj3Nh/vt//++hMwqQ+ZEf+ZEQh4/IwBfKe/Bd/P/X//pf9h/+w38I8QBi+PI9SyvQ/+QRO8qoO7wiPvyxPcgg8sxoDkAI2fT8vQq9IQHNq7egbzE9+OCDnzx+/Ph7EVQADI7Gj3A5ITgsRP2Zn/kZ4zMDDPtRAVQGyJJeE0LPKA4CRqXwDpVIBdIYOG2VNQDEQ0VDhItWIvdO+LkDUHG67Cc+8YmQPz4aifD4+x4e8t+ef34jOKBhEDh5Zw3Pn/2zfzYIoYeBSIdvCvHdHMqFACK4TqRBvJSLhk48ADq2zUbzwb3//nqJ0rhoY/TFJd2pTPvlHMSGoyeoSUZWajL+e62ercvQ7tZb1pTSBNgEcCNjBmhJZ9mJE7OEOpLBuKqRtmWpO3KtzsAaXfUYg7LtKIG29doy3DKMMT2P6XlCwCbJupR+2/LK1EwpayOZhPXqe/bcE4/bww89ZC+98Jz41gxALC7wIGbBYGV7WAJZ9mEZBuo5C6jYQE6KAb8AYlTEnsqCY3cRdrkrTwczjPbYYAjZRooFe+BND9oPf/hH7S0PvsUWjyxZkhGjbtM2r1+zpz79Sfvc7/2OXbt43jpKJ1aQbBYz1i9mrTA9aafuuNMefPvb7a677rWpcSmdvnpszUaIvtXYtYGUaWxtU2pkxWKrOxa7umKDnbI15F+tstC9FkBjVwzd1Us3Bk1blmiXx0tWyxetlcoJCMloUmqVX6pwXy6G0wwAGtYnSZUPWaLf/T6GaGiMAHHhLBw9ZOqrKr4yBUg4DuY7efSYfUgyeN+b7rPS2KjqmkjEcqUj+GQhZdVzP6n09D7AhtSH/8PyYY0clFX/zTX6LOSD/Cp9N8puCA86nrmjDeFo94AADBB6Aj8HFtF25oQBQ7d4O6TdRY0oefPfXPlNvsgjbRsjyDPeZ1SZnr4vxieMvw952XAeP/kCrGDAueLw4z3COVFGv+Lvv6P3Tp7GYQ6+cfX4nY8QV3f4YxS593AelqvXjT/z314meA7/KVd0VAV/jC988/qBP/gfLPNB4jlEGNLCkS7pE8+/+Bf/InwpnnAAhh/7sR8Lxt5HIiHCYej5TAB2gjwxdcQZTNQhecJRBq7IEmDnv/23/xb0OwCGeBmRIX2I9DxvkP+mzNgDpnyQi7dLD3AqOB110iIM+aE8OO7dj3JhI1j/Ag+xJXy4FhtIeV1m4Bv5cBDDlXdxlBM55Eyaxx57LJSRMF+F3lBTTl+uNb5N5It4qXwMOM6HYJ2oEFAmKJfj3xFqbxhUwm/91m8F4QTUUJE//dM/HcAMFU5FISCf+tSnwvAdYdiVwdAfw4UIMeSC4gLGvRP3KCAqGmHlGzYI4E/8xE/Y3/k7fyfkFcHi6vdR4n3yyfAjeeU7ODSAv/bX/loAZYA30oQYTWEokzQAaDRohNGJcJSd9QwIH7wAUNFwmJP1fHs5vlEiNqLkSqkCDJARx4jxq6/0W/2Y7bQ6tlaTq7dtq6l66cqwMp3BNE9KSl698XgqbtlM0jJpGTdmkuICmjJs/LXVdlptlb/Zt7qAEFuS1fTEz7YMesdiii/WlZHoKZ4wYiFDIaCQkCsqHNNNdyxN22Qhb5WtDXvp+efs8ce+ZM+Il9euX7dKta5XyPewMOHAOZWgLyCkKIMRp1wxlSucAMxUkwAMZe8BEmTUmT4CkqVkkIFvIwIkR5dm7e7bb7N7Tp62M7MnbCyetaLAQ3FK9TZasHhWgEXxrt28Yh//6O/Z55/7kq20ytZKSimlWZCbtkImb4vTs3bn2duDEhybHLe19WUrNxWuUZMlrVh+ecfyVzYtf2Pb8js164vfgvlyA6sI2AEEm92YVZTnDfF2ezRn3ekR60qp9TNZoQrVxX65ATJcqVF4AIhhzVDYzcXffv2GkSmcys3nFcLhhOJDU7xvSsl2VWHZeMre9eBb7U+qXR49fswSubR1AuIViMEpHcCMGoX1kuJ5AiCjOiQI/ofQwfbnsowfzts+V377vV9xrj9oH24Ecd428XODxD3+6BkMKml5O0apA2KYrvV4PA7u8SM88XgavEt4iLbLM97xMmCg0HMYR3QTOsrLAZEPjLjnB4OJ87SIn/AQV5yX13+7c7+DdDCchyEed+7Hld9R3uLn/PZn/Hbj6+R8BjzCC8qF4cdRNh/ZcL46nw4S6TnfPX3COU+j+aPOyAf54ZnnkfR/4Rd+wX71V381AJf3ve999sEPfjDoWMLzHqM+GHo6q9Q7nUQ6i9GRNJzXCffob3T1f/yP/zGAH6aWAEkcLBklz6/fQ/Djox/9aBiRIT12/zHdxYgM6UH+HuVw/nClTIzmUB74yPIKHKOi0XqI8gXnv3FRXhInHWemnLBXxPFV6D/IJv74/v23jb5SWr6FxCm8EuSP3HHHHQEkMMJB44apTjCXxU9//a//9XC2BYII42E44XAYftDsL/7iL4ZRjh/6oR+yv//3/374wjBhiYNwDNsxhPav/tW/CkCJYfC//bf/dhBmJw9LBZMGDqEmX/SgWMiFgH/84x8PDfQnf/In7W/9rb/1cnjPE/ceF8JA+ZhfR3Gx2Awwgz+AC0fPECK8KzgaCI3KG7vHCSHwAB0aAI3Iv8jtis7zwe/XgxRVMHj8t5+Fl6ePqh0Z6b2GXdkq21aja/VYwroyzoN0hhO9QCsWlwFLyCUFZFLcy9AxTcKV3yqZFEvPdsucFtwUiOkOTwbOJgUi2qHX32p0LNlLWzaZD1uLGamxXsPi3YYl2gIzsb4dmSjZ6cVZmykxRSPFprrbEa+uXLhozz/1tD31pS/aheeetx3JQk9GGEzTiCWtksqEw+oYiWEYhPElDDlmPaZ4Q5mV1wC8lPRIMWtLM+N28uicHV0QeMpnrVRr2eRux0rbNcsKVKRGRmXExQIBq04yYTWBmour1+2xtav23N6abZFGhnNh1NseJKwUz9hkccRmZqZsfHrCKoOq7bWrAiht69WaltlrW3KzaunViiXEp10BxrryWxsAJvnmVSGAwXpHBiaXt/6kwPFIzmJ5GUDlmR1d4IuEChNnLQ7Nn+LqSknDiEwAM0PFxtQTu7EGKDzVB8CuK/9avWZtgRnaRUK284G77rMPfs/3BQWclVLuSeS6fjqxHOt5ADT6IRAj5cvanQBkQg6+gkjbyZWskxtOV8Y8c2XMM/xpJ244uXeKtknCQ26UvN24UULP8D5h0UuMyGC0oqCHa/Te4+Ed8gKQ4Z2DbdfLw294SDiMKobSjY+PRHCP452DDrrVFTrs2cHn0WfwxB35xY9yuJ+H8TrAce9h/DkdPBwLTNFdxEUnNArmvExc8Xs18rBR8ne5MspNHWH08YM8P9QHRBr4cWVa6Td/8zeDTqbTAOigvl2eIOK8dOlS8Gf5AkCGeuJ96tnlwOsdUAaQAVDQucRmoZMZkfE4PW8Hr/AKPU6esBFMLTHKD5BBLgjnPPIy4IfjN0CGERnyACjjXUZkACLeTryOvL4g4vEyeHwQV95hqowyceYUv78KfVt3Ob0+Vu5rJA6yO3LkyGVV8p9B0N3Aw3gnmMkCLCrlH/yDfxCEDYHxikQ4XECoLOYtGS1BABEehAHh8woiLCMxDPsxZUMcTDERjvnRw4QNh7CzTRUQhHKh0gFLbGfjOR+VZErH3/F4IO4BTJQNEET+6WFdv349LLRCoDh8jNEh/CHi4N7nNeEPjYZ3yTNXGixlBTVDjMZQDvLnecBxj3s9SLEGI6gIsX1hvUZDRnS91rbzqzt2bnXLNgQ02qms9bMyoipDP5OyGDuMsnIZiZoMGCMdXUZqelJ6iifENYhZvQmIqdvG9pbtVnet0akJzFTlv2vlypb4v2Kra+q5Cnzk1fCL4wJ3AhNsLU6k1SAFlsAg7Q4falMPT+nzwUi+vwRIPLJ41O699z67Q8phRDwclHct3WraiIxrRnXa64tXiiAz6FpKLiEwk4r1ZPyRN/FTYAYgli9kbVpAY2py3LIqX7vTFKjcsJWbN2zjynVrX75hu1dXrbqyadXlDdu8uWEbV9fs+rlr9sxjT9vlazdttylgpjQbkmX4yScM5mcFhqbGLZ0XqGpVbWVr3S5fvWk3bmzY2sqOra2WbXNX4KUdt91EyrrzSzZyz322+PZ32X0/8CftnT/0w/aeH/lRu+1d77DuxKhAkvipcrSk/1jf0+/JSd741EGYJtpXbow0tYV+2j311PS7020PXadtXRnZjgxrRzzvcm3yxXCMbk31Ug88v/+BN9v7v+977ew9d1pG8tdRHbNAGbXnTSG0CWRSfzIvQ9kMz7gPAUK7xtGWyRdXjDwO487VlTK/XbHSHmkfyL4bf+L3+KLEOzj8vX24v6dL3BgPfhOGtuaABKNG/AcBjbdLfnt85Be/gyAGIn3SIV6Pn/DEi6P9c/Ww7oiXPOH8mf+O+r8Wv6jzeKLxOU+44njGb/JLXuEV5SKvGE2+ZwcoYLqfK45DOHlGZ8z55TyDDuqnV9NV/owreeFKPOhn9DqdP/IWzbfn2esVx3scpomBpj45MuDDH/5w6ARiN8i/OzrChAHYQvDFy+DpR6+AKYw+I+Xob+IAwPGev+/X6D11TX4ADuSRqSzsHfaLvEPED0XfxY97FiNj/8gX7wGAkDvkD/67HaGuyCvheE6duNy689/kifoDkLFYmDYBmPe0D6H3KvxfnZ+f3xMgf3Lf71tG33IgI6N9Wcz+e1QwFQ9AAMggdBCVg/Dw8cZ/+A//YRgtQUE5RRuBMxVhBVhg3IkTQfDDvBi5YM6PUZD/9J/+U1iMRXwckse0Dr1IKo/43DkBPhAuRnwAVcQLUAJxI3hUOGtS+E6T55884Q+RNsOMXCkvcfAMMIUj3w6EECyI9Mm3Nw6/92fEz9AfKJxysVMEHiFsEPlwvhwsz9dHiouyqXfOPdExqyPcYevVhr0kQ3t+ed32ulK0qrdBBgAj5S0jnxTISArAJAUA2F0cY0RDho5pmWG+mE5CAXTs5sqerW5sW6XRZE2qKrpnzfae7e6t29r6TfFwXeCnbZPTEwIS05YrFkLvHkDVZ90NbiAjqjhrjbZt1ZpWbctgKCqmvhIp5SOdCr2fTDoTjHKtsicD3VAApkf6luo3LdNvWS7WsVyib3nlO8sIElNiqoOR0TG7W+DhA9/7A/aWt77DFpZO2Oj4jGVzYxaLF6zdz9huP2WblrablrQL9Y5d6SfsogDeZTHsmsDbDfFwVfzclKJtCkQAsu6U4nnTXWdtcW7C4im2oLPzrGq9dtZmRo/bsdnb7e0PvM/e+yc+ZN/7wR+0D/7wX7T3/6kfsu/7oR+1d3/fD9j973innZYSPnLqhJ1SPLffd6dNzI4L9FVsdfmatWqVcKoyU0MdgIwc34UKCh4QI9DS3gcvQfEHEMO0ke4xDk0Bh3rDEvWaZetNKynvR6Sov/u732Mf+P4P2NEzpywmUNlSvTZVx9SJJGU4DSnx4ewgSCp4+MdIj8o+nLYa9hKjgIXf3p5om9QZSh2HQnZFi2J2cEH94OdAA0NGXJTH2wPXqCMNHOm5AeQ3VzogdKxQ4MTt4MLbI3mIOvf3dCHaNHLucWJoiRfji8MwkAZAhue87+GjzvMPRfN+2P1hfh6Pu8P8/Tf5hx/uqBN4wBWCD+gyjDwGE8dRF0xlYDRD+1K5ozyBDuoi/+1lhshDNJxfncgP4QlH/OSJaTl46PXg4XDUQ7RMvAexxhEdym/yz45X8uzvkQb6lJkCOrv4UUfE42kjC15G8sn72DLsEEAG8MC0EvHwjrso8Zt3iQtdjl3B1mBnSBt+IhdOhCcPUR5RPt5lyQLxUB5sH+0CIhx8ctBMWcj3QQATLYtfcbQnBzToKmwZ8R0syz6N6Z0/A6ARmPn5fb9vCX25pHwTSQb7/ymVSj8HUgc946g0ZwhMoxEwHMfwGEafirkV+XtcEWTmF3/5l385CBIVCbigsgASDBFCjFow30ml0INgKI50o5XCb4SHKSTABsoToaLxQoyksM7mt37rt0Lls+L97/7dvxsEinch3ke4QMkIAsKFMPCceP/zf/7P9l/+y38JDY0pM18jE+WFk/t5A+YAM6bRPve5z4WGAr8oD3mBDsbB74PxHQwDuR8U9dcTOZUNZSd/QENLJmqn2bFLazv24vJGWBuTKI4Mz0PJDj9SGBMAiAm09AcyVnKcDsyJvf1e2na3OraygrHmkKqu7ZXrVlEdxhJdm5xKW6Eoo5RuWbOxJcW/ZY3qnpXUiM6ePmvHj522XHbEegIIjOqQ74TymDSlIaCjZC3ekcKRIUaFpvVfQYBqLJuy2WLGxgWw8ipLZ2fb1q9etvUb16xeKVtK8Vx84Tk7LwV37uIFq0p5s6OqKUPbUpknFxbt3d/9AfvAD3zQ7rn3nnD0/6ArBak6rJUrcrtSFrUwmtGQXOeKJdu+sSrFX7BGuRE++Fht1m2rvGWp0Zz1Ej3b2161xu66TRRSNjdVUgkadn33pl3dWBOwyNn9d77fvvvdf9rGiurVSg75TAFrjJii4S9UjTv+YzpHscgkCZxIya/ctKeffNoeefRL9tyzL9jyspR+pRame/iYJ7xTzYZPIKh29RulL4XPQmYUpsrO9FtS4UpCl2dHxuztU3M2rXYzOjNlE7ffZvnTx603M2F18bWh+mUOKzmQolf9pAf7a2OIWymwFomRLXkjUlKqQyCDbNPWaSs4Ohoo4oMGkfxiVL33jR/Paee0P/+N/KKwCUvHAz3Db3/OFYMA8Zt3oWi78OfcEz/5w5EnHHnkXfLrcQR+7l/xIw7aOIofnUAeDqZ1kPCPPjssnIc5LJynH30G+W9/5o48ki+/uh/l9jKjAzFigEjKDZiBJ/Dx9SDnCWmS/kEiHcKQP+clV0bKL1++/DI45H0MtoMr4vI88j731N2v/MqvhJ0+POe4ABbI+ugHIynoakaReA4o+exnPxs6rsgRdoApM+oXHuC4h08Akd/+7d9+ebHvD//wDwcd7WUif9ErxDPsHksVeJfOMx1bZiIoAzJMeNxBfvtvn1oiHtbHYD8BQZSHvDl5up4frlE/949SNCw8BHz/4R/+YbBttK2vQt+y6aZXOPpNpLe85S2MwhyHsSghRk1cUUCO8v/JP/knYTiO31+NeN8rEiFm8SxnAzDtQ0UCMKhMht0ADUwnMfrBKIwfGHRQMKgoGgVC+8gjjwRkjCACMghLZQKKEDhWiiP8CBwnCCPQhKOBMYrDFjwaPyCDsiFQlJ95cBoRQIgysDr9L/2lvxTyg6KgoUXzRZoIG1cEh7lU3gfxs1iZESWUvofzsNH3/Apx7+R+UYqmHRQMwXEKqlitLXiwJ6BwdXPPzgnErNeaZrmCpZT3mOoNEMOi3qQQBKMwbQGKsow8Pf9uJ2G7OzE1+Lot32xbvZaQ4U9bp8e0kOQh3hKAacjVZCD2rN8tWzrZFehcsDvuvEO9m1kZYGRDvKRHT/ZkHFljk0sLCOtRnl3cSrfP9FVnYM16K5wtwycEMv2ejQgIzBZzNlvI2UQmaVmBAg7XY+HptkDiFz/3GfvYH/xB+IL0jvidyGTt5Nnb7f3f/wP2rve+x+aPHAln3Djn4FazzuhO1ZotGcxBJ4xEFaVURvIjlkwoQ/B5n3+SXJUVo9q31ZdetPOf+6xVb1yxQly9wX7dru0u25W9DWuPTtt9D36vvef9H7aZqQVLhK3TGOn9+hmoUlR+og7Vw7oW6j9Mg+FJWkpNMlcW0FpdWbXLly7bhfMX5M7bZQHqbYG5Wq0eQEy7y4iAlKXiYA1NWnIQE9CYm5i0vkDYVDpjt/Vi9qcm5u24ytUWj9dTkq2TS5a784wN5meslstaO+RRyl0QJizIDqNlMkJKRSVXndGr7SuNuGXTwxEVFDCyjzFw4+CyDLmcckWx+3oIwvGOgwl+E8Z/c4/xcZ3DvY+WRCnaDvyetso9bSD6nDzRRhxwkXfKgM5yo0F43ict7qPu1dpf9Pdh97cK73mMPsfvYN7RN+5P/vjNc/KE3oGXlMkBC1fKhT9EuT3/0XJ8oxTNu1/JI0bdp1x8FIt6pD59FxnAxUdL0LOMTjNdREcYok68vF53bFXG+ONP5xYgg67HOR8IS/2RNmEx3IxCMUIDyCGeqKwiD4yK0MmlMw0IYcqK6SrCEJ6ykSbhyRdX8gWv/RwZysRaUN4FDAHaeN/f83viIk7sDefIsAGFuvr+7//+l3ct8Zy4KQ/hiYs4oIP85hp17he9QtwTD/nEDgIkKcOr0Ldku/brJ42HEKMwqvSfYw0KwocgokyiBAIGDGCUaTgw/7UQlYnwUrGMyCCcoFKAAvH9vb/398LJiCg8BIsdTVQ2FcyKcAAEozIQletCgTD+63/9r8PJjygphIPKIwwORUoDYzqMZ+yMAkxwpQwINO8zfEmchIFcGEiD/DIkCvEew48AHvKEEJMu5ELHFb4BylgVTx4oAyepUp4okY67g7x0f4+Xeyj6OyzClEHzZ/LAXoZFvQwul1sdu75dsUtr22FNDLth4vmCxdVY4jLgaXYkqXeeSauXkgQ/dGQwd9Wz2RLPara8UreLl2RcdgRgOiWBnQnxjC8np8OIRLuzaoP+jn7v2MRozO6+87jdcccpyzNUGoyi8qZ8sLsm5BEAJOOYTAwEZuJWKg7TVjUE6qrHX9mrW61cs4H4llCjSwnUMPA6P1q047OTNlPK67fqVwCND1ry4UXkiOP/iwKnc1KK4wJRMUXakswJH4XptT68UR46va7AjIxkrWqDVtNyepbP5GyUXmxBBhoDp3B9VQegISmwk5Ax33r2Obv68U9Y87kXrCQglKhXbGt7za7Vdm1rYdaOfM/32wN/9gdtavGIJVMyzkKGYbdPmBHGDXlB3MPa0u9h55Zb+eErOVA++eOeKSYWP99U+bb3du2KAM2myttUuZnymxA4n52atnG1xbTS6jfbtqowu9eu2frnHrZ7ZTTOjI1LZudsR+VZlaxkT5+y0fvvtcHoiLVU7q6AjPq/kpm4eNW3Vr+ray/sTiuGHVrq0YuXHN4XjKXq1oEHMovidUUPDeVyOEqC0UKPYGRoWzjC0+648j5hXX55B0WL8qXd0G5pS8TBM97juQ+74+fpeT4g0sGAYRhIA/2D0SMc925c/Bp1t6KDz6K//f7g1emwdNxBXAlDmbz8+FEeygX4oizoGkamufKMcjrfnaK/iePg86+XiAt+E5/zkavzFx35sY99LOh29DF1FC0fYf03W5VZK8hUO3qfMlMe4oEAQIzOU+/sCKVDSt2jP90RF2mTJ+wKhB5gFJxRGDrC6GvnIWHQ54zaED+j8Bh20qATSz4AVEy78R78hsg37/IOcdNBJW+snURGyQuzCgArwBn2k7w6f8gnQI61l6RNWXA8Iz3eJU0O1CMP1CnvwBPKxz1lhLh3R/zR3wfpoB/lJM8MItCuvgp9U0dnXh+JPIRU6ZeFYI/DOAqMc6GCGM1A6NgyDPKESS7Er4WizEYxMcLBanQqlwOB/ubf/Jth4RNpUmk0CkYzfuM3fiOEYVSG1egIJ43Yw/GMsAgZ5PnCIQhUHOttHn744ZBXjqFmmx1xIEAIKEIJcPP8eRyeD6aF2HHEbxof+WWEhSFRrjQSJ96jsRAnZaSHQt6ZUqJx8dzDHUzPKfrMiZ5xszFcuMc5LhkJe1DMPNwPj8NQ12TgtxtqsOq9b1abtloRGOuqMaQEYlCAepf1JykBiVw2ISCh3or0P3GxFqLZ7KqOWrYrQLG6XrWNzaZdvV7XVUCnB4hBiSQEYqoCHlsy/Hs2NxOze+5atJMn5iyTovENgUNPV3bXqJTDvKocMRnKGNNX6vkDYsLOIgGqlPKEAe+01TtmwarK25MbqBxx8bQQT9jS1LidWpiyudF8GJ0JxBSI0uCclHDqsBKtdLq2pTJUuwI7eq+neo4rjZjQGtuJWUwb1pPUmyZUYGnpiVEZ9dmRko3nZWjJu/LHEE5W8WfifdsTkLn+0T+y9lPP2cROxbJSTntba3a9smObU5M29v0fsrN/+k/ZyNHFIGvZ7LDnH3ZsiYZTfWLBkBNhlENQR9lX/fF8/w/msT6mLz5R34CBqtoM26dbnZay27Zr16+FbzWxgHlRoG1pesZGWLQtfu0JuJeXb9jNZx6zlYf/yEYSfTu1dNzmFo9ZJ1cMi4/j84uW0ns2Mm7dVMZ68aT1OPhP8YUt5gK58LvYk6yRJfG6J+CkTAd5Z6qOUTGX3ZR+s2stlR5OLyGjjC6R94pAX0/1jryi4PmyNwCcthe2+Ot9pI+ys7CZdsb7AHR0xVXOnlI7pxPlhomRWNLNKk7C0x4S4nP4YKrIlTzPwjojXYeO++GzIQ05T35C+wnvuf8rbdH9ghQP/w1D6L/gG678Juwr4cNTninel3eX6e/l9Ua6oqdc1/J9LQxoPjfc8owMwbdMZrjQk/y4zg1JiII0BR7uU0hj6D/03X8WCTKkL4shkPtAXxZ8/8ErO+SGHuSFPEF0+NB3v/mbvxk6qQdtCMR7dEg/8IEPBEedehzUD8+RL0AQdYz8IzOEowMJT3zUw9ON8oR1L6y9pPM65NtwxBxHvIT1ESHi8DSRKYjnQUb1ngMrrjjqiXzh5yAD5/wgjL8LET9hiZM8+7uE8/cg8oUf9Y6NAFTxDnkjvOfRHX5+zzOI++gV8nvi8nvexdax3IHZEOrsVeibNjrzFaL4jRJbqsW4j4AMETwAAQx3ggkMuzF/iDGGYAr+Xkm4r0YeFgFAObFGxqeWGJb7x//4H7+8LsUdyJcV60w1Me+JEmOrNg2AsAgN4RAKhCZK+CM8DDHSsFg0jB9rXNjC7WWIVvZBIq/kD0DCCBFGiVGcn/3Zn315ZbxTVFBYlc8wHsdfs7iY6TGGOQ/mkXdwpOOOPCNc6zRECfi5cy8KTK3Y6vKK1WXQOcPkzfc/aO8WOJpfWjTEmOVlHA1VbgnAVBq2vle1vVrD9gRmGgI1HGon5GIJNbAUw+pFgYCcesQCMIzCxGQwhHOU9kDgpK/6Z6SDA+5kBKS4dtXwb67t2paw4iA2JmM2IlDVs92dLavurVkuWbeTx8btnjuO2uxkUQZOxkJl6fXVyx8ACDBWGGwptb56mj05Ds7jrBkZ63iYVmGUZmj8UjKobD1mGzFgYyBQYzJGylDYsXREQOa2Y/M2ms9Ivwo4KvN8OqHW7AhoDayu6JqqB04i7inOhIzAQLxk+oxt5SxupbZJttvuWaPasFalLsBUs5L8C0o/J351pduYeitmejaZFEB68ZztPfSQZV940Rb2ygIy4sn6il2rla125JgtffiH7bYP/SmLCQxxbgujGryfSKKoGNaWgcdwI6/KATiJj0+ynZs6EKsE+qS09MeBdy0pcdoiozItrnIx1Q/TSuVmza6tXLedLYEZydCJsSkrllWGDaafymatqiVH0/bC8ot25cYlGxPgPiPgfuL4SfEjb5sCeT0Zy8K02tHIhPWTOQE8gS494ztPqPWc0ipJpgqSoYTqqi/eNXfXrN9tWZL2zLZxpZfKFq1XKFpsZspS8zOWnpm07EgxgMVGvWFNgcV4LCHQkVc5MQrih34nJHxxAaNQEboEKQhyw46zoZG5eU0dkc993jZVzrn5OSuJtx2VvyWZOHnijJ05fTaM/tFu2m2AfkMywKJRQAuKHtCAo8Zpc+F/OYwBRlYtiIrQA/mEv2EgMoTMyqm+WGsWRjkF9Lt61EF3KAxANKkwAOHwba2X41Y9qhxhBDIYf37jJBchn60A4gAuBRlnjFdBPMzJmAEKg4wIXHINWVKsIWbySf4AeSqXqigA44zqRl6SJzmFo2sVD+nLQcPV+8N73g88J0b8pMuDe4WCL0H271/OhAgdN3ww1LGMMgBgOPfr05/+dOjEobvJOzoa4ICh5j3ACNMpTCkxChHKJ3J9TJgQvwjQwmgHoxzwx4GI61rI3+GKY4SEERzWRqJHSRe9Sz54j9847knb38XvIHmcnjccFM3zwfx73NE88RsiH/zmHff3d9yPUUTK63mDCOdgBj+/uuO3h3Hid5Q8DI50IGYhsKvYOGzPrUjv/LjC/of9n68LDXPwOhEH24lp70VYGGoCxDjzICqfs1vYkcTohVfa10MwCgADsGABLdMuMBKBZ0iNj2cxIsOUDaM/oFqYzugGw3+AArYv0ygABSzoJSyjQwAtQAZ590riSpos6GI+k3dpCAAypoReC/E+oIT3GY7jNyNSvA9vPD1PE6Lx0CNgnhZ+AbwAM847D0vZAI5Mo33+858PV6Z0qIe98l44+2PYe+zYnsJ1pTDopb35/gfsx/7SX7E//YM/KEBStB0Z4m25tUbX1mScdqTgOwi9jH5f74atu1K+HHPP4t1MVj0G8Sqbx2hhVIcNq9fFcLI4D0XbC4CmrfcaUvKrtYqt7O5ZeyAwkB2Twc1YvdFWvvasUdmW4VePf3Habj8+b2O5zPDTBGoX8VhSPc6k8qO6wE8GBnMQA+h0mtZp1cNupHajKpBWlsGryK9pBSn3RSm5UiGPZQu7djilNvTWxfO08j6uHtrI+IR4UrCW4m8JNAGYAASgs+FUkvjMVcqcHjCaOamysqZkaBno9cg4Sfk1q2Xr1vYs0VEPUOYpmWRLenE4WiGoOB5rWebC89Z/+LM2c/G8nVA95ytlW9/atAvKf3lhyY59+M/avSxEPHI0fLaBAwIbGF2MrFwohxwLsePirXIbAFsyLYAjJcf2aPKLjHDYXVPvMvrS6bSsL34PWh1LCWAy/dcQH2v9lpV3Nm3rwiWrP/2i5a6t2ZxA2Zjiy6ueY0uz1rzrlK3Kwj5y7kmL5cxOnzpqRxdmw/lATRnWVGHERibmVVkZtc+OgJ34JTlPKL/J3apl13Ysvb5rmd2aJQGV3br42bC46i+LGa+2bXRqyVQhVpUeaQrIJI8vWvG2YxYv5KwXhvpkSFIC0CmG6hMBSDIimFTZMe6sm1LVBcM57PGj5M02t3fsqaeetseeeNJykomiAHi9UbPNjXWbnJi0+9/0oJ04NhxVpW0GACPZGgIUlDZx6U4/g1oP/3HFkx/7YfTXjzEKRB7IE4/4EZakqx30rap8lmkPkh921TXUnoRSLRVLWUrXXB/wx2Jp1S1TkeIPo1AA9YGAX18Ai1Ovs8rrqMoxnMYcThelJK+MZA0UtzgRHNvsWwKQGCc6FI0A1NUxUd13lLfhJ0Piw++dqXNTVH2nUgkbzydsSoB9VIhGEhwAZ/iCPUOLoYAI2JA/FHRYdoEBPUMi9XCfPcNf4fBL5WUg/rI7jrAd5WdrZzvoLEarGe32U9oBNuhudDS7i7AtGMqH6ABI77AeEhDjI2ukg0OXUofIPp1EOtaAHh9RierYw4g4IOJhNAYDzTQTcbruPQgkonH6b/c77LnTrcJFw3h+os+i6UZ/Q55HRvjppLs9i464cI9flGf+28P6M3dO/tvT89/UGUs4WIgdHcA4hF7Xg/Re4dQ3SGyrZiqJigZMMIwHM5x89IOFSAzrfaMEkwElCBlX0vVK8kpFaEGkoG+EnPzgzxWAANACDPGb51Q2qJ13ACkHiYoiLeYncRANy8vjlXor4n2GNnnXp54QtCg/onHwnHLBS3hKeRyUORHG3wGUAZQAdcwtP/z5L9jy8kpQBj0UoDT7YL+jgJJn3cXE5JSdvesem5GwF8cnLTMyZlkZ9OTIqKXEt0xJClJKPtZjIW5aLVu8l0WXTlTaUrXi03AaIGvpDPPGmFM1CBnNntLtSlH2UKBybI3e6fXt8l5VIKlhvUQ69NjF/XA+TKNSs67KMCIlfPboks2OToSPLKblMIg7O01bXh2CMobRZ6fEj5IacV/AQca/wVH9e9vWEIgpq8ddr6qOBL6W5mZlcE/a5NioUhKJZyrE0FgxTSDlmh8ftck58aA0Jsao0Uvt9pAVKeRwUBwMg39yPjLQlhHEG8PDCcBdgQIYnE7K6HfViNsVizPawKcBkgVrZor7a0j6NiLjbZdessbnBIifftKmBTjzavg7DdWh6ip715329r/4Y3b397xf/J8IvfihURrmP8jGviIiPygNwGlXxq2mOLryy8hYZ7MCTuJ9nZEMtljL2LDNmtEoWTYb1NuKNWZNlbgnAMmmqITqpvbMiza4csPGN8u2pLqGV1eqFWuduc1OfeC9duXmBXvmyYclFzXJcMHyC2PWlLFtK4J4qWhKPEzLdRn5Ur5ykoeiwEthecsyN/cstduzdHsfMAhA9WICZwINTOdNjEzbsSOnrDAxZ+3ciFVHSlY7Mmu9qXFLCNgUZ2csly9ZMVcMU4hd5Zt5KUalgvGHSTKOYVeUfscFuCsCtE8897x9/tFHwrTarNocy6g4GFGI2950z91hajeTzwXwJ/GQXQ7cFtG+xGfxLixKDwYb3cZz6sJvMdr7wEE/GbVgpIgRHEYkq+JFRWCkKnmrC5A1ZQg77PRiBC3BKJru5XzUjTVnmcTAUmo5w3VVill13hNY7wssp5StYrFkEwW+pZa1nOLLSk4YRUTOq+qMtFXPtUZT9xxH0BJAH+6eAtC3FI7pSfjTT2VtIJCNi4X8SH8qHwWBmJJ4W0oNbFz5GRdgHFX+4R0jNaQDd2jzjBIF2dSfopY+phrgmX6LlwAXvWo9RgQlj33J4+Vr1+2pZ58N4OWCjB8ABlkGJAA8qBMWzNIpdbBChw0dhx6k40k4dDdEu3Ddj95HvzIi4c+jxv5WRBxRvYr+xFYwMsNIkU9PQYQhTpyTv8fVnzu5n4eB/P4wPyh674QfztP23/7M06T8rLGBF1AUvATdceD+MOf8gPzef5OWAx5PHzvEmiZG1BhdexV63T5z8JUc+hpp/yOPl31hLUYacOBE4Xj2V/7KXwno2Qv7jZIzzysRijKTqzMb8gpxQOP30fzgF30WJfxw0fghD0/Dey1E2IPkcXkaUfJykA73LqCervt5GL/yJeQXn37efu9//6597OMft4tXrwQDF4aRZZx9BwwGMihh3Xdl8MJagoRMQiYdTmktjArIjJZsZHJUPe1RG5uaVWd51kbGpqwwIlAlY1IYG7dCccTSMpwJgRlGA1Dk9AAZzWkzOiMlXlUvcKNZtxuVXduVIu6rh5pMZCWEUgrdhLUqUrrbTetU+5bt59UbHLNEX73MXE49Z7PtvaZtl+symA3xe8+mJ+tWzFTVI6W31w3Apby9Yc2KDKWU7+RowY4tzNu8FNl4KS/AwygOvVpgiviq+/DRRCml9FjJMqNjsiPq9Us9sytKIa0vfjD1oJoJMpFKy8hgiGpV21rftNru3hDENDtKvy5DE7fFpaM2KmPOdBvTASkBxlSuZE0Zq7aMQzvWtUJK/msrVn3+OduQEq+pN9rbUg9UBis1M273f//32Pf+2P/Hjt15p8oqnlLX2M7QZOXChavqOxgR6hVz2wsHB1YrZStIeTMisL21Y9u7ZRso7Yx670xBpBVXUoA0oeesIYqrvvksQr6Us/Lutq1fuWhdlS1GGZ963m5cumxdgdSz3/NeWzx+zMqSrdYLL1pKgLzbKNuGNWwl2bLt0bQ1p8aso85AR+VmBIhdXUkZrVy1YZmNXUtsCYhKRaQEZNrKA1MoyYF65yAQyU9Bxm8+N2anF07a7PxRi83OW21+1pozk9YcG7Gu5KGfSoQRlcnJERsT0MlL9tJMncAECV+nJXAHSFJZazKwz1+7bB996JN27srlMJ2Ul8HOcfbRbsXuO3XGHrjrXsU1IR4xmiB+KpKXp4qo/QBSaKO0NekG/R5WAmFx6iiEsHpP8tMfqO4l14xE7lZrti15Z4qyI2DZ5Rwj1WlPnYA468wALwL1A8nX0EmXZNMCMglhHNZ99SyVEECT3AHWwuib8saaIj650W0KjFOHyhv12Wyp3el3j1XpId/D9V59gSLBGAGr9ssgTU8FWqQL1GYHAuB92r4cnRZAcJbvoQkQMhVI92lMQHUmm7BpXYvkiSTUjvoCg0wRxsXrTrMVRgyVNWtwBlEATMrrPtCpqH0+/8Jz9ohA5cOff8SuXmWRK+s9emFECXvBQaGMwLDglYXJEPbF9R2LxAE0XdUxnU70L+2TjiiAB0cYyk5415Gua78aRe2Lv0fnk5EGvqlEBzqqk6NXyK+H+XE97B46eB/9TVxO+LuN4v6wZ5QBIMMMA1f3I99RR/n83p/j5zyIhnPHb4h0qQN+ex54Toef9aTMXLAdHb9bEOtlflyA5lPDn18fvcKlr4NYDyPky5eqXx6FOTicxLAf60gQztdq7F8LOXOpHK4HK90JBrq/3ztT3d/9DvpH34U8DH5Rfwj/qDDdiqJpuDAclh5XD+tXKBr2MPLn0hpBWVXVi75w8YI99LnP2x998lP2+JNP25p6oYXxSTtzz7121733hbn0tfUNW19eFhDYCVMN1XLFKuXdcCZKt80UQEeRD+PHMCdllFOZrGWyeRsZH7eSDFdRoGdExqAoV1CPNyeAExfQGWTyVm5IoUlB9qUAywIi25KXunqpQeH3EjI8CWtUBH6qqs+mAFG3YPG2lHyfiRkMuZQLH4+U68gK9vobysy68iEXb1lOPfMRpohGCjYjwIUbLaQtoyqJq6EN1BsM62dkABjaDufiSHGqQDagt6aebV/GrS9jGGNEBaWu+uSgPbqR9FCZZqLnyVRSR4ZpfXnN1uR2t7atXq5ZW8qYHnMS4yTg0ssWw3VsfMLm5qakpONWqW1ZrVW2KRn7WQHBQlsFkzHtLK/IqG4oz2Znbj9mt99/r03ML8mY5VR+jJeyirjs1ztGIZz5ojzhQt3IvymAtXbjZpgKLKmn3qrU7Pq1m1auNcLHKUvzUxZTzxqDHwy/yvekZKKmcCwiZvpsq7Zr7YRAgABXtyn/lXWbL4zaO+68N5zD8+lf/y/Wv3zdjsU4k6dj5XrZLjV27HyvZsvqwVdlTPpjkzYojFkyz4cABYJlVEZlvKfFm+mRUcsXSra5uS0AOSHTH7ckhrtds4wqel0935WnnwmjczPHjtrS299qcw88aN0zp6yaTtnO9p61mw0rKrOzkl12WJWyBemXTBglqLd7VpPxrcn4NhTfruTtwvI1e/L5ZwWGt8O7ffEjWWvbqel5+963v8tOLx6X0WYUVvwNjGaOf98xAgPbB4p9kBLvZfT73Es+wh9yxIinAK8cTIx1U+Gk6hXVxy4jeAJeXQGDmOozpnzG4yqv+Md0aVz1wHTOADChPLCAPKFyJtRWUgISEkWBZzkBEWxXqG7kljwpq0z1AhY6kiXhBzkMDTKiq0BhWNcjWSe3lEUNTkBfxl2v95jeUSeDU52BYOw+TKs9MDIVFlornbA2hiEqdUzUUC3Tb6su+zZXFBhUubKKKNZuWawl3S/AOlAmmE4ETDEiw2ct9uo1u3rtqj373LP22OOP2QsvvmAbaxthtCOXzdmk9MWb778/bG9mGghAAkBxnco9wISRBUZgGJlmKsoBBaPoLGzFYBPOjTzXqM69FUXDcO/2xdP3dxmNYXSGTSFh2n5/dJ0Rfgx61AYQD7/93YNXiPtb+R92hfyeuKP5c4dfFMiw1AJgBw/xc0f+DoIVfvv9QRcNx72Xz4EMaXsYrvwGF7AQmBGaVyOF/4bWzbzCna+R2Fotgfk5plZ86gMmOIGs2c2DQ/Beb4JREMyKkjPQ7w9SNPzBOF7tdzSu6PNofF8rHUzvMDqYxsE8+dX9nMKzoLTkpPmaUipXbi7bQ49+0R565IvhmPyl02ftjjc/EKaOmC8PXzOmDsOVMziqVpaR3tvcCDtXLj//guKL2fK585ZOZq2pxkuYNiM9TKWw4FZZYB1gMpextFwyI2WoHjBTUOMLR6XokBEpbhQMgGh0Si9IeefGrRsrCqiMSJ2OKtsl6cy8jDjD8wqvfPX6DWsLBHTau0prR/7bJuxk42NZO7YwZ/OzUzZRKoRepLqoMuYo1paUr5S1FC3D6YzKoJQ59A1+AcZSRUVSHLWejMxAAI2hfnrFfdYLKJ+AGLVYGKziDacwegJ7W6sbtnpz1TZX1213c0dgpmxtGd+2FH4znrFmiikW5UcAq5BL2FQpZqP5gU3Pjtjs3IwUrgy9wsVbUgJ6L9er21QhZktzJZubnbYR8SYnIJRRnuh9q1Ll+DewnV0p0zWBH/3B5w6n8ApIDVSvnb2qJWTMs+Lrzsa2be2VQx1MnDxqyelR5Us9JvGBjz8ycvHko4/Ztecu2ObNdQFXFnULlKVjNnJkys6cvc3efddd9p57HrSjY1NWvnjZfvvf/lu78diTFtvZVmba1lS+bwhMrqT61pZBOXr3fXbn/W+zxaVTtjR/1BZmFqyn/DUEqsdGijY9N2s5XVnbwnRLWb35ioBuV+AwyfqdrXXbuH7Jnn72KbuwKhBWzNvYvXdb6Y67bfrkGSsWRiyhcuYqDUtJLlosoEonrCXZYgSExbJ1/FXHHaZSZLhbkgcW7q7dvCG5rdiI6rqUyNqZIydscXLOSqrzjIBPVmBXEFbyJYUuORkuGJeyV5vAOLDIeAgcJEOSTRA2bW040kn7k4xIxLri6/WVFdtQms1c2lqSgY7aQj/BKcRpZTdtqZjumZ7VHzv/+AYVJ2IPBGJSYXoJScM4sVBX4RBBJYko0IpYUI9YqqkGF0aN9nUAeRrubOIBI17IreIQTwAxxNyo1QMIr0iWmBYKC4WLhf0pSYFxISjaB4CEuHtKsK+2NBDgTKkt5tVUOGhyVC4rfiXV3rqSnbjCAHo4PXplbdUuXLpsjz72mD35zFNhuzFTD5zFNDo+aredus1OnThpb3vr28IUO6MvGFymhgAz2BF2hPp6FK4AFcLR6ycuiPwy3YNhdb0IHfY7SjyLkofzd7j6O9F4MNYYcBYDY/8AVIAaplKY3ndAwDuexsG0/ben43FzdQdF3z8YDj9c1A/+QaQPkOFsNgYb8Od9/D1vB4GLgxLcrUCN23lPE3CHP+3DByuoN68/6og1nuwYfrVt2srP1w1mhjn5GgkQI+H6OVAwSBQQ48yGYB4fbeRgIgryf+nbQaqPYLSl5CVk6t6FLbF1KeUN1dmNrT27sVu1bRmYpgSyxyhESsBDyqCo3nKOUQp6oihx6pYFtRLydmugXn/Xbl68YZvru3bj8k3b29qx5taawEEnfNxxd+Omtaub1mvuWacp4NGpq/NKXB0ZAokcWpcrIEHpJXN5S5cmdB2zTGnG0vlpS2XlMuPqqY9aaUKGr1gK3wNqtOtWq+4IGPTs1NExO3lkXL19KVL1XnsYQTm+kxSXQeqyIFK/YzJm9BBZLyPNHsrFldGIZFoKcGTc4sVx62ckq+oth6F9GbY+TnkUYhrmV47GSoedabidtU1bvb5qqzdWw8jM3uZWGKkJrJfhYaieBdRM2SzNTdrSdMkWBGKKeRQuU277UwK65mUwp0byNj/F2g/10sXzpAzeSGksTFPxzSimhMK2Xhnanb0de+n8OXv+pRdtfW09LDAuiY/zAhtThVETo2zj5opdunrdKnpj6sxJm7/ztPXUi95sqs22ataQwWFdT319x1ZevGqr566r7nbCtOLY0QU7etcZu+fB++zd991jp2bmbIQpB8nS3pVrduHpJ+xTv/+/7fkXn7Rqa9e6mYQJRtnI5Iy95W3fZfff9za7/czdKu9imGp4geH48qYtnTluR08cs5G8etxYZYurNCho3cpQxpjuEYNVe7a5sxnWtTz0+BP20saW1SSXY7efteP33itANG6jAmqc27NRXrNatyY5k3zWJYM1gXIZubYMNZ9n6DQFzJr1IA+0iempaVs6ctxOHD9tcwtHwu4nIR3LKnxJgLcwYPeblLzklarn8EJJl16V/OjKqNxwsbeMiADHsE4UkLL0Y9KJTLFXbUXy0EAYBGIYjWnJONPOTMCcAw4l+ZZhlEcysCtZYroSAz5zdFHyrw5AIWftLN+vSoa2G0YHJYNMBbGua2hOlDIASG4IeIZTUPqnvAtq6YZRFTitZgHeU3nMKntNW762YtevXg28yWVp9zI+AjKsdSONyclpgeScjJuqRq6j+gHA6ZfAUM9yyYHlVFdpgcS0eMyC7YwS6VTKduX8BfvSI4/YY499yS5fvmJl6RwMINvsT952yt50//121113qi6mQn2MqH1j+OgYM9oCUHHjyBVjCWhgBAc/gAvxYXjd9nAlLIbdr4TBHyOOLcLQcs/VAYAbZML5vdPB31EifPQd0sIWkk+mvbCNGHGAji+5cPDFe9F8ej7wd7pVXjxNHO+6g7hSPuIlHDaaNUbMiAAIIfz9Oc75yBX+8gzHbxz3/p6HDesudU+9QNQH9UZ61F3Qk/v5gygzh8z+03/6TwN/bkVK4+sCM7eupVsQ00kSiI+Qaa8wCgiRcQrCGS4f+tCHAkP/L319BE+jggv579dGCKmEUEabdRK+i4BdAmwlXivX7OLylgDNjpVllDnzI85UUYGpgJLxPSJ2xVTVCCsYA8UVS6mvOsiogfIBzoptrdckoIqzo95SX0pUvfOwuDU+EJDZsMrWdRn369Yob1irsqYGwfHiNYEa9aYLSk+GoUvc9aoAgJ61aTiUlfnurJSp8lOaM86DKYxKuY1NqMfdwKTYyFjRjh9ftHvuuVPKuW/ZPLubuupBq/HoOaAJg4O6Dz1TPQs7ldT4httYwVHqQahnnlQPP5YfUWssiAdqhHImgNOX/IaRGYULlkGNMuAgGVvWJmytbNpLz75kVy5etb3tPfEBsMQUlnr2qaQtLszaqZPHbWF+xkYKGUsrjpiMJGH6UvpsKyefDPjMTU7Y6VPHbX5OQE7GkYa/t7OnsqjXOzqq7HBarXiMAtaVnnZd7Y8TiJ979jm7eeOmra9vKK6ElVQeACP1V1H9d1gfNFaymIxjR2k21HOu1mtWqdasx66ympRRjTKpjICv6UnLC3wlBb4y4vPJpUWbnZm2Gdb9yIiNipeta9ftof/+3+z841+0poBlt9sWmOhYRp2Y29/yVrvnbe+028/ebRPpkm0J7FWXV21iesIWzh634oTkS7xgNCVGLx8DqSrpMTWim7AgWeULClW/b6yuCsw8bs+tSJ4ECibuuctmjhy1kdEJ21xethe/+LDt3LguWWqpblXuejt8GwrrC7jlxOVGU3InvgEQRiZUlqXjNj65ZNPzx21m7phlLGeDzaYVGgM7JsDJFGWhIDCZaKnaBdF6NYEgPkoomVU5WcTOlmekdUZ1Nq86TglM73DI4I0VW97Ys6095UHyk1Bb6qvtdCVPAZDIjwMgrdm1vZUNu/bcS9ZVxyLF9vRcxsbHRi2r9EcW5ix5ZNFa01PWzvNZC8nj/ighQsM9o4V8HDUYDVVf2LVGNQYnAy7/sLMOJDOsXuntlr344hVbFgBn1IRjGdKSq3QSIygZU9jRsRE7deqEwEtMcsbIVty6vSFgwzZJvNVK+1ZQQgUBvX55x66/8Kw9+8jn7HmBl0vPP2c7G5thfRnT0LNzc3bH7cOPMZ7YX6A7oXKWJFOzumfKyMEJyxMwlBhJDD/E1Q0s+tCvTtHfGM/oM4jfxM0zDC2gCcPOvRtefy+qZ2+lcwnnaXgY8sA9DmMPcAHAAGS4p01TNu4pH+H4TTlx+DmQiNLBPETTJc84T5dnPirCPWVkNy4n1GObPUz06mFJ18EJ+Xf+48gnV/wIA5EuRHqAROoQvlKP2H7nqRNxcn4aB8YyMnOwnBH6mg/PO7yWbkF+RgzMcaQJAyAYwgpzTpxlX78z8//S107O069GLoSHETGo2dvw8DiFC0KLUKmR6emOlP6l5Q17gfUTElJJonriGUtySm8iPVSQ6jlyvsZeuWLbclUZvGp9YFubulZpRKMyJguWz40rXhYLqyG2GurtbcgIL1u9ui6DjYGvBJdIdGzxyJR6B3PhswNZKU4+SNhRT3T96iXbXluVQRvY9sa6bTFUu70ZpiNqO7tqBVJkUops6yYtdnkwh+87priOjJasWMyFEYxCUQpSBoZRJLZd88VsDjujRwhQo2dJr5ORKqaTuuzaANTkCgI2RYsL1DBaJEQX1i/0ZDQAD7CzJ4NTFRC8cWXZrl+5bms31sPZMR31+DF4mXTfZqfH7MSxI3ZkcUHGKWsJAYgESl0gJgGokoHFiFA7KfWAi1IAc8rvCU4CDTtqYmHBLgtlcwJpORkyzo2hKhlJSqDAYsyD94cKU/Xz0sVL9sXnnrGnzp+zDfEtIQBTmJpQz75obQHEZlmAca8injdVF3Hxoage+JhNTMmQjE9bfmbWNpW3a5U921X+UspTDr4VckFJHZmdsnnxNy0AtPHE03bhE5+2vZdetM76mjVkwBt9AcmFGVt851vstu96p+XHJ2376op1b27Zm2eO2Dvvv8/G5iesmxgCjJjKL0unOhfAVL2z6YuF1v0+n64QXIVfDH9Jpm5cuWTPPf6obW5t27h69FMLS9YTuD13/ao9/fhjAsu7lo4xxpG2QkrGSXVH8yg3q3Zjc9VW97YsXSoIRIm32THpr4TqKq/0C8InkvveiE3mjtr0yKLNT4/b0aVRm57JWjHPAYKrtrZ6waYm1avPMb1Ej5STgFHqAm9ZAW3xeiCQ2mzVrSQwd1WdhKqAijS6DcJUpTp1yhNbohmNSdK2JDOXXzhn5556xtLiA9NbI3IlvcPuv0RRsigQmaU3ffSI5LIQ4mIdF/H20bH7LozWAZRVZrQCLZ0RGWZZAfeIOjaFE5yff/5FuyEQ0xc4yTEayhSvnhE+LWAyMT5i8wLh05Njau/sgpO8ql66qhdfM5ZQnGlO01a8+VjPGttb9oWP/a79l//fz9uGZILF6UyNnTh10t75zu+y28/cIZ4esZnpGfFxwmYk44AYDj3EwPGdsqr0QEVyjLFEB2IweYaewyjihwsdEMXtVxxheOZGHeI5RtVtEcaY9S0+aoKxxbhjz9iizW9AjZ8RA72ajoU8T4TDYZxpjxhqppuwkfgRN6Nt5A/b6aDKp194h8NS2b7MPUQY4naA4Ybf8wZ5upQ1Sh6G8nPqMQunWUPku62covETD7wBTJFvRpTgk4NInpPnqPP0KR9xw0um/rg673nuRH3yuaB//s//eVhn9Cr0NW3PfvVaihAgRpX8ERQahYPZzliIc1g44I5TaqMZ/3ooWlFQNL6Dz5wOS9PDfqP5+VqINF9Leh7uVnmMljMaBp5H04iGc79X4tVvqkgXnvhzxinqUpw3N3fspevLdk3GgeHrfjYXplOk2cKiPxRWAD9SugO5rhSfZFp1z5bwtu1ut2RsE5ZK8CE5TsgE5OwIxKgxNrYVdk8Gak/Kv2sLC1KOc2N2dFFGUw0aQ5PJZAUupDgk8Cg9zuxoymixvXp7e8PqtQqowXZXbqi33bAdNfSb5y5YTYa0LoXXbcmYsAahrgbXVIPTNUZPJz7kD8Z6ePy9rkqThoXiLpVGbU6GkLNHRkZGwxqh7OiY5XEjY5aTUU8I7MT1blzAhi96d6UoGCUoSwmVBWKWbyyHKaXGXt06jY6MUi2MTFivarI/wRgwPZeToi4JhEyOFC3RqVtSDZnTcjnvhu22IzKsxTF2fyms0plWL/WEwM+R2WljB8ju7rZYoF6z4nm55ygAw+FmbO2Vagl1Sn2rL2fb7ZY9/MLz9sWL562mcrONvqoeOGtlMupIHZ+cttmxCWPrfVLpJdRFj4s3Qkqy6eqgyKKtN6q2IkXMByaDcVParNnICOBOF0dsRmB3+bkX7dIXH7Hm1Ss2EACtr6xZRzzICzhN3XO7Td59xtoCPdu7uzaTKdgH7n2z3Xn0aDhoLUzRCFiF3S4CK2E4RpCuK5DKwtAuoJhpzXjXsiyiXb1pG5//gq199hFLrW7Z/NSsZcZGbCWXtJv5tM2+/a2Wnp8PazpkvsIIZDjtV7zakww9c+Ele/i5p62stFhcnClOWnJQsl4jbpWbdVt5cdkaGzLMsSUBu9M2M3ebjU2MW0Oytbtz07a3Lkm2rtmdt4/Y3XfNS5azahuSQcn39i6GpxLa19zUtJ1QGXMCzlfW1q0pX0bB+inJNu1KbSqmeouF+mMBe9xqMhxXLl+yi+fOSY6aKm/Msmq6WQFn2saAofojR22G4wMEctOqo2QqY4m0jITiBRgx2dWTGMBFRgz5j/Vx0gLDNhyAjMIIaD3+xJN288YN1bvkUrIB4OfTFKwZY0pqemrMluZnBP45FFD10RaYYDGTIKKaVhjRDYCJPgBOT7Jqb7l4zzqVHXvmsS/ao5/+hI0qn4vTU3bn3fdZQeUYUZ6nJ6dsSvVWlKzzHa42Z9nUymG3IcAw7CJU++DYBkaIMPDF0ohABuvmYmF0g5FE2jZn5QzBvJzygIaj6JKqoCMxstF1Nq77aCcAGgw2oIGFuvzGCANqADTYOAyxjyq4jn1Fr75yj+Meh5HmJGA/EgQ/B0k+GuJ5A8ywlobwxIG/j4RAhPGwEGF4hp8DvKjzkRzy6+Eg0mT2hDUyvgaJOB0IEi95AeDBX/KNH89wvO/x8B4Of66Ecz/3dzADDwE0DmY8PPkiLs7l+bf/9t+Gc9lehV7zyMwwl1+FADGq1I8wfwmAoeBkyomRGL5v5Cf1fiMUjdeZ+LUScRx81+P9euN8rfTV0vHnfnWk7Y7fCKULNfcehjh5D6Hgniv+B2n4bIjQ2Yky/HaS4pByCwfWSan2pIn2mh2BmT27uVW2Ch9ulHJj546QiZwUrowOawDCb73Dgl0AB3EzOoASqe517Pw5NYStuDXqKdvcqNmO4mzUBTS6ZRnyhh09XrS77pyTkkxbor+/A0qGjPdTTGVI4bDdk7Q4uA0gs6ke3s7O9tDQoZRl5Co7W7a7sRl25EzJ0MxMjYdtqZwfs3ztcoiXg+j2NtesovcrMqIAHk6xhY/ILWoh8FJlgH8Y9CzGQaCGa16Kk2mssZl5K8kV1fiLUzM2cfyU7VXVWxRvOUSMRr+3XbZmRSBqr2r1XYE2AamcDG9BNotvP9HLJX9ZFkOKn9LS1mMUgrUK+j0tg7y4uBR2NaEAOIBsdnraTp44ZgsyAgzds3OsojLF4v0w8oRiyKiO0hgzzh0J24HBAgOrdHvhAMPlsoCIjGtFxmJTnY5ra9u2uVu20ZGSnTp+xMZUxn5XZY/L8EtMEyycUNpMocXZ5qV631VvbGNrXeXcEvu7AQD29E6j2mHiz7YuXbI9QMzWpmXEi66AT2tnN4ykDAQukjKIo8eX7MhdZ1TGBTuu3uCigOJEWoCMuge8KM8Y3jCbqBum7NhJ1hN46omPsVjbsjJwtaeftZU/+oz1n37Jltp9WxTY62QTdiXRstrRJTv+J3/Q2guL1pT8sFFekYU8YizZkryluvmSwN0jL71omwLLqdkpAdZxKwpgTWWKllGZbjx7wy4/p7osT0puAQzUy6zAdMPWVi9bu3ZRsrxmR5Z6dux42kpj0jHpnmUKWVuYn7M7Tp+xO6UHx4p5WxFQePjpZ2xLADKM6gHS5VjczsgMW5wBXYBIRmcAcGyRv3rlqt28ekM8rllaYVKq6/iUQBejMguzVhJILIzLKBZHbVLgALCTlzwyHdsVz3DSDJJ18bErfoqXTAmzbb4lfl++et3OXbhk4ZDIUsEKeQCqeBTrCcBlJHtTdvzIYgAhei2snxoeuiiZUCcmFradD/VL6N/gJOexGHqFdShDv063NQQZKkNPQGhQA6QMLDOIqX3ELa04OD26x27IDuvYajZoCjSrfeTULmbVtqfZ+SjATDycSL0lQ8tUaFvl4BBOJTMc9dm/UuvKiK64of7HaANmaFsYUzfePIPQCXTKMeIOaniGIcbWRQ2yG2KnwAPSkx/P0NEs9AWYEC9p+5oR2ixhIHQPzwE7/m0liHhw5A/y8FHytCDi4bfrf//tBAhzEEf5ec8BCI48EcbjA8wxAsNSEUZjcIAabBBEOPjn9/7br6QNP0iLssMz0veF2Z4OYZzn/sVvFoC/Cr3vtWzNfk1W/a1vfeuAisW4AmS8cBDDVRx0x2m9ntlvBnklwYiDxDNnpJPf+zMn7snnYfG83nQwTxAC7/ONCJ/3Drgi4LxDxSNk3gijQuCCzvNXKwPPeMpx9cpJqOkuC2CVJr2qhhRdTQpvfa9mNzbKtlVtC8Rkh1ukQ+9Rwso2XRm4WAA2agQy9iwEzMqfbxqRwl65Zc+/sGNXrjI8nLS1dUBNRWVhkW1Niqkp5ViyN92zaPOzWQGSujKi3oPKykFtrFdhPQcAibn+sP5DCpie19r6mq2yzVHghY8ysiWcDxkeWzpiJ48ekeIVkKE3GbZ8thW3nJQhizs516LTqOud3ZBPDrCrqKFub+9YXbzmez2MFuzuCcRJQcL7rq5+iiujFXEpVdbWcGXUIjcxqXsBH8DO2JSU3YwUdNz2dqrWlMEjHyPFrB1dmrejR+ZtjiP2A59Uz8o/gKyrfKGcmUoqqZFTx4gnh9QxenPq5Ak7e9ttNsb0lowJJ7BuSMHW242wTqZYYuQmpfpXb0pAZrfRtSsbe7a807SVSsu26k1L5DnYMWP1VtV2BL7W91Qn9Y5lZRiOy/BPK9+ZRE5gS3lTIsmM2kRKvbkMwJXcDsLahk6vqTwLACsfjLq1an1bub5h26ubtrV8w/ZWl60lsNMv71mcNSnSD81Gzcoqa1/lnjw6b7ffe3eYMjuuXv4dS0t2cmLKCipvS3XRarcEPKREJZuMdoVWKkPFiE1S6RZUt+21Vbv00U/a9iNP2uRW1c6WZGAkh2udqq0WY7bwnnfZ2ANvt5rqpK7y9GRYg7wrnnhH9RjgYMxubG7Zwy8+b49duWjVnHr7AALxeDyVs7PTCzaRKlisnbBibkJyNG7jxVm7eaVtD33yKXvi8Ses3rlhU3MDO3W6ZLedHlMPd8zGVYdjI2O2tHDEFlW2rEANByY2BRSuXL9pjz72uO2wY0zgLUwJCcT0dAXMAGqYspTAi+cZOVBAQvK+aldl4G7cuCkwJz0lUN0TAOxNjFpsTD1cgbgpGcdiMmujMQEhgILAY5tKSsesThuXnAWdJ79g6NS++NgpsgQo4JiAbqsR2kq837FSJm1Lc9N25uRJlWkkAAN2ycV6+yCJNXTiZ1fAUAWUzEhOGOUJ62l0r6wzc0bfKcZcltQVM8CAjrD+iXYuFxco4mTgDECWNiY7kpKeGDSqVhAYmhIIXBJYmy4IpMEP5b+hzsGmwPKe2itgnW3pccAgo3r8VtmUHelIpn7xGhp29Ca60vW9G238eObggt/oSowrOpgpIaZ40MmMpABGuGL/fGrI9brf855/nw/biPHmED5ADOlChMN+ApY4IRig4MDCr67PQ93tk99H/SD/7e85kAFUAL7YcMPVQYaT59n9eDd6DxGXgw0cvAB4AXR45jzkym/AkvOR8vKMK0DQR7kIQ5zOJ4jnHNzKuhl4cgt6TYfmDXP+KvTmN7/5k6rM91JYMkJlOJE5TurlnBgy/HrTQQZD+MG8qIMI45WCHxUGHSYokMcNRf2/XjqY18N+OxD0+UccvwlDpTL055XuaNff50oc/vsgHUxvSPKjdUu58hQAAwRVXzd842W9XLdr69sByFTb4pt6+ShbppbC6IsASzKjfKA85MK5FjIuLAqEvWxD3dpr2vPn1u3SdRmwZtK291g/0wrDw/1WxVL9qh2fK9lb7jluR6aLAchg8P1wuqGjEQ4BRCB65PoNiOjI2NXglXr9eRmEjPiSkZJLM20i5cfZMNKWIMQQpzRJuOcI9LDFWtEFWZCRYGsqo+QskmQKA0PRUjg+KLm5smZl9dxXZaB31dDYQVLZ2wl11hbIAOgw7E0W6WmOTs/Z2NSMpaXF2XXOdmymsY6eOGq333W7LakXnWN9TcgfQ+b7O2EUmE8HsICZyODhYMCIR9YWF+btNF+unZ6xLPWAMWh1bXNbwKGyG6YPMiNFdWdzAp5Nu3Bzwy6tblu1x3qJnHXZPi7+sNW4VhdIq+zIqAowMz4hYzmhnu7xY0dsWiAsHc+oXcQYaLNYsqfn4pU6XBwE2Gyx6LAlA8HcvupaPfFmVUZFYKm+I3mVldrcZJvpVavsbFpd8gw4HSsVbW52RjI8Ym3VMflu1vZsVMDqzmNH7d7jJ+z03JzNsoZJ5eeI/d1GxbZkVBtqswDOcNib4sLIFVTHjfUNe/L3PmbXv/iU9Zc3TapZ4iHDIzAy/aY77S0f/pClZuesonqti4+s5qAJsLQmIXFg+35ScsPR+xuSpc+/8Iw9+tLzkvWE8luy8UzB5nMlu/v4Mbv3jhN2VIArny6ovAl74Zk1+6//+eP28Y99SiAwbj/wp95u73r3XeIjIymcy2JWKghYzMxZSWCDkSwWKnO+D4cNX79yzV44d86WVQZGRNSg1LaGC3/7aU7STQfXk34C3NDmANDI5s3VNVte27TrAqk1VUyvJKAFcJ/kDJ6CFSQDOQG1WB15H07JtQXi1IfW33D0NSb/FPIKT8VbtSi1YcmH9Djtg8XnfIl8TIZ3SkaPkZhMUkZI+eGgO+VWdTTkJeoFWcWBHGKSYT6FoaYgXSUnOQpn3ogHbMRilK3e7FtH4Ieis7aNts7pxEh+AEtqUykBnHSzYQUxc260aEfG8zYO+Fd7YlR1Y/Wm9ElFbU56XHljJJV2zKJ2RnSDzOg3+gPdR7vCgNMZ5Dft1zve3lF0PYpDNxAWG+Fgh3B8yZpRGjqeABMHNIwyuBEnHDqckRh0OvHxnIXM5IH4SItOKyMdgCTC4edx8A7k+TlIrtchnru9I5/ce9kAWZ5Ptx+Ql5Xw3Pv7EH48w9/TiebBw1NOwBplAIg40CNtyhAd3SFd8oIf+cCuwTf4CIhjVNxBDjwgXr6RyLesiPMW9FXBzFdyLkIPPPDAR8Scv0oGqQyEwgtMATjs7qd+6qfCMdGvJ3kakDPWGUoeyAv+LgheIU5eAV5pHpZwznB/J/reN0JRQeAe5/FzT94RYhpHmOtVA6BSEXym5hBA8kQ4HO+4kETzGnVR8vSdwlP8AAT6QePHrPPBx4Y0y0alZlfXtuzmdsVqAjEcTR5AjPhDTzEhIUtmBV7U+x+OlmB8pajU6wrDznIdKbVKoxOA0I2thtV6aRkkDn1rhkWq7fKODaq7Np1L2J1HZu347Gg4bp1vxWDcOZSOA+QC8JDyH34ET/7KM3nvyjCxzRUVjDZMKDygh/DhffXKhkCGOIbPwnOFC3PnKDtkRIqXaRN2i2DoKSOn3LJgmLVAyUTGapWmXb5w0S5dVI9ddYMxCmtvpPTZ1ksPkm83paWxOTyM71RRPwP1iPtSuinFu7i0YLffecaOCcywlZV8cJ4GAKtPr1Tl4IOW9Fo5PZY/PiXAGh4AwO23nbETR49ZXkaKMsMHnm8LxKzs7thWu2srAjCXxe8Lqzu2vNOwlqxGJitgIEOXV5qEL6uHW1Me+aAn54AAvhjGL8j4Ly5Mh+P586micYYNa1/CmiIZkp3ttlXKyB7D8knLZiS7/bY1ahXbXt+0HRnX1m45TJnx3aZqS0B4dVlp9mxicsLOnj1jt0kXcNIuRrRR2bNtAcOmFFRfxiivjExLgS1OjNncuCCJeFHvNC2WS1tRij9NG1UZ0+JXUiAnjIaJB9vXb9i1c+ftyvPnrLK1p/LmbebEcVu66w4bW1yQFVUZGM1jpEqOby2N0yHI5C0b1pKwDihtO62mfeapp+23P/FHtqZevlqRpSVnp+cX7IHbz9q9tx+ziZG81QXaLl/asYceeto++7mn7NrNVaWZsO/9gXfbBz/0btVVCYZaSvI1PjKuNjyi2hKQkF+cD4kq/aSqnnpcFc+eeuYFW+fQRGRFMseoTJjCVd0M7yWHkqeBjDDwiNE/2l9b9XDh0k07f0U8lIykBWTSk+rlCwhyTAJfWq9vy6CIZ4ygsemMUVcWTyN7MTXShOohsT8Cgj/PxaCw7omTu9PKA+uz0spDQb9LjFKpPMpBWCgMEEoDhFSe8IkE1IreZwcY8zpSTcZX54WJ1awEgHhJaaGNONiPkRnW2DDdFaa2KYcCi0U2ULtqS0/EFYiRmRHJ4YnJki2OKm+q+6rqqLa3rbKobOhECSmfneCcpnD4oeLn/CTaIbu1srlMAOvoUtbfuR6O2gHXrTiM67B989FQTiAeLsBF52KQ8bt06VIwsMTJKAsjMxhoCD3OtAjv8w4dUV+HQp4w9IQB6DAKQdw8I23usUXkyfNzULdH/aL3/gxHPOQH4MSVdCEPx5XyH4zLn/k1Gp8/d4r+pkzYMUZoADQO4jwflAkCpFBW+AhfHbwAcvDjN1fyC49+8Rd/MSwC9ro6hF518e+wJIcQ62KUUNihFHqlctFEWNz7Mz/zM/aud71r3+f1I2ccV2cyyA1EByqECc4oGMFvH/bzyuLeKxAHM93x29/jivP3cIcR77wa8dzf9zQ9Lu4RdvIPkEEIADEQR3ADBCkLozM8o2Kd11Q2ZeXqSJcrDn/SoKy4Lyfldz/PKB5OK+8oO3zhdqPasOsyCEwr1ZgHZ55eosC6mfCxQcXNF56ZyuBbNvAnfFVYNMQMLDzrW1O8rKpcq+W6bTdb1ooLyCj+3b2KNap16woQ9FWWGSm4M/OztqTeJFul+72WAIdAiN6NKw4c60fo1ZOAcqJLZ6iQpfzoyaniBICGxj1OvbIW42Ugo99ycCym3ivrDvg6NL1PjlsPW8+RB+pZ5aLnK4ZKA0teBGJajZhAzKo9/8zzti7D02sz7C6w3MP4p+3k0UU7emTBOGuDXlVVZdstV2xLRmSvWrOmDBTH299x12124uSijKjkUmiPkQuUtDT5sAzIBD1W9ZylmnVV3ckAF/JFW5xbsDMnb7O5qZnwIcAhu/kKd8+u7zbtqhThld2aXd7esTXxdUcKmOH2lhQ5Vc3iSM5DySsuTloeYVhb9dgRj1gIXWtW1Nu2cIZNnhOHB3mVT3WclLIRoNnZadtLL66p/DWBNBZhp21qGuPGzpwd21y7bntbK8bHJ8YFVFirsXjsmDXhOe1PBrBQHPZWwxe4caqrsDMJ/SFQWJb87+1sWbtSFsBltK4rAzFiC0fmbX5h0QqUW2AjJWWZEX863aZ69pID8bLVEjCWjIljkv280itZVmAF/VRSm0ipLllDxEiBOCwwoSoOvfaE8fFSRjgeefope/TZZwXiKwIJPZVpQ73+7bCt/Mgsu3QmwnTb7nbDLl/cVK9824RvrS8D2ROoe9M77rF3/4kH7ejipM2xNmZkzKakvNO0PWQ1Lv0iO8I3pwByfHMrIzDDx1svXr5uF65ct+1yzbqSSc5s4ntU4bMAdBwUD7sGaYMDpjLFUwDlxRfO2+rymnVlVDPqcaenJsPheR3VkVpJkGnkmzYatlArL4o9tJcy06aSl+3NDRn/jmXyBcnFqNUlM7sCp4ytJxRPSmnTHgBHgGE+bZFT+tMqX1HgKh+XU/wpyS91C0ChIxAXrxOAYNqf6rinumMEVU+kj1QO5QOglEqxOFrtD31Eu9AT+MxoH6N/5XJVAFZtTR2XibTZiYmiHR8vhY+VCqWFNKDwwVrdIvOA07Y6EIzMqNHrih4crtFAV0JRHQzxGzroh0PfopOxD9gYdDFABj/WveAPiOEL2z5qjh9ACN7jhw53G+TTKD6qg61xu8Vz19vRvET9o3l3/6CH9Qzi6jYBxzPIw0JetqjfayXegw57z+MF1PhUHOt9AHzgBM+X5xGQxYwN/KH8zouo/eWUZsAM37LytA+hW66XuWXpHnjggcuqnOMOYqgMJ1DnT/zET4QdShjW15OihYjeA2Qw8sylwUAECWY5Q5xJMMWFmftoRRAf5eDq9w4YCOuC5Vd3UDQvkMfh905R8HTw3hsGQu75IO/wkDxTRsI4vz2MXx3EENavXuaoe7kM+3liCqWjRl6VFlivtuz6dsXWKnWry8iGURiekx7KWEoIhcaWW3gaeriyqsyVt9WDwih09J7MsHWVBt+y2aZu9qohDaZqAGINdhXJyPd0LSrd248csWMz0wIy4hEGSj0wgEtM4RNKmzNlADZ6EMAJC0z74ar6wQnoDKeh1DBlJMI00r4Ta0JvLXw/SkaC9QZhzQFKTnLAuhZ67HzHBqAWFjAr72GqTT3FnfWaDMYNu3rhaphO6rYEwNo1K+Xidurogp06thBGD9oypnyeASNTkTK9wYjW5rY1+zFLyaBOTo/Z/NyozU7JYKjHG5YkCijGlAZqBj4yfdOTi4EqFE9M4C+ZyNlEacaOzR8NW68LMhQba0178aWqPfXStq0IOCUm1dsal5Ht7th6ecX2GpvWaFdUL13JADuaRqxUHFf6S3Zs8UiYKmBKoS0+1zoNa3J+jQSC01l3NqVkrwMs+C3eDLLqVXUFeFgPQV0z8lqTsdhT3LuStYZAXN/m58fCiE4JICPgkkrnxF+AoUqKHAr8wFtAxPB7QEpSV+owyLHqii93c0BeXDKTUt7DGgsJBSfopsRjTtfNy6jxbaaMDFtakeT0HBCZzyP/7LSSkQekiH8UKiH+A/xoqhgzuvv8ZhoEI3nl2jW7dmPF1ugI0VnY27Wt3Z0wHTgnmZwQkNmTwV+WbtneYdq3beUq604kU5z4nM9ZNd61o2eP2V13n7ZTAuVMpJ8am7RFPsFAW2Naq9+2quRmt1ZW730m8Cgvl8nlrdZo2YXL1+z85au2q7ZHu+PzE4aRV3k4uwhwwPo0ZJdvnu0JAF390hPWWF61gsqYV/i+9F5XfGipczBy8qgt3nun8igDqvhYKCvzIRDN2TGqW/Gd8u4JRNJRSWfzAaAyonFjZV3A6mo47buleoijL6lDXdFJjNDA80kB1pzka0zyNFIqoOysrXaY0POGZIt0RqWXADxZ2p7AK4c8Mh2lWpEssd5CnRy5lJ5nlMdQj4ozkZK+YApJdSShsFSrZqPxvp2enbCzcxM2wcngSi+MyEKq0+F/QKHwI9Ard68PoW9dD6OvuTLyACjBrnDcv4+AoH/9io7HNqH/MO6M7KKHXVe7TYLctritcT9++z1EeN51OwcRxvW8U/T+W0mUGX5huwA1jFCxG4uyw5foKBZ8wIZ5WXBus4jnox/9qP27f/fvAnC8Bd1yiunQ0vsuJRJ1IBOlH/3RHw07lPi0+jeLUHxOVBICAuKDSb7KmQr2SnYmccXBOCrc0WG04j1ufnMPE71CIO555s793PEODmEnX/6uAw7SpWLxJ13uCQd5ehCjNDh+kw58JpzHD3keiRNgwTyoNxzK5o3D7wnnjo8NEgvKsaUwG42OevY129K1MRBP4+pZCQCQVFc9KYZvWdPBtlXS4pRPFvsyAsNH3Roqb4PhYIVnSHy4tTRlZfX4N3f3BGIEQlBkUnAJheP7K20BnFi9aWNS5oszM2Ghak9GCmDCV3zbUrTqaof1EGkMkHpsnLEyYOEJPXoG7eExfFGPjC4Z8+v0ArkPfKKeMADiCYY1LiXJbhHexuBh+MKhYfAl1ClRqzeltFkXs82pqtvDQ/lYnLm7uxFGA2amJ+3s2dNKuy2jsh0ODptWj5hyMlWwur0lI1EPgCQhXjANx2LcybERm5ucsjFGPjoCq8o2hnqAjlIvlG8dwbtYWjKaLggklSxn4wJzAitCOZde3LErl/u2sc0x/jkBzj3bqV+1qt20dmLL4kUB3YzqK92xeCYRdluNlkZtYnTSFqbn5GYFpIrWqgnAqM6ag5bqCWUxsE4rZstX9+zKJQ4iZFsqxilt3QFnt0g2xf+BqWfdE8qJb9rYeMeOLBXtzJkjNrswpXIq75KZhMLH+4B/yV1KBkcGkiGfWEaARE6iOARvqh6+/twFCCv9NnXCXKfqkqmP8Fx/jC4AYpNy2XbDCuL5nADEsbGSTcpIZvRKuybwJQDCgX4VyY6YKuOrtp4tBQOdEf/ZTZcW8GE9E8bkioz19vauyqdixhK2Uynb6vpGkIEHH3zAHnjz/WHxbEvxrauj9NL5C/b5xx63x86ds6QAzvixI2EEpdwU8BcwV6O3tAx1UeVeEMiZLanuxI++8iQBFXjJhfOL3vZd77Qiox9NlVjvpwQibqyu2/PnztuqwG9PiDaezgpAZMQoyQ8jNMofZyOxBguw8OJjj1nl0lUr7ZZtJpG2QlJARjJckSz1ZyZs6v67rXjmhHVyApOKgxEgtQIQjOpOgFQV0BYwaNOG1KYHAmaqGWol1ElT8n5zednWBeDoUW/u7ITRW6ZJ2cWXULyMarKjsCRAU2K3mPJV6wjoKh9MT40W8jY5WhJwLtmEXEJttq42z7e7ysp3ZbcSdn5llf9xGf/J8THLo4+VTRa9Q62WOjbszKuXbUrg6f7bjtnpucnwJW/WbjNVSJ4D6f6bCWKc0Cuu+7lnaogPRmJ7GAVkHYyPzLA8ABtDOIwwnW06q+hQnrtedhvkcePcj+eQp8lv7JrbOH67PfEwQfdFyP2/lUQesHteBmwYW6px5JdBD0Zj4Bm8gCfYaecJ73k5eOfXfu3X7Pd///e/omwROnRU5tCSP/jgg5eV4HEyQsbc8EJMhfyjf/SP7G1ve9s3hXHRAnBPGp4ORp5RGYSJxVigPp5R0Q5kYJYzDD8Y5sLgQoXzeD1uiPQ8TcrMvV99HhUBZdjRHYgdf95xEAJF4/V7F0YXUoQS5/7wmvhcWInPwQ55RhhoPFwd2fr7fsXxLsYGQAJQaUvpilN2syzA0RB6Zpu1lChrYWRbsDQwN0ypsJuBXQpsD84KfGD82VHDDpOGFE5FPahdhqb5ujAgQQqakQ1OOWXaoSQFOFHMq5eWtqyKzbd/mrW6FFslgAYOviroeVisqPwxzVATIEh0WzK+aStijAAz+s12atbO0LMcrqeRHCq/6DU4Ghb5YRzVkLq6DycTl0YsJbAnbRyG3TG08EQVo3IyLSVDDXhstqxWFohZX1NvfMu6ApttGaPdasVqKue4ehJ33XOPTUxOhjqld1yWG+5+KoceGgtLU+o19pMyGgw/MKogmeO49fH8qI1k1HhjGCCBa9UV00qSEGthXJSv3Ih6K5NHlK8RuyFgceWFDattqDdYFriQn/S/7SqPezUBmP6GxfM1y0+rnCN966RlIHNxK02N2Mz8tM3NTduJI0uSg6TtiM/spGLbcRNwKuNCT5iTjdvNnq2tVmxjhV1jBclJUSBPgCuZF1OzAbQqB5bJdmx+IWVn75iwEydGrDSqcqqMHXgqiJLpS8kOVFeSrzAKklZdqMKDywiQ6ncmobaJwQoGVDIuFrUlak0h4ZYc4CaMsO3XKSY2rvoetGTUBFpyAtUnJkZsIZe1/r6ctBu1ACxZlAweCgfMCaiOjI4I1yTUxmV0BcDREy++9GL4QCrPER3O/1GDsKNHj9qDb36zzS/OqR1hVIlIicttbu/Ypx592D71zGM2tjRrJ++5w3YrVbt87qLN5Mfs7MIxGxcAZQ2MqjOMKGFamTJhzUxC8jUlmZmbmw3bpxsttR3xvSp5u3jtur0gY1hRm5CghOmlsE4LEK56A/rRjrluCSg/96UvWW9t1aZV1tmMOjGJHAN8ticwPHb7aZu69y5rjxRtIF2nSPSWHFNTypdajjoqypaiI3/IcCqeUltmakfJkw48VLunA8POoCtXLtmG+LW1vW0NtQcAOuufRtWjXjp2zMYmJi0vsNJUvLSthtoo07y0e0ZO6IhkpWdZM9ZRuaWBhG0l+/LLStfk5NKMkirN8HFV8qd3uq2a9VSvKemQI5Pj9va77rCZkUKYygqjetTPPlE2qgofOD/8hYMUYXjyjZPrfXQHV36/+OKLwdii99kVxDQTow10LtHFgBjkDnL9HLU3r+jmLwcwno774XjH7RdpO1ggjIdz4n0o6vetIvJGuuSBK/mER0wV8QyQB5CBR9zjsM3wJuhlkeefK4t+f+EXfiF8MfsWdOiozFeUnNEYMfAjJEKmMKJR+umf/mn78Ic//E35EKQTBYpWjlcQfjAHQQLMgJDpdUEYfWeqoz+Y54AmCm54TvlcWKJC5BS997z4iAs8YZSFfDDciB/PiMfTwg/w5PmPxgfxm/BcSZv3Hcg4QCIN0vLhTfLvK/KJO9pQiIP4PG4ACD1QvvlTlvZbqTZsW1akynJbKUUOekPRhvNgKF9nOELCAs0GSiXwRmBHcbFlsyEA0lQY1sRsN5q2WqnbnnqmzOmjhAdSQiiyWSnWiXzWxtUzZY0ESpKFvxjkLRki1gu0BIw4FCuv/BeU/kDp5sSeGU7mFTBg+glQxXkXHAaHIcZghvl5jJ/qmUW9LLrFUNQFJKu6plXfM0tHbEyyGaYdZLzRcSwYRmGzG4aprIHC9/cdp+eiuHfKZfWe68ZJyMVSwU6ePGEzAjMMsQOiOM+mo/poNlQ/LLLUu9vlqu3V22FKLa3ypvPqMcug1QWG2goTV9PJyMAUxe+cHL3cgbR3D96Wxm16/pT4P25XL3OQ2DVbvly1RGvMUgIJ1qlLptesMCqjNTcu4Bm3RkxlHVQFglrq7WftxOmjduaO22zh2Hw4/j9XzFpd/Lm6vGrnLl2ylfVV40vmY/lCOC2Wc0PYzlreE/iucyBZWsZ9oPIrXt0PBkXJjUAg7SHVUZwxO337uN1774KNjmcFGqRQZQwFUwQyEpaV4ZCKRkSMLA9kT401zqmubLHAd6xnGdVZOqZQPQFigd9WUx2CLsAvLV5L7rHMLSlpGdgwUaS65vMNfZW/px76SFIyJd6yUDitOkj0OqpHGUKFYxCHqSxAjZJRiIEAG6elFqQLenb9+g1bk2HhNOCsAPfU5LSdPnXajh07qjYk2WdYgGYpuQVk8YmGl85dss8//iWBxYydufdOG5kcCzrm2sXLdmr+mN172xkbV9uhpaFvuoxQAqxYmK54APxMoYwVSgqgSPWvqfzeWFsXiLlgN9Y3BACkKyQPdCTCbiW1Uc6VCSOovKPYn3ryKbt+6aL1drdtTPI1LuAPEAEe5GZn7Oh999mYZLSptMLaNob7xE+mfKQMAmAWXA/FY1QDAK8M768lQdcNdWlP+R4CneG0SEO6Zks67elnn7XLl64EYHvbqTMCf8el82cFmhcsIzBTEYi5sbZiHNg4KrkfLak8ajsTApSAFtICdSgZtT+lw/om+SWVDm2Q4xfYrdcdMCLNtLI6MqqPM4sLdufxowIypTA9yfuMLiFjED9xodrCndIJV4haGT75RgneQOhStzvnz58PazjoQKPnMdAOZgjDlBJ62jvW6GO3La7r3c9d0NURhy5Hr3NPmp42fsTp4Q4S4Q7z/2aT84kr5cGOPfPMM/b444+HTj8db7dZ2F3vhOPgE+WFyD98AgyyHftXf/VXg/8t6CsOyvuKkj/44IMDEkGocSTgRMX9y3/5L+0+NaJvB9OcyBMCA/q9cuVKmG7yhUYYfgc1MAlQAYN9TtNBDmVEMECIMJB7wuPPbxx0q3I6X7iSFukSlnscefB5ViqU5/hT0TjuISrT40BY/X3iwhGWeAiDc3/yGnWU0RsMFL6EKyPalfJjBOXGzp6ATN9a6iF1WdGfVvklXMWieKH3BjJ4NYUpsxgTgy7FxxZoSsliURRcrVq3iq5V5aesMnFibFPlYxEf/OPE3lEZTbbhMnXE1A3l3xM4qggwVNTL5ovLnMsS1kQo9ozyq2YbdkhwmijHonPAVktAhuF+lF9RdTJVZM2HMiPwxGhKuVqznUolnJPCqANTDAtHjtnps3eEb7eIATIKKG+hCYEhvtrLLhgWJYYD+fScnU1hN5fSbhMesCTDwPZuQJPUvd4XzxUPZmEQE7DiHBx1Ezmd9cb1bSn9uuRpzKaVJr37rZ3NMP2BccuwcBL5khFih0i+QNkUd0oymB0Pi0qffuKcPfvMedvaqChu1QuDY722ZUtdWzqVszc9eMYyMhTXbqzZ9RubykVP5TxqJ+84awtS+AXxKyPDzaJNZT6cx8JiyLrAIwaEES3sNVvVA65jxxjDE+quxwZ8NTtpzz13XT2oFROes1iyFHY7sf82nm7b2FTK7r53yY6d5GvcUs6SK3rJ1FdYl6J7MAWsSnCWol5NZ1jMCehnXIC/hJR/S7zZVdnYal4U4ChYp2HilQByjTU4AraSy35Xdc5oHKODZQEQ8YJzRWbFyxEBQbYEM9WIwccg65eqCDlF6Q/b/PT0lOqEjx0OF2Oy0JW2wQFrpaLKF9ocRp4CoITpsHXDqdRPP/2MrW6s28nTp8IuLEbczp87bxtrqzY1PmWLs/NBObN1XaKjeAbDtq402KbvuocRsKp0EmvKWIy7LSN3c2XVtvb4bpmSlbGPhSlQvimmUknuwmJ02rLAzYrA09WrV2z92lXrScYzSowzocYEJk5JxhdOnrJYNh3Oh+kDLsUP0gmZIl+USz+FAV4279yTX2Sa0cxhIHQ8/NM98qIrdXTt2nX72B/+ofKWtLmFBZuamg4jMrO6B7TTve2Kb6ydmZxgl9AQvHBOUlM6gnVW4TA91cHwg60SbMku7Zm1bnQu+OuKj0wxJcW7WdXLnUuLdnZx1kqsIaNWJWDkCRmivvBl/Y08hkTB+ME13If/vmEKfNonr+OXXnpJbeW5YGvQ1UGmZE8YnWEKhY6z62wc94RxnY1uRj4h7l1n8wx/4sTPO8mk6TYKIPBGJLdJ5NXLxCADQIaBBmyXgxbKhyM85HYLXvE+cdF2mJrjsDx4cAv6ilGZL6t1RmPE2I+QGBGTQJT+zJ/5M/Y3/sbfCBX37SY3+Gz9ouBMNbErCMbhUGA8h5zZOBcMmIvgOXp2ZiOYhHcEyTMXNJju8eAOEu/5FQcPGU3xURWuGHbufYrKR1uIm/xyRbhJz4U76nju+SAcxL2/536oL8VmbfWGy8223dwt2556vQCZjhRid78nyKm6fIuInnNDPY3lG9dsfXXFygIfgA7mr8krPU+mVVhnwcLAtAwn3+Ephq/WFm2E0a+wXkHGSHLTVmMsS3mvrK2FBaeMxmxubVmZE3/pVUv5oGDpdWEQw9eekwAJ9eBlsFJZ+C1gKEWYVPlyym9Gvc64fjerjcDfNMZNvaHxyakwtTA+Nh6MFYdkMXoyYNGq0uKwPHqALERU7ehd8UxlD2tnpKj5VADAhF4qa3PIX58DZ+SHEuXTCb0AIVSfMrDUV6XaDqNxWZV5fnbWRkojYT1KWfJIq2IXU/j4n/gBklBtKR4abVxGj1EQRhUFTq6u2toK35XakwFgW/ogrJM4ctuEzRwfEypgN0VLhp4vA8/Z5PS8FccmLa30+PZOEhBTEPgGnKruw4GHYbpGMtGXAVCRGWViwohRDD5oGSSEhd4dGdxkQfWTsAuXVu2Z568IFAoMiIeFMfWcSpx2rE7AeMYmpgu2MDdqJRlPgAwjYpyJE8BSWICifAtIZfNJtR0UNnwT/JMNq1UHaqdDYMwWfuVMZW3azvqm7e5sC/ikbU5AkMWlffE3xehGVb3b7XUblUwcmRizmWIhTEWyBVhCSDWGOmTacWjZhvoA+ceo0HGhTXhbpM7QCx6GthQ+i7FvdGirGO9nn30m/L799tttQUabqRW25E+Mj4dpdRZ7M9VBfO5cV9K+ccPfjDhIB4g/1Em5UrP1zW2rC4QrA2F9DGtjOOWXw/LiKaYoJSNqh+Hr6+ISadOpAISLm0qbE7Az6oCozvUuH9hUNYdRGBbjc09N6yJZDmIYbobXUEXBn7oLu31ElD/wU3IXfut9ZPhpetVPPamGmbTCSMmm51Q/AQSmrKBOBe1senJablL3dBaHbZW1SYGn6hgBMJGP8MFW1l4pjeFheugwpa+Gzxk6+hEWeR8p5uz0/LQdmxi1opAyZR6WSP/vjzqFXAcPbvaJArp7ncjlBhmCqFO2Yj/xxBNh5IVn6Gd0L3bDp5iQO64+8oCsub3gHvlDRlyPIzc8wx9ZisonDvvDb4hwb0SiDJSF/MEXfrPzi0EGppkY0cSG8IwyQV4Wf8evlJ92Cq8Z2XkV+rK1Ml/GGc6NUUJ/lUipOCJ1ooL+zb/5N3bmzJlQcd9uihaegvuJiQAawAH5f0WpDJUV5eEdBBABAawgbDCXe/xwLmBcCYtQcnXw43E4H7wSIc9TlPjt6SOs/OYK8iavDFUCyHD8diBG/MRH/Djy5nn1/PCbMNEGg5PG0FVgRgpjr9G2VfUEOfW1IYUwPIwrI11A2ISMmXoWiov5/nqlbJsbG+FU3bXNjZAPlN74yGjIwyggUL1dgAznOISjyJVOQo4eXxgKFgAC8DAagBIHELG+Zre8a8vLN+3K1cuqr01rq5z0rhVY7w3rk7MoGL3gezVExReeOwqXTWathPIcnbR5KdDJqcmwfmX4MUUmONQIulKecijRcNKvepssIA31rvjDkLrKGq4yBBywxfdlyLeQWjAYjATV201r0pOU4qTn3JIS7iqFhgAIO04qAlJt9bRbHUYSUpKJXOADhicrQLE4P2fTfEFaPKIq6OG2OuI9aweUF+JeWdu0jfUta5RV33L1rV1rCszEW5wMWrDUSM5ioxlbPHXcTpw6K2A0a5wXI1invEixyaClinlL0FPLMGUlo6yChK+H6x9Kn7+BrlKNAhEoS/jRtZSQCF8iYCRC0hum4Xrqvl+4csOWBc4YMciNMVUm/rBwV+CD4bCC0lqclUFLy/gqLngVtsEr2kGX7b/qCOTUrjIC4oq/Vuvb5ctlKTQp/l5KgKhoo2O0r55kfcPq1U3xKBlG0OAVtZjoS5k3quFryr29TZsfKdpJGdEJ1XNCaTI6hokL/8RzwBHVp4LyfyB0FZ0Vbz9O3v5oX9E2iVzTflC+zNE///zzoa3RvgjHmho+useINDqF96MOHeN65hV9IzkUr8PHSRU/O/0YRWTbPqMogBi+l8SOulAiABL3CsvoTDB6yjNrgAaqV/IRwLccbTvgDv03/JDpsO0AXgNYHbJHjkD46SqnrIT3AX90JHiHqSamasM5NORdqbLo+eEvPmrr6niwzZmRnbzAC6NFgJZTx0/a0fklmx6fDm0PgQtpqG6QdXTB8MwawK4cuZEfa/bC8Q50IBQvckc75P20QPGYOi8nZ8bs5IQ6SCl1aOTP4uFh/kMwgTxlBh4Nf4ZycvdKLb9y940QPMX5PbxCX2NnWB/HqAwdGfQ1dQXvIGQO/YydcPuCHzKGXCAv6Gz4xnvMDuAIgz9+PCN8qFM5T/+NSm5XcdyTX/LPPXy6fPlyWCyNw8Z5B97fI6zzh3fhA2H/8A//MLS3W9CXnSvzZdxhy7UiOU5kHqkTH536+Z//+dCo3wjkDKOgzjiUFNNNV69eDQx0IOOO31GmwzAXNByABQWIYCFQYSRC7yHA8IMwEEJKerzPO9y7sOKGjXsIcDxvXD1dHL9x0fzxe6gEeyGvXKl0nN97nkiDNF3hRoVf/4Wh45Cm/DqDmG3K+O6qN1jt9KzJyACARkqNMPpPxk1lEDDBhR6V+MQuJYbMURuUiGkFpn0AKQwrc74H0zdDIMOYg54rHAo09M6kOdtSbHwSoMyOk2rZqvWK7XG4m0DSngxHUARKG56Gw6TET6Z7ON6ctJvNdjif5Mzps7a4sGTFfNFSUn58NDFwWXlg8ScHvuH6TEf1BGKULkZbOVEY5Uv1mc6yTkXgIiyy1Ns4KcpBr653K8Eo9wcceCcjrJ7wbmU3gI8eoCApQ5qUERbQ0k/lTQpbPK9UBHoEPjAS9JjHBPhYWzOuXiXrRup9PefcHN1nZOSpL8DjyvWbYd3F5rWbVlndtJaATF8gKaOIxsfH7N63PWAPvO9dVlyYV15YC6T6aCoRgQXOEQk7s7LKT5Z1FqpPlRSDgYEbGjRqDXNFXe/LRFD4qi/xDHgD2IjLYLB2JykwhMf1tQ27qTa0rbpi/QaAFbPHyaypRNpG6Y3nMD4tAUyB3IHkpc2XnFXrnaTkKGN82ZlvOe1st2zlRlk9/GaYzoknBGjbW+Jl3aYmknbiuEDp3KR4IgUuGWAKMK42nOq2rFfZCQt+T85O2JnFOSsKgPaUHt8M4/wSBA0jH2SeP5UbOaR90x68XdMe8KP9BHGRrHu7g3gfIgx+dCqYqsZYQYAXppKIy8N4G/V48XOHH4AxHOAmhMeRBUxxhQ9Fqs7Yjs1as00WjwvYYMjDjjvJBXIfcim5CgCCvOP0nGeUj7KGdFXRoa0p/2FdjeQ4rClROABFeEb7p85R46GZ8x8JKI7QLpjCbQu4rAlgqb7DS2brMtDs3gIY89FGphrJIzphdmbOzpy4zY7ML1iOzpDSBNRC4Swn3ZM/xA+5oY2F7flyLHBWIwn3rAliJJTDKMM0V68pHdKzqVzCpgtpW5QrKs6C4s8qH4z2hYKo7vvqcMEPZHr4t8+L/f+/UXIZcb1NeaJ6m9/UNbLiIAbb48R76GNkw+MCJPtIDjYDG4OtQbawI/5eqL998rTcP/rsjUJR3kSJvPsV5+2E8IA5t2XemWcQAgcf4R1buT/zmc8Ent2Cvmx66eXUmVYSwz5CxZAYzglG8lHIn/zJnwzG5ttBMMOZFWUOV4w+zIExIDk/OC+MJqg8XiYHB7wDuYA4KECg/B5h8wqCuTAbplMZxENYhBED7ELLFYc/xD1pO5GeO4g4yBfhuHp6nj/I772c3qN0ASC8P/e0uB/WH42ARh8PJ/o2ezGrtjq2V5cgCSCE+XXC0usJL/bCPDw9P3FY8UixBiWJMpQjTgXUG+E5/ihDFT4AF36HaQdAjvzC91kUbU31sLGzbVtyVSHyZhNwNvw8A7sjUMaTMv6zc3M2MzsXlBSHdrV7TE1wnsfARkbHbGpaBk1AYaQokICylmPkhe/FcLhavKu4OgIyjMaonvgsAPGzTiGdL1hWgGhkfFKKOR8UqZijPDIdwEFe4qWKkk2zlVJ1r7IzJM7i0ZFSPkxdTU6MKD9tW9tctY2yQFirZ+u7Dbu+smOrm1Wr1AWUBeeKCju1OGPTC9OWHckpPQEmVTnfIWpUqrZ+ddl2lmU8Vtaturljjb1yWHjMQXN333nW7n/T3XbmnjusK6CyWWvI+DM9odrkEBryjTGQjPqW7wBkxHt6waHaZUWALSRKPQ1rK8CcAFjZscLHAtN8MyvDNAfxSvYkPg3x7fr6pl0QwNraq6kulFY8qzgBJ5JVxcoHMWPGYWQSh65kv5myvc2eVbaVSkOgxHKW5ltOAjU9yVyY7hLwaTS3rNXdsInJmN1++7ydPM4pqDJMkhUynlT+JeACMjIKtYqlBUxvX5q1U+JlXnLMtn6aDmcbDc8C2u+9KjfsfkLu3aB4u8cPWYS8rXg7w3lbIYy3ba5+T3xR3eFhueI8rDv8aHcc6MjI2hAIjYnX2fC1aQ7IY9RsTWDh3IWLduXadasrDaaWqIewtk0xMH0bjkZQgXkWRp9IE+Adml5ogRENzs3QoIc2qYfwxR9zRSIYJQp80D9GT26u3LRnnntW1+UwEkrbL8tAc1AdB+hxinJKee4rXymVgZObTx0/ZiOFfJjy5RRjMgR/KDvTw+Sb/A5HXYYjTawFUk9CwkPdScc4mEnQCeNKv4MR2poVBx0bV4dqWspkVKAvK34z3QgwpIW1+2rfAt8cgJhSm2B6l5FQwDILpl0Pev36PcRvvz9IHtbpVu8fJA9H+aPh0NMYYuwRtsjtCjaDKyM2hPd3PJ6DaUSfv9GIvNIe4Dn5G8r/V/LLbR5EmGgZuQe4fPGLXwwLqhm1gV8MSJw7d24/1KH08vTSy5x54IEH/h9l5ue4P5gQqPFnf/Zn7YMf/GBg/jebPO1oxeHnv2EcDuZgDH1qBhADgMHxnIOLlpaWwjv0sBwR47zhRcEFlQG48Epxf8KSDuAB8uOqiZ+eH2nzzIfNSBulhuAGRbsfD7+J96Dz59yTfvQ3V2+YUX8cRFlIj0YDAW74zZbpjBo7C/EwZPFU1tpdlVtKtBHADCMOjJJwAFglfFCRtSGKObzP4rpASge9iL/0U/gdkpYCIw++ZoFpJBb19dnJxGiM/JhG4YA8pmp2xRt2kNCoKxVOLh6EtTVjExNSmFKK4k0qk7bJqWmbmJqRjUrrPYEMGc919V5Xt3aspfgYTUGBjUoZZGVJOe68JAMwmpVRHrStU90TMNixGkBWZazXm+Hk3fHpWTt++rRNzMyGkRkMBfXPIk92zqRksFnfk2KLB+nI9sXFq9FizpbmxmxhXvkUhtje27UrN9fs3LVlK3fEmELJlnfqduHmdvhdmJmw2aMLKsO4FFbO2tWybcpIbC4v297qhpU3dmT4lc9Kw+oCCuzkmVDn4K5777J7H7jP5o/Oq65YR9MRUGqrTmQ4xec+PXoBMJwfYc8H9FLqwfJhSmqIkaGaQCod5DBqpvxzVQ3K4AgASHaYRkQuGAVJp5EttScZDL44zXeCajKqNzc27bKATK2JMRuRjCWtvMNnCrasWa6qrjltlSkqgZC2gEojIYCmtlgWYN4HMqm48poQeBQo5CTeQUxy0NiWUWzanffM2523T9n4qHgdFlAPZYZRNMBMAsPeblhWAPXOY/N2an5G9StjrmcYTr7WzXRL+NI2egHjH+RwaEzCfRDVYfvxthIl9/O2ytXvAS847okPF33uDr3AFX/io32jH2dmpgV+MVYcKjlcJ8HIGFOaoXOg8Ht7Fbtx86ZdvXEjfLiU822q9WHHKyxGBsTAHqaZVPdh5EX5xUxwsCIVx7QaAHa4QBhUSRslLckL/v6Hv/7gTzrFCILaldo679SbDbtw+aI9IiOyI3BOHLzJ4nlGS4bryFgcHRcAnRKQYTRm1gqcGRTmFFV2ZWyomwQeX9Z36tSpHGwoyJdGQ+eB9T2M0LapN6WT5OgG6aUu4JwRQf3j0Ek6ImMq37FSzo7kUjaisqSkCxJKiC/jV9UJYqq2zfq9qnr14ht8ZbRrnLUq4r1P7yAL1B/kssDvwJP9e69b98N5+Kj8HIwHwo/frof9HluDzcEuUKfkhREYAIzbhf9TyHkDz+AP9/AE3uFYQwNgAcQwXYcfz1knwzQv7ewW9PLupWFtiFgfo5f/Kom6c4Lpv/RLvxQWwGFov9nkabuwRH9TSFceoDYEBgCBY1oJEIOgcFgf63kAHbyDQDF0BeghHIrK4/UrTIaBONLye94nDKCFbeeAGASSZxDPcOSJsIAZrgAr/H2ay3t3Ht7T4J6rNxCuB0EPz+E9dcFvrjj8/Z73IEYrwsFvUvYcA04vJZxTIWUkXab0hooOJci3V9ph5KIlRYqSGLpNAYdKVaBIxhnFwxRLG75LcSmGIDioVubkATG7QtQVAQ62becEFEA9hEdBc5JqRXUFsMmoV8aoHl9NRzFm1WtF+bIWBuONquArzbl8KRxi1haQ2ZOiWhUAugkIEmBjbn1E7xV0TUkhC7GYtSqyiRy+x8F2tTBywILEfHHURsambHRyxkrjY0GxwpeulCWHAMKxYppzbxRWhj0WZ7dPM0wN1Pc4BE29RAEdjn/n+PV18eXS9Q2r9qTc89NWWrzNkpKxrgBFPzewZEGgSNdmdcfKmwIuW9u2J7mLCTxyyq1qS3WWUh3EbXR80uYXl2xWgHhMcaB8mWJhJIiRsLCtWMqfqSQJRPgeD2tiOEE3fNAzJTmQU+c1ABUHL8qmwJtkviFAq+ugM6wv1qAwK8OICmuDwvkpcvT6e6yPUh5XdzZlXAViGq1wyB3nfJRVh9tSMM1yzfLqAXPycDzOtngZ86ZcQyCoKQPZknFty3X5Jo6AaUyAMV5SONY7pcJ0ZLdXs5HRvt15dlRGsah75Upph7YjUMmoX0Llj7dqllH4U4uzdsdx8WisFOp0eOIzgEIggnckw8rksN3g9tuQO+jgFfJ26LqEqwMTrt6Wo37Rd9An+NEm2fyATmBtjrdPFqxztMEwTeUlpDr8H22DvC8vM5y+GtongJ/OxJ50BXqDIwoIH49L31JE7olbcSoXYdp3TwadkYmiOpqMnjACEhbFKk9MZYX31LaGLVW6rT/UVyqGeMc2eDoYOzIeq3ZzbTmAGpl9vSsZlCzVquw6ZIefxC+ZkS6dsknJ6ZgA2khBHQpAsQAmJ0vzKQimvtAzHFmQEjhh5I/viGUF5krSl7zL6cAAaOJnmrumfNXEFs6kCj0FyQLTcWzXzinMpGRtqZCy6WxK8FhYhzaBkx5idIodlUxRr65x/s3wq8oABp+2YREuuhQ9Sb1RH9Qjjs4f9QxF69p/E5b65Uq9+jS++0FckQmIuOhIuk3Cn9F5HPbC1zh6eMjj+eNMlBcXLSu/sZNsZ+d8HgAM/CeM2zGe/8Ef/EGoiyh5PPL/1OOPP/6+4Bd8RG9+85s/qcoKX7k++CLM/53f+Z1v2bSSV7Rn2H9DCBoABiFEWBAagAKO3j7CBIi55557goKJMo9yEQ6kzFAWQkd8+HuZnZGuEB0gcE9jQBhpIIzGcB99HiXiI9848oTzhuLABtDlPT/yQljuPT5+k6Zf8aNRkq7nEX/qB4c/xpB78sXUAYqEnTn0kJiA57P6ig6cEQwIuwn42B1nqLCVmrNZGEamh1yv0zPVVQZuXb3GbRk01o6wXRNjO/zgY9e21tftsUcesWefelLgoBOG0KdmZi3HqAmAT8CmNDURtnGOjI7baGliuAZAGpKxH2UuXGsCLDjyOyIeM3LSFJCpiVerKKvdHavJgLWVPmty+jUBLfkn1TsbkXIsShfOjZYsr7IXAy/yikNAKZVXWWUQglJX+dXTl8W1rN6Z4MyYpSM2NTomRcwoyLbKWJZsMX8bt5tXd+3axTXb2doVCN4LcrO8umM7ddVHZsli+TnLTo1aaT5n2dGuJXNNq27dtGZtV6xpMmMTFrKyPRVwwihLYWwibBM/eep02AHClA1bVfm4H2CDaTpGYvrqCYdv8AAMqXPVLS7GmhJGU4RKACbha+TwURWLyWRXVEMgptFUz7sFQKCepJgFAjAAYUGoOBHWXMSYYktLBpJ26dqqvXTxilUbzbBTpTCalsGtCsisB3A3PVq0O44csfEcp9DK0Pb5yrlqjpPX+pIvGUoMFK01LsCzs63e/oUVu3ptR/Egr+JDlh1KLBgt2OyUeqol1o6khmtBQhNUD1f54xMFaRnbhYlxO3N0wY7OTIZj8Ml7GFGQTITdWAI1yPPLa8J0pU14G8JF772de7v0NomjLR5sq9xD/EbnEAbCMHkP23vZpBucDDzb+NWMQpoQU7PkM0y3qq6JJ5RB8VMPXZULP3YMhfOx1lbEM3W2ACYCBeGTG2rLxFmR3F+8ciUAmfHJ6TDKWFKnANAegItknYXsEnylLBlRW+u0xX8+RVHuWVkg+6WLFwRWd8LITCorucswEiReJZAN5a/VCNvH0a/DxfYpGx8ZU1wY9LSu8TByxEdJc7mCFQusLeQcKBbfS/8oXY5W4NwYFTJsp8/E+jYpGZocLdjc9GQA73xnqiEe7bB2T0Fr/ZicgJ5+81V6TgcfEz9nClm7bTxvJeRdz+PUo0A45+DQEUKnnz9/wdbX18SmRACVgEtsAECC+gF8Ot+H+nG47onfLiNcvV4IAyEHGFWu6FZGV3xtCzqX8PCJTjL3yBb+hMMRzuN3clnlCkWf/XEiyhctI/fwHODCFm1GYnwJCDziOVd4j33nTBmuUXJeKezL62Re5h4LfRVZOM3XE4Z4CUH4r//1vwbj/c2maKGd3I8rwuhTSQgX9wiRo2CE8+677w6jR+Q7Wh4UEYABxhEP4QEV3BPGwznBUBjs9+5gsi8mBPEzD+7DmF5Z0fxHyRUpz8mP/6bhOEDjStm4p3y4qJIlT7xH+uQFR2PhN8/IW744HDHKiQdMxRSyecul1JtQWHLG+xiENrtppLTKtXIYEWEhJaMm9Oj4DhHTURz6tlGu2Kb41VRPEbyMQWwpnxurywIxX7DHHv6CbS3fDKMlS8eO2933vsmOnTplIygSNfokCk5Kj2FqzlKRzQ4Gjw8nhpOBpSSoBz6F0JIC4xnKuCrgtKd01nf3LF5U72Zy3HpSYE31Fptb25ZSfc4KjByfk9JiG7LKwxbt5EB1x7Zq0mORrq4UnO3YHLg2kk/Z0aUZu+eO0zYxMkFqqreu8iMlrmutnbHnX9yyj//BE/bYo89Zu7Gtut+zWnk5HLveqAO+puWy1pXyT5RQqDUxVrLUael+ENbGpPIoe/VmZyfsttvO2MysAHC+aONjk5bLFFRORocYgZGcKn8AumDcpIw5tr4lRjVl/JKSr7yMenakGLbpcgAbI0tin3rGqlPqU/UXtkOr7OxSgsfUMYcKspZowIcw9R7rmPi4pgorP+bpR+zCpQ179rmrtrXbkpHKCXwmBaYaghV1Gx1P2uL8mJ1YGrfFkoxquyrwwlZ8KW3AcTg+VoqaPwxhTDIKrlG97pUBM8t25cqGnqkTMDYVvkU1lk9YPgVAV15Q9JINpkgA2HwFO0PZxEdOiGbX0qmlWZsI6zLEI4AeIEPXYbsYDj3TpryNIvs493Pydg6Ph21gONri7ct/c084frsBJC4MJKOJGDLaGeTv4CCmbLIC0Bha2pqnxT0AXDkKfoQfyvtwvRujMCwMRsljkMNHQQeqR4CMDH742KnirKo9vHDuvN1cXbW8wMXo+JQ6DWMBtBdLyldhNJxZxPqkjc0dgaq06qFjN2/yGYaaVdR2WLOk0ltxNGUzc6MCrSlrtdGHGwIQFSXTsazATacpHasOTFOgiQ+BsptQisYS1IUANjuvMkoXl89JRjP5sLstozxPFelUJKwQV9nV5jrlLWvtboa1bHN8dFT1OiWZnls8FraUNyTzFcnTdhfXt/Wa+KKyxpoCMxLaIwJBd82MWpE6RW2qWhkxrLWbdv3mDVu+dsMqsgOs82PNzNj4WPi4MXKATqUOo3JBvaJnqWcfwUGHuozgCMeV+iMOOss4ZAo5AMRSl66viRtbQIcS+fC0nIgreoWi8vnHkZyX8ImyAjo//elPhx3GkNeJ88qvtInf/d3fDXY6yi/np/wOBzJKJOxYir5EwoACdiwxTfPNJtKOVryT54vGT8GYVwO8RI09jvyys+quu+4K00D8RtG4MkF4Hcz4O8RHvKBonCs1zwdX4sFF73EACAQW3iDY3OMPRfnodLBsXl4vn7/DlTzgXJGSZxzgC38HPfCBOCiD5y+pfFEWGlRejS0vpcPR+cMeJA1tuNOJs1N66qm3ZDSaUqqky2gAYIL1JQ25ip5tK629Gsqgxbh0+NDjzsa2PfGlL9kjn/+8Xbl0SQo8YcdP32b3vvnN9uZ3vCOc8cL6DrbzMk0kCZVAyUm5JeJShvFkcHTaSI+6YJRqa3fbqup1dmUlWQfCF6vL4kGimLOClBPfOqrtSCmur1tG+TnGeiW5MYE2lrhwVDxAgFEoRoOY5w+HfinfALDxYtbOnDhqxxfm1MsshjyAIvRPvd2OnTu/Z198dMueebJi1681bEvl3C4/b832JQGua4pLylI90lg/LWPKiIYSTTQsnVNPLMeiSBlS5TtfKtr80lErjU3YHQLXDM0zbE9CgBdGvpBJ5Ww4IqF6Y4qHLbi+OLKqXvnm3q6eW/h2z+jEWKhntsuy3Xm0MGIZAR7iqYlnHDrI+pmc0mYsISwAZk1LTwCtKX724zJKPJDC7iHrfH+oa+evrMtwChwlc6GOmjJqnc62FfJNu+30uJ06MWNHpnOWUtp6SeXG2HfC9BejDCoUNla8ZLRMCouRFQy5AHFFYGZ9ddtW1rYUZzes0eGr4oVsJuyWYut4PJexQmlERjiv+lOvnzYkecxLPk/MTNnpxVmbVl2J7WF6KYDw7nDhO2tslOmgAL3t0Q4OOidvZ+gFHPz0thb1I24c79JZoXdPO6dd4efx+L2/N6yf4a42jucfjogqjHgF2GSnUGjTijukLbnkN4tvAbQshA9r/QRkaoqnLZnpJQT2VM9816ov/uxW67bGdG5dxnVPQEOdjlSWNSLz6rzwWY288UXzzfWa0knISeYGag9qC0E+Bdi7PXWQutIlVpXxjal8OZUvK7CWs2KBhakCUAAFdWJCZ3FnV3W4bnUBriqgSyxFh6TRmwIy2eKoQHve0vmSZXMlie/wUyRjqtORtDpYAjDx6rb1d9ctVq+obvs2LTkdF/hamD9is/OLVlT7ZsRRXFcafduqtmxte8fqFXVkxJ+7Tp2whbGCpcVPDmUEBPKdKJYN1KU/2PrNVFdBHTn0P3UGb2kfPlrtdYa8oFfRp9gEntH5JRwO4j3qlXcg9C1AE37wjDQAt7wLL4iT60E59DQhj+sw8jBO0bAHn32z6dXy+dUoWl7I44JvX/jCF8LBgvCIMN4Rh/DzdkzdMBPEab/w2ol3cPgJyIREXk5JQGbAyyQYLQAJcAzzr/zKr3xLgMyrERnHgX4RXAQKRYMQYgTxp/Ag4rNnzwYAhuHmHZhDuXiOIywABoXBPQLMAVgwlekD/InTGegVA4/ceUV5ZSD8xAGfHNDwzPnJvb9zGEX5fqtwhHE+QDQyGhdl8SsKmcbpZSAueijMVcMbGh69D9yEekRhDY2MF0kSvyt0FMAO61uaddtRPNsAPnY7Veq2tbpuTz3+pH32M5+1i4AYycni8RP2ru95v93xpnttdHpKCpJRAUUq5ULRiJNcx6TU4Bc9xWSMxaEsvB2EqS3W6dT4DIDSzMq4US8pGbyVjY2w3qaFYm01ApDpbq1bQcptQcpqaX7Jxkrj6o0NlT3brQFMSRaJSumxroIP+xXUwz+xMG9njrLuQr1YFZotveFTBzWlX+nbzRstlW3Pnnpi165dqUketpX2ZWt0LtrMYt3uf/C43fems9ZudOzCi5fFNPVsmcefG7PSON+eGoQ1D4woZaXU6amy44PfYZeY6g6w2Na1o3JzqrD6+xa+iCyjEI6vl0vkBUZktPgOzuq6FHWtrLzqHfFJEmgj+RErCcgwGsL3sVhQzVedi2MlK00IFORzqgPBJNVnp9m3qgxbdbNvvYZA7KCofDC9lwhpNHoCL4OEtXrx8AmGXq9uI6WBnTpetLvvYBpISloGr9dgMTFglylZlQUUGmIZhDM/+OgnjlGg6u5emPoJeVR+N7Z27caNFcmoOhxMeSYlFwJuST5pMSujM7d/aq7iSkteYgJxyXbHjk2O2l0nFm12Qs9UX2FEpicgoF4+oxhheks8gA62y1u1PfyRR9cH3DuYAVwQFhkFtHhv/WAnxdsi73ib9PQ8rPvTlgJ42U/P0/L38SNdrlBQ7opjUyBleXPDqi1AJiMzOeFgDtITwBcg5CTnXbVNQM2la3yssGPNVlJx5QRcOZySXZUTKkfRiiP6PVBnqLkneakKAPdVrpQtLE2oE8Y3cejIiYcCokwvsY6Gw/NCh4ARTVU1o7YVtdGN3S1bWV1W73olrFFhmi/NVK7ATKIwanHJZmZ0UsBUspjjMEPpoE7Dss2qpRsVi1W2LNtr2UhGelNttSB5n5+ZtxNHj4djFsZU5zHJB2AcMLcufbYiPqDPWWxcEn+QsbUbN4NjGowPXKbFM3iHnqNjSd3BY+wYfOZKvWAPXB6c/15H2BSeU4f+Hs5liPgJhw3CdngnljQZ0YGQA5eVqNxBLiOQPwu6UfnkHRz+B8MdjOcbIeL2+A/L32tNz8MepMPihsdMJX3uc58L9gl7yXN47PXhIAZHPTAiA1CFN06Ew+F3GJC5rIfhc9aeCYgXmGv89V//9TCN8q2iaB6cyAv+VDrIjvMeuDqIwZADaggDEmdY8dixY8EYOnNccRAHjOJdjD/PAGyE5X38eAYaZPEdSgb/aL7ID4x3Ig5+UzEgdZ92cuGGeMeJvOA8Xs8XjnA48sgzr2jCQNyTHo2KK78J5/7cwxv4AZ8oDzwibp57zwMFzfHj7CDC8X0l4nAif0z7sLiQUYQ9GaeLFy7aJz/xSfu93/t9e/GlFwJgmTyyJBDzAbvr/vttemlJtjUpc0Q8ygvDCTJ+KtE+/+lB9032Xmkp7+Rfhk0WTL1NjINiVDnZNcSW6K7KwvbQLcCn3ttuVGUkt9Sz27FRRX10ds6OHTkuXk8KxLANUw2ENQrwTGCGbHDWTF8AaLyYt3vPnLQjM9M2JmAnhoSRKI71DycWqzdYr3ft8qWyPfKFS/aZhx63cxcuqIeXsDe/9Yi9/Z1n7OjxGaU1ovwpbLVptap6i3HO9lEdhPIqTQHDcGqwFDhyEKb6qCspW2pweWPLLkoBb+xVramCd5N8NoI1MAVLCcCkpdjDdILYwuhHrVZRg75iG+trtrK8HPLMuS6c2YJhJ/9sm2Vh7uj4qB05diQYA/jMKIB1Ulbb7dnWcsf2NsX4juo5LqulPHMuRy+RsUEqb73YiOpHRlJ1NlqK220ninbfvWM2PsZ0EUCK3i0jMkMgQ/1wKnNcBo8PJtbVVs4//4y9+NQTduPCOYXv2933v8keeMc7bEx6hF1ze2UWlLM+rW9JgILyOzYp8C/gFYCR4k4CkuhgqPLOLC3a7SeP2JR4jszQBti10uq2BGaUl7aAjOJl9CnaBnBO+ON41x1EGFee+NHOkVEADIaMK+3Zp3G9HRLXUJaHcR1Ml3ZGXDjuUeLetgnvV3cOYrjyPu2TtWaseVkTkL52UwCwJl0gEDMA0KQF0AVkwpkqrJ2RyHHQ4m65bitrO3b9xrZ0V91afEPL0ioDu4eyktuCzc1PST9x8nQ+jLykhRrZTs86KOqW+cKhJKNXxKQYU5DwcKiT6I6E0SMBHT60WqvsBbDN+TPsLqyqrfeyRUtInjNh7Yw6I+JPSnVV1NslPl2hNjNolO3MyWM2JbngEyldyXRG/F2YmbUT6hSdOH5UQIgzkxIB9KOH0L58gLWyJ55cumx765tB9li7k5Y+GxGoQOeSJnVGHcFr6hEHbymD16E79yO8O4hnvANF38Vhb5bVFpkqATCRLm3dDTRx8A6OeCD8o4Q/OhpghJz5uy6H+CF3nubrRZ4fp8Py9VqI9wgbLZ/HFY2DsmCDBDzs0UcfDeX0toWL8tjbI3z5jd/4jTCw4PUBET/P1W4On1pSgK8AMhARg4y+XWfIHCQKRUVTQIAGV1/rgnC58QfMMCrjYMYFwokwCDnvoUxQJBAKzBUXfgACwAwCS9y8w7s4Z7BXIA5/eOYjH+QDR8URnvSIg7i5d/DlSs3jJyxXiPj8nkqk8j09fuMc1JD36G/iIw145MDP80C8lJe80hDpXXBPz4d3iV8Jy4AMG+bayqp9/GN/aL/2n/+Tff6RL4Q1M+PqST/4J/6Evekdb7fZY8fDtAjbhemnC+qphycDwKJFsi/jxfeOOEW3K0PEeRuMiMiU7jspDnr2lFNpdjr9cA7MDbZuS2lWFEkAMns7NpACnc5mbGl23o4fOyklNmVJKc8EH/xhkUYAEqhj8VJpmdz0SN7OCHQdm50OZ1PsSXaEntSbGgnTN1vbK3bh4nl7/oXzdvmKelzVjvgxZrNS/sdPTqk+h4et5aWoc+lRxQtf2P1QD8adRa8soE0JmDCilMsPz3oJB86l1VNWGvSgLy6vhdOWWdjYT4vXuZIlcqwlUg+atUTiF9Mz4ah38Yj1KOyaqpT3bFU94fCNsRvLAjh1PZeSb7XDt6mYrsgXczJSfKiNA8swjuzOUu+9nrLypuSvKsXRF1ASEErwifKUZETAM5ZUmQpLlogXFadqgB5zqWe3nx214ydKNjUjvyTrusiP6mogpaMaYz0SX4PGZFZ3tu3pLz5iX/ijj9m1F1lbpJ7/SNHO3He3ves977FTZ86Eo+4H4tGANTqSL0mEHP8zDcZCbBlzte9x9fBPLizY6SNHbUy9XUZqmMbqyIg2VSauYQ0Q7UXtJhzOtt9GIG9T0TaEPNMuaCO0R2/ryDrtgjZCePzQGTyPKloHJt42iRPHc37zHEfbJpy3aW/X7sf77k9bRK9wD5G/QoGdLqWw5oVzmC5fvWHLqxvWEGjj/BXWpvQVbiAxj3FIowAp07gAHw4y7PRiArVt297m2IiBFWnfArb5EtMmAi8C+HBemRbfxHMAJHUqHqMhQ/nET4gdSWGn4/7voOPUDsNCa/FfjUC+Ko/aMVvINwXONypV2643FVvcGk3xQu19IBlNSIZTqju+obUwN2O3nb3NFpbmw9b7RlntYXs7fNS1SLuen7V777lT4GDM2B3FxgSQPV/Q3hZwunHtmmS5rnbdCwuPC9K1BXXG6DBQJ24ko/oQcnlw/XmQeI7zZ9Fw/i6EH/XJMgfsEHWIvvfRGZeNg2kQB3WNrUJO4DVyhjwSH7tqWYfDe+hk4sPwfzMoWp4okbY/i/LiVuRhPNzBePlN+wLI4OAP9UH9uJ1y5zyDP7/8y78cAFA0Pp4RTrw6fNeSHr6X+4OZIKHf/u3fDkCGRL7d5PlDYSBADPFhoH0UxcEGecUw33nnnXbbbbcF4XFUDhEPQuTM5znv+RXjj4DhCIfCQcAY4eAZ6Uffc/I4SQfeOVpnlIYKRHhRmF5hvEtc5IdnOOLEjyvx4XhOfF4HXD0Nb7Ce36jy9bhwxA1/GJ2hPO5PGOIDxLijUbKFme2U7MLY3tyyhz75SfvV//Tr9qnPfDqcTDqzuGjv/p4P2I/82F+0rHqQW5Wa1TrKc5JTPGWsGJmRC8pXgCbeEZ9aMoRdFD3fcJIhbgsEtKoWTuUVL9iRwBQM0y1N3e9K+a1u7+heCkCKrInRFv961bKV1Cs9euSIHTt+0opj4wIu6sGlBARSjJELiElUSIsFuEkZyOPz03b66IItTI3//9v702jLsqwu+F4RcaNvMyL7rCazGiw6aQoQFZBSsEFFQFCxBRF0vL7jVYc6HOoH4YMOfYZfHv1gM4aDQkXHUyWIiIqAiKIiPIAgdlUFVVltVnbRdzduRNx3/va9/6yVu86595zbRNzIPP8bK9beq5lrrrnmmmvutffZe/jq9oc/+MH2iY++UPJYGa4qP/bcr9Si8f7SoyvtobPn2lNPvrmdPnO2DGnxv2ThqolWi/CRIyfbkYO18Hs24DD5y6sx9xCtftaY+Km322Kt8q8WDy9evtpersl5rfpx0+2BWoz2HT7W9heNA4e8pK/K2qHyV/0uAb2yUNy65WfhFuVa+Gr86OAHP/TBduGi2wRrbxm9ce3qUJYL6Z0r4sF/Onxg0I0Dra5S95eDc8hPveuq1WJ52q+6DrTnXrww3Jp48SU7Aofb6RNn2+Pl7L3xDeWEn7Ug3CzHp66Yj7ktWHrnlzFCja3nEiyLS/Sz2l2+fLF94H/+YvsPP/Kv2/t+8efarbp6rtnW3lBX2F/+G9/VfvU7v6idPPNIXZsvDc/Y+JaVftkNuLt8c/hy+me+9W3tTU8+Mfz67FDR56jYebKYup0yvKPIbgyZlJy8w2htrqw5A3TZXM+Vn/6bE+abvBwL5pU56FYs4znshtScVS82Qr5541h9c05QP/l9yJzK3Ev6wG/RzFxnR3JRAWhql52I3aDHn3juhfb+D3ywvXzhchUq3ssJvb1a+lbOsVuoNgGHHZqlcn+Lp2F8Sp+8RNFv4dxyWd1fvHA6mM9qf3ijbh1zWIadtUoe5OF8kAvnkitScioepHvD87BrVvVZTW+J5oQMv2K011j8+17U7ZKRNxJ7WF3JwRGqPprfwtGid8IDwyeOt7J8w25eW74xOLB3rpVDc+GlYQf1kXLIP++z39GeKKfm3MNnBzvkF2DDL71K7y+U3j5fjsTFsv9r3/IqfVwfF8G4Z+zpQnZqMoaxkSmf48A4JU6Z6ETOHdMNuzPWI/SNmzsZcVBSXxy9iC4ojxe6YF5bz+iD+t6ozw6nrZ0A2kL6keBcgMhlGvp8tIBMpUcmQq/v+ufn1p6PyVgI6qW+umgI1iifRTJPeqSNov3KZwpekcw73/lOL5YZXog3ht2Ev/SX/lL7ki/5kl3zDOdBBkCHCIfy2C3hyMSZIQRCpCTeJ+OXTBZnQiF4dbP4R5CQgRQrS2CO1cnAMDzaYfg8p6OcdEE5cfgDNCgqpbb1GG9d23hQlrL3xlUaaDvtA9poSVM+gwqp1/MRg6q8vMThUTlBOf2Qj6Zxtisj5gzK++mf+q/tPe99b/uvP/VfasF7qT311Bvab/qqr2r/3//fn2pv+4y3t5u3V4ersZdqwb5YzkYtfcMHKu+UQ8Oo1cV0LTrVn1vVZi1YgxOzfLntW77SDpTR8j6YFR+3vHypna/jKyW+67XIvly8uk8+rFHXa7G7fL3drjb2l2PyaF2tvenpp+uq7k3t+KkzgxPj56ccAn2pjg7OwL5yZIqD4TmLz3zrm9ubHn+kHT1YV4t15fjJT7xQ43mtxvLF9sJLzw2vbL9xw0vf6kquFgy3vwZz7EHWclbqOqtkZKz8OqKcgWMmJYNZixtDerAMZI1tnbTlGpNrJedLtQBcr/K3XUkfP9PuVj2Onp+F+7lojfrgvOyzG1GLgqtMP8MedhpqsbCr4vXv+uSB3g999CPtE6XzfpHmRWCD3pc+Xrtwvp2uBeLNTz7eHvXenJKfBzY9bGqp8hkFb1I94NXwNSYlMG5PLXIH20sXLrX3ve9Xau5crQXjQHukFo5HzpXT4zmjVQ6OubFv7Se31ebw2nk7OeZPLSIcxlZ8HrD7tXytXXr+E+0Xf+o/tZ/+8X/XXvjIs0N/GPjP+txf3b7g1/za9uQzbxmeA/GhUJ++OHX8SHuqnP1n3vRUe+hkOVg14D72ebscX7suftFT6jM8VyTQX6rva+U+reEDqOaR+ZG54ThzCvrjgP7Tb06MeWFe0nvlMj8co2XexuBmLvXzJ0Fa5pk8x/hJW+oz4tItXGwW+oL240gdK5n4ebrx5cw89/yL7er15dLk4oFuDg//1rx3a9YuS9W3KzN8gqOO7UpyajyIf6dkXBxXj0sGJUehEsr5rfrD5Cwd56SUeIaf5lemX8cVk0NaTaY6rAqrlcPZqdhFx+BYFF0qVknFT/XTMV4q+Hn08GI/FzRFaPjVXNVX63al31ax5LS/9OdwtWfHppXjvlIXEyt1sVJ+ePvMsi9vfONT7anHnyw76mFrOlNtDbcqSzYf/0Q5Eh+r9aCceZwWPYHM6QKbzZ6ROdmTrwtLsu4v/owHZIwFGGxJoT8fp6lr5z7rQ8ZZG8aVTknDk/FOfdC2NPnS48yqk/rRFzTRUE7sPGG8lpEBneNooa++9NAQ92WTn5C8HqkD4ScBepoJ+NI3XxD3eoGsLVn38NIHvHDqvvd7v3eQZ4C2fKgyE1+IZzfm36+dvRoa/OZv/uYhWNT2EgwSpelvMTkXODmESGG/8Au/sL3lLW8ZBCSd0QJCoSBiAqUwGYgeGUwDh4ZAOShuXsRH4NLiPOBNcAwxgtrjbfO0M2HSrhgfKR8ldhw6eAA8OY6h1HbajAL1ddBPP1I35/rvXB/EaMDwtd+q97/f/772w//237b/92d+pl0oJ+aJulr+Te96V/uT/58/WbrzRVXGYl+LTBmW6+WoXLx5q71w/Wa7Xok3y8jeqsWm3Me6Qqs2fJvI2Fy91NrFC+3uSy+05Y99rF37+HPt2ksvDy9ju1YOwfKJY+3qqWPt4sF97eKKn2KWQt+83Y5VGw8fOV5G7bH2xOOPt4dqsfWgYQlpuFUxLKyFO+VMufc+fPX6VrlVd24NC+XnftZn1NX+47X4MaslF8a9yixXmY999OPtf/6v97WPfvi58qtcCdSVZWWvvRq+FrQDDDb9YESM55qDerSC52u8On8INW77jxxde3NpOS8rh461W4dPttvHTrdbh060FeO5LrPh8w+1SO9fKSO3cqMdKGfGVavbKBaO4ZMP5Yx5LsH7Rl4uHf/Qxz/aLpQTZhfKragrlXb10sWSz832htKtt7/pDe1hDrPecR5L9p6H5Yzt028LnJetucVTpVwx2226det6O3+hLgw++bGaQ5eGX92cOXW2nT5Z7VT5MjMlp5V2qHSY43ionLjmGZvi+e7tGp9ahPbXWPkZPOd0+eLL7f2/+N/b//uT/7F96P0faNdqXnrD61vf8Y72Nb/za9tv++2/rT399BvbkWrn8FI50BVz2Jav2zG8PvzE32cmPNBrQfSrG7tdR48dX3txImNI3qW/nz5r1wyf0KOfF/Lou2Ae0fvMC3PO3BNiPKXlWDnGOfPeMboJztHRhnP0BfPbBY3F1OLiDabsCKOOPpj3w0v1Dh0op5FuuarfNzxb9OJL59snny9bd+1mjWM51OYop7SOfTl7eMGhhb5ocWx4GPQM33Q30vAgr+8jrd1CqgWCnErX7MTQb8d+OWhu7B+e/5Je5SUVL8Mt4yomZ82OVF9LP9zOxYPndzg1HCwXFn7yPzggyihdx36BZSTulFz2lY4fLOKHKhyouWqHZl/J0Nzl0L7hicfbm974psGOnyy7QFYDR9X2co3BC598vn34w8+2Fz0CsC77jEPsp7EwnvLELm7tenAaMiZkT1YZOxD357DW57WHWK07dMC6Qx+MqzUmtllZMf2KfjgHeWkPHNNr5/iiL3iKwyVEJ/Ur/AL+0kfQPn6iiymn7egknuSLw0d4Dk+JoZeB8sompP0xP+rjiYzcFncHRd/ofK/36gl49smCH//xH39lLYLkr/P/rT//8z//bumvcPR5n/d5T1dDH1o//TR80Rd9Ufsbf+NvDIvvXgDBGAidMhicmDgUhJRf7CjnlphnZdxiygATjkBgHBuxc0pBcTgbFAb9KI2AXgbVAOFBPTtAbjvZXhSjKZ2C4E9IHTCIHCy8pQ2IMkhLWe05l9cjvPRBmRynTOJJx8onSIvS4V3fKN7//j//p/3ET/xE+x//63+1l8vReOSRh9tXfMVXtO/49m9rv/bXfMkgq8GirOK36heNW0X+RhnKC3U1fb7CrUrz5e0bVebGyt1yWM6387/8K+3y+9/fVj78kbb64vm2v4x0eULtpqusonS5HIOLdaV9/WiNyUMn2plHHy55PdQeOXO6najF+4Q33eJ3aLr+r7lTPSv7W4tRXd2tuo1Vct9fCy8j6ee+Hi78jLe9rZ07d7YWxRrPYtzji5wZY/T8Cy+1D7z/g+0jH/5Yu3Tx6nA7Y5CXv4qHj+Kt3wqRRl7Dg4a1mHD6vHxseCGYuHhc4iQXn6tHTrS7p8611aMn2/LSiXa9+YnpgeGn6cO3hm6XA+DnqXduDA7XPlfIJQfjMDwHUmXI1YPPz104356tq/ibdXz6kceGrfnLnrcpvT9Wi/0zTz7Z3vbEE+1U6XL5XcWz3lVwRW6IaqHhbPlo3/59dpYcV361U55f8eNZnPPlzHyi5tX5Sisnf+lIOTWHS6+Lv9LFx8uRffwJV8dHKr9kYseoFpx9t2+01ZvX2u1yUo/XQuYXgDisCAAAsilJREFUZU9U8IbjH/3hH2n/6od+qH2oFm63Ad705qfb15Qj882/7/e2L/z8zxvmwM2aN9dvuNBY+wUiC+XTFV5uODgt+lRGb5gfBrxkUt1/BWtjtKbLOU+AzKkg80y+2Lnj2BZpAprSAmWkGZ/Mb3NFcBweBGlgkbS7TWbS2Cv2wuKnPLujbwLjfqycRLfxzpz17Frpa6V778zN5ZvDLcWP1hXrJ7JDU2PkV01rjo1f6pVsqvzwsLsdj4L/B8eFbpU4ONA2cjiwduyWqs7wNt7SZ299xpMvnN+8ueakeQs4h5pTwqEcHHC642/QIfIqp7jOPbTvMxJD2/gQ7MzUn5HgCA3KiCkpA081r9Cv4DMFXmx5+mgt3PSibPlLL3yyPf74E+2Nb3hje+vb3zq8J2Z403FVL1Wraivtxbqg/WBd8X+sLozYdH2AjIl+RAeMTWQudpHuZaqeqbTOWQsyzkAfwJgbs9yKdGw8lRNSJ3HWCOeOk5ZzeUlPkCcAfvFozZBGf/JQcdYp+oLffq1SJzocOn2snbQNaUdImTHITzugPuApPE+rJx0v+LMD+Z/+038a1kg7M3EeIbxzDL/v+76v/fIv//KQDuFPbDx/bv0XS/CqVj0nU4WG52R6qEhof/fv/t3BIdDQ/UY/yAaD0+I2DydCyO6M/KeeeoqjNnx3yXlfFzKgBonyU0rHUS79JcAoCqURR1ES0NCugRo/gEzwgzGoMmCimDR+KZW2IDwFOQ/P4l5hxuk57hElSwz9eUKv1I6FX/mVD7Z//+//fful//5Lw6Jmsn/xl/6a9ju+9mvaF3/JF9WC9lg7WZPpKJm4zbBafLn0Z8wqLJeue6GbW00+WHmhVu6rK/va8x/5WPv4L/2PdulDH2p3z7/Ubly6OPzs+npdBS6Xw7H/5Jl2/OFH29nHnmxnzz3aTp0+2Q6XQ1OXarUgeyixWija+2uRLuYHI3v77tqDqLWq1oyzsLrNcbstVfuPnDnT3lLyfuszz7SHzj403Ef3fSF/g0HGd8Gvf1588aX2sY9+ZFhoLpQu+RnqreH2RhnEcmw8dDhctdrdGPbn12CH5uD+cmjqqthtJl/sPVSLsBfi+bTA/lNn277jp9rd42fbzaVjw62m68W/j3feKefFN4xW75QzMOzICNVGtWdMBk6Lvp9qf/SlF9tHisealO3EuUeGNx9fvHxleI/Go8dPtreUvr/53MPtBKNUY8zxcmXtp/DeFOuZJQuLn9Wu6W6JTOeq3TvkVu2RiSvxm6W75hX99YkB78dhCx46fWbYPbHoeEfNUi08d2/UhUOFY7WIPfXI2fb0U0+0xx5eu5XqOasXywn+tz/279p7/p/3tp/5rz/VLl240B4qp/RLv/hL2h//49/Rvuid7yx5WpBtNdfCOsiuHJf180Hlh7EqWZOHvtUq5rMMA9aGcNDlzI/M0X5ejecD+UbfHSf0acr2tBzHBgjSModyUeSCChjqXO0r4za4n5SyU+hm8QFxrlKPHFm7vXvurO9Sna5ydTHDaaxxuFlOoy9WcywvXLrabtUFgPf0EMWluiDgqK5UuVs1brTHpy/cgvMQ+UOnTw2f+PAuKZ8O8N0tuuoWp1uKa4s7R6bmbs1bC46Hyl++cHHwS65ev9qu3li7daJdD+T7+buHt6sD1VqF6o6Xa67pbVUi/mE3Bvxfx8ax9HKp9MXtRRcWHCmSOFa6xYHxKyaXeH4ccKH050LZCm/9fvOb39Te8va3tdN1QeICwo6pXTvPzbC7rvrdxqC3xkef2O9+sQdlnbP5xka6sWKbvQDWjk3KBvrNiWHjcxGsLoiNaY7pTmLpiYXolnwh+iYvdUBayggBB0a/rCX0xDzj2PS3bfAuRAbRVZDuuJ8bjtPfvq1Z0dMa10+ei/7//b//d/ulX/qloY/hO+MimCP/6B/9o2GOBOkH1Li+8nwMfKrVwka3lyjAt3/7t7ev/dqvHa4q7jcIQKcIi7JSJsrlFlNuMxGYQfV8jN0YfaAk/UCNBzKIUglxRLTROx3qoxc+pDtXhoJnm9GxieLYgNmJeaYWVC/uM3h49eS7fLQyWD3Ca+C8T3OcOCFwjK9MkATneNZHcfpFsTzLQI7/4l/84LAb4y2Mj9XV/6//si9rv+f3fVN755e8s67cDgzPsxDn6ZOn25mTp4YPL5a6FX18VcBfhZVyJq7dutNevLrczl9daee9XOsjz7aPfOCX2/lLL7VL1+uq5mAZ23MPtROPPlZOy4n2yLnH2pFa7Jd8K6gW9H3loNzZVxPdZnRZweGbK4yoRbgMGQfjzsqNuqq7VVdyR4ufE+1gGdKTNaEfL5k//eanh76Rmd0NLHrnCz6HqJwKmnFr+XZNoJfLOb5SfK9Uuf3DAnGj0p9/4eX2Uhm/C95jw9moNotS8yVg76ThOHhugMkeDDOHphZ/DoCfGh84drIdPPNoWepT7frS4Xbl7v7BmeGgaGv4JZfbMzUW+8uRGb5hWeF2GXvPGd2s9Geff6E9d+lyO1hG9vCpM+1K6c3ly1fbcun7Uw8/3D6zriif4mgUP/tKFt65YjnzcOgdD39WKE9m3TBUn6vzw8/Ta7Hw4KxnGCxqFj99I++7q3VFSz+KGb8+Ga6cS+4HxDdvDLe0jpXwnjx7pr3tTU+2J8qROX6Uw1/tuN1RvHjXiNfr/+Iv/lL7f/7JP2k//EP/qj3nbdAl37c883T7hm/8xvYH/+Afbm9521uHxcn4VJXiQLMMf809u2x1bCduycJb88f40LHMa4ium7f02pzMHMw8di4/ZSA0xEmDzBf1xHQoi6MFxcKRxUOaOaysczYoiwqbwEj7si9HRzl9ADSVCy0vduPEnK2LB58FIIzbpRs3btqtWl7bbakRWqkFnJyG72yVfPxM+VI5tT4Ie/3mctmbh9uZ0pWTx8uhXDrUjh9za6Lq6lP10Qdm194KXf0tOnZWOEs+qbH2skMOyVB8KDOMRenq1ZtXB928eeNWu1LO1PlL3mVV8qn84Zdl1baHiw+WnfCCTjs9R9Z3Le2suZXl8xpHao4crsCJ0gYm1p7BMberbzX37diUNrdPPvfxmoOfbE+Uk/wGt5ne+ta60FlzZoZnqCpol5wtgsbQxSIZGwfyNn5ZNGML2UB23prB1llL3P5np6136ilnjAb7UcfRHfWMqZhugTLaiR4KOddWf47H6FrSUk66OOfRJTrGybKjL80a4wJav/WNnZNvvRHTp/RZnGMh641jwFsPfemR/MhhfAzjOviHpOP3p37qp4bnYPTRemMe4YUMf/EXf7H963/9r4c+B5kr6/P1ldtK8KrWNru9ZMvtr/21vza8bO5+IcISJzAYjIL7zJyC4Uq6jg2MB305MXYSUp4wx4OwEVIvx1EwgyNOkB6jKM+ASIvSUL54n1Es5fDvysDEM4EMsnYy+OqOeQbp/bljQTl1kxf+kpb+iilHb5Dj3TO0Pkvx4z/+74btvZMnTrUv+ZIvbl//9d/QvvwrvnyQJ3rouhVgURiMdvXtZDk04vA3bHOXqrmXfX35brtw9UZ7oYzeJy+dHz4/cLEWwhv4q3IWveFKrYyyHYl9ZZiHbzqVYS2JDLdHBkemzvcL8krGfhFRzLRTxfvTZeDe9tZn2vHDR4YdBT9bPjlM7HIiqq+D1lcYpDN4MBUGWVWbXJlyLrzs7sKFuuosmiv7l9rNKn915Wb78AvPtxcueqDPG1/xWe3XmK/W+YG6Sj5Uztbh8gQ0sTz8dNxLuIz7scF4exi41QJ18PjpcmgebrcPHR9ey36p+nmjjPAtt66GfhWNO6gUP772XLpyu5yhl65cbu93O6IWr1NlaL252G7MlUsXh+eB3lJG+zPLKXiEwbMQFN3h5XVFaliYirOBbDG/9q2lIaPdKR20I1NL2OA8HSg5V8kqWHkcSA5LlTlgPFy91rGf7d4uXfWLk3OnT7a3vukNJfun2kN1tc/BI3cP+BJvdM8i5rmil2qO+o7Ke9/znvazP/dzpfPXanxOt9/0m35T+7Zv+7bhhwXZwfC8w/AunCJk/Ny6w7du2Fkz5+KkmDuCY206FgNdp+fmnWP67lzIPEiedulv4Fw75rMFyw6wOStowzxQ19wxh8yFfj45l4+GHS4PPLJTmYvakp966rATFiofYdUH42iBH3YDDVuNW+ZgbA9efOiR82weWiDo/mqVHxxT7Q3qvkZHXfZH6G0X9LGdr8G5qTar5lB/4Kn0YqXa8wFP43Kixux0BQ8X46W3f+CN1GtyXLNJa9/KWqdX52t9Kh6Kt7XPbSQ2P9duKXz04x8ZXjfwWF2ccGTe9Ka1W0FAD/RFu+rQIbbWsb6v0fkUIv8AT2i4NWXXjJ3LL4fSDzR6euLI3piqn77LW5PT2oKcc+VfLd+1sRCUda5sdCJ6movMpNFZbXnOik6pHydmzRlee8YRolfyHdPzzAn1xL3OT0JozYOxzCMzTiO+/YqJzLI2kuH3f//3D05OoDxeycPc7m8rwadxNe32EhDan/tzf6599Vd/9SCoe4kIYywUgx7vmwAExkXHedNeimfgoVdCUEaYB33dMUJbGOf351HgGMworb7gfW2irykzo5ny0jLR1E06qIOGdEDXhBZnggQU3FhSZrE6CWi4b//e9753eHcQh4ZyvfOd72zf8PVfP/xKyS06ZcOjYDJZ3PHmIUUTnxFBP30Xl2TqqvFue/7i1eGr2J/gfF67OtwesWszGK0KwwvWajEX5+edw44LZ2agIv1OO3xgX13RlXNSw/LEo4+1s2ceak899thwNXWwrvY8BHjh/IVqe22nyfs5XBnS/DVKQ9XhfzsR5UpVVvFZq/3NmyvtYjldz5eT/NGXz7fztdi+fONau1GGtiz1IIPDS3UFXVe5fnp8+/rVdvva5Xa3wi3OnYeZy3CfLgdKcCvHbRM/SeW0nMbvE0+2u4ePDs8SXSqnx9eAbxb5lfI8OB5eBObh1qtF50a1cbXke6nk7ttEh0+cHN4gfPXK1eGh2EPVpzdWv9/6ZPX/ZF1969itMuhkusqAFo9Fj0soiyNTmc2DlPj0K7Dhy9P6d9uui6vrWtyWPWy7zMq3g+XIuFXnVsRRi+XRw+3Rcw+1J131V5t2S1bs0BSN4TZF9XftGSJ6Vv0vuRE+vbxy9crw4Ti/TPg3/+bfDBch5qhXJfz+3//722/+zb95uHiKwY4u0WX6bq64gKF79E46Q5cAWcgYfvXF2kCnD/gZQ3ogXz26rm3tcWYEBplx7R0p7WvXPGB/xNqWhq55jX9x5iZ90kb6m8Wqt1vhwdzDA6fFa/odZy6q590jp8sx9AFLSB/TX3AeWeI9MkwIPW3iLXLFtz7HNuHRfLNzoX9rsifPV8tVO4N8rpWtKJ7jcPRtCf15jsXK4h2vdh+ce/D37W9/+2CTyEwb+NIXbUvLc4hBeIpMgshFe9aTD3zgA4NOutXkgtgYotfX6aF+xsVuNt3Ea/LUS3/AcdJyrBy7LHCisriTP3mlnHbQ0ZbdfE6Mtoy98vRev42J8SH38BPdVA59x+Sjb9FBceSReIzwuxmUSyygn7rG67//9//ePvShDw0X8Xix5vzgD/7g0NcAz+Gp+vCq20rwaVxstivz63/9r2/f8R3fMXzL6F4iQhACQjA4gq09A2qCRfHcuiGY1Jkk9FkGYhLGvDgOrQxU0B+nTF9feemT6vTpFDeTAOQ5N8BkQRED6cmn9AJldi5WPo6OehTFsavFH/iBH2g/9EM/NNxnRvuLv/iL2+/5Pb9nGHuTywQwqU0Q9MIfxRsM1XqQn4fSLJpDuVV7Hvva9TLA5y9fbc+df7l9/OWX2oUyjl6m5W2vwzMrtVjWybAQ2y3wfZ2lgwfaqTOn2tmaoCbqqVN15VET0f1+Dywerqv95esWFDswvsh7rLhaHQznlctXyoHZP1wxem7FMxeDJA2HMang+Qwv4bNJI7lcgHb+0tX2yx/9ZPvQc8+3F8uRuVE5KxbjYYEuZ6IMzqEDJYfi+3a1e3u5FqarF9r1iy+26y98tK1ev9TOHqtFtOTIgVt7y8uBcpCutHOPnmtv/6x3tEfqio8D85HzV9uzF260l27ervNy+KpPfpFy8Oixto+syxG4W3TuVPu3inm3EFy9Hqy++HCkr0OfPFIyr36fPnK4Ha+6R/YXn+t98lNVV7y+5+PlZeoOzsrKrba/ZOxXU15Y5qfqd29eayvlmLnN5Zs2p44fbec4p8dPtMcectvoaDvuJ+duG5ScvMOGM1WqPHzt+1jx7NdJdHsNFZNzYU1byoHn9JQe/sIv/EL7L//lv7R3v/vdrxhk4/sN3/ANw+6MW8MMLn2lVxYJ85y+Mfjy6CV9o+do0ltGXYgBjJ6KnQP9hczBIGWDzCO89RcXaGfhAXkMsqtJF1j4RHtNXz/10klzDm/ifv6ji6Zj/dNmgn5l3pKDRQw/oO/ZDcKL+Ywu+rEL6V/aSZ/QREssT/vqq+c4PKYu580YcGjMbc+S6JMyeFY3/RHAubbIJ7zrh1i6evgJb86TJk65jDU94WxYrK1FeWmcPsSxVFe7bJB6+AtP0nsec64tF8MW09DAs9tTnpsh34wXpG54Dx28RlfRiXwh5Z1rzzm6+BTrx1gvILxC0vHqNoxdc2lsc3ZdhDjRxhEfQuQuoJExjB6jk/EPD8J2oL8QOuLIjAw4jPrxv/7X/2o/+ZM/OeyGBXiILpJpyfaZKvvsevaAidxt9E4ZE+aP/tE/Oixs92pXJoMnTsd1iMEggHi/hE/hXMXlHQFB6k5Sws2gHPT1xhiXCTaqE8hL6PnraclzPo3OuF0Yl00b5CfEsDg2+RnfH/uxHxu29VyNKPurf/Wvbt/0Td80bPkzIMpS9mHLuyZAeJIe+iYLY2eiGANG3Iv1jM+wilWwoF6tMTx/+VJ7oQzSJ9yyecnDczea5x8OlaNwuBbuE0eOtodKz7zZ881vfkM5Iifa4Voo0SKr6nk5OWWwqHLR9WbbYfEoGhwZjoYP+PkejAck0fERTZPC9rdf61QnBrYGGoXhZ6gVbq7cbh9//uX2P3/lQ+35i+Uw1/kd7+3wq5BD5cAcO1kOwf525eqNduN6OQB3yylcqiuqdqetXD3fLn7i2Xb+o2Vgrl0cnp1Z4jwNRruM2J2V4QOJTz395vaGt729nXj8qba8dLR94spye/7G7fbichnkYmOl2vLulJvlKNnJ8f6UOiwnALer5UgsDTshTz5yrj3+8NnhA31HlvYPzoVvH+277bkdTy2Vk1aOmudUhu39Cs0L6DyPw8CWA7bfTko5a6sVlm6XM3j4YHuqaKJ97qEysOWYeKCbI6gvdgJu3iinuORq92UwhOvPxazdTuycmOKnNHg4I+vhfF1fGDRz2Rdxv/u7v3v4Fgv9sdD/xt/4G9tv+S2/pf1aHyEtPWD8GbVcdWrTWNI/efTRuTC0UvSlCZPmvjjnifGTkHmCdvLQxkMWnNAPbWUsFurqR3aMpQnqq5uFI2GYH+v1zR31+8U0PGrHvBKTQY7xmXbRIz/n6qMdmShLFpGTPGkJkZMA6gvoizkw+qQNC6WxQAd/Qo7V73mOvWG7s7iHX+XEfVBeQM+inF95kvmP/uiPDhevFmA7eOw+oC8Yr/BM1tmxAenpX3h2rI5xyi+e9I8sjKE62kJHfwPpkVdPK+faJ684NMprR785HHZM4nTgDy0Y0xGSF/7FdjJcCKBPD4y5OIF+cGTwnHEmd7yELl7E+DKeAt7IXZvqRX/C07xAP8A3hI5YvvXnn//zf958lgCPAbnoy7rcPm03BtY0e4RSmGerA396/fRVoGB2PiiObb1pneoZH2MWQaifAQsohUng+Re3P3Sc0umg3RdXbniy4PaTM4jCBbPwAWM6Oe/TxaE/zoPN0tQd1++R8z6/D5OQdLJ0nDYoJPlQDgpropv8vkrqSfE4MWT523/7b2/vete7hvGmXOSPhjrq9+3nWN0ovzEzaWxxu8Uw3M7YV5NyqHKnmGNsbpV2+7hgGZwnHmtvefOb2jNvXHve4o1PPdne+IYn2xue9AsC93brKvsQ73xtYR7IVHu3b62UM3GtXfXrnWtXh2cq/FxYu/sPFE/157s8dGrgrXhxjNe1d2msG85yMrhF3hz7YjkvH/rYx9snL5xvl5erbjlXq2ge8YXfE23p6PHqwYF2pWT3cjnSnLLrtbhfqsXdcz8Xr9+q45V24dry8IuttQ8tloFddWVWV5l17lddqwdrETt6Yvg2jYciV1fqqv/qxXbh5ZeGb1tdvlBO1EsX2tVLV9vVi1falfOX2vKly2215Hqo5uPxEsKJ6uPh1TvtcPXDVwe8OfVIOYLDRxZXylEtB9F7eIafqVcP79yphbLk4UV3q94afPPq8Iuj1RtX2sHbN9ujp463z3rmTcPXhp8499Dg1Bw7VDpz5GANlds6F2sx8wXg22UsT7STNTZHj5VTMTgxxYCBoRd1vOpYgrjOoycCXTIOZG/euoVJJ12gmOd+eeIeumNX3X416VeIjDMDxx6Z/9G5LAahyUgP41ohC0gWypyLU4aOx9DTdYuYoDx9x6PFgf5rTx+G3q3HkDmW+WVhsAhbCAW3YSxc8rXFnv6f//N/hoXZFbZ28RT6aOmveuiQg1jg3Gkj8zh9y8KlH+kziGMP0CWvyE2M94yLsuxC0snHuKCJf4uwduRB6vXQFhiPPoTP/hiUd4xn0MZb3/rWYTckdp3NJy88sEu5oMZX+iuQbeRotwN/QvqfAMpxBuwEOEZbvTgGdED/petz6kZeQU8THKuvHnlzatDXL/YVX8YuejuJVtLCd2J0PGNiLcRb7LoYLccgj5y1oT/kJc7OFd7oFNA/u/LStdOPjyCtH+9ZoA6kLwK66UfoeOuvLwiYB4G2yE+f8FROzBesZ70KEx2ZInSxJtyHq4GvW096FXjjGjApTSYIsxDmpoUefT0gLJ0Eec4pJAUgYIOWB7EMhAex7Bpk20+n+zY2anunMC/tcfl+oB0nzIpJbY9ppIw0Mg2cm8B+Yv0P/+E/bP/tv/23Id1VjhcgcmSMMyVy1WwsGEzG2WSAtBXlFICOOM4EMJG8n4Ivs+qBlIJbHB4Y9OuEQzXx3BI6eXLtJ6FrP7ll+O60lVpw7SJwBsTDA49FghNiF4ZOWvSvlTMDHBULqm+wOB70qIybSX2QgfLALceqeFx7CLKYEpsw5cw8d/5C++WPfrw9+8JL7Uo5MbeWDrVWDszS8ZNt6djJduCwTyEcGp5f8dIxH4P0IjAfM/TxRrfNLty41W54HqYttWu1+F+7VYtkxcvVZ++AubFa5fcdbCv76mrjthcbX2+3Lp9vq9cvtqWV5Xakyuy/dae98exD7enHHm9PnH6onTp8tJ2o9o6Xw3CoaLUb19pBXxVevdUOlVNhN8VzLkerzMH9dWW8UlfzRdc3mq5WuF08HOBIlkPlfTUHyonZb1dm+Xrbd/NaO1SyfercmfZZb3mmPVMOpLft+tnv0kGPAa/WnLvaLpUTQ518OHN4GWHpgZ/7DvKTQY/XYyhzNZwLazN7HdU/emVuc1Q4CC5IvvzLv3xYtKW5QrZ4MtgWfIsZ489Im//0Kk6FY+NLR+OgGPeEGGXp2lVWyDkHAs3soqDBnmjPToAFjEHVx37O9cd4yDygW/LE+MtCgl+LV66WLSTqaFc5fbRAs63KoqXdLKLooNu3ER7E+gTq6JNyIE5ZIX0RZ64KeBH0H7+RkUWOYxPnLDsWaPS001ZCPwYJkb2gLdBG+CVvzzjaAbHw4lG+Wz4+OqhdPGSHJuMnGP+0gRYYw414JXv6pX9kjqaxJ28xumhKNw5xEiB0xjT7GP+hp76xNf54EnqETmhBf56YrloLjYs0PAnaythC4oyjGC90j2zNP7bduYsEY27eucuhz2CM0BGkTeJ7GlIvcJy66OLHuNqJ8RK8QLmMgzGtct/63HPP/cJ69qsw0ZEBFWoB+8oiNnxIcgzGhSJ7FsXAh1lhjAzmGP1gE47gWMcoDmOiHQ92cVwMGgErw+B97ud+7uCtGwADSDihOY2X+43wF/R89rzrS/L6MuMYcqx+n58gPaFPp0QmgZ9X/9N/+k+HrX1lOIV/8A/+wfZ1X/d1w5WDyc1LNh4mCKPAiFAy5dMeejkHafphXBlFx25L5M27SvpisV89WGyHD8sVjbWf1lbd6grnwOf8Ye1hVbs4+lp1/cqn6DJibnPcqgWZ03Ly1Ml25OiRtbJFwy9bipnB4ckChjfvnPDqe2+qvXmrrt6r+NXlO8Mvqv7PRz7RPvzihXa5HJHlwyfb6pEyOsfPtEMnzrSlIyeaLxB7VoUTc8jzKGWczpw53c6WvB4uI3X67MPtyOkz7W45O8fPnmt3yjjs82K8QzUxH6or8keeaKcfe6odO322nK0jwzszzhw91J557OH2ec+8uX3pZ7+j/frP/9z2peWkf56f6j/6yPBiuUeqjdPHDrcTh2vBO3mkvfHRs+1XPfOG9jmfUUb/sUfaycpzu+eyHaKaK5/85HPDx/VeLCPtoV35R0ucvjvlVpKw5LZSGcWlm8vtzY+ca5/1tmfam594vMoeGRxPjualq2svmSS7YVeiDOCwe1TjkttIw8iXXB0Pgn8l+N9f6V9SqjBaaLpAsTiiy2gJbg9bxOgeg62MZ7a8e4KDw9Gx2LM90S/GLk4M2vRRXh9LT2DUoz/aYXOUQZNNsdDEcaC7dD/obZXj0I/+Z6FzngD0LnCMpva0pQ5+xGRhQVFPn9CO49DTCr2kgX4J8vClf+FXfUh57fe2M7ID50LGwGJPHnjD85iXPgY8R+ZZQCMvcZ+HR7SMa97hEodBeTyw/z/7sz87tMER4MTgP+OYENrS0cSvkL4nDtB2gWxBj6NpzMXOBbLPrkzGqu9rfxxENukvoCtE5r1OzQL9SlvssXXRHJpEVzweD7wklqeP+oaWIM0YsPHkwobQP7RSLzzr37z8T4Kx97C/xxrMwSCy107x8u6f//mf/671rE/DhlyUsvyH6sDEW0w6F6fi8z//84e0SYMJSR8LMsEgx5jEsPGO/Z6fp2bHQDnKa2vZz785MhQK7dDvj4Px+V5Cz1t4T5iEpPfxtLIgz/hQQiBDMqbsFJCsOS9+Zk2JjAvH5bf+1t/afsfv+B3DgpKxMMnVy/Z2ribQDx+OwbG20IOMsYXPy+GG94pUuvI+QrfC+FRYWS5np5Y57Q7Pc6hftBwP3yNKrG45NSvliHjhl1tGHnz1LIw2OS6ef5FuF8BzMurEYPolkzaHussVir8Vz7qUE/Ps8y+193/8k+0Tl2+0G4eOtnayjOXph9vSyXPlyJQxPHaq7Tt4pJyYWsSLn+E169WbVT9XrrYOlONyyIvMTp1oZ8sp8AzM2ccfG74p006eaWff+LZ28OwTrZVjdODwsXa4ZPLw6ZPts55+Yzkvn9k+95mn2zOcljOn2qMnj7fHTxxpZ48fbceOeEC5qpUj+PiTj7Rf9Y6n2+d89lvb537mW9pb3vJUjcnZdu7syfbQ2brKOnOyHSoDdd3tsOLtyNKB9nCN1yPl4Hnb7vAtpBvX2oFybMpytNXLV+ry7mq1+2j7nLeWE/P4o+1oOYTL5dh4Zul6OTq8SguLF7Pl10di41P/DX0fni1yPP6rwfbiwLXctRLGnuG8UDpoR4zhtEjSMfpC75588snhjeJ2XdkaFzR00QOBdmg4064gM67i6F0CvZOec/mCNEZTPecMJh7otkWPYxXHAfCrDruHZsKgw+ttJk05C6p09RN6kFcfLCj6o466FiU8Ado5V1aboelYkJ407WdXSf9CL/1PHWXNNXXlqScf1EmQzwYrEwfPOIG8PoBy4UmcdgXyQTMOp8BJks4xIX88gTbkc2A8B8KRpSPKGSP0ezpC2og+0Fm3cPQ/8grCm52H7GoYd3LGQ+ykY4HtjP00XqGhHtpB3wb6vTwE5/jG3ySHYxrQSDuO9dcFZmxzeA7fgmN1xm3gQftkpS9kqoyxwBv5GgvytJkgHX1lpInT1maIPNK+8wRpP/zDPzw4Mtb7AF3zT6x/024pBRs6Mm4xVWe+p5ie6MxoQNCgn8BBGCSoKJVAaALhUwYTTV0GymB43oV3qTOMFSODLs/cro+dF1dpJpL0gCD6Acr5OH0vgWwiB8GkS5BONvovUCohCiY/sUC25IwmRDlyTOFAfe/t8FNXuy9eEe3qxk+sPRuDD4r7G37Db2hf9VVfNciYArv6xQealDtb3gxD6Kc9fAgZ/+QPx/U3TCwGpeKhTum3d0fculH9rkVzZdk7Jw62Uyd9fdtPR2tCVhherlfl0ePA+FmyXzcN3x66vd73KuI21S3vNrlLJpV31xMspeRVd03m1cbtMh7VxtFjJ9vJ03VlWW3tP3y0XakLpo+dv9JeunqjXVop1jgsFVarXDtyosLxturB21rAvYuFtIedCNtGhXx3aZ+fWJc7xvlya8xLA+9WH16+WWPtF0Rny0l4+Il24MSp4Tmc5RvXh2/LnDteDsvRugIp6kuVfqgcjoMHylhUfKgcEc+nnDxyeKDnYd7QPnCoZOkZoGKFmHzjxi2vg25BlQzP1uL4yKlT7Uw5QJ6d8QI7X/2uQW13r19pty5eaPvq+Olytj77bc+0Jx8+10qw7dqVtQ/YuWXkK9lHj/oKOkOmjzW3dLrGY/iFmbMaS3f7OKLrudNRZdHmxHjPj4XRghOd4sTQGwsKx9oVusWI400X8yyDZ2fYDw4PfTXGsTcCexN9FGvTPEBDWQZc23RaO+Eh+oyHLAaJ8aQMo94fJzgXlNdGFgs0MxeDtNPDQopH8xGdLKqOw4+grn6N6TpnH5SRjs6a7n/q2aDwA5GTMuGXHYq8YrPZAbxx9vAz7gsM83Odp/AlTjqgG1vnmPPm+QwOCoeC86VNa4OL2Pe///3DmqA+26994xa+xAnpm2MxmcVepb89347pAjunLplF5sY64+gYon/q0ZuMQx8gx+l3Avkmxl9kjn5kNQ2hESirLjkZGzAuaAkZf8FxgvO0i55+kxfoExsfJw09MpdPJ7UjTdA++WhrzDe6fZrjSed48VK8f/AP/sEwzoF0PJjT9KF4fVddxLzqV0pjbLovtNnzMpTAAPsJHEHoNCFFYU0qkykCZ3gYojyo6yor914JhmfIabHzIubIEKZJpIMQQWwW9iLIRV/JLHIQkw1ZcurISL6JnZj8DGqutCiWOGlJR9tki+wzHtIZBDsvP/IjPzL8xI0SeepdWZPXguCBabsuMTYxioyBe9bGQ9koa+Tcy117MZZRdA6L2z7D+0SWlCsnZxBITeyVMprXyzG7uVJj7MHGM8Mn+425d9J4f4zbG16oZ9ksP6bo1X8+huju0WrxUHmldYNzM3yh2mZBOTXV5OAIDA7Tcl1RV1vL3qZbK/9LN261T1y40n7hI8+3//3JC+0TN8qA+kZ2OS37jpXz4mfPboWVw7D2AKvJv+bGrD00W6HaHVA8HFgtY3G3+lc0fMPI7sy+w0facnX05XJYrlT9/eVUHDxToeLVQ0faNbtKJS+33E4cL2fjUDkv+8vI7a++HD4wvAhvqZwie0onS/8fKZrnyqk5Zoej+koOvtd0686+VtfO7VbJZPlm9fFaLVzXl9vqtRtttXRj9WoZhKuXh/fc3L5ysa2WE+O5GD8N/4LP+oz2WW9/pj10quZY9W3f/tXh10fHvcb+2NHhXTB2WzhP4n6sOXM5XnumiZxKHgkDuoTKH16MeO16u3jp4jCnORAWMnXpHF0XmyvyzX+ODHtANzNPBLeaLHj0k/2JcU6g/3QfPccMJKfFAsfWoJ2FOf2YFlJms7LyzZmh53WubXxlMZGWvDHMF/wK+DLXlDOn0E3bkxYLkK6sc/XJgK2QBuhbIPSbzHuaHIPIKUF55dgUsjMn2em0J9ZmEFqQuM9HHz/kECcjYyA948qZpQcg39iSBbAtGdsc658gzTke6YrdvMiwryPGS+wrqIMPAX/6LkRG+oFHdNCUBsr2/QZlMxbKh8fEICZz9UKjh/TQ6fOkp451g+3XH/wLeA7/YlA/PCYW8BB5iOVF7xyLjbvxJyf80wd01Q2d0Ay/PaSPoYxd1b/+1//6EKeOstoT9KvWH2/w/YEhcwNs6siA52VqkfOszNo9pBEYFtu97mkzShZUSpjtYPcf85CuQPgEYVJQUEYqD+xSPF46ASoTQSUAARLcgwZKEMfOMaUDymyCrA/coFRiE02cK48onCBPevJSpz9PObSNB4Vh+L1zQDo5RhnFxkW+l5ShQ2FdLRkfjiWjQ8kh4xEaFDH9Q9t5xjB8W+i8at13VUrth/qrtRDbXfEgrq8cuz3k7bdHagHdV9ppF8Vr+3kvw9U/fR/sQE2Ycgx876imYtXT71vrOxjlvVT5msrlGJyotKPt9t2lduVWay+Ww/Thi1fbB89fas9evtY+fL2M2b5aPA4fa3f8CqnCahn6O9XPuxwgHlE5V8PDqprFdzlB/Jq1d87UJJa6nn+nTu5UldVDlX6kFrQjB9qdA3fa5euXyoFaaQeOlmNW3tWdpTKMjEHR9uDxyaMn2tEDJS+fY1gu3svZOui8/oYHiqscZ4raH6w+Hivn6lid7F8u43zlertWDtm1qzXWF6+UU3i9HJbSMe/lKWfhzpVL5bxcbivlyNyqsHqzHJhyUr7ws9/RPu+zflU7e/rk2g5QteONsMNPqIvH4QHodeejuCLyAfo6C3rjpPoQCvQkNoKxZQcYLroS/XHO4bDoRrdcjbMRdmbpVL6iS5+9g4K+cU7MK3Msiw49ls4Jj8OjXXwlBLP2bTPgGa0Y/MyzGPyUSTmxPOUsGuSg7/qUelmYnI9DD3XNN3JAj5yVib3NbYS1Obm2QJOXdskVtMuBYIvVc7GFHp7Ugb5tNIKkSyN/POOdTdEGG8LJwIs0a4SLLM6LsZevTUF76odW7JoQuxPIx7/61hGOr3w0OSzWI/pCL/SXXJzjIX0T4xWNXtY5Vl7odYg8+rLhFX/4cZzzSUFfYDy+0B9D6OcYz/jXF7SMW+iIw5s4AcQpl3z18Yuf6IE8MtFW1ij1ILTw0/MI0vo+9udkwR/4y3/5Lw8X0s4BjTgxjqtPGz4X02MmRwZK2f5FGYKJD/9iziLoQ1CMBqG6SuJZu01EgYAH7k27dm/8KsZzLoyT+hSLwCgQAemIEGEFSRceJBhICkIRBH2mdAwF48poO9f/KE76GMVVJwohj2wE5aO4KUcRGTSGQ7BwMPw//dM/PYyVPAht9W0ruo3HafmCL/iC4dMOdmjcNswvB6DnK/ykLTGe6IH+gIkmxJEZfqKLRgW7K97o6+N0Php545afCJds1p8JWVlZHtY/7ynxdd7h7bsVODX7q9wdb54tB8FDwW5HnT33cDty4mSlL7XV/Ufa3cPlWN/e3567utw+cvFa+2gt9i/fXm1XDh1ty8dOtNtHT7XbFd85eqzdPXK4rRbPqyXPuweEojF8zbeM/eCuVPvFzdD71fV4kMVw5MsG5bSUTJZqYpcjc7CCHzv5ufXlq5fajXLI9h8uuofLqJdHdq0cr5s1Toer7SfOPV4XAWerb2WYbhYdv0gv+7ZSjs1dz+IYWw8+V3tGwVt8j5c8Tpcsj+Pp5nJbvni+3Tx/od3y6yS7L1evtNuXLw7OjF2Y/UX40XJa3lGO6ed/5me0M8fLeaieeR7GxwMZEDtm68O71reuf461n+x5EJ0BOkNPzHnH9IRBViYLFF7oEb1RTnmBjrMj7IcFil5bpLI7Q7fRsljbYfQMjflFf9NGwiTbslPQL/TRdGw+6pc5NJ5H0B9b0JW1WMYe6rcQnuWjC2lDIBNtsQnOzUkLhflIBmiioZx0ZbKQkjkbwCYpmwVFWy5WHaubdsNDzuX3/ZAfGWjLWIotiHbh2SMOjLGTpiznJXYjtNFRLyHtipOnD2L1XXy5oLbuZPcuupY+kCU5kYNz8tKuWF7kHv4TrG10Lk5P0pUzro7DF/oJ4TP89yG8RzfQGiOyQF8MjiMra0r6Ej0JT4kT5Kefifu89Cn8hR9tcOKc0w15+Dau+qD98XyNPkoXpLkt/J3f+Z2DEyMNtJedWfRLPya+L2YaZnZkoJyZ79nMmfHeB1fwmNFJnSAsuzU8ZF4+YRmAwXCWwoAOE5I68iPQIMLtB/FBAr4NmknAuEBkJGZgsuVtIoqz9crZy/aqmJEx6L38olACWcZ7NvG0R7koEMfSFZDzKCSH8su+7Mva7/ydv3N4RkbwkCWHU/sUfCx3421sKaZ2tGHM8MWYZJIrR8kFF/hHatyHh3GNJ/WrmCPjVfvLw0O7pdjlqfjgol/M+Fm2W0W+KL3kQ4eePbGUFj9r32nxcG9dwZ08PfwC6O7hY+3iyt327PnL7ZfP19X6yxfb+1661D50+Vp7oRyY64eOlPNSjks5MncO1tX+wUProQy/Wyj7BfyVURraKSPlqLov+A7RcF59IRE/I68irwTpbp25nXXk0IGKK6Ecris+isnhKgetHT3U7h48MPwM+8pyTfQidPr0uXbUL5hOnGm3l461m9WHq+WcXL1Z4+kzAyVHHNmN8ZHHkkzxcXd46653vDxSTsnJ4vlYyWv16vVh92W5nJflK5favls32mMnj7fPedsz7bPe9tbhvTDHq78+MXDi6JF2ooyHW3jDw7rrwW6MHSDjbgxhLWuQylwYz1X06J+5QF/ZAgaM/tBJbdJfOhU9U04soGex5XRzaOh0rpTtDNN5uzYccAtzb0tCXxj6sh6C/ng7GNOh/6B9YdyuNNBvCzB5mO8pF9kE6Qd5kJFjcJ70LN7mI3mRhbnMUSLPLF5sgLYEx9qC8KoMm0Ku7Ax+xIL53/OQOHOebeBIWLQ4Lq7EORfGXrnwkAUV0EUzbQjoiiHHYuUS8Ip/oAtkqZ/aQTtl8K9ueNe+/MRxYtRL+fQ5tg56xxiUV0a/tYu+WFoftJk4IfodHrQbmqEPOe75Mn/UiQMRviPTPvRp436P03se8JaLBrKjn9IyBvqs7Tgz0hLwJV2w9nzXd33XoAuZE/pAR60d5FL6OZcTA6+ebTNio+8x6bwF2K9eCFjwbAWjYhFOhzEf74uABBNFvknniopSKgdiAg2SvpcQ/qJ84TnpBpizx1BRALKhNMqJc0wmQuorK1AE8onyCJkQ0jJRlBGrL5aHDmPii6Ie8kXfQmDHJb8Cc/XqKpYjhRd1w7vYuPX0ILxSxBgAkJ+g3poRvN3OlA4cM67K1WLp2z/Xq18XK59cvGTNAn3m1Mnh8wNe7e+7PtVS23/AN5XK8bl9txye6m+xsL8W4KVqd6UcnZfLyHz8/MX2Ui3kV1futEvKuDVUzsv+Q3XlUk6KNt2mWXs4t+RdYfi6tVs3FftVVE3haq/Gr5yFtY/0VUMVhvGovzvlPPkjAV/P9ryMM46A21q+5uu9KwePlMFcWm0XaiJ/8LlPtBdvXCknpvg4cqytVD+uXr3Rrl+81o6uHmhPnDrXnjhWTuq+pXa0Onbyzko7fKucw5tX29Fy7s4dWWqPnDxawYO3bv9oY83YcLXIx8O2yzdvt0++dL79jw/+Snvp0oWhD4+dfag9UYvYqZpvR8txOVqxNy17nwwLsPbz6eGw+rl+VH1ZC0PX1zNfidZk0oFsNgK9of+CYzprLlhwGDA2gz1gaMGCYSGKzmkvOh59F9gNtz08tO7Zr/z6hL353b/7dzefObDDaK4BOmTW8z+Ma51v1ocxxnVCUxo+h7GpY3zqjzRzpJ/3gbrmN6eMjHJbTRkyUT70lLU45Pk6i46LHeXRzzxUNguSWPvKaycykAboq2cMzGU8qk/W6hoHnwXgBIWnvn8BeoI+yM94O055EAvy8NHnOUdTHIRXfCYfT86z00SP8IpO2tMPacqpI0ine8aErVTGWiMmQyFtKhsZKssps4ukDTqrDlmQXdrWBrnhN/0Iz4lzDMoK2uBs9mPfywRyHiTdXGHf87yJ+vhJvxyHPyH6lL4lPfSTlzT85cc4+ps1Ql5opWwfIP31WMnf+Tt/Z9Bx56AMfTOGUI7u3E4MvFoqc+Cd73znd1f0LWtnr0aY81r7r/iKrxje98I50VkdMJEoIYEomx0Dg0HBdMqiKiakIIMmRmsvAU/hK0qagRQ7NxF4tBZ1MoBeAVI39UMjdUFeJkjKZdKkjiAvE4RCyqeE3ohJ3pxL48KBMXmyiKjbj42AVoyjgF6UOPyn3b5OzvE+7LYVLxyZwUH1kIlyNaR2Y65cXxv7yxcvtLu1cPt+0ukyTEV9cDw8OGtP4vYqR6a165V+o+peK2fl8o21K4Hz5cB4lb/NylurJUu3hqof1Rk3oN2fKselJu7A49A896gWdJPZpLXjY8wqdYirXxVVz4afgt8uT8Gxr3TbiblTjsDt1RqLSvcTbq+tqWLtyOEj7cqN68VHXWntq6uzfXXFsv9u23eonMMq66ffd2/VeN5abYeKz5MHyrlYKgNa7Q4fUSp5HCrZHT2wr53YV732xt1L59tDS/vaMw/XlfWJI+1MOTQnjjO6nmexqJShLmY5NR54ftFVbxnq1dt32rEyZKfKcTnmwd0aRz93Hmb+0LeKjJ2TQS4Zy7W8IOM6FFtP65HxT6Bv9MjY0xF6KN0x3RKb7xZG5SxCLl5c7NAt+mOhMVf6K00BTeOtXGyFtO/7vu8bfpXnI3Tq2k30C7zf9/t+37DLyCaFRvqjHbwEQx9nABo9xvWi8xwtvGuD3us7PhzHtpEVfjnyjslAGbwpY+6FX4FzYC67lU8+WYjJkJ0VO7e49wusRVgbgEYWcjyhISinjvaNhwXR2OFDHYuRtof5XLyO5aCfyoZXyPH4POMAoaPPSQukBXjBszRjb0HFJ/sVeYoFvKCVWIgs7Arpi7HR34yN/jrveQstMX31TJb2PeejvHp9eyA/8hF6WYnlC2kHH8rEqTeOeJWP7hjqqicoI1hb7EgaZ/yQj36hEz2A9EUcnoX+WOj7ZK5yZDjC+kxHQyd1UzYxnkDfvC3eW+PJPenK6C89VafGY0tODHzKS5gTnpnZ6AFgymYb0VW/qyMCTQcwbSDivAgmpIll4lNKA0lgEYgYHKu/FxE+wyvF7JXVucAI51YMyM9kSH1pJm3qOBd6mo77BUL91FPGuTJkKmbY3TLyVeGv/MqvHG4d5UoYtEuxBIofg8ioxdAJ+EY7dRLwoH3IGL3C3761MVcub9T1AG0lVOHqb5V1+8S3iO6Wp+I53iMHy0gcOjIs0Lfuclxq8av4pVvL7cOXrrQPXLzSPnLtZntppRaCyru97+DwyYCVchDurqy2pf1loJfqimngl3PyqQXcT5b3H6yJ6qHWcgKG20kciQrVRDkpFaqLd6rcEA7ur7DUVsoZun73drt483p7/sL59rEXX2gfe+H59tEyHh974cX2sZdebh968cX2XMn8wq0a5yK5UrJae3Su2r1V43flRitPpx2/vdoeLv7O7q+FY6XG6+ZKO1R9OVJ9cAvuUI3L/nKK7h463G7uu9NeLCePw3ej5pbPDtyt+vvuknktyCXP2yXLOyVLTs3xmjsnq55bSMcY6mNrH7jcX3IoSa/JnSwIvsrn10fS1+I1Y+mtyj73cMvbjSs4Hl4kWOnmOL0SM1b9FrIgLboa3aAP0um/Y22pZ+7LN+fF9MtxdNoiyk5YQLXH+fbgb/SXjn7e533esLuINoNrd8Ziz7FheNmUXFAB3oe+FsQ5ngUpizch9fVXf+yWWFjwLR/PsXX6L13M7ll4LJD664FkMfmB+UYGeBbIzGJgd4QsLFaC/mtf29LRNe+1kzHQHjnHOTTHyY8c3fp3bGdHm9rHv3qx3eY9+XEclTcGEIdNHfwJvW1yvKZLa4t78pyLySY8JqRMykdmyuFBn8lDm2SqP8Ydz/qoPLqCemgEjtGJ3iVPu+FDDGk/6ZEvmuSSMVdGW2J890H6OK0P+oBe+LQWoG18gvATvYu+9cfKq5exTz6axk5IWuScvvZ9FKA/j57ileMhDa3kJ4BYXYF8/XjkPe95z6C3gbHLOGp7qzsxwVqvtoEv/MIv/JbqkN2ZiaDs3/iN3zh8+M2T5FG8KL7OUjrn0m2rmVi87Cz0QQQVQ7SXgDdKCXEg7DDwYv1G3td9/bJCXw0ep4LiqUMGYCIySJw/TobdktBSRr8dp44JQmaMIKeR12siq+NL1WigxzBSPsfapIDKkK82vUcmP8lGkwNjPIyFXZvf9bt+1/DSQwtGxgAN9U1q/fRwt4ctvduDMfbFbLtxrpg+NcaXa+FdbWceOtMOHjZJa+Gt/+3K6NPwwcfLpQdFc6V0Y+nAUjt2orz1w0fb7ZrcdmE+fuFie/7K1Xbh9t128+DRWuSPlPBrQtXCvs8uR8Weq7FADy9sO3Sw7fP8h/aKxp2SIWkP71sZHJi6+ufAKFsOC6eqzG85TuVwFi1f6b6xfLvdGIzMSrtSfA0fXTQm6+PiWZ1q9ZUJ7LmdtZ+Kc+Doa8mqwmHO02qVLWPoXTHHS36njhxrpw6VQSxHZrWcnP1+rbR0qB3zfptyPm5Vm9eulQNz4cW2evNKe8Op4+3xk3W1XOP40NLBdu7Y8Xa6yvmsg7cZH1l/SNqD0PurDW9L9jXwW0Xbs0lHGMiSBf7s3HhbsgetjTve3Z8adoyqb2vfoCqDNYx3/VdHJeohXvsF1auv7KIb4sjCuEJ0NmUghlDbFghl6Ki5T1/pLaMunyFlCOmcPHNIXuilfW3YMbA788/+2T8b9NECYfH1Aco/8Af+QPt1v+7XvbJIqIOPhFmhXtpOu/g0n2LbAJ/mE17NAYZdvnLmMj44WRwIx+qRA2fCfBsvPvpiruuj+srk4iJ9iZ0ILXnaIDf1tQ/SshtrHIfxX4djtoXM0WcLMs69rNDXjv7oW/rPJmmLTCIrAfr6icN74BxPsV3RiThVZAraS8AHPQLH2kYzeoR3NPXXOZ1iu6STvSCdvBynr5Bj9C3oZIMn5dDseYf0VRy974/FxsixOMGYsPvWB7yk/EZtgHLyjQcn3prDkccfmZGBgI7+Ra/GQT/TV0F5NN0OonfazA906MW0ekBOPjng8zfGI9A2J8Z40pMaBz+xfvd69pbwaslsEXUl9HQx96H104n4ki/5kuGNsR4EpmCUnFKY3AIhWPQ8pGdy6WxAMAQoKCeOsPYSDG4Q/sQG9Ad+4Afa3//7f39Y+Dl2f/gP/+FBWdcHclAU73X5t//23w5Xc34xZNeEM0AR0SY3cZSG4junaO6N+uAW79cvw9D3jID2Y8wyGVIfPQ6IB7QpvnNbz56Tse2aXzBxLGM4yF6bCWgbP06MtzMK6lswPCfFeQU/jfbuEG2cPH6sHJTjbclzK/tqPBWoBfNOXekvM0plEG9cdZW1POxkHKjF+vgjD7eLt++0Z18+356/er3dOnio3Tl4rN3ZVwbYwzJVd7WcDrs5dg2Ku7bvcBklL5GrdvbXhN63v4xTq4VX0G7Vu1k+z7U7dTV09FA7f/N6u3TtarvKIFa/hiW4nIUD6paj4wV7XsCHTztHHKa7w3k5NreWq+3ltm+16t2oq7ySyZ3lcqzK4SqT0Q4fXGpHDx/R3Uq6Vf2+Ozz/482+bv0cuFNGoxo8cNdzNrUwlfN2q2Ti203LN66VA7TcnnjkTHvTE+fa6XLMjty93Y4W7Yf2L7VHjhxtjx8/0U6WI+PbSAePHKhL+bpSXCpH0fM7VW7lZjmKN2thKZ695M7P3a+bfzUua7faKpQYHbv1dKAYHZwwMjBCNdZcmuFn6JWe+Qh0Kfre68ZYVyYhNORn8WFwOTSMehwWAega20GfzQs6DerlGD8W0x//8R9v//gf/+P2H//jfxzmmfJ2bb7lW76lfe3Xfu1wa0BZPIT/xBsh/cIHni1qFlI8SMdHQhYQAc/qmu/qyE//zCNp2s+C3csV1OUssA9oxIEBZbMIp076hje2Fn8WELJF34LeL9jKBo6lkWNuR7HL6kbOk6COvrBNYvJAwzkeyMsY5jjl8Ab4jxPHUbAmkEfaJCP18aEcPsO3ttBDVyAjQVvaAPloibWZtvFNDuRCjs4F/EgHcRxB9chSWfSU7YEn/IS/nCct/Q4fxoF82U7rAn1RDkK7byM0IXTRk2a8rCf0xNjjLw6NQG7S9Ce890EaOvLFLo49pEum5B7eyEZZUFZQX5+seeadi+QexjXPc3HGS57v+rmf+7mfWM/eMl4t/W1g3Zn593U48dtMYIBcqfvCrc4SBsHY0rRVaVL3E3EjqAuTyiYP+vxp6TuFafR5shb4v/f3/t7gJbtn/8f+2B8bfsUVOVBmzghnR1lXQr/21/7aoZx37HAklKWwFCYTKJPOlee73/3u9i//5b8cnI8/82f+zPCMEnmqE2hLYBA8Oa5NdF0F2Emh8BSd0pq0qRMaqY8H0DY+9NH24fd///cPC5BfQPlqtolJadG0SHICLJgnauE9XgZqqRblIjI4M3YAvPju5o0yRBUstj606KVxN6vM5XIMLtwsI1hqu2Khr0l5uxby2yvljdyoKz+/7inHgsNxxy+fvI+m5HOw6B6svP1eGvfihcFJsohfv1OL+7ET7crhpXaz+LtSZa973mV/GToPCB8tZ6ucBLee7lT9levX2u3r1XrxVAIqR6UWB8/CVPqtmzeG2y37by8PP2f2fM/Z0mcPLJ8oHfeFaD+zfrGMzLOeMbhybXhD8ZpYS1dWytm4UQt0panz1rc8XUbcB1mLZgUPEB85WIZntc59J+n2rXagHKdD1d9T5Ww9WvQfq/bOlIN46kQtcFX+oA9vHliXrX6V/K7WuF++fGn4fIN21wx1GTBGCCv1v3hwboaztWCMiki7QxcqQPRC3CPp0dec53g8JxOUt0gxyPSa3rAJjF8WX/wqqwx69BWUj+ENfXPKM2F08p/8k38y6DuwN/TzO77jO4ZbUXQTUq+n4RicC+aNOexKHn35eDIHxIJyzsV4R58DYk7pUxZA5/qrjvQ4FVkcwgPoq7ZdbaMVG6CuY2XFSUer50W6hcMiR45xEvGnvHIJgfFQD5/q6S+nQghtSBxZbQbl+mDRE9BBFz/sXewG/iNPNglfkVfPL1rkJC3p0Sl9wD/aAv3h5MjnmGRnGX15GYO0Sw7qC+qgwRHGX/Kj36mLjrLpp2NBunN9IH/OWpzE6DNaAiiPL+fi8JF0/cs5+srhDx/yOCL6j0dtRnZkndDLEaThkSNkLSIj9PCY8uilnGNp2rYL4w4E50ceyDem+kn/PvCBDzz7Mz/zM88MmTuAV3O/A9joIWAgRAvzV3/1Vw9OjUmtYzoa9EKNIMaQnnKzlIe+3G6h5ytg+LIj48rw9//+39++/du/fdjpSHkK53sinBG/wJDmy9PK2RmhmMoKZJXJ4pgCu23lVc8/9EM/NDwH44rTszAUC21lBPUpNQfGrSReMyNi69ikYth5zH7N5IFgBk8b6gVoZrzCjysAfP/gD/7gQEv7dpPUN8lMnME4HTrc7t5Zey33iTKI8j2s6jLfQ7N3V2uBqsnoBXccGS/Iu1mOzI1yVq7Von2jFnzPw17b510s+9rNO2W8lstA3PTwbBmJW2Vo3OgZLlTvtOsvv9Quf/ijbfXF8+3QzdvtuNs3tbTfXqr2Th1rS0880m499nhbLt4uHNjfzhf9i7dr0Sj6nJmVttRulPN0/crVtq/4Xq0Jva/keaCcGZ8WWL17u52tPhzzM+bjx9rJY8eHnzMfr3O3xvT9+nULVnFVffzk8y+3j37s+XbxUjlFxbsHjKnLHbfFqn/libXjR5bak4+fa+/8gne0Rx851fy66I5PC1RoHBlxyaeVI9PKIfG16zM1hx4+dbI9fvah9vCZWqDKwOLhcMndJyH8ssqDxgyfBdFiiDd6Fn2K3o7jGuR1Z2hN/wJ60AeQ71gco93nJcgL/ZTDB1tggWXcgRF1RQ30x8LBhsRQx3CLpcXZCX3B4u/DqB4Epu/6ziC7xWR3xi0ni5KyPf/O8eRcWxYEO5jmM/p4QUe7ymk3Rl55aUDOeNYv8wC97BI4j7OjHiTGAzhHQ/vsh7azEGXctIUP6Ynlo6GuNpWxuJir6uizhUX7yqdd6I8Bv9kN6futXMIY4T+x9lMOP/rPgbBzgD4ZRYbGUcCX9tJXtNKXyLdvP21BnxY9sTBHVhk3+XihF+Rr0aZ3+hsHKDLEB34yZiAdLfyhg562w6sA4Tk0OIR0ApQJj2gI2pSWPjkOol/pu/PQTYg8I+Ps0CgfHVEuchACx8aELCKzzDv1nWuzPyc73+5zUU12gTLsvKBfdUHxEz//8z//rvXsHcGna98OYLPnZnTalbovLPt5ZBAFEObBtPJRAMjxuOy8bW2G9KEHw+e2jx0ZhsQtF/22C8IwmDReVOen0X5C53aMX1n83t/7e4cHpSkQkFtoU+p46RT1f/yP/zF8/NGtKc8DuK3EQFNUCgeUWn08qqNtRl6bJjEv2rHnejgzX/M1XzPsHtV4DpMudQWTjKJTcjy42n3ve9877AiZnPrIkWEoGQP8UmjPcByvBX94jqTU71A5NmeqzNpV6lI5MTWJb91cu3VTdDk9d2rBL9+irdzdNyz+XsN/q2IbMfvNbQ5B5bvts1wLfFEoF6auuMqJ+cT73teu1uJz8trNdvbu/nas2ty/tL/dOXqwLT90vK2cPd2WTx5rF8sBebkauVBEX7p5q710Y6WdXy4nqursP+gqpoz9wUPt3ImT7WwtqGdPnminjh6vxu8OD+ZWVH2qxdOSf/dOWykaVy5fa5cvXuNrtH2rh0tWd9oHP/TR9twnz7cb18swrq4ZgHKpqg4nZbmcrFrcDtxpT7/pXPviL3pHe+KJh4b8O4iU02T4V8uJ8iXru14eWMf77qy044cPDY7MIyXHc77CXWNwunhkcA+6hech36psN6V3ZoyN8cQH/aArxtl5r28ZdyHnMb6C44SUcaytGGXpvf4K2qcXHBd6S1+0G51Vl44xknYF1LGI0ke6nYugvl305EXfQX857241ffd3f/dAT5659kf/6B8dLhjsGEtDK3AuaEMdcxk/cUSkm58WBTw7B3zps4UAr2jj25zTZ7w57+tA+IVeXtpjJ+wiSNOefqrrHJ1+UXKuDX3R9/DLeeEQmePyyD3PeqinDqRtsXLhES22Q9/0m3OZMeiRuuEfogf0Dg8Cvoyp9rOw9k6MkAV5Em8C9O1A8qQngL5ok16SVa8/eMOLMZIm31jbqTH28jNeeEHT/HIcXuVJl+ZYn7WFphgNadrRpv6K1UndHKfP2kxwrl8Za2XDk9Aj9JTXnscFOOIcWW2GfnQm5UMTz/qvftpyDDlWDi2/5HIbyfoRKGMtEOi6NaJ0f0duJY3x6tHfQbjVVJ387urMxPfNgCt3z4L8iT/xJ4bjDFQEKTYA4jEIL4JXdjwQvcCnQZmN8reCSTQZPzsVf/fv/t3hgVz36TkHlNFOCg+WAbcDw4HxjAtHwiRDK5PBBKRYjIlA0UwMgYL6iqiPQdpV8YyMh3QpEflEHsoypGQlHQ3BMX44Wj/zMz8zPCjp1x6/5tf8msHQu3qljOSeNo0NumnfIvHP//k/H3i3dc+RcZyyt8vJ8CsY4vGwr/653TJ8RBI/NQ8PlTNz6GB5+lVo7Q2+tajcMZ4mKbkeLL/FVVTpAGdoMAj6VgZXqGKKrq6utOuXzrcP/9L/bC+//wPt8MWr7Vg5PAeRq7+r5QFdPbivXTl0oN04eqStHDkx3K5aWTrcbh862u4eL7mdfKgdOnmmHTp2cvj1lB0W75nBlxfj6btbWWQyfKl7tRyNckRWyym5ee16O//ipSHcull9LkdmZeVge+GTL7ePffyFGr9y7qoOzpeKF99YOnp4Xzt57FB79JEz7Ve9/Q3tyaceKgPCCJXTUw5eEW6rHL1yYu6UE+NbS0z74ZLXiZLl6Rofv1CyE3P6xPHhg5EW0aOV7l07a58cWJs7xpweWFToVOaT+Zc486qHc/1WPvHa2K4Z54QsWn1aDLk6jD7eOC/R9RhUyBxKO+pzCiwoFkDp6ljkLCZxClJe/fAG+qN9zhCH/R/+w384vE9JGifabVgXVl4MaS5arOm0PIu9drTLkSAvsjMHtTFeDBwLHA/n6rsaxZP2xOhlgR70qIKy6bfzHtp00SFWh/zEkVfPAxrOzWfAq5AxSV/0Ubn8WskxqB9+QB+lCeTpHC008ZM+aS8LOyirPfnRtSyO0Q1QPo4AGsYVHXw61y9lBHxpP/3s5STdedLEygDdSPkE+sSmakPAE96APuHDGLOJbp3rgzRjKV8gO3ynrb7NcXsJkaE4fVK2H3/I/Eu9jAekDqSdHKOtH3Q9Fyv6Ic24Cak/DtqMrARthi90IWn4p5Munt3C1U6ABqfZ+iO95tKO78L0WLvs2QU8//zzF0sBvAl46gcnKZH7tr7KzEARjMlFcdzuoDxiwhI4BIKyymUyUkgDJhgwdON1C+hmoPsBF3YD6PaKRoEMdHmigzJ46Pnbvu3bhtjVkL7l65/eVOqWE0WgiLYDGVRXUOShz2ARyFUsJ5CB4CT5WaarJLej5JmclM6EocBkRDZ4i/EA+QwHmpxLD2UzxMYHL9IpZQxTlBr0lZfv1ph+mOye00EDn+ozRozF8EsijscqY1uL0IlT7VA5EGtfxa4ryKK1PEy8uuqt2C9q9E27y8vl0N0p56UW9NvlNNy6u1yOy0ppcU3M/WXEbMusbdHUIPhIZTlnR8vgHznUrt+60ZYP7m/XDrZ269Tx1h4+2w4++Xg7+cY3tTOPP9lOnqvj0+fambOPtUcfe6o98cQb28PnHm2nyok5crDkZPLa+XGLZ6XatRtSjtlq8dUqbX85aG71rK6UbG/faAeLvyPFy6F9ddV++1pbuV7jdvtKe+jkvvbIQwfb02841T7z7Y+1d7zt0fa573ii/ep3PNk+/zOfap/zGY+3t7z5oSpXBu7uzeEZnLu31tobvqHE0JYDc6DkNPwSqhy/IRyoxbM8QbtYy1XebTmyHH5avr4ICHQBjH+OjR+diHPM8MjPvHHclwfnPZSjEwl0LQsY/RfUp+/0QnDrku7Si/CGLlrQH9OhLCJxzumy+RB91CZ9Rst5+hLDDRZIv+ZzW1sevXXFTW/zQjG7oy46PFcDdm20iQY9RFs7+CUj7UgL/46lk6dYm31dwXnkq57+pK5YgJRFS3/ViazUERynbcFxz592xco6NhfNdbTJzjnZoguhlbZ7fuShExrqCdJiX9hjdtlxAgeQnLSnHWNOLmyVOI5L7FHahvRRHF6SN4Z+9ronVla/BXWVkZ41JeXNAcfaoa8uMO10s79oSe95wLsQuUFk1/OY8+ShEXuormNx6OdY2b5+Qp8G5ErG+kJ/6XL02fphDc1Dz0L0gYz7gF/BcT9nIlPn+iCfPvqBh7sA5CMf8GSueN7SBYF1q/h6VzkxM30zaatYk8QuY5bdGYPnqsCzFX65ZHAJhdAyqGKCFDLYyiVdLEQ5KEqfDwTeD4oyQvJBmxBFyYAGSQd5OZ+WbsK4teQZGcd+tcSR4WxQQleGdjP8ygK/djI86Mujdc54OxZH+fWJguFb7EVItszt/HCEvumbvmlwlFxRmmwmJgOjHqOhHjmgxRAxIHhGSxmGCC2/pLJD5DYVgy5POSEKbxKZ9HZx/Iwbr8bRr64sXMMYVnva9KCv20W3VnySgBNyoJ04dbqde+Th4rWcmnI+7D7cvLm282QCXrzs0/4M/FIpbOV7cd0BE3mlFvMaqyp/cLXSKq9Sh10O95o4PMOzIdWnFUbqVhmscoaWb90ZdkNquW7LRXP18JHhbbt+5r3/0JHhUwW39u1vy25jVbnhAVe7PXaH1p+L8Yul/eWQ+em1W1urnp+pNLskbvUMjk2Vs0vT1ndU1KcSpRnFF90ox2N4CV/Jp/gcvuJddewyeRC4NLTqSKtFspwUv3IavjGlZsUcmRqNtlS0nnryyfbmN71h+OSAh46vXC6nvsZlaWl/e6j05mwZFbf0MheMSYw748ZpFeiJNHpBf+lGrowdR/+Mf+ZR9EY9aejRCeeMGn1zK9kVLFrqB/2c6Y97pA35OcY/Xm2XM9TAaRa0mcUVDxYpdc0lsXT6zgmyg/g93/M9w/yxWA06WmXUQ8vtXTs1Xj9goaCP6qOvLNrmlbqgjbTjwsP8Dk/6LqgXeTpXHj/pH2gjIFMOl/aVSR1yRCtjmjFzjJ4y5CTN+BgX9B0rY46bYxYct76Uly9PHWEehLY2hTgR0RPQb3S1BXFwY5OUU1cdY4CeNHXU1Xf9lS5NHeVD3zGZo6t/cUDQkufcMUTu5CawkxxreuHXn2JjFL1nS2NPo2Pa3y7Ce5D+wqQx0A/9c6Hrol8/01d9U7+niUYfyCPHGevEfZDWl3WsbW36QQr9NsYBGZKfddz4vO9979vVXZgeu7Yj0yO7MzVZvqeE86fXk18FAjKpsjNhkfdQsGdELKB2FxJ4e3YITD6Co1SMRQwD5ST0KEQmeM6jfIRN6TPR8AApI875ZkF99CB0QpOh82IuDos+2q2w64FHSgG2KE1mOyCuAtTxqyYfb9RffaA0lNUEo7iUGf+O3X/8b//tvw0eOUfCrSBXnXhj6PO+BLKKUTWR5TNw+EJbcGyB4JyYtOh4nkcdferhXH0Oml0nVwHKGb/syCijFvncuV1Gp8Tj589udRCVfi3fXK68cqL21yJjB8TL8A6W4Tp+si2Vk3GzHIUXLtWV3vJKu0amRetajduVcoiu3VptV5d9z2ilXb6y3C5eqYX58s328tWb7fkr14efa3/y+q32YjkwF1aX2rVDx9qdY2fbgdOPtaMPP9UOn32sHThVk+/w8XZj/1K7Xr7HjZXVtnybEfZ8DseiDLRbY7eX13Zi7JL4ufWyYw/elnFcrvEvPlaXSy6eSC7e1nZsPN/CuSnCnoWxY0QI5cDs4xjV8XCLjLMzODCld37+XGN+qByrQ+VoeamfD2ce8nNwOlelvCmZE/XIw+fa29/2tsGR4bCcOX1qMLi+ZL1iR6t41cbw4c2iQ++CzAXpxolOmQ8cEcf0sA/GOguUkDlEb6RHJ407h5oO5Kv4FoMYxsyvPgCaOe6RtJRVX1lt2qHVvrbF5hzdFrSpbykvzTl9dRuWo07PzQ/9VlcMyuPbXGWHtGWh0L5+ZGE1b9GNPNSXL3B80DanBPXJJ+VAufAnpI8CqKNv6qdtcKxegrqgf5nb2hHrl3x1tRv7wWbmAkm+cupD2p8V4UcbaLDD6GqDjARpsc+C9gR1nasPYn2Io5F0/QmP6qTP6aMxEkt3nN0gsX6jhw820BzhxLGX1hLneODQ0ym802Pp7LMLbOsOhxxv4Wm7wHsf+jTIuOg728/G2/22I2LHJbst+ht59Ohpj+mmfI6FyC/HkavdFQ/z/uiP/ugrd1CAHOiQdYoT485Aza9d34XpcU8cmWDdofmuujojyYm7MwTm9ojnNEz4OCuUKkaI4AzGpAmTSZNj6coSeowdumgwQsqob9AYDO0LmTAZrAw+ZJCTlsGWhiexetoxgTgrnjehfNrnoORBX04Gz1o/ODgcF+27DcUxcRUWXtNHSiOYZPoqzyJDsb0TRh5HglIxouEVb2JpuQ2kz8qjIx/fnBHtM+JerIdW8kMjfdYfE8nk98AXh0pZdSxkeNPGYLTXeSjpDT//Xbnj9gfn5nZbvnGzXbl4qV0+f6FduXypFuCVcmZseR9rx08cbydPPdRurpbTVc6B7yjZTbm9dKitlLNzpxyT275fdOhou1lpZe7b1Vq4L5fzc60cAy/SWy4HaeXQ4bZSMrxz2Av2DrflAwcrfandrGG8serB3uJzfdztGvmV0N3ik8PittG+O9Wq4LjC/iHU1b5QY+ln2W47rd5226lCHQ9OTNF012t4ZfAw5UoG+yw0dRW+/1BZAqHOl2qhL/4PluPiHTtLnJalWqSqhp9I11JVvNwefurNSXro5In2Oe/4Ve0LPvez2xueeLQd8+K/aoKj46OVR+l+1bEzc70WQXpAh+h75hBkPIFhN265gDCWxs/CR08FxtS4Sw/MTbqDfoy+uWv80U970cW0nXkDSUvcl+1DkHO8oE/HGHTzKgudvvb9RZO+0u/3vOc9w6+Y6G760tOPTMjBriTZhE7oxv5kYSQHdgYP0pOGL7ZAW+Yq2qmPp/RV2jBH1tMAPXJPPTwkgHJkL0ZPADxoF11l2Q712ZzsNtgxNc/VJb/McehlMQ3hsUfqiRMC5fs0vGo3Dijoi/EQHKdv6sQ+O46c1FNGujrSBPlsG0fajqBxFHNG9NvYsKFkHqhjvNAhb/qrXMYx8u37sF2k3+iFdyHAC5ttTWS32XjzMTyQHxp9/SBlJoXkB+N6zsmVrniQ14vtXGhrL2XIxXznxOCx1oB3F59fUGve2rsO7hF2ZiS2gFluNxGUN8vamfn6r//6wTjCtMHq0ec7li+mFDE0BoniUmQGmKKmXOqLDZyyPZIPOVY3k88k4MBwyizwdis4DtI9G+CBXJOIEuhjXvmNB16254Z+7Md+bPB8TTwLi+dnODquEJVjGDkdtsXt4nBkbPdxYJQXTFwOkgkdGXGO8GX7VHl9z26XCc5xzGSXF+MN+upYsIDom/cG2HFyjJ7Jb6w4bNpGb+022VKtv+Us1J+dF7izUkbIzkU5DuXVlAPg1s3apDxUbT/21BvawyWjEw+dKWfjbvvYSxfbs8+91D7+0oXmswW16g8vuxs+N1BjuVRJHKO7yzcqrD1b4hc/Jvpwm6no3i2nYbUcmAPl+BwYjJNFocbQONY/r/73Ejk7JG4Xrbo9ZBfFboq0YWel+C2+96/9nKr4rn5U+p3VuipqjKkHfMsBWUW72ipn5UA5TvvKUWnlsKzW8d1K94Zh3se+A9V3OzTD8z3iWrDuVtvltPlp9t2Sm59/u430cOnJM294qj3zpje2cyUXTstAhkDJTifWpwNdf/75F9sLpUc1csNYCHFMyYXOWgSMp/LG28KsDKOdRUI+ncszas7Vp28MmWBxRDc60s+jLLzqJCgjvdexpCeGPu5p4p1zwNiaW/gXzA86T4/xpx/pg3ry0Wd83eN30fCf//N/Hi44LPQcAOXMT7dJ/+Sf/JPDXFIf2IzYCyF90Hf1yIiNyU5n+CY/Tolz42DeZ26ScxzN0EVPHfMKLW2aX2krQXqOjYH8tIsuXvQXxNrgwMjHl1iaEEjbDtANbUgsLZCGP3IV2NreWZAnpGzsN9BPQV/1SVBfmdhh+eRMPuGl5yO8JD3nZO2ijC02JvSILpBZeNtJ9DIB/eBw5xlJOmkMU844h9+Ma8+T4+ik4LwPKTMpBMaD0yRYy/p2IldrFll94AMfuGe3kSZhZ0djC5jlRXoEx5v2/hUv0+MIGMBe6IH0DHbyEycdUo7CGKCc98cmgvNxPqjnHJLHUKqjPSGTTsgVmUFXl5PAiFEIk8zkQCNK51jsPAYqSgloUzR08YQGAyagFaOtrZRHj+KZjMrLky4W4tyZuJms4SHHED70i4K7DYWOOikLkRt6+Hd8uxb7feU0rP3iqORX4pTOiRlur3Bk7IZUmuR9B+pK8kQ5fE+9sT365OPD94devnitffDjz7ePvnC+XfL2X21Wf/Yf0r4FvXhG+E45HsWX2ztetKePHoAdnk8pR8qzMDjVBt7tZAy84Eu54kcYbgMV38OzMUMoPotmCasd3FcLh08K1OJy5Gg5w4f3F33yrKvDckDcmqri1a5nmSqscqSq7X1Lw7M+1VNbKCWTans/Z8jzNJyWkmc5TZwZD/Ye8/beRx9rT7/5Te2JRx9tx41z8Y1nJErYJfc13RwwCK/aqvjKlavt+RdeqEX74jDuDJDFM1fixim6moXXmOWK1dhF741t6pAn/YvO0GVloS8vKEMnlY/OoqM8nY1OKisvOpR4GJfC+BzQ8wwJvvHEqbEI4MniwwFxOyDzwjzUX+0qkzklj8PAmXEbmKNvEeGUe6bNc2vKqsOZQA/wkjmBP32Sp8/ZxeL46Zc87eBPGTuz+JPH+cF/aIc+B43DJY+MOBvJQ0+amPzTH3NfP3te4wAlmO9kJo8s0BhD3/Rpktwh6ZA8fUE/mFRGmmNlQXljgmfjGVvUtytfebE8cqDH+pj81ENPOodcmZ6fHuEn0J42wptbkC7QMm+yg4V2j9Dp+xpslte3qQ9xrl1s0gl5xkh+aEHqTgv6nOAcJsXJTxrddNHt4pTuaj/Ah51WFwf0qS4Ani15f+tu/KR6Hny6ZO8T1h2aDT9zQHkI0sv0vLnWxI3wg36gx3mTMKl8FCYBTA6GRJk+HUweg28RyASjkDHcJidDJo3BYLw4MSZZFFgZUFc/KRdaDI16MVRxVORpT9vq5L4toJn2szApr56FKYuGdpUNj2hpN3KWr7/StC9OHbE2XA3namGSIQwit7UHZtF4tXyH46KL9vBMyrAzU+3XAk/uaJ8seXlL7pPl1O4/eLhdvnG7nb9aBvtmXflWH71u/9qN6+1mxTD8rLvaHR76RbtkYAdocE7kV/ArqqFf5VyYrsMuTLXrzbZu0/i5s1tMXkhXGcMvg7yV2Evwnnz8sXbyxPH2xGOPDJ8aiIyqavVnvc3q151yzG6UU/PSy+eHF/xdKsfi2vUb7dLlq+1WyfD6jRrjasfukBfYHS+H6FzRfeyh0+2hUyfaSeNewZer8UV+GtE3YTOQqfHldDKSdIhxZ4wc4zm6Fl0gc3oSgzVLO2MYU/QsqvTfsbRex/GWBSm8zAP06DlHRh8A/65k6SdnzEWQRcgcAY6B+RoHAC9Cxi/yMHfoNofGBYB529+KUD59Sdok4BFP5JDbOuaL+czRslupTTuleEv75mDmtDTnxijnxkRsfPCQMRKHNyHpyvYwHuhpI+ORssYlNgAv6CVdGek9PWXCc9JDa1agCdogH7KgN8aK/MCYCnhmP42HNsOXdHpkrMWRH6TMvHxpz4Ju7NCgq8YN7dCM7oB+SIfIVFrSlZXmOHXommdQPF9Cd52H17TR04fk5zhtJc5x8schyLF23L6yy8+upx3QV/3ORZA5UTZiV94JsxXMN6L3AJu9TA8I3m0W737wyxg7NJloW0E/YL2S9DH05YCCUziTzURTVpk4MCagoJwJl6svxkUZiDPmnDGJ8aBUYkHfnEfxKZU0hoNxjDPTOyjhQ2A48WNiM+zaVB9f+GYwcrWnfXnamTQxIOeMoCsWExwfKRvgIXUgfeoRXnOcfsYw4guf+uEcb/g8cepMO/foY+2hh8uJqP7YZeEMcBSWy+m4ectPtuvqvPrm1pJPHvhqsx0Mz44cWKqJefLE8ACsX1BdX75Vjo+fhTL8Ne7F0kEyqJO7d28PDsuZMpynKnZb7NTJchzX8/WweuG/4WjAerfX+r92opvlIzVv2GXmtHuneL5xfe0WgOd/fMrgSI3l4aUaZ7TX5SO/l2WPaemB+mTHiWEk6QJjRBcs0HSHzMmZLhnLjKdyykQvYZb2jBvdtzjTMfSzsApZOJUzphYeemlsex2aBWhzZPRLffzRSf2Vx1Ew79JXfZRHp/CKF3MjPAEa6bNFjGGXpwwajs19V86eGxA8hEmG8s13betb5iWHCj0LsP7iywWNcdCehcwVOKCvLBrmGVlqKzbF5z88h8aJgbEc8QBoQN8vsvFrLW159scvstjQQBntoqm/dMbugDRAS3+04fYxHVFHW+E57YFzgQ7KFysvJi95ZA3aBPUF58Yp5dRPW3iT7hgvfd97fhz3/GyGvp44wAdbTxfwQvba0250J7ZzXDdImvzE5kgePaCXaTtwnAA9jT6k3WnnqZNYQMu8sftCf/HS821czBu6qp8eX6jy2/7I407jU9LaY3jnO9/5nRX9lbWz6WAUvEXWbSfGg2JlsGaBQYviTKtHacd5JhgHgDFg9E1saZQizg2DQxHcX/XuCsqAlvz+SkgMYx6iiBA+EzJh0LFQSGMwhUAafhhiEz63CtSTjn8x4EGQB+gLAT7CD7pZ8NA1wbWhvzFSoaNsb4CSNg4pIxbQiaEjV2mhCXZN7FCcOfNQe9S963Ishk8daKKCx2dWV4uPpQNrd16GnRY/Ay9HyC2lamv4SGXJ71r1w87I8ZLdmbNrH9U7dvhoO3qkxmZYzIwFssZH44iXTmCksNYtrSQMhYYjlYeX+VWh9e4XSoYDtTWsHb+SuY6h9isyg8gKkt7nbwT1jBNDZWGil+YOI0UnjDUZk3d0SmyBV0aszCztaUtdzoVbNc4ZfW0KFpqcyzOu0swFIenamrU9i7M5hxYadIcDLzj3/I4tcfZBHl1V3rF+aV8f089APzjr5gk66MtPXwRzwScQ/ubf/JvDcxVuQf3ZP/tnB+dJPhqcFK9X8FkQi5Xn1zz35yWY7IMyeI3Th6+0b55xYnx+RDt4/eN//I8PH2Z1rAwYR06FNDJBh/zwLDaPtPG3//bfbv/oH/2joU+e//FCUs/eqZOgvHa9gsED0XklBF7l2znwTBF98bzfl3/5lw/zBt/hR/vKBs7xoIx6aSfnKS+t51sgc/Jno/SPXMXy1AN1U1959YPwIW8WoClEF0IX8Eon2E9zCh/6zvaGN6GvC+FVf/VDXc6D25jmJbqA7/De180xOBdSNufjkLzUAXTwQBfoFeckYxbgz3pl7puryhS/e2YHZoytb2PsMp577rmfqPBdZYCmvlAPGBFC9nCsF1kZAAaL0s+CDPhGkN8rkclIiRkkxkAeJZTGEHFuGEoLhasmTowtOUpFkdVXXox2lI1yRdFTRqBklN6xOPUyUZIOmdzkwmHCB1DIGBo8CuqgoQ65OU5Ao+dNAG3pMx4sCu4ZC5wkZbWrTAxB5JZ+pf8Jyorxoq44fUx5/IQ/bfjptvfSrKq/fKMtX786vNPlyKFyDJUpJ8Obd73ErpbEIRyqOnZQPG/iy9TLZHD5UrtWgavz+MNn25ueqsXu4XPDhxe9Iffg/up/lT9QXReqxXI3EuiFwOAIdfKKitTBkFdy8/fK8ZDchS6t2hno1smQvkZiyC3zPBwFGQvojzdDxpLMjb+xYXDJVhh4rBBDZxyUs+DTbWnmlXGYhow3OupbDI1haPf65Fj7WaCS1peZFfiLMVYfTe3SVXw4z9U6/uWFt14XldWH8GMOhbay8iIf5cMzh81D7+Rlt9h7nMTmhtsQ7IAH35W3fe8K3NzkGCgn3fw0TzOnBPl2cjlYFh1X7fj3BnC/KGRj9IkDoz6+AT3lxPjGq7r49sMAPzu3QHFgvGXcoqVsYJH7vu/7vvZX/spfGXZ/vJPKjhI5ag9vdiY4OZwrwGfkqBye8YOPyCwhsiQ79JSPM6Cec3XFgnLZGcpDuG6BuF3KCWCL2Y/Qi45qR1r61vdxGvAF6kHGPJCei0Z2T5728UGntKFMTyftOtZ/Y+kN0349Z37RO7wqJzhWLvXIFXo+IOX7EOS4j40NudFVeuA4tOWTdR7c1zc6U074u0pnv7VkfU9/iTQP9qwjE5TwfoFDU86Jd9BwaM6s5bwaDA5jkg8hMhKuUBiGDGSvBI57xdksBOpQVsqnTcoWg82IMQAmFANj25aRovBR5tBCR71MbAqmHoPpWF5iiqZ8eAb0LAIgPxMBHJtYMSgUktFCG994hRiZPoRHx9rQZnhHV5/F6jIY4R/wg4c4SUnHBx7Dp/M+LUF57WlLm+Gpl13C8HNk76GpOrd81LH6ZNFC1zMpfr59/dr1dvnS5XbxwqWKhSvDz7zdZlLm8KHD7VwZ5Dc89YZabJ6ocTrVlvyyqOh6NqdaWDuu9mqaV2DYTJmKX3FgYN21UU76K3lr9ajdoHmVvvaphfU8tIcyUOXUW3W+7roo0vV5SFqPg16ng5SR1+dLN0bkaYzIKnI2nvJTJ/oZnTQ2ylls0EjZ0A1yLFbeuKARJD/6rH30Ms4JQU+77wvkXJxdR0jb4ugnXcW7+SAP9A9/6uNHuehm+k0v8ac+vnp+wqd6dlzsUODD7SK3vNketAX1tGUh9gsp89COjR8vsBGZi4Bu5KGegK7PmbgFAHZHOCH4Vk79lBenT4ILKw8wS9eW9+b4GW/oeE9Ubg+Bfltg/8Jf+AuDHPxiyw4SG5Iy+CNLO2H6zfZ6ZxBnhyNCJugk4IMc1cntGDbSMTvNRjpOiFPjOPIVchtbIMPYM/ygp04cmcguPJMJ5HyM5ENfV4hsk+c8eqFd8tM38rL2CLnIVU6gS8bCT5m9w8iOJR0km7QDPZ/yer4gZfHQ8xWM09W3LnFKOLB0yPqgbVDOmHG46S4n1S9hP/axj73rp3/6p/e0AxPseUcmKAX2Dpr/ezOHxsAbJBPXDg3DYXBMluRHcUA8VoQxKEICI5edF0rrnMIK/SKvTZOaklMqSFuZZPhQHp0oNKCZxT38ars/RsPkCG31GQy0THxGp7+VZGLlqhp/6oZGFjG0lQ3NHvpHrmiEj7QX3tExmQHv5KGMNkEc3vv+CNrXrry0H16ShjbDscZ/Gf4KSwfrvNKWhnC4HTl6vPp9tj3y6KPtdPX/8bqyOHnydAl/fzt6zD304+0xVxy1iDz+xOPlyDxSxu9k0TxURbRbulC8vBKPwmpFr8DxkN4fV5k6qR41v1S6yzlBVywfKtbfV+r5z3nZKyarcteevalATkOJ9fNxgL5MIM15ZBmkjHGxAAB5CilrnIyfWMjY0mUGz3iEzrjNxNJ7/aTTaKV8P+6QutJAPXnjfEi6IJ0O2urHM97wKkZLH/UVL+ZC+JeXeetYXTxmPtJzITocHVdO0DZdtNDSS7/cc4Wtjvfw2MHQXvrDDnnztbdv21HwSok/8kf+yPBNMjTQDN/Q91HgyHA+7D5b5DlAHBDlUweUDfTHszvsoEXKhZX+2xGymJJddozDq/pk6fs5gkXNLSxOF/4gY0G2botYGDkUdp3dZiI/tGJb4lioF90Sol+xd2Iw9oLy5El2nK+MI3mTAUfRMzocKDK3E8/uRR7qC5HJOB5Deh8mYVqefnKiyEAMbK5dK7JxbPfD7UXy0l/I/IhMg/CeEPT8TQuBeuRnvDnBfn1lzEKPnPDqtRvWK7Ir/Xq2HMav3+s7MGNMHq0HALO8hwYMrInkSsR9Xl+FZjgyKfuB3wgGn/JxYPI8iIknmLgmmVgw2UwwD9BRlN4o90qJXurGWGYyBykvDq8UUB9imBkDCmvCyOPAWHSURz9XB6Df+Mtk73kKn4xQDLAYb+prhywZEnRSPuXkh5Z+kBWjmP4pm/LomDgCeuLQjBEMfX11LoB8svOLo6K4TnetL6/8UqnKDGNjASq+ODuHD2vLPexPGbqhzlB/cz1Y69taW+AXSWtbJ2t4FY1RGW1AmaXhZ9lD2Qr6qLAdJknr4huO10l8GvAROfdt9sfJh6QnjVzosPvz0RchukpnsqAbQ0E5iyFDbezQ7Nvo0edFN/MwrnS0EkAcfaDPjqWhkxBdCG0BbTxaLDjZqassXaEj+ql9c4WxtvjJIwNXqcpkTtAZga5G19ImuqCsED7wqbw3nv61v/bXBmdDG3ZLxNq3k4An8vMOKA6IB2wtIOEF72iu6cNau3jJsYXoPe95T/un//SfDul+tfkd3/Edr5TBR+YPubAFFkyOTNnKwR6Rr/76Cv/f+lt/a6jHHvrALAcE8OK2l+d9vv/7v39wEnw+xW2xjDv6ylmY/9W/+lfte7/3ewfnzPM2f/Ev/sWhnDlNnyI3dQTI2KIR4Ms5HdEP+kg2ZOd5HPlosQXosm/RWW2B8ehlOAZZTcsD9QN0NkPaE6du6jnXH44wG0imAhnoh3TOGP0NnWBS29LwPo5znHNA09i4fWUHqJezcuTvViL54cEtsRq/+/oemO3iU678A4b1HZrvcduprhaM/FSHhvIYLFcPrjIYZgNqEE0Cx7MAHRONYWS8kmaCmGgBRUHbdiMD5bxHr3gm7XgxjyFIGhomsOA4BttET1BPMCmi3BSasY5hRivKHuA9k9CxBSwTy2RjiPVZ2wyxCaBfDIign/LEAh60hUdl3TdnsF3Rud8vZlRdQTn2815GKbT0OUYZHXyELzJ2LF8/LP4HvEvFy/Cq3O07t9ut6rO3Bu/b51cNh4afawtHjniI1AL3qYlf//EwKvZvcx1YqxdjR0braYN7Ugtr8ecbURaRl0rfXnj++XaxFtnr168OfF29svYrHlfvV65wOr30r8av+jA8FFNy9yK94bjoBQOv68hYAVnQv8hF7PyV/o2QNLJDh4NLruQZHQJ56CVEt6OLyk2i3yM6lICvpMew9mW0QV/pavLTPh4FNMKbK0uydKtBHmTRxB9dQhc9tPFNzzIHQlc5uic/c6zXx+SrJ5AToL2mg2u/rOEUelaEbfDMiQX9G77hGwb+OHEWFk6gW06eObFbm36gFTukf+TQ9xXolF1mOzLStcFBUUfIGJGdhdPuEOfC1+s5I5lLgttGnpFQlgOTL36D9rSlHc6T+fl1X/d1Qz47wJ6wCfgWOBnsqnp2fDhw+hK9xKtxifxi14xR0gRyl0ae6KYd8qSf+MADGQoWYXXQjn3VN9Cu9oXID5IfjM97bJTXQ/+UFfDe14uu0AFy0idlyJ0M6F/qTkKfnnLTApqcFi+vs9tG36xz6b8y7LZdq7xGQNlydL/1x3/8x7/eWjoUfEAx22g9IJjl5XqBCeCBJkbFr54srFHKMaSDCWKSM6AWeaCMlIXxoUyZQBTVjoyrQEZyEt0xtJO2gv48ShvI03bK5ByflJgRMJnwEqhvMimbELrqZlHQF30kJ9vLjDuDkbJ9SPvQGzDHYjwwUs7xxVAF8rVhwSAnvOEjdHKcBcm5Mng5dHDdkatjH1WUJsgvxhAf4jGPrxxVkcpdnwTrDt6nin0KvWNRdNBC3n+etfEJgPPlsHgexxe7b5fs4Nixo+30mdPDt6OuVJmLpTtXr14Z+rp2a+uJ6jvnoWgXvVoWX+HVX7lpdU4ea+NqTIyPmDyk6f/Q30Jkk0VZHqzxu9bL0EfHA5NlwAb5M3KCY/lpy+IVh4fx43yKx86MOkHfnnlBj9AJP/h0njnjHDJ2QuhpB08gbdxOzpVBX7vhzUJotwY40Yw42UP6pS/mhzYn9UcsPXl9m0mjz9mRsTiwKd/5nd852Be8uJ3gw5Se3/ucz/mc4UHg3/bbftuwGKuLd3IQIiNI2xZ6V9d/5+/8neE7N8r9qT/1pwYaKadf6rJNfpH0wz/8wwPdzCmBnPFjPOwOgIsNc9u7uTghnC9z1K+V/tyf+3ODA/HX//pfH3a00dAGmnjnoP3AD/xAe+973zvozjd/8ze/cruL/uEb9IGM4xCiA+lf5BnQbYu/8TPn0dOmkLESp2/kEZsD4gSIXcC7WJuCujneCtBP3ehw+gb6waHg6HF0o8f4NQ7Ato0xiR9peM+xdgT6k90X84le91DHGGb3is7/yq/8yrMlr3eVo/rA3DraDA/sjswkrO/S/N+z7tJwSmwF+xQAL5bRMzlM7CCTgfII6mUx6Q2w4xhSkG8imuw8ZW1lEadwveJnQvShh/NMOghPqRee0DV5tEOh5cUw9nW0nfMADcZACA3G0S6MSWAS6mcmENrhp+cr6X1+2lMfHfW1158LMTQ5lyfNpI8RE17pU4UD8g95dkZ6LWD7S6Vr8V/rHh7wOiVwHHgQQ1hHTvuwfuDn3MJwXvWN8UsvvdxeeP6FdvnK1eaL2ng4XovjI4882h6ucLD4lfdCleNY+gjk0+XgPuz9N3W8f/j6tUB3GMEK5DY8FOwB65XB+LiaU984kyeZRB4CWQnkKp8chX4cEoPxMM5ohl70V5AfndBPZemXBUpAexrSDhr0UEgbAj4ZVXqVHTkLnLzwbfzV119tR7/FAt4gugLqoRNZ4N18Ix9X89pUVl20xMqn30FkkJC0xH06oGMx4aiY8xZ9jgE5cSz0026F2PMKdkSMJ5ngKX3DW3gR4y39YT84SXnY92u+5muGXy6pb56Skf6io7948ByN51/czuJAiaVpm13ShostDhFefSolt7sEz6VwdpOOf2PF+dMuOnZ+lPmqr/qqwUFz0cM5NnagT8ZFX6NDGbtelimfvpvv9EE9eeiI6aI4Y5hAhvLIoD9WznH0hi5KR7cP4WMjhEcYl+/P0QO6YGeLbqibfiiXNmFMZ4w+TX222W5bPktD/hl/IG/y40jb+ePAc6Q+8pGPfFetde+yRlorh8KvEXy61F5jmGeXhsIwrLZifb7fE/2UjyGR59ikYfwpqUkRBZXeTwxKlYkU2okpGpoMTgwVw5DJ61ygtFH8tCNIg0wY544pcxwmaQyCtgCNhDFCF7+u1kx4cjAB8DitXg/1A8f6Hf7E5CNdH/GEV/LTFl6zQOJ53BZDZEFSB63+XPlsOaMdPjbjdyvo+wj6RA/InNzkM/KMub5Is2BYzPTV2Pr1B7nKn8Zj34420BeTU5wWx6mPLjmAsTeO0a2ko5nyjskR74ys8vTPIqWeOsbP2JCxftB59S18djcmjROa4V2euhY7dIw5PtEP784Fx3iA0M254/Ae2mI0hKRpWxvSQLt+SYMO/bDzQB5AlpxDZY0XeYI2gr4fPaQnyENDP+3I2IXxYKoXdf7Vv/pXh/a0gz79pLd+0my3w5tR3WK1i2FH2AUDkAeM23Brwq6OZ2Sk//k//+fbt3zLtwx6BMZLn+maY85NxlKcMpwRz8f8X//X/zXIS/t/6A/9ocHJIStltGnM/MrFzo/F8E//6T89lNEefjyT5Da953botAeXOWvGwa2tvD9I38kBDxmfBLzF/kUP0mcxHvSJ/oM6sSMpL6ArHkO5MUJfnQS08Bd5aScIjTH90Mkx9OeO6YWdJY4GO+CYHUA/dizlBWnkH0ROaBkb5e3umLeZH4Ey7J95TNeMP1tQY/hs0b3vnxDYbbymdmQmYZ5dGqBoJqFdGj/j9sXPXDFm+5bCmVC9MkXhosw5lt5PmihnFDmLBOVkAFzNaJ/i2yGSpy3lIRMt9AWTwKRX1gIvTTntQV9W6OvnGC/q6xOjarEywceTdBZkYqqDngklOMdX+tDL0bl0UE59PBkPZQR9C12QxlhAjGX6A33ZnUToxghqm+NHbhZNxijGvHd48cfJsQ2v7jTepPd5Oe9lp77j0BGkpzy++jwhfAtA7nRMrLwQGsZGuhD5o8dI6m+AlrKCupE/fbTY0W/n6gbKaEs6WQnpT+qnTvrYh6SlvQT6ghY91rY2OI3GhuzRJAN6JF+f8KmPaTPoz9UJHOccHQ/TenbFMyd2WvQXlCFb400vOEzk5rtNdkkszpxINsbPsc336Ekcen1Cw9W3Nuwau7LGVxYr/OtnvxBLCy00jI06YrTRsRNNhnjxHA3+yC59Q5Pz54V96HnoVn/TZ46YOe3XWb/rd/2uoV/a0F52bZTFR2SMthB9EaSbw8YuUAat9AtNchWTpTgOu5BxF5yHbs4T51h5PEWvoweho22yEScE4a1PC5KW2FiY627HesSATSUX42YcHBvH7Kopq7+O9R1PZE0/sgNDDvoH2tEGHaPn2uAUvu9973u2nKevL0fzW8sGWfteM7eQpuHTR+N1gPVdmm+pw03fHByY1K48bJ9SwEx8gXJnomSCSu/jTGKIovdpkLpJS77yJlacKZNAYDB44QwBgxHjZRKY7KmX9saxstozYRh/yGLcQ/nUmYbwKkQmDAMjIcYTXkE+aBvvMXjO8W0yag9fkYe43zVQ3tWnK160TWShX2R3GvgI0j99wTPgieNi8cGX/MhXOXL1cCU+8RxsJNu0E8OtHuMF2s2CjobjGGtlkjcGmsrgl3HEX3Sa7NXDt3aNTxxRtOxWMpzRsbSdPqBrPOPEyA8vYvVSVx1x0pTpZdzLJenSHEeueEzQtjbF9IS8o3OgDn00NtmRAfTojbL6j8/wHJ4EbaOR2Jxx4WHM0dXvLIx0lTyNN0cq9gFd9Tky9ER9/dB/c9qi5zaOc3AVr4x+KYcPMT6159k+C5j+qqMNt7LR1g6a5kvmFKDHccK3n19rD7/6BOSS/mac6ArHHB9skD6lzcgxQEeaMdFP/JA3kLNADqGd4ByfWcgF6Xgha4u5/ugvGdMx+kkePe+gHkjP+KVPSe8hHU/az84GPskuY9HTCJ2NkPKgvGPjQxZkaYzMK/oavsmL82IHjtNqjMdQlvwzZ/Fn96xk9F3lTHsj/usOm4/GaxxbcWpMYPcf3aMWKLwJFUU1gU2UTCKK2p/36eLAcR/6OkEmhDhGhLEFxzHAyVPOZMRzjDqaEMNvsijHiJogPdJW2g0vSYOkh98EMhHwo+2U025kwggxSomVJ0PQB7JlvGI4GRr1GDa7Hrae8ZEr37QD4W8zKN+XTX3o09Mn45s+ScODwNjrB3k61h99QcO42Na3sIn1bTP+0AayYvDQ1C4ZiNU3xhlnbagjJD3loO+XPhh7L75ynIUX7dDBv6BtxhcdMnYVSafQFtI+PpVnjMlAHhmFD3QFfOh/FthpPOY4eWRJBmiHN3yGhjEQ58pXurqCchkb/UYLb8qHlnL4koZnvNK/9CF89ECHLmqbHOmq8SVPefQFz/oiL7Sch7cxehlMy096X5b8QbucfIEM8JJx1TehbxuN9M9x8sWhSS4grUdPI3TCE5nLF9MfDpTFGw08RRfCm+O0m5ALN+nky5nRP84MGupwaNgC4+AcrdDDvxhf6uHFeQ9p4VWb6tJN7bqAxYPzQP30eyMohy5oH5znGG+cFk6lnX+3jdyGgtQL8MX+6bOdG3rpmanq87vLefnW9WKvW2w+Gq8jzOvUUGaGyVWRJ/79rM37IYCSMpyCCUSphUymhKRH6ROP8wJtJsT4BEkD7addV6aMu0kgXxrDbYHCn4kq30RJ/R5jHtAO/bQvVgbfSUPbeRYs6SZkXzZ0IhcxkCuDEsMSmqCcBcnVqqtK9LPAKt+jr7cZ+n729fDIiOoP6Ity5CddmzlnqC3k5AsWgPSDnD0XQc5ZGIJpfOqrNiy+WRDRy4ILxsyxtIyfco7RzXihJV2MPwsAw6kMo00/Qtc4ZIHXtkDOZKyMOuj3+oJ20vtjQR318U5+aUeZzYB3ssUv2RoH9RhztNCJ42S3i3x7nYmOqRfHgkzxkzmhn9KVdR7eIi/Hygehl/L60/NDXnhSl1MVJxx62ewktBVY1M0PPJhL2o7ctRse0s8+zbEYciwWUn4WRG4BmRm/ODTyyJ/c0IW+rRzjOeWMk90M6XSRbI012vrKoWQTyF/90MCLMr2MHCdknMX9/DJnXeAZvzhUQX88DegFOaaDeVDXbT4vqqPffdnwrd/st/bpn52X6uNPlN5962vpV0fbxWwa+TrEVnZqgCHl1Hg5FMU3KShkDB8DasI4FxjCaRMKxDnOxImS97GgHHqCc4pvJ8NkjGFH2yTHC8PmisNuRm9ke4Q2moxIjLc0NNM/5+lneFYWyKGnr1yOA/XHSP44T/uu8GxZ48kVSh7mTJ3EaWsj9HyA9qSRVcZNmwybNIsEY8SIalueq19XVgyS88iEfIyD/uOPfrhiz3hsBrQY6MiV/gjqZlERay9jEb6jX6Bu0kIjt38sdHQk44SGfH3UtjJokrFnIRh5dJVBT15kKMaTPocvsTr4cwyz9B3dxJwMcjcWzrWvbXSil257xYkBvAjyIgs86xN66upz5oey+px2spgJ8tQPTZCun8rppzroK0eOaBtzZeRrL3VhFhnMg/CWdizo3lnk3BjjJTqStjM+zqcFZRKUFc+Cnh8BjJ2xME84JBwbwB95oa9M2gMydWycyNrY0V1zzyKfetrQnjGUb06ij55gTIxN9EfZ5CVNwB96eNKeee4i1bwlQ7ykP5sh/HDc7Cb5Kb43LXMyx0ATff2kx+mvnZeag4udlw2wszPpNYqtODWU3fYnI8ax8cS/X3xIN1EYPZMmhi+GVjCpYgSEHpQ9E2mcn3qZfCaCCZk8BsCixJgxAvjLogqhOaZtoeA4qKtttHP1rmyP9Efd9IkMGIVx2WlIu4n7etK0wUDpD9r6IlYuZfW3P58F6kB4Z4D0XbpggZNOZgxoDCPZRD7qSNMu2ZNtH/AqON7MIOIDPQsvpD3n9AfCM6BpTMhCWeegLFmhlcVWvxhX9BjPODMZU+W0Y8ERy+fE0BllAmX78cpx3y/HCVuBPoYXvOtX9Np42FWyo8hJjFzxoW/qKhNdFEceYmX1XyA3dLWhPWNKTmhFrpF3+uJceXF0kX5YXJVRN2XHMujztovQEgugDx7SpbdxqvSj1z1Bn8V9GuRYujKC45TbDPggl758+CQzFyLef2IXRRk2RaC7aU/Z1AHjoR/GTzpZC2SPRiDPeJuTHCa7QPRH39HCV8ok9DqiTPiII8N+k2Po9+2NgY6fr3NcPATuIoc+Se+BBpr6bf4JeLNLU/P1dfvMy7zYmVn0OsMXfuEXfkspOqdm0590BwyInQ8P17kV5T0PtiwzqUxsEyhGkcJnsiU4V15IWj8BTToTOgZLfoy2YEJaiLRrwphEaQtN9WPkAobDlZ2rG7zZ4bFoZEL3vEBPT6x9ebm6CeT36M9DS9zTD219wQte0WVwlAuN1OlpbgR09ZPhjzPStykPLFK2s/WdjCInvCirHGNl4cAn/gRyBeMUYyWdPNCIwQ7QAnQZX/VSJjLAp/MswGSAljx8CI6D1EtQP9v79EKf0NFOaCgj4CO6SwaT5Bqee6Rc8pz35SbRmQS84wFPjiPX9MPzEdn+x782hNTr+y2QpzGmR47JzViQYeYPOtpLGXTUia7JF1JPHSHjoIz2If2ctb9bgf6GfmSsfTsTdgKg1xW8Ky+E3xwL0Kelv0LKyNsIGQNIWXLEE+fTuBmPyFRwTBfNa2Pc84OWfEBbXXXwpKw66qaMcVMG6Lr2jCE6ac9xH9CNLNEMPy5c2L7M/R7K0xO/QuO8uP3jV2acSP3tEX6NBeeFzuJb/RqnZ8tefs/CeZkfuzezXiewW1OKuek3n3pkgloUvXvBA8Oe8ciENAEFE8tEFJsQmWjJj1HOJExa6jHEgLZnM7wPwqLV14uh6Cc14AM/HBFXTBwZRsDE86CzWB3oDU1PQ752wgejwJCODcEY6usnpA004mDgq1+8U2YSlBeUEcJfzhkQBs5Wr2NpMV4ZJ+eu+vTZcTCJNh45MhZYcg4NcoAY6TgxINYnAR00yZ0Tgw6aaMlXlxFER1l05ZOPoFyPyFLQDn7oUvobfiJPNLWNlvYFvNqNoUPKbYbIBNK+8/QXpPVI+SA8Sxejo6+OyUE/8Ekv9YNOxjknA+XFCeHDsf7rn1hdceSvvv7GMQk9cRwBbff8jnnfSeA52KidyCrHAd2wG2C89cF4pw/pL4gTAK0EaeLocl933GbOgcxzLsaLHRgv9aPXmWP4IVtlMsZ00Xgq07flGN0x0r5ymb/oqhPZaKuHNOjlBakDYvpB16TjEx1pLnw4id6i7FkXOz9jWoAn9XIRgzc8uu1XDtazVec1/56X3cantG6BbWOrz9UAB4PXb6fGex04H4yzScvYMqaMr4luEiU2wbKQKSNdbMKo70oVLfRNwEw0kxLt0HLMSAiBNHQZHUGd8Nkv6Jn4iQU8xOCEpvMEZU3whKAvI6CDnjIWmDgAfZ3NkD4HOdd329uMPOfDuTb1LVdK2ouxdQUljpxCR1+CjBMjJzg2PmTMgIVuFpPIKn0Uq8eBiPFULkEZbeMT8CrgU9nITIiMA8do2mbP20bxIoSGevgND/jOqwc43mj2/Z0FvZxyHDhPgNBP2cSCvuHHMVnglROqT3FklJfeyyHnSYvOC/oqSFc3PJBFZNPPCXnazhgmL7wG/fFOQRs90kbk47xPS2wcLbJ2VvGbRT76FB1Rtz8Xh2bS1Rfoi/ppbxoiV7Ff6PiVnNvC5IsGPvpjZWPXtJPF37E8cfhzPpYJpByaHAjBOaRP0xBZCtEXcxg/HEL8c17suLAb+jLmAX2yib2wi4kHu0I1Dl5Qt9h12WHs/Gxb4BWsOzacGs7NXDAJ3cLxSnHOjXc9xIHg2ORKkhHOrQyTlaNh4VFXeRMJTEoTrJ/8/bn8pGcC51ysHPoxXmMaQcqK0QidGB9I3aQrk/YTpy1GrjdcaSs0+rY3QspD+GOgXNFbDPPgq7wsYJwORojMQR0GyUKAr54fCF39YfiMURZK6fqGrv6En9RPvZQTQFmhl0cMvzTHwZhmD2n0RV/df7fLZoGgL2iFTviWL9Z/OzH9szGT6E9C+IH0jSzIPU4jjPvoWJxj7YkBf+oDmhYX9fBHtspGnzgqjnMu9OditDKf8Jf2HIuNNz6MefLUA3KzWGkXD+r0NHYSoQ1oC+kTWcrTh/AWGRkzZSy4nHYywW90GK8C/sNzjnOeMn3Z6GLGCPo6+HEcvjnPbrtwqNSJcxEelGWr6KS09DVtCaGf8jnOOaS95KtvnPRXm+EVyCVIeVCf0+fWkHe5cF4Ezj9Zj5G65pJ2yFdb6Kx9IPbKu0vu37X4ldHuYW3kFrgn2MptKDBJOCVub5ggvnz7637drxuukC2+JnkWJRPJuQlsIpm448kNzidB/rh8X3bSOcQo5HwMdRhZcW9AQJ0YpGBsnHq64/ONMInXAB/kZ/dBTGYWJm3nJV7q5IFCBtZCqh/GIVeK2ghP4jiYFhPn6Zv21BVLF6MnDm/ZKUg9RjiGMeMqZAEAdXOsHoz7ql3OCWPs+YQsGlmEBWXwwzEWpHnIkSPTL+SbAQ+CflhcyTeylI53If0RC+nTpHaShsc4HuTrqpjD6bYpGaUMmUaWjhPk4SH56bPxR1M6nnp5Oicvce/0qas9eeZedGcnoX3o5SGNjmXXLI4MfhLSR0FdPJMXh0Z+Flxyl9/LXD+TlvTxecaLPJQH6Y5zHt5dJHAE3FaCjLv6GfPwa0xAepyPlEdfumN1QBqEtyA8oIe28dHf6HvqyROMPdn8yI/8SPvP//k/D/qPX7LCV4/0M/MyspRm16nqclgWt4vuIV5tLRa4p/DQcEV/pCbGXI4NmEy20/1Sw64Np8a3ofJAWmCSKtvH4HiMpGVyj8v05/IzwWPcYFyvb68/DpI2Rl8GlOvLyh+X2QipP6nOmAfnFgeGzUJhAbDoc2YYbsYtBjcLG7rqJGRBCfo2kh7DnbKcH3UZXbtqjCMwkAnz9LmHxdpVsW8BWQC1wQgbO31IGQadw4MPD/hyYuzu6eMY03jRVzLjvFjEHIP2LPpoaTMLVEIWo35BGiO0jYtgu9642LGc5sj08u6P9VEs6DdnJrtnEL1OP53jE+/hv8/jyEiP05O+TJNToL3wkbbVGdeXrz/GSQD5gP+k65c6KU8uxlBsB8suARlmLPSj70uO0z6Ej6Tpn3JxLOQlP/rkXPsWd8/F0CtpaVdwHpmmLWOUcSMP6XhXXp8gbfc8pH54CY+QeuaUPHrpZ80cLPxxWuzORv49QisOi5Axpn/lTHNcFreL7iM2nmEL3DOs79Z8ZU2auX4NNQZHxlX0l33Zl7Uv/dIvHa5WPSNjIpt4JiWYsJm0MRZ9Xo+cJx8ch0aOxX2ZvYBxX2AjHvu+OrYwcGhcoTGKdsYYNHkcAvlkK0QGMajOkx44joHu4+zgZNHhRBivWYGOkDFwDI7Rt1XOYDPW6Goniy5+tW0x5Bzoq/z85JQOpU8bIW2K42ygaWG1MOFF2+SIfhYn59L7Nvo+QN8fx+RlMbIj4/YXpz6OH+izNvsFUchYScvY5Dw7HGiH3/AU3iF9SOj5lqdsFtd+sRWUFchEm+Ichw8BIhdxnANlgWMdPaSD5B1ajqVph2xyezR8WrTdNjE24VG+YxCHz8ggcX/c1xXjX7vGIXLFi11Auoe3tEHv+v6FtoCW9NTHpxhNNOS7cOOMOw5P8gUQSyNL9ek0J96L6NwusuOasmOgp0/RUf1xTifcmrXjUnW/6+d//uffvV5lgfuMvbXqLPAqvPOd7/zKmjB/pSbk3Ds2YCK7shdbkCyOX/RFX9S++Iu/eFgsJ8HkNvnVMaED5z2UE6SP8/Y68D1G0tIX51lYGGeLnCt2+RZ2gbG16DGS8uVlQVBf3b4txzlnFHPOSAvqMtCcUYZe3iyyDc2e96QB3iwk+TlobillgdXP3FrJQm6R5AALnLfcRgv6NrTb85kFCB0yyALlOI4FSMODvgp4Gfeh10F0+37Z8XGbDG/4tOgEfVtC6gqOpwV8G09yUE+fe54gaUL6kMVXmnLJl65vvU5Id66uNumXcXEcXgUIz8rSD7TEWcCDlEEHPaCjFnv8QfhSJs6MMZKPpvrynTtOkNafJ00f1EtwHofD7hT5k6PvBtm5kE7v8K4NNKSBfqMbGeZYWUCHE4F384MtQ0sZCB06oW92Wzgu6NiFyi21SUCDXOmPftB9x+aDNqvtxZt09zg2t5IL7Bl0v4r6IxW2vGtj4jL83mfj2z9+Wmuxyq0Ek3+MGApGJrG0Sel7DWMec96nZ/FInxjhLMTO5UmzSDi3eFooGDznHAFGlCEnvxh29XoDmgUq6cqL0TEGuXqeVY7hV/n0I+f4QN8tJcbdAs1gZwHIAqufFgqGWz/QsACGHwuHkAUxtMXa6hEeyEm/1OkXrfSbLLN4o2XBisxCG0K/Pw8Ni5PF2K0lv87Tn/RdftpRXkhdcY77vKThnTzIi0yk4yt9EAvhU6yPfSwoC1kc4zxqA1/4y7ExiG4po05itNKX0ARtyyc7x2iRqfL00xhGB+WrK8inF7mlYszRiIOhjlid9E/oxybnAh7IPvLHK91JX8lQe2QqFsK/0NNVlxxynP44psfy0NaOYzKhBz/zMz8z7Da6bSZ9GtDCb8+zgAf8ldOz+FXRA4i9t+osMBe288uoMezSMDJ2bzg53/iN3zjcXjDRGYAY0cSBvL0OPMfIMq4J0mKYU0Y6A5mFw7l6jhk8xtUuB7lY6C1SFgHlGUN5ysdQp/20J0bDMWOvvkVHjH5fbzOgIaRO2tAfx66EXZnaSteWxRTf+NUWPvGbkCt0C6GramU5Wc4FdeRnMUBnPP7aJwvty1M+6b08EsI7XgQIf4AOvcRfFkX08WoRpreekcEreoCOeqGZtiKfcUjZnBsfbXFmtOEcwqt+9f1OGp7DN37ICG1Bn8iUHMmkby/8Ki9f3Pdff8MDOtojB8+dkEPGNfyBNoyd8toIv46V0Te3WTg0aKgvpG/az/E4pJ/ooK8d7aUtMUdfmjLpp8DRyNjpg5C60anUIRd9d2v0J3/yJ195aJgspG0EfKKVkHmqLTTt1BQfi+dbXgNYODKvMezUrk3AQFqsPYPgytetDz91tZNj9yYPODI6MaDgHCalQZ/fl5kEZUM/ZXMeZCHK4iCPoc0ikvZ6JG1cRtyn5TzHaddCpz0Gm4wsAspJzw4HkI9yjK+6yjCkDKt6Wdh69H3bDHiC0AZG3EJhx0KwWGSxy6ITXjkIWVzwRW7KpHwWV7syYu0IyqEj1l6AH3T0OYtJD3XDcy/PILJGA1/pl/Ok6U+cDL9Y4szgNUj76vUB0rZzx0Kfl3rhQRt228TOpaf/+pe+S8+5PqdcFs/kkW0cGufKaDO0lSVzQT69EaSjFXkpC+oaR/WBHORJB3TUC7/pKzocoTgz5GrMlcvYChDepYO68pyHV0F9MD70RV/VC3re8YFHZfNgOD78RNs5vkDMIU9/JkEb+pi+ajfn5qJ+lowWTstrFLNbywUeWORB4jrc0i+kJoHhYIwY5Hz9W+z5G0bIAp0regZvbHwD6eO0IOnKCAyfEFoMGwOfWHqMbW9wYdyG8z4kLW0k9Pnhw7lYPiMMWZzE8jgF5MCIAn7UwyfjyvnJlffY0KfNtLcZev7wFLhizSIgzyITA++c3PpdDgsZWlmclBU7N46cWM9cSQuPEJmL0ZWeMQHtZUEMep5DK3JwrC6+9CcyyoJHpo4t3MrZNQxfoScvjkE/lqG/UUh5tCInvJCP9iMr6XEe9L+XgWO0IhsycJwgDb8CveHUStef0CQzY4AX7WWBVjfQRmKOFj7RNNbSMqZgDAX0QHv64IFpz5TYodBmz2uclf44sX5KV14IfXn6oE/6Ji9y1D8Oi9tB9NOtoJ/92Z995TZXdGYa0qYQXdamPuNLf91iWuy0vL6wcGRex/AwcUV2brZ9WypgYNzDZshckeVryW5X+RyD2AIuxMDF0DoOpAl9Gkhj7DgK4pRhxIQYOWmpm0VMCHIuZOHq05Ke49SB0Me/NDsDDCjDre8MLKPNSbDwidGKoc/tKAY/NCH8Ji3nm2FSeW1aJPJAp4VNm1ns8YNnC192YgS09C8LRGQqtiNnNy689+31x2ign/FRNjJzngDKaVcMyjjHlzL4Da0E+WJ9tHjbHbQjg+dAvjFAQ30hbab9PvTpKZ+09K3PQ5/cyFA7oR/eBPVSV0yGeIxMe7lIpzdZnKWjJwbHxkO+NO2N6eMjTpY2jLlyzvHquHeeQ5usORK+EWTnIjzgLzyGp74P2pTvOIFuaNcxh9Puiod9PZT9C7/wC4MTY8zwJOjXRsCr9oQchyf1OUPVt4XT8jrHp6zPAgsUdvrWVA+GlAFiTF3du13F2bH4W4g8gOzDhBYBaTFeQuozyDHawBA6R7ePQRxDKZ4W+oWoD0kLnCsb+umPkLJ4ZcjF+pEdBH3RJzsx4TF00l6fNi96PtGwC+NV6p6NgSww+JCPN4teFmPn6QP++gVKHcGxRU5e+BQrD+rHKQmd9I3ccjxGygdoOu9pg/O0ix7eBV+W9z4lfAX4SJvop42+nf58fAx9HSFtQ9KUCS8cWuPtWBreySx8pT/OJwV5KROZ93XI3jhyaHpeIPzhR/vGU1ntk0XGWDD/6AK66QeHwLNUQsaZDivj3HEcW3wBR1I9zgkHSJ/pHL2ywyMNP5shbaCrn9rKsT5FthUPDkv1592LXxAt0GNrVnOB1x3i4JTR+w1lXHbk9lQPhoxBZXAZL+ccG7eqGF3P44jdQsg7JGJYGbzUjzEXOw8cjxcm59MCo9yfK49mrooFbTLCgvKuNHMrSTnp0hh2iwdHpl+EQrOHNBinb4bUA3VdCfsUAX60aVHDswVCWXLO7RKLm8WubztBH8hd3fAkLWV7+QjkkCAdQoe8QiP0E+QnD50+r+cLnKMd3jkyfnGHRtoMX30IHXCc8z7u04M+TRw+tB+nxeKrf9I4MxZ3Cz25Rj/F6ac4MumP+zIQvhMylnEs4pyGDuCB3kmjd+r1zozy6oq1I8jn9Lq947ZPTxMNOzZ2VQQ7N/TKT5MDNLQzDemzOA4SHvRXW2K8kdvCYVlgXqzNlgUW2CJ228FhHLMQMawMN6OXnwe7UrOrY0fHVTlHR/C8jrqcHobYQsx4ogMWnxjwfiFPe2LtaFPIMRryYpjBOXBYXIVawJRnsNGV7hxf+I9BD1J/jJSRnzJ9PRifg/64pdQ/wJnFT9v6jidBWaF3PPq29Jn81FdGf9CIHHre+/OUzXnqALrhO8c57+mNy/THeMW/mCNDB5IO6OBBcJwxDf1pcTDtPDSB3HILjD7m4VbneUusfLsWnIPwi0/6kABxhORF58grZcXoJUS2yskXoxHHJXn44ig4j2zwjzZ+OCOcF7piLnl5Xd78G0eM05K6GwGPEMfEefqVvkpDk8NSujk4LBV+4ucWr/NfYBtY07wFFthh5AHjMly/oU537BmcaWBoLSwMtpjxZNQ5OBYYz6VwdFxBe9bjcz7nc4ZF3i9eGPXsWAiuFNVldGOcA+faGEM6428xsAA4Z7jjJKCf22U9zSw6ID15k9JAehaV0E6Qp03tu3K2WDjXdq7c0VJP3/HrWAjdtOs4crEYWpBSVroA2lVWbIESa0N7edhbXXnas7Abg/QB0j9x2hc7144+pL2cA1r44cgYU+VDV/3Ipe+XOCHt9XVAuhDIF9DqyziWhgcxvvRbIN886CpP3/Xb2NARzoEy6qLV9zFOifMcxzkQpAlkqkx4Q4tMyNz4923K99FGDlYcK3xInweRS88PHqSHz76/FXsLLmelLZ5hWWC38KnZusAC9wi9k1NG7umKX9nJiaHskcVjK1A39RMzvI4ZXIsJOOe8MMScHgsjB8gtCzEn5O1vf/tQzi0v+Z53UT48W1DQC03IImdxi3OkXHhx3gdIXg+LFloWCPTFWYT6+tqxSPklioXEohYnzeKHduqjh64A6IU3sfJkIaC9vjANZeVlEVMv/IV26pKT9tGUjoayaUddaXFKtGNBFLJQZtEMsnCGltuO4RFdAfr+CMH4WFC3h/PkCT2dOA/gGLSVvoP+G2/jEackfCuLzlheYnT1NfSUz84IGXE+jK+dFLtuHBO7gG5nqYemgI46AmhvFmhPQEvcj3NiaaHvFla1N7xErtp4dvHa/gXuBxaOzAJ7DnF06vCVn4szqtMwq5GeBWhZRLIIMNyMdox6FiRGXbDjw5i7heXcVbgdjITP/uzPHsqjxfGxqKujDfSkWewcTwJ+LHBZ6NULL+IEbSfdouZhXwugdPTzPIK+WCAFPKWv0h2nTef4thjrB7pZeCNv9JTRbuBYfniKrNRDH13AUwJHRR1l0le86wc6aORqP/1WPo5MvgclfdwHwbEwC0I7x4lzHLqTxit18RAZA76zU0dXxPTAM0ycEv1IPtrKe4utHbXcktJPYdZ+TEL6YTxAnGNtJo+8Izc7R+s6srgNtMCexcKRWeCBwvozOX5N5TtUr3ouhyGehu0sALOC8Wf0c1Vs4bGYWRhAnIXdQmhxtpBb1MR+2qy+fLe8xHnHiDjHdoQsbnZZ1PNWW7cS5KujXYsjHpzHCdA2GWVh1Baes2jlOAHUj8OhDppooCctOyepj6bjyEFbYv3VPp7VyQ4RWsoLkQ8458jkmSP0lOeQZdElWzyRR7/b1cM5WkHaEsKvWEDbws0pteMhLWOoH2JtebssnpTN7Rk7YGAc4rDESYmsw0d0YKeg30KO0c5Y5zhtitN/POpj9YuTwjn5sHjhqCzwoGHhyCzwmgNnR1yG+1W3r2LsZwFDr3wWn51C6IktIjm2UILFFOSlDEcgaRZEC3kcCiGLVmLBomXht1vBcXCF7zaPhVV9gTMhaFMdzxDZyXEeB0Vw7vYNp4Lzoh18KJOgrQCtvn/ysojKs3viOQ310JkGZQHP2cngTKCNJzTsFuE5PNnNUd63l/yUWHnncUTcguJscBrlqyOE3/CctvEIKdeXBe0GqZN4O0BDO+TmOEF7kWN/nHN1BH3W3+LTbZ9nK/8/FNmFk7LAaxLbn3ELLPCAontW5+ky/h5KtiC8civLgiCeF+rdT2g/i7LdgJxbhPvFTh5YLOWlTvID+RCZBM4FNMHCCcqj08suZdXPcZ8foMFJUT900Oe4OU/98OS8X8wh/KSv4jhaqXevEJ7Cd3h1jpfwnZD89MExGQBnTL2ShQdoJQ0P0RYWDsoCr2vMb6UXWOB1iu7ZHQvMqx5UtuAkzqI1DeuL0ICUH2NS2gL3FuMx7Md4o+M+JD1OFcRZ5Eg6Xj/vd05g4ZwssMCMePVMXWCBBXYMucW1tLRkx4fT4/zN3bH4lQXOsRAkry+zHYxpjM/7tjfCTvAyDybx1fOQ/MTysqMB4/zAudCXH5cZ01GW4yHdLlZ2vNZDnBHPnHzYueOFQ7LAAruLV8/aBRZYYM8hDzjXwjg4RrU4Dg6R41FajkWvIOficV4g3WI8xrTyY6TcJBpjbESz56On2deZVn9cnsOR8/Vdj1fOKwy3Z8RVNm+P9bDrK2nlpDy7eLPsAgvsfUy3KAsssMDrGtlRGoNTtX74KpQDMDG9nAJO2IYOQedMfBo4FOKFU7HAAgtMwsKRWWCBvY3FHL3/2HybaYEFFrhvWBjJBV6rWOj2Agu8GguHbIHXJBbGfoF7gYWeLbDA6xcLB2qBXcVigVkgeD3rwmIeLPCg4vXsJCwcpAUGLAz4AsH90oXXuw4u5uBrA6/3RfV+9H/hyCwwYGFEXzvYjbF8kPRjr/K6mGMLwF5ddB8kZ2A3eV04RQ8wFkZ2b2EnxmMvjOm95mGv6/Finr2+sZcXyXvN216RxU7wsXB+9ggWBnb3sF3Z3sux2cm27rVO3Q8dvh9tLvD6wf1YIO9lm7vV1r3ow3bauB/j+rrAwiBvHfPIbjfkvFM0d5K3vdzPncCsvNwvnhnKvSSvBT4d8yxme2nh2w1edprmTtC73/3cjfZf81gYvemYRzY7Icd5aWy3TfVNmvvB+yzYKZq7wdsY96KNeYGnnRrf1wr24iJxL3jayTa2Q2uaPu4l/ubFveZ9J9t7zeD1buR2ov/bpbGV+lttc5Z6u0k72GobwXbqb7ftjbCbtLeKvcjTvcZeNf67yddWae8ET7PS2E5bu9nGvaozxr2Qx2sSrzcjt5X+7lad7ch+Wt2dpLkdWj0m0dlN2mPsVFsbYd427gVPC9wf3K9FcDNs1sZO8jCmtVdpb1Z3Xtqzlt8tuj22UueBxevNoG7U33lksRN0dooXSPl56/UY190qrY3q7SR/Y2yHdrCb/G0Xu0k/Rm+3+/CgYbcXg+3S3wn+NqOxnTam1d1Jmlul1debl8a08vPQ2ajsTtCZh8YDj9e64dqof5v1fVr+btWDnW5zEsZl56kLG5WfhZYymWSblZ+XN9hKHdhqvWC79TfDbtPvoa3XlSHcALsth+3Qv5d1Zym/VX4m1dsurVnrz1JuWpnN6m6Uv5W6m9Xpsd36DxTupXG8F9ioP5v1dZy/FVo7WWen24et1oOt8AOz0A6UNdmm1ZmHFsxafl66Pe5X3XuFjMdG47LAGrazUGy17jz15m1jlvI7UWZa/jz8jstuh6+t8LNTtDZqA3aS3mZtPTB4rRimSf3YrG/j/FlpTKM7C70eyZ+1XI+t1IF502GrecFmZWalIWw08WahM8a8dbbSRrCdunsNm43FAp/CVuW0lXrz1pm1/CzlNiqzU+1Myt8Kb/O2M08bO0F71jTYifRpZR8YPOjGdRL/0/o0Tt+s7lbp5Hyr9XvMWnYemjApf6M685aH7eYH8/K1EeYpPy/tYKv1euwEjQV2D9s1/NupP0/deduZVn4n29wofyvtT8rbShswztvsPJi1HCRvszqTaPRpk/JhFjqwGf0HCg+qwZzE9zhts3Po0+atn/OtloPN6gZ9+rQysBV6PXY7vccsZWA7bQTKmqTbbXMWbKdusBM0Ftg97ITB3yqNeerN28a08jvZ5lbamJQnLfO6x1boTEKfPksZmOd8Wt5WaYzLBZvRCyalTyu75/CgGcxp/I7Tt3M+Pp6WBzmflh7MQiOYVnZcLpiUPkvaPPSCeetsRCvYTl2YtRzMUxbmLT8JO0FjGnaT9usRu2m4d4L2vDRmLT8P3WllN6OxUf68NOdJ38m0jcpsVnazcuN0GOf1ZWY5hs3Oe8xTdk/hQTGE0/gcp292DtL69EnHm8VBfz6pzCzHwaxlN6sbbFZvUh2Ylg7z1tmIVrCdujBrOZinLMxbfhJ2gsY07Cbt1yN203DvBO15acxafh6608rOQmPeujuRPk6bpQz0aRvlz1N30vE4Dialb1RnfNyfB9PK99is3p7Eg2IIx3zOc77R8bTzaTH0x+B8nD+t/CzHMGsezHveY9ay86bDVuoEs5SBnaQ1xlbqbbWtWbHb9Bd4NXbbgG+F/lZ5mqXeTpWBaeU2qz8pf1Za2ym3WZn+fJZj2KjcRnmzxDApb1I+zHIM43OYlLansJcN4yTexmkbnU86njUGxwkwbxz0547H+bBZ3WnpPSalwWZ1Z63XY946G9HqsZU2J2GesjBv+TEm1Ze2HQOwXZ4W2HnslkHfLt156s/b1kblZ6G1lfo7lR70+eOy85yP80DatDrT6o6PJ+VNisflJqVtFMMsx8E4bVKZPYG9bCx73qbxmfRpZcfHfegxTuvPpx3DRud9OkwqG0w67tNgWvkem5XZTlqPnaozDTtJa4xZ626njVmA/maGYbd5eBAwi5zuBfaKEZ+Vj+3wu1ndneRhUpmN6k3Lm4XOZufQp22UP43WuP74fFIMk8r25SYdw7TzcTqMy02KJ2EjOnsCe9FQTuJpnJbzaWX79HHZPn+j48SzpMOkMn0MjsfnwaTyMK08bHYOs5SBWeqOMQ+tjbBR+XlpjbGbtOfFbrV3r/txvxADutP93S3DfK8N/kbtbZeXafW3QncrtOatM07PuTj605fZiM6kvKRNozGuN+t50mbJ6+Np+X06jMsE09JhWtk9g71oAHuepvGX9HEM4+NJ5336pOONzhNPShvHOYaNygX9McxzPs6Dzer3mKU+bERjGubhYxbsFF/bRdq8H20v8NrBRovIbmM3FqmdoDmpzqxpMAsPs9Sd57hPA+fjcuOyk+IEmHSeeKPj/jxxjmFS/hjjtI3K3lfsJQM8y+I0beHoz8dlxAkw6bgPMOl4o/PE046DSWkwTp+WH/Tnm5UNZi0XJH+zchth3jbnwU7wt13M2vb95HGBvYFZjP/9XCB2Y5Ea09oq7b7eZjRmbXOzcv35tLxxHEzL7+PN8iadT0qHSccb5cE4DvrzjfJgfH7fsJcM7CRexmk579OnpfXp4+N508bpMCkv8aR0mJQG4/Rp+cG0cj02oxHMmw4b5fXY6XI9tlIHtlpvXkxrx+S/Vzz0SLv3q/17jb3az3th/LfTxlbrzlJvVtrTym1Uf9Y6s5TbrE7Ox3EwLb+PE4Jx2kbnW02D/hj69D6G/hg2O79v2EsTfRIv47ScT4uhT0uAjc7HASalC8E4rY8nHcP4HPqyfRyMz2Fa2WAWGjAtHTbKC3aqzCRstR5sp+5G2C26Cywwxm4vElulv5V6s9aZpdy0MhvVHedtRmOz8v35RnXG5SadJ22j80lp0J/3AWY53yiG/hg2O79v2EuGeRIv47ScT4vBcZ+e4/3rcdKmBZiULkAfj9MnHcMs533cY1K5HvPkjzEtb6M6wSxlYNZyY2y1Hmyn7ry4l20t8NrF/VgUttLmVvmctd4s5TYqMylvWvk+fbN64/ycTyozTpt23sfjABulJ94owEZpMC2G/rjHpLL3FXvJCPe8TOMr6dNicNyn9wHi0IzjcdkEmPUcxsfzxD2m5c17HkxLh63Ugc3yJ2HeOltpY1bsJu3dwIPG74OOPWOoZ8Bu8roV2vPWmaX8ZmXG+dPKT0rfrG7ON0ufVG6jMgnQn09LS4BJ6X2AScfjtElxj3HaRmXvC7KI308wzpsZ6FnKvBaQfk7q6zh9s/NgWjpspQ5slj8Js9ZJuVnLz4IxzYT7gUl8zBoWuLeYNAazhPuBSXwkbBdboTlruWAW2lulOUbS+7zNzoNp6UHyNyqz27hXbd/vfr6CA+vx/cQkQUwTTtKnxeC4T+8DbBTnuEfS+/xp5zA+3igGx/15MKkszHseTEqfVjbYbv4kzFtnK21sht2guRt4UPh8vWDPXIFugp3mcyv05q0zS/mdojkpfZw2T90eyZ+V3ma41/UeSOwFRyaYZLTHaTmfFoPjPn1amXGcAP150qahL9OXHdfb7DyYlg4b5cGk/HvVzjTMUxbmLd9jO3Xnxb1sa4HXD+7lArSdtuatO2v5WcptVGZS3rTyffpmZcb5k9Idj8/7GPoy09KDvtykvEnpwbTy82Cz8vPS2zW8Vh2ZxAnB+HwSJuWn3rS6GdB+YHOcOpPOJ9Ubo8/r68CYn3E+jM+DSWWDaenBZvk95im7Xex0W9PGe4EF7jV2Wre3S2+3bMBmZaflS5+UNy1to7LJ7897TEqfVGacP+k8aRudT0rrMU7v4xwH4/N5sJ26u4q9ZKgn8TJOy/mk9D6tP9/seBxgs3QYHyeelLZRHGyWD5vVGWNa+TGmpffYTt1g1rLz0JyGnaABO0VnLyB92bMGaYegn/qY+F5jp+W8k33YCVqz0pinrWllN6MxT73Nyo7zNzqfljcuM07v42n5Gx3PkwbTzmEcw7Rj2Oz8vmEvGelJvGyU1udNOhbPejwpDfq8SWkwKZ6UD5PSYJw+LT+YVq7HZjSCnUqfhM3KzkMrmLfOVtqYhp2kNQ33oo3XOxjg7cp5XiOuvXnr7NRCsRU6u8HrrDSnldtKG7PS2uh8Wt44Dqbl93FCMC2vP5+UDuO0cd604z4O+vON8mB8ft+wF41mz9M0/pI+qew4bZyetPE5bJaXeFp64j4fxucwzg/mPQ7GabOUgUlpMG/6JIzLzlN3GnaCr61iN/qzwOsPFoBJunM/FoppbexE21vtz0bl5uF3s7RZ6kwrP+l4Ut2N0sbH43gcYHw8jsf5k46hT+/jYHwOs5S5L9iLhngST9MWkI3K9nmOE6CPt5IeTCsT9PkwPoecj8v1GJ/DPOU3q99jWjpsNQ+2U3cadoPmLNhOXxdYYLMFYDcXiGm0t9PmRnW3mgfz1t1qWn++WflZjsH5OH9S+T6edpy4T4dpedPSYVwmmJYO08ruGexlg9vzNo3PpE8rO67nPAE2ihNglnicBuPjjfJ6jMsGG9WBpE3KCzajG8ya1mPedsfYqTKTME+9rbYxL3arnXvF/4OK3TLE98rAz9POVnnarN6sdDcqt5W8WetsVn8W+pPKSJslPceT0iDlJ6XBOD3xpDKT4oRgs+M+bYxx3kZl7wv2ssGbxNs4baPzScfTYnCcALPG4Hij8x6T8nI+qc60vHnPYVIazFI3uNd5PWYpNyutYN7ysJU6k7BTdBbYG9gJA79VGvPUm7XsLOU2K7NR/k7lTSs7KX2juhuVnyfP+bTyfXqON0rbKE6AzeKgP592HGxUd0/hQTGkYz7nOd/oOOfTYpinDDielgcb1QtmqT9O7zGtTrDZeTBPGz0m5W1Uvscs5XaqTI95y8NW6kzCTtFZ4P5gJwz8VmnMU2/WsrOU2w6tjepOy5unzrznQdIn5fdp0+hNKzPpeNb8rcYw7zGMz2FS2p7Cg2JAx3xuxHefN6mctGllcrxZ3GOjMts57rFRmc3Og0nps5adVi6YtzzMS3MSdoJGj3nL99hO3TF2ktYCO4+dNOxbpbWVepvVmYXmdmlMy9+o3jhvVhrbodmfT6IzLX9WOjkex8G0/L7cRsf9eTCtfI/N6u1JPGgGc8zvNP4npW9Ud7PjcRxMS4fN6sBG9WCzfJilDMyaBtPSg3nrbUYPttpmMEsbwaxl56E5xnbqbobdpL3A7hru7dCep+6sZTcrt918mFZm3vRgnnpbSZulzrw0cj5vOkwqM8sxbHbeY56yewoPmkHcjN9p+X36VsrkfN70HpuVmZfGpHzYrF4wa9okzNM2zEJ3szLbze8xa9l5aI6xnbqbYTdpL7C7Bnw7tGetm3L0ZKM6s9DbrMxu5G+H5qz0Nkub1sY4fSfPZ83bqA5slh9slAeb5e8ZPKgGcSO+p+WN0yeV24ky857DLGVgq+WCedODjfK3mgeb5cNO0AjmKdvjXrSxFdzLtl4PuJeGe9a2tsPTPHU3KzsLrY3KbKf+VulOypunjVnLbnYO89bZjMakfJiFDkxLh43y9iReK4ZwUj+m9W2e9O2UnVY3SP5m5WBW2vOmw2bt36+6MEsZ2Olyk3Av2pgX97Kt1zrutfGetb3t8LWTbewEra3mwVbzt9LmOH3WtjcrB7PQnjUNdiJ9WtkHBq81Q7hRf6blzZsOW82Dcf5m5YO+3FbqwKz1YFLZ7dYfY6fKBLOWnYdmj63Wg+3Ufb0jsnuQDe68vG+nr7PU3Q4/xsN54mAempuVnZa/nTZmrZty85bvsVndafn3st5mdR4YvNaN66T+zdrnaeW2Wz/YKv2N8rdTFzbLD7bDQ4+dLjsPvR5bqbfVtsbYKToL3D/s5IKwFVr3os4s5ZWhz7OWnYRZ+dpOG8F2eNhq3Vlow6Rys9aF7dZ/oPB6M6Ib9XceWew2nXlowE7Q2Yk256Uxxkb1t0s72AqdnWp7EnaT9usJ5LgXDPVu8LAVmjvFx0Z0ttvGuP5u9nNauZ1scx5aG5XdCTrz0Hjg8Xo3orP0fysyul90t0IzGNfdDq1gN2gGm9HaybbGmJf2bvKywKeDEd8rMt/KgrKbi9BmtHey7TGt3aC9HZqb1Z2X9qzld4PuvDRfU3i9G9jt9v9+1d/NejvVp0ysnt52aW+GjejvdtuTsBNt3g++F/h07MRCcT8Wm2lt3gte0sZutLUZzZ1oc14a221zO/V3or8PLBZGcjp2Uja7Ieet0NwJPmalkXKZYPey7UnYifanYTdpbxd7mbd7hd7IRx57yfDvJi9bpb0TPG2Hxrx1jeu4zv3se4+dpLfTvL0msDByW8c8stsNOW+X5l7kaRbcizaCe9nWZthLvLyesJcWjnvJy71oazfamEZT+mZz6F7ysxl2g5fXLBbGcfewXdnei7HZ6TbupT69VttaYIEx7uWi9iC3dS94304b91K2ryssDPTewE6Ow/0c0/vR9l7U4cW8WmAj7MUF7V7zdL9lsJPtLxyU+4yFwX2wsVvj9yDpxV7mdTG/FuixVxe8B20h3g1+F87IA4yFoV3gfunA6033FnPt9YnX2wJ5v/q7cERex1gY1wV2E3tVvxZ6v8BrGXt1UV84GwvsCg6sxwsssBtYOAwLLLDAAgvsKhYLzQKvNSx0eoEFNsZiZ2SB1xQWRn+BBe4vFnPwtYGFc7DAAgsssMACCyywwAILLLDAAgsssMACCyywwAILLLDAAgsssMACCyywwAILLLDAAgsssMACCyywwAILLLDAAgsssMACCyywwAILLLDAAgvcP7T2/we39YILhJOedwAAAABJRU5ErkJggg=="/>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26" descr="data:image/png;base64,%20iVBORw0KGgoAAAANSUhEUgAAAjIAAAHICAYAAAEjKjAtAAAAAXNSR0IArs4c6QAAAARnQU1BAACxjwv8YQUAAAAJcEhZcwAADsMAAA7DAcdvqGQAAP+lSURBVHhe7J0FgB5X1f6fdXeLu0ubRttUkrordaikpVSQDyhubfmAD6dAC5QCdSgt1Km7W9KkcXfZrLvv+z+/SU6YvH13s5EK/HuSuzNz586Vc54j9468+pi6prjt2/eV9t9//0E5OTmrOzs71draqo6Oju1nek5xcf/uqtUza86cObduP3zf6H1hzpFHHhlpaWlRU1NTcLx161aNGDFC5557rk488USVlJQE+QyYtHHjxmDbu3fvnZhQVlamyspKmKGsrCy1t7frhRde0F133RXkh2n27NkfiKB3m0DGcccdF5k0aVJkwoQJkauvvjrS0NAQgWxAwRZi/4ILLgj2MzIyIjboyOOPPx5sPUFsN2/eHHn99dcjd999d+Q3v/lNpKqqKjgXTYbCSF1dXeTUU08N2t+ert3etb2iveK2ISGyfPlyJSYmygap5ORkrVu3Tvn5+SouLt5e6t9kY9GGDRvUr18/DR06VDNnztRrr72mY445Rr/85S+VkJCg5ubmoExjY6Oqq6uD+s4777zgnBP1QAsWLAjQxbnU1NRgm5KSot/+9rcytQvK7A2i9uhCU43Ili1b9PLLLwedCasCHV+4cKHGjRu3PeffZIhQW1ubvv71r+vBBx/UmWeeqcsuu0zDhg0L7NCaNWuC8yRsk6FFRx999I76qZv09ttvy9Cyw37BGASE2tXX16uioiJQ6aKiIv385z8PrtkTJu3WBaeddlpk/fr1QefQeZiDDYmPj9+JQXSagTJobE9aWlrQQcqwhRgEyDnllFN0xRVXBHYJgoEMfPr06UG9YVq1alXQbm1tbTB4Zw4CYkudXA/T09PTg2ucoVOnTg2Od4dJPSo4a9asyLvvvqs333wzOKbTPth58+YJFKEaziA6eOedd6pv375BntkPHXLIIRowYIB+9atf6Rvf+IYefvjh4PyYMWOCQTMwJJ+ZmalRo0btqB8y+6XVq1cH52EI6oY6gRaMOMynTzDJvKL69+8fXBdN9P+qq64K9nvCpJ1FE4NMupGDDjooqJgOuDTpONKi03QuTPF27tVXXw3OY1OWLl2qIUOG6KmnntbkyZPVbGg67NDD9I1vflP/+te/goFSx8SJEwPGQNQPkzdt2hQk6nLm9OnTR8OHDw8YS99gbE1NTdAXbI2jM0zUhSC/973v6Ytf/KIw3NtPdUldcg8PZJJZ7UyJJjqAeuXl5WnJkiU64YQTNN/Q1d7ZoSqT7M1/uEmZWZnGiGa1tbYHBvaXp5+pYRdcqGUblmnooBH60TXX6Lof/lB//OMfZd4rMLxeN2qG7YEpMITBgyCQRcL4gzzQw8BfeumlQACoMW2hfpSnfwiEMk888UQghKSkpCB9+ctfprk1hqLBQcNRFJM5Vtlz1sGZDN7JYe5bGnvyyScDXc4z7xRncmi12jY3t2tBTaPS1y3Tz23wrWpTQ3V9oFpH2PlfGVISRo9RrR3/7/evUXpGdjAIBvS73/0uQAFeB6aQR2JAeDGYhbGFRo4cqdzc3OBa6oZ5qBv2CntEHYcffniAlMMOOywQcK9evYL68aZ4wf322y+wd1AsNXtPxvYY4Zq33norkBiueuzYsbrhhhv0uc99Tj/+8Y8DT/T3v/89sCtO7TaYm9Y0q/eAdK3b0qTOzVs1uXGVPv+pS7TVzk0ala8/nXOJzn7kdzrxyEOU9uvH9cLAEUopKlZNU52WL1uhhx95OPA8EAOFGSCKAJLBIxQG7gEgakaCcTCN8yAYNCHEFStW6Pzzzw9Q8oUvfCGoC6aR3EaBUDwa9UQzKJbNuQbEUDm6CWMWL14cHGOUqRQP9Ytf/CLIA0EWvul3L89XR1qLrvvREt1+521SrwFaO3CCnn/rFfVKbNdDz8xV8hmf1FXHflIXnP1dfWH5Rl1/x816e947WjN/gR6++mq1NW5DBoYbdUDCpaWleuaZZ1ReXh6cgzGuas4o1MuCwMDzwRgcxEUXXRTYMuzSrbfeGvTTbRbM5NgN+k9+8pNg4AaMmcHOdtqJOaZOEVcl3OX111/PVGCHkTQ7FGzRa4K82++4U6ccd5zuX1mj1OJ+yojL0pCD83TJpy5Ve129Fi9ZoD/NXqGvvbJcf2uK0x2rSpVa2q60xohWbtlg6lisB++8Sz8ee4CWJqxQY6RBOY8+qPUWUPbKKdRACxaXLluuYWZ821oT1dhcq41tCapvz1dVeaUmHzhVkw6eqdSBZjI6rV/WNwuZNXDgwMAJECfddtttGjRoUDAe0OdqxxbhFhQUBGprUThDe44/TjtgdNZZZ0U++9nPasaMGcExF0aT2xq2AVlHfviPR/TQ3/+hdx59Qgedf4Zq+41SxerD1dp4t64+e7oSqsrUPmaKFr05R68tqdKVn5qpq2bup1pDQtW7y1QzoEQ33XOLjrvjYc2/4ByddtLpuu17X9ZxP/21Ntn8dPmrr+iCgyartTldby9fooaB45U9bKBSM+NVWtGmpOoaZRcVaERHhZLWLNeRJ5+ge+6+J5i/jR8/PugmfQb9eEYMOWoFavB6hBgw0W0baujqtSMmtxPX/uhHP9p+tI0R0cnzd2xNxTZX1GvgsSequc+ntKK0Tt/6zJnauuSPevf2X2nD0nmaetAhSh06Wq+8u05TxuUou3KjhvQqUe+iXvrCi4+qpSFey0dN1tIqC+xGDtHp+43TuMOP1st/vUtt1VW6466V6qg+0CT9iuoTLWZavlIbH3tc2ROmKzk1XvOWLdHggfmqSMnS03+/TQ/c/U8rWxOoJUwgUCUYJVrGJKBGIB81xa4RPjANgdCMm2++GQN/HccBc1Cna6+9NjB8TsAQg4gxc4ZAeChcZsAwc9uLqxvVVthbQw/I05xVVRpfkqi+pg4nHHuMJo3dX51mcH9+9ZfUvHKBTj9wmhLVrJkHHqRz//ygNiTk6YAjTlDvnHQ9O3eZMpOSdeDgvopUlKpvfm+NGjNOi+sXq2b5Yl1x+akqzkzXluRMvRWfofnt0kvLl6k1MUkFGSVq64iocMbhmre1Ub3rt6qpuc3QUxT0n3AEe4P9xLvBIMZgEX8QSW+LwZ4Kxjdr1izCgmthUDDqadOmMQMOTkKo1EMPPaRDDz00MIoYMGDJ0gL7GERih3wb+N8rE5WZKL1RU6/Uii2K37heBTXrFVfXqHiLZbbYwLIyM/TUC0/qhMOOUsHoifr79f20fMCfdPRBR+jZx9s18oA2nXzCdBWNzlLp1k4dldSorQvfMWO8QSeddqZ++uwDKt7cpHPPOFF/fuZtzX7oKR32uavUWpivpvp2/fX+f2jM0YcpsnaDDhk5Sp/fb4DiAmu6TaiMh76jOix9gCJQFRY6YyJWwqxMmTIlUK0AOeb/r/3MZz4TFIK4iFnzX/7yl8Di4wKJK8jDE2DQCMTqLKZZVtWgu/90owalJCqxutIM4B+03Ixt/0EjldHWqKK8fHWYlGus8f0mTdDd9z4pFTynC674koqGjLAIt0Q12anqNTjDVCxB896y2XT5eo019B1qUXSdGdHI+q2aON5QtGixKixm6j11ilqbWhRXVamU2iq98PD9OmvKISqJNxdu6Duob47FXTa0f49d9957b+C5YBRTjDBjIFQOb3j77bdr0aJFgWrFcuUBYaQ+/elPB6rl8xoWmrKzszVhwoTAAwzqnadjS1J07MjBKqjerPpFs3XO0Ufo2GPP0lpToKeeekyNyUnqn5Op0fsdrlfqzUuY9E4879MqGtlLrfFtKuxvUXR8tW74xR/0m2+/o1G9izSiTz8V9jZUmBBQC7wP8dYxRx2lMSV5ilu9VM0blqizqUo11ZuMCS2qXvuuchNb1b9PoeZbNLphw7Y+o0YEfpdeemkweJ/vxSJz5YFaYayhgDlwLZrmz58fBEm4OioHckcccUQAOWwT853HnnhaI/uW6PiDJupJ81hDJk7SkPEHqtwM3cb5b+ikT16mq889U3+/bbiev+Uu9d2wQRedeZIa4lK07u3lqtiyTg/+ebXWvFili485Qlee3aClLz+nxRvMw5n6usvF/h1nIUNTc6v69i5RUUGWqiJp+tO9dbrrkTJ9+oordZsJ7sHKTq176A6VmKNNycwJrvV1HuZceC+Qg/cKE3meCG59pTLgSnRhCCt+xx13BHYHPaShu+++W2vXrg2CQbg/zaYOr7zyikoKzRMkdSq9/zALN9qVaG410YKtzvQ8rV+7WtMOf1yfu/x8nXDUMWo74EAVmAF/4fWXtOWt57XfqDodOrpIyVn5uvG672toQbbOnDZcG7aUB24Xd4tEaY9FMDzM4dMP0sCUZH3mon66/NJJSo9P1edOOVcHFyQpef8jdPcdtyszJV1vvPFGEPRhdEE7JgFGk5wIMsknIXDsEQiDulQrXCGwhJvMXZj9sg/kcIUEVKztYORYhvjVDT/XpyeO0ronbAI4bLpOP+NCdayeo96mEgcccIDWla7UujlvmB3qVNOW1coaPVYHHX6q0ob014AhWeqsLdO8px/S9y45V1k5+Ro/fGgwKDpMYLps2bLAaBLut7d06vzjpymrcoMumDBc5+031GxeoxLXrVTyxqUaN2KIqVprIFAYCgIxyEyQibb/8Y9/BOvQ9B/NYM6FB0MQaAlOBwqUj+l7eJIJMS/BACMxh5zvu86CuJUrVwaLVjROx8ts0vn0k8+a7n5SWSbdtrgOlVbW6+6lW7T0HzeZYR+i5/tMUJmp1qemTFRLVbXyl7yt8447XBkpSWqzOonMCf/pOG0hJGwfHpNoHTSwmMa6DWpD8IbksSe+dApjcN2MgXki3pU86jjwwAMDxtBnxoOWYEIgBGDeO/BWO5DjzKEjwNFjGYgtdoltdB4GjxiBRujooL5FOuXkw22eVKeKmkpVbjUPMHuZ4ov7KPP0KzW/pkO3HHeQzh7WW3Nfe8kkvVIXn3q0UtOSFDHbgKTxhCAXxCIkmOGDwHMyENCIimFP6AOMoRwCQ1iDBw8OGMZ1zNXYcq2vCLKUi9PB2IeBwZiY7UOBK8dtmcG6FkNEY0zlYxlpiA6zkMWEDwgSVZ599tlBB1C5BIsO4uM7A7VLTs7QbeurFd9/pCKd8SocXKTZStaZ5rrHlRSrwhh3xvhBys3M2taeDYDIFTuHu2U5gegWZmB/EAiDhAkcoy4Ik8G4sLAXqCDtcy2rjMwD6StlQLevFmJvIBbOuI7zBx98MHY0QMBOHCDgKywsDArFIjpGo+gnesnkjkqBIdfAnERTpdbGZr3WkKRbV9YqwSaXafHJqk5q0/Nr12lYUZ7uro4321Ovc0b3U7+CfDGLo24kjeSBP5DHQ5HvbYNoYE87OAeQSh+4hvjkkUceCcIO+sRYUEvsI32lblAJcygPwwECdg27yfoOKMUgO+3EBWwPhoqAzzsVzSgqZkWNuwI0zN2Dq6++OugwdmHiAZO0dtN6PVQfUUdpmTbOXazZU2do65OP6+TDDtRDT72li0zt0stW6bNmZ1auNSNqsUyrXQtTqIMOE0fRFvYDFQf6SJv+IBwQwS0e+kDUS1mI6xmsqwaIwQBzLWVBCQhDA2AEBh/mgUTWtsNrOjsmnhDq9dprr11LozRAJegp5EzCkCEZIItRxHBeeOGFAZPQ/S1by9TYUKnhiZ0akdqp5PZGDcwv1FgL7pLLVmtUbqZkjEltqVV6cryKt7tOjCrGnSUS1IC1Z+wOwRvoQNX9jgaCYEAwhXOYA/qH5GEA6OIc6ANJ2CbWehA6aEKtuOaxxx4LmAmKvv3tbzO864wHzwcDNXqP/hh6VhtTBgFhCKMFV+kMETKENDGInEPNjj322MAL4CkGDRmolLhkvdWcZtalWfWmuUlmIzrKzDO01yqxYLQ6Wjbr6k9+UpG2JsUlJAdCIEjDo1AnUmeADAyUYFxhnKsdrhf1QK0oCyNgDmgngQYYCMEEQ0NQtxNTCewNTCER+FHPX//615348R7mQKgXW6DsDTLfIADkfhJSppMYRgaDNDCMSBsmgoQc8zj7TZus2vJK8xBTgoYiEZtkxSXZ3r+9HtIFcUTdCAT4E29AL774YsAcOo6E2UcAIBvGkFj+dKPLUi59pL8wBbsD4zmG0TD5nnvuCdCPvUErWNzHC958883v4UVMl7Rd766D2wyCBoAmBhI3i2FjzoN0OYYZNER4jqtkyfK0T3xCvQuKNcmO48yDdVpTVSxvtHcEdcJcOo0hhNhnakI7MJgBwBTsAvM5GMP0Ba+IWtA2t6BpnzpGjx4d1ENcwzmudQGwhTHUiydD9ciDMTAwFmOg2P7ayBh0LUyCQbhXOsFaDnMsJAfDkDiIIVYAnsCdYzweUww6mLg9lGo2t7tw4YLA+IIC7yDwhzHswxCML4gAQbRJO9TNeRaiuH3DPucII0Av6KGPc+fODdScOmACNghUef20BaI45uYA47MYLSZjoC5PhMnVjPVYrDzGGjtEQrIghvkKEvPlAGyIXRdcTz5xETfVMLh0zm0ZqggTSTDFAzYMLarGoGEkTIdJrnIQzICJqDkejuuoDxUDadgaYiHOc3uG84Qd1GteeZdj7xFznGASHeQpBqDMoLkNDKFWqIrbIiQLwRQMOJ6CZQcGg0QZAGUx5EibVTk6D2PJB0XYMjwUAqA855woC8Mw0gwetNIfwgwYTH9gEAyHuZ8wNaedl19+ucdj3i3mODmSmLOEB4SRi0XYJMrQSVQRuwCRh9FHLWEAzAMZDBbkMY/CBmFMUVmmCLQBE9jCQI9XsB0gkTVjVJHy5F1wwQVB36zt6zAVQcM9pD1ijpMzCd3/05/+tJNkISQLQ1BDtgwKQw4DYCqeBbcLYYwh9y6s+7LMADNBHuUwzKgErpv6GDSMh3moJeoNOrCN3KgDeba/x2PcK+Y4GZNusc3F7MMQIlKMNtLFQ2CPgDfRKihx8geeYBo2gwFTjusoyzIJ12PA2WKzUB/sGqhCGCTQ8vTTTwe3XrZPB7q8/707tE+YE03m4Uz426YfDIoBYVNYdnXb5HMd9kETTOIcNo18GIR7hnHUxZYyqNw111wTBKTUDdJQH6tvsDFvTdDoPqL3hTnRBLJsEBczSGdaLPLZdiwCIbji7QhcY7Zqr5HxMe0F7SvkhOvpSZ172m7XsNtG4fO7KrtL2t1OevmumBFrP5zXFXVVpqfM6IopsfbDed1STzsenSDf+hQk+lx0Od9C4f2eUncDZdvdfqzjcH5M6q6TnPMEA8IpnB/eh3zr+SQoersn5IMJb8OD9HtMHLPv53yfrafoMu+h7jrqjGBhhNA3nPwcyRkQ3g8nKHoLhfd3ReHO+354GyvFYggvXcRKfs1O1FUHyXdGsACDf2UbZlSYOWHGQBw7hffD1FV+LGJgsSic7wP0xDnfhhnTbqlt+7Z1+9bL7ERdMYeOhxnDTZ0wgzgfTmHGRO87hff3lhi0k+87UyDfDzPIGUPiITAYwxZGce49zGFg0RQ9CB+sJyiaKV0lKLzvFC7T0xSmcF64zJ4kp/B+QO/J2E4+eFDiiGEbS61iMQkK70Nd7feUHBVQ9L4f+74nVxdPIASkkECO7/v5nairTpLvA3f1YusqFWaOl2UbK0HhfSi8vzsUzQTI92OlMGNIYbvjyc9RfifqrpM+IGeCMySc5/teNjpBsY67I86/p6PbyfPD2+6SDzq89eR2xsu+h3rS0VgJipXvCepqHwrv7w75IMLb6P1YCYqV7ykm7U4nwwONtYV6mucUKy+aYnXe88LndicvfNwl9aRzXVFX13ZX596059TdwLo61yNmRNO+6Ozu0t60uUeD/Jg+pg+OPhCVYj2ZuwbcXGOhvLtl0q7IF9JZb+Yu5fbs9432eQOTJk26Nj8//xruZPpaMQ8J8E7lpz71qeBGG4vmDJJz2wcaPP3AIjlEPue51cLiOWvGLLiTzx2Nv/71r8F5aDuznp8zZ87hQcZHiQ4//PDIgQceGOHe1cEHHxxZsmSJjWFnss5H7r///uDF+NbW1ogNONh/5plnIkcffXRk7ty5O17Kp+y7774befTRRyN/+ctfIjfffPNOL+w7kUfZP/zhD0HbnrZ3a69ojxEDMjIyMq7hJtt3vvOd4N4zN9K4X80jHLGIm2vPPfdcgI4zzjhDzz77bPBcD7eTL7/88uCmPjfruK+F2rHPjTie9nSEQMaT4Dx3Qdn6LRyQyH0yfxXRaI/vV+02Yw455JAIneF2K09BRRO3bxkMT2CFBwNRnqew/NYvDwjxLQvUCXXjph33orBDqCIM5GadEwzhASPuqyMQyqJ+3JrhHDcAuY578TDqnXfeCZ7vgXbXLvW48NSpU4G+vvvd7wbP2fCMIE9GIGUozASetuK5FxhIp+l8+DyMoPO82Mpzgzx8gKQhrgFx/gQWxKC5hgeUuIXMrV1sDwyknN8JdRsFs5241lRY/s5YTxnUo0IzZsyIcKOeR/oZIIkGGQwoOOqoo4JbrU50nncneXqCAfE8Ds8Hch2Dhmk8+u8S5g4n+zwUydtxDNSJdnjkhPO0R90wlcdP6BPIdOZwnvvleMBo4pkb7rHzKHBPmNNtgZNOOomvjex4oT6akDQPM/P8HQN34ukKnoPhhj4PA9x444073il49F+P6uRTTg5u/vOiLF6G62FY9N1MGAXjuI67nSCEBwN4xhD0wHSYCiphHEw7/vjjg1vC0QTCeEeMR194XRrqjkFdnuDrJXSem++xiE6CAO5H8242x/PmzlPE+Ldlw8agEx2RDlONlm1lN63XXS8+o9YmaX35Rv3h+hs0fPjI4K3br3zlK8Fbxo5E1AmGMHBQgD3hmAFjO0AEzMD+cAyiKIPdQ6VIoIq6eIUbZIFgznMd9915+owPiXTFnPfCwAj3+a1vfWvHK3s04FtPPMnAA0DYGYOTkpNSNG7aVFUPGqX8aYdr1YZNKi+rCCBPPPLW2nX6Xa8xyk7P1KjBo1RetS2f53159Az0IQjQA2NgCFuuh0E8lMR5EteBLlDAPjYHJGFoeZMQhKNi1E0/yTOXHqCex30hyqNWXbn39zDG7EUEtwokP//5zwdMgLN0jnyIN0pws6hCQJ3S4yvL9NfKDm1NyNBr5S36xZ9v1ZbVa7R09SZt2LBOf7vyIu337Yv0jStP15/PO0xFj72qdevXKi+/QEsXLlJrRZ3q6mt32BpUEKTxdBeDxJvxECZM4CksHkbiGT68FA8t4dV43H7WrFnizWU8H2iiz4QQLlCYSRvUzWMtqFUs5uzEmDPPPJOvFgX7XAh38URwHsZg2KgcncfYeWPtcR1anpikzaX1+tkf3lJKfraW5RTqTy+/ru+ed7IWL1muPhdcpuIZp6tPv4g+87eX9OuyNcGrhfPenavv5fZRWYIZ1ZrqQE2APK8QYt94ZJcQAORgVxgwSGKAbGEUxh+G+ENOPHfz1a9+NUDX1772tUANQRjlXT3Z0g5M/+lPf/oe5uxgDC+0wnl//JSLeVwe3YVJWH6YhB1Ap2ns5JNOUGNnnH7z0nINKMhSXLyF51nGsOYErV6yVs8vWan9vvlDPRLJ1iv5w/Ra2gAd9bfFWrFxnaq3Vun6P96oa679uir2z1JH+Xxlr9uq2iuvUHtTlQoy85WTlauRIw5Qn779VV661ZCZoFXx2WpsTVZRfo4OMoTkHXCoEnhWWTZYYwoqyYeIeNebJ0R5IIoA8OKLLw4YQ4gAIjHghBrYKc7zyYYwc3YYHjLDr8jAeSf23SuF88+88GL1PWimbrnuf20QaRp/8WVaUNpPnVsKdMoRlRoSXyv1G6o4U5d7fvEH9ZsyXucOLtDZp59uarRSZQ3NuvVPd+lbJx+lT3/2XH3jl3eqzcKXTVPHaWBNRL9+7gF9b+oxSuxoU7MJ5dHaZuX0Hq2S/tmqbrSAzo5bzVblZebp0LjNuuCiC3Tl5VcGzgB1w8hCoIPoGgGDdJ97ffKTnwwETAKBV1555Q5jHIyWT0Xx+FeYQIansKsO5//jttvUf+IknXPDPzXykodU0nuovnBiH7W+8Wnd9vVLtXjO60qBkXlFKjfjfMiAHPUeO05NHc1aVduoa2//m3p/4Qv6x9RDFRlwoPY/5DANGDZSjedfpneeeFyNy1brq1+uMQ+yUS+98KJSa+v0wne+orrlW9RqSK1vKVV5U6VaczJ0xc9/ptvvunvHs31MJ/BOaAH95/0KpiE8DMkxzGAMqCsqh7fCaDtqAu5EowU1goMEbWGmYPDwDh5v8LLe795aq17jBun6+1br3OGd6qzYoo76KiWUbVJcSqqee+VtPfuvB3X66efooANG67zzTtOi8q26dVmLsouz1L93Hy194U1lZthkNCvROp6le067UMfd/AutaGjVuTP211uvr9Pkg8bp1rsfVsOIcbqvsdXUrVVxZqyPmjxVfSIpKhqQoor6Dh2V0qmaBW+oV0mfoP8gBOSgRhh0YisIu0m+MwemYOiZs4GaIMS0SPRa3iyBUBVcIG4T4wQM4T4TNkJ9DCASAYrPlzarxpi4aUuZEnLaFCkvU2bVRnVuXqeEjCylFvfS2tlvmEufobXNmzWi/0A9cF9E3//1/Ro7sa/KV5XrHzdX64hP9FW/UaPVPGSg1rSn6ZTDp2rI8GF68YknNWbUeP328QeUbN6nIyNNiUrVoDvv11GfOFUjBw/Q3278nRpzeMmsQ4mVDWpYt0InHTI9eMYPJmA/8EwEduRhbFn6cKaQKAejmARj3BcvXjwzAaOL2wJKEAWpgJkvwR36iBHDXWKoMLych+asL1VbfYNef/IJTR/QT/ffe4deevUFbTZGHWCSbNm0RiNtgGXG7IzULOWZIbz1puv1ue/NUuGkiSrmrZX6tZpy1P5KjY+ousLUtqFaY7KTgi8tzTz0ED1psdKXLrxIDYbgVStWqSU1TWmTx6nBVCGhqkIT+vfW/Nde1pSSgWo1b3nw+JHqlW6ItnE44dFQKYwt4/EHv6MJjwx6jDGDEszFXUu8EiZQQ6jPnMajTognwPFUQA4uTx02UGuXzFN2YoLiNq/Wgndm6+jjjtfKSJoiW1ep97Cx6l1YqBHZKVrcZ7SetMnc1T+6VklDh5gapSuuPV4Dxufpt7++Vf+67V0teKNB+w+N6Nhxg5VqUS4qi+rirpHysUceodeeflJxDfWKJPBadZz+eNfvNaBkgErS43XI9ClaZAIeZzaXaQkeib6DBh7LdQTFIgDBWzxE8sRpAWPCn1aAKdgYokUetceA4d6onATXqYSQ2vy3Zh44RevKNuuvZkhPveIKtbYkqyMvTROL+yojPVXHTp2hE0//joobluq8s85TTVOzFm/eqPVLLK0o19OPJumq0/rroP2y1Fn2tnoN769DB/azNre9+0BoTzCJrUDqqSaETa0RPf7OBr25oJ+OPmGC4hM79YwFk20tHbqgOE/L6xpUY1MQGANaGA8MwV4yPvofJve02FBMCPb2PYzhIjqBPSHIck6jp1TsUSnxDnB/9935mv/qa7r46q+rPX+Q0ssWa9H6dRpttqFPXo7u+ctvbNI4Uacdf7I2ZecoadSUAGEP3vd3jemdqTVr52pA3xzlZBbqiRv/VweNHaZ+uTmqM6QSsDEo2sUZEN3iQaqt80NHDdT4aVnKSUxWoQWFBxQXKi23UMst3jlp/xFauoT3NDuCoBSmsIbDlvcisJ2ME1tJYkwYZ8CAmiH0BPP31xLhonthoiOoDNzk4WaWEJgasAgFIUkiYCr+zW9+p1/+4BvqtDjrpt//QaeceJaa68p0weGH6OhjTzLmLddGmxYM7lWiDa02KbQItzqnKHh8f7/9BgWRc+6m5frS5y/X5GEjVNS3t/LNSBK60zaCwGj6Ct95ZnhNx1Voc5Gjxw1R37RkLVu4VGqs0ND8NL32+JM68dRTgpk3cyXsIxE0czLMAUse9B/1pF6YQeLpdc7vCF34MGmYTEqRe+65J1iThcwzBYljkh+bmkXuuOOOiEkjYrYo0tkeifziljsjb7/zbqS2pjFSWVERabPrf/DAk5FrH34zcuWVV0Su/udjkYMfej3ypZVVkd+t74z88qm3I6s3lUdqKisindac2bVgzdgYvqNtM4gRC84izz33XNA+68M2TwratwGyohisI5ugIjaRDM7ZJHFHH03IwXWcoxz5t912W8Q8LCsIQTsQ+TfccEPEwpdbdopj7OLA2GK4eLEclQqTXRu4b2BI4hhOM8vmDbq4hHjNMwPct/8A1dfWB9c0p+bqyfoEtbW36pl/3aufnXGs3u7MUXphmlYuWqcjcxK039A+ysjkPSrT9Uhc4P2QLmswEEihb8QlFmMEL6vSPtIlwsX2sLSAmqF6rAqAEtaK+aAIES/LpKzXUAf9NsEH16BeoAanAlGOOGZH9EZHWKhmoLzKF80UCLV5/vnnA6gBzZNOOinwHMxqUavO9ja1NXXY1jxGSpwW13TqX80paksx95iereSjDtfSzU2aNbpE1eu3KH3NIk0bO1yZNifii5HmrAN9ZzCs52A8gTsxEwNigBhiYhAERF9RCfrAYCH6xTX0FTtJaEFZCEdCOZhKeMIYYQyzbwAB44hloGD0BtXgVWbWRXFXcI+Lw0SF6DyGEOnhBuE0HwaiozTQ3NikuvYmpWQV6sGVFpbnFSrbENORFKfXV5rx65+j1vZM1SxdoHOnH6DDxo+2iec2T4HxYzDUg3vGEPJOeZjwGpRjwQoDSV8YIMd8g5QYBJSBIBCM42Af+8mWPmOjQBkEw7meiSfM40Uy/0rAjtGjTjCEpUbIJeAM4pi4hrdR/ud//ieYk7AwhCFDssxDXnnxJfXp11+Pzl+kFVURtb7yml6dME7rajqUU7ZOQwYO0YtPv6krzztSJ/XOVUlhlnV4W4zEgEAdCTjjCWE4qkHHEQpvxIAAgkwky1oMBhyGMAeir740waBhBuhDG2ASdRCrsI7DPvWSj0unDt4Q/tvf/hYMeIcqoVfo7D//+c8g6nXphBnEPtJEl4E151k8Ir7hXGVVpepaGzXIIHpqvxRNGZyq09OkTw0r0fEjB6pvxVpdddhANS2erRWrl9jgM4P6gDQwppOsCDJoOoqaIAwIqKMKEINCffxVQhAA2ghK8aQgiHz6hK0hEZOdfPLJAcphPK6fMTAW1JS7m84UaCdDgkqZXl77f//3f4EB9PiBDhH4wNnrrrsugCNSIZZBj4kL6Fg/C8zWLlqqgVOm6pG1lVpnwVx7eoY6Stcofut65aRkqT0rTSNLCnWazZ8WL1lmki4JBoYhdL2HiD5BBzaHgcAgYhEgTx4DhLAzbjPoB0uWDBahYbRBHvk+8aUsSxCMCxWDeT/4wQ9Q3R1MgXY6cEKt0HGPbbgYFGFkqZhKaRBCb4EtBhkJoApI97AZhypijC0syAs+LhaJbFvkUsQMp7at78BopIWEOQfsCcioD8awT/0Mli+UcD+Lz2+ixqgDwZovrNEmKCF2ob8IzpkBwSwYxOI7bdMu7dx0001Euu/hw7/XFEKEWuHq4CxEx0hUBFoYEFtQhATpEO9EIiFUgfev+/bppxFDh6sov9jYbwyOS1ZDY5s6zSXTMTrvwSL2hWO2tMM+bVE3S50MEvVBMI4Q2uQDPgiD61B9DDfIcTRA1AXBFJwL5amXdrhPFospUEzGQDCH97h5MRTYYmCZbcMMOkrHaICoFLVjsscUAiOI6jGABGMAROcwhKR4ixDoFBJmgI4ICBvjRhRHgFr58gD7MAJi4I4MGEYZkEMedSAgVBwjDSOcqBuGYUfptxnbmEyBujwRJlSLBRzu0TAQPAWSoTMwDImRYAbMAhEQA6LzGFYCSMrDQAwraHEGQVzHoECKz+xhMNdyDtXF2FKnl0dIqCHnaJM+sJbki+IEg9g+vj7CedSPjxAZ7fYrzF0SzNkeIUeM08GjGYaaIBw3yQTTCDOK/AhFEIZDnPcwnnyTaLBvnQ1+P4FwnrDciXMkY1ZwbHYhMmfOnC5/a8EGF0wXvD0LHSJmC4MpgTEoCPFJxrCg77NmzdqmVz2gHiEmTDTAlm85YFdcgtavYOso8S0JuONJgDVowcuQj2oiSSJtyhMuELV6PSCKGIQyeC2SB2ycA0F4KlQZdee2CQh2149qcccAIx52xT2h3WaMkzMICnuwMOEyYQYqQcdhCiriTCOgwohzK4Pz5BtigjyYgBpgT5gh40VQQ+wHRpbBwxAeKkAtsUmcx3ag9sRAGG5D0B6NcY8ZE6Ywk9BnHu3AVTJIkAJjsB0eijtjcM+ghAHBAAjbBZOZE3EddoN6MKTYNpiAEYVBeEcWsTG+3FKGYKjNs/Z6XPuEMWGCST5wCCPJmjF3BvnSB/m4VhAC1AnLcaUwBiSgdhhUolXyqIstTIEhGHGenoCpEIyEfI6zr2ifMyaabC4zyCS6evvhDoZFEwOHieGgLEzYGUeTGfT3vd8fUxe0LzgfXceu6tzTNmND7d8UfX5X5bul3e2klw9fFysP4jg6LxZ1VaYnA/My4bI9zeuWdtXx8OB8P1YeFJ5ehPfDZZyij3dF0QPiOHrgfrxtuW7nvFj74bz3UHcd9AExyOgUPuf7sRIUvb83FD04yPdjpfCbbeyHU/j8e6irjpLPoFkc8UQE53lhBoWZ4/uQ54WPncL7PaFw532gUPQ+A4WiB+/J35f0dybDrwXuRLE66IOBESQeMvHEcZgx0UyB/BgK74epq/xYFB58mML54X0fKCmaKTCD6TZbf3GdFL4+oK46zSBhAkGFv7ROcmZ5mTBjPEHRWyi8vzcUHoDvh7fRyRnjTPDXjgm1nTlebge5lHdFPujwgHuSoPC+U7hMT1KYwnnhMrESFN66MKFwmfdQrBN+QViNQEt3qhTdGAmK3kLh/d0hpOrk++GtJwjp+7GrkSfQAlIcOTHtTFedDA88zBBnSrQB9uTHUDgfit7uLnnHw9vofVI0UzyFmYP6wJTw+Z2ou076IGMxInobnciH/BiK3u4J+YCh8NYH5uc5Dm9931MYJZ52ol11MnqAu0pQrONY290l73ysrScofBwrQTAlvH0P7U4nKRsuHz3Q7s5B4X2nWHlh8oGEKZwXaz86b1dlYtKuOtYddXVtd3XuTXtQdwPq6twumRCL9raje0J72uYeDfBj2sf0YSDmAydWERMTE/no6kUJCQns77hHznoyq4q+shi9whhepo0m8ll13H6eH16/bfbs2Tu+jP/fSv+RoJk0adLM+Pj457hpwF0a1tBZNo4lXO60cLOBuzHcLGXNnTsvPEzB7SduRXHsj+SwFs8avT8swTHETVMAwp0Z9nmmgKVonp/kpiht8EwD/eA6wNYV+Tnr760GslnBwX8QfSRBg2VITU1dDSgQBMBwAhh+w4WXiXnbiFt5CBwhehkSAsSqsM85tlgWiGMSwuYOFTdmeFaDpwsRqqdYxG1BbiECRAAEaEmUx4LRb14Qov7oOugD13A9z5RwS5HjLujwj6Ll+tBBw9se3Hnj9mL42Q2eZQMUPHtCPvdqEQhCgPFQV0LlPInnW3//+98HL19jMe65557gB1Z4VoTzPIqKVeHNLsDEfV7K8VwvgvefboYALn30m/HcLgU03FTHmnF3kWeBvX9+XXcE0LglS52Am7a5dcs+Fo23P3i0NJoMSB+q3D7QxqdPnx7hnjUmHcbCHATGm2jsQ2xxA850tJBnkbEmPKTUFVCiifp5F4KnvRDmLbfcEjxV4c8Q8rIorwQAIgRDu9TtMQpb3A7tc+x3TUkIG9DwKBsPNpHI9zipK/Lb01g36vN79LTNtWwZt7fPFoCSvByulD4DtDB9kEB6XxsyYUXQHpgPXXLJJcHvNMDs8DPX3QHBGYjV4MEpHvJyxnZ1HeVhMqYfJgM4LAWCRmhuTagHgfPMwemnnx64HawHRN3eNgnBUQe32gGvPxrYFXEtFoindwGZP6fgACBRhgQYcK8OXMpxHsByjIum7zy5yy9n0jZlIcrxbPg3v/nN4Dqn9xNE+7RiAlQT6nM8VQczeK6cx3ogZzD5aNh9990XMBOBYgEISr1MLGFwHQ+9wiQESyDKg64850V8wFsFxBH+oIjXQXm0GKZj7n/2s5+JN7Z4uhkwwHzq5mk+QBEWJkQfcRk8k05eV27Hy2NNcGMcAxDaYLyAhkR90fmAmAdlADiPPwFKni3jKSGeMoI3PBSzK0sG8fkRxsGr+SHaJz+R4bTXoDGgXGv+/BoekyTueOCBB3a8YdoduWBgHhrCU9UMlmfdYxFlYTgaRaxBAkQAlHzqYMvPghEH4YKIN4iNeGgYi8Kz9NTz6KOPBq/3Y3VoH40mUQdCZB9BApSuHuJx4npAApDd3TjwfJ96sRYkQE28BPiwLoDZLQ1Apz4SwIJQDAAF9QQ0XEubfPkDEDJhIKbDmm6nvQbQHoPmqquu4k2yYJ/foKWDPSUGhk8GaFgKBkRcMWjgEBnL1NfMcG5ujhLibIbDBSYA1rOfscD1rrvuVHpmhtJNqG0tFhu0dQajgFHuQlavXqf7HrhX7a1tSkrOVHZ6iuJMME0NzZo3+21V19dp7pIF+sX//Tj4nAEA4fdfACDBN8KLZVEAAucQNP13YLiQAZyDxPuCoBkjCkU+YAaIgISyBNBsed2IsuxzHXUxdecHeFgWoA3aJjl5HuRb+gRIsI60QwKUjIf6f/jDHwbKtL3srDlz5rC+tFu0W6CZOHHic2YmZ/IKEcz2F//D5Iz1fSfPY6AwBcCwD2B4QwdrYCIwkBCvWFnK2/Vmi2ST2eDluGTbnn7a6dsYYac74sz6dFiM0PLvn42C2QMqKzStoV2nfvdbyr/0U8pPtRig02IUa7+uoVaf/9wXVZJfoIq6yuCHU7mGF24QNICAsTCdPiNEAILAOWZLIp/+s2WcWBnKUQflGCNgRFgck6iTmSL5WBxvg2uoA0vEo81YLfpEne7OaNP3PZ+2PQ6CJ/CRh/ppA1CSR/tehn0SAMaafvnLXw5kAu1ODNSjglOnTn3Ogq+ZDIZYANAwCL5PxkOpTgwITeIlXohBob0Er7xw6LMmn+IyKMiBhlDjEIDtL6tq1pKtlWrJyVJzWqbq28zUV1Wrb81Wlc59XXfd/AfFGzPaIyaQ1gZjcpsBAuDU68KzLtDXvnKVvnzYVGUcMEa/uO8hZXSkqHPLOtXe/YTmPvuCHspuUmWmMTcuUS0IobVFrc0tqmlq0I9/8MPgmXRnOuRMp98wHKEBEqwAATrniKsAA9dRDsGxBuRuBZD4mhK8cjB4AgyAjeRtAGICX2Z9uEuP2SD4xsf5+PoXIOPDU7TLF3R4Ktr7jPVkuYFjiJfIiTcZo38M1Kkn4Om2AItsxpTVBHd8hY/HstEuBg44eNWDXxdnJkTgxgDpON98xILABF7CZAAMBsQTk/BikQ9gJzImvLWpSq9XmVb3LrTynUoxhi9cuFQNLZvVWhevSftPVvKW9TrjgBHShk367OGHaqGBpTmpQxm9izVqYJGKl6zSoJpkLVOrlo1K12EHjdWLLy/VAeOm6JyzL1LfQcN06rnnKCspQUkJyWppN+E1GvAqturkSy7UiaecpdT4BCXbBCUuPikQHmPBXSBo+s46CsJ3QCAAYg8AQ0KgAAFF4Xq3Smwhtpz3clhJQMh7lihZTP4Y+cIi1wNC1qHOPPPMID6jHfpAwM9LFhCgYcbKFx8dRMSdvPhKPfSJfBK/nkx/jLqNe7oEzUUXXcRrNcHHAcNfFKFSpn4sSjFA3AzTStY98JV0hLfLsEiYW86ziIZJPOuss4If7fV6SAwiEsE3x+vN0iq9Wt6inD6Fys1K0D3/fFMvvZav+KR2ffKsQhUUF9ggW1WQIWVlJ6t8+VpNy8/WhF55qm2q1/r2eNWlJKt+y0ZN6T9AaSkJWvqznyrhjr8q7dY/atj+E4yLFnBG4tVuTO9sbdbrb7+lTVZ+Qv9BeunTF2j8lIOUdtHFqkhMU4mBJCsvx9rKNmHkqr6uPhAwbgBm4wqwvlu3ltr5/B3veTpIfIzQtmNiH7Mqdm2tXceMiJkRgkZolI0GC+2Rh8UmNqIMb+IAGF4twBVhfQjG6ROuj6UG+sKbOcgDBWZNirLMyLBKvBcCuFEGFIF66SMyw3pBXVmdmJknnHBCBBfEew/RRCMQGobAfVAc0ygJDYSccWFGkAdTD5w4TQtXLFFCcqoGjhqn/Y47XtMOP0QJ2f1U0LtETab5qyrr9FZFg2o3Nuqgvvvrzbc3adSQGpWufEtt5et1spVva7Jp+7QDVR+Xqvb4Nm1csVJttZ0akJum+oKBarvvZrX85WZ9Y/l8paVnBo+H1Dfz3qsF4ps2K76yXnkG0to/36W1NRa7rF+g8mFJquvXW33mLFbi7FpVd9bo7GMv1urTjtXoQw9URlqSmupb9eVf/VR5Nsn5zKfOU1unxTmdWJJtqT2SqXfLq7S1uFgJ6YVKLcpQUYpZ2/oG9bLgfNOmOq2vq1BnpEPKLVZhQY4mZiZoTIopUUuDyitqVd9Qr9tuvUU/+enPAmsNaLBIgJYFSxTReQtfic+wRD4bQz5uCdkncY48Fln5YgQAQh5s3RKy/dKXvhTkG73n/th7QGMBKS/qBfP995MiHWby45J16yvvqimnUBnJaSb0RN172+tq2rhF6966R6WrXldHW71ScgaqZOTxKjbNOeuMiUrtrFVL1Wa119sUNiVDycMnqj23kKBBbz35ml578gWLtQbr1GOmqKOpXKfPmKJOA1effn1074P/1AZzX7VltUo8dIKWb96gefe/oSO+MEuXHHmofnj2SWow8N15+2PaXG0gNQvUWt+p5Vs36Uum4Qcee4LefOZxlS9Zrsb6cl101bc0rDFNg3INEJEKY36TinqV6F8vzVVjrz5KaknSplfe1rhzTlN5dp4601KVnpqgnOQ4ZRhAHr7vKfUvztUoc0mVtVKvNJt5LXhVnzP3OWbsfubOv66ZM2YErh8rgNKSEC4WCqsPQBw8yA5FBTzIEI8QVlwAA3AAHl6EerCOxFB+m4TYCVfMehZfMTPayV3tBBoAg6nyqXRXREPeibAViSbKEdQRE7FlQJhEOp2emqbm9iatqG7TwhrTgoJMJRXmKC0pRTf9vkxVpQt02ScHqbOxWdl52Xr2+WdN2Et1zknHasuydy2YfUIL312g0rIKC4iTNOiAyeo97WAztQmqWbFCE8f0U5tZk+lTD9LYsaN1wPBhBtIWZWcV6LFFG7SwrkYNSWkaUDxA6SXJWr15ubasbdASi8Fa3nlHky8+Q1eeeLySG23qbFP35PrNivvsdaqYMVpxn7xY6e2J+tyf/qCxU6ep/qV4VZdPVlnpr3XpFdN16YWf1PW33qFOXlDPLtRzT72iOhtv/klH6aDiQaq1cTc0NOmV+QuVEd9qYzpSarC5owEsKTVOqXlxam5tV8LWWhU01WpwcofGDeyrRStXKzWBCcO2z7YhePjJ+5a4IgJyiM9kI3hk6SvfyInkboiXWDkGcICRWBRgsq5D3cRVnANY29d4dlicHRI/7LDDIqAtlkuCaMguCh4ZwLTRWUwanfCpJftOuC1WWSmDz6VjDBI/HphVG/q6togeWbBezRZnFA/qo5a2Tm0xi/DG1hqtf+ttfWrSOEVstpRQW6X2ljpZBxVvbisSl6CU7HxFLNaIy8jWDT+6Q0PyOzRp3FA9+cZ8zTz+UA3MNHCa6W/PTtH5J52jufMq9XBlmV6a/7KGD5ugsSOGq6a5UhuXJOrdOc3G8ArlZWzQ5MNmKLmgSJntHarYvFHJFaUa3a9I6XWblWfxU++Bw80qmms2fnzz59dr9ry5KkjL0MJl7Tr9WxfqGzMPM5dTpySzerf941E1ZRSqs7CX1q1ap/qKGuUdOk0lRYUqW79JEYu073/xVWX166tJQ4doWGGRImZ9kk14aSmZirRHlJKWqLTS9bpw4hDjr7n/iIUC20HgBDhYIUfozFxZM0PxWURETu6WmIXBe8AQtj5hwoox6QE8uC+sGZ+3QZ4e4wR/WH+xCmayPsHbwd2RfzEAVPvL/QRdjmLMG4MAZHQA68IxaOU8gKPj7RZoPrmlQZk2E6tfw4+/t2mZzQBeXrlOxRbMDsrJ0Otz3lSuMfagYQNVU7ZeJeaK1q7boJJRY9W7fz+1V5WrpaJSa8rLNME0raO5XG/MXauMkgKVbdys/oOGKylznP5640IdMKVdS2vLdeV3rlLusP56yZjaPzdF61d06OlnWjT0gESdevZU5StBcYWmCOkNKl1fbXFKvpLqm6TSZTqwMFuJNvWPxLfbFL1Z48bsr8yMNL362jvqs/8QpbfEqSA7S1tqK5TQ0qa/PfaUOsxtJqTl6p6//FklGVk63Ka3bZFUdSSaRTFQRyLb1nxu/P0fdflVX9AWU47Rg/urobJahgI1NlXp2KEDNXFwP+Ox9c2AYzsmiZ0FDm//9re/Bfzl1oOvA5GwHCgt53ZFyA1iVsbCowf3zKwggBO0zG9XINiurEyYAALTSKwOlgkkc++IjhE8Y4lAOJ11lINSgir8K9dwfwWtWV7Tos1N7UpPjFeTCSOhnfWSZiV3dKrBAr5X33lL8999R9OmH6wNlTU66eQzg2/Etm1erc76KuX0HqB4vmrTWK+ahkb17ttP8wx0G0pbNWL6KCXnpehfv79DCWs26Iu//ak21pjm9u2tlngbdmeyTadtJpSVqAY+S/jOYmWnFSnN8koXpalua5I2Vy7QJbMOUFJjrfZPaNLYkhyzcGYBWjuC8cIzlAWm4oLhDYFqbW2NOm2WN2rMBD389HOKZGYpYtYokpRsILQZo40vvsOm22bNtpolm7d4odZb0Dxw2CgdfeB041eLIubOEor7KTW7l6w3mpnYocKsJIvvspSe8t5PzLuVB4DObyw9tyGQAflYm12R1+NbxsYTAqwyQ4AmCK3NZQSf1Ah/ejGaqASm8OMEAIYFI9ZrmGb7QhQgIcLHpLkZZD2DqSFTPS+D+Rw0eJCmDhupCf0KVZQdp+GFxVpTulWtNeX6xuWXqaRPbx165LGaPH2GASNHw0dP0GtlWzT3nblmxjOVZWY/Ep+mGfsN0eHTRmvzunbdc9Mtev7xBjW0r9aGhW+owizX+RddqnHTDlJdS6JShwxWWn6GslOSrM82La6pUFt1RDff8LK1267p/TNV0LBVg7LtXMNiNZXXa3B6rYGjyYDcoanjRqm5gfejIkFASQIkTLsZG7zgezTwZcx4CyYN0BPMGuenJmn1okWBS3vb4o28vsOkzL5att5itXmrVDRioCrNDceb1Slta1FqYX/1Mvcbt2KOzpkyTIlZOXrLlOuAvkXButWDDzwQKCbtklBQgOKfd8ITYG1IyA3QkHpCKEHYbf36178O5EidjNGm8NcFZy0osrojPbI0ROSs3/AFe1wTjKIRzB/3j6gHZk6aNCmwOiCVc2zpOGaTGAgi+GKfWwj40LKt5erVp6/+7+9/V1JWkeLN3LfW1yg+tVOJTW16ZsUyVa9YoDNOPlfJZvZzE1t12pQJNr1t12ev+qUuuOww9c4z015XpvzCPioc2Fu3PPmiNGC8MrNztWDem3rhmRe0ft16TZw6ThsWRNRQk6XE4v3UKz9J55yfpfamBrXZ7O37l1+gn9z2FzW0GdhyUmXOQWfMOERbqkrVasE5hKCIE2AmwsL6EMMxfpQFgTJu1nMGDR2uR555XfGFhWpMStA/HpynKQdP0/gxAy0ALg/usUU6E0wxGzVv4Ty9s6XOpvMtmjGkWKZTuvSTZyktJ1OvPPGERowabfHVtvYg+I9bYctjJ/AZULEF1CgqcmIBMpqQVxgkEHkQn+7yR0n+/Oc/B+PY4Z74zgXbnoCGzlEZqGb52T8GAvNojGCMh6aY8lGW7/yBVDpO52A0Mym2nPeYB8afdsYZ2rRurQ24WO+U12l1fLI2PPGUSm//uxb1KdSG5E5daFNes8/qMIEMsbjnlONnmBlepvvufdrqaZRNpGzKa8F2n/5qHDZNWxKzlVK9RZ0mvPrmBr1lsVW5geacQw9Tq406OYMvYXbouWcf0bD+Y9Sf2KihTMmbVuobsy7VnTabOvnYw7Vi+WLlW4BcUNRLNoHZ0XfGAQEUiLEhOB8jY2apvqg4X7km6Acef17x2UVKzMk1flk95pJlbqq93YL8RBNgBy7EQJCWYsrCulKikjpalGlxUt/cHB11/DFaMv/dQHkBKMrGkwEs3AESwMHsCetPogwJ/rOQSCI8cOsEEDwGRU6Mib7Tb0DJbRA8Az//wBjteBtoPBDGFKH1XRGgoCFWeIljmOZBYaTSKACgIyCUzrJi7A9f0znq4Tx1MVhuT+B7ecZm7Jixqqre9t3njki8Hpw9V+vrGpRY3aiO9npFmuo0tJe5rqlTbDA2e2Kp3+rbuLFWjyxeoGarN3nrJtVv3RIEchkjD9C7dS02M4vXus42bbGZWnpbq2nwYJtKW1xhjI6rq7Z4qk4dWzcr0abiF556nFotLsk2Zv3sZz8PfkmKqStMhaH+NRwsrcdvCIwx4b4BCZME2mc6jKtmRRam19fzfPAm7b/f/gbwbb8WQSyIYOELQuR+XrLVyaoxfONcAMI2fr2hM7jnR/sI34mH1JjlwF/AgjdwWWDtUGx4Dcj4nBHfvUPB6RfgoP9hOULUxQ1UHlthkoSX4IM2O0rFsjZupiAqIADm203cDqCRnhB1kLy810l95HEM43/1q18F00W+4ANDYGQ/m6FVGIDWb96inIxMm6oWWMcztGr5Sg0YOECl5aUW/NpUvb1TD730mtZ0WJxRNFCvvPqGqteuUF7pu6ataTrolLN1x+tz1ZHd39pt1/EHT9So4SO1ZWu1UjvqFLd8ga444SilJpngW1uUnpkerIV02kyq04CA5SBOYVqL1iEsGE7fAYLfN0LYYb5wHjfFAhm/tcS1BKMAA4sACBEkWxSKuAFFRHgInHqx5Lh3nhGiXRQQkNI+ay0QT+4Rv6Cg/qEw+Mv9QYDrVhDCCwSWz9plTLTrkxbyAHiY6Ae/wwJobRof4GUnaAEc4hDugoJQfDINgza+jopwwx3YFdFxvl7mZo8tncOVgVoehGI9gc/O8m0r4iQ6TgcpH5/Ieoi0bNFS9bNpN1ra2dqp6uYqFZoAmiw4TMgp1lOL16muyMCTnKlEi28S282SJUX0wpq10qLZ+r+Z4zRu7Ehtbk3VfB6nMA0v31itpqXL1LJmua46+3QlJieYdv/7gSsLB+1vRIvNDcN4BDdr1qxAi/HvMJt+8pQdTIcAiWsrQmWcEGPBWmB5OU853Ds8Zt0Koj5iDiwB5yEUBz4xkQC4rP4CJMoy4aA8+YAQvlGOcIB2sHpeNhzLoPRYL9qhHH0HPAASgwEQAbaPgzvmfOLYjp+388FPV+6EADNhtxkjvshaDBqDIEE4QKHDVOSV9YSwTJSn02gZTEbz0ChuwIF6GMSzOdxAYxBowY4beADNmLZi3WrlZ1kAnZSqdu7x5BXr3kUbtCg+Twvbk9RsgIlPSFWCTWU74o3hyfEq7JOu1e3l2pCbq9w+E7Vp4UqNKUjX+PRE5ZiFeeXxh/WJyeN17MFTlJKWrAQLhnx8wRjtf4eBHk3HfSIYHlJHWAiGj8MSH8CboLyRbyGUg/EiAASLwiAgpubwFjAgKMaP64A/3GhEyIAJ90IQCnAAHfUAAkDLdZSDlyz9w194h4XmWspyzuMa2sCC0D/GwiMcHrh7LArIaBNFxwqSuJfl38S2WCb2bQSIxyGs0eCbZo888kggYCrHR0NhxnRFdB6GEadwi55Yic+j0jGYwG15vsGIdiAMfifsnHPOCcBDZ3mXCQu3edNG9eprM7RyY05pmVYnpmqBgaSjwmZiqRZY5xVaXJCuTZFWrbIyZcagtmZjelONmq3ejLhO9clKU0F7qgWfeSpJrNGR+QU6eMxwxaV2qKG+RfXWz/r6OiWxZhZvgEnYtnpK/+kv48XiMpVmC6BhMvygz9dee+1O1pdrWMikDsoiVPZROqwNAkPLESoxETwAYPAF8AAo2mZZAwuPxaIPxB64bwTInWtcJfnwGsAhfPYdYAgfYFEXoGJ11/tJOQwDrozrqJPE7BdvQn94bBZXaPW858dxu0SAxzg88sAD29FggXFQLBBxjnzAxsfJYeTtt98eDITB8qwuzINBgIQBEBNwSx5m4v95DqexsU45BXkaauYz0mKmtjlRDY0dajXGzHn6EfVetEprzaK8kpKp8qKhGjNqgnKTktVu09Zlc5dr0fxqc48bLcgt07e/caZNlavUunWjJgwaqBnTJtvMKTN4dANmovkQjEZQuCOEjHXgq82MiWDYbxBySwTg41opC6FgWErOISysNEJwHjFmFzCJseMqAANlsBIcAyaET9+ok5ABF8I1EH2Bl4ADvtFn6mWmQ12AEt5yDuvE2MijvFtGxkZoQBnGSB5tUi8zJdp89NFHY+KjS9BABhwW/a6hQqZ4dIR9kEqjdJZjGnV/7Y0DFAJDHvjB0vD6CoiHiTz3yrSdgXItJhRXhcVhH9Dw8Hdnm8UClor5Vnm/vnro5TdlPspmOB2qaqxRowmvf9/R2tLBY5oWB7VVKb7OBFhnZqO5xiyHzbhSDAydcUpNy1BSe1vwWy7nn3mqVq9aqb69t/3iFxrFjAgiEEWYAIVzTowLYWFFiB14NIHxY4EQrvEqWMZHUbAEWA7qIbDHJQA0rAeWBV4hPISI9cLCwAfIFc6BAa8pR1vwFOHDI5Y0aAuecp4nI+lTuM/RBKiYjkOUo09c62D65S9/GbRHvSaPLrHRLWic3OowMKaQbuacGCDEIBkcrgV/DFr9i/8ACbPH+bDZpk7MsK8gw3B/S8Cv6wCkpoVo4tQjjtPq0i1asX6t6qtrVZJfqGYrq5ZmDR/UT9Mm7G+zINY6IuZ6mrVq42aLTeK038A+OwSDUCCYSIyCpaAvWAgnfxUF7ebJxDDRP0DGrALLwjgRKOOgLhKA8Wk2+YwdgGCpGCvKAzFRQLnoE+DDojB2rnN+wgMsAk9Homi4Ffrq44DgFcE19dNnBx318GYCFofygIWx0h/2OX/PPfcEFg4FsLK7xESPQONk4CHWCThIkMQAIQcRQkULMcO8F03nCCQBAwNgSwBGYMgWoaB1lOMc2smAYTrTVOpz8NAG20hru/KM4cW9S7bFGhbtbxOADWX7aLinF7FZUqST62xaH8Qr/wY3zKNeiIAcoSEQrAz9oRxuAVdJP9FmNBziHMLB/RAnAB7qA5D0F1eAdQH8xHP8+BOxHWVQIPhDWVwgGs0TjjxgxTkAxKOaPJ7JeKmL69jHAvBEJFaJ13LI4xwpTIyLOBEe03+U3McNSGgbXrPPLJAtgf2NN97YYyzsFmicwsEyMwjiDzqGEGEiWoY2uKZ5pyG0BtRTBrBAMJt9zDiDoAxCgSHUyRoEmsx1KaYhqWk7vxDnw6AdbhYuX7bcNK6PmeJ5Otrip4QEXGbwMyAB0xAA1oG2uJUBWGAwwKAPEEKlX7hhtJCyJBiOsJkZwmzOezwE0Qem0YCDBTReDUarGR/LFqypAEh+jJe6qAfLTGDNoim/Y8KD97QVBiuLhlgXLA3WB3DQLn2Bx9GEuydmgW/UBdEHgl3cMTw1F/eeILcntEegCVPY+sAsHjTHlOJ36TCDQ0gkhIypZxBMG2EmQECAjn4IYQEWmILwiCMAEnEDPhlhxCLaohwMRhiYW38wCUL7sGQwmfboD6ChDH2mP/QPwdMmQkJo9IO+UTfuCHfDcgQWkX5SFxaA+hAoIEMo7NOWj8utG3m4Iur3xTSuRagkynMtMRCunD7QRyYRtEPfKE9/qJP2WS9yywR5W8SirLQT81APvL733nv3Su57DZow+e0I9hk8ZhfNxaoABIRBYmAADEAAAIQFqGAGC2nscw6tgijPdTAinO+EthODQMw80FwYCsPdoiBghIW1QaBYMqwL7hM3S5xCIEkZ2qFNF4ATYKAfWACESp3kIVDqpW+MBVcDGKirK8La0EfKuSViny3EOYgJA9aEAJq2AQhWHB4xWXBeARjeDqHP8Jo3FOgTrhvl7S6w3V3ap6CJJg+gIRjzxz/+MfC3CBa35oJxQLhGeh7MgCkwH8sUJs5TjriIeAStRQsRKOewKtSJxYPYh/HU4/UDLoDDMYwN33ejPFaFcoCUWAciBvJfZgB4WChiMeoAPIyTfvhYwkRdAI2ZD/tsfWaF2+RaxsGW+m6//fZA6IwfJaMPlHUwwkPnG6vpjBnQMdW3fg6eN2/emqDgPqb3FTTRFAYRxHOoBIJoPoN3YcZieHfEtbgJAORWAyGgrbg/6g9bJ9rgGuINBI2PJ6gltuEc/UC4bAEGIPBrCIKJP8hHoz3uAYAIE6FiGRAelg4woiiMieRWCsWB+CVmLAwJa4EL4XqAA0CpD8WhL7SBiybu4aYjBJAAz4IFC943kETTBwqaaAoH1E4wFiHzlSgYC7OcEBwCgJEwFSECDASDIFzgCMbNP0CIJspx5xaGYzGIUdBo7rsANgQOKBAkZSHK4YqwDqzhAEbaRaBsKQfQcHeAh34gfOrAnXDMvtfFGDwBAl+/AThYFQBHTBN+dZZ4DABbPLTvfotqD+hDBU1XZLHRxcbkW7Yf7kQIiFkZ32lBeH5vjOTxAGYa7Y8GHYRwAROBIVYGIASzMgOLz1QAAscA0a8HzNRPWWZBWBjKAVwS9dI33CFC55iZioPPAcQ1uEiOCYZ57IJZE9d6O4CDZADdp58I2Vf0kQTNroiA25gbBNxuCaIJIQAk3BaBOIJEIEyTWWrHjRGbIBwEiXABGWABKIDDLQNEO1gkAEdwzTUcM61lVsNSAyDgWiwJ5Ulh0LKPZaENElaTh5q2n/6Pof9I0OwObXeB19juxYAmLMQwOfg4HwZitNAh6vG6SAAIMNn2eTvGdfxXfxb2Pxk0/w2Aj20mP+L0QTG+J+3sTl/2dX3vF/UEFLsDnH1d3x7RvmRsuK7oent6DuquLLSr807dnYN2db4ntDdCjM7v7jhWHd2d7+o4Vj27TXvKOL8uvI21D0Wfi95G50HhfAbqCzfRZZzC+1D0sVNX+RDtdHd+V9SVQKLzw8ex9rvLi7Xd0zLReT2mPWES18RKCDa87SpBXR1D0fuxtlCs/XAeFH3cHfWk7O4wOLps+DjWfk+20fvd5YUTN6Ji7ZOg8P4uaXeZGk6AIzqxvu37Xia8DSeouzyoqy0U3oc4ZuDdlfkgqSshhPNj7cfadrcfnRwU4a0nbmiFj8PlSJBvu6SeMpVy4eQA6Sr5+XD58D7kxyQovA/t7r5TrLwPm2IJIpwXfT6WANkP53d1HAYDyYHCljf72IbzSOHrSd1STxjsZdiSELqDgiVYUhgwnrycJ7/eExS9H95CsfLC1FV+mHpS5v2gXTLfKFYZzwufi94Pl4lOsUDjyUETBg+JclC4ni6ppwylnKcwEBwg0cDxcw4W34YTRL5TOB+KPoaiz3dF3Z37oKk7AYTPRZeLFl53xw4UUleg8f1YgPFrPHVLPWWul2NLchA4MEjR+16O5Nd1laDo/e62Tl3lR1NX1+0LisXk7hjv56LLROfH2sbajxY4KQyEMDDCKRowkF/fLe0u8ygfK4WB4fu7AgvU0/3utlB4H9rVcU+Ia3bJwBgUfU34mDoRkpOf251tOEHReeHkgPA2w8fhcp56RHvCTMivY9vdvh8DIKdY5aDoLRQ+D8Xa7+o8FH38QVNYENFC8ePoLdTVufDW96HwsQPE8zw/ej/Wtke0L5gaS3jQrvKhWOei85y6Owf5ue7KfFjUE+Fwrqvzsc51d7yr/ehrd4s+KAZHt7Ordrs735M+d1WmJ9fuKXUniF0JaV9fu6tr9oreTybuLfW0bx/lMXRHPRHs+yr8j+lj+pg+po/pY/ovof/UWGC3iIfUbcMv/8/k+VyeG4b8YXBPTuH9rsivoQ6jNbZ/3Zw9+IW2/zT6rwHMpEmTro2Pj7+Gp/u3P6cbJH9L4IOg8HPEEMfbgfUf+Qv/seg/EjCTJ09+Ljc3dybC4PUR3jYAHNEEcHiNhHeQePibtw0AFG8u8rYBn+LgbQJeI+Ec1od6ePuA9454ZwrirUneRuCr35TlrQbeeeKVF14B5s1K8miPdni7oCtyUFnf11hbh39QL7XtK/qPAAyf3eflNYTPqyXR4CCP12l5oYx3kPhIEq+j8Ior7y4hQH8HKiSwIHEMoAAFQufNSn8NNpooDwFSwMJ7UICVfP8oANfSP9web3jyzRved2LLeUAVTW6JjA7/qL+58JEEDO6lV69e1/ByG+8LOUBcyLz4xtcfPve5zwXfkeH9JQTlRBl/0czfuiQPwZAPeFxIvFKLMPmVEb6kgKDdUpDCRHlAgqXh/SaAhjWin9TnIOPbvQDc2/B8iL7wbhOfF/nxj38c5EUrwHb6+KW47sgA8Jy5iZlYCkDiBIN5J5nPxCIIXAKCRBBOYYFAXIMQeI2XF9VwN9BPfvKTII8PClEHr8ryKdSTTjopsEImoODDQ3xDD0CGAUOdgIX3wQEJQudlO/rq723zW0pYOA+qd0WMwcHM+9l83BFXF8sKWd8+ErL6UDuBJRk0aNA1MB934MT7zXwag482IkgYCFBcWx0s0UBx8nL8oj/fouF7cRzzkzO8F82nNrAOvPbKZ+ABEb/9yJdDcR9YHV7r9Vd3qQ8gkwANLpDr6TfxCwCaNWtW4JagrvoVTVhKPqFC/VhC4ibGS+IDBHz1lDai6EO1PB8KYPiFOgJP4gYXPl87uPrqq4MgFIDwFQesBK+0Ighe1I92EV2RA4YPKPEj6HzinfehAR3u5NRTTw2+RgEg+AwJXyelHV7JxbLQL//ilb+2iyvz4BqLQh7nECifM6OPXQHFx8h5xgbw+BSav+/NuAi4cZXuLrFSJMDDVyv4LnG067LjD+xLEE4fGGB49XXs2LGr+Z6LuxxcBXEDgsQ0wyCYFQYGX2mCiXwECJD1hMKA4XOzAAYNtvaDT3HwCX4+Eo2gAQb7YeJagIBgETCCon8QFgb3A2CIY/jcK4E157sCNP0BbLSNZeJ66qFeH3MYLNRFu+G2uZ4xEG/xoSLOhegDm7a/74DB7ZigriGWwJQzaD4qzQeZd0UwGmbxHV6+3MB3aiCY2h1xDdfyiVnaIjDmK9vECVgY3BC/sYCFwT3hCrgG4QECwOCC8kR95OF+EDpAI2bpri9cAzCwELguLArHLmzqdbBgYbwu8mmLslyDgpE4DyixZijPTTfdFLi1EL3v7up9AwwWZfz48athFoNnTYNv52NiWdNwa7ErhkOYb/bRZHcV3REMx5Ix9eVrmQAVa8YHEREWoMVFIXBmRz//+c+DPvKdGjQZodCeA4UtQEGAtM9XJCjTXd+5hgAZALpFcZdGH6iXLfXQHwDDPteRT3muc8CQxydTcM3urqiD85deeumObxtvp/cNOO8LYC655JIIQIHJfFSHT5MyzYT45CiMxFrwhSgAxMDDFC0IzvPZWJgJw2AwzA8znGs479ey5brwFiGwlsPnaZ955pkgZuFDi7gVB3a4L+zTBtfwbT+CY68/TF6/EwLGkoWtBMmBwNbr5josDACg/4yLMiR4Q5xEP/nAdldEXbSFi0W5QrTPP2a0TwFz7LHHRug4Jh2zScCJJXFmwhAI9/DKK68EAmDKjDCIYygXzXwnGAnQqJsfkSAoZiaDtWIajAXDmoSvZ58EqPh6J+4JEPOJ/LClQih8oBABujAhxgJY+NoVbot6uiKuQci4Xgez5wEWtxYcUy/nsXzwBB4xHiwoCsH1uD3ilSOOOCJQCCYD3RFtURczv9tvvz1YNHQy0OwzOe+TiohTLE64BnTDVD7b7mabgYQF6KCAmI0AHhjJVDpa4NGElcGF8EUrAALTaYP4gCV6NJIVXlZrYTo/KcNsiO/TcUvgq1/9amC6iWX4qBBE28QBbvYRKH0gH0K7sQDdEYJi/QTgUYeDhS3gACwAFYAAQMr7RxwBC2PwNhg7+ZRn5Zp+UxbQdEeujPSBccMPvjju44D2BXD2uoKLL744ghBg9Kc+9Sl9/vOfD8zrrgiGkhAsfp6Y4rTTTguYFQswlGUdBc07/fTTA3CggcQprrGsn/AlbRb4cH3cK2JGxEowPyxOHEPduCH6edlll+0kTMbAPn1C07nOAd4ViAEa/ec6BwsJAZKoC6Gh8Qgfy4vw3QUBdu+Xt+VAozz9wIruCrROXIu7ZVESq41SEhI47S1o9vhiD2pZv4ABTzzxRCDsng4MQTFlhmFoEhpx2GGHxTa9ZpD4SeUrr7oqiIXw57SDRXPLwJQVc4y28ol8ZkEwn69Y8vN7zIgoh2AJbqdNm6o//enPgTUCfEyhqZMZVdiNdgUUwIV7BBDsAwr2aYMEGBA6+ezzGwqUB/D0EcIFwTusLLxzsFAf/OE6+o417QlfuZ5riNHoN3X64xy4KeK07bTHQfEeAYabgaAfJrPOwQeie0o+KMCCsBgUq6vz5s3XSSedqHLT1iHDhipl+zQzYC3Mt+s+/ZnLTLhJysjKDPJbmrbdL4JgMgLC4uTlF+nPf7xBqzaXaVBBiTqSIkqIJGqtBaKLFs7X7EULtGHdWj30wIO65pprgoU7QEQsRSAeCyT0GUEjUMYNOHwsDhqSH3vMQqwEWOEXX0oHJAgQQQIErAervcRhgMKvYyx8QJIPa5NPn0i0CUXvQxxzrU8yaMMBQ9+xcqx+O+2JtdntC8zERxggTOHHvzDbu0MwAsbSeSwLbgRLwUeP+QHSzs6ISreUBkyMT7AZhGkgVqSpoVH3mAVpa91287AzDg22aWrbNtNPvaQmixGOMIvx1ZtuUKRXf8uLqKa6XJsqt6h/v4HatGGjbvnDHzVi5Gh995rvBe7k+9//fiA8LAC/3EvMALlAIOqmHwgU0EC0SxnOOUhIuDcUAeuBMBEa60hM9XETCJPzbmkg6uF3CCgLwHBdxDuQ10m75LnVogwTB+qmz9SHS3bXB5+oj3xAQyKPFXX6C+0uaHarsDEzQrCIVvgvcoTR7cfhPCfyGCSDZ9CYZmYmJH4JJCMr3Tpj1xlg4uIStj06H+kQw7LJspLs+ueffFo33nST0vhlWHNR5gDUaYBxQZEazcWdZuDqm5qnM1+4T8kFfZUeF6/4TgvArfpvfvc7qiurVF5Rnh574vHgF1pYvOP3AAAyAbXFZbS+o78Iy8cHox2gkIMFV0cCJIwNHjFmhMV1CAugIExcoMctnKMOQMDqMgB2UNAf6iZF73MN11IHddMeyotrRxEBBvkAhjIk9ukf7bOoyboUtDug6dltVaPPfvazAVjoFDfGIDoRTd45yAfkxD6MYFrMOgXmmsUoBmAnzc3EGzTig1f62uyyOttfWNusZc1tWl3dpOGjRujRBx9QfZ3FLW0WN7SxvmH+vmlb4IqgqsxKdBbnKmtjqVqXrtF+p59s1ihJbRYCJJhVuv2Ov8hETG+C2w24IGY4CJB4CiuAtaMuZhz0l367NUBQaDpbBIdwOcadcYxmIzDqcgF7WfiBJaMurqHPgIRZGn3AwmHFyKdeku+zBbzEeLgpZm+zZs0K1l7oOx+cpl36ys/14GYBDbdeOE9cRl/4RRYmJySIcMAs1LXFxcW3WYBcHWR2Qz0CzKc//ekIUzXAYvtB/IEmMHWG6CTMYNbCzIR9EtdgLmEYU23WQmAWNxq5r+OzkOB67ItdgzWp4tp15ZpT3abK1HRtUrI2GzBWrN2qM487Uvf97U61tJrmt5gbaGpQc2O9gQjA2JS1o1XPvTRHr62co3fmv6nOYSUaNWSkEtvq1fbsy+r1+KtKaajRmuR4u9asRUen0tIzVF1VqTJLrQaQA6cfpPbGFkXMJfL7TlgUiDEheCyOuycsEi6EMggW8KPt/ltLAA5BUZb4BS3nWsBBAliAwctQN1vyOEd7uB3udwECAA7ocGl8gZ1lA3jOeg1unOUJnrVhjYo+ISeABGAA0F133RU8KkJfAB93783CIJcvmrW/LhhoN7RLU3TFFVdECMjoCGi95ZZbgl8VAQh0noUqGMkgmQkQk0AMHDPP7AX3xaAZPIEfWuEa62RyMcB0amtLp+5bXq7OAn5EK1npZhmWrTEt7qxTUr0Jo36tLj54vL7++S/omQf/pfrkVLWatekwa5OU0KQffPliTS5LUP9Dp+q867+ppIwsnXvSKVq5aaEG/G2OFpvFWt2RoaaDxyrVLE9nJE7NBrIWE87Wmmqde/TJOuWCc5SWkKhImvl/O+8Wgf5jeQCBB69oLwJDWACFBGgQDoRywRsHFcCAX+yzRZmomzoBHGVpgzUp+AcwnCgPXwEB1wAgrCFWiqUG6oDPPFfzjW98I+g3n90nePYfGuGxEW7Gcg2AZQwsiPrUe1fuaWepRZGZvAAsMOTee+8NBkkDdJagFZ/MICDcDEziHMTimPtxpsusJ2CBMIl+TZjiLV5psbL/mL1Ubbl5Ssq1WKA5YjOdBm0oX663572s1JJ0czclWlLTpJ//9gadMX2q+jc3KMesR0Jim2Yedbgef/I5PXTH3brp8u8prjpBkydP0ANPPaLZcyrUcvkVunrOO+p1/mnmBiqC2U6FWZXqinLV8shlVZkOP+9kNVn/WtstTsDdmQAphzARCMGlC5pzCA8lQbDEJ2wBFgSP0GxXFsACf7iWxLHXA0jgn99FZ+mAumgLHkJssdLEKcwG6Q9lsfq0BVEXoKIdEtf7Pm1B9AXrTt8APLdpABxk1v+9wglRl4Cx+X+E9QEGweoqQKFxQMNvBLGiytNq5IFYnlRjQJRjEY7ldBAeTswCOM8+13l9bM28aG2NmWZjekJSmyq2rNc/716hX12/SG/PLlVaarFaOm2KmFeiZR2Jemx9hb5y51164JXnVZyRpjNPPE233PpP/frPj+qSeW/qgpee0vV3/1MTs/JV3K9I/7z3aX36C19Tvk25f/GLH+jcsz6hUmP62o3rgyl2dluH/nnwSUo3F2cmS81t7aqp2yZENB0XigBhMNqPWyHhNgjc4RXAYaGMfNanECrjQ1AuNBccYEGwaDlxD1b72GOP3eE64JEDhWsIUFm45JdmETgJXpL4rUssGfU6T0neHvUALs47v1EAt4i4SdZ7WOaAugNNzBjGLphp07+L8aPc86FTEINgVoEW8Cgi7gVG4kd5Yg0LQuMA5qGHHgoARQexMDAPlwWy6XBYaziui8TpwfmrzRUVq3dJlprqmvXUMyvt/H6m6Rt1wjEz1NLeqVYTaFZeqkrrm7Vg4UpN3W+Mzp51qQ459XTNrWnQ5pQE1Vc1auiQASrIy5b+7xY1LVmnEZ86VymJyUEwHWfAmzp5qo455mj1HdRfX//SFzU8P18FK+epJTdfLenZqkmIqHdGtvKLi816bZuOYgXw+YAGq8GY2OccLgc3BVhcwwNFQICk7QJEaAiLLfEPPMHd+xQ8mrgOviNMfpIRaw+4aAdeUyeBult8FueITYhzOA+A6Q95XMP1WCF+uwGiTU9YNTwK5QmEY8U07+2hkZmnCH6N4CnsQ+k8z8WCRoIqAq3rrrsuOIbQRDTLCd/pd0+58cdUDqJTT5hV+vMfbtAbr89VVV6xnl28Xk2m2f2H9ld8SqLWbG7SnA2rVdXaX1ltG3XI6H5qVYYFo6VqrNio/PQUdRrjx4weqsbOdDUYwztTk5SSHKetG7Yqu65JeVlxOuB/PquXK7fopEef1vrqCuWnZijbLFJLnDF6/QY1mi9f/MhDKjaX+nhBg049/hgV7n+E2ptTVfL2AnWULVVqc6ayv/YZtTR1KDurxPpnWm9B1y+v/7Ui8RF96rxL1dBsLq3Z4haAEVenSEecbdO00hShMJKhlLYmqaVakfZ6HTB1spLS0i2gjjer2qS21DQNT7dpb7u5c9PNtjgssJRkAXm7xXXc1gAsKC5xJAAFnCitE49zOojcQoWTg4LzgBOgAhwsFdbHYyuIh+uhWPHMezKOPvroCD773HPP1Ve+8pXtudsIwKAZVEynOIbYJw+0s0/HIDoRPueW6v777td555yvjoROZeX30siDDICnnaiSASOUUdRfyRlJqquq030r11vlFgN0ZKswoUQvv/WuJgyp1oJXn9KpR0xXttWtrAwVDB6jeptntTTb7GPjVhVl5CstMUmN2emqOvtEpR4wRl/9211mWeLU2tGi5WuXq8VmQc0tzYprtb6tXaG4vz6s/DOO1btP3aHNk4eorb5Wve5/V5G6Fg0bNFzJx31C6acdr0HD+yqlKaIVddW66/5/6vCBI9RnCAHtNvPfydpRZ4LKa9q1OCVZHbnFUk6eCnM7lNzYpGyzbklt8Vq9oUx1HfWKt6A83hSmf2qnjig0YHa2q6m+TpUG+K2b1un0T5wVuA1WaImXeFzEV6SdkAOCZ9YEv+GzbwEL5MABLJwjYEY+XIdFYYtsySOA54f1oWjQvAcwM2bMiIBUrIAL3gnBk+dI7IrC10VfExzbvwWLF+rkiy7TrK99Swvfnqs3n35cmxYvV7JZlyGT91f2mP3VlpmlhoS+qtkyTEmN2aqtf0tD+pXq1JlTlFhTqnhzT4l9+ptQShQxppoJ0CN33q+qulaVjD3ArE+qhtmM6LyjR5l76m8gsbijo1lb312qtavMSh04To/e+4gWbFmtq044Xu9e/V1V12/QRguejzr+PE0fP05Lqmu18C+/U9Zpx6lzxDiNSs1UeUO7FtZt1stPPqbrTr9EmZ2NZjlsGt6ZpQ4DDD/L/HTVVgNCX4tPCpRQlGuWKVkJyTabbJMaDHBtza3KMr5sNUte3L+PEs1sJVdv0hQC+80b9Pb8hbro07N07tnn6rRTTw1cHs8bY/lxKw4EyHnMzIfHNxG4gyWcKIOFYRbHM0Bch5XxNR5AQ+JavAETF6Od7jvthAirJMJdTuKRmDcB9xlZwGvmd2FlnR5dtlH9hoxUrWns0sXVmv3cCjWsekNLXr9XjbUbAm3IKpqoEdNPUaKFJJ88Y4oay9aro75SHc0tyh48TpHiAWq3WCLSFtGff/5ntdjM55yzT1bfvE4VpcRr6rhhKswvUFxCnL7xrW9pyqAxWtjerKqCJC191mZ3WQX6yjVfVeGmtfrWFz6py7/2feV0pGv6yTOU3JKoqsYGfee3f1DqmadrzZyXVbZkg8rWLNGo8QforHOv0ojKGiXFlaqjpU4lfXrrtTmLtDmSqJacQq178k2NGDlU7dMPVIe5ofhkG4/1KSc5XmWlFVr8znz17ZOvoj7DAyvVz1zbn777VT364MP64U9+qpOOP87O9wnAgOtAsFgC+AJwCJKhsJISazGbYuZKUE1ZV1osDImFO2Z1WBTKk7BguDriG8qzOAiFrcxOQa8FdNdSkHhjX5Jbl38PKk6dtp8cl6h3V61SndpVVduk12dvVr+hh2h9Y6uSBubrml//Qud//mpl9knV8rfu0zv336on77lLs19+Vk011epV0kfpTHPTs5SYl6MVazdq7epScxEJGjqwwOa169SWkqrp5q/bWpuUlpKmY448Vtc+cb/WW+zRuyNVh51+tlYO7KU11qfamhatefA5pR01UznxWSrKzVZDdbnKapo1smaDhj73suKTIjpywFAtWvmuBTIFevC6NxTXdojuufteC9Yz9MrLr1jwkarGhESlKVnP/ushxW9YpzyzhLl5hUow7e4015hk3vSxJ59SblGJBZtjLN4xF299zcpO0Y0/+J5uu/1uXXDeOaoxga9ft17Z2VkBUDJNoOmWiA+ZmbEajZsKE/nkMcFgvQyrgVVxFwToMAgE7ATMrKURwEO0gQsEOEximMJbHRdbABwEoDsAYzOfCFNE1lv85ls0IXgXPtt/AyA20TE6golk6RsUEx+B+pamRlU31ml1qWlMcqbSS3I1fcYILVtZo1UrO3TWWVOVEt8cBJedFhS2pmTqiJPO0BnnnqXehTlabcH1ww88oIf/cY9ef+xhrV+xVDUNNdq6bJH6JbappWyD6s2d9Csq1v42k9tsZj4nN1NratpUOGJ/Lanq1MSjz1Ba72KNHGZxibmqF597S521NXr1qWc18ZSZGmCzqmpzIR3tDVr3uz9r/Ko1GjLrErN4uRqQ3U8L42t08vTBqt6Spxefnau84rW67DOXqrmp3mKQOrWmpmv8oUfomcWrtLJ3iVIGDVCkqU1l9Y1aXFapFaVVysxNUu9e/dVY127SildTUoJO+PKXVJlZZLypV015qQ6bNCHgY8T4HTGBdhjvcTGstMNjAMKsDSKcQDbEOYABkDB7IuHWeBaIJREAh6XJt9kh1+DqKMu1xETMBlns46lJo1yfMe0AjJm3a7mAp9KiycHh00F8nvvIaNBQ1hvlPgVIpZMMiKkeHczPy1d6ZrqabcayqMwCPwsKs4rybYaTqLkbNqkypUND8uNVkB5RuwWfqXHt6mUBbFFasuKb62yGlK39Jk3TjE+crelHnagtxvyl895V1fIVSq2rN3N7nvrmFFibhUpPTdSEsWO0qWyL7lm4Tv9cWqlnV6xUc1yShg8bpkSbBFZWtKipvFEt5Q1aZYHwWZdfoTVz5+tgM83lbXVKtbw5b83WW43tKp42KbhTPmbceN337FM6ZuJYnXniAD380G367ncv1YCBQzRwQB+9+/Y7iiQkq9W0eNjB0/TG0vVqKCnQkhUbNLd8o2rMHXUY9wuL+yk1IVPxBsw245uFGEo0d1Xbkai2tBSLi5I10KzO+hWL1W4zr2ZzwyNHjggCbBQPeSBcptPwl6UOFuIAEXJglovFYK2HLWV45gf5ITtkiDUiiOYRD9wS1wEiZMfaEve6zMq8YKBZEwBm0qRJtxhYJvDqR/h3ocMESEAhZgzfR2PkQTTu5GABfCAcP8ujlTRKOUyjzRrVGp+gZ5ZtUK0JLiWbH9lMU1V1syrMOjSoVoU2m8lJjVeCWaH4+irFN9QqzuKcDgNtYqrNLLLzlGDAm7+gWqsWrtRnP3mmehf1UnV8hsaMKlK8zUjak9pV2HuQhpT01z2zm/T4yiXaUrpRxxx8jNKs7s2rKi3YbtRrT25S6Zo3NGG/wZpy9PFmKfqp18DhenbOAqVaHJJmAWrvyWN06MUXGLOHm6b21sJFS7Ri5QrNf+013XL7I9ps1uuwk4/QyOwcbanerIGm/UtXr7cZX471N11tr76u7JZWDR8/QkcM6K9as7hx7RHNs5ix1JQiLy9bcaYQ3FRtKqtVYmu8ubREm23VaJzNnsYMHaiSXtseZUgyfwYAkAMxDJ4BwKCMrO3gRpAN5ykHaCiHlXH35WBh6/vc/0I+LI0gN8DFmhs3No1wS9cFkjbEPYCAec+FACkWkc8KL1MwCPTREUDAtSAS18NdaHwiIMG/8mYhbogE2CiLH62NT9SiJkN5kgHINLi5vkGLNpXaLKZD+5VYdFtVEVicytUrlNbeqM6GOsWZ+Y0Y0BLNzSSYhYo3t7Z14asG0moTbLrWb1ml9hSzCBlpKkzLVXtWphpbh+tXPyzT/fe8pvKmxcoz11dgbVZvLdOL/1qpyi1pqm3YovMumKzM/EJlmXtM65tssVGq4vsOVI2Bs66tWQf3G6iVi+aj/uZOG7R46RLtN2ykvvv1r+r5Za9p1IzR2vrOIm1cu0pT9xuviMVL81atNr6lKlLfpLw33lJBcqr62xQ/qUMqHlii4czwNm7S6rmzVdtUp41NtRafJJpirlJVWbkyzJJ11GzVYcMGWLxnvDKh2n+jna06ssA9EegCKAcPLgcAICfCjPCaWlcEqAAcHoGnCaj75ptvDs7tAIz5tmsxcTw81BWBQIIolvcBBO4JAsXeMTrFlsYwk2xxR6AckPiiUZuZ0XfWlqkyNUd51qFqiy/KS0s138zfupVrVWzT47UrlumN2W+pvZalc+tmZ3sQk7y+cJFGTpio1sZatW3dojorO2XqZPXLz1H/3vnWRrFWLl2upjYLqrMG6He/fkKrl87V1KNzlFucows/fYE2mFsryCNwzND8RasVl1Kog48ZZczJVbJpb3KuTS0729TM3fCtjWo3QHc0V9vMJjlYu8k1a9De3qmjZs40sHYqLTlDQ3Lz9YXzP6kRpqXcSF29aq3WGygjBs7lxq+laxZrxFFHqMOmzy02Q0xsbFZic4PFWDlKam9TWlOHDtx/onqlp6pvVo6yrF7VVUotNZoxfAgmgbsnNr/kVZqd7+h4GMBPNfOAFjxGwZEF+76YF/YEXRE44DYDoME9GUiCFwnxGjsAY4K9lop5ISoWYbIgEEonsCQk3AxWBPCARM5hRSjHNZxnPYeA1weyzWVJGytrVWZuI9NmEy89/YQWzZ+rgfm5OmzMcOUlxtuUulLzZr+q0k3rtbmqXEtWrzPOJOnw445XZ12tOiwv2drr32uAWozxvMr/zpoyiwmyNXb/8RoycpBWbNhgAJyjgcMsJprYV/tNnaZ2m/lkZeQpOc3iKXMfo8cOVVxhuyK5HSoqSVdjS4PybSzz5rSqob7Z+mxGpb5c4/OzlGkHySlJpjh91L+fuRXrBzHF+hXLNXrw0MB6wpeVq1Zoq429ts6UKjFF+b17acikAwyYaeo0a5XQbHFbs7lzs5iyAPjt117RxtL1Sjek9bLgvq3CJgVmcZPMuqVm5mlS/wLFG9MASjRYIHgKv1k3gdcoKi4IIaPoyAbQuBy7I8pwu4e73KzSAxyMAuGIWS+zc0ZmOa7lZuGJJ54YXNQdcTHBFh2AQaAWMPAYA19KCFY7raNs8YFE6wRZAInzlG9tbVFKEoCqUENFqYb0K9GQ3n3MjdigLF5JMPdTYUFqQ9kmpZtbKrCp58j9JmvS9CPUZjFNZ9VmtZqVyu49QI2dlTZVzbMgOkd9BhRp7rJqJWT3VXO/ApsOV2vFm2/o81depJyhIxVncU9nSoIFknGm6Z0m/A71GZ6jVTUrVdbQoTqb3axY1KB3X0/U/Heq1dC4SgP7mdWqrtC0gb3N1SUq1wJ0hOBrIewzb2S8KAjrJTXVlSopLgrcQrnlxZl17FC82gwknWYRZe3ENdSr06zk/Q/8zQSzVKmmZAdPPEBtdVXGnzol5uQqvqDYrGShWbgGpVdagJscUbK1GcvC0A+CXZ4KoF28AEEuMQvnAEJPAAMhI9ZgWCikLoCz/QHymQkEvLYz4Tvf+c5OL3eFiQ5BAITYhOkx9yKwLhDMw+UAOoDhcQwMxPqw4ARz8bP42MTEBI0ZOdxA0kuJNp1dt3yZaZRNB9stRqmvVpvVv9SYmGgD3e+ASWYxJmvpxjKtqKpUR2O1Fr31suLTzJ317a2sRLMUKZ2abAJ99ZX56ug/Qhlji/Xivfdq8/xV+sRFlyhjoFkhCzyzbFpb3CdTzW1m5WxWUmDgj5jKLFixWpVbK7Tktde18p1lWrug1PqVq/GjcpWV0qh4CyoPHTtMSWb5cEXGkB1CILhk7GxJjP/gQw7RMJu2FhcUat2a1aqr2Gp1NCrRgBOXaNempJq1sdjGeLdy0xo1dLRZsCsNtWA6Se3KtL6OMzdUYABps2C6OmJxXZ8iJZrreu3V15RgvERxUUxiR9pHyCQUGWvAQ1Pw2oHSU7B4WepGZrzTRdzq9wgTzHx90QoM4sl/CnRHmCdus3M7HeQCJCJ0tsQpEKAj1sGyYGEADdaHGRPaB9iIdbLNImQmJCk+rlljhg9TnMUBjW0tuvX3N+qtN97UUaeeqv0nHaYcG3RDk03lzXVVx0eUa9Zp6uhRKu49VIkWKF546tEq6Zej7193r5565GWt39CsJU/fq/TEdh3/iTNUZEJrrzMgpucoIddmVzYz6WjpsNCgVo2VW7VppbmyN8uVokadc9BoTR3RX4cfXKyXXnhMowdk25TXYg0D1TgDZJwFq23WPmDBvcJUFAKgoBSsW+AOMrOy1WHnOg1cxQX5Ktu8SS3xSXrVprzJeb2Umj9YLZ1Fuu3eOeozZqza4tstkK6zuWG7mtJzlV3YVw0W1w1ObNHkIf21uTlBm82FjzGXnWSzySWLFgd8hpfOe4CDO0IeWBZksDcEaGbPnh1Mz3FprBqTl2AoDD4Vyr0FtCMWOerwzwieciAc5HFbnXOgnGNAQWfJg6mgnDk+ppLrqANfW7Z1q/KL8tWrpEQdre3GkE1q3FpugLlZ37n+V0rMNh+ckaKkznQtWrbUtDLeJk6bNSwtRbkFZqWy0nXUQVPUywTy65+s1lOP16vv0C02u1qj/ffrqzNOPUdZNi2lX+3mzxesW6OKTRtteh6vTeUWX9TXaO28iF55q1pltfE6+8SBSubxiUibUjobNWpgrtavXqy2JFx2Xw3KzLAZVJy5qW1LCT7bQ1AIjnFus548BlETaPsmAwqBo+FLmxsb1HvYeL08b75WrovTKy+3Ks1mccmJNTr2yMkaN3acxWlrtG7jOm2KS1FnUX9tfPctJWzeohP3H61NpqzFxXma8/KrKi4pDvhPKEDbABjyVV9/thcC1E6eF03uQZw4piyPcxILARhWfWkHwPCIfC630EFmd8R5FnewGKwW0jECXJ7V4LkLtA0GAiI0AFeFhWGVEsbh5wETX01oMAaC4ASzHMykhvTpp99f/1u1ZKbqgGNPUEJ8hrmnVtPSRg0sylZzabmWmfkeZ+WySwbadDxRB44drjabsrZGVquhdYG+/4PLdPQRU3XIxEM1xZgcn5Wi1W0WYw0ao+LCfD3zxON6zRheummtthqA3n7KNLKp2gLKfjpghMUM6fVK60zQr66+WimJbRpnbre3CaCtqlTTRwxTu/kNxoc1Yct4PUYALIwP8ngGbScwhm+GQwvOIxo+erDZdWZglTrtE5O13+g+5oZsppWYqbHDxmhYrxItWrBY69esU93a9eo3fLA2r1yjw6dPUsXWzWquqtGwUSODOgEloAGkHNMXLAFWzsHBcgZAAmCxAOPg8MQx42FLXdSPjAmCHTAT7LoJLNDs6oYjHfSpFgEWHQU0AINrWaYGLHQSSwTRCTQRTWDLTMo7SUcoB+Nzc7J13qfO09PPPa+aVpvGl/RRirmpzsZNqt60Tu/U2hS1vE4jLIBOyS224LFFk4YP0GP3/0tPPfuARo8aqK2bKi1IzlSimehF1TVaHJeltAEjlWAK1GZBZlyi9cWmqzYP0YCiNM2YOUH7T+6r+rol6lvMLDBDiTa1HjdmpG781ld03DHHqLm+VmcdfpASW5tVWWsKsd2lAhB3y/AAt8TY4AU8cmDhxgkci0sKTNnWq9MC1nxTgNHjBhhz6oKn++JtdtTR3mJxVatSLY0dMVhjrQ9jR49TS1aBxUClSo20asSQYdqwqVSr16wKFJd+YMU9lKAvKCpxJgBBHhDxJPJBfpBPSlBkeE8C3L5P3xkPnoC+My4eigsAY4OeZztfBKHhB3JikSMPIfsKIpaFxR46jvWASWgX/pTGMWd0kPoZGHkAiq3PsujsL3/zG+Wb+bv6yqvUv7hQzclJak1M0ta/P6BNbyzW4vZWi13GaYhNXzvM6sRVlenA/cdqwsSh2rKpSo0N5h4aytXUYoNtb1KkoLcai4abJncoodo00zR9/to1arX+HDxhogb0GqX0InOtuTxBV2OCtllSTZOy8jNt2lupYUVF+t3Pf6H77rQ5gU3bK6oqLEYZpH4mEIQBoQAQ44AXEGN3hjM7ZIaBcvTqW6SmxnqVVdTYfCnZxsA6jFnQuppgttTeWKG4ZosHLUZKMB5HzCTZX7UZPxNsTJtXrNIEs+T9BvbXq6bttOMr6KzuQvCZxTtkwpI+8SYxCLIgAWYS5bzvXI9MARd5WCPkgRwJngEM57AwUIJVXm3aci0Du+SSS4LMroiKicJZvbXZVYBwEg2AYipG84hlAAXnXOvoAOdhLscgnA5SlgF851vf0Q1/uFGFvfOUm5yqPAPS2pWb9crzT6l16gSddsTJKuhl0+JmG3TtVg3Pzwlio85IitJTzWaYhtY22LmOdsU3dSjX4pDcnAJVW7stDZWKsxnGStP8htQM7T98tJJsSt2WkmPBtlkcuz7JpttZ2WlKLt2o48xaXXj+Wfrnff/Q/Lfe1OmfOEcFNu1netzetu2LEfAC0GNtWS5gZoh19fUoZoQsgLkVHjd8vPpa/4f176NWm1anRFp05MTxmjpqsCYM7afhvfopPb5DDdUWjNuMKtJcr+S2dvVL7TSXXKBii9mWLJirEaNGmOVNDeJBZAA/CRFw64CU/tAmffQEYJGHywjietwNlgeFBxhsOSYxYcG1YRwAFY/mGm1buAMwCPEzn/kMh90SJpY5OdaIjtAhGEQDAASLQcPEKbgtVnxBPOAANLTDIAEZ12FCqW/27Ld17feuCZ4RYU0iKy1VSda75kH9VJJXINZn2ptrldhQocvOOddmHwXBDUxDggpzC1STaPFVfJzSs/PtolrT4E61s6aTztJ+nJpSMrTKQowGJWjqWItvbF7UZoztNACk2Bw7rr1OCVs2af+BJRrav7famlv06Usv07nnn69jjztWeeYyk5JSAleAwtB/rCZWlfsuPJeL1SU4RHDkwxsUAt6kWLDeGeHTJLXqbfHUIaxxZGep1QTYUFevdnN5SVa+j5075ZjDNWWMzQQzUi3QTrK+tZvnatOqdestoJ8Q8JjHYQlImZkBUhQQEHBHmr7BZ4CDglOel9+QB5YGOZBQVDwDZSDkGd4CqFdffTV4uR+Zvf3224cHZwypQZjMm43u56IJjeIi3nrkS9sg0iuGOM8xnWAbPnaU+zmIAeHrQS83PHnRjWeE6TxCQUPb2yK677lntXnDFpVkZOrAQw9UHwNgQ22dmepm5RbnK97Kmz7p5keeVmmSBcpxGWrfvFx17zyrCos5jpk1Sw9salFdZrYqO+LV32Zmk2yKXGzl6prNupVvUtya5Zo2coAmDB+ueptql/Qqsj4nBY8RAGSUg77SL2Z7jAMX5OPkGGAgKOIaxoRrYAwsL1CGB9OwQFgbeIeQ4QHEmBEcn03BajqPaI92ASBujnbgFXkABb5CvPdFHcgFoj3a5xrKASKXB28e+Ld4sDooMuCjP14fRHkIi8Tz29sD321LhnYy+Fz5X/7yFzbvIYBC4l4FT5ZjQXxQTn7s4PCtp/A5OsMA0UI6DCEIUA9hlZieGw81xKaSpx0zU0ccfqAG9rY4oL5BtXYuKzfLZlIJ5iY6VGqMqWhuVJYJa01VteZUNOq1cpvJtNRq1dpNyq/fqA3vvKPKhcsUZ9PWTGuzvNqYZZYo0lSpcf0KNH3MMFWVbbJYw2Y9ifHqNGsVb4k+8nwzkwIYyxgQHKvd+HuEBxjQcEw4CgdoWKtCUHxuBLOOtqLlxBuMn4CTsWMVsEzUSVsQ+/CbtrASCI33z2mLdplAADbqAahYGgef856+Alasn+dBbGkX10V/AQpvdwBmxuDkcvLr6AcUmBO7+DbcEtNcd0sUpuMIETcEWEAwzIAcBN0R18ci7wyJh5H5PCrMR7tgOB2HMdnGiIqtpQauBEVMeLx0XV1r+XkWGxmTt9igG1o69cjsRWooGKCk3F4qMID1tuC0PCFZqQUl6peRpm+ffbImjhqn/OICHXXguG1L3fMX2jlze5s36KyjZlgwukV9+vaz3hmDuDMchJzbXo3lA9M8FI3QeQQAjUeIJISIYGAoZeEXysAY2XIOYcILXBj5gIVruQbAsI+rQIDOHw+cKYtVYf0K4ZJH7ETMAjGTIQjnWndBtEWdCNuDcSdfiKMNCLCirMRBjI/jMPH0JX2z+mYZTub+2wZtJ5/+IjAibZaGQR9fh8KyQN7YrggQEAxiagm40DQYjFYwaAACI+gkGuWMBjBJZl4QWHpCuvqW9A3uANcRDNq2omarWrgfk5yuRRVNai7oryRuQtqsKpJgQXBKttKGDlXCtKMUsRigs6Fah/TN1hHD+yohI8WmtGN16PhRitu8TtOHD1GTTcFLbBpvtnDbP2uD1NTQFDAREBDAfvaznw3iMYTJ2AA8N+pwJ8RjAAIAMAbGyHkUAIUjviOfPPa5njHDZ6wp7gGiDAnh4+LgEXERfKQ88qF9wEBdlAUU8JA6AYtbBQcqRFmIc/CZfiEDeE0e/aVeyMtSN2EKFsx/CyoMmMP5wwIed5iJVaiYl9C4b8TFkG93RTRKBxg0g8UfY7oBCLMKEE2wCxN40h0thjgOBmnX8x2HpJRUNVlAmGZuImIzoDabMifav+qWJN23bINmR5LUbEFxpw0aISsuUR2ZCWaFUlSTl6q6oqFas7ZB7Ya4qblpil+xUdXLV6l+5RJNGtxPwyyeycnPMpj824XaAQNVk8U4MBYNJmFluCmHgIlPcDmxiLGjdE4IJMw3jhEw4AIAgBKAYBW4lgT4sOZYfY6RBQKmXhZKUUI0n+uoi/PEToCEBB8BA8ruRD2MA4AzLq6B14yHB7/ZumUDQLfeuu33wgCi044I18zNGtwSAyBOoVPMYBA4JowGdofoHJqFX8bkEezRQTqDltI5At3//d//Db5gRRu0BdNANJ/04MHnahNaTXWZ8jKzzCXFKcfqe3FDuV4sb1RHXi912CwoKdGAYO43jgeObCfbrEhtZ62qM5PVmpSlnKR8dVaUqm9hukbk5WrR7Dka3bvAZiIjlZOVaZ2NrQz0h3HTJ/gCSHihDAby5S0vH30dxwgMwfg+VgWeYEkQJLxlH1AAHAQPX7BmKBSPWnIMz7iefMDCtQACkLj7cxAwe/NFRPqM0OkrbdAPEl4CS085QIl1om1ADLi4DmBy3de//vUgnrSgescAd3JJ1pHg/RPebiQ4c18Is3aHuI7OMTB8MNqAdUEDEAIMYPA8jDXLZjFeFk3zgDrJXIl5JItjstXR1q6Wjjit6UzSHbNXaUVZhyKpBqCUeGVamXQryIMazclxWllVpscWLLcZU7qSbYo+KCFJyywgfnpDqRYvWxc81nD2cTN00PgxygymulYB8RGNGdEP3ARgRwjcpYVpMBF3imvlHgsW0oUQJgcF7hyBUh4FgLAWvHoMHwAigvOyAIo2mfHAL/juwkPrSdTH7AZr4Dd34SUAga8AhLrdzSE3ttQD0TfAQ130G5CQB/n1XMN5vjEDcX2Ydh6tkU+xv/a1rwUdQ9D8PAxEA7si95m8b830kcHDcKbMDJiYiBVQon4068orrwy0iae6GASukAHiGlNTuNkfrzULFimt/yA9sHK9GuPS1VFTp5ReJYoz0DSaUNfWVGu9xSENfG2hod5iEhOItZWZ2KnhucXKTc7Tyo1Ldca4QTqqX3/17Zen6qqa4BbC5tKtwTpHsoGmw9oHJIAGIdAfmEhA6fEbgua7NwTrMBftDIMGUCE0glJcLk/nuwsCLAADrUYQLJAxi0FoaDQKw9hxNQCSPHiGJeDLoPSN/hC00w78Q9AAh3PIyqfQbpUQPr/S4rLjHCEH12P9uY4xEDJwjra4Fvkz/b7//vt3wsh7AAM5aPj2G7EFFVIZKYzKaO0KE8+BMhX1dQDiGIjlbAbMtBMTeueddwZWxoMvtAPLw2dB8rPyVNyntzGuSsvMUi1riVN5I8vYjUows127YJmqp0/Vu0kZapDFMmYN4uoqgoW5vJxcPfXy22pp6NC4wf114MRhSmyo1KD4iGYeMNbMeLpWrFqh5KRtboOR8EiCm30EB+MAD8AnqAU4KATC5zeXGAtgd77wuVOUAxdBncGCnV2HUKiT8SIQypDP9QTNXAuAAExYsOwDTuqhbeqkLs7RP87DV1Zh6TdApCx9BCy4K55RAmQAizbIx+JxHedxTSgBMmGcjI0PRULWxnt+IS5mYGKxDHO2Cdw/8Gl2wNQogEQfh4lXTPj4EOabD/UxYMwvD5IzWAJp4hbAxLdJsEhoMYOCkaC/uaMxeKUjLalTOQmJ6muxyggD75DMOLX88x8aFrGgOlKt6q2bNKSoWEfY7Ge8aXamXVO2vE6zn1utho3l6m9+a0BevFrKN6mtrlxFmenKL9j2kDSahvDijWkIAMZjXdBM+kIsh/lnrLgXLATET+h8+9vfDqwES/Scx/0iBOp110rdbBEU40Yg5GGdaAeBcR5hE0MABgSIK8ISIHzqAoTUzTFlaIP6AAiWgHNYNWZVWHAUlTKMibpxRZQjDoO31OdPSFKGY7Ys7MET2jT3+J5fSOlS4m5lQP2Xv/zloEMwiwGy5RikMrhoYlCAhBVCvnh0++23BwtFrCcQE/BVCL4QgDWhLoI7/DkuED+PH+f5nGZjWv8RI9XcVKWGSvO7FpekJthU0aZD5cuWqqG5Q2vjTIMHjwlWcdtbDGDNbYpvqlD1llIbXWoQAKu9QS2tbeIZt/6FucpIStSMQw4OtB1wIhy0nmOAguBhJP2HiT4mBEy8QXyHxjJ++INrwA0xBoRAHsLiPICCR8QnaDptwEP2XfAIFNBwTDsAB7eEkClPuwiQvsB3FA/LB9+4HtdFuzxyArjDRJ3U7ftYLNZu2KcuAEwdJFzan/70p2DR74477oiJjS6DEhNccAGaAJNwTXw0CJ/sQGEgCB3m0gGILQmGAhI+B8JXKVnwQhAetdNpOonZ9+/M4Pq4jvpgXGJiilYtXamSwn5KKe6juRU1ereyWa8vLtVb7ana0mu0UkZOVUVLopqsL61mPSKVW9Ve3qJsm5JnJDWp3ayUzDplmwYlxsXryBkzdaL59LVr1wWMRNvoA6ud+HH6xw1UwOKzB08AA6uDwAA6MQl1ADJAxz78wZoAfCySA4Mt7TAuEnkIyAEJcT18BWRYYPrBMQDz81zLNYAF68wMFJ5h5bAqsYi2sJys5Lv7cjmxj6UCoIAFwHUFFqjbubIJ/Dqm2qwOwhAAAxMZBFoByn0QnHdTTuPcWifg5atKfCkTV8Q9GZgMqjGNdBRBsbYBeKiXb//SBtPOJhN2qwWxqxYt1rARo7RsS7U2d1g8kJ4avNBWabFMq5WJa6hRvMUuqq9QYrXN6OK2KCkuWSnpvRSfnqlIfKtaqyt1/qknqVd+thI627Vla6n57IKgTSwCfYMwzZh2hAJ46AtjdGKfWAQFwOfPsviLQJ5YAZOPRQCEgB6hMg7GifWhLQchvKI8QvM22Pe22JIoi8WBr1gRrAKgxRrTFkQ9BNhen9fhRD+w8sgLWUG0CVE/Sv/HP/4xAOB9993XJVigbk86uXtitZeHxaM7xbEnonu3SoCFPAbpwSPMAxxoM9qIlqG55NF57o5C7KORXI/G8tjj8NHjFM8ny9asUFlFuRJsqp2aYYAw4aTYdHnm9APVv7gomCWzUFdmAl+2Yo1GDxuikpxtj58iNIg6ed4DrSQA9GdKINrE6uGmsCQAygmhMUamt1gNziM4bvbBcFwcx8QpxAIoGW6YY0CE9cBCM153O/AShaM+ztM+46c8Cd6htOzTF/rqAoecRwCDWBF+Q9TLGPmkvpdn/JwnkUebhA+A3NzmLn8GuUuXFCZ3Tw888EAQz0QjGCKPTiNkGMTHkjkmKMOiwEQGjHbQUY4x7Ww55npMK5pLOTfhaBb5POC0cO4cJddu1ZSBvXTClP115ISR2r9Xlj592tG69IyTNMTik+RIp5nNNqXYhLx/braOsHJ9ePjbBEBycoHSNtYSa+KEgFxY7kKcqAOgo/Ueu7jAsBoIDReCi2Wmx7VYLOpkFoXAAAvXYNVon3ZQMPgEGOER9QFkrBlKBTABFwCnD1wfJupF6Lh6dzlsmYWyDy9px2VHHlYPsGAFewIWqEeAgRw0BKR86pMG6QDknaADxC0MDIEwC0KLfDEJEMBAbg+4tXG0Ux8J7aMczEeglIEok5ycogWmyTVl1Vq1ZIU62jp00IHTlZyQbBywodiWV2k7I6ZN8YkWxVie5Zs9fA/IaQuwotkICqE4uRABqoPFt5SHADLXY00RMgIFdFyHcBA4RL8ZE7ygXvapCzfmwOH3m7BY1MH6E+epx2c9BKG0wX0d+AlgwuNhn3bgObEPoQDt/+IXvwjOU5fLivYgYhk+dolVNLn1+AfWd+ZiD8jdE53kOU8YAdERa3SHWSRipwzaguAhypJgNKbdr4UoQ1zjgkKAmF+ARV44mkdovPXIg1YJOwEB0G37RjAaV1tbp4JCprcMdFuM4ETfHJDUCYi5JYKwOEf7gAHrw+KaCwnrud18B4KE6J9bSX7VBaXitgduhOvpC5aCD0XyOjJrHgAEMGBZWNMhIGXc1ElchyBpE/ChcMQonMNNQpyLRd7/e+65J2iTfU/OPz7hgVx4oOq2227bLQx0G/TGIg+E2efmFEL2qRxMpMO4GiJ8EA/DMNEIHoDAXGZLMNg1CavksyQS2gLoYBZm32cJHKcZcNLS+eEH7mxvA8I2MrBYffPnv6sKcxdlZaWmsdlKz+Bbt52m/du+sOQMRYi0RZ8BI1t/doQEKJnKYkkQmAOfslgCrqefHLN1QAEGFizpN3yAB9SB9aENLAwAIcjE5RCzYVVwH/AIpeMjk/QThaEdeEQiIAfgAMuVgjEEozdloH0n/4hiOI8yAIk6eKvR3NFugQXa7QuczNIAmmBJkIFiYtFSmAKz6RTMotMAyiN4fDnlQDrnAAHXw2DIyxAjwFzqATAcAzTq8bJh4joSwTTXoaW4Tif6BcMRMHUCXoTCbA4XigYzlYbIB8TUQx8ZB4CgfgSAdQTQuGBABpGPUNFelIhZDIIn7sMqMMXG+vDDXmg+eTzGCmhojwVONB7LQ9vwAEtMOQCJZaN+FJC2uAaij/TfyftIecCIlUQeWDIS5anHvMMeyX6PAePkLgripiWWBQ0gBoHoHKAguYth6wOH6aymuollwAiULZoJUNBuQMMMAgbg27k2TJRHS2EOK6RoILM6P0cd7uchAEufePcGoQAYFhY57wEolsStG/1jXPSHPM4hbAhLxDHthK0KgiSW8LYg+kA8Ag8ALddgJWgPYlzkEYfQJtc6aAAJQa0rGsfwl3aYLISJOogbUWSPZZhdWb09jldi0V4DBgqDhlnRL3/5y4BRMBjhI0g0xt0N+3QeobIljwHCZJjBPtoFwyjLFkYCFsiXsZ0ozznqoxyAQajMQhxYCBImA1T6QVncBPkID+H7Y6II3MHt18N8rBdjYc0FhcDSEM9g+bwc11G3xyCeHyZ4wrWUBRDOFwezE9aP6wET5+gDrpvbLvCKvnhwbTIIFMrbA0jf/e53g5u58AtL2N2CXE8pduS0m8QMisQ+GoiP5jeq0QwG6wwBDDALjUSjEaozFa3D1SBQBxCJayHKwByYHC0EYgzWG6iX8lg5mAdDw4SQESbMZB8B0D7l0HYsFwBm6kpdYUJguBrOodlcw3iIaxgHdZEAoU99o/sJMSZAgjKhDJ7oUzQBRoDFOcZOH7nO3zpln/YYP/3w9rjxy/oPn/QHYGZdB+8LsEC7HfR2RwTE5tvXWsdPI2Zg2sZA+dQ5BGPQaDSVW+5oMC4EIYcXsWAQifKQWxDKuyAcUMzUKEtMAeCwTFwHMBA6gkWQXI//RlhoJ6AEZAiBY9YiEIIznbrZ97YgruXYXQIJV0d79J2bfmEliEWAjeuZTVLOiTaoP5zHrIr66DuKQp/hF+0SywEGYh4SdWJZ+VFU7hdx3sC0xlxSnrW1y99B6intU8BABpq524Ez05g2iOkpwGGgBIGAgxuLCBbCAsEkLALMhNGUgYFYI4QBM9xFhYmygI/zMJbr2CfBXLQPgVIPwKAMFgxgkTD5WEHiKNyM10+9XAuIaZ98hEldWBqOASL9RZhYK/IAHoKN7ifkoCPgJ9EG19FX6vHkoGFKTnu0A/ApTz5jpBzEWKgXS8Iv5BKvuFuy/TiTw7Zv9e9D2idmqjsy30pkuO0RdyN86Q033BBotDMxmhhwNFE2nB++ln1mIbgirA2CcCuF4AkI3Tp4eQDMFBb/Dqh55NLb4HrysBoEs+4isVQAxjUd64lbwG0gSMCCAgBCAEldWDosAsfuDnEhzBx5fIRrqJP+ca23x3POgInrOA8wAT19gmgPC8SyP+TWdE9nPz2l9x0wTuFpOMSAZ82apcsvv3yHxrhAw8Doily4bBEIPhzmouXkOWBgNLMwJ86RAAvWAyYDKr6+hYA4h2DpH9eixQgKop+AxAHDtVgvLBTXYAEoi+CxZpT3wJ9rOEeiHJMD4j0CWAcFoAEQgMjvHfn43Ppg9birDOgYP0pCPTaF/kBk+YEBxonfuzZhbJuPbie07Qtf+EIwrYV6AhiEABNJLjiEyeyEdQwIYRHEAgSvEwGwz11xL0sd3B+C+QiL+hAOZSHOE3tRH2Woz60YZWmXqTj1cg5QAADqpF9YHMqQB7g4D6Co/957793hKgEaloJytAOgsXQc80MhTAwg3DMBsVnV6wz4wSLqB0UfOGDCFO2uIAT2xS9+MXj+BgYiFAit9CDTF59guFsJtg4gtJSAFvdHHeRxPeTXECwjHNyJazyPWXCehIWBaBOhQ8zsWFwDGO5evH2uAXxYOkAD4HB3xBQef+Fu6Av1cT3jwNJxHaDhOvpBvwAVP6bF46pO1IVle+GFFz40uX2ogHGKZXUgBMPsh9cd0FaYiYAQJgJyYSIwEpoIQBAOwAqvwjpxHesmLOFTFmFRHiEhTECANSCPdjxBnGe9w4XO1q8h0Q7tspJL3fQHwbNPHUzbARIu0M/TFveeUBQIkFAHRB8AFUCyfg6eN2/ev++Qfkj0kQBMNJlQYkbDCAnrwRoDT9Gz0MZUG0IAEExm5gT57YgwYAAclgJBsY9FQNi4J0AHCCGE6XEJhMARHHeDAYlbGPYh9h3AWBJiDPpBPYDBYxfqwPLQFkv33C5gtdnJy1OPucC9WpV9P+gjCZgwTZw48WIT+C0IHeGHiWOEztZjEN5GYIqM+UabndBaNBv3gCARCnEIgS3gIY7C3FMfx1gDtwSsAvvyPGstgAOBQwCGvnGd71Mvs0D2AQ5PGTKjIWClHw4yiD7SJ7Zm+Xb6baKPIn3kARNN3QEoTAgVLWUGAXgQIsLGQhAw8iUFjl3QHkMAEACDtWD24oQlQqhYCS/D/R7u7TCj4Yk7nznRN86zDRP1Y0FI9N2m6R940Lq39B8HmFgUBlEYSN0BqjtyoeOGooXeE+I6gAXAAAlgNQD+x4EjFv1XAKY7Aky2ucgEyMrzewAAqBxkfi4MNM/zLUBg37eUxRqZpSIgve2/ARQf08e0z+g/1cL8p/Y7mvbMZ36I9FFg/K76sLd9/KDHuLcg2NX1HyrIPihm9qSdnvZlX5d7P6knwt0dAOzr+nab3i+mRtfbXTt7Wra7crtDu1vPvhJIuJ7u6ox1rqvy0fnd1btH9H4wPbrOnp6D9vbYqav8MPWkTHfUE2HsqWD35jj6HOR5sc7tFu0t07g+XIfvx8qDovfDx06x8v24q/JOsc47dXduX9CuhNGd0HZ1Ljq/q7zwFuoqL3y8W7SnTOS6aEGF87rb9qSMbxlY+PG16DJO4ePoc2Hq7tzeUHcCiBZWmGKdi87zFKZwXvT56HPR267O9Yj2hIFc49f5fvjYBezb6PM92e9uC+3u/odBYUFECyXWuZ5sY+1DfhzO9xtWbD0vukz0dpe0u0ylfFcJgETvQ54XTlBXx1CsPCj6PNTVPhR93B3tqmyPmWoUXTZ8HGs/Oi86P7yNPt/VMcnBEr0fnSDfdku7y9BYCXB48uPw1vchPw4nqLv9WFuoJ/vR1N25WET5HjHSqKty4fzoMn7ck230fjgv2pp44tjzwtvocp52ST1lIOW8bBgIvHXAMSm872XYQp4H+dbrIEHR+91toa72nWLl7SlRV48YGqJY5cN5sfaj86Lzw3kIHfK8MAiiwRFOPMLo+14G8mu7pZ4ylXLh5AAAJA6U8H44xboWCudB0ftOsfKgcPme0p5csyvqEaOjqKtrovN9P7wNlwkfOwB8P5zCIGHfE8fhOkjdUk+Y52XYOgDYOkB4fpFjtmHweNnwddEJit536i7PKfoYipX3YVO0IHp6HGsbvR+dHASxABKdvEx0HV1ST5jrZdgieE9hwDhYogHjiWujExS9H95CsfKg6OMwdXfuw6DuBBB9Lnwcve/HsfbDKQyYWCDhddLw8fsCmHByEISBEgZMNFhIfp3XAYW30XlQV/tOsfKiqSdl3g/qlunbKVaZcF6s/fA2ej8MFN86aMIgYZ/EOd96HZ66JITYU4pVkeeFt1016OfCZZ26y4PC+06x8qKJMp4+COppW7HKhPO62oeiz3kKUzjfz8Uqs9u0O1rKNmw1SGHL4vvkh60M14UTeZAfQ+F9KJwfpq7yo2lX5z9I6k4wXQkTIi+cHz6OtR+2FG5dSGHX49YlnEfy6zx1ST1lLOU8ORBIDpZw8ny24WvCdXiCovfDW6gn+1D0cZi6O7cvqTtmR58LH3d1LtY2ej+cwsJ3MITB4vvRWyhcT5fUU0ZSzsu68MPAiAUUtuH96Dogz/P86H2n7vKg8H40xTrXXfndoVjM7Y7h4XO72o+1jd6PTi58tuEEMDgfDRRSdB3dUk8Z5+XYenJARCc/F96Gr4HCeSSoq30onB/eQuF9aFfH7zeFmc4+7UfnOfl+V3nR5z0vnKBowftxeBudwudJkG+7pN1lZrTAw4DYXZB4grrbj7WFerLvFCvv/aBYDI/OCx9HC6q7rScovI/Qw1vyw0CIBY7wPhTe75Z2l5Fenm13KRZIoK6Ooej97rZQrDwoVpkPmsLMjxZErHO7s43ej3XseWFgdJUg3+6S9oSh0YJiG2s/GjRQ9P6ebKFYeVCsMh8WhYUQLZBYgtpVXvT5rs75PmCBujofve0R7Q1TuTZaQH4cnb87W6ineVCsMmGKlfd+UiwBhPOiz8cSXKz9nm6hnpb1bY9pXzDT6+hKcD3Zh/w4Ot+J/O7OOXVV5sOkXQmI/O7OhbdO4ePd2Q/n7Tbta+buSnDReT0p49STa6Gu8qOpp+W6IhhPHbsSQFfnY+Xvad6uysQ6v0e0t0zrCcVqo7t29/Sc095evyfUnUB6Iqw9vT7WuZ60t8f0fjGwO9qdNvemfx/G2KJpT4W3O9e9rwCJpo8CU7uinvTto9z/7qinQv5AwdAT+k9l+O7QBz3Gj5yQP6aP6WP6mD6mj+m/kP5/iGE+pijiu8hsExMTB0UikUFxcXH+ce2BHG/f55NsO310O3xs5XZ8Mzi8b2XC3xJeyzny+KTbR+E7wx/TB08fG5n/EMIwJCQk8G3HGXZ4MR/o9I91Wl5Qhi/ImlLvSP5JYD+Otf9BkvcTYp/2fet5XVGo3xiq523/hTlz5txKxsf00aaPjcyHRNt/ZYGvDM+wNJPfNMFgoEgYBz7oytY/Uh9Sst2m8PVeJ5++9o/ee1soOZ+l5mvF/ilryvknsMNEWT6UTxk+pu95EAbQEx/Op13K8Vlrvqnu58jnGj+/p+TtRhP1bieMER/G/Uh9jP//F/rYyLwPFDIg16BkGBCUFOV1hXXF7opQEIyAJ1dm8knscz2/y8M38fn1Dn6xg8S37/klDH7dlB9X4EcN6IcrN3WhmK7Y5DlRJwljQxv0mXL8vArj2F2ir25ISF4/42dcEDzhF9IwaCT2+TEIfvSBn53hR6tIfMefn8fjE+veR4h6qLunhiraKHGt0RrbXvdxdLTv6WMjs4c0adIkpi63pKamDsKje0QA8AE9ihOLADSKxJbyGAMUmMSvqZD4zSd+MwqDgWLzm1FEAG4YopWkK9quPDvIryM/XAf98Z81Rok55meV6QPGid9RgLjG6/Q6ovsS3SZEGfjCr7p4/RgvEryCD5SBZ2wxemwZK2171MMxvPFfmaEMxoZzJK7nF/QwUrT1+uuvB79jhZFdtGhRYJxon2u6I+qFosZyq9V/3cfrSrtPPUPr/6dERGLThltM0WfyA254dhTEjUkshSLPowx+kmn06NFBpMFvlaO4GAx+TQfFQYEAtIO6O6JeFJKy/Jrygw8+GGz/53/+RwcddFBw3pWTttnys5Q//elPg5+W4vfJ+FkpV1iIMfDTUPysk/+sNj9Axw/YUe8f/vAHTZkyJSjLLyQyLn5S0+uHYvXdz5Pgl/90Fe1RB4l9kkd38JR9H6fXg/HlN18xvhi8WO3tLtEG7dEuRoef/+anNvlVI35mkyhqN+jjCGgX9LGRMdo+vbnGlP9ivDdKgDdECQBjNLnyYHj4TbiZM2cGBoWf7UJRWc+AADNlURbyOWa7p+RGhvT000/rV7/6VfC7tfwy+PTp04O6vS2Mwg9/+EM9/PDDuv7663X22WcH7Xsf8PjvvPNOYFCYUvEbv3h86sboUDe/SEl0g9Lxq5nwBUNFGX4d3PsSTfTBjQt89MiOBE85R/J9jAt8JtKgb/y+3aGHHhrw0+tzA7ovCV5QNz+VRtv0ByJKYv0I8kjrscceC36bmJ+Z7SF9bHy20/93RgaDYgBazW/9AVyUwH+PL0wAGqXDkBxyyCE64ogjglAd8HGOaQwKgrI6OKkPz8t10PuhFBD1Pvnkk0GkwpTq5z//uf7yl7/wC2NBGbzznXfeGfyy6pVXXhlEM5/4xCeC6/DW/BQ/UQFeG6U5/fTTNXbs2CBKoU6ICAwFc2Xj9wtRRH61FaIdkhs2FNGV1Q2KJ867oQkbFoxW2MgQccFr2qTu3eVfmD/hfciPXWZEbmzpF0QfGQsy9MS1vu9RJ2XYxxCxP3v2bN14443B2Nyg7oL+K36ub3fov9rIYFAMDKsJtQEZoCJFGxQ8+fjx4wMlxYMy5w8D1YFFYt+J8yjpqlWrgvK+hkJ7DtJ9SWHFwciwzvDZz35Wf/rTn4L0wAMPBD+UCuhPO+20IAo566yzAiNz5plnBlMWjjEmGB0iFgwUUcxPfvKTIFrB8HAdC8lER0zvaJcUHo8bC5/6oFwoqhsU7yv7fg5FhPeUxxi5cce4MC3zCBAK87mnFOYP+274MLrInTbJ4xx98X5xTHth4+JGxcfsdfsW8n2uYZ+y1MP4+OlpftV48eLFgfHpjuzaWf/NEc9/lZHBqFgUsRrQAiqUBSUIE5EGCogCjRo1KjAK0UCCovP8OEwAlHx+BZn1EfZZf6FOflMdoELhOhyMu0tcF66H304n6sDIcMyUiXCe9RkMiPEi8LJMkzAgGBnKEcn89re/DfqJUmNgpk6duuM35GnDFdz3GSfKibJgWEiupD4mEuX8OhLkihw2LiR4RKTFHTDnk9cV3oapqzzPR9Z+J8rbo23vA1vK+nUcQ1zLOKMT+d6et+N1+T58YB/+kDiGvG54TNTDNVu2bAl+3hxDzjXd0Ef+p813h3Yf7R8hmjRp0rUWdVzDlAZg+eKiE8Il/L7sssuC6ISIBcLzQC7oaODuDgEerkcBuZvBOgJTEcDF2oJPNyhDe3vaFtd6YpHy1ltvDSIRxsZiLf349a9/HdzSPu6444I1GSKb3/zmN4GBufDCC4Np3A9+8AO9+eabQT3wgX6yznLNNdcEd5Oox9vDUMNTjArHPlb2nTw/fA5l4xhFc2VHaeEHU05fwOU8+VBP+BIu732gj0STRCwQbVOOhMJ73yC2fh1b36dtNyzhaCbcFsnHxH7YoDBGT4zV+0B5ots+ffoE026IYxJ1YxSZhmL0d7HW8x9tdP6jjIxHKmPGjAm8gnssCFCg4KwvXHHFFQEQAAFzbxY3URa8NVMZBI5ycQ3legLw7og6IPrC1Il28c6AbMCAAcFtam9nT9ujTr8OgFK3byEUw/chbwewA3qM4L333hsYKCI5IhnudnHNH//4x8BQsd4C8IkAw9EKRP0+Toh9T5ArtSsbBh0+Y7jgtfcH8mucH67MuyLK0g79I6HQ1BGOWBwP7HseWxLXe9tsyeN6khsXEv3xvkI+NsrDSx8jTozyHt1RDnlPmDAh4C8Y8PbC9TlRF9dzjnK0S5Tz/e9/X8uXL98xlhj0H2V0dh/tHzDZXP258ePHz+QOB8bCPRbE+gO3ZjEqviAbJgcSz4BwJwXvDvFcC2sNrDugCCgEBsjD9jC58HtClCVh2FgHoD6Um3ZITKu4G4Qi01fa9eka/cQYkcgDfNTl9VIm1vicwufIp10MMbeoaYfxwkPWCVh74RwGgCiGqSOGAGUl33kcrZhOfkybrthMgYhQmALRnvcnus/dkbcVvoY+UDd3qnw9zY2r948+uCFwwxjeUoayHFO3t0Oen0dWnPO2acNlAF6QCXzhQUd4hQzhLf2Bj8OGDQvG7TcU9oRoy/tH31jPeeONN/SPf/wjMKrkxSIbw+CP8vM7PUfAB0gHHXRQhGcjUEgMC+CA8BznnXeeTj311CDsdlDA/DBAnBBWtOBQfowOT5Ki9OQDIJQbJcEYENa7wfFro+vuimgDgKKsKAVgfPvttwMFp37aAahu6Fgjoi3OY5w89Mf4EV0A4O6MHLwBgEuXLg2Mx/333x+s1axfvz7oN9Ed/cCIsjh88skn78Qr7y9e1RdI2SefutmSwuR5KBhl6CNRUbSi7g7fKOvkkRf9gX/evuPAy3r/fMt1JAxHtJHBgNJf7ztYYvqIPOANxyQfgxsKtuRTjnwiYurlIT+iFo+KKcMWQ9OdvLojH1eYfxjYl156KcAEuEQniEiRdRf0kbt71TMEfABk3jTCbVPWGVB+BxaK+OUvf1mHH354IMi9JepFiCSESAJ8GDMiHaZgAJMpGXdhnFzw3ZGDxIk1Gp6vAMwsBOPtWBsC8L5AyT6Ja2mXvnCMsrCPsrHIe/nllwcLuizcPvfccwHwuLuEh2dMKAHKjnEmOmEdxkN2DA7GmbWYT33qU/rlL38ZGDlXSNrxdknkcQ5yxQ4rL33FOKJkKNWeem4nHzsGDmNLXzh2g8B533p5z/N8+kkf2WKYUE625GFE6CdGHn5gBMASBgNCPmHjQn2x5O35tEl5DAwOikQbGBnO7S0/nML9wHGwkE+/cWCs6zC+Z5555iNvcD5UIzNt2rQI3pp1ApQcpkJEKb/4xS8C7wiT99QzxCJXGsAAqFF0FBlgAxz2iXQA6QknnLDjgbCe9sHHwLSEhViUBWXHwGC0UE7axSNhUNl3haJvrjTwhKd6iVLggSfq4pmWU045JTC8AJx5PPWhSORhcMLkdf7oRz8K7jQBUBYbWSTGqKActO19pz+utPCF66kbg09yRXUF4Drf7ylxDfXjoVEW2qNdb5stZbzvvu/Xej5bEnVRD/UxdeaRBHiDcmIAnH/eb67xCBZj7ZEI56jXxxNumxTuF2XAKLL1ctSzL/FKe/CbuufOnasXXnghkB959NdlgWEDL++++25wTQz60AzOB25kJk6c+NyUKVNmYlSYGiAsiLn8F7/4xeB2Kgx1Yn9vheb1saU9lJvpBcRCMFMk2sAwYGC22FQqLi5eoy2a6WVz7FwzNEnJFkUZqLZDz5LvGwXV2x+rP2jLyr36+mu65ZZbgnpT01KVlZ1limpze1OA9nbzto3bHkRzpXLgc4zRIKE02wwgCtSsc885V7///Y1KSUwy49CshUuX2bRvi9IMbKNHj1RJr97qtOY7t/ej1co0NfC+TpU2bNmkssoKzZ3/rv56+x3aatexSM5dJ55WJsJCOTFurDWwtkBkiZenb4zD+9iVPGjTldPJ89gyNoyaRxiuqGxJ8MG3lPV8yPeph/OeqI88+o9zwoh7nRgYyngEHO4bxpPyOBHKcpcHXNAuygtRL4nz3h+2XOvtY8DgE5Evit5TrFJvuD/Rx9E0b9684NkbojFkQjtuYGIlHs5k8Zg+RpMZm64beh/oA2tsxowZERQaEKM4EOEmU6FjjjmmWwbvLQEOEsTdH6IDgMGUAUVneoZxIaphraZ3nz466MADDUDbFvtq6mq2hdamwBkZNo/PzDSjk2LJPB+VotjbQdfc3KQaC/lnvzNHj/7rX3bO5v9moBISDBAJpqj2L2J5nR3bwGvYCgDmIGNLPZzzLaBubahT36IC/eBnP1ZmVqZa45IUSUxRWnyKkm1oHQmmAAmmyGaQaioqVWpGpN76kW597d23j56yKdeyJUuVk5mlVMvDCOL58Iq0i1H5yle+EoCY6IpxQ8hmVxElfXZyOfo4fArmiunk17AlhcfLNmxkOPa62FIeBcN4EI1APm3jmDGxnsM0kfHQb49USOxj5JB/eEzUjZx55gk80Afy6APX+JoaKXqq6OPwvsIH+uvG1PsNcc7ro32PSPxcuBzX8m4V63q+AM01btB8S1lS9D6y/Otf/xqsIcWgDyS6eV+NDM+xHHDAAdegvAgchkEsPmJcwl7y/SAXPO2SmAJh3QlvET7GBYNH/1jbwBvy1G9O7ra7I8H1dh2CjMMYKD4AHoapoaFejZbqLFlhGawCoKSbYcojYjEPd8Ovr9cbb72tZIsQkuxcUCcds8o6zdB0YGzoW/s2L++AJrHvee0WkYywSObE/F5SQ4uGnna8Rl54luoTk9WiJHVYvalWcVqCiTM5QSkoHkYtPkERi5puu+VWvfLiS8o2kBJRMa5HH3s0WN+hLYjF6EsuuSRQHlcIxgmfzjjjjODhvu7kxDWUpc8kH4OPJywHp4C/25OXZ5/rva7AwFpCYcNGAl5SHtlwDcckjonIOOflOSb5Aq+Pg7KQy9r7Rru0R8QFD0huMKjXk19D8jF74jx54Xw/9mu9fXBD/5ABhgtjAhYxZsiIO6NEaPSfvnOdX8uWPB8/ycfnx14/kfrvf//7AOvR9H5GN+9LxUyJpk2bNpOQn6gBwqCwzoIShxkSixw00dswhc/FIj+HcLHmeDZAAmAAD8cwG+azVsJ0DUJAESyKES3GRXZWrE7LZEoCcabNjnmaobGjU82m0Al2faql9Pg41VXX6Gc//ZnmzJ6tzNQUJQIIK8tQDGaWDHTWP5mR6bTrHYQoFX115Wq1Pmc11WlYUrz6tsVrYFOCiocP04k3/FjZk035E1KMIfFqszbjrW8JFjAE3LI/myu26urvfVdt7a3KSUhWlkU/yelpyjZDyliZJrz88svB1JWnf3limD7AO5SB9olyPv/5zweRJ+QKQ/+8z5SF59TpIHflcoXzYyfyXeHI93FTDzJyw4AiUYY6/KYAePI2o3HgSoiioric98iHxL63w3VsfTzgA2fEuAPeb+8T59mGx8KWxPUcc9776Vu/xseN4WBxG37j8CDOQ/SLNnl4j2dtqNfH7w6R5QSOIbb0Dyyz+IsjwECR73UyFm5owAfqJJ+bEN/+9rcD4xVN74ex2acVTp48+TkzIoFxYeAQ830WQFmwjEUwMpocMA4AKLoc57xcmCgXzvdy3B6G2QgFpWEdBoFQ3uvecd32vCB3e1aw1mG6w5Jac3unqlvbtaG+TRtqGtQKcPOzlJyaoOaWiNoaLaxvaFJupFVjc1L06tNP6i833WwxhxkmM2A7DE0cSkfF27xne4cpa1uHWtv+facnALlNgfIz8/Sj735bZYvn6q2/3qFe1pGElAxN/MzFOvxzV9oUqkjxlteeaIA3S4OhTDZA1a7fqt9d/TXVN1o/c5JVm5Zo0yyb0yds8+iAjrGiDLQVGFnjQ6A0gZK0KsWmht/97neNb8VWZvtaipULS8T5GE6Uo35XRq+XdoL6rU0SioSnZn2E6QDlWDOjLygedbHvdTLNYLEWpcMQeXsuP8qgaFyDnMGenw/3ycdMPsfkRyfvu5cPH/t5r9MTBhCDjDJz25lxMQ43DvQF4pWKiy++OHjamjog6vvd734XPP/14osvBmPFWP7v//5vYHhZvPey1El7lLvpppsCJ06d9JNzEDzg4UvuKn7mM58J6ucOJH2g3L333hu860Z+mOx4nz17E8bJHpNHLjw8RNQAYVxuv/32YDGN7Z///Odgzo9is+j7+OOPBwMn4V2gMFAIE3mD+Pzzzw9u37pgnLDcs2bNCp6ZoV7Ok8c13OLzujB2LHDyeD0UXU8sQoQEM3ERY7zV0RafpC2tHVpa0aTV1U3qTDYBJicpKyfNpkc2X7epSX1jnCrq21XfUq/O1joltJpitFj43tKogrgWTRqQr9nPP6u//e12rVu/UXEWfUQiphz2L9LZZBbHwG7Gq60tIrNfajFl7uhsl/lcjR05SN/70vd0wNj9lFGUq03Ll+g3//ttLa3eoPa8VPWxKc6FF1yk0aPGqap0s6pWLFX6c+8o841laqqvVVlbi2rb47W4s1VrBhWouqiPGSEzjBb9WC8tmrIxdpqCWGq3iKe9xZK1X2f7jc1NGjt4uL7xta8qPjPN+hOnNLumw3gQl2ChO/03HoX5CrAh8l2RSUQJbCnLNAbj4s+ZoExsIbw2U1iPPEicc0+P0tIGcuaOC+solKE96uS8Ty/IQyk9oZTkkSDyvAx99X3KoXjkeb/ZJ3Ge9olKMGCsATEOjjF6nHP8kZw31Ef/qQ+DQ2QBfj/3uc8FBpOy//rXv3TkkUcGd4kYExEIdWOIuJangb1O5zORKIYJI+PPj9FH2qDsOeeco3PPPTcwaG58qYsoh76QMNo8bsF+mPZFZLNXFUyaNGkmT+SymMtCGcTtVW6PepjKYO+66y5985vfDJjBIiIEU771rW8FTzPyTRYG7gBgkQoAfeELXwiMxlVXXRXkQ9THeUDIezsXXXSRvva1rwXn3bMhHJiJ0eObKtddd11g9BwcLvQuyZqiOSKXWlP6N1dv0br6DjVnZqnDPG1yRqJNfSySsGqSEzqVbHWu31Cu8upapVu00GCgb6uzaU2fQWaoGpVQX64+SXE6Yv+RyrTq68or9cqjj+kvP/+pGYUyrVGqmm2qE7HIx4Jwm/mYt05P1KB+RRo5sFC9MxI0bkO9+pa3KSU1Uw1xCZrTWatXIlVan9imgqwc9c7OV35hrjbWlamu1ozchlollDfb1ChPfUeMt8gjQ28uWq6OAlOENMm6Y8kGYYNk6rbNyJhhM2XqaLYoqqNN5bU1Ks4r0Pe/8T0NNv41W4QE65JhHwywtG0C+G9lRZGQI8oIkOG1GwfOu+K7DJCTJ6IOogCiThQWOSIvDAz7rpzU59iiPaa9XIPsqduT9wkK5/s5z/d62Pd+0n+UEOMClrl173ejaId+eF2u7E4+NucDCkwe1/g5ruEdM94+J9LAGZK4g8QaGMSY4ReOmXfOGP+11/57nZa6SNzWvvnmm4O37YmevG/eL16S5Tkp1txcPoyNyIiy3i/Kz5kzJ3igkzJh2htjs8cXnnzyyRE6xvMZEJ7o7rvvDh4ICxODve2223T11VcH4RoAgekQRoRPKzjjuaPx7LPPBt9uIVwmysHIsB4AEGAKDGXdgDktD6ddeumlgZGBqIf22MJE3lAmEuIOCdeT721BlIXI8/PBsSlYxBhfZRHFk/NWaGNrRAkFRUrIylR8ioHFApmUpGTV1/C0basWL1mrpJQ25eR32vEqbd28WTMOO0YlhaaYLVZJU72SLKLJsOlQn9wMjeyVpxKzUIueelr3/fkPqq2u0payUm2xbZsBq96U//IvfVVnfOIMlW5Yr02rVqh8zVo1VVhUsq5UlaWV2tRYqdqsTmXmxOmkI6dpS+06LVq2WacccYUmHjBFJf37Bne1kqyfEdOnzoQ2bdq8Xj+47vt67bW3lRiXqPSUVDNq8cE6Uztjbm+zuaBFGsa7A9KzNGbCWB3xmVlqKMhRR1KaUjsSlBExsxLpUGciCoxj2Ob14R8KiEKQkBV36lAUzmEocAI4I/gMDlwROA+xRYGphwVQMMUx5VEwtlxDPUTMGASXG/me/Jh++T7l2Ho7fp0rHQn8cUy7OEMWwWk/2oh4PV43xJZjyLcQEQn1sjbpt9cpCz8wJmDzk5/8ZGDMiGwYkys5ho32MXI//vGPA0xjZOhj2JDwZjfTJcpgCCHOwXu26ACGBofMsRt/T+SRnODNQw89FBi8cL7RrWZsZm3f7zH9mxs9JKZGo0ePnsmtYBjDYP/v//4veAgszFyIzsIEHmcnmmDuCMHcAw88MAjv3Csw1WHej4HhGM/EXJFQj/CRh6uYl/IZS+btgIx2OQcDEZaH27TLOcp96UtfCvLom/fHAQbBRPYdSMZudRhf/x977wFg11Wd+697596ZO3d6lUa9Sy6yZMu9FzAYCDUF8hICeaQQeC+E9PdPAqQnJHkkQF6Sl4RQ0iDAoySAIdi4W66yLVl9JE2Rprc7c/vc//c7o6UcLtPUjA1a9tY+Z59d117r22vts++ZKYUHD/XY7oFxq2prt3iNXKPaSk1w1g4cPGRHOnO2cyd7J+1alpKWL3Wp34ds7cpqe/VdL7NqWT24IdOyEJLqVntT3FSFFCRvo31DFp+csE2NdXbZslarj1bYnp2P2j8JpKek6O949/+w9RdvsRyTrz6NDg3bxOiANQnklrZ1BJu7MiFkJWXtkb/8P1bavct6Bg7ZHlk/b/+9v7Kly1YLRKScAgFcMjaUiNjDlsFkec3bYY3hi1/6kj3y2E4bS01YfW3SlsksX9ncZqnDR+xV3UO2Vavi/uaktbzuLhuV4ls0ITsraunprJqftmqB1LKOZdYg5WHOXKghFAtrFIsE64R5BlhY2XGhOYvjwIHSMCceQyg69eGOcM2z8HOn8L0riweI5wTuiakDBXaLBZlhj45AX12GoHJ5no28fW8Dtxx5x7rCMqE9xu6yC58AC+SbRRZgec1rXhPsuyCDbMaiJ2wFMG54hjuILtAGv9Ojr6RTFxY9J8ABBRZVDlj6q3WfA1wsNvVxmfiiIWN0YHW+eICcd/SddvFUwnS6Vs1pZX71q19doiPsqUC4Ruy1MCCofFJ8AJ/85CftN37jN4Kj8KwQCBobWHx4iVdqAAiTToCoB2vnHe94R+BHwlgAA6Z5G2wuAy4//uM/HhziQ0AgnuNb/uu//mvAICYqTDxHuMdkNSAE3ce6bPsVO6xZCpaTSk9m87a7d9D29ct8LcUtJnehtqlB9aNEfKxp2sbHc9Y3NGlPP99vXT21sgIatFLtt83rzF5z53YrFbOWk3lQjEQtKuslUkxbdDpn1YkZRZzOT1uG14ijE7akOmF3XCk3qrLC0oVpG06r7qmMnVBcrG+weJ0EQkMuTExZdnDc1sh8bkvILZAuLBNo7f/zj1rzfQ9b5uBe211XY9d99G8s0tIoC6fOEgKBUhxTWC6HLBDebhV4dS6rBWsARUgJrDmod+DQfrvx0q1WOz5lA4f326Nf/0dbIuC58vrb7HhF0irXbbLpuhaL1jdZdTJhS7IRq9bcZniJLqssMpkV1tZa7YpllhC/OKMzmZoSwNRaojJh8QSnaWcENwBOtf3lf/9323HlDll7Gdu86SKrFG+yuUxwnxYPcjlZSFIEgFrORyCtWE4sBUK84F+ODhQQiZKso5Ob6CVZWhw9KOECaqy5fDYA1grVv2xZh7XIKuVgZEzuHvJAjXnJaoWuqSqi6yiKJr4FdPJtIx2YUcOgK0EyywDKig5grQAwvklL3QAH1od/h5kADyAABnBxpSY/gIK+UB9g4JYg9wAL174gut5BPKNez8Mzz4vL5Wm0xx4SfSa/gw3X5PG+eMwzjp/46XUnPb9XrtVtJ2/nJXi1ILH3snnz5nt4OwPzIEwz9lLmIzol1Av2RkBuPibFK2x2wBkQm3b33ntvgMz8vICPSDE4mA2Q8T0Ufofjr73DBILjnjFRWEUQeVgl+LwkyE29pFEnJuWv/uqv2p69+wQUGQmV3AMx8PobbrZf+PX/ZTFZCBPV9TYSjYuxWjUFRABKVbLGGpsaLZEUwkhgp8YnLTOZs+FSxB473m+lZLNNTBVsSK7I1ZtW2WWrlgWbvoODBUtnc1afKFpuSoA20GsDPUcUjtm1V14uy6bRpnN5S6udmtYWW7F2s03HkwrxQGmmIzN+M65JTABRLEQtOzZsNtFvVbEGm2pYarLnLPLx/2Pbn3jUJo/32l4p0Js/9vfWsGKlZaVgWYE5r9GLAu9CPieXyay6RtZIoWhjct+yEymLjEzZhJRwgj5+7Vu2ctchW1dbY8d3XGJPFIYtWzFiF29dayn1o7qhXRZk1iqnJq1lz1FrfH7QKqakwDYu9C3aukuvs9Hlq6140w6zNcutqW25AEZjkouJfSAHSeOQQAuAP/3/vmAjAvlcatyWNDfZzbfcHrzBK2hOUF32h0onN95x97DIpAay0GZ4MSZzs099GhS/8gKxilgyaKtGY6zKjNu0LM7ixKg1C3jXrVhujclqYUZM3uC0jaYmbUDgCgiOpQVm8RrLJWqtorLKltRX2vraClteVWFJ9bMC049dK840SWGlquKfLGHJQl7lJ9OT9rX//KZ9+MN/EbhGuIpuqfOdZH5Dxr4LCo7ljwvkB0HLCZ1AXtEZ9AKAASSInbgnkI8Y2SaGSPPgekS7BC/HJjJHNtBNBxgHmXBMeQJEv0jDJfOtDqfFWDULZsA9km96K3sgNIopxvdjeZe/ENHhMAN84JAPwJ87g5383st5vjB5HeF6IdqFseE2qI/V7enHnrRfFNg8+PAjVpGotrUbt9hg/4CNj4wFb1QqtCo3tDVa8/JllqxpsouvuNpahP5rLr7I6jqWW7qiyo6PTFjv5Lh1jg4KJCSC2WobPiqlGE5astisFU5WF6+h7YjVVx+w+pqc5caHbUVrnV29VVYLJ3+l2BXB5EmRpGRW1ySLRVaL+s0eSVyWTVFg+PxTz9qw3Kv8RMZWrt1oVbKsVq9db6lI2koVEtqBYTv+xS9bfuiYveGdb7VrX/N6KbP4zaKjeqZ5TS7WFYtykfgdTyRmz+87ZK0bVlt1XCulHvb0nrDmjjY7PthlY91HrOvfv2E/9OYfsT2f+lfbMpay5wY67b7KSeuTso7HqqyQztqS8ay1mKzEihprXyJ3MpK1qSd22RWX7LDlb/lhO7FymfXLWlpRX2cXrV5jNYkaWSiy1AQMX9210z79lS9YvdpvTk/bL/zoT1pdfa3Gn9NkZgQ2AEuV5ozzP7KGlV6KTGliq+34eNoOy0oqyBIpAAxVdbJQqm1aqzX+aFVN1JLVcoMENmxQlwoly2eKWhj4KxKyomQW8uZuOpIXc2RlCswCA0hWX3VdfXCeKS5wThRytlHDW5oQNAqUKrIpy2ayGoPmVQB3vK/X/vUz/2L//E//YrlswW688Ybg06a4d8galjUvGzipi7sEsHAIFEsDCsurE4rs6f4Glj0sLP/whjnyTOx5/R7ydALpDjAQYAW4sQCTRr0E2iUuBxoC+QBH6uMeAOSDaWFaCGjmfXj11VeXQD53j7jGSqDjL02SNLG5WRGzvT3H7VNf/U9rv1iuWlW1JSQUTbUNEsaUjcqP7d5/yLr3dNpzUhxeGRfSY5adHNBEZy0iqyYhqycuy6Nq2Uqrbl1hySVbLZJYpxZatfoJZFK9Vsz12MXrq+zKyzZYHRvGhYwVUsNW0uonyQw2WhPVNVbZscYKyQa5QFIWXJzYjHCUMnnbt+t5e/7J3dZ37KilizHL17XaktZau/rSNtu0eZUUpNKiY+O2rilqG1e22srlGwRqM2/2UITHnn7MMnI96ixuVQKGg8/ts6pVK235zTvsWHbUBgaH7IHP3m2HHnveCnVV9vr//mb7X2/5MaseS9tfvee99swj/2n9VXJflrfbO971a3bHja+wMYFeTo7SFvn/RQnhmFZ206pumTH7yCf/zh4SuFz8xh+2zWu2WEX/kI3Gpiwl6y8rJR8X2E6lRmxisM8uXrfBtm++3CoFPm1S4mpZB3hFWDxc5HJpi8m6yMpKskjc0uMZe06WYKpV81RTJyCptppojawKibEsj0RjnRUEgtGY3AOJ6LSsnrwswgiKxut26RpOVkzVx1VlhcDiuaee0byOa9FcanUN9cL61gAMs+J9RX7EmquY0YLFJ+TeSja+Ihfv32RhH5C7vlSu4Y/+6FvsxmtvCNxyLHRefKCkuD3oC4oZSB7AqQDIEPseFYDkIAAxb2EiL9sE/A6LlyFY8HgTpEOUd330erxOBxraIQ8xm8+cuOfagQQQIQA0bFmQRh3cE/OMN39syLMJzZ4ax0K8D9B8QDPnA5l4nfLd1nBmAcJlwVwqZ8KLicKDhmbra04muNYDPaywnrFJ+/rju21cvnd1S7tW00YbHx63Iye6LZ1L2OFOjpK3yjKp4fC+pQYO20DXk5YZ2G+RqrSt37LUVMDG5LN2HzpoEyOjlknnLR6rtmhV3JJabTdu2WwXbb3YEvGINdbJ0qnmfIhW6fxMP2ICllJDq8Ua262ysc2ma+ResDFX0oorxXzwGw8I6GSiFiattT5ur7zjVlvSJBDJCqikmCZFXNLeYjffcJ0lJEhDssradF+p9hGsEfXpoYceta9/6z4bScv9amk0W9Jmk7IGRoaHrCAFbqptt1jLEss011tsWavAa6NdtKTJpp942r7+R39kk+JHpr3RXvGe/2mrW9ZY/PAJu+XOmy2ekIUplw4QSOcjlpOyR2SZPfr04/b15560DXfeab2DI3bPP37SYtmIxbPsR2Sse6jXEi1N1rLiImttv9Qaq6Sc+Xa7dtsaW73KBEKHBQb8bGMi2KO5bPsWG5sYtGcP9dpoRlyTVVTQwgDvjgiAux/dZR2ySlsEMg3XXWXTl15k08lamTJVVqqqVD4FWahYNtVRKXhcgCPweOihp2xoYMxqk7JiND+rV3dImZbayCQuHWdzotYQl0U9dMJ+92feZs8/cH9godx22x32ute+3jZv2mQb16+1GrmXKD97XK6sKCryF7g8irHOuPf9EfZvuA6/Fud5WGbD8sw1+2i8IAF0aIO2AAvufSuDfOFyDjJObMIDEIAG5O1RF8CI5cRepR8XYF+IfgKefvYIoi98pQCX3mkuoJk18corr+yUWbWGxiBeM+NfLkQMLsykc0lz1c2Ekc5zGOWbx0xCmNnkgeH49wA+p1glr/bo3k7bJ0HL19RbROZ2BYfMqpJyRarkQuVtbLRox3sq7UT3lPX2HLHidLfdeNNK27C63qpLUa1gdVYrF7IYKdnRrk6t1hOWGRq2gzKTszKzK6PT1nvskPUc3Gep4QFLa3L46UGVJq9Jq2ZjS6u1YVms32hrt11tyRWrLaHAnsHefQesa98RG+/t06z2WUtdVKt3xJYKDCo5NDc5ZZsuusyWLltuHe2tdsvVV9jU2KDlpciNDRKIeI3FojNvSybEuk8/9pj1qs97Dx2zKwV+DYl6rfpySZLVlq2vsa6RITt29KBVJ6usOiJF7jlhx77xNSs8tyfYo2q/cYclNq2y1157o10iIa3MayWU6yGNtHyuYNlo0aqik9bztx+32Ffvs1UrV9gTy+pt/c+8y3Iab1TAWVTev/3C5+xwJm2NyzdZXS5pz375GblpG23pqpttTMAydPwBu+PmKlu9IW+DqeO2VvXcdcstdp94mhGYFDgVLJDBTeI44JNygY/s3S/nrUKWZYctu+Um69i0wZbUNlt1Zdzymm95TVbKyT2Vu5aXpfi1b/xncNixXYAcixXt0i0bbLnc4vRETl5UXCFq0TibqyVL6vnk2IAdP7Tf1q/fZJW5kq1qbLIkBtzogGUnBuT+5qyjuVnKuCzYC+uWNZxIyB3VAsZG8vRJGWXjFUV3cOAtrZ8L4gfEbMryLCy7yC1WDIrNNgUAwXPK880idIAAKJAXcgsFqwog4BlpvEBhrxK3CeuLvgAsgJTnAxg9pi9cA4K4grTtp7I5osDbXwDJaTag+Y4EWSxvk5n3MZAZ4pVYuQ82H9F4GAwYvBPP6LBfQ6cDSuG6QW2Yg6UFs2Ecm2ogLW3QriO4lwvKcq154PVwWl3b3TNoTx3ss3x1nZY5+eO1ieBkK29Q6mti1jc4ZV/8Spd1due08mvViwzZm+7aaiubNbbMVHA6ljor4hXBW4y+4712+OABq4snbNOaVXKTaCxr0XzGilMpyyuwATk8OmZjU2kbGk9Z15Fjduzgfhse7Lec6pQpFOwXNXWssiUda21qNGNLlrbYnXfeZs0NtZaXFROZ5jMDMwcPp2WdXXP1lXbZxs0CtrwdlktR1yZ3TkL0+MEe29U7ZYNamSsSRes+ftSG1MT2bduso2WZVSe00iWzehaxlNy4aLRgsWKtDXSOWOfze+3onqdtqrfHlE3uXMTqZdG8/Jqr7I1XX22N4ueg3IgTGlvFtKyynCo+cdzuff+f2tZc3IYLabvoXT9hpa2X2YTAFustIqaPF6ft7755t/XHpm1T+zK7fuV6u0GWclPlEvvgb3/VvnHPl+zdv/gKW7c2aS31TXbJtstllcSCN2Gf/uznLS1oKbKhnKyz6eqkFbUgxBJJu/+hh617ImO5ZSsstmGFLWtut/qp6cD5Sgko8uJTBAtD8y68s/GhAeM33FvXrra1AgcZLaZuSjk5dS2lVZvVtbGZw4tawHn7mFJ9hVzR4hpLpcaRlII1CNSvXbvEmuSGD3QfsT7JJfMXyDswyEFLtYNSo+gQMop8sseJ0qLg7Hcgv5zPAYxQbECCzVZifl+HuwJ48DIlDArINu25XrnM0x7X1AdA0Waw2J58HibyYs0AHv53tugb/aYN+grQEOgT/UP/fvmXf/lkDTNUDjTf3oro9ttvL6HADATziK+yOTAsRG5VwBDQmXJ0MmwKUi9Whj9zBs1HzhDqh0H0jx+XsRkNsPAGivMAmKtMEqsBdWPqObLPkCZAdRRU15TC3hPD9mTnCa3AmNVaXepqLVGnPiU4xCZBy0RsYCpjz/SM2Mh0QgCiVUvWzI1rltr6dgl4ZkLgkbOIQESar1U6p9VR9xJAIQ4HUhRPBYLNL61jEsK4JJbN3ZJWkJJAIirlGO7L2H98+SuWmRqX95OylcuWBhbL8PCITYyOB9+Lec1r75S10mTRrPxkAVtUK2wuolVX5v/mDZvs1htusuoYr6gL9rTct6/uOWwPHh6Qi1QSWNYJTOJBm9VNzcGZmzXLm7Ryr7KGZJP4WbKHHzhmS+VGtTZP29EDu6zv8F6Ly7XLCDwbtXpxxqNO1t/02IgNdx60ocOdtrohqZW6YNtkQdVJa2sKWblMUzY60Gdd+48KJFda7fKl1qb5aFrSErglNVU1lhE//vqzn7O7H33EpjRnr77uWrtk3Qp77JEj9sl/+ZZlYyX7gw/+sm1a1WDLGloszmaK3BvcnaRcpS9/9R472qdFsLbBChpbqa5ebmaNRTW+7p4Be27/EavZuMZizY3We6RbU8NJaimg5qM4MWnTmlP2vUriCfyobqi3ZsUdCstqaq1WOFApmSsK7GPKx087AHXksII9s0hM9U1bleaRV+3FsVHbWBu1a1e1cKhJMpa3qYysCLmPWHiVqqdZ7iFKCrksQ8Sc+UJfqB83CkXneAj6xxkVrByOfiDLuEsoNmnokMs3sesYgXv00E8rhxdcyPNBYf3yNAg9Yy+IT03QHrqFvmIFAVrUzT1f5yvzdL7tQ+ffpt1s9FLIzR/OwPDLzsWQdx4CSHidh+tCR0BC/E4HHAZMfgJ5fXAwxhkHqpIOowgQ9VEGkOKamGfk9Xuv00+NwhgC7TI2Pn+QVvt7hibt2ePDlpO7kFO5ouqpk7A2tDTI3C3YaGpK4CPxkuuwv/eETQpERiUIGbkQ6+sb7dJ1a4QfYzYt8z4h4Y3l0pItreS8rZBQlwQG7E+wuRuJqV2tvBXiw7TqjCdrLCLBi0iAU2Mp2/OY3KIDh2XJdNmVl22yGpnpjQ11NiF35Il9B60kwe9Y2WRb16+yZFHlxY6ILI+IADFa3WAN1ats09KNtvvpMfvKPRM2WTNhE8kuG8gflGuQlZB1yB243C7feLGlx8dtPMIfZIvYI/ccs8nROs23XMesXJ6iFob4frv0kma7+oatlqjkI+dVVlXXYPF6FoSSQBX8LFhafK7Qih4TsGoWLCGrpWl82DY21dmKJrlhckvGsxmbZjERjxNV7HFU2H65gE89u8dGM1l7+rln7PWvfa3F5LZ8+St326PPHLCYLIqxqgrbsGm1rZeVcu2SFVZdlBtcmLJLdmyz5vYlVpmst//45resb2TSKpIN4kFdANYlzetT//5Va+kdsprqehtqqbNLf+yNVtDiUV9RaTGZsFORvKV5LV2Ky/1I21e/cY+dGOjnoEkgJw3NdXI/l1qytsbGpAeA85YVy21Jfa3c3QkbGxq3wRODtlzA29xYP2MlDfVba2HS3nDVpdasMQZ2C03Iivk2BVuAkHdkmVP06A8fwgJo2EDGVcK6QI7RJz806PriIMNzAMHT0IcwcJwJ0S/6xGl7rCz2Z9Av+kF7tMN5NayrEN0moLmXi1Ot4yap0McwkSD+vjN/XfB0yMGCAAryEwE6B0Pw/XBp6BxMgHmkhS0ZYmc0TMUdojyuG4DBgBCEMFMZKIQVw0/oKYf7xG84HNhog8kgFCVsPemC7Z0oWL6+RWZtIrBEpoYHAkDgpO74+JgNig97B8dsMi6zvJi3JclK28yGqgCl70SfdR7plABWWQMCOzpsqyScwdujjFZK1SNPQCBT0mo2LWsiHZxdqW5vE9jIapIpHpUCFrVi9R07Yl3HjtrAyLCt2bTetstiYC/neFePHekSCEhU85VRuT4Jq45UWlOk2lqlZMV4xDLq+4ZLbrGd956wPfePSRkbbWD4qFndpFUtL1omOWHbrrvUrrtphyXr6+y+R59QnV3WLJCbFhB3HhAgTdQJItq0OjdYZSJvd7xyuW27vE3WRFT1yfIoaQUUoE03KyRzVheLWHWp0rIZxiXLVOAUy01bXOPMj/XZ8njRlsvwLQ73z4CsFDsmPtVwzkhgcu/99wvQirZy+Wp71StfYbV1AgexsLur3/7ha5+37a+4wZ566An74VvusnZZlzktHtmiFhfVtXJpR+BqHuvrt/+471uWkjNiCT4gxoec4tZ5+Kjtv+8euzhZKxclYY3XXmXV27YKTyRncqnysojysvwqJF8yRKxKQJ/X4pHT/O/fvzc4bXtiYMhuvu0OW79pi/hXKX51Wq2aaRHoJCRHSRaL6ZJVKUQAUfWtMDVqF7e32iuv2i7QFbSIR77kymHRv9zhDcyv7K4/yD8neJFxXn2jK1juxH5AD1lmsSamDGk8I43y6ArPoLMBGvpEeWLOpWE08MtyBxragTjBzc8XwuRu06mW5XKU6JRbDVTIe/2zITpG4/xZBwAAM5A26BguDZtIjtTE7uI4cyAG6IPEQqEeBxT//QqMJfgEOABRD8HTxWrLVVTbbrk9fVqhMxKYhmZZPCp7eM9uGxw4YUVZn329x21Ybsqg+htXnzANV7a1B69W2YA71n3URifHBXiaWAROXGxv5dh9IQCYJbUShmzBhvoGbEIA1bFytV2x4ypLyKIpyX2alks0neOAjQSyUiCLxSCwirA7KeEvTsvSmB4TUGet++iwbdqwxUblphTlCi1btdJi1bKEKmqtmE/aV758v+16Yp+sC/ndK5J2/Ss22eHOXmtsWW6XXHWdNa5daQn1LSdl501SSdaR/DkpSlbgKnCYrrf//OYeO3AkZcmWRmtcFpMVs9ZWL2sIXvFyanZaoFhTX6HFgS4XbWAwZxNyE6qlvEcPdGnuGsSDolVI2apG+2z78iXWKJ7OtMUBNs5LRYLDmCh0VpYe84HAMrcsSF/76t22bsM6W79xgz315JMa8ybNWzwAmYwChxaFNFpEJm1wPGX7Dx2RNcdBv6TcJIGu8qZlWR09tN/SgwO2Ys06W7v5YrlmcmzkpnL2SIZFwGfsC2Ag+FdWLN/yAQee3f2cfeuhR+2ibZfaEi1SVVoE161dZ21aHDIcwkxNyOKV3ZZJB32JRLQACIyrxKM7Nqy1bStaBZhaJCUpcSGnWBJoWCn4YekpVZuTHAyQc3447HsivIFiU9hBBIJ/LuMQVjweiHsOZwoq5eT6h05hXX39618P0r190ukv15zg9+MukLAk+FzEqZ7wZ0gAGJQZn+sb3/jGOemoDx7fDv8SYHA3B6YBLlgnHFwCgQEQLBz6APg46MBcBuQAQl4GR91MBuX8NSJplGGCfGONcjGARivh0aFROzw2aUWZ2XzyoKaq0hIVEeNbuD39fVYj875GfSoqjZOn+N6cNJWEWb4gNyA9ad3Hu2znow/ZYN+J4FMPnAqu0VgGhoZtRccK275lq61duUbWTqUVswKNlABLZn9eZSvksrFRGQ3ekMjsTXN2JGV9o6M2IjciLVN+LF20vACMCdY/1i6gu+qKKywfydjQ5LAssCo7MThsex5/2iYO9lqhd9BaV3bYG979kxZPNEm5BLa1sk6aGqwgE14YZBEOj8gyyWvMUY0rEdXKqVBVk7RnDh2yE+pjsomfSRSso22p1SfltgoUItmkNdXK9ZQl8MB9x2V1pKypVX2PDdiGdQ3W3tJsFRrj9EC3rRLiXrFmhZVk0fEpiFKg1OjazCc+WWCYO+aDeUMWmCvAm5+dYOXyOzjGjUXKXBLIl83O/DH/rMBrSItAKlcQH2oCV6mgua2Ue5UXb4uaD+ovCCT5NEVRcQWgoDorShpzwFKNTbLO933GxkcEgyX7/Je/jPZYTPJX39Bor7r1FZINWboql5fVoqUueGEQqVKbSo+JJ/FKKbRcxUs66uyyJZJZqQz7N/xEv6Q+sBckLqgXM3sn85ErNMTiyaLMz2cYO3qJXgAiXLMvw14LVgW64npB4Dn354LoD3WG+8a+EXtIfGnP90JpDy8CC8xJ+YOfHgQogqskJf4Ykw/xaQV+Fn66FO4QMQIBg2AIv38AZGAUwEGHPB/3vncCmPAMwACRQXDKex4AgzJupjkAOQhxT0zdgBCCzEoZ7Odo8uNxPYtLQUczNiyfnM8ZsLqqSpa5QCSiHAHVFasSQllQWaFLUEdOAtsz2G/7Dx4Qs/strbQ6WUNXXnWNxSR847JgOBvSvHRZsJkIsLQmtNplxy0/MmQjwyMm28u2bL/CqhuagmP0aa3OtVKWmniN1SdidtXlG9R23v7z0UesL12yux/Zb8P5iF185WUy49fY2HCfHXj6Get99qANHztuTY319pa3/rCtu2Sj9Q7JAipGLFYnS0QCWVWfDPZ/Jib5Zo0UMFCwnCWVxo8ia2vjUlAJtcZ735PPyHrLWSEft/H+ISlX2qqs0kZ6YjbUJdCuYPO2VUwvCMQ67a5XbbKOJbJ+xYO43I742LBdsbzFtq5cKkXLWUKuEOeRSrIUcuxTaU7Cws9cuYXKPMFfj0mbAZaZ769AS9qbgw1QPuweiydsaHjc/kOr5wnxFDe0QjJQqohL8RNysXDVNGQF2q2QFYl8VwJAgXmhBVVz29vXa5/70hcDpyanea+tb7ZIrNp2XHGVXbJhjWaKA2sCM/U7ojZwp2N1jQGwCdUsWtMki0rt5UblJpbsCrlYNVNpGx0f1EIxIScpYo2ybFtktbuFQYCI6RtUzhsn+ON8gh+ADnqFu4I3QB0u75DX6W2cK/L6oXD99IstDTwf5o5TyvTPCZcpyLljx46PqaNvowDE17I4vXi65I0TM6E0CriAdgDMzTffHLhgtEM6q5ejtIMFYEIdIDSbTG6WQeSlTgAIs8wFkvZgNHmJqYMJpT7ACPQHoKo4mCV/uUKWimRMmKLJkSmbykxpZRyzPvnjw4Nj1iNLZ1CrGz+0w3/f/9yzdlh9bVvSYVm1lRJYLVm2wrZeus3isgKysm6Gteq0tC2xjOzyw/0D9lzXMclgwionxi0qgavNTViHrKrlsm7qW5ZZpfpXzKclxAXbunq9RUujNp4atmMHh6y/a8SOdnXbU/tHrGnz7dZ86UqraBq38eHD1t950OoFkvx+pmXpKrv2xpuDNy6VkoGsVvZoss4qZFFVAHD1AHdUbo3mRlM7Mla0sVHxKyM3Se3GtIrzgfNiLGGPPL3bhielFNVmRzr32cbWdqut1Kov9yCXilp2SmCSr7CeYzm5bpVWEA+uvqJWC5QULi7wUtvxTMo2tjXa7VdcagnVneEVv/JFpO0+vxDXzBkhbI36NYF5JeD388th5jEuYKzgR42qjy8KTqWntJp2WUIWTFdvjz2962mly1qLSYbkPh1TWkFxx+q14neDwFYLU7QyOCUdKSSs50SPFoRj1j/cqzHgpxYCWa1SnmVLlgkcZiztxoZmq0nWWrVcM1xjvqW8YVWHrVrebqOCkW7NRV4yNz6VtYT6flVHo3VItnCj8rIYu7rZyH02sDz4fR7yyMKHPEOMm+AWHoT84qbDK/iBtcC5NbYYsM6Rdde3F5poF6LPn/vc5wKLhn7TV9w8Hxd9e/zxx2d6KJDpVMIa7zQF/bsUi6XwgLmGMQCLb95yz4/FYB6d870V3slzjQBSjs5yTYcJMJTNL0DCyQdJe0wM99SJoFIXB4twy5hI0pkQgIdPEvDWoKO9w9qbZ87U5AtZG5kYCspOy4ROpbJ2RJPZOzQiRSzZ0zt32t9/5COBkL/tnT9ny9avNxWUwHJgD9CK26RcnD6BXr8srklZRcdliS27eJONjA7b9LEuu/mSLdYgwazSGhqvqg9+iDedz9mapY12xw1XWkImN29odj49YR/+0AO27/lHZOE8bQO9/VqVl9t0VVrr6YjaKlnz8qV24x2326WXbZdFLoXREpwXgmQlm7xdyRQiNikedmxYJ0AsWLUULqF0TO+YwCj4OBWv3gWM0WKl3IBae/TJ47b/8JjGVCFLrdduu2WDbV1RaybQ41OgLEwcSovF85aXKfTwQ88LoOO2rKVO1pAsCLk41XW1Vice1xXz9rLLL7VlDZpnuRgpuTz8ipo59YXA5YS5Qy4cYAAV5o109m84j0FehBbXaVrgUqmFAquCU7T8WZlxLQ7jAnIsShat/omU5QHdZI0d6Oq1Q109Apgma1u6VtbEerntPTY6PK0FRVatADhSOS6LK6v5TduSNlnZ8aL1dB4KFrKs5rmmucVq6lusqbnDGmSRrJHiL6mRVdR7yOLj/bahY4mA9hqLS556hFO7j49afnjQXrZlrS2piqnPRXti15Oayz6BVUPwY0lk1C1y5gU5ZUFFRl2eARQ+zsY2giswugAfKUce1wMHpvNBtOHz5e25VcUvzum7b0cwt5/97GcDzwOiXBhkSt5xMnM2hhXkdMk7AXGNtYJ5R6P4cQgO/jYMo6MIFABE27hF5AcVMbd47swlBpwoj1/v/XTinuBjoKxfEyPAXNMHvvzFBFYnqoMf9jGJnNLkZ//k4TMDx5XvmCyJB++53z74Rx+0rLj03372nXbZDdcHvyAWumhVl+bFBRxRrY4CmrRWLN5UsAfQ03fCjk9NWFfPUauWS3X99h3WJuslXl0rS0OCpPHVybp49Y3XWbvGNSKBLkzHbN+ekv3uB75g+zsft7teu9Te/GN3WvehfktWF2XGV1sqm9dEJqxDVl6sSu7C+IQd6DluY1q9p5P1lmhZYhVacWl3z3O7bGpi0prrmoOfOhzRarpl2xarb663bKpgx/ZkLDdUK2iTVVJVa8PZGevoths77LqrZOekewOQ4E+3VPAZ0JwWjb177ODuZ+y2O19pJwZH7eChTrkMcdu87ZKZjVIBV0TpP3DDFba8tUmKP2kpzv5kZhSHOWM+PCCoCClAw5wB+igSAVBHoVA6AAY54Dl5UVIHJq+DtGAjWXPx+N79mpPa4FftkWTCxtT3p547KEtHgBNfa4mqpXo+ZS2tCdu2dZWs5hr1bUouHlaxULvE5xXMUrm09R4/Zo8/9piNivfJVRutvn2FLRGo1o4PWfVwt61skNUswF2/YrXdcP2N1tzeaKMC5tH0pLVrHHse3WkTcudqGhuCP7XDgTjGhEISGDe8YSyM08HYtwP4e0voIp5FmH8u2xC8oJyXPV2iLsjrK6dwWxD3Dz/8cBDQy1N7nmr/n//5n4PfNkGkPfbYYzMl+aW1Em71xvjOKMp8tgQDOTzE6zeAhr0WfmbOzxTcLaJNBMWtGfZsAAFWJWKeMSnOYAQJywazESsIofPVzwPtQkwik0VASGEGG4vUCSNwuVg9aRcfF6BraNBqEYnZrieetB9+y1usa3DAfuZXftU27NhhuRjWi9wuNvsyAsIpNiZHrZgdt0g2LetAwCOB23viuPVKaE7IHK/NTtltN91mjS0dFks2yt+XxSblW9aQsJddeZkdFwhHI0nbe2CXffXr/65x1tjlV15utTVRq022WENNu1budPDr4Vi81pqkvFFZD71ybXZ3n7CUFCnasNQq61stFpXzxYpflCkugNj17C578IGHgpOy2cmUNQioqmL8+C9j+bFagUe71bUIdMTXTKndkpVttrS9yq65Wit3u5QtyqdF5XLJwoupvi984u/s7n/7VHCW5J2/9F5bvZ63NxG5ixmLFDPWKoW+8bJttqKlNWgjJd5mpOBYbYCyg7+7s4AJwIEMcLASZSKNfAAH6cwdMfcOSCgkgblGwbCIqRfXZunSZXb4WI/t2ddp0UTtzLeIk7I8FE/LLcwXKmXByKWs0eIVvMqTvEgeqjQvvEVjn6YCPnKtfgCwmuBgb2dIFiu/AgcMpgYGrU11Xr5jmyVrEjZ5vMem+o7b9os2CGyulgUq11AuZOeBw4G1VVU3c4SfPiKLyCEx/WYcXDNO7gkQ6cg9Cy+yCtDgcvGcvMgulhB7M1heABL6xb7VYog6PARjVR9o09sndl2iHxDPIT6dgo6ij+gZOkTMR7vQW4j6du7cOVObLBk+HPo+riH+XAI/ojpbovNYJRwiwkoBFFBwPp4MYwAHOulI6AOmDPmYTFwurB0EjDQGTUAY2bfxVQ9hJaYeBgx5XspR3v18GOWM5Zr2eO71ZiTAP/8//6cdVdt/8aE/t7f+xE9oZcrbwf4R69PKPlWd1Co9bTmZ5tOjxy3a02nDz++3zrFhG25tsGOyaKYGZBKPTNolclsu3rbN4rUNwh9ZDTLxo5lJW9nSYHfdeq0l2BMaT9mhzoOauJ2yOhi/hC4uS05WEYDW2tIkdyQR7P/gCgzJekrVL7F8fXvwNoRzG9RZkUkHylzQCpwr5O3J53dbSmPnrM7wsaN2/WWX2vKW5mDsUU6yym0T8kmCEnasu0tu5kFZXE1yJdtMzqrabBB4NUoVxaf0mCVzKet6eqf93z/+Q5scHrWX/8Dr7C0/+XZrb2m0zWtWCRD5vvFoYEHxZmy6Im61UqZG5ljzg9ARnOgHgsyc+CrueQAi5hIwQU54Tj7umS+uEWrmi/MtyFCwqia1qCgcOdZrnV19smy0MDBOtT8t11FCIpdV7qr+g7/8XaoiZ1s097ySLvKdITmnJYHLtFxPcVduqRQNuZTLO80p7cqEFgZZDbJqC6ozp/4k8hnxR30cOG4NcpPuvP12WS4d0lST3PfZow8/JICcAU7kEVml7wAC1g19Zzzww5UcIj8yyiKM/gAmPKcO1xMIfsE3QAwwA8Schw4CPIdvLPiUcz3hmnTqoz0CFO4HFJ4732dlYUD3eEb5P/7jPw7myMdxypKBcJlOXgYrOhs4Z0veWQaFNYPrBLP4ZCYbYCg1HWMlQpDID4NgOMGZQB5+SAZYgZLkJQ3B4rg7zKSuMFP8njq5dub5fTgwiQSYc+JEn/3Jn/ypXI5ue89732O/9Zu/Hnx3JfiUZaTCBrNF60trRcuX7OjhXjv8pX+3ghB9cmTMBqVUxWXLbYXch/ZVbVanlT3Gh7olsIVSRhbMVPBtkoTauv3G64NfO09LsKMl8WB03O679wHr7ekNzoXwcadpCbweig9yFeTSwJOkhIev9UWWrrPx5BIblauU46cL2VGr4NRxhi/BaaWXcD0sflV3LA9ejcczObt9++XB72vyAh3+IFwEwZT7xRpVzKYsl5b72n3M+jmyH43Yhg0brbVJK6/qLYz2WU1h0q7beql1aDX9tV/99eC7Qjsu327/+ImPy0qqD/6yAX/TiU8mcNAtxh+XE9gAcvAXXiOMvipCfu1z4SBCOvfEKIEDDZYLysmeIXtv7Fswz9SLYvE6d+PGDcGbxFQ6ZU8/97z1ajxjk6pXForF1SeJCW8Q+Xxoa5OAVFZHjWSptbkx2EPqDc5JDWs8U+q33EWBOnya5pU8egYYiI8lPYuoHs7MBF8+VD86eJ2sRaZHoH7rbbfaus2bgv7x8TBWfxbMsBK6/DEeDsCy+Pq4UWTkHn54PuTXAYF6HGyw8JzHXh4+cQwEq59NZHQLwPEAUR/9ID+hnFxnIPKF8/PZF/Zcsa6oD930A7zorvoV/LxgVpAhA5+vXKzZNRvRGQYL0ThuE2dlEAIsGZ7TUe805IOBeQQECheLGCa6a0RgUjh2jeIhaJiTDkrU6xPo5P3xwMT4RJGfFQAXkePRz+x6xt7znl+w9/7ye6XwMo/Vh1UrVlqSQ3DBa+6IDUxkbG93v+0/etiODPZZTOOqTtZpRZPw5LJaJ3MCiZzFtUqWWMEkeJdt2WxtUsClrS3W2jZj9vLr7YhMdE2xpUYnbUAWQrS23g709tiuvc8Hh/Y4HVxb4G9FakxyxxKc/pV1UL9yg40mmqxfWJQS0EQlfMGx/1jERiT4j3ces4aVq6xLStMhPt0mVyZRzFtGdeXVXpHzOhwQVDkOCcY506JVO19IW0ygVJJLZmkB2OSY3XTFZXbxulVWKUWbkjXGV//uu/d+e/fPvVPWU94+9KEP2Y+99a1IYjBPfH2Qv6bJr82ZBfjMvCELBOYUgveshACECz5EHuaUcli7KB+BlZN72mBPAHeBctSBsK9cudrq62qDv+4ZfBxd46SOtFydEeVtYG9ErjGf+gw+R6pngBd5kItAkcXnAr8wF/gzjsHhseB8VELWR7+Uij8TzAfa1XlL8MZLI+QoQvCpUMkUr+yD/suquf2OlwV7iVNTMxvcLIj0H2LskMsjh1bZ7CY/oOkyiw6gP4CL95EAwHhMID8WOWmMkVPvBLwI9iLhH/riv6aGZ+gMbbnuuC7OR/QhkF21wytr2gTQ+AA6H+mCqFv9/vbDeAKZWxXdM3NnwZfN+SsBZ0IM1hlEB7BgABgEBCuGDjIwOkm8GKI+J2cE9UM+YO4d2T2mnLfDNRPlpjdpTDqmK/3kW8IILjF/wgXQoW6eITTUj4sW9F9WzUgqa08dOmj7BAgZ+d+RbMEq5csXBQz5Ys5iVRW2XGCybIkmVdZHm1aVapnS/CyhvaPdYhJQrVHBGCTyGqTZwGjK7t21247I7chotaxNNlh9VdIm+ntt9Nh+mx7ptZUSEDZsh9WvrddcY4XGJtszLCssU7BRjSvPmRC5dDmNa1JgkFe+5fW1dvm61dbAj/tkheVzchP1nwZl01MpqwJMZMmkxwetmJm01uqE2umwjrYmW9PRZiOD/YFl1tAw84fKpCLB/sXQ8FDwVyX4CQmfnOTP38AjeMU+CwIOgDD3lGORwQJ1oWZuXNkgeMs8MXfwHAUjP4e/WExQEixtf5XrikdgHiGuKY9SA0JYz6zozCerOe3RBjHtezuUo1+0QZvsOQCMfIOaRYjnLnvUietCOQCKelzZuUbGAEnK8YfaAELyQy5DLtPE3HM6nt//cMyDvRUnb5e28AjID8jSf8ZIewAHCy/85TlpDuxYHLQPDzgOwPjoG2MAmAPQlR642+NjnI/okxPgiMvKH/mHqIv22Y/h/ttqC1szEOYwbs3pkDMOZuND+kTxS2le00F0cDHgQl1eHwMPD96fwWifBH/uZZzmYhrlYAYm38///M8HSIyVxd9qQkjpL6sO+QiMA+HB9KyuqpZJPm3HVRaLo0tuzpKWVoFKu61dpcmWGR6Vm4NtHgjdhCwyuUpLO+TiSPCzhZlfuUcBv+A/WRES8GcPdNqDz+6xiUopYn2rFeN1duRot8k4sXh+wo4+fr8VB7qMl958JHuJFG7Hy19tE8kme/DQMevKTdu4QkoWjRZfa6hJ2rYt623LmhXWWF1lkbwUMC2+qd1MdlIWTMqi47KeZI3V5jN28/ZLbe3S9pl+aXxDApeG+jqt3rLiZOkEBxY1pkB09D+8hid8aPqP/uiPAsX/rd/6reBvCgEECBxAwDyhwMgF5CADUQf8RSnIi+IATATPxxzCR/IxX8Er5pMAAwEKPk+UAUzoCzGyhsvu4MLckoe+8dz38miDPkAoNPPNfokrHmVdlngeBhnGheJTN59HQXn5Q/dYEvzImDGRlz4DILTpckqfAQ+Unj7xFlS6GAAGRJvkoY/wgLHgdlEXv9ZGRj0PfQ3389lnnw3++gG8AFyQOeYFwAFc6TN9gad4LvAcntCPuXTU62fMzhv+LtQXvvCF4Dn90VhP/UDy22pR4x/XQN5z8jb4vgV/EcA77OSNhJlEgMFMDL4yyAYjYDBnAxgcRDmYtRgibziEye/Dz70/4TS/h8L99WsEhD80x1f/+CNbKAqrH/tEMN2FnDLUQ98Rhhopr4wCVa6xyz1atrTNVixfajW1Enal8VYFs3lamj40OCDBGQy+UcNnIKtkJfC1/pmVA8EXKMsyePLgEXvswCEBTI0l2iTctY3BZm9SAjKZmbSesZSdKMTkHhUtlRk3S9ZYJpYUaKWtOjth25c02noB3eWr1lljnL+/IqGdGrNVdfLBp+T6yGUoyA3iezcFuUc1MQllasQqxgatQa7da26+LrBaSnL1+K0U3xlubm0ODhXyE4EAYMQDfvRILIbYuHiF0POVNM5Bcaycr+0jC1g2rKDwEGF2hUQ5uHfQht8IORYjPEEJAA2Xk/C8ItQoAlYJKzABYUfW+N4K6eTBWnBloX0C7Xr7rozEKBnKS6BN+omiYxnQf/J5XxgXfadNAnXRb64BD9580i5/s4g0ZAiAcVCkfQcuiDGxGGOpAQRu8SF/LGY890A/CIwJAGKMDjAE76Pnhfi9EeOBr4wF8n7DR1wo2ubNFfOBNeV9I79fh4n6IZ7BMz56/pGPfCRIY+yMV9hx6u8zzeQOkRD0Y4reNnNnwd8zYmUPD5KKYTYxDEfpEBI2qsiHuYdf6YNCQZ0BHp8Lot4wef/ogzMifA3xHKEABJlUfEr+kiUbyOyM8wyhZyUJ/0CUdMZLmzxv61gajC87lbYu/oZQOmPNbS3BwbgqTShvLvCECtMzG7GTckca6vgzHDFrrG8IXCaum3ndG4nbw3s77dDYpGVkkZRkwVTw4z/xWGurwozbx9/EtnjUdu3bH/x+Jzo5ZvHjnfbyjSvt5du2WkdLk1XKLeovxeyRvpTla6otXhu3ygoELmIjk3kbHBi3iMBqmvHIgjG5ZdUCyR965W2WlPCms1NWXZ+wallSuG+0C7jAwmBMAc3wnc3pg4cPB8LOKomiE3/wgx+0P/uzPwtMeKxhTHTkxWUmKKsYnsIDlC68T8GzoN2TRBp8Rzm4RmGg8LwCdASUmrxunXhZ8rL4oewul8S0622jeOTleANWLNaIk/fH+40iAQQOOFgGLKSAE3+FA7CDF9QZzJ3ykJex8reoIdJ5zgeg6APjAlxRXsDB/8YY/aT/5IeH1AUBHrRBCBP5PD9WDG+BqB+eUBcgRezjB9QBP+4ZP/0HdBhTmAdOXj+ENcTfjWJs9B9+33///f81MaLvgCmh6hfEiFN/C9PfCMEYVh0m0t/0sJmE301H8ZP58yQIFAxGeOgIgYb9+lwRTGEFwIelj/6qmwDY4XMy4fSXGIFgHIwBhvCH5Ph7TXxwB+ayajEJED44KxJE3yH6jmDByEIhH3zmAW+I15iZ8XTw4en1G9bLWpGiTk3KVUEgpIySB4SiWOI8TvC9a15G2PBUzjrHM/bIsT57qHfChiq1IjW2WETAF6lkryYva0HgXBLP1EasxCYdLlSNncinbLKxzhKr1tp4UUqUL9iS6ojwJ28xuTXNsbhtrktae0VEgpi2UblHY1NagceyFhkVyMgFKvT3WK6v127cttlu3HGJJQRetbUJCWytVXIsPzR3nK7lOnDqFOufIAxJYeEJQkqMwLHC8qdy+AkJpz9Z4VAMeAofAGhfzQEEhNgBAeWifuJw8GcoB8QcUibo00mBZ15YkWmfe/ISEyDyARCkIwsoL/2G6BeywRgoD4hgUSAXkIMUgXroD2Nl1WYxJd65c2egC4yNsuSlHu6pn7pZ1OADhEwyDgCN+ukPYEH/CMgt7TgwcE0+BxnqpS/UwXP0zcnHTMwzwJU+el3OV8jroH7yACzwCR3nnnT6Q+z5IeqmL/z5W/gZLJ4CWfV7reZh5qDMSfpOW0gk5f1AGGgAFBoFOdljoYHrr78+2GcBVGAgjPWJhTw+H8RAARHAAkEFdX0lgBk8Z0IYuDOUicEcZCVjYtmoZEz0E2FDMa6++mp7xSteEQAm5Ix0xUBISONzA0m5EGzcyuC2CfWjb2jAKpBJjvLzGymBQwW/XSlNWUQKvGLNBhvNR60/U2m7ZGU8N5azbgHLWF2z5cS76dp6K1bhaqmS4E/BEiTU8FGWRD5WsGhNSe5YzMYnh2wqWrBUdcyGNK61ay6yRGyJjZ/IWG5C1kGSj4PFrU5yt0p9aZCLdGLvPhvtPhp8FHx68IRdsXGt3XHdVdYqUGqRcACa7LlIZcW/2eePNHjrzxBOBAyTmzT4DZ9RQHjF918BfP5MMafI2afBQgRgUCrIhXe29sqJtplL5t3bc0IxmF/addAKEzJKGn0GSOgD/SSNerC6UDDKkk4bEPVC3hb3ABILHIfkcC8YI/KH/IeBwGPABgWkXRZBZJBnjIG6aBOAQX4ZH+noGgE+eR+RQQcuBy/qYdwAgoMiRB30xUGTMdE/BxoC7RFI5x7+YlnRFxZuYvgAz2gDHnq/mHe+H8PY6RuGha5vk4fw9MkunKJ5Z7Z8Ixgf+6677gp2yxk4DcNcVhAaw71gUE4M9FwQgw/HkLtnDiwQMXl8AjyGcUwGAsI9xFf/6D+MAizZoIPRPKff5OWeSXEkp24Cq0ydJiBZk7SiWHhCq9LRI4etWVZGg9KDvz8dqbQU34qNVdmQXKq9vSdssCBXTVZCtKZOUisgkkDxmQirqApOmQafkxDxCQJepBYi6i97PkqurGAjTqtjNG2HhvpsMj4d/JXK9NCkLU002dKKpNVpjC25lDVNjtrlK9uso71O88PGpwSoELWn9u610YkxW7+0w1qam6xWfRV+nSQARjwOLmfcI2aP8fo8IrTwFF4ifCgEioY1gpKSzpwg1ORFOEljrn7qp34quOdVN3+/3Mnrnk1WfL79GXPiQs/cIGvMC3PGgsH+DALvIMM84S6gAIAKCyHyyjOUiL6xgHDPGPwtC+3xyUnKc4/8QN4fX7jIxziJ/Rn3fu3gwl6RgwX9pk4IReXtG+MgeNvkYRFlTLhtAAjjor8E+OCB9ugf4Oq/c3J++dwxZ1js5GVBcECiTmLGQjnvHzzGMoNn5CH4c+qDZxzYBWx4Rj5ZS6c2esvpO2e2jMqBBj/xr/7qr4IBYPKhqEwGDL3mmmsCZtIRBkSnzhXBXOpkkwnXCCGBIawomKy8BQPkEDj6Rl4HGYSc/AgYbhGWC/sITCwC+aUvfSnY5IYAG/4AOnlhPnUx4RzZph0mkknIKzS1NPMSODgz0n+8NzgFi7JNyroZkqv09PEBG+HPowhwSimO1xesolomaG21FWRpFCo0cWojFuXPe8T4EkPwK+5ULm9Dmsj+4UFLpacsV8zbtOosyT+LynqpqamyRElpam9Zss7q+FVxtmR1DTLTq+M2OdRlNWN9drmUa2N7m7W2N1kV+zMaS2FiPDjzUVsvtyLG/ESC+0CB1VY2nQn2WnjmQs88wn944TG8pQzXrMyMG2EjP4qDTMArlAw+kodX3Vg0xOzZ8Iz8HsrJ55H2USQAzVdf5t3zUA/ziVUAkHh+Dr+hBGxwko95Y3Wmr+5Cs1mLBUM7rNTMNZYs+ekT+ZAdXA5foFzpeO4ywj38IA/9Q86QIV/9vT70A7lD2UnDSyCNfhEcvABS3jgxLuScNPLTT4KDjAMPfWKxdACjP5CXoQ9Y7zxnvG7BhMdBHQT0heMCns+fQQAfe24QwAY4K29wHiZInIUWBBlIQPNtPztgUn/pl34pYA7ChGIyQB8YnT6X5IxyhvDrT/6gPgJL2wgGf2ubD23BAFYOhAzEpq9MJGdf+Njxm970pqBO6qFOzF2AhokHKGEoxDMEhhil4Q9i8QfSf+ZnfiaY9LSEAGugWm4O/Uunpmx0cFjgMG4VrS2268SADUYEHDWNVpjMBD8n4Gv5MQFMg4ChqlRlWaUfU5nOQsYGZEOk1XZVY7MlZOkMa6IjgNnUpE1JQdNjg1aamjBNuW2Ue8jbnp5+KZpYXSnXqtbi1tbUHvx52pa6uG1c3WbVeQGhXKVLmltt/ZI2q22plksmKy1XsMGBERsdHxN4lYKNan7YGRN/Gb04E/wJkZk/GTsjsPABYXbhZswQ6fASZSIN1xUFgo+u1F6emAXqF37hFwLh5RskuKeUC8uMX6PgWEbMJQpBoD7kjjRfhemXp/u8Yl3jmqAItEteFAWZoF+AFLKDIlHG22TOmW+AyOuD6CP1EAOwpFMP18gQbbJ4Uc7HTpuu9JSDb+5qcI0yI3PE5HWrmfI8x8UBZFzBIcZKW/TTF1EsNd7i0l/acV7zjH4AvugIBgHjpu/IO7xxvpBGGdplI5pnpDsQ0SfO26BjEOBC/QKu/5q4OWjBDE4axBo12nnyNiBeb/PnEMqFJEzhSYLC+eYrV07hvP/3//7f4I0XnwJkEhCKn/7pnw4m6WMf+1ggODAFJsFwTD/Ahb+FfcsttwQTS11YRLz9wDRmMnADf+3Xfi0oD8FElIdVDJDij//7Tnp7Gz9cNFvSsTwAspwUupCT0En4U7mijWUkJDlZJnn5ueNZgUXashEJ8J5dlnnqOVtjVRapkQ+/eaX1r11jR4olOzCesX5Z5ilZPZWyZpZKIVrlgq1esdzqkzXGd26HB0ZtKjVt+w/22vN7jwoiBAvTBblTRVu1JGmvf+0NwQej+Lvd05N86Hzc6tTPrWpj3YplM1+xq6yyvJ6zQCB48AlhgycIFDwjOA/C4MI9wu15eAaxN+f7HGyAIpwIogMCoMI19XN6lQ1DrEd4ynySTl0u8P5reUCBcpTnGXNHvQRACGXhOX2hDuSE/mF90AdkgnJYM1xTN/Uy3ueeey6wTqkLeeEZ5amLurlnbv2ZE8+5d9nASqN+rCiUE8CjfvJRH+Uhrp0YB7wkP+nwCDkGBADWMOi4NeFzg/xxTx6eUY+3RaAMRJ+8HviIZQUv2JPEyoNPpFEHdRNom7o9jbLMC0c8eMa42QfFquQzDkFDC9DiNDxE5e4TE8TpWJSdDoQnhNgZQczgSXNBOh2CeV4GS4YDXxwAg1mczeCP8/NGCDMT5WElowwCiDABMO973/sCVwiGIyBMDv2C2UwIb0Jwnfg7U4yLiWfyMB35O8dvf/vbgx+OwvRMZlIDLNmSZSsDa8DkviT43iv7GfJ7otEqm8aSsRkB4OcDpUjRjj23y7rue8gqRlOWk2sz0VpnxaYllq9psoqlK2UFLZdpwutr3n/LPOfXwBrHdHFSQDVhR/bLFTkxbhx76e4dND681d5cYyuX1tuWTSssXsXR9pwVsnJ7MlPB30tqrqsNPoTd3FBn63k1yfeKNQeMDwWBX8wbAuUCDa+DfgtYyEdAuOEbKyMCCKgALgiqzw1luKZeQJw5IB+KB98oixxQ7yc+8YngEBeywx4ZZXgGkKNs+P4ouws9zyiPW0x50qiXsUDeZ/qIEoTBibIErqnX93WQE36ewjOvw4m+0x6WB30gD+BAecAZ+XFFRKYADIAm3Ccnxk6gTp5RH4G3o1h+9Ify8AzLCJ5iGXGwj37SDkR5Av0kdgr3G3JeUI6YcQAu8IUx0Bee0Qdi+uRjoSz3xOjWPffcE7RFP7H+tADM6x6V0+lp+kmazarh1RxWAJ1kUEwInaTjTAadZEAoMwxEsWEsz1ktiMNMg5xxzix/jkD+9m//duAuMTF8wBgAYROXn0NgPjIxtAvx3p99AMqQB9MR4aMfKA7t0F+EB3cLV5B+0i6TwbHpd77znUHdvDGh72zS8q0Vju23L+d17AorTedtYHjIDhzpssl0URaDTM2SrBL5HhV5gY8WtFQxa2l+wJjFEpC1xeceGwVo0YrgT6BM8ZsZk0msfJbPWgTeKc1kGfHDu8g0f3ZlSrxQHngiIMO9iQQ/QpTw8YfOZGJVqb6oXKdSLmuXS1Avu2RzIFz8spy/64S1Bk8ZP4qGiYxyopiMHQFHWVBmnyv4w8of3ieAPA4TvCMdocZd5WAZrhTyAWA5AHBw793vfnfQN+b3jW98Y5AGsKO4zAvzRR+4p5/0jf4zf8TID+15n1AmyvCc8rSJ7FHelR+3hTYBNtxreOGKNRvRNwL8IKY+8sIXxsG9ywt8pC3a9bL0HwsKyweec085FJcxYJHhjtBf5Nf/kBv1LkTU70Sf6CPlOO3LeRvao29OPGO84ZhAWU/DamERYK7gC3MHAD7yyCOnjRmnXSBMfIdGHeM3T6eINwcoJMTgfdK4dmYQ+yTDXCYDxrjZ5wJKcOYgQL6q/M3f/E3wA07OugAy/oewcGkwOXGlbr/99kCQqZfNYszzd73rXfbmN7/5lEDxWws21/wHm/SFV6woGUQe/GVAzD9/gTVTlELzpoff7vDHu/jTq3wyoFbWwhqtsvXtbXbfs/usc2DEItUSNoWIgCKdGrfU+GjwOQHjj4TFqlVGyl45s9rkpuRjywKZLmUtWkgHIBPNCFgyHObirU7GogiQAIRfUJdk8ch0kdQgHFIyxfxZF2W0tABhaWOzvfKOm21pW4tASCCl52Njo1o999vqNasDxYc/8JWVGWFHyAAGgJn54Y0LZ6RYoV2ZfE5nI8YBfyF4ipACMgAZc+TKw/yjaFigWDMINflZKXkTwtzRDrKB4tFP+oUS01d3KdiLYN6oG2LO/Ig+80hZ8hGTx60PnmPBYfrTDqBA+nxjg+gjgXzElEFG4AttUD/BnyOf9Jmxwgv6Ap/DdVEHMTwCFLAO4YOD5mKI8hBzxmljXFLapV/+jHa4J3Dt4/Vr0gHNT3/608GYeMaCwrPPf/7zZ4wVZ1wwTOUuFMSvmfmBJR2EfKDlTCOdgBD5RBAzUcSB8inmOUxnlWD1QcgQMF7x+eRB5EMwEWSEkbz+ahKmwzwYidLgEkEAlwslhKBC9J2VB9PdJ5z6oQIfM5qm3zOgWDwpXGyWNre029btlwW/1H5g197go1DTYsPM92mLwg6NEfAIXhULICoTgctVoXoAieDPdOSmgk3YarV7xWVbNdlLLS0Xjb8qOTo2af2Dw5bKime8GVLdJbljlbJu2qsrbZ0U56Itm4PPF8BtwbX+Ef+ZA7UH744d6wp4x7/BqcsAAP/0SURBVEoKX+ABfGHFciGEwvPm1wAEdZAHXrHyAkA8n21+WQGZI6wT5oJFAX5icaD4bmngJvDRI95gsj+GglK/zy35vB76QAAkUATeepAPcMJiYJ6wxGifmLpQQK4BFNrjGfKBLPj4mEt/BoXH7eS8gfwZ7TEe5MhBBQsCV5F+IbfwiL4ii7NRIEeqh9PozAtWI/XPxlPSwn1mceV1vQOek+fzOYWfxKQRe6B/n/nMZwI5gNjApq9PPPHEnK+mF0vf3vuzpHKwYSBYD7gYTP5sVD6BzjiImIlj4DAfBiLcvK7GV0WY3K1BcMJ1ubAgWARMbIiJBzj8dymY1Qgu/WMCKOMTQn28oWAFpX3SSSNQP0TMPc9dsGgvmNhY3Nas22BtyzqCt0EFKTrfoh0fG5cbVbKmhkbpfsmGRsYETM3BuZU6jYO/ttiAqYwgsN+jUJLV5LOlmoNU2XvBfdAn2iO/gI//aB/yOEz0lZWOvvKaGeGnz+x/cA0QUGd5WfJjgkMoK0BOHniPNQF/ZmsPkIbHtIEysHfGSs18shAAAJSHl5T3N34oI1YJbzSwXnF1ASV3O6677rpg45h+YAFA1EcZNvRf+9rXBmVolzGRz+eRBQHLlP0d9va8bfrKCwWsN4CLsfEGDCJPsJCcBBFi7n3+kRmXH2SL9hg36YwH+XK+zsYnlymeAfjIHvnpO/MSBievh3xYg77Z7v3gGXm8P6R5/4gh8qBbbDs4uGDdAtyPPfbY25988snF/xH8eeg7R3oOaDbLBlD4/d///QDZnZxR5eSKi/mIIIKyXLMnwAoH05lgzF3KM4EwlzIuLDDSJ4ayWC1MCALHyssqyD1MJw+xl+MaYaVOytEWykVfINJJc6EjkEZ5+nBKmOiPhLGxSavS5g1Kn9lkngGBqKwZPjRUsA284RAIBrwIwASe+Grp/CEdsJlhbYQNnuCSMrpQffxqOvgho8jzhcn7ByH8uESY7lg0EMqLYJMPIIB/wThOlmO88MFBGb4D8gTyhgU43D6AAN/JB8gAUNQP33hG/fAMAIGvgB3lmRfqxfxn34a/ywQo0A77cqR9+MMfDvbKIOc7IMMPNvnZCIcAqZ+6iCFADGDjZzC49ry4gLCQePvImSgWJfKzz4j84YIzZq4ZP0Q/aBNAYdw+ZuQEq4LnPIPH/sts8jg/vT+Ql/VnTsgVCyHgBwAQ4Al84lfPjBWinAfXAdr3PtK/cGDDmbeqzAt5sVqQA/H6rC2XcvqvUZ4HEtiwOTxzRv8ksYJh3bBnwmAhBhkmmAwAIAyAASiLAuDPIxjOKAca8lLGJ87rQ6gxOx2oMAFZmVAkJsIVwyeE+rh2dyxsWhNTD9/F8dXM22PFoi3yo3iufJOTbNLOCH/wGcqmRptKZ4J9kRZZLvX1J/9m8cn+OiFjiFk4mQ+wQUHayWu+vEB6KClICxPjhGjH+0sMoeAIMC4SfQdYGSPjw1p0kHGiLHxEGanXFQxwCLs2Pq+UdWCCR/CF9qjHf8PjIIOww1PK0i6BMsTs0bBxDxigqLzteOSRRwIAeOtb3xqUoW3aIwASWCm/+Iu/aO94xzuCdnyV5wexfBUAuUCWsHYAEMqRn7pRPvpKv/7wD//QPvrRjwZ9ACyoB4sOHiEXEGW55jmWN3uAzD+AACiSTh+pz4ky4fvZiDzhmAUKkOb1PK//6QP8LifaItCnMMDQHlaaW0ik4ZIxpt27d59zcHGaf5TniAQ23/ZBLCc+KM6nFRhkmGAAqxm+PIxF+JlYfGdMZBjrk0RMIJ8rFOkwmHuuYSZWEPmoi/bCk0MehBzyzUCEEKH0fCgAfWDSqJv6uAYEHVTwx8lDX8iTTM7sieDqJBLVViOlqQi+yaJ+K52N46gskOgpq+Qkndo/IVGKLRDt7e4JvspWVysgS1RZj4S5pY2/43OR+oGwix/6r1QCNDlU9V/7AkGVahMggBd+D2BgzbBqoxCs0IwBUOckLPkh+OYET7EMqZexQ4yVegEEwBiCN9QHqJAGH+EpCwf3fjobHnPvbdAvJ7cOv/KVrwTWin8XBWsDEGHDmPkE5Bgr/aEdXAcOT3JwEneKfjF/nPXg7RXzhQzwlzP4vAcgQ/95s8jX9gEiFjV4whkePsTFSwIAjroYB32GF4ydcUBYFfAOWQBYiMnHGFw+CbQNf0j3MBuFecI1MYsAVpzX4zx08vrol88LC+YDDzwQ9AGi/8i45v7I448/fvp/YO006QUBmTDN5krBcMxaBADfHMa4JYMwE2AmSgFzmTgCk44gIDQIF0zlOeV9gogpi9AgkOTluU8GRBnaoH7/oFCYfIKpxy0Y2gNomGDy02/yUBfKRVvUR5+woBgj5G0uRD4OVq4+CQl/HZHj7oAApi7A4GcowuOgbYSKPmHe0z7X8JMYvkGUYSys2r7qQoyJ8rTFvpUTdVMGJWJcWD6MiTbgi88PMfwhP22jlOTDKiHND8D53gr1hMcQJuf7l7/85eAvmmK9MD7qeu973xsoNVYG+0qk0Q6Kx0rPb+w4WcxfQ0W5WLCoy/tN+4wRC4njD5QDPFnEeHMJb8nL21J+2MnZHfjOQuc8pE0C44QYH5YZfYS35GNsjCNM9IM0eEO77nqGycuE+ULat771rWD/yXWB52GQcdmmfdxLrHKIMQMsyI1conO237IYWpzEnwea7awNxKQwoaxCMBKhh2E+cS7EPgl+DcMhJg5BYN8FxWfyWOFYUWE0AkHwyaCsWyX+62uehcnbom0sHgDETWBXOgSFtgErnnMPsarijgA0p0MuQNRNf2kXN8Xb42ccDgJhQUTgUF7KMCb4ST+9PoTaibyY3eRhPDyn7ygbYAuIk9/LUi98ZGyko2CQAwn5ynlHGw7g1O1vV+Aliwj9dHfLwYZ6fF75Ziwbv7wGp0+c3GY/B35g4QBApLM5y1spwARFZOWGP1grfDGAfgBKyAbgQZ9xj/jlPZvDPkb6A5j5nOI2AsAuY2yYMwfUwziQL8oB1NQL4TLBD8ZNXq7JQ/B6IG+TcVMeGeHan5XzEqI8Y2EhgCe+r0g6Z4hw1RxYKM/+JXx4+OGHg79LHTx4gem7BjJhmsudguH86NLP3cBchIvJYxIAHWIP4XufICaAieSegHBzDgHBJh/uEcoCyjuR7rFfUzcTiSWBMLnyufLQJ9IQXoSSa9JZ/XyiKU9fyol0J55Tr7cDAHKNgiO88ADBFs8CEPAyTpSlDMLnqyx8RNAh5wdtAtwoMX3GhIZoi01GBB6QRtHID9+wCChPXZRhpfbnTtQLLwBXeEMentMH9uOYA3jp40JZickDzyhPGa7JxzP6yXyRDsgBSO7K+TzPR9QJX3DBGRtjpf+MhfLEkF/7GMPjgqiH4IDlLxSoC3K+kIZckY+5B2jc9acN6oCfEP1inLTFvCI7WHrURb7Z+kCax7h2uE8ANkQac8ciK4vniCzV8+4OLUTfKfHfZeKP/4tRfJ3vO4jVlh9CIiQIHpPmMZPGpMJ8ggsQTCd2EGAHnclEaQEsVj+UkcmmnOdFIFldeEYabVA/z1AMyCe7nLwehIt2aJP+0Abp5eT9Jg/ARL0IKYKGwLB6ohwOFvQJIUIgyRsm+EAdzhfGSporj/cD6w4QYBMQfgIo9AOfnzHy0SnaIy3cPw/l7TpRN/Uydoi2ucf6oAwKRf30Dx7DD5SScQGipDuIk5fnxNSLwvpchfk4V1/CRP/Jh6tB3dRDm9TjMcHHR55wG07htukXm8zIEfPBM8rRFjwD6AFW+EvbzAfWhr9hgzfU4TyhHP3iBYe/RSsn6uBHpp/4xCdOpsyAI29t4Y9AJfgzJCcfvSjoRQcyYZrLpYJgLB+a4pU24INwIsxMNJPHhHHNpPCMFYaJRgFZBf27w+RBIBA0lIq8WB/kYUWhHRca8vKceljBy4WAfARvE+GhHldKghP5IOpEuQi+IlI3bYfLYAKjlPQRAjyom3sEm3z0kXyMn/Z55mPEcvCN0XBe+IGCUJ+7lQAb4Ot9hLwfnub3sxHjJzAe+kzd9IM26RfP4A3t0S/4Qx7A23lIP5kT0h0ESKfd8nixRH4UHzcDUMUyom0C9XtwnjpfnSgPLyH67a+pWYx4Rp2ABOVIZ4ykQ8wVAUAijZi2qB++eD54Rlnq4Tngwyt8DimyIDghIwALPJM1+gEBy6mPzL3YaPEz9CIguQjf9v3hMMF0/HU/BcxKikAhyL6qsufCczfhCQgNSgmFVxUmmdWGyScfMXlREISQe39G8FUJAUEpEDSIZ+XkAgX5K0mUHcsEBXcA8fYRNmLGgoWDC8HqyDjoC0JK+6TTtgcEljq4DrdJn7CwEF7q8XYAGMbH2xvSZuu7kwMGY4Z8zK44PKNOwJMxUZ+DH7FfszDQF8oRACPmEl4zNvrn/ef5Yoi84fw+x/SVNFw5XB3qps/UT7qDDTFtwz+C88HrZR74IS1lmQP6S7+RG+bOrSTKeZ30gXvyA0b+nPo8Jg/AjwvE75j8DAxEfuSDwNcpNXcvGd19SYFMOc322yknBABrgHMQBIQGYkKZTBfA8ES7IHg6FBYCj53Iz324Lo+9Lk9zIr/XBbnw0z9AgtPFbI6ilCg8Aomgko/Vk5j2UHLaQFG5RvDdvSNG2Cnn7YTbJD+/XicmP3kpj0vGSVf2rMr7DdE2oEE/KYfCwGfKE1PGA33DiuFtCz8jQBEpjyIyXq69/9TnFg1jI6DclIFoB2uL5wuRj5OYerEY4CMxbRLzhoW+8Rz+wnvaRJFd+YlJp22eMT6XIX7LBiA7wDB+xkTdpMF/r4syBPru/acu+MdCAqjweRKsInjrRFlAEPAChAWKL+gboXNJ3ylJL1HCtdIkfkwCMivoQGy+4u/y2Qcm0IHACaUrF2RXGOJw3jMlhL+cvH6EmWtWWa7Zq0ARsMQQSPqHokBcE1yZEGz//GI5ueJ5O1hPHJBzKwaLD6XhGa9wfUMZ8jFTBwBBX1Ao2kZ5UAIUi3ye19shH+346WHKuCXDNc89oEi+D+V1uaI6YFIv9TiwkQcAof/0j+eM30GPAF/oN22i0A7g5GPT2zf+HRCIeeZtAyKMjzpoGzAEoMnDM9K8TQLkbijyRlv0A6J/HBn43Oc+F/SZeXOiLgAP9wdgFui/ZEGlnL5nQGY2mm8T2QkBYKXlc5BMPCsmwuuKSUxAkM4lIXDhgNKhCCgN91yjkP5GhleWENcoJX0iRvgRTDb9ygESIh9EnYyHMaIkKATKQwzAsLIj5Lg2vjmOAqFolIPoG9ekefv0kz4R4KW3QzrWESekeRPmz6iDZ1wTHGyI6RurOc+pgzoZE4HyxLRN33yjlYBCUwcWiluAEK4YfQCgee6K7Dyhfs6SADSAUbgNgoMOIERZ6oZnYeuLfpNGOfpCmzzjPBDXnBTGOg0T7dIP+kUbBw8efNFt1p5L+p4Gmdlovn2dMCFUnK/g6DlnKXjFjSC5wiGoBO4Jfu3pTggeQo+Qu9KUP0dQPfZriLys8CgPSoBQs0oi+NSJgAIuvoJC3r8weZ94xtsVNhABJsaIEmKduKnvwo+rSfsOHpR1MODeKTx2nqNg1EuM8tJ/zvTQR8CDQD7GSDnq89jHTn8AVfI6z6jfx+lKjdJjjXGPQpNG3xkT/IK8X9SJ1QWQ0X/K0hZ85Nu3gDXpYcsEPpPGeOAXedls5bmPG6uTMzmAFVZb2DqByEuf6A/XslKOaFy3nc5Hn17q9H0HMrPRYiweCKFC6Nh8A4B4q8WrXhQdIULwnBB6BBfBAgxcYSGE25WMGGVyRePe80CkozS4MLTBK2ZWbiwOhNfbDLddTtQBUY6DZozBV3RAgPodPFAoFA1rBkWk3wQUlX46GHhfSXfLgRWesuSDeEZ/ORDndXgIj5N+hMfPNeMhH3XBRywt+gkvIQCAtugzaYACYEMMnwEU6nC+UBdAyph8vOQhL9YT+yzcU975wDUxARcT3rHpCmDh0oSJeugP9RMzhu7u7iNq9/sKUGajCyAzD8nq+bYPqM9HCBWKhIC6+8JJVCwh9oG4R+DJA6E8rrQeo6QQdSDw5EV4qRuXhjxcQ6yo5cDi966k5de8VcGSAbBQSJQX64gY5aYt2uQ5Skk/XOlp25We+lBsYgJlPA/KTxlPQ6EBYoh0r4NnBMivw4G8BPoHPwl8egFlB8Dd0iD4Ncrt7QN81AOYUhaXh3IANe3zHPBgjBB188kDXm9zDfh6P8PEuGjHA2OWNfN9Z52cDl0AmTMgLB9FPyEFO7XJjLKVC+RshOCieCgDlhCHrgh8ZxZQ4jczrLjUhxI44SYBQiiQuzXhNrnmGUABIfy0g2JxjTLxShQlp13a9+coHHkIrtC4FW41AEJYQSgqbhTtoIRYF5SBaB9ypfdr3Af+Xhdl6Ctt+bXHPgbvO32kXtKp10GQMeA6oujkwaWiDw7O8Is2sSbIS/8ZB2/NOAT38MMPByAFL+ci2nOrhPIE7imjuXtRn0d5sdIFkDnHdPIAISD0Ple8MLlCLUQoI4qEAlEPwo7yAgC4a2wIYx3deOONgaKRhnK52+ZmPgqC4hHYi6E+wAICOHxVR6lpjzYAIZQTwiWjDuqk7w6SKCFtAXY8BwQAR/9EJm0ABuQFOB1QeAZRn9dJeeeL18U9AEh5AkRZfmuFu4JlR8A6w9oJ1zsf8RwAgh8OIrRHGwKze/UcIDkvnzz4fqULIPNdoJOv22+VQANE3/a9nTC54p0OoTCABmCAwrpFABETXIl5DhAQUD4Uj2uABkXkDQ6bt36i2suTj/wQr4TDJ1Epj+Xh1gXXpNEfYtK5DvcD4trbJyyW6AeBMozHg/cRXpzkB8Dx8e+V18IvJboAMi8B2jHzA1I+/8YG9SkFn41cacNEGmVme/bdIu8PgOBj4h6w8HtC+DmACUDJajkiUDqitG+pqnsvWB4vbroAMt9HdNKVWyNlXiMFxYJazbUU+VYUHEUuJ1fw8DV5IY/DVPbsyMl6idkU9QMjF4Dh+4gugMz3Hn0vzOmLx+S6QGdNF0DmzOhc8+3CPJw/Oh+AdQEET4O+X4T7dMZ5vnhyvutF8L9X5/N8KvWLAYS+p0HrpSaUZ9Pfsx3rmZY/lzw+n/N1vup+qQDEmdR1tu2fTfnzyddzSudTaM8FzdW/xfZ7oXxnU89iy5bTYsqdad2LofNZ9+nQ+VKSxdR7rpX7XLR5On060z58V+jFIHDlfZivT7M9W2gMcz0/nXIL5S0nz3+65aC5ypxJXfMR9b1oBfM06FwpXLjM6ZQ/3XLz5Znr2dmmz9fmeadzLbiLoXCb5e2f7j00X9psz5x4ttDzMM2V90zzldN8zxcqW06nm//FRKerEAvln+/5XM9mS19MPQvlWUwd0Gz5ytMWynMmz88LvVDCWN7OXPfh9NmuZ8sHLZQOLfbZfPmghe6hxaZBp5vutNDz71WaTznmenY6ZWbLu1Ce8P1C5RdbdqHr8hgKX0OLyQPNlnbO6IUQVG8j3FZ52mzxbNfQbPfhGCrPA82Vz+l0r6Hye6fZyvhE+v1sZeeqD5rvmdNi8pwJ0ffzVfd8tJDwz/d8tmeLzb+YsnPlX8w15Pez5ZkvbbZ4rutwDIWfQ3Ndn1M6n4Ljdc8Xz3e90D00X+zXUPlzaL40aDHX0EL30GLToLnSw7SYPE6nk/e7Racr4Avln+v56aSH08qfz/Vsrnyz5ZkvLRwv9MwDNNszaLb7cAzNlnZO6FwLYLg+v54t9mv/pmU49uez5ZstDQqnl1+HY2i264WeQ3NdO5WnLSaP01zpYVpMHmix+V7stFhhXyjfXM8Xkz5bnrmel+ddKN98sV9DM1/3miG/Ls97ugEqvw7HUPj6rOhcCmS4rvLrcIBmAxMP4Wd+DTmolMeQX3vexcbQ6V5D5ffQ2aQ5zfesnDyvC8PplH0p02KFf758cz2bLb08bbH34fSFronL02d75tezhTAAcV3+fK50KHwNhdPPms6lYHpd4Tq5nis4gMwVl1/PF6Dya4/9Gip/Ds2WBs2VPhuRZzH5nE6n7rOh813/uaRzItDz0JkoTjjvfOXmqnu29PI0YuaJeLZn4fQwkBDKQcPvwzEUvi9P8+Dk1+XpZ0znSgjD9fg18WxhNhAhnuu6PG95gOa7DsdOp5vuFE6fK0+YZsuzmHJz0dmU/V6kM1WCucotVF/4+UJ1zPZ8rmfch5/Nd10eysGiHFA8lD/z/OEAzRWfMZ0rofV6wvVxPVsoB5H57j0tHM8VoPA1NNt9OHaaLY9T+b3T6abPRaebf7F0vuo933TWQj0LnW6dc+U/nfRw2mzX86URl1+H0wAJj0kLxx48fzjN08tjD05+XZ5+RoTini3NJsyLEXDyeIDC107hZwtROI/XVZ42G82XZzFlwjRXejmRz8PZULie8vBSpdnG4uFM6XTrmCvvXOUXqjf83K+Jw9fhGApfQ/PlD+cN55uLFnoeptPJOyst/juH81P5ID2eK0AeQ4t5thCF0Xe+eD5aTJ65aKE+LmYM5XQmZb5f6UzmbqEycz2fLT2cVv58tmfE4Wun8vRwgLA+PPb0cotktgDNllZO5elz5Vs0nSshDtfj18Tl1+VuEETs6eXX4bx+HQ7QXGkeE2DUbM+c5rqGFroP0+nknYtOp/7vd1qsoiyWFqtgC+UL38/1bDFx+bXflwMM5Nceh69niz1wD3E9X3zGdC6FNlyXXxOXXxPmApByMJkLXMIBmusaWsy9U/gaWugemq/8bOR5FpN3sXQ+6vxu0zkT8hCdTp3leWYrE06bL3/59WzPZovLr/3egWE2wCi/hsrTCZDH/szJr8NpZ0znWijD9YUFf7ZrAATifiEwCef1AM13XR77NTTb9VzPocU+c1psGjRXOjTfM6fF5DkTot5zImTngLwfPtbZ+kXaXH2eaxyLTT+d+4Wuy9Pmup8tLg9QOVB4CANJ+TMPUPgamuv6jOl8CuhCsV/PBiDh53PdQ+XX5bFfQ7Ndl8fQ6V5D5fdOZ5rPaa70clpsvpcqLUbY58ozX9nyZ7PlnS/PXNfQbM/miiGu57sPg4nH4QCVp82WDpVfh2MofH3WdD6F0+sOtzFXWnl6edpc1/PFENfl9+EYmusaOpN8TmeSB5otzWm+Z7PR6eY/HUIQz2X9pyvY8+Wf7dlc+cvTT+d+rmsnT1uozJnEs11Dcz2bK4bmuj4ndD6FMEzeTri92a7nSitPD99D4bxO86VBc11D890vlBc6kzxhOt3889GZlnsh6UwFe7Zy89U117Py9LO5X2zeucrMdl2ettB9OIbmS4PC1+ecXkgBLG9rIUWaL/9s1+X5obnKQGd773Sm+aC58kJn+uz7geZSivmUZbZnp1PPYtJO9x4Kp82Vf648c+WHyp9Bi007p/TdFNZw23P1ozx9tnyLLevk6XM9D9OZ5IVON385Laa80+nkfSnT6SjDXHkXU0c4z+nkP1d5Z3s2V/7y9IXKzlXPeaUXm4DO1p+F+jjf8+9WWehs6i6n08l/unW/GOl0leF08s+Xd6F6zub5Yvo4V54zKbuYMi8IvdQEcqH+ng/lPVMezVXuTOs7HXoh2jhf9EIox9ko82y0mHKnW/dC+c+0ry84vZSFMUznahzngx8v5r59L9C5ULbzpbDnqt6XDKDMRhcE9+x48N3k3/fr3H23FO5s2n1Jg8TZ0gWQeeHoAq9ffPR9rfwX6AJdoAt0gS7QBbpAF+gCXaALdIEu0AW6QBfoAl2gC3SBLtAZ0YU3Ht+HtG3btjXEsVhsTalUWhOJRIJ70WruuQilBRS+V54jJy+/7Vp5Tl2LjvIPz0kvFApHdu3aFX5+gb5P6ALIfA8QoAFg6PJWhQAootHorVJuU4zyAyhBXq4h5TkVwvdh4j6c32NPOxMK1+PBSdf3qu4jir/15JNP/sPJ5Av0EqcLIPMSoR07dgAgAMctAAjgUVFREQSUfnp6+jsUtzyNfOH7F5JmAybvj1+HKfws1F8ACGvo43p+5IknnriXxAv04qYLIPMiI4HJ+6VAtwg8bsX6qKysDNJRMkCDUCwWTymepxN/r1E58ITJnzkPRIAPoPPxC+Dz4qILIPNdopMuztukLO+Lx+OWSCQCl6ZQKATBAcVDSJkWJPK5ElLWYwIARchms5bL5YJnxFhGpKfT6SCurq4Orqkrn88H+cLEcwDQ63Byy4pnxMlk8pTFxfgYq+ehbvpE24QzIR9nOYV4hfXzgQvu13ePLoDMC0AOKFKuAFBqamoCJXBAccV3IFgMUR4FBywAAYIrPICFkqPUBPK2tbVZVVWVNTQ0BADR3t4e5KW9devWnSpDAARQeq7pX3d3t3V0dAR5UWrGUF9f/x3AQLmBgYHgOW1OTk4G5TOZTNDPQ4cOWUtLi42PjwdhbGzMJiYmTgHe1NRUwAfy0w5p9N/HciYUBiH6dDIOLJ4LwPPC0AWQOQ8EqEjhPibFuLWuri5QEhQGIHArhdiFfjYiD8/Jh4KlUqlTaQQUubGxMVB+AIM21q5da83NzQGgEPO8trY2ADUABlBwK4LAfTj2fhHoL5YM15QHnCh7JuTjpH4CQEL9tMs94EJbBK4Za2dnZ3A/OjpqIyMjQRgaGgrSKYOFRHl4Sn1cL5ZmAx7RP8jNevvJ6wt0DukCyJwDOmmp3CPFX9PU1BQogVsXrrSkzUUIuisbqzsrOeAEgKxcudLWrFkTxIDGhg0bAmsAS8KBA4VDcQAeyJWIermeTanCz7imTZQby4IYK4T2li9fHoAMAONlw/XNRuF83g7jo14CAEO688bzQ4wHqwrgYDy062BEoJ+Ml3qGh4cDEDpy5Ij19fXZnj17AqsLy2ihPoYpnPdkX4LNZYHO+7m5QGdHi5+JC3SK3P2Rkr8PRUQwURwPKEhYccKEUqEo5MNtcWsDS6G1tdWuueaaQLGxTvwZIWyBLEaBytv3MuF00rhHUU+cOHHKjUGJV61aFfQHIPOynt/rmM16KG8XIg1QwBJxkAEI4AW8IgAg5HNQoS2useK8fYB3xYoVp1w17wuBOrB8AEkCoHPgwIEg0F5vb28wRoB8MeRjPUkX9nXOgi6AzCLp5CvkewADlN4VBcDAYgkJ5ClCcTx2K+XKK6+0K664wrZu3Wrr168PrBKUmdUbcuUqJ+rgGTEKBaFonpd0V3r6Qt6w8mIVeB3hfP39/cHqT/zwww/bfffdF/Tv13/914N+Qd4u5GVJKydvN3xNOcaNuwPAAATON3joQMO1j8FjiJgxbty40TZt2nSKT1B5H8LtO1EXbXrbe/fuDSyer3zlKwGAAkik+/gWSRdcq9OgCyAzD/E6ubKy8n0AAYRi+CYlyjEbATgILgp60UUX2ebNmwNQws25/PLLg9UYpXFXYDZlnY1QApQIN+buu++2f//3f7fVq1fbz//8zwd1Ug/1obCuqH/+539uu3btspe//OX2ile84hRoQDwfHBwMNmOJ2bClj1hQn/3sZ23//v32N3/zN4FSM1YACCsLy8LJgSBM9JHgfcBKAmToN7wDbB1guHeXkmv6TllixkMAiC+55JIAjNl3Olvy/tEmfWLsPT09Afg88MADgeVD+6dBFwBnAboAMmUEsOAGoWwIW1gpylc7hJU03wvZsmVLYAVcddVVwSas75uETX7KQNx7fbMpazmRl7KUQzl+5Ed+xB5//HH75Cc/aXfeeWfw3OshH8rypje9KXDJvvjFLwabwTwn8Jw6nnvuOTt+/HgwNo076DPPH3rooQCgPv7xjweKDRD8v//3/+wHfuAHgvq8LW8vTDzzsdEGLhKWgoMJ12GeeiC/XwOWS5cuxS0N3Dbuact5eLbkQAx5fyHaps8AqoAjcLHgEQC4SGIv5+0qe+GcTogugIwIYJHQvQ9/35UDZUC4HBTChFDy/Prrr7dbb701ABaUAosFQimcwqASjk+XqAfloG76+I53vCOwUujDH/7hHwYWR9iS+ad/+if7i7/4iwAAv/rVrwb7LBDtUxcWzPPPPx9YGjfddFOwsQwYomhf/vKXA8vh6quvDsAKgPjmN79pt9xyS2A1ofhsBnt9YaJuwARrjrqpj/L0ixhwcd56IJ008gBq1113XWAB0ncfj4PCuST4SNvsQ9FP2mI89AFeOM/ZWP6rv/qrgGeL3dMRXbBwTtL3LciweSsh7ly2bFmgnACLr7AODE7cs4JfeumlgQvECssegb/WRVAhrl2ZnVypw9flirkY8jqIUY53vvOdQV/+5V/+xf7sz/4sABuvGxfg3/7t3+zBBx+0rq6uwLUCFHiGMpHG3guKjQvHeAApFBmFevLJJ+3Vr351UN/BgwcDvpD/5ptvDiwz3KpykCFv2FJxIKGvKCrPaJs0eOyBey8HSNMGgOf1hnkVvj4b8vbC+0QQ9QMuHuCHu7XE9P+RRx4J+Pvoo48GVs4i6QMCnO/bN1XnZtZeQoTVIgV5H5YHAoZCEFCEMCFYEEr42te+NlhZ3eVAAFntWKkRUECGNATRD7lB50opygkl+dmf/Vn7uZ/7Ofv//r//LwC/P/iDPzi12mOJ0D/fW3GQQaGxcOg3oICFgyXGZjQuHmlYR7hOgIkrF2CAu/S6170uAFvyEXx8AAl88DdH8MOBhdgD6Q4sHlOOfLRDX7CSqO9MLJdwn7iGuPf+Ui99xIUDYGib56RDjJd2iQk8c8Dx5x7gL9bal770pcC9ok4WqgXo+9Kd+r4AGbdalixZcko4EAgUIkwIGO4Aq/jFF19s27dvDywTFAQhRbhQMl/leCXKq1KElGcocngP4XwQ/aA/P/3TPx0AzH/+53/a//k//8c+9alPBRukjI0N27e85S32gQ98IHiT8h//8R/BuLBGfvEXf9F+93d/N3AR2NOh3Gc+85ng1C/lGC/jARDe9a53BdYFIABYYTkxNldk+gFYoKwOtpQlndgD9wT4HQYZ8tNf+HnbbbcFr+6p28PpkgOLE3WQRv/D4EI/6A/pDj4OLsR+TXm/dwqnEeg75Tmz42+teFu3CPq+sW7Ojya8SAir5Zprrilppe/EcsFiwVVwQYMQJg69veENb7A//dM/tU9/+tP2Mz/zM3bDDTcECocgsaqjpGzkIlQuvKQhrAgvSkOdKM2ZKMjpEv1CSe66667gdO+//uu/Bn3at29fcJYEqwvhJ837w0YmVowrB3lcyQFfrBmAElcQtwWAIS/PADB4BVEvSotiEXh75G4PwEFMHg/0wQNETB6ACZ762SDIeXs2RB20y0LCInD48OFgP4VrB0PvpwNjuI8E7zvzSx7m1kESOWL8jBvXCR7CG6xeXv2/+93vDgA57PbNQu+TfJYUOk/ef8/S+deG7wIBLq2tre9D+QAAVm0ExYmJR4FQnP/xP/5H8FbFFQjB82sUjICgEbvAIIQuyMeOHQtWMIAIIGNvA2sG8/98EG3TH9ylX/3VXw0AgTdBWCS4SYDkK1/5ymDfhDxhSwZle9vb3ma33367XXbZZbZz587g9e2HPvQh46SyE2N1xYMXzhPuUTAUDcVyMIFcKcnj/KGfpHk+t2CoA7DDssRVY5OZNn1sgN6ZEu3QNwc/2vM+UL/3heDz6mMjpt+eBoXnnEA5v6Y8MXVC3BMAZa+HPvCWDoBbgPiw123fix/2+p4CGa3E90jRb0XRsVaYYITCCcHBLfixH/uxYNVh/8QFywmhKb+HwmmQpwNeuBKADZvICBgxp3WdvM7yuk+HGIeXRZABkF/5lV8JDqjxe57/9t/+W2CJsHf0Ez/xE4EVhkvF2yH2DQAZlPxjH/tY8FaJsXNu5lWvelXQX6+bPqIcfk067aGs4bduzlfngysf5LEroVsCDlBcYz1yIBFLxsl55NcLUTgvbbGYcN7H+0oa/QrHlCE/9wRvBzlwcCGNa39GGQ9eB7EH6mFMDmCehiw44GD5sKkuFymwKBeg7ylXauGZfAkQJqdW7jVMMuCCsCEITiiU8tiP//iPB4e7fJWCyOfCdDrk5RAmBJo3MlgvWATEWDMIWDjvmbYFUdbLM04A5Nd+7deC8ZD+wQ9+0D760Y8Gm728eobIg/uEhcObsHvvvdf+/u//3l7zmtcEfWbfiQN9gI0Diyse99QLMMBPtwhcgXgGEft9OI18xAAMoOTuFGBHm7hH5QC/GPI2KOftMhbAxd0276cH7sv77IF6COUgU94vL+91ed2MiQB/iBkvgbp4Toxl5i4pFvTu3buD/TF4C2jPQ98TYPNf2vYSJJnapZe//OXvr66ubsQ3JjDZTijPL/3SLwUbmJx65d4FyAWuXJgWS+E6EB5WMjaCaQPhIc3fxLjCnmlbTtTB+DgshwtE/fx4EsXF5UDJ3vzmNwft8MaDt0fwBKXGsuJUK5u8vIbFVaKOz3/+8wEI416hYN5PxoOriduBIqBAKI2P2Yl7T6McCkheYgcX+gzIAWpYXgCx8w/eLJa8b94eyowbcvTo0YDn9I80V3zvcxggyuMwUbcHv4c8v48/3A7EGEkjhm9+zdhwCbGeWXRwy1kU2O974xvfGLxgwALmQOQcdKuszPfL6juqPE+fTHvJ0dlJ/XeJ5BZ0SmDX4HujRAgYkw+hKEzq29/+9mBFRxAwVUlnz6Tc33dBOhPyNiHa4G0NCs/mKc8AgPJzM2dC1OUB4WUTE8V3iwmlRegBBYSaMbP/Qp9QEMYOyOA6YbJTDjDEmiAPQINVhAtDfvjqr3h9jGE+hfsTvqesuw0E2mXlpl638KCz5Tl1s6fjrhFK7W1yTT8I4WvvYzhA9IWAXAAK9Jl7Bz/yhesgZoxurdAmfeCemDzIADIIqMBnr9vbcqIu7tkXY0FgHvgN2Tx020vx9fdLCmTY0F25cuX72GRFwMJuEWkIMm4D+xKko0CsEigfyomwExAChAkiX3jiz4RcWBAQrBksDASO/vhhP+/nmbRFWRTGBR+iHgLC7cDpY/H+eDn4QN84S8PqiQLAI+fj5z73uWCfiv0ReEV+Bwvqcl45+Vh4BnHvSg4w0R/qoh14Qb/JQ+xlIOeFxwsRddA3FhbmnroYHzyAmGPSfNwEv/Z0J7+nbfo1G8jwnODg5W25i8PeH/e0y0LHmPlpCZvxgLrPAVQ+Ru8b7dEXl5E/+ZM/sW984xuBBellZ6GXFNicnXa9QAS4SFnfBzjAfIQsPAH8+A8lweT31RJCANgUxQdGCBAclN5f8foragQgLBBhIh0hIN98RFkCfaOPlANoaA9XxoXMBZWYOgkIGELueajH2yUuT3fy/pY/J6asr/IoAeDB61XcC8x133AlL7+DQjFQHkDS+0cdnifcrpO3Q15AifZYuVnBseY8z0K8c/J2ytvjnj7BWywYBz+CXztfw8/CgedeF/fEEO0QZgMXiLyMjfJeljzc4xKzH0QaLinuIPO92PGGibp97AA/+2j//M//HFiUcxAfUl978vpFTS/qPRkO0cmHHbnoootuxYTnkBOTCqGUCDNH6jl4hnAjKGFi0hB2hADlYs+C8qyGxAikT64LWZhc0BYjNF4WkEOhiWmXdlBoFB1XhWP6jMPdEZ5zTZ9cgAkucF4vcbh/4WdQ+DnKBtDRFq+wsSYgTgaz+tIufeTtzg/90A8FCkLZMF8g2nAehCmcTl7GBsAwH7iI3l64T4sl6mX8Xj8KDn98/hwswqBBgHdhICDQN9L8mtjr5d77Th4HqHJAAUiQLeSIRQkQYYFyOWKsWC+cicFyxTo83TE7eTk/q0RbyBFWG4tkGTXqOYvvGlnrXziZ9qKkM+PGC0BXX3115/bt29cgXKyuCIATG5WcTsX1ARwQhtkE2tOJUbqnnnoq2GhDiNiIxKQlAAIICOdqEConyiJs5fXOReQl0F8EEEIYaZ/NSVZihJJ9E5SRPRGUHiECgHi1yR4Grgxj9DG5YpT3g3p55qCEwrAKsjH8ta99zb71rW8F/eBMDCd9+YGjb1JTFqXx8ZFGWfqLwkGubJDHTty7ktI+SuaruNdZ3t+FKNwG1ywsgKFv6lIf/eba8/i9g4YHTyMmj/PK8zNGYgI8ARyYG2LmhEA6Vih7edTl/GHMzzzzTDBHbOQiQ9SNTLl1fCZEHYzRY8CVt1D0CWucjXqAdjZSmbe/WD+q9aIDmbBrhNIhaE6Yo5wBufHGG78NDBCccisGIt2JiUNAUGj2aRwIqIeVg/YQEhTF/WkoPOkLEfkgBBhQoQybrZyjoX+AGSBCWwAaAkwaVgDKhIWDICOkrGSAA8IOzdU+Ckg5AJQfRPKjPRSAcSLwKA5AzVun//2//3ewCofr8j7DCwQYKweFcsUkeB6Ia9JQTvpNGygaIM0zVzCuw/cLkbdB3SixW3eAn6eHY/LTT2L6wjUB3hPIx70DCXX6uJgL3zdi7pEBLAYC/YU/HpOXPMwDdcBv5gg++Z4TdVGH8/tMib6F+QchRywaLEykyUUKNogZyyz0onShXlQgwytpzrNw9J+NSmc0k8xJ1R/90R8NBAFyRSEmX1hxnLy85wlfI8AoHwKDlePCh+Kzt4PSkJcQnvz5KNwGY+At0GOPPRaUpV5WPgSR+shLupdBgOkTwVdLDtchyPSR08kIMmVRbgCYHzPec889wStpgAwFIA9AyY8NOdnLmHiNDz9/53d+x9773veeGgsxworC0C71upWDYhKHhdnTyUO/GQsuEryCwjwK82IhIi/5qJdFhX0Xxu98InDteT3dY/rowUGGa+ojcE8+BwLkiXG49QKPfK4Zg19Txq+RO2LahFcsEgAPdfCMeqmfus6WaCPcPvML2GAtMkecyeKAJdfOlzJ6UZ2veVGADNaLAOZ9KDuKj5I5cXCMXxuXr8BnQkwa5PW4gNIek4iFg6JiafB7Gla68jLzEXldMFCUT3/608HrScAFsMBFQhCxGBgr1gbK5P1AGVAK0lxBMJN5zpshygIq/CiS1+UAGQBBOvyhDUCaX42Hf9zJDyh/4zd+I7DU+C4Kp3xJp03a8nYRWldQBxna5prgik97uHqsrijZmcyL84mYOmkfnqHA3p6373E4QJ6H4H123sFjxoLSwwfm0kGAdinjoMxz0sIgybW347ET91ik7l67m+Xlw/WcDdFH+sW84CrRLjxinAAcY+TNIDybhV40Vs13HWRuuOGGEhtnKHjYesE14oeKfMDoXE2ak0+eC6gLNadj2bNh0vjZAdYD/SHvYsn7z2rDjxYRQs6yUBduBWNhnACE+/i0jZJA3icACEDBPEag+F4MZegfwIKQ8yM8NnN9sxUQufbaawNLzPtMjHUAUH/mM58JwPPv/u7vTu0zeHCgIXae+DPSSUNB2QTFUkIxw6v2mfKJulF2xkSgPdqmPfIQwtflaZ6XgDK6VQZ/IJSfvsJ3+kfAvfFy8IY5cgByIh/PoXB7Dlw8981eLCPuSSdPuJ6zIW+X+lgEWVzglbt4BMbBpzw4FwXAzkLfdavm3HDjDEgr7q0S+E7cCBiIDw6hLLhFv//7vx8oJ4w+VyBDXUwKhECyEYvbgbXBngjPCFgZrFKs1pRBgBZD5IXIz1kH3u4gCFhG7PMg7AgC9QMwrET0A0VzRSdG8PkSHa4W95TBHUKBAJQf/MEfDCwTQJg3RC6IWDGcqA0rFH3CnAeQ2LMB/KiP/R53y7wPjN15RF8IPGcMgAsgCThx722Ex3w6RJ9RGPrg4OKKTOzXiwnkdbCi77wt4yAm1/SL/sIDwIWYMvQfkKAs1gHPfDzhfhBTD4E+ErimPRYC37wnnfLUcy6JOukHbfCmEHI3j3RiFhqsWPYZw3uYJ4lTw2/TIv7nJ+9fcPqugIxco3u04r4fYGF1ZsIgrBfABRcJBjqdK5CBEBomgvMzWC4ouwsniopS8ZxJRQhJW6wCSa0D07CgugAZXD/6HmVlU7soswMMAEc7pBEQUpTaAebpp58O7mmbgDB/4AO/bb/1W78ZfGt39arV1q969u/fF/SfjWKEraICIZ9xvxgTz1Bi+lFbV2s7H90ZuGAoFqs9/CBGEVF4FIc0yiPAtIvSAjLcQ+H58P7NRdTlz7lmXuEx1oaDS/hZOHYKX0Pcez7G6PWwMGAxYslBKB0KydhQfgLz6UADYOLyMW74QRp9pV4PPi8eI6v0n2vaJQ/WDDyhHa/jXBB1Oa/5USt7fMyVj4VnjIeYRQzrm0UbuaZsiILX3XLbPy6ZHD2Z9oLRCwoynHuRAHDuZQ1mv7tHCC+/5fjjP/7jYNJhWlh4z2bSwoJDjNJhYWDB0BZCyStjJg9hQ8mnJqc0aU2BwlYEExqXZoX7oDrDnmYwn/pHbdEeAnn/gw8EgBKtUNtKy+YyllLdwyPDspo4sTpm6am0hDZruZNCjPAi7PAF5QDoEKJSKWJVlQn77//9v9vl27cHk3ZCAHbo8FGbLk7b+jVrg3FEo3wTF8XDrC/YVGrSUmMzv/490HnIJgRmI2Mjtu/5vQHIUgYAQTkBEdqkbXiAorKpy16GWwGQz4sHJxfqcJoTafDfrQ34zDVlCDzza8iv/R4KPwNYCCg6PEN+6KuftEV+AEssReehKySB/pDOXhkxc8+Cx7i9rwTmhHaI6S/XDjIE7skHWFEHNNv4ZyPG4XnD12HyNNq8//77g/YYq1uSHntgnrD++Zwqizc8CJPyvEdgE5FV84KeFn7BQAb3SCb6U/iTIDITCiHcf/mXfxlsVsIoZyyxh7MlJtGFk9e9KJIf/8aVQWDYE6JPJ070WUN9o10h1wMLA1dqWl2IIKgKkHo1gyunoEZ3J9sQHghQcnafhGJEgBIROBVLRcuojakMv2geC8BmUkCWVv353H+tksQQ4IcVhQmMJdHU1Gx1UvaLL71EwLDZMlpBRwQg7cuW2cUbN9vyJR1WrFAfEDbxa7owbeOjY9bT3RW8Qid/V3eP9RzvsQ4pxMjgUOCiYk3BBzao4T3uHGOGF1hbCCxK6DTffPgz57WncY2SYLkAMIzTn4fzhoHGlRcqT3NeeT3sQwGUrOCMAcWDcH+Z17AVwzWKCNAACsw9fSQdnjP/jJs02qFN6sBiIXarkzpoD/lBoekDZegfsZOPP3wdfl5O4WdeDsLFZc/F92LCoEnseuOBseE6Y8nBh3BdohfcfXpBQEYD/th11133IdwHLBhXJjYhObvBPsN8zD9b8slHyJksDvF5m6x2KBUxAkbeK3ZcESh3Y+PMH6efEDAMSSHHladYEBjISsA6Ye4CoVcaQjg5xZ8AGbZe1Ye7MzY6EoAQkzx9UjnIl1PIZmcUJZef2Y8hnfuwEqGc9KcyFrWqSMG2blxnF12yxaajJausrbO62nqrjvMtXpnUVVEBHGeBUtZ3olcr2RHVlbfVa9dYIpmwJx7babFC0Zq10i8XgAGeABD95BMQ/psurC/6gnCidIAdCuoCXE5hAQ7nIT3giawWFJNrxkK6l/FrQviZX3uMsrvCwxfawOpC6VB4BwTAgHSeI2soIc8JbhkyRu5RRGLIFRaLhBhZABTdaqEPyAELIj9JYR8M69f3p7x/BB8r/cSS8ICFSr1+T17GB9Ff+uBEexDp1McLAK4ZL/1zcPFyxH4dDgAN42QxYR5CFLhPkvsPnLw/r3T+NPskaaCdApg1CDSDhRBaTP+3v/3tp8zw80VMJELIxAAmKBdCQrsoFFYNk841QnD5FVfYFglQVBZIJDLzGnN6umiTqalAcAGaQDjkBlEn4sB9USFzcqWORWO2c+ej9uQTT1qlhDsel/+suuB2iaD6ZsoUdU35GUVCUIL0kwJIoD75PbY8n7XXXXWD3fLmH7KaSzdZobrGYqUqlZcyF3KWE8CNZSZsfHLCMnLB2lrbbUnbElVu9n//9m9s7zPPWnNDk9XLDVy9bm3wpomPgzM+Ah8J58eT3qbvc7A/xl4ZY52NXCGcvLwraHgsYfJ2PXgeAu2WB+rkmVsjzB/lUCaIe/oIiGBZ4A6iYDynDCCBpUZZ+kYaz7wO7x9zALiyB0JMfgL7LtRBG7TF2Ag+Z/SR2PvpPGD84eDtuBuHO0rd9BUQoY0waPBJDgIuLUBJGdIJ4WuImHKk+7i4R7b5jhCyX07Kd95PCp9XS+aqq64qSaEbmXBWRgifmR/q8YYEcgadCcFImDgX8RxiciEsFRc2wIV7VizAA4EA+dfLRamQ5UC900XeGKiPAoiEJrhJE90sM7mhod7iMQmbLAhaZ98mGkMQm225XJiN69dbnUDgySceD9wkXBjQaBohK0qR5D4BSoAMeyhYRgilCybBV0TKV0jYr44nrL1vzA498rit2HqxFSorbDSdsTGEXdYQTkK9hLStrV0rbIeEt0n9iwtYe+zz//o5jQOQ0ypYGQ/Mb85dUL/zCPMf94x24RdK4/snuAUI+GwEn6iD/PTblc8Vimfehl+HA0Q+gpfx9p0fAR/UL/qAwiMzXgYiL3V5H3wMnp8AqAAOlCUvaRD9D+ZadXmfuAao/I0geakX0CG4lYfssEC5hUIaMTzjGYFr56OnE/uixsLL4kdAJtkbIj9AQT7+qiXtO8CFgcUD/SeG/N6Ja8bBURDcJ0KY9Pz153uf5ryBzG233VbCVwZgYD7Ea1O+J4syM3gYNhu58BGHGRYmFwiee37I8/tzhA0BIWaCIQSBySQgMEwih9dQspjAwz+vPtM/dwE0ebJuYsqbqE4EQtjU3GStUuomWQyt7YqlqMGhrzivrett9+491t3bqyok2IFS/NeKxhuovEAM4CnKjUFBXElcsQhTsiiKcoGSEsjJoUGb6h20sWPHbcVlF1lkWatV1dRbs1ynRE21Vcl1ikelTCUJX/Af/vxT9uhjT8jwilockJEFFhE40k8EnLbgEzzg9TcK5kpKTB7SASEn5zkBIPA9C+ezE88dCLj22K955srt1+Hxww/aQtHJwz15UCR/Fq6XtIC3igEYQjm4hJXUy3o57hkP4w54L2UnMD7S6Fd4rDzzvMR+7fnLnxEoR+xteh50BJcKfgM2BPYPkU+sHMbi/fYxQJ4GLzxA5GE8zCvPKQ/QUBc6ST9CxD7NeQOa8wIyd911VwmhZIOXwTBwPhjNaVOEm8GHGTIb+bP58sA8hK48j9dNO0yk+8M+4dxjvTCx7EXQN+KgzEwFJ+tUHKiqrk82wSawHJvgeVGKW1Af8HbHZZFMynVJF6UwUU6ZJiynzE9IyfPiAfViteAfBe7RtFZqBfpXzP0XyJRbMwhsWu7SVH4q2NxNTkmRu/uD19Frrt5h1ay06s+0AJC+RNSQ/g1iYYp9/cEH7JnD+yxWFRPIaCziSX1jg23YuCF4gwQPAVva5hwMRNvOK3jEBjAAPMOTGcvQwYXANWlQWODhP8EBxEPAO8atwL3XR5sErwtwIaAguBfkRbEhlIg+e/1el6fRBrLmeT0AOOF2PdA+lgNyQuwWiYMKwefF++rXlPdntB+O4SF5uIY3uHPsC3LmhS8Vcs1WAgF94XdnAAELInLK+Bnzs88+G6QTwrylf7yy5m0p+2e0yxi9X6Sz78YzyrHRz1+44GAffQoRQHNeftF9zkHmjW98Y4nJhWlMJMS3XvgbQaAqA/UwF8E8j+fK53nCz8vz+j2rAf4ok+amLsfwOVeCK8DEOc2UCdRUinqyPjXFJaJfVAzQZBVGC9PWNZW1o6msdWfyNlwoWffopA1OZi2VL9rqVcvt0MEDdrjzsJVwkxBsCQFWTLE4s8kbvHI+ackgGASuXbAJGaWx0bukpdWmJXwJtTXQedTqWtusbYOUn9WqCOABNOpkgDDyydXHxx9+0DoP7LWqmG4igkfyqH0El1UePvixAfjg+w0oB0LoQMzrbvqF4jn4uSD7PDm/iUkjuDL7fBFTD4FnrojkQaHYTGVvguf0j7roG7JD3wAb+kRZnlGOaw9+T8xzXAVir4d02iSmXfgAoHhgfKSRhz54TKCMzw/Bx08ev/Yy3ANqtA9Asw+IJc/bKHgJMHAeij+fwp+fwbpnseMHrgABfPA2OXLBngp5/Oc1Phb6y8sTQIkfDlMG4jnj4e9A8dMDgAV+MsdYpuTlt2+4bSHafj7ePJ0zkOEMjMyxEQQBpiBMXPO9En6UB8MhGBSm8vsw+bPZ8rgQ8wyhCpOnE7uAumLwhoA3A6zaWFv0izzU4WWIgxZPNot6lHQNwORlhaTyAhcBy96BlHWOpW08nrBiXdLSamesFLdxgU/vWMqqpOibBTTP7nomMH9ReoQAF6kgV6kgcCnmFRNCwnkKXNTnQHizRbv9ljvtHT/70/bkrseVPmrThZwd7em2NrlN9cuXW8W0zGiwRW3qUrHcilzBRp94zkZ3PmMtsbgVSlnjIw7Cv0BAvX78fTYWIfpAuvcB4WUVRDBRPp4BlAFPxCsoPD+eRuzK7oF7xkmbxMwH+VjdATLADqVEcWibeWN+wosTSsY9ewuU9XY8eDvEPjbkkHvGRr20SwCsHDRJ9355f/3a++zPwyGcRv0QlhcyBqhwQI6FjLHBY/rDRi8/F0HJ+QN8gAv8pQz5WaQBCMbBNX3wv0VOPc5j+IAMs4EP3/ib5pSByENbHFWgnde//vUByJCfOgn8BIXfwGHJhog3T+cUaM4JyAAwsgo6GSCDYoAoLgzkwBMDwRTkJ+uYhwgrghU+g0EZV3IIpSQ/qwDkguzPYczXv/71U78HIvB6nO+oYB5iXhKzYtAHXlnz+pHAfoqvkk4uxPpn5j5ohgkTiCkpp9CXKVrn4IQdGhixo5OyNlRHVOAyrXGkChGbyOEuFWwqg4IWbXxoxJJVlXb9tdfYIVkTJ7q7gs1e9mJyCL3AKJ/PCjCyVsgp5AUyWdWby1tGMWdoSqWirVy+wn7ll/4/u+5lt1pdW5M9cP83bUozN5goWVd+wtZcusnq6msFNCUBTdYqUsNW2i9X9d6HLfLIk9au/raLP2O5MZuS25SVpYb1BFJMK0Y5cOF45c11WvOTl9KMKUYRWVnXrl0T9EsSH9h5uGdBBXBJ8868+NxAXLuyuzJ6QMFRbAQdAGN+sF4AA+YAa5MyKBHzCtAwX1yjOCgaoEA+2iCQn7boP207cDrAhNslJh9lwmUJlPVr77dfh4GIa+rinjYYC2ByxRVXBBYH1wAiMk6/w7JGG2zosgHPJzggB1by0jc8AcZAeYCe19h8DN9PF0P0ned8RQ+QCVsytEc+3DLelHFKnLzUSZ99u4A3h7htgFqIzinQnBOQueqqq0YYFErOwBGI//W//lfwqQFcFH5nA8iA7DDzM5/5TPCjLu4RBBdOnwiYzS+H2cP5qZ/6qSCNep1gEj/y43uo/JkTGIcg/OM//mPwpTzAid/pgP5MJn8ClX0FhKF8wrn24ER3BHdqVEKn9AldHhzP264TKTs8VbBUZcKmZXYmG6qstkYrreosZEo2OSE/PaMVKJMOUClfqLCx1JS1NNTYnTddZyMDJ+zIkcM2mZawyrXKsxejseTzacVyT9L49YUAYHJZrYqlgtUnK+yNr7rTXnb1tYGpu3LVGouqg0/3HLKROoHx5LDlMxMCz1Yb6O+0w4eetP5v3G35f/qCTX35KzbcddAyqTEbHhi0I8o3UVdj2WhMVWtsWFLqRw6gEf8475NHkdR2Vv0anhy3bCptr7/rVda6dInlS9MWU9u4kbhl2HtsaPv8Efs188WcoDDMJ8EVCV4zZwALqz5lfMHhGvBgrgg897yADdcE5AY54A0h7XDN3LJ4odw8p6w/ox/EKCFp9K888Iz2ee7By9Fvr4c8yDgLFtYHbjcuEKeOsZR5Rt/J53Ll9bLAohN8vgFrhmMDgBV7QfxWDfcFAKAtQJYAALCHwh/tA0wgl1me89kHFlF+r0U50r1tfvPGz0iwZJwftE871Et/WEQANa5DBNCckz2aswaZO+64I9jkxUJhohAELBh8QK5B3n/5l38JEJO/eIhPinXy/ve/P8gPOjvDuCdm/+SLX/xiAFr8ETMnhIg8TALPQWD+thACCuNAbP4iJH/ojO/WYuXATD50RR5fARZLnEHJRSrsQH/KnukdtZFI3KymVpaLfNt6mfLxmdfYhWLJxia0MhblooijRfkjFdPVSIImW0ola2X75g12h8zdxpo6O3bwkI319FpMSoflMl6IWUZGQjorIcZ1ms6q8Yy1NcTsja+5yW5Y12GlnY9Zft/zVjF8wlZtWGnPHt1th6aGrFQRsfHOXpvs7bMjvfvsqcNPWV/nYRt4dr/t7x+wZ7JT9tz4lO0Zy9vxuiZLy+Jhb6kkYSsJYLBocrKs8kVW7BmQKUiREMB0esraknX2ple9zhLJ6sCiqwigRSAj3ywi/pw0ZgKhdkUioLCslCgQMdYDisc8uBKiuOQl9vkhH8LuZ0YcYNivoS4UBcWiPHIHOXBJKQKriDzczwUq3leCp5GH9slPcFDhGmABIAF59krYX8GtAWBmTmQ3Bf1H3mkXIvb64SUBuWVstAWgsBBipfDBMQDn3/7t34I6GSflnU+UxZLBvQFAw+Qgw7j5/hD99T5AWPKADOegqIv2ATT0hXboI+3gsvHzE56FiD2as37rdHpaV0bXXXddicFhpcBMBgd43HnnncHz8GCdmAisCoSHnXSfCGLyszIBDDCTNIh0zwNzcKUQKNIgYoSQb/36aUwARswJPprNqkYdTMBCRI9PionlK2J2ZEQKenzIJqOVVpDwTlcJWKo1WfmSpTJyjfLTNjqZtp6+brkXg7JSRqz7RK9lZBVU1mv1ram2lMCnf3LKqmrr7Efe/KP2lx/6sL3+1lusfbpgdbJqSlMS5incprwctJxF4yVburxFq+N6WTgTtu/xB23k4ftt8EtftmP/8C/2wJ981KI9I1Yhl4w3V/nYtB3s7bRdz++xPXsP2bcOHLavTo3aNxJROyI+tL7pB23i4i02WCtfXy5dJj3zOpWfNUwpBNcCFH5LlSGWQqUzkzaRGrUbb7nR6pobAyyBz2waFwRGWEG4WEHaSUVEMRFiFBJrBAXiGcKNAvsiQZoDjIMKCsg9gMRcorRhQOGZ3yMHBOpjBWfRIvj+BfUDELTlef0aCt97oBxjIHgd9I0Y6wErgQUReeKtHGm07/U5ce3jROZYMNEPZBY+E1BkYsaIe4UlRIxl764iY/b6CKQRU295gOAb/fb85ddOtInuASzwk8A16egPv9YvI/5m91l9KuKMQUbIV0KR2YOBATCUP6KGScfAndFhYrAIFAiOkAFGlHNigtldB7gAI8gZRX2UwXrx59TPM+qASaw0ng5YAWJshvGcfF7nvER9JdwksxFZFs8c7bHBnBQjUWVRWTCVSZnBUfokpZOVM5ExgcqopXKTsmbkDnXts2PdB6xUVRDIaHWT4BdkDXSPp21AVktJ9azRRN5y6222rKXJlgoI2qJZa7aMNVUULRmLWFU8ZmvXb7F4ssmO9Y7Z0539dt+xfnv4SJ/ds+eYPfbsMeseSlsxF7N1K1ZrLrbKsshY54HjNngkZw0tW2z7m95qb/v9P7Vf+8u/tnf/0e/Zj/7KuyzRkrTUxKhNCQSmBIxTAhR+CkGcJeg6p2eFiTErjY3YxjWr7Zo7brQpeTKpiASaMYu3QdCcB2/KFJgXFBJQYQ7hs1sguC++0vsqHg7kJ509Nl63ck9elIxAXcw9eQEY5pJrgIzNX5SY/pCHvnDtMfn82oO3Wx54BjAxFurmHiuFn77wlUEscUCMvjnRN5ctyGXZ6yMd0OCeep1PAAzXjAcdwrrnTBk/EvbtA8p4fdzDC2KCj8Xb8DzhZ35NTD8ZG2CCO8cYABfmiD44kNM2L2pYwMvofey7nrw+bTojkBHq3gP6Yl7BLOid73znqb9eyKB8cE6Yg+yhcNqXV264MLg15HNmshHGQNnYw2KBeObPASDqBGSceEYd4faI2WyGmSAzz8rJy4RDkD7NhqiEU2t339ikdY2MB+5RScpfEdPEFXIWi6gtCfXgQMGefnrQdu8bkLtRaROyVo4f77X6xlpram+ynJAqa1hASTs8mrUHDx633aNTNi6uXykwvuUNb7BVm9bYNZtW2bJkhbUlYtYggLl488X2+7/3J/bbv/vn9q7/+X575Y+/yzp++Eds8uab7IQEsk8raa5jpSXqmm15S5u1NdVYqbpoO3bcaO/71T+xP/3g39jP//r77RVv+EFbt3GLJeuS9urXvdJ+5h1vtprKiA0PDtnE2Mzr2kksj/TM6dRMShbMeMrqJrP2A8vW2i+/8QdtWWuTCXrkNmrB0P/BfgyHCqW8MxbQzF9cYB5wJdjwxKoAXBBihBkBxjLlHkBxN8SVmkBdWJ64BtSHkgEclCUv5SCsAMCIwLUrdDimL65sfu3Py6/pA8DGOLAGuEfJ+EgY7gnK76BHfyDq9OByA1Efacgf+ZFh6mZMgKiP3cvQD+rkGTLPq2zkn/vyurmHaMPllfIEvyb2cfm1E9f0hQN+8NrBxeeHfhBYqN/xjncE8xcm5ek8eXnadNogI9Pp1u3bt9/qn36E2LnmLEwY5cNMgfCfeU3Je3te13Fuxl0iApYHgsMzn0wG74QLxfOZTxrMnAHwfMTeHjHMxIdlwxfT29Mh2gqTTwbPg2dR3pxEbapYsmNDo3KPZMFUK1TImiplbXyk38aGR+2RB4/b5z9z0O7+2gl7/LEpgeiA7XnuhI0NTdumDTsEVgnLZCMWq0xaw1IBwbrlNt3YbLsHJ+2x3mGb0vUP/9Iv2W/93T/Y//iN91nL0uUmz8vq6pvtPT//i7Z502Zbs26DXXHVDXb9na+2V//Pn7Of/eif2nv/+n/b+//hr+wDH/pTe/+v/4ZtqW+zBrlblbmsbb50i11/y03WzOZjvMoiMycHg1Ch8b36rtfYb/7Gb9rNN90c/BRiYGjQhseGbVhCPTwyZGMjw1YS73YIwN62bqt1HD5htf3DVinFiKIc7BdJmDNylVLZmdWYOfLDeoAM/A4LLTKBRYMVQB6EGBBB0D24kgN0uE1Yq7wdZD8B4MEaIA/XPAdcUFYnFMzJ5xNiTrkmkB5WSgcu+kLbKBsACbhgWSCb4UXSiTpdlpy8HcbCBiovG3gJwbeRPvKRj9hv//ZvB/JNfd4XiHv6gzWDXMMnZJz9TYhn3n+I2NviGdfwmHvq8rF7Oc8LMSekMz+AC/PiFowH6iDw9hWjgUUhTNL9MwKaRfgP304CmE4mx3/syGR8+MMfDiapnBg0jIfhMJE/ywFxzzt/dudhBIP/67/+6wBlAS9ePbMxxnkb6kd4+ZQlO+UIGRYPPxrDksKqAf1hjIMNG8b8YSw2jUmH6AvPfSLCE8A1AZJdZflI1I5rNX+6q89KdQ1yW5KWSFZaXW2lTUrAjx09YU8+fsJ6eyok/C0S2CqtPgNyN4btxuuus6VLVltxGhNfbZWm5f5Ego3ieDJuk0KSvuERG5XFUJOsUd4l1tgky6yq2noGR+wH3/p2u+uNb7C8JhsbMat+jcrSYB+kqaFReZusvrlRfGm26kzWUt96xBp6Bmyis9uaN1xqG3dcLkDkJTPjUdD/7J1ofbWKSrlqa9bZ9erjmtVrrEJCxmcpWlub7aLNm+y6HTvs4rVrrbL7uN2k/PnMpFlDnVU1t4gvEmLpMq/o04WMVYh17Eswh26xwN+Ah+IxVgH3PHOrBiUiH/MdWE6SjbAlwb1bLJCDFfPkwORzB9EOIXxdfk9+j2kXcKEe2iSNMfAa3Tdx3eWGvJ2FiHrpJ8f1eRHBm8/PfvazwTdgcNkBYRZi7xNuHkCEZQ740h4yj7X/iU98IsiPzDN++MFraK8HWYeH1MNYACUWVOoArOCxjxlgQ1fY0mB8uK0ECIBxufdxhu/hA7oF2FPXSWqUoXCrwP7jJ+8XRacFMvzgEYuEFYWGYcSnPvWpoEPe0TD5xPI3kjBB+WYMqwW76XfffXewf4PwIWj8gXgQHKAh8KaIFYxJwDVjdWMSASECTGczDaYBYFhJ3ibnBpgAdtRhPn0jHXJFgLj2fhMzpmkAJp21Z7oHbCCvNECmmk8EVFkywdukSk3ehA3IIpGhY5VVS4LfM0Wj47btkg67fNtFFolWyKVgohUKWZvO52ZUPha1vKyAbCYnsJq08dEJW9LSZHXJatu09RK79c47bdt119pgvmRdkxnrVd4Bqfeg+JNKFyxSwb5T0gr0VRXmeo/b5DcftY4jg1Y43Gul1RttxeU7Zj60pbEBLQX5OPxWKaoCsAB54ceebZpHflqw9fLt1rakze5S2zdde70tET9Hjxy04lCnNS1rt96MVvmOpZaPxi2l/kzJbaqW+9hWVROAVEmWHyLIHAa/NqddJQAiCHJSQu8rJkTMvgDzQl5ACiIPMoIisZnL4oIyMW/UTexzFA5Ofh2Okb1ABk/W4aAG6NEWskh7tMV+hdcPuVzMR+QNyxV6wMLIWS1ADEK++UwqQObEPhLt8fqazV7feKVf1AfYMXZ4gg7QDm4/sk5e2oFoAx3wjW946qBFGZ5RJy9D6AcLLsDhcwExTh+r6wOBa/Qbj4FF20nP1kjXjgoDnj6ZtCAtGmTYh9GkrIFBKDBMwRxkcJB3NEykMalYIQAFG2iUg2FYGgwAvxfGkcZX9NkMxs0B7UHpT37yk4FA8ANGnhFe9rKXnRo8yI/f7IxjBcWyesMb3hC4Xk7OOE7bYm73nThuu3c/Z8MDQ7a0Y5nAJWIZyUvPyLg9dbTPjo2mrShXp1oTU1ubEMDMvKrO56MWr6yxmoZauQwFPW+2fHFSQDNsN1y70VoaWakLwZmSQM1lgUzn0laQshY4XJeXyS6esMGanUhbjVyxZvZUYjKlE9XWlcrZIQHQYKTCpiRoKSl0pjJhI2p3YIzTtpFgQ7ogHyg3OGDjDz1qDSOjNjg0YLU7brD6zRdbWiDGr66L6gMgw5sgqb+4gFLMnPRNTc1YBjHl6znRa9nUhHXIxSrKdUrEcvbE4cesbetGAUybjQpIirK6Spo7+NGgfE3yVqIaW3FixCJsbg4OBwf7YgJkQX3woazKWJVC3CoEusEv0UXIDj9C5YebWbl4yZqk+Ftvl1x8iTU08hcY48GXAjMaQ15WHz+7mFF8lBlgIaYugFZjVL05xVhaEY46lzTHys7xA87wcKI6o7FyurKpqdHWSl7XrlkrYOEAYDIAZN45CsID4IaCZSjAGhJ0EZzMFEh7sogkqWPQN+QKQGMfECudxdCJjWOsGOTTgRLF58AeIAMAcE7FA8ReDvmpG8sEZUcH2LcBLKiHQB4sMZ4BTNTrfeE594C4H3gEtAB48nigPx5oL3wPseGNJYXOOOnZ6wUyi/4WzaJB5o477vgHLBg3Z3/4h384+FxDuEPlRKdxabB2GBBMhTGsHDCAP/NBOiBBGgBEAHT464e4R/zNIJAZZA8/5zATga/wMxHeB45QYyW95z3vCcpAAB0m486dj9nnv/gF+9jH/t4+/Of/277wuc/a8qUr7crrrrZBSdpTQ1l78njKhibzlpU1Ua226iT0tQmpqIQqk8YNkKmfnrZ0NGOZWN4aVzTadGxSfZywrVvkOoijKHSppJURBckLGAQw6XEBQU+3ZUeHLSFRnc7JZM9mbbwgbZXwH52ctl39GRuQxTARr7ZiokoWCysS46qQmxWxgZFBGxyZsOOZiB2akGvRdcwqZQ53jI9Y98iQ1d50s2265VZLTxdsQGCbSs8c8CtlBG4Agv4rlAo2kZ2yifSU5VMCx6yAQW7giYP7bPxr91r+kZ1Wk1D9DVXWmyzZ2kvX2Whh1DrWr5aFJosE12tkzCoOdFrpmactu+shs4cetMTT+2yCvZJG+fxyCwvZjNXI2omW4lZZwWtn9k2wrUqBJXf33V8PXqE//ewu8bneWps7goVjMj0enHQWFmlBQN2lCJIjOQfCD17jSlFLUthIzFKlCusXqAxHE3Jxk/JbkhphTJaLAEG8541ZIZu2lqYG27xFVp4spDqBJBZYRHKXFYj1y2I8OpG17imBlcAvzts92qADAq8ZkJFSK84Hvdd8iAczQKR0tcPnOAAXtgOw0gEFZJY9K9wn3BgUH8ItxHXBikKWyxWeMlhDXM+A6399ygJyoCImLRy8jINQuA7Pg54BNt5euG0nrv2eZxgC6BqLkpOAbdEnghcFMjfddFPQU0w3CAb93u/9XgAY8xGIjNKDppwtQNlBXSaA05FcOzPIw+B9gNSNJQLiz0Y8Z/LYqAsziTYpF36rhPB+9KMftfe//wPBTxGe3fOs9Q32WyqTtfWysIq1dVLatHVrZU1XagIjBSn4tOWYmLhYFGd1lOUwOWH5yZTs1ElZHCkblsVSiJuNpAekKAXbtGaZVWrVzgoEjhwdkZsksRTIjMniOH7siB1+frcN9/bYsuZG1SE3Soo4LguiUCFAkaKUqqpl0Yinshzy9GV8wqQJlh3PWnFSYDE+bPFszorxektFKm16sM+Kjz9iCeXbr/RGAcy6a66WdTDzAaSqeCUSapPq98RUyrICGuZgIj2psU9aQSDE+Zyp6ZwltOJPP7XXtqQKaiNqG1/2Onty325L1Agyq6ZtfIofl3bZYO9ey+1/0qa/da+VBCyZwwdtsveYRQQcNZGEjYmPE1Uxi8i0r65ptGyV5kU8jfLaX3ON4h6SNfyY3F36OHC813Zsu0yKLwWDJ9JFrK3pksYbkVCX2JmSQqkormyFQCtbkFUnpe1UvkGNcSKekMVXbam6Wssko5aqLNmY4CanOjskd0sla3FZS+npChvUAnJwYMT2nhi0Z7qO27GRlB2RCXtC7Q5wAlvdjWm+E5JRrMFArNS4eh/cA/ooPZbplOTq4OFO+53f/Z1gg5c9EA7pcSCUw20QCyvy7qCAZYCLxkIZJpdVXCEsdGQWmSYd+aa8A5XHPHNA8eBWDIHnHvweawhwcz2jbsj1B/Jrz0NAV9knDREngr8loDly8n5OWhBkOIgjc+tW3Bc6inXAK2jQeiGCkYAJJiOHjQAS0qiHGFMRECEPE+EDhhlYN/irkKeHCfOQsg5MEOXYMwLQwowCkADGwb4Be/7Z54PDaKxIHKnf9cxzdvd/fN12PvCQHdn7vKUHTlhLgyZBK0pFDCWVWSqLIlgZpUj8vigrYTzE5m0apdCETklBRyWck/WWGa2y554Zt4cekR9bECgJgHoFMJ1799iIFGrt0nZrSSYtIoXSshW4TrUN9YESsVLw+cxcOmUluVh9R4/YxIl+6+vsMnkwlhTQxSRf2UiVZSqkcMN9duDBB+3okW47qBFd87a32hIBL2+SKitilpAC1tTWSNmTwacisPE5zTs4NGK5oirMFAJXpqG52ZYuWyrLq2hNqv+Z3m7b9Oo7reLZ/RZ9dp8NH++2/vSYDWUnra+/x/IKqX0HbbhvwroHR2WFjVr/xLgtr2+T5VZhAxKrnIA7Kr4nZSXxyj8mVyY7mbWs5vlrjzxoh8RnQLBGlsc2KR6HBqZlgakCzWNR/FBHABashRmnT6HSJgUIx0ZT1qO5Hhco52X1lWJJy8mlzNbpuk4rc3OdRepqrCA+Z+TaDcsi6hV4HhqYtEN943JHVV4yMCr3N6Xx445mKqvkrlZZWjyY1JxXV8asim/vSIY4JFnQXKXGZ/6qAWF4eNAef2Kn/e4f/GFw4hbClecvnbI/iFuCXAOkkO+N+N5huUwju8gqegCI4QEQoysekycMIuXBn5GP2Il7T0NvfU+H9ugHMc89zQNEOtdYQGyVgAMhwppZ0G1aEGSEyPfgj7mb9Cu/8ivBD7G8E/MRg4ZpKDkxIdx5AMLBJTwwJ89fnu5pYVAK54OZlPV08rHpdavcCX4G8PSzz8lUz1vbstW2tGOVDfYPWc+Bw3bkqadt9/332UP/8WV7/tGd1vvcHpseH7PS6IhWNvUxGrPxdNG6h8ZsJDdhYxK0nKyM1PGMDR7MWt/enOrJW/ehKUtN5O141zM2MrDfxmU1RQUq126/1NZokiMy4aMS2ogsGX5nmJEiTUymLTXJZwZ4pZqSlaP6jnXZ/md3W+fuvTbY3WtjwoViPGlRrUQnhrustk4uQqxGCjRp6265ym75kTdZQsr9X8f9JXCyyGJSmNGhweAbv70HjwV7NvUtzXIDa2xkZNwqq5I2VsjZeHOVPXX0gLVsWGu5oT5r33/EWofHbW/XEXtOYz48krUDXSPWc3zcUvkqO1FZYxOr1lpk5Qob0lz39vRa42WXSGgus8MaR4+ApFJzkKyoluuSt+FcwQ6MDdsn7/6y9U2OW09Xl+3YfKmt0hygEjgkpZIWAN2UirLspgUacoekWgHE5DKyggaGrE/XxeoapVXJSKoWqGpRqBCYCbRibM7z1cKqSquUMmVl8Y3LI+2flHVTrLB0RUIWTpUs1CqrELiU2KSXdcKbt8oquS8CvbSAbFLzUSvXKStrd1KgkhGIpsbGg79kgS7c/fW77Xf+4Pds19PPBIDCEQ6sFqwEFgtWfl4Xozu8EeK1OBu3c8k694AJhLXBPW9SqQs5ppyDDQHdKg+e7nkIlA0/Y6GnH+U648Q9z5w8HzEvWNh38qMrkMa5oNv07S2UEW+TGDDoRSMwk1dzjs4LEQMrH8RcVD64MM1VR7h+j+eqA8K354TrJ/71M/YnH/lLu+ym2+xlP/A627d3X/AXBLoOH7Geg/ul0N02IWEuSMDilXGrkTLXL22z9g3rraptmSWWLrecVtoRLKJEq8BBwpxqsVKq1eKlhKwbNlWx/HZbXe24XbZ5vV2yYZXVxzVh6QkrZaYsyl6MhCbW0GjFpjaTX2LTsSq5ZnJPFCrU1xOdR+25J5+Ti9UnBRMIqK3a9mW2YZWAJDpiWy/dag25uMX7jtk1W5faRduvsKpYteoGZEo2MDwgRZOCSylOCERbk/W275m9Fu9ot8pVrRaVtfPI/Y8IxA7a8dFByzfHbZssmp975Rvt07/661a397Bl8mN2b37QUrIO1+y42S65dIfqqbWLVq9R3znJLDdM45l85km7/4ufs7qrttman3y7FRN1ViNXpK06KVdISp0r2XGB6phlbfexA3Zg9zNWNZK2n3z1D9rqhmbBRUGggntU1Dxp7SsppaCFQiBZkvtakpVzonfY9ufTNtlYLxeuzqpj4kNJ/JLVYslqWWwJq6rkAB9fMJz5LAfSwIsesc/yslD4rVZcvIkJydhfGunvD1zhWtVZ0yAQEODwETGbHLGlVQVb3SS3U4BYnBizaYFkt3Thq/f8p33yU58MjnFs33a5vemNbzy1x8JihjXNZisAw/ku3pa59eAL42zyjjz7c9xa9kDZdMWqwX3ieXjh9QCVgxcxaR58a4PtBSws3kwBOrTjMQEg8wA5sNFXxgfw/eZv/uap59ATTzwxu4KepHktmRtuuOH9+JlUiHvzt3/7twHKLpZ80IsJ8+Wfi2bLE04rD6zslTKBt26/3FZsuciSy1dZxZIOq1u73tZfda3tuP0O23bzLXbJdTfY2kuvtpqmlbJcsMhi1n/sqHXteda6dj9mR558xPqeeMrGDx20wvioxYt5q0kkBUgVlqyPaxXNWC7fZ61NBbv12q22dbPM5pgESu6G/KfgbRMbsZo9q65vlJI0W7QSC2XGSkFD4nID0lN5GxuSi3JiyCbGpciFqNb0iNXHCnbFljVWI9cV96dKdTc1JoLPa9YmZ94wTMtFeWLXU7Z7/x7rPHDQopM5O/r087ZHbk7z5g02IL9rd3+3He7qtoe+8bCA9rDFpBxv+/G32aa1myVwEfvmY4/a05N91tOUtEtueZn96Fv+u91x3a2yioZs/baLbOnyFdYiUGprXWobtcrVbVxjX3z2WTso96Rt6xUSrmo7pjEfKmbsgKyto2NyrQaOBz9rqJclctvLX2l1S1ZacTpvlQq4r6Vp3kTBGvEomgusGw4AmtJR8IzGmuUEtpSN7+dURbTCT6UsUSXlE09lAFpegDaVLdlERnGOvTUpXGwGfKqqopYQf2urYjYpt+ngPoFudFoYJUtG1irED+Bzkvn8tBRRFl5WVkxJ8YF9++3jn/iEfeqf/knt5OyW22+1n3jrW23D+g0BqLDSs08Y8F9zC+Dw9gdCh1BsNnYh8jjNyOa3yy5gQnne3gJSKLmDAKBAgLh3ECDmnutwHu6pj/K4a7hMtE+a94OyHpNGHyhHfVhkWEBsUQCmX/3qV7/tbdNC1sycILNjx47OqqqqRvxPiB1m/9nAS5ewwzH/4rZs5XKbkCINTUiYZVLX1jSKGbHgg071HTJ1l2y0cWu3ePNltmzTLda8/FJraFwis1+rYTpn6dS4ZUYGbbLnsI0dfN5Snfus0HvIKvMj1lKTlzUxbNdctsZ2XLxSboqQSso2nUlZpJAJfpqg2QwmM14jUKiutwpZMpGqag7eBKZ7iVfYAoa9ezttaFDWj7reUl9jV16y0a6/bIs1Jaoslp2yRGbSrrx4o61btdJSAqLKWKVcBwmpXIaSpupb995n+/cdsIRcm4HhETsixRluqLKDcocO9/Va/4Bcv/4Ja5Dbs/K6q+UqrbdCTdJaBRiHR0/YIYFMlj2tS7fZVVffqHGn7cTgcWvftNISks9K8StRjMiym5YL1m5V0Vrb+fizNqGVu6q1zZ5//lnb/9xuO/TMPut8apdc0qfsmFbnydEJiyearX7ZBpsaMavOyXqLCjwinMgVj0p5m0xNBC5h+5Im6+4/bl2Dw+z4C2B4vau25Ur1PbvXjt33iCUnUlYrSMpWJywFnmu2cwJawIi9KLFDICLXTRcyTq0yGbGnnt1jKbmmFfGo5j1jLUtbg81ljjKUtGBUqi5+RzY5MWz3ffMb9pG/+JA9/Mgj1ij3580/+t/stT/wWtskgOF4BiCDUnM+iIODhJm9m+EgoJTcc3bFf8yIkvueIgrtAONEGjKCkrNZDOA4QAAYxICWlwUgvC4HHq8HAjAwEugrZWkfC4drLwtRN/13QPQDr75ZfccddwR/q8tBTNQ4397MnCAjV+lDMIWOsdnLH2Bzk+/FSM5Ip/BkOeHZ8x1czsSIszYoQT8htygq5lVKsZXBent77Fhvvx0+NiZlilt140aLJJdafftqmxQYxeubrKql1TbeeJVtv/m6mVeCvImaOG4Tgwds6MiTQRjpfMxGu/fZ8cP7bXxArlN6PMjHaluhpZpzHFGAIBq3goAhftKKiYjXvGEqCiGGRyZs97P7g89vRmN5u2zrOrvmiouskpepuZRM+gmrKOZs+YoOW75sRfAdGPYjKqt4RRmxRllJSYHXwNCoPS438Hgha+nlrXYiPWk9x45Zb9dxK+WjtvqSbRbdtMZyy9ptSFZCYUmzjcvi2v/wTps60mu5bMEqNq63mksukptzyC5bs9Eal7RKk9PCzpRNsI8kdM5M5WxpQ70Ndh20ZE2lNdfX2SP/7/PWv/Mpyx/ttdjgiI33dMsS6hMPErLS5EIdTlv3szmbHquz5gYpkBaCydSo3Ne0jY6Ma55kD9VU2cjkmPUOC6QrBKJRAZL+mxbg7fyPuy0+MmaVCvlRgVBzo+aL4/ACGBRJvAzO6cgCRNjlTYmXEeuV2b//YKe81Bq5p1GrTMRs/UYBdUbWguYkWlUpuaiwmmSlPQzA/P7viF/dtvniS+xNb/ohu+uVr7KtF19sF120JVBUznQBJugMCgrYoDvIIbG7K+gS+yxsQWDZ4IKg7ARoNrmFSOftLi4awMRGMrKHdcEz9kmIHVxcH7w+0gnsx/BSBWDhWRhocMlog99O0UfSPNBvQIZrQI8jJng5TvNZM7OCjACmUw03grgQb4b4daZ3+MVOc/WTP20iw1mDls8uJZ5IZayrv8+m4xWW0cqZU4hqAjO5CuvrT9nIcNZampZYTW3Cjvf32PDkCUtHUrZm61p71Q+8yq66/ha77s7XyM16hV16663WuG611S9tsrz8+fGBPus/esi6Du2zvc/ssl2PPWJHDx+0w/v3CRvG5ftHZT3xVwZkyWjySmwiaNWMyEKZlmk/NZW1557bq1gmdmZKblXO2le2Km9JICOXa3JIiiglrKm1tOSpvbnJGqUwUwKQhOpAyGKRmC2TO7jp4ovs+ZEBOyI3q9TUaH2Hu21ZZYPtkEuz46rrbN1119pIY23wtiWe5O9jV1hLstH279pn2eODlh6csvZLtlpaq9m+3QfsFTuuETeLsmqyls/MfIN4KjttGYFY1dSgZe++29bvP2bNg0NWJ3Pnmksvtqs3X2Q3XX25eF2waEPCVsglS/UW7fmv7bd0d42W2VU2Nlph99+703q6u62htsZScoOOHjlijz+2S4DZamOar4IUYjouYec/LQqHOg/alCzFXG4ycGmysgCXaMzVAqOkXNAAYKQY6FwpWHgjGIt2zz33C2wSVlPXoJp4m7nC6rSI8rVCLFv+YmiFQCbBG6ZSzr762U/bTS+7w972kz9lt95ym12+bau1ty6xoeGhADBSsrpQzCa5RyghCgkQ1GpOguMEUlJO4/oJY4CCvRb/+QVlHGicXI55zil33u5QF5vK7I+yAU0bgAdlMQJ4Tn7ukQGsDUCOwDX9cmCivwCKn7RnHPSHZ9RBTN2U456DgPSbejlN/wm5jouxZmYFmW3btn3ITTo6xVfqGMx8VI6cEGnh+7OhueqCCRBMhGmsIph7oDLozj0xE8Lfh85MzuyHkCdTLFjvwIjlTApeQZD5qpWlvrXJVqzpsDXrWoK3ULlspQ0KdPirj6vWtdott11uNRJAmUTKLyGSZRORssdlOayXMi1fv8Ualiy3S6+61pbKjSnKXOd3QCcQlK5jdvjgAXv+mWdsD27EgX022NdjOYFDrDIh96kmOMHaPThgR7uOWlZuWW6832qmNY7hPpsckMU00GMnjnVZeioj83mZwCQiMGy0FgHF+NiAVm95FRoLf3dJKmLVWtmT7Uss2thmuVidtXasshtvf5k1dKy1yuY2K9U2WnN7m+XFpwq5DUW+bZONWOfevVaamLScLKp8Xq6IrIAV61cFH0iPiJelvCw4pRezCpxtiWQs0n3Upj7/Fds+krJ8/zHb+rKX28pLt9qy5UutQ2001TbY853HAotjmXjTWh2x7j1dNjbSZEePR+2pp7ttsPeo1ddlrWfwsI1OjdqNV19rjRLwbil0RFbatMZGiMn6a1raYUfkgoznCjYpcZ7AnVBbUQFiUu5OpZRDKCIBkewUBIyyIA92D9ru/YctJl6XNO1V9VW2fsMaLS7sQQhyCgImzS3FipK7xiXttuXGm+3G17zOapeLZ1p4piuS1jc8Yf1ymadkzcVlOa6WG8KfAR6T64a1zF/2jEg+sVrhDxaDKyr6xJ4LlgObqa5rrsTINfJOQJY5OwNIsSfCPg/XuGCUJQ8AQyCd57g3XHs7XPtv/JB99IE2uMaFA2DQH2/bA3WHQQawdOKAHu07zWXNfAfI7Nix42OqaDvmHsShIr4ytxA5Q2YjByCnMwGf8vwwB58RZsEkgvu+mJQ8xxwFLH3DjT9uH5XCT0yOWyo7FfwsYDiFBSProaJKKxuWhEzHRNxqJHgrVtXb6FhBLpXM+v608YGo5cvq7eLN7RKek5+q1MTwbVw++sTK1HWsx3qPyx2QC3TDzTfZRVsvCXz2iy7abCuWLxMQNAZ/CJ9v6A6pv10SnoO799gzj+20Z3c+YoeefkKuzBEb7j5iWh612vdYRu5Wu9yYFc0NUjatsgI7jsvz7d+WhkarkBt2kYSvviqp8cqX5pxHMmExWUbD2aI9c3zUOsdzUtCkdQ1O2JgUqXHZKotUNtl0Mm4V1TGtgBVWhZVUUbTaqlo78PxhuT1dVtQKjbD1yOLLRkt20bZLrV7uS5usiYLGnpVy5UrTVhA/4pGcDe98wgo7d9vGmnrrj6RtyY232pSsNX4GESmUrKGqzvYf7bZeWR+JxoRdt22j1crCqk402NpVa6yvW4Az8Zwl64ds3bq24NjBbbfebA11Sdtz6FAgO1FZJ/w5Gl5D///s3Qe0p8lVGPh6OXR6r3Oe7unJeTSaGeWAJTAZbGMMBlZa2LX3LMH28bG9Z9cHdGw4Ps747DpwzIJYwCAZLIwtkAxoQCSFkWYkjTR5uqd7OoeXc9j7+7pv65u//i91v+4Jevd1ddVX4datW/feulVf+K/r21w279xbnj9xpkyFoR/u31JObugpU+EJtca2Z2J8upybGC8XgtZzseCcjXl64ujxcnZ0ovrg+mh4SzfdeLBsXL+xzISRmZwI5Zq1gscaEmLrM6Mz4eluObC/TG/aXEbbY+sWPD0X7UdiDkbDywzfqtx206HwbLaEkR8o58I7aHeuFnMcyC4qbNDNu6CwKf8MgO0L5ealkFMGQr3UJ3U9rQ6HsxSeijxbFfLm2pYrtzNpqHhGjAL8DAvPx3NlHlLlSaXBUe4w2LWF2nYPHTUPpeo7vSOGDF22h9rZNim/BE29ma8xMrFf+4hBUFLgkwzcq+VCMjAhCcz8LEsG1usuBFkvYzjzEM2r9ZjjtqFDLYdUeVCFgYKJEzC1Nxi/Pqx6d7jJcyEIxy6MlrHYHkj7pIOXIb1/syG2SBbBpw+fKkfOjpbj0d90GSmb+1tCoXeFqz7Jfaqe6p2ZjvTcTOmyzQkh807P/nBpt4RitNhChGHbEIKwvX9zufmmW8obYmW++40PlUN33Vs2794XLn1nGJ7hcv5EeCjPP1OOfvkL5ejnP1faQ4hnzg2W1jCkd91xW3nj/feXHcbZv7XsirFuDu9lfn4mhLW33HnLLaU3PJfBoYkyHtuGjhCGI4Nj5aOPPV8+dWKsHB2fLUfOnQgP6UIY0Y1l567oNxQmbGtcX3yzej62Bf2b+kvn3PrSOjofrvT5MhRKORuCu3HvnurLgN5Buv/gjeWmbTtKW4x5YGYstpCzsVJPFR/V+NL/eKQMPnMseNVRjmxcV/a9+91lKMYfnCpTFDu2ZGOxwj9++LlQjs6yOcb+re+Nhex77i837W4rH/2t/1Te/Z4D5S/9lTeV227cG7y+tfoyX8e63jI6OBRb2AvVIXiLVxVa28t0GJzemNtt4RUdPne2DIWHMRQGdjrmc2IiFoizQ+VEKPGL48PVWdSFsfEy2x5ekDrTUxUvDwQvYqcc8xayFcHDltPkNrzVjh7nNSF74R2OulMVxm2aPHvZlYCEd3Qg+t7ZH4Y0+nn+uWdi88UDcrvcnR7G6qIOMAAWRYF3TccYCbLLy+GtkG1GwzWlDqWtDAp5Jt/wkHtf26PwDAoDIxa00x7IpzOMjbtedAFO9cSpl9oweLZhDBDaeChoUS89GbrHI7KIM3y2fp4CposJYXi+5uXJlxmZsHTvCmV8X57FMC7ex1iOIQB1I8A6CxiZW5n67bvEuVzc9frow3z7VMz3GgEDgqmYkhP0smBvHihaYjWeC+GciusXzw+VF84OlumO7tIShsVWpWt9rACxUnN/Q8fLmeFYBUMxZnvDy+mcKltj13jjrv7SEkbGB72rr+iFh+Q8oCNkrj8Ua2+saP2xRWkNxW2ZCsWKcc9NTEX/QVusvu29G0pPbLG2HThYbr773rJxy44y3xn7+A0bg45YUcNT8Z5QT2zFWoNvG4K2h9/yUOnbsL60zzo8ngs80Vl4MNPTE9VnGvaHEeClTUyNlFNjg+XJ2K782h8/Xp6+MFWmu3rK6bEY65nw8Np9frErBGp76fBEc3ssKDHOoYHQ3Nn2MjEyVY58+UiZCN6cPHu6HI9Ved+dd5Z3fMu3VF7D4NlzpSOUcF0oeU/w+0J4hOak08uRMddDUf74U0+Xp0ORdoYH0nvgQBkJ3ngWpS+8hc0x7gO33VI+9aXHq+eQNsXe7hseitW1r7M8+ugT5Xf/x0fLAw8dKm95690xnx1l67ZdHtGrznv2bt1WjsWcj41PxdjbQtE7y1zM9WxnrNxbN5f127aXI8djS7VpQ2nr9ynO8FqHRsr5oOXs6ECkw6sdikUl4rHR4erdtPUbY/swH1uj2KpavBnBVgtzzG31hnl4Ig7q24lf1Jub80RueCVhMBzOuzYf2zf2lDMOf0+fDHMaxii2b/Zp01U8X636lJyMUnq6wmNwJkJHLIL0xLaFwvNEeOXOSxgnt7EZB+UUPI0LWadPdVl3rY1YHR4Q/Ui903cu/kKmtWX03MHSnnGja/pQR8xAoguN6jBKPmmREPi/5uXJlxmZMCqfiM76DB68//3vr95+Xg4gPMEeEiGV8F0arNh1Gpu0kspWAvoxMRgNl+0cvK5Z2KQdQ+RnKJWNCqMQ/U0GqYOhFF968WQZ9hJerHptIXAd63pi1Qq3s8OKNl/I8plwt2fDq5mLFa2UiVCm0XJw2+Zg3FR1tuNFuurBuunxMDYTkY5GnuQNwzPr9YBJ+aEmIbidoewtYWS8bd3C7fWEaXdfeeLJ4+XYyfMh1J2lLwzOHXffV/q37gwj0F3GYzW+74F7y823HAjhnyktsfp6FcFX+iZD8XrDKN51+51lcyhLaxid8VCIL5w8V/7b48+UL50eLkO+UB5bmang1eZde6tfnGz1qc8NMd7WGG9LR/nCZ8+Vky/OlM6yoQyFIXr68cfLhdMvlW27d1afD73zwYfKlmi7c0esdH1bg9fHynOHj8aq/XyZCEXbunFL6YotxGyMef3OrWX9jfvL9vvuKdtCdnr7NpW9+/ZUgr43Fi1u+8mzZ8qff+6xUMgz4f3MlfWxHXn6qcPlP/7CR8qJ4bGy5cZd5bb7bysbgkc9waOJidi6t8Y2Lgy3X494Kbaj0zGK1tiyTcc1r83nL/q2bC5nT56J7Vd76Yu59H6RPibCwLbG6jw/MFgmT58tk7zS8GimwjiMRhiM+fPqnxcnOy0E+BxywltpjYmbu/T+2Mz4TPhnHWFUok83D8JADo2a57FYfLrK9piLbVv6whvcGHJ98cNQPTHXfs5427YtlaznuUYe0goUl+cg3zaEXjAyZNmZonMY9emVlyfJNjypW67Ti0njA4dyBoP3QQfSCRCUV3oRkDGQhsNugFFk1NAHGEHHKBZ2Y0MjD8kvKeTxCljUyNx0003/2sAYAOBnTRC4XDAIAcOcjyC4bmAMPl1B1psbJijLALL/hDRguZ/V1sAxCiMYm7ztZlKUqQNehht9IZzj4fI+d264HPE5h1gNmaW2dt8+CQHojpVxej7wxOZocqoMh4KOCOPh8YwNhDKNlpt2httqA+CMh4GZGg8PI4xOeBXeSapCGINWBi/KUe/huhZbslCa+eBDR294KV2dZXhwpnz6k18qo+cGSmcYqvc+eE+5bc/2sqtvY/XTKCPTLaXfA2871sX2ZDoEfiomLQTfV6N6QiG61pdtmyn/pnLq5HT5yCPHyvGyqRyNFXxg5Fx4RaOhDF3ljlvuKrfs3hsK2FrWh2c0OTxTnvnC+XLs2enyxGMXyuGnh8qp8BKGzr9YxkdPl0O2KrFFu/HW28Lg+QZJZ2wHO8PL21D6wuB434fKrdu+M7ywnjAw09VLnT7T2b9nZ7np3rvL3ptuKjtCyBmLzs5YcYMPx0+eKh///T8oF4YGLz6uP3ChPPXks+XRzz1Vjvg4+o5tpWV/X9l5875ycOuOsmt9eH2xbTkzdDZYOROGb1f1wa+zsYiVoKctDI25c1ubt3j2058t/ReGSk/wbkMYrzvuvKXcf/PB8uDBg+Wm7dtKOKTlxhv2l4Nh9I4eeylwDZWxWPR859gZW6zxpbOns8yEpziBx+H5OnerfmrY4fGcJ4LDCMUi1RueljOwuYnRsjG8yJu291WHzb0xt/2xNSab/bHVW7/+4s+55IKa8uiaQjM0dCM9fYslBc4tjHJ66asEwDWdgjONi2sx/UoDpn946jqQoQ7NytFG93lg+ubV0D1bNl4R/IL+bN0cWyQEzS/7hYOXGZmDBw/+FEUF3hb1Hd6VAgIxy6EUotJrSYurPJmCSeqksUljknkGp33eHZLmvrlOg8VjYtCUsbTKxHDDoe+Mg7pQjNZyPlavr5waKsMttkCx4oUhcNaAae3hCYyMjIVRiRUqjMBEzMfw2HAI2lDpiH192+hI2bdta4XJZwTmor+O2dh7R9r5S2sYF9unsHJxHQYoxtIWBqZ6kjdobomVrSO8Jc9vePHu7FEHu6FAo2fLlg1t5YZdW8rguVOlL7ZdA7ECT7UEjq7YV/fOl40hwOG+2ClEXri3sf1o7dhc1nXtDgMxV37+F06VT31+vDwXynPs5PPVh83tEbf0bSu37r+xbPK1PoYxVuAzR8bK048Nl3MnYvs5EKMJBb0w8HyZnXmpvOVt95X9N91QGaeuoL3HFnJ9rOHRp1cevEjYFVuTTTtjKxMKNBSGazKUzBPI+8MgHdyztzIok7ZJYbBjDUVG9aTvZz7z2diezVZ3ZPbt2ln+xvvfF6vHTHnhpWNlPIY3tzmUoq+1TMXYh4I35148Wp584othEI6WvQduqLyXuTAqR46fCK/QreZYzYMhnbFwnA7PaubxL5YD4XG0hyHaFl7V3hhHfxj2vtgeb9m0Pry5LWV7GO2d4eb3hld55pjPbwyU+ZHR4MO5MjUd/OlpL0fOnCzH43omfKbdYfQ72tuqX3Y4cuTFqDdQNvTGFnvOLz+EkRk6Xw5uXl/22KaRspB1Hy4j874FncZlIVBOlm2ZbD945eSVkWEw6IttE2+B4qtLvutGJoNybXg6rgGduxLQTl+8odQ7Rg9d1flmGDB6LJ0viV4CX8+77M1cNjLuKgVR96UH8OM//uOVm7ZcyIGkMXFazvWj8AJFF6uHMdUEBJPUzbaMC8NiQKw545GHTNw29/J5SQ7IXLv9J+bFCAyOiYAHk/WRRqaiI4yLT2u+ODRRToyH0ekNL42hCyEn6N1hVKbGJ8pgrK6nQpDOxVZpJFat8eGhsjcE6ObY9/fF/t9tZYd57YH77PGXwouZrlzsOUan+n4MD2a22tuzm/MEISZm3gNeIfCGa5s1cuZ0OfnsV0rHzEAZnThfDt15qPTv2l7Oj42WwdgiHD31Yuyxgu6WMNThIWwIr6WrugvmoLqzzPeEwK27oTz5heHy337jSDlxamc5GlvAZ5/6s+j+fBmfnwzD0Fl2xxalPRSeF3HidPDrXGw3nzlZXjrsVwpaqmdDpmIbuG7jeHnHO28vuw/sLLOhgF0tvVV/Dj1Lb0sYGoegMb/dYcCDhqnwHjxIiBb88JmLW3ftKOeOHi+nzFWsfuPBTw8I+preY499vpwP3o5PxHiCPz/4vd9b7rz5pupAO6xEGdswVx74hjeWjomxsn54snhDjkH1dvadN91SDhy8oYyMjpcL4T28eOJk0BVyJMSc+vjWC196ovTEGHe6qxRb1r333VXCjapuR8+GcR4No+5HZzx0OR3byO0bNpZ94XGcf/FIGQyj1RFei4N7t/493hCJMJwd1bd/TsY8P//cs7ETnig7YvvTPh+yXJ23hbwNni33xJZwq5sFzOsleQYMrP+XAjpAbiktHfThK9sSimyBJfOUO7dCZDuDNiDLtVcnIfXrSiBpoj8OeBkxxlBMd5W79k6jhT6hqZHZu3fvR8QUEvjYjlPv5YLOBANKK4tRFJ8x4CHBjZBkqDrSaXAylmdQDAijgmnpVgoMiEF6n0IwSG3VYW2zbhozUBmb6HNgarY8fzZWydZQ1nUXVwnGwrdiMGPKd0LCUJ2KlfC5U2cuPgE6Mlx2xuRtC0XpCLqOHz9WXgjDR4Cmwt3uCqntaWupjEx1mzzGefH5CG9Xj1a3Onu3xjYgPJH5IMeZilvDkxfOlwunTpbzg+fCo2op9z9wf+mPbVJMXRk4f6F6oa8lVpKO8CRsB0bOj5TpUT+vOlcdyM51bi6j4xvKb/36Y+XCS+3l9NEnQwmfKb2bol3vbMzfxvKut7+pvO2tD5SBULrPPvnFMhQGsnV2Ioz3iep3lkZtBeY7yvRsuMJ7NpQH33SotPeG0egIXoeR6QiFLb1tZSbwzbVNhtGJrV/Mz/TkXJkM5fWsTGesS3OxXRoeOB8qNldGhgbCZocnF4rPsPvSXVt4Oi8cfr4cC2X2g3bf/J5vLDcfOhh1bGDby5djy7TvtoPhYfSXW7fuKT/wF7+1PHzX3eWG/fvKgZtvrM41+tb3h2fQUZ569rlyIgylp6M9EdwaMhPCVZ54/PPhLg1WW5aRdV1l+wP3lPGo7zkeP18zHrT4WntrLB5tYeQ8fe1zDn1hiOamRsvhp54qm6uXPw+VW264sZKl0dOxTQh52NTdW7Zt7Cu7Nm8t3aGz5GA+ZGZmYrB0zUyUuw6EHMZcxWajkrf5iForA5O3gpdWdDoBKDPPhfySc4s1neBVkNfUlZRvgXFxTVfUkadNQj29UkCXmyxoSiNX70Pse8WcgYTweC5/a+aykbFVQiCElNhvKCF6JaDDDFw2+BiJNDTpcvFWBH2lsUlmactyam//x9B5DJqb5tAwXTWxeupjPlqT6UCZdOJmZGZmfZR7uhw5P1RGQ/gc9q7rjjGG4bOC2b54huXc2XPlbNB7IhRi4MypMhHGriuMz1y4+MdiG/hcrGinY0tzPjyRscELIfjzsbp3llMXzpaJ2C71dHZXB61nBwbLM+HRDYdg7z90c9ASdDgIDhd71gNccyGAth/hbdwUK/W2MJZt07NlXSxMm/vsu2P/MNNdDu0/VAZOnS3D5wdiZQ8DHnv+rvVbwyAdKI987NHy1JdeKkPDF8LNf7K869tuKYNzF8LDmCzf8N53lrvvv7t0Br/cfnaQuS9W3Jtv2lf27HU7PTyDmI/hoenwiPrLVBkrN9y0rWzeuTlo7Sm9XSHQDj9jm9SzvpTutplwOFrK+XMD4Y2MVQfTEwNjobBz1Wo/MToQvBwr/d6GDi/Ae1Tt4fm5Q+O8a0sY2u7YLj74xgfLrbfecvHuXEzXaBjOxx57vLzzLW+p3oPqiwXg1n37Y6GIrZozrKhD/SZjboYiPPlsbB3CQLYG7pbY+gmecfrSE08EH8IDDW9y48EDZXt4Se4cMYCz4Q3NhDfXFsbBh8TaIh3WLhaDqcpb2R3blC99/rGybVNf2dHfV3bv2Fm9MnHj7h3lpljINvWEVxdm4+JZ20TEnpsaCxMyXfpjrPeFl9XTGWYFrXQgCKbWTgEZ2+UYmQS3qCks2c4DXnJcNyqp5GLldIB+gTyHAeJMXwloS0ftFHxUnE7bLdBngUF0JkOvfXc7Idr4idvqg+OVkfHDTUHo34IAeGDHpzVXAo2DwQDGwEFsPoXL2Dgh5/5hCO8GcbwWA9EeMxMXBvJI0nryhLS3jTIRrKvB55mMNial7sXAm+CWI4U/NTRaJqMs1rSyLvoYvzBYfbnuxKnj5cTJY+XF2NufOPpimRw8HwIUitm/qTqIPR1bgGeffrIci7rjE7GKxbZmNIT6QhiaM1H37Gh4SA4Qw1s6fvxU9QU45zqHbr2jbA8Fmw0+tLrjFEaGgLeFgdkQ7vrOnXuqw9ESChYLbJlqmSqT8xPl9NmBsn3L9rJlw/rwPmLLcNcd5YZbDpWde/aVvv6d5aUXTpfP/Omfh0dyKpqeLve/d0fYpDAAU4Plobc8VHbfdKDMb+gtUwxZSP+Wvu3RTxjnEMiN68NYr99Ydm3fU148eqp0b+qKrVrs5TfH9mp/fxi6UIz22F7GtsC+b2MPf8Nt/dYwsD6B0VtGzo2UkydOlA2b1oVXMF5mB86U7dFuRwh5FwWILZdfTmgPHvb3bynbt+8o27f51mwoRvCFwTRvFOrM6RPl/jvuLCdeOBzj3VC186j+4FDITBhrP0NzwYNusd06efJ0LFLO0RgYTwDH+CJs2BLGMQzPpp0Onu8NHGGEqofhQq5ngt9zvMypMACebwpDE/I0F/PVOhmLS2yJH/vc54LmUObu9uq3qHqD7hvC2LSFlzc5OFJmw7DNhczOxdxVX/kLGufDaG6JcM/+3eH1hbccKsA3s1WufpKGLBO+iJcDZNjCjCfkne6408NbZzzINRkX5zUZpxd0xOJL7lcLUi/1iS7HIPqid3Yazl7DmFS6nQfTINowMtWWqTIye/bs+a4g8Ltyq/SjP/qjKzqPWQgYCQYCoxgSgOg0MNKMD0Mjj3eThs7ABAwTJy6B5cZg9KbBMWiDz20ZyAnIwHUfD+E8FULrN66nwzvxjIMvRB49/Fx59pmny/FgokfmN2/aWO6+/bZy+40HysE9u8rG7q5QtK6yNQyOOTx3KrYbIwPVZwAmYsXzzpCv4p87d76cOxOufLD25ttujy3Qg9Uh42x1SOyTl6PR52y18nZ09lQHq53OiiaGis+YTJaZMhxCffTMeDkWHte6zevKUAh1RwjP3nDJPck7GYrihcEvP/9UmZweKuPDJ8KVny8dG8MLXN9T3vKWt5etO3aVtnW9pT2uPeLOaXJ/p6WlKwxOpCI4uNy4pb8Mx1ah9MyWPbf2l97+2OOvayvrN3aX8ZnYnvmCXkBXGIXZ2dby1FN+udI3lTvLkecPxzwEX8LrbA0aZ8+dLge3bimbY7vi1xI8ccxY8ODMV54ZmE+roaeeGRnz9uRXvlLN/2jk33P33dUZjzrk4uJCNVJGhkdCVibKBbeiw+t0Z8lTubZLfh0C/p1795Tt4a21h+L7XfFq7oPftkatzslCvuaiH6/bO5g3/35NYnDgXPnil75QJmKepiM/GpcDW3eVrpiL6eg3CmJRcQcqvKKZMCPhpXV2rw9Prze2WL3l4Pa+MDIx1qAjTEx4aAxM/Kvi5RkYtOJN6kPe7MAHnjgjknKvjjL5dMbCavy5SK8W6AtOumRnga7UM0H/Aj1lZKQTXmZkYivyX6JSX1bww05uf60GcOMETAEIRlAaD4GVZKkd8rKImCdgOsiBgPRuMNv2ycBtpWyvKkMSgosJde8IaB+qFvF8ORsr4iS3N9DPBl0dsdJtC+PRHcZrZ+C849ChcmD3rtLTEYoSZW0hlG5Hd8zPxhYgFKanI/bisa06fqxMh9HojtVvU+ydCfzY2ES57w0PlYfe9LayP/b1vSHsE7F3rw4JY3VsCeXpCOVoj/1HWwhpa+tsGJiBahtw4vzpcnpwuJwaDC/mwmiszp3VN1EGRibKjYduK+v6tpSz0e/5WJHbNm8oR04fLeND50rL0IXSNT1Wbrn/zvIe35TtDLzd4U2EJ2lL4SwqLGD0HRwI4+or/85IumyHulvK5r2bynjrYGlZP1vmu6K/ECReyHB4a95Nmp68+MW4Yy/OlN//3efD65gtp8+cC60YKfv37arOn1rDI5gLr+6OfXtLbzA2prn6CRjbrc4YL+NingEZsFCYI3JgLp3fWRU9dEZeLB4EmoKRHU/nTsRWjCHyfZnJMALeRavkyKctKDM5ia2LmVbH/NsCR0cX7/SZ8wjzfn882vMmJ8P7HDh/JlblE+VIeKg+VToTSnvjvhvKTbv3VoYlhDEWhzCK0betUGtXb2xZ15eWLlt2j9nPVa89+PVPL94y3vPO6MhezHdlbPy3BJBVSk0XnDXii5B6IjAoPHgGyLW7UXYMjAC+Jp7VgsQlpnc+N4E2h9Ly0GtOlPnZonQSQKOR+dcamBST9oM/+IOVVbxaoNgEyeAxheWTZijS0NTT+mRc6vs97dLDSePjGm5t4COUjKJ7+m63YXr2nXVcT066PR+C2BpezGTgZIl5GBMhSLFH743Vel0If/W1+srFjj18CKXPZNrDT4exGLpwvnp0fDy2R5OhABTs1ptvKVvCOMXSWjb2by133//G0rNxc+zPW2NbFd5LKMd0eD1c9tFwudtif9+5YVMIabcfgK22JOv69pSuENzeCPfdeWc5eMP2mJftYXxmysx8b5mYbS+zYUh9x7Z7+7YyPDJVTjz/Ujn5bBiageHy9ne+rXzXD/21MhgO43iQ3hJ9lB4HuH7yg2fnmLoys0HnVGlvmy0+xNe7qSO8nt4yOj9WXjp3tkzN+bhRhFj1veXtcwxPfXGwPP/UbDn2/GwZHvRJgIFy6szT5f57D4TB7YwtyHRpjznpDD7ec3BP9Z2Z7sjvDK+rup0a48y5No8E03y4NjfkztxZNCgY40JW1DXX5nwivM7pMNRk5NCNN4WnfUv1BrTvNbtlfPG3rWJ0FhZbpGg3X21rgiHi4D0jY6vTGuXzs/CPlU995k/LkaOHy/MvPBdzNR7KEkYj/u4IT767PXg2q++R8JQCX3uwLjzaVp5bjK01eNzeva5Mh1Ed9b2gWChmz4eXPBae7fR4zFvwmEEPeQuNrHRiIcgFUcArRth5pEf3PciIP7ZN+IInlNwT+YwQ0A5PM71akHqWYM7ol4Xdg3h+ecF82U3YNvE6E4LeD8YWa6AyMmGZql/tN1CD83wMxV0JJJMyLSCQkdC5E3IrUhqvRmOTFpFhYFx4NLk1MgBtrWoETgyvQBCFnCD1ncinhf/qimnL1Vq6Oj0VGXi9WuD8JDwRQsHYzFaCyYWerl4TaAshaZsNj4gLHe76ZNDgi/qnT50sZ2N/qr1tz85g+L4bDsQWY0soaSnHzw2W4Vhlx0JoJ0Lxulrd3h6pDNSJM2dKS3gZG7dtrx7O87MckREr4eayqae/PHz3beUdb7wjhHO6nB+8EFunUp548VSZ7Vtftt+4P7ZDveXwU8+UL/3Jo+X4Ey/ESjxV3vSud5bv+KHvLedjvzXoCd+e2M6si337hnWle0N3rKjhjUQ3VuEwvaFCYdRCWTZtWle6erz/M+f55XL05NnSGrRcOD1QTr90rAwx9sdHy/NfOV9OvjAWXlMoQEtPGYut2oEDm8rtt+wIKQzDHQbbYWhnKPHtN+wqveHZrQs6uxnT8GI8K5KGhVyAnHdzY96VW42lc06l85rc3HyzD0TdWQn41i1bYw2YLsdPeEwitj/R3ja0Izw2WyIG3SIxHx4MQ2PkxBMtzG00CH7MlC8/+eXy5NNfDm9xKNaIrsjzDZkN5aaDB0JGZsOrcWYYnmPIj+/0eKNdcHbT1d0Zxnx9Ket9HmS8bA9+9sV4Z4MXx04cvfhYfsix344i60KOvx7jSzPDkDxKuebdORdhiPGA95ByD8TqrzbAi064xdmf+RJ4oM6Q6KjdSELUezx0/7HLRiYHbQA/9EM/VDFkpZDEiAkNAXI4xL1jKHyXxhvJKUDJRCH7w3AGiIVUn7EwEHhZTAaIkcnDZAO7uNJdfF0B3sTBUBoPo9MTAr8urP6+cPUcPm7fsrns372zbO3bUP2u0qgv3cXe25OrU/bflaGJEIrDZW4LF9hToSdOnwgBOhH9TAR9b4xt0ZtLR1dP2bxtRxiZzWHqu8rRc+fL2bHR0oJu3ktsg1589qny4pEXY3VrK/tjFe6O1ZD775soe2Ib1D4/XObcnRmLvXjU//SffyE8i1gJN4ew795RDr3hUGxdBsuX//xPyjOf+kxpmwwPJ2i9/00Pl3f8xfeUqTCgo+HCeNivc1Nf6Ynx9fTFPr0vPDN30GK748fp5mf93EdX9UsGzhBC/sPzCW/luSPB1/AKgs9Hn3muDL30UnhrZ8v5l06UkTOxOocXNxd9eqx+YnQitoGlHNwVLvp88MrZVvCpfXqi3BZGpi+2HIE6PANzwoCE4l9SACGF1DylIcm5IzMC+bGIqGvFPHTopspLrT727Y5S5A8PDlX1xkMepsPbNFfFu0Jh4MM/qjyfFt/7DQVtiwUrhCxCeF7tQXzgkC5hbE+G8e+K+bDd9ahAd2yHdgT/OnxfKEwSb6QrDFBXeKpeUHW3qb8zFkkeU0ds99eHcXL2FDTt3by+Os/bvKm/9MciN3BhoBw7eqziBXm0cCYYZ8otOTZ+kDxKPrl2BOA5MbLMq0kPJqFefzUhcdZx43l6oH4G1ycf0mGo38aONgNhZH6rMjLhdv2UCQcU189qXgnB9TYYl4eyTqQxx3tGmGNrw1Bgar2NNEJz68PVNhgeCddRPqMhT10GB/MZHAJpoqTrE2c8VoHq7esN66sPg3eEIPmo0ab1PWXr5o2lb9OG0s8QhQD3hjEaDW9lhgcTK+DEyHD5+Ec/Wt1F8Qj68bDUm7ZtLQ8++OZy6Jbbi2/0hkmr7nJs6IstUijvqTCGoyHkbuueORoWPowG0brxwI3l5tvvLusYo+D37Phw2RUr9P4tscdvuVDGwtA99aUXy+c+/aXyB488Wp5/qaUMTfeH99JahgcOl6f+7I/KyPGj4fF4sbG1vO297y53PXBfKEKgi22D52o6122sngRu48mE8YzdUvV2OJd92ndfJmOew+Px0ub0eCh4OCInT4yWJ770QihRbzn50oulNbyvh2+5uRzYvq7sDL7s29YfyhWeT89cOXPyRGWIZ8bPlwO7QkfbYxyh3Dy/ltgy7NuxvfRfOtfwI23uwoT4v0xxpAGZywVHTOny2hwSXC+/2haYQ3eOqt9Cmvcc1WxslcbLltg2eCdqdGgw7PNI8CLmIrwMZ27PHT5Svb5h61o6wzh1bCg+QF5aYks23lmeP3GuHD19rvTGvG3ZsbN0R92JMIq8JCfl0xF4m+3dG6rvBnUHjonhWDzC+z2wZX1119GHy23R3MkaHg25CQO3rbcrvLnO0uNmQcjrsZcufjWP3PI+jC29cmmyS27JK3l2rW7KucXVYs1I2TLBkaD8egO6GBjvUfkds5xTuu3D50Be1GFkPnjZyGgEIPiRH/mRKr1SqA8Y09zxYWS4UJ51cagHECQQprTeCQRLnkkgWLm9Ut81w2PvzugwPsoJq/5MkAnJkBMoEAQC7I5EZ2u4ueFBUI6hoQtlcPhC9QCXb7P4eRC/u+Op2s7Q0Ge+8uXy8d/+r7EavVT6t24rt91zT7n3gTeW/i07q7e5W2Nl8uTp6NhkbA/WlZEwUAxM9+a+MhkCuSH06d5bDpWbY/Xb2u83ly++POd9l0M7N5e/8JY3lf17d4bhWl82bLmx/PGfHivHT8X+9vjpcupEaxiA2DKde74c+9xnynyMqTf6chfrptt8p+be6mlWrxp4n6atJbYbc6GEYSxb3A2KevOxf5sOD2dqfKb6WRK/7Dg3NRzGZjjS4WVMdJY/++NnygvPhBc1F7wfHSv33Hyw3LlrS+nrbi3bNmwse7ZtLgf2bSz7960Lr/TJmJ/Bcu9du8u2dW4He4Y2lCzI8EmLbRs3lJ1b+yrPJRa8atWry1aueCCNSt3QAHNvMeH1OiyW3xUKxoOBqvqFyVBmLx92BD7vTDFq530GIjyOlpCT4fBGP//lJ0vvpi3VAW1LRxjezk0hpL2xZW0rj/zJU+VzTzxfNm7ZVjaG4np/ya87eP7HZzumwzgPxph8CGu6K5Q6tkXtIRtd4Z2ePfZ8GThxrOzt31Bu2NJX1sW4hifmykjIzYWhkbIjtop9wRBnRbynk7G9HhkarsbCMyevDAw+iN28IMdkm6KSXXqTBomB4QFZeOtbpORrXe+uNehTQPdv/uZvVobRnDKA6PBQHkiawsj8bGVkYn932ciwlN///d9fpVcKiRgTMcr+MRWeUXCARegwDnEIZQDkpeBpKy2P0RAzJnBnAAZmYgijiRPsU02SNoyOcx0rCKEdGh4q05Ev+NkLn6iEY2Y2DF3QAevk+GT1kNf5sZHgZmhICO//CC/m6HPPl7e95xvKN377t5fNMdE++O0zA22dEYfgj4xEGx/pjm3hsTOnq/d4utZ1l5HYWu2Kfm7ctaP6sn5buOkdsSpWt3Q7Wssb7rwttmx7go6uEPL15b/+17Pld/7787ElezHc7CNhBJwPhad27tkyNXC22g74Et63fut3lYO7D5aO6RC0MByMyThVj5X2xLlzpc1eJtjp2Y+uUJLRC7G9DBr5qnOzfn4hxlttnXrDG+wsn/rM0Zi8zeX82YHqt7zfdM9NpdfHz8NbmPfzKoG/rW0yFNrnSLuDTxfKxvWzpbv1koHpuvTZgZibzb09ZfeW/mq74p0w28pAfnnuyJk5NkeMDBlgYKTlWZjMt2e1KF1ulXktk2FYpM1VyphnaMTk6UJ4thPhsXm7vT28ktNDo+Xs0FgZCgPQ0t5Xzl2Yj5X2pfKpz56IhWU+trd9ZWLGL0uMBv2t5a47b6newB8PmTwX213vFU8GzZMtsZ3mPcU2sz28tO7wVC6cPFrOn3ixbAg52Blbo03rOstE8HRscKRaQHZvvvge07nB8+WF58JLjHrbw8szJmMmp+SPjAKevrHiEbl244Ps4oV6+eZz8hCkLmR8LaDi9yX8mRZ78O6pp56q5l1AO7197LGLn5K51IYnc9HI1D0Zg/2+7/u+Kr0SaBwwoWGBGRFKLt/vvejHikawlDEkPBMCJhAeQf0UJGmTk7iBNFwGJpg0kwMX95rnJG1i9DUU+/fzMXE+euRFPUrYHcq4LvCuX78hhKurMjZehvQJBQ9eHXvymfI7H/ntWMG6y3u+4zvLzkOHQtA6iid+5tzeDsHpbO0qc9OhHIF3ana6+hWE2XmHmbFlC0HcGtZlm98V6ozVMFbC9g2xMs9FvZ1bywN33RmK627OXPnUn5wsH/8vQdvA1nL8+DNlff94OXBwS2xrhsvBG2JVv/eGcsuth8qb3/zWsjmUIxrFght0Bi6f92wNY1Y2bCrnw4CfHThTRi6cL5OhZG1+0TG2BM6R5sK4+bnac6dHyovPTJdTR9vKM88Pl5Fpd0h6y9TMcHnw/u1l97ZQ1FiVp+bC+4sV2Wcl2lvnq88bbAgDOz0e83bOAV8o1fRk6QmvzV2Z9lCy/jA4B7ZtCa/Koyae87hoZEDOb861YMHhqeTCYw5tkaz6ZCjlUtr0d4bCmc+BgfDwPKMUfPaekp+29QzRSFzPhjx0hPeyddeeMhJzemrA74K3hns/Erx1RrU5ts49Md+xhWkdrX7D/O7bbyjbtmwsN+zZV/bs2h99tYWSnyuj58+WmVhsJudby1B4wCPhLU4y0NHP2NkzZeD0qWrrfUP/lrK3t6P0hffrZc7t27eWjmDCkWeerQ5/e8M48ViMn44xHMZIQW37GR4ybWzSyh0c896dRaUBAuIMAI+k4c70lUDyejngi3joTAMjAEamRkP1pbyvMTI8Az99ciWQOCi9NCYRHoGhcTsuVydMTMbcdttt1XkLotXVNgVMbBLUI4Bwa5ehDuoL6ZYbCxfTNs39fXm8K7c+eTbaM04YlVsz9IVDH6v/QPnIf/7N8uSTXym3P/xQefu3fkv1ImBrGBU/PsawBCXVX2t3e1kfK9euECwP7Q15MHA8vIfwZLyZu33bzrAv4a57dymEcDYU8+Yb9pX9sbLNhoL4NYGdO3yn5VT5kz/9eNm6e6j8nb//veUvfuM7y8MP3Vn+wl94uNx9913l0MEby4379pZbbjxQtoZCMIYj83NlIjyk9r4tpTe2Y72xXTl18nh55qknq1ckThw7UZ5++ply6uypsm5DVxkfGS5njo2UI08Ml3Mnp2N74Kt4beEFzJadm7eVtz10sHR3OJOaqrwUh54dwfuZWAw+8du/HR6Zz0DurlZZX87rCMXevddvgIehCyNhm3Dz/thKzsaWILyE6eCTrY15BGJzybBYZBgWc24uLAoC5XNtHsmEIM/8pYeqnYf5Eg+85nosvL/RMbezO2MR6S3bw4uMHsvz4U2cOjkQ891fWtqmy3zL+XLn7bvLO952b9m3t690xWLgnbH2MCTremLLtzMWqj17w8hPlFMvHS+j4eVOhaFxZ3Iixj53IQzQ2dNh2HoDb8Qd3dUzVj3h0WzcEDLV3VkGT58pLwbvu0JuNvaHLO7cVck+GSZzxijN6KSsyyOL8shiHvaqr07qlnoAL/Ev9Un5SgCuBO2bhcYyc8DIoKluZMxJg5E5/LLtkhgg2u/5XgkkEcBgCUdaaQTAbcuURoaXIY0o2ykCxpKra5WTr42YG02gGA5t5cPLeOmDQbOP5WaqKw8zCCCcBBZ+hgQ+HpS6Fyfo4pOUaOnp7Cpb+/rLS4dfLP/x538+XOW58q0/8P2VF+MXHlu4zG3dpfpU44QPSHlqeLJ0tsyWdUHf9OBoORPCdzY8ovELZ2N/HsZnzw2lw61OP+AWQuqN7/27tpftG9fHKjccQrQhDM2R8uTTny3j00fKX/lrD5W7740VNYSyu6u9dHXMlZ72jWXH5u1l145tpW9TeF/9G8uTIYADzmD6t5euLbHahafUEePs7uwo57y9ftjj+mfKiZeOlpGhC2EgpsuZ40fKwPGBcvSZs2X4wnAZHD0VHkysSLGdmBwcK1s2zoVr3lp8FByPQyVK11xL+eTHfqd87Fd/uRw/erjcc/89Ze/+vWXH9p2x6u8MoxTb29Gh0haG9Z5DB8vWTb5KN1vGKwMRW6EwMnAJ5gLPzR0ZMSeUSZnY/FAyc6QOeSLIFNBcawtHhsQFtN24oS8Mq09HhkLGVjbYEX1sKvv27y7t1Wtqg+WGGzeVN7/l1nLrrb5101ZavG4Q3mC7v/BKLCJ+p7s3PNh923eUTRvCiw58fgt72PY75GwqPKnpoOeuNz5Qxqdmqp/o7Q2Da7Ho7myrvhz4pcc/V1rDyPqY1t6QezJoPGQNGCMeyDfmVFppefTDmHMLKS+NCDz0gcGlD9Kh0BVu9ZYD+gd1vV0IlGd9PP/Upz5VnQ+l8Uez2J0mcKn+Y0HTxYPfupExMLewl+p0KcAMHVvxUhBsfWxlMEI5ohBKIBkE9Z0JGQzmySdIGCidKxivh5FwoMywmAS4TQg8yvQnrb00GoyJIObeluBW+/qon4xykOgQ9Vd+6YPld3/v4+WuB99YvuW7v7vMenKto6e0da0LWxGKEILo3GY2Vmu/qVRGgt6gzWciTwS+0VgBZ4YGq88s7NwT7ncYgBYvPMY8+cLdzXt3ebm5HH/RN1wHy8c+/pHyxSc+Vd705rvLtm3d4XGMlvFhTxh3XHxqdS6MTXcIkBUy+n30mefKmZkQjs07StfmMDA9G6snmLn2thR9fZvK4SMvlvPBm5GRoeKDWpPDkb4QnlxsYz0409PTUvq3tYaSDMS4Q/i7ZsvmPu58eJG+PdfaXjrCc6s+VhVK98TnHy0vPftkKW1z5b57HMpuiPE7PB4pHTPj5fb9e8qdYWTcuRobD+81eD4zfdHIpFEA5t8cWlgYFnNDMVynQTF38hh+82/eU44E8iCYv2zvY1HrIpw8dSZ4FkYttjXhiBW/s9QRxnp/GJqbb95Xbrptd+ldHx5vaywKkyMRR535kHdz48A2DGt12z1oDXNXvTC5Nwz+jt27Sn8YnB43BaL6/fe/oazbvbd0hqL5IbpTx18qO7dviTrhcYfR6o4FZXIs5CNkbSr4AMgd+UsDw7hmfj0oNybGxQuI8iovO+ZW2tjJuzrwPfHEE5Wu0S95SwH8AoALTrRIy8+0OOu6Njfm0QFvbvcqvYl5UvdP//RPK5yXjOEjYWQu3sION/OykYGIJ7McQhcDHeqYsKQgCJTc6oVohBhcWnDlrgmhAWCiARkYQZPOvAQM5k7qywSgGw64GTBBHf2iCT3wqaeNuvJ4PGhCxzNPP11++p/8TLjdY+Wnfuony9ve+o4yGduKtq6e6vMQbT3riq/RV1+nK+OVgnlx7sz4cPnKcGzFwgj4RYHp2HLtCKO5Y+8NpcWzGYQqxtEe26UDflu7f0M5Gt7GI594pDz1zBPhpXj+YV2ZGAuFGg3jOMGOzVfnNp65me1oK6cj80snz5bz7TGeLXtLe3gxbQyYZzbCawjXKvjDE5wpp8+fDS9qT/UO0YZ13eX2MAA3H9hXbr/lpvLgg/eWBx++o9x576HSva41DPjRcu/du8oN+zaGUbhQfVPFS5B+PtdX/b0R3dXVVp587HPl+PPPl+1btpbNW7cHraOlTI2Wuw7uLw/ccVuZnxivzrzGY45GwzD4gXoPwPk6HMOST2SbF3NgThgQc2TezYW5dm1+zIn5JhsZk1F1gAXCfF6c4/WlLzy8U6dOVo8btATfWJlZFcMo4INfi2wJ4+IBO89BeZHR1tdHvz0jxCjOhWczqzz6mPMMUBjSjnYfluoML6+v7A+e3mjrH161T0kwIj1Bq0cQLsSitz+MrcchvIw6HR7v4SOHQ24v3jHiYaNZIGvkL2U2Q+qGcZJpfNGO7EsnT4B6FlkLLt6SczguKfll0CYBv/Wfi7JrcepBBvliPBern20ZNUaPnqIfncqaeDIXjUzdkzH5f/Wv/tXKOl0N5EAxIwciIMidA14J4vUjT916GvGutYGDUBEmbXILZpJMhDYGzNgwYO40WRVdwwEfGjAphVU7kAyCDyPt8//Thz9Ufud3fqe88+1vL3/7x3+i7Nu5I1b5nuq7sr4n65Fy35Sdn50qXWFY5o6dKKeefr6cHB0pZxiCEKjx4+fK5u6ectvtd1R3MVo7Y8fvCdSJsdIyMVpuilV1+5ZNZeuWvnLrbTdWdIbtidXXh6ptL3zlz2/j8CpCqebDEwh6z8+E19e1qcyEgZld3xcDiD1AeAqtsSJTCOc9bukOBi1HTp4oG7ZuC4WfLFuDFw/ec0/0uaP6mdWN/SEgG8PVjXHtiK1be4enp0/HdiO2sbECu7nWs36TxzpDUULZZifKgd3by8DJ4+XIk0+FB3as3BX47r/r4kukb7j9turlz5GY17EwPBNBU0fMz87t28LQxhYvFNIc5fwCgi8wNII5ITcMBn5Imy9zJxbwBkjzetPIwMMLmZweK109XWVk1IuV49VTzgxN+AXVw4j69sJk9ZmJMC5+RH+ewlZPB09GFDz3RnkYanfz2tSbR1s+NTxXHWpD60PlPoLmg+g+YtUR9YbCsDvT27N7T2zXYqsZxtkB9YkTx6vFltznYx08D2Ml6xfpv7joArEgX4w/jgQ8XeucxrtegoffnDMmH/WRxjj5lQYZf/ULT3qD6qIJHzOGg66Ik+Y0QPK1cVOHwaOD9Efw3Ew+J1PxeX7+t8LIPPI1RgaCv/yX/3JlEa8WDIKwMAqMBQJ17ofJ04DYR2IOYpUJ6ZUQTEbPADEFswxUWluDrBsIsaA+5oiFZJIy4xMwH32CCQLwP/v8c+Xn/uPPl+Fg9k/8xI+Vd7/73dVLbzwBX86bJAzd4dKHsszHCnLuzz9bBj/1hTJ2LPbqs63l3PhMGRwaLrcdOFje/qa3hMHbURmYyliEcWmbCm8tYorZ17chvAWuvJ/HPVXOnhkIWijfTHXwOj8fghAhRLxSdA+HtYYX5Ufa5ns2F7+WGLJffTqidWK4zMf4vFnuZcJzQb+XLdtiHgeGR6rvoxzYGa50S08s6X5zO4xvhzMibxJ3xArtVf4jZXxiqvT2rA9azpfeaNvdHd5EKF6LlyUHzpR7b72lumPywnPPVy+F/s0feV/1lrrnb4YHY7UNPq+LdtvDsOzcsaOsjzlKQ59KkwbFPEin4RGTA3nqmSPzZm7VNz/KxPlsCSVTV1tys7FvY9kSHpNfbjx9NpQpDGxYmhi3PsJjYCiifctUKF7wy/dvKpcxtpPzYVhmwlj7HET10fbgOePjeSrP/VQvO9pTRX88xyCmKuuIBaAl8HgJdkN4uEdfOFKdV20KryoIC8O9vvolTEpPbgVj4oEwOMbk8Qs8kBYbUyozxWUcGAB5aQjgSOPgfJGxoWPwqgcHvsGJl8knRo1xcw0HsADol76ZrzT0SUvOHR4ro3v6FMMpfPrTn64evAWug4b3B00X312K7dK7AsnFJ+UCfEuGgl8tIAqRBAUzBIPhyTAOBisox2wMwgwDSuto0DwSbU2OcpPFYChP5sgX5CvHZMG1fIwW0CROA6MsLb2J+/3f+4PyyT/6ZDl0883lx/7Wj4ay9Fd7c+LZ29kRwhr7YWcMMy3l+TAwQ088WcbPni8DM7GKzLeVnftvLm9981vLzTcdCAXzEXb75+g/Vtg5z9+El3Nw5/ZyV6z8HWG0ghz+UfBgsjqsnSXYfPvIZ1xirQ9D4r2cUMLIc0bQGXR0dXbHONpDB7z0Nxrhols/Nelt9/lyPng5GGNrCUUcjC3Lvl17ys5+X8wPgxeu/3xHbN98eziEJpaD6slcv5vtg1R+mJ9h3BVbupbA1zoSxu/CqXLz9s3lm97xtnJfeDCP/NEfli9/8bHSH/Pz4BvuL0MDw8X3Ybbt3BXbqC3VE9Z+RmR27qKxwGP8Bua3PsfmT1BeX31dE1Zg7pWZP48nkBsfUZKvDoWwXdrSv7Xs2La9bO7fVDas76k+HuZH1qZiK1l9RyYMieefOsLj64/tz56tsf3ZsTkWhX3hqYVRDIM7HfI4H4ZnNoyrZ4XafLeGFIR71xp88oJl9VZ38L4j6rROjsaWeapsisVnd4zdh8z8jtaBgweqhzrbw6Pxi548kJQ14wdknmdhDLxvfABk17kHw6Fu8iIVXr3kY12e0+gwNIxA6knyWX1GgjFnIOi5fj2HI7allc5YsDNg1AV1BDqJ/2mM0Paxj32s0mV96O+zn/3s3zaW9GQORvQuafDwww9ffjr3asCgMIVwsMQ8GnjzeRnEsIwMhVWJcKUbiflpZTFPXQMwSSbAwB566KGqfQ4MTiENSgZ5IMvgyzL40sPBqA/+4gcrhXH4ffcb7rn4hrTfUAr8oQplnfORcLPHRqbL2cNHyvFjL5RjLeE93bS73Pjud5Xb77in9PV0l5DLcLtDecP4TLuV6wf3QzA3dbSWN73hgbItVvrqyM/J5HzwIAxS5V6H4Hd2routmRuqsfq2hXAEstYwMt6V6QxB9/lHTybbCkyFAXO+MGsljnFQgvkYx5kwmOMRz3b2lJHxiXLLDQfL9k191e3bGZ8hcKesgzeDv+NlLnjvzszWUJK+2Mb1b+2vXg5t9XMig+fKof4N5R0P3FN90uCGQwerfv/wD36vfOGxx8q73/nOsj88t00hmB2xRTQX1Q+bBW9nglfGld5pVRZ8YRwog/nmzXqBVrByV48ZhILkfGtrsTFPblPbEvNgBHIAJ4XpCS/PR7jWhQHye1heaLxhz56ybfOW8GzCe5sLhWuZDY9ue7n7phvLvbfdXA7s2l529G2qXtXY1LuubNu0qezbsats39xXOkM7OoP/k2PhRcaWyE/g2I4yLuFaljDzZWO756DWV9/97Q+j5uNiG4IHR154JhSUAvdX4+3q6q7G5NzkpptuqhZaj254rIPBNHZjoMCA7hhbLqx4kEZGbMwCwFd5AiDX2uAX3AwPXsIBbxob9ettMz9D1s15y3IxXOYNXnSj63d/93ervpOO8Gq++qmH2NsejoZ/SxoY3LveddnmXBHoVCAkjAvBQZCXHh38IRSIBQMhSCyncoOg+ISQVWZwcvAs61ve8pbqxTntGCV103CkMUkagOs0LmL1Gb8UYh/p+spXvlI9Kr07BPnv/4O/VwnAhXPnQ1FilfcJgOjb07q+H+OuwXxXrL5bNpTOfXvKLW98sLr17WWgOT8AXz0xG1ujWOXmx4bLlljl3hJjP7h3b9l/w/7YophU42Fs50tXdRdpvuzYd6D6tcbz4V2MRX+eKPZDcz2tQXu4/NV3dUOQO1vmqhc+fe9lKsZD+Nsc2oTV8OuJRwaHytyG/upH7HzL946DN5bNYcyxYzZwzrV7/yksYfCeIfBuU1u4Hq2RHcMrPcEf5zwzF86W3f3ryzsefmP1/AdgHG695dbqFvnnPv/58tgXvlC+569+T7VYMKwjYeC8X9QRdPC6YoDV3JMDhoFCic2beTWHFhntc+7NuRVeG/OkjjJzT4jh45qnAhB0OLZu21JtLUfDe2OgZ8PIu63vZdCN63rLm+67t9xx86Hqc5u9YdB9GtRPoTCKzrJcO4Px+kBf4NuyKeY35vzQvl1lXSwQm8NYHdy1s+wLr86TzdvDwGwMr6DDA5HRzuGxfk+e8RvRFx9AbYtr375hHL0qYWskzYswHo91kHs/K8IIGROdSKNDVhkMYOzGC9TJa7FAvvHpwQcfrHSNjngy15xZuJVrl8Y5+UdPxPUA6nEGdfVFX32oyryZjz/5kz+5XEbHYp6/amTsm+rnMtw635RBzJVAKrYYc3KVIgRekkREQg4CSOuTkHHD1Md8E4LZ3DUP1VkJ5GMQZhlsutKMBkay5ILBZjq9FkEfKbQmFp5/+A//YfXG+Pd9318r3/Gd3xmWab66yzI4cPF1fcwEbeEJuNswyIWPdE8Ii+/ctoUyt06EceFVxL6+xFbDQe+GULS3PPDGcnMIHIHxSoMXNUMPq+1QdBQueQhLbLfOjU6VJ2M1Px6KGstQGLdNlavuYHEkFNJ4nHOMB+62oM03W4aDDj9YNxsez2SMazgMGCPTESv4qIPNGMdt4X1sCKWqbsyGIZqteB1GJvBx/TspSOUNXdrWhZKHu1a2hlK9+Q33Vj8BMjI0GArpG8ZdsR3ZUq3En/zjP67cZvznWVJWn3cwfxPBZ7/37QPUVj0LTSpPfidF7ADXfHLRKZ755rGol+cNjBHemXNzR4as8mRGPTKwadPG8AS7wvD6mHZH9WErz+lQrsmYl1tuOlQ2hzdn+8LAA/TCW8lKlQ5DE7xwlwn+yfAC9+/dXW6/9eZy6MAN1e817d6xrXQFDucy1VlN8Nd2k4H1iocf1/ci59lYoHbu8kG1i99JIp9kupnM8zh4ccZlK5J1XOOJtjlekMYhdUkaH329gBHTDz2wSDME8MsX58EvHNonDXXIfhoBHcpyLBaBvGvmjWwALzmNOf+qkQF1I0MZv+3bvq0a7JWCASLEakXACAvvA8PqA1poMPJz8GlMCK5AyLJcH4QsjYUgjXZGiSEhsCYghTgNE6OhrWs/tfnLv/zLVZ2/83f+TmXMpC+Wd1UupwnRP+gKBfcTpCfPnC4TVu7J6eqJ144QTr/H5NMHG0MxffzortvuKOvDhe7zkFootDtYJjs4VG2ZPMLeMh+rUmd7efH0mfL88ZNliNC29ZT1m7aVls7eci6MxrkzJ0pv21wozGQZm5wpwyODZffe7WUoFOPk+HR5aXSknIy+z8Wq2R4GZjoUzYeT1gUdW2PF9VBZexiW6tu4oQQUzZbGLXU/QzIX26KJs6dLV6T3x9h5P2+6947wolrL6KD3mvpDsDYGD3oDR1v1Lg5Z8WyEgGf3339/td/HL3dCeBsMCL6bD+cpYgKK73iaipJyYV4pAeU3b579oBiEWZ56Fh1KY77NrzmHM2Ey6jEuhB+og4aUmeyLcamMSc0ImHcy5ydxGbz0mC/K4cUtB6OaC1fKesbO9uBBs37Rqr5g3uEBaNEGGBc9sRj78hzeAHUAOWZo9Ydf2onhVMa4eB0Db/GbnMLhGRs6SI4FvNS/PN4HeuHRj9jYsk9lmU5wLT/5h6fm+fPh0XJOlOs36Hx/jKd6kemykQlmvOzwl6vF1bsSQIRgEAbJNcYAAXF1IhsHoawOjddAXn2wGI5xmETAMZiRYUgwgTFJV9w1wSUEcBAugvjP//k/ryy+Q+/v+I7vqPqBA/40alx4E9URyms7EEtXmRgfKRfC0MwMD5X58XD9QwhuPbivvPnBN5T77rq7HIitj5+QdfDoSVx0emaCJ1Odx1D2UFjgmPeZo7GVCAGYbu8q7ev7yvhcWxn0gl+H1xXOlHPHL24zCKSfNdm8rT+MzEx59sxgOR8kjYbhGJqdLwPjk2Uo+N8V/d28f2/p37Cu2gZ0hhfjUxc+eO1BujnftInt3Fxsi3zG81Dge8tdd5a7QrH2be+PcrdzJ8u2rZuDt85bguZqDs3DXCXcFpA/+7M/q9zy6m5c9Enw8M82FN/NC57jZV0Gci5BKi25YaRS4YVcnY2d8lJk82xeKS68Vk9zxGOygqujjBzoA2796ce8p2HRFq2UU110KdOGUawvakAbhik9INfpMcsjY85c8EB7uCtvKnCqZxw57ox5ewyGcjKmTUL2Cy8c+IPH5J4RMweMrDx16YFA2R0e6xv/leOHMqBvhlufeJn9GL90XjcDfaunnfSv//qvVzyBWz+f+tSnvvtS1Zd5Mr42c/l9Ah2/973vvXS1PEB0xqwuxmE06+k3tQ1UmZADaYQcnJD46nkZMj/jZviybj2ol8wmUCbTG6X/9//9f1fXP/ZjP1atJASGcgB0aJuC5KlS1+42jMWWYmjwQtkY+A6GQXno/nvLXXfeVrZu2Rx7/q7qQTTei99y8qh6R1dn9dtHnSb90mSbpOih+jzBk8Gvs7HtavFU8cbN5dTASDlzIbZrjEcYp6NHng8XfrRMjAxULwf2xrZl2w03Vr/tdPTsmXJ+eKycjfrnzl6oPjWxMbyjG7ZtLVvXr6ueVJ2eoMjh1gftftKj1V2v4YHKwNy8c0t52313V6879IQRHAnvxVnPFh9wCjxhDYOpYdTxI9J4QMgI+qOPPlo9oEXBnTtYUHgBhA7f8BsfKWHOq3ErEygPJWOw1LH6MyCpEBSGsbFA6FMdi4MtBsOSZ3faU1IKScHV15bBMb+MlDkUUg4EdYwHTcoYOUaHQQDkJukWp2eirmsxI2bMxg+3RYsXZAwUPccOr1h/YmX0xHjlwcNDq2TsUn/S8Bi7frXBd95j8jbrA2lj4WHAR/e0ZzDxx7gYK/KPJ3DigXFmqONL0E8C/HDiuV0AgMM48zwGXHQnAkJILv92LfijP/qjitHNQEfZWcYEJVcKE+pBIQepFNZeHSMA4lNwloLFBitPaKQDZFkdlGOKkNcEAd1/8Ad/UDHZXTXP8Bh3rmSJBx0mmPH0QatgcWnvaC3rujsr4/LG++8ph26MVa+7rfomyfS0t49D+KamY5sTq2psd3wdDTrGBR35JX/7+ckIzx8/UV48c674GdaOnnWl0/dSos+BMGTPhzIdm5gvF7q2lnNzoehd7WU4JvPIqXMXf2R+Mjypk0fL8OHnSncIT29sp9piHubOnSnjp14qY6dPVr+K4BD5/AWH2UGfc6OZydI2M17WhQ2586aD1Q/V9/SEIRw6H9TPlq3bt5Z2X9ZDZ9BeheCFO1t4iE8Mwr/5N/+mUrCPf/zjFT8pTK7cBJwS5raEcJMR19KMRXog+A0fecm5F/QlZih42PfeG8Y8lNm1xUw/zncoJ5kTKFLdgwLwoAX/zb8+5AnkVx95/kMB6/Knjn60z3yyLF8bdPNg0O6ZEcZEHeNTXt+WCQAeXqkYLn2SP/0A7bMvbYzHGI3JnVpjAFlHAOoaQ3oXmYfvDJT68LjmbTr3QodrtOJFM8g+sj+8YMgS9BW8/cVLlxVcNjKNYJDOKUAyBEhnR9KCumIdIpTbbJuECbZdOcGrDfo0WCGvM850QjIGoFcgaGjl6rHufqXBJFoVE2/i0p6VNqkMkh/x8jX+ri7bD8+yTMYKH/vzFj+7Ml6GRz2CTbBGy2hsR7rXdRc/L4IqHzPyzRLPv8xWXkWpftz/yWMnyqRXFzZuia3Spuqp4s3bt5Tbbr+tbAuBmOleX6b6d5Sz7evKyfn2Mt+/rQyMTpXTx14s28tU+f63Plx+9Nu+pXz3ww+VO3ZuLTvC4G1uny8bWmbLVHhbQzGuI889W84cP1o9GNgenkx70Dg7NFhuDwO5Z+f2Yufmd6Q8qtPX75Z3CM18zHUlKsGPioPB4wh4Yr55fBYS/MOr//Af/kP1zIR0rmyMCQUjvII8yiQ/Y7zngYi1NT85T66rfi/NhblRj8HRhnCbQ/nKhXobdAD4yKk8fUoDc6qMUlrZeU3kNnEA6aRdWl+utbGds23Rxnh4WHAo1w/82S7bguQDY8k4GYty9evjBtLy1HNonmNthOQPHMaHN661Rw8jY4zyLAzm0E5Dnu0TetGlr8UAXjxzVymvjT/6vOzFgJe5FOF+HQkCv+vSZUXQN3/zN79sINI6rweDYQEd8nm0mFV0B8hqkwNUT7xaAF/SJQ3yOicmGZvQOA50f/jDHy7/5b/8l/LWt761ejbGamos3FCrhfYZ9IOpMPbElkne+OhYGYxV2EuJ1apiSxFK2dHmjGCujFm9pqfK+sClrS+8ufthdXM95kNZsWh88YVj5dlzw2V2w9bKyHRt2FL9qkJLeBA+Wr15SxiNvfvKpu3bynhQsHHH3tK3ZUfZFAL3DW+4L8K95X4//BaGobS1R1l/COLO8tB9d5Q7btkfXtR4eTE8pZMvHS/r2sJb8NtI4XG1Dce2ILZAb7n3zrI+tndjYXyGQwi3hfBVv84YVsd481cQL/4F7+NqdOTi1w8dNgLuu99s9oauu3TOtvCZEpIl/BMbd8YEHh8pKaWUZ96UZ6AoKT9CfR4JtXlCB4UxpzxOQPbgVp+By1VaHjwMD4XVpyBff3BZ5bUH2V/OPwUUEifjxhuAT//Op+A3pvRe4BXbwqE38dlqUGx5aIErcRpHjhdtAC/QALRfbAFnLOwm4FGPfBoTfBksEIwL2nli5k39rNuIP/kJ9G++/9W/+lfVtXb4kg/hJbzMyIRFeywYc/kukxX9Pe95z8vOJgzQQDENA5NJ9p9Ol1niBx54oPJiEINJiEnCMl4NSMbXB519CcpzkvJajPEOxIzvH/2jf1QJ3vvf//5qnMZisp0pYLD6xgyvccPhz7dKaJ9bnCOxFfIYe3QW/y5+W0ObSklmQ7hmpsrMXAhHtO2Jibj4/dtwxzdsKl3RzqsIT74U25ruDaWlL/bi67eU+bbO4qN0YdpKqyd0Q63F3Rs3lJdGJ8u67XvKdPC/r2W6PBReyM7A07euq6z3XlUIyBy3el8YoX53GdrKhjA+nes2VG+Fb+/prV5FiD1cmQqjel9skw7t2VONYy68Mm4+vrmtbtwxqkvGhZlBidjzMrFFizExDqkYtpvuNOV3Rarb2pdkJgOcZAffyYutDa+EYAvq47s0XqaxIMCpJCBjwm1h0z882SbLgbkgqxRdvuvsJ3Erk8dQOMtJHNWcR8CTHIs6PBB9u9av8biNy3AaU+IUC8B2Ch4gRrc6jAxFF/BSfbzRf8owGvQPpNGg38SXgL8Z+y0kNMKb/BUAHMZocYDLYmHxQz/PCk1Ztw5oSeC10id52oRh+8WwI791qbiClxkZEB1evsuEeQb15je/uSI4GYYI1p7n4sBKbCB33313xUT7cQOvMxMRdeKuFtDCJWUUMCbvOEin+41xJt4YCFUKijdF/UomN897IfbyXgrVnvBbberuqHbGD488H2TyVT2jG/eNkQvDladx8UGwmcpTmZ+PdmEl5mO+Z+bCxfawXMt89dtODIyvq5UwKkcHx8sXj58rQy2dpdWHyENR5mJiw6xVh6uBqLTF1qijdFYP8I2HF3Iktjcb9+yrjNbs0EC5afumsrmnrfSEkekIYdrU0VW6gu6JMGx+d2kq0jGVZW56PryXyTLvB/GHzpfZwfNlx4ae8vA9d5bW+dnA3xqGb2O1nfNwXgphROGg1ecOTy7+ZjPBEigLebF6mxvejL26xUaoDG4EdfAYX/GY90GQU6HxVzrz6tfAvFIY+QnolA/QAo/68lPm9AsP+ci0RUUdgayQbWnAcNb7gEdQTg7gQYfFiOwJziHhcKdHW+kcs2DxwovsEx63rNVlIBlHdKOFjjH26BSANomLPMKtvnbKkj4gDa+dhfZpZKTFyhKfMryQT48ddfBqXDNiiTd5kGCe/+W//JcVrXAYwyc/+cn7LxVfhpebwIAY+PsvJSt45JFHLisrJWRQWK5wiS5bMOcub3/72ytlrQ8A1IlaLYCboCY9bpETeHtLMQ/FpOetTPnSGUw+IeHWmigG87d+67eqNqy3rVJ9YqXVSyZ7viTW+OqEwk9ltLWGQM/Fvt8qGooajUIIIoQhYZB4Lp1+miPaBIPD4JRyZmym/NlzR8onY5t0Yr6jTIVXM9/po1j68MZvuO/V06cxwZ7ynQ+F6+wp7WHc2no7ymR3XO/aUwbXbS4nJmer95MGox/9rg9v5NC6zrIP7wfHytjQVBjC8TIT6ZnzF8rswLkydf5M2Rw43vOON5f2thhHz8Vth7lrq7ZGFxeHi3H0H38XXZj4L4I7TGQi+UTgCBoh/Z//5/+5+k60+fk//o//o5ofCkWOeBPpKRLsuqwkLCQzZEsZXCAFHw7KIL+OK/HIE9ShnOpTIsqpjnGQJ2CblDQJ6guJS5l+XOdCpNw2Az54lcFHZrI9mcuffsaDlE/10vMSw2ce1McvbQFa9OtanGOl4FkHyIMDDfhlwZdXNy4J6miLHkZa2sGzehZqcypor664Hj70oQ9VugXMO11rBl/jycTAX/b0rwlABPeRheO5GKDb0lxjFt/qhUHAIJIIhF0LYH0ZCZZTMFHoxJC08jkR0kmHa3Vs7dwFkQYmE/0eJPM6RZ4xAOMwAfowASbfC4+9vT2VpzE5OVPOnD1XWjtayvqNvWVyaqKy3D7UPTcfnmCZrL5j4hu483OxmvT0l5dC6b945kI5FQZkcuPmMhvbFz/INhc0zLVYgUNIoiz+r2jwPZfZzrnSvi68iraZ8tKF07Fk95TJcJN628OYrOsvnSOzZWNbGDnvTXlgLJqud8t6eLIce+lEeFyDZTq2N9PnTpfJC2erx+Pf/eaHqyeJ+2JcfgA/OjaBwbMQ1Ia5SyGrpxlnQsxo4I+V1zyYAweyPEV7dguB8zn1eInkJRVBqAv+UqBf+M1XnR7yQJFya5BymLG5Vs7jIrM8KLSSCcaAwSPjwLgYpEalBPpKoIi2I3Cm1wESZ8ofmWG8GCBHCtplPrp4X2g2Jvj1ywNBozxlAE7B+BO39sac+qe9/AT1eEvpKRlPGhx4Bdd4JJgjZzTwSifoF705Lumf+ZmfqcYCB90Ig/fuMDqHLzW5DF9jZEAIwR9GdPmZGVbXvi2t2z333FPuuOOOas/omhKyvkksWIngrBT0iRGYZiIIh0FiZDKOkAgYhRZtWH1j4NbWP4T8tre9rXzP93xPZWC4s8ZhsoyFAaJAcJtMbXyFn2C0xoo/NT1Xzg8PVB+z3rChN8yCB968ExPGLdLOZPq37ijtG/rKieGpcnhwojx5dqgMdfSE99JXZrrDuDAy7SEk3qoM4xK7qsq8zEuIwzOZb48tGu+lda6cuHCmzEZfQzOzMelz5cadB0v7VBiH4bHq3KY3DEhnWJnuGIPnZMbDuFw4eapMBJ2T58+Wnet7y7veEgYmtlPbQuH8PpD+GE3TZ+zxb0FI3liJzYG5TyHMgO+UiqHh8TLc3/qt33r5vAeOuoy4XgqyDvzmWPtUDrTATXnQ1IjPvKFRXXS5pizqaUeW00jYhsOhrjr6EVLBGQrGk/K6JkNAfbRRcu1cKxfrg8ySQfXhV0cgV/hVp5thRpPxqK8emuGXTkPjGm3kM9vqL9Pa15/E1UfyKK8zqIMHDLaApuwj+SfQid/+7d8uv/d7v1f1Yf7V/8xnPvOyXVBCUyPDGtW9GUrGyJgcSu12l1UAEQhjhBDnOiEHeS3AoE0YBgiYZqAmkrHJScRsDDGxXHc0u7ZSuT2vznd/93dXwV00270UfMy0Qhm7yTaJKTzeydlQ7f3bykTUuzA8WCamxqoX8PwsSPVOUPgh07FVWrexr7SEF/O5IyfKZ4+dLC+OT5fxMCyz3etLW2yPgnFhGGKyw8DEZqD6nIPf1w41jkR4Qy2xKoWR8b7QutjSzHXMlmOx3WnZtC58pODF+FTZvXN3OEJ9ZWoy3P6R4dITQ1jXbf9dqudidm3cUGZHx8uRF58vW9d1l4fvvqNsDI9nx9bN1W9LmapgVfR3cezVg3ZV6uVgTnNezQH32LzjPV4StFRE5bmdcD7D0LiDx4iDxGWOkudLQSoP3GlkEodtMg/FtTJg8TPXCRRFHfSmzKaCkyEAJwOiD/NNXgT4GRVeMLkwTv3oTz1BHlqk8UCQl1sWuMmStHx40UBeyZd8dGjPaFrIlGuHHuNJmU8+C8aVW0/0AHHywjxpa5zGq780MPoTtHWtbzsXAd0g+9QXmunSv/gX/6LSDW3ZhZj7pl4MaGpkQHgHH4yOL7+ZjfH20W9605sqz0GnBmGAOtO5CUQswLAc8NWCgcNXD4QnJ1PfPBTGpB7SqKQVVh/dBIY347DXawTeWCV4OWHaqW9STB7m51j07fOYG9dvCIlsKTOxZbkwOFB8W3djeBBeEfDm9MRMS5lo6y6jrV3l8y8cL8+dHSzDLbF69awvc91hjD2IF7zqDCGKHXn1wW4hWoeERD8RZoKVs6xO9O/DUqNzU+XE2GgZLLE6ejhuLIQrTFOoSAhRbFPCGE2OxR59fCy2UW7RtpW2jgitbWVTCOz83HS5cffOsjvmyScInB9Vh8sB1fgujVFayljzGiQP8ZrQUwDCyLDjlXLCLFZuDsiLMxlPVZMhrx2kooGqr0v4G0GdelniFJsT/QNKDygqBQLodG5ons055UpvF/3oFjM2Fiz1KbU+ybDnpygnWeEJSGuj71TmlD9t9OE68zI4h2FYLc4WQbHxS6Nb/VT85Ilx6VN+Gh394mvyFm6xfslrLq6N/JRGLwOJZ8kjeXAnH12LBTyh0+YUTY3j8qWCxx9/vMJP5+nipz/96aZeDFjQyDSezeQAKSbiEI8Qk26yEJGn6gn1wV4NwJMClzj1jclZhrbMS+YL8rMOg4NOjCX83/u931udHahjQuXnhLPixikkwKO9VwSUuwszH6u/52D8aP+m8FiwdLqls4xE/OzIRPnCibPl7Jjb2Fzu2Of7mLjPPITyt3YwNLE/9hcxoxVrYRiWWK2DjdNtYcDCqDx37KVy+NT5cmRouAy3z5eu9evK9NBI2TA5Vw6u7y+902F4J6dKOyHr7Cgnjh2pfs3RawSey5mNMXR2d1bfuekPIfNRKR/f0h+5JtrVrx2m/xKZyW+An4wvJTPfIGWA8lkV8QP/rHIMDZmgSB5Q48H4nKnbu4TYtjQVFWTcCMlvsblkMBgqtOnTPOnH9sYZIQWQD7f8fCvYvBuDfDRSSmOh5JTEeYlrckAJLTiAYlIgNMOddKZsoU2QTgXMIA9uCzJ64YAbDnS7Ztz0mYquHnzStkuZnzjVFYylnpdeigURfngSXOOJs1SxazIuFkDWFwv61q9QB2V44rY1QB+jGXxc0IsBCxoZ0OjNsOqee3BwR+hMEqEjaFwmIaFubK4WTBh8VkRW9L//9/9eud//7b/9t2qFxGSCgXmYrq6JMGHKPHbuvRrnAuq4ze4gEr3G9B//43+sbrd6FNxkEToMhUd7h3tcfu1NlJ9J9bkGiuk+h/MXt7LD6Sx+lmR4rrU8ffpseXp4rEz6uFRcz/tmS/y1e0kyhKzyRPAotlZ+One2M7zC9pYyGop+NjyRw7GaPBvG5VTw+ML4RBnTx2wIFl5MR3x+sHSOx7ZtNmgYHK1+KbJr3YYyOjNZTnqT2icoYgvmZUgfPa9+tTLCbPAF3eiYDyNTfbkugqeTKeZQbHmGw5iNxXV6gXVPEOBtenvyyAAjQ4nwh1wwMPn2slXWtdcN8NnhL/4nPpACXwfznvlWV3NhC6Zf80buGDV5cBF6CgyU276ZS8oHl2v11FHOAPDO0Y5GhiYXFrLBA5FvfPoxbn3DJVByciItxif4GRcPo/KM0I1OQRouvNMGv/VJmV0baxoP26U05NmXvoWsg56kKb2jxJN8Szm2ADMQ5keQn+V1cE3P6EnqMFzy4f73//7fV8ZRHv4xSI8++uiCXgxY1MjwZurPzQBK/Y53vKPqSGDpCaOD4JxgjE4CVwOScenOeoAOfMu3fEvV13/9r/+1+uFvrqkJNtnaoMutRUYEgz32biIEE6utw6tf/MVfrNxjLqpb8QwWYTA+HxLyLIC7UT5/QWB9KNs3STyTEhobTIyxhuEZDe+i+OB4T2958uz5Mhlbo5kwPfNhFHyrxPcoW3qCR12xkoTyd7X1lNnYQl0IU3UqFOiF8wPl8PkL5ciF82XAt1Dmw/DMhAcWbcdGB8to0DN26mwZPxnxwIUyE4LTOhvlYcymx6bK8MR0ORJjmJgcrd6anp+aKd1zbdVPqdo+tYQh89PZo2MTpS1oPz8wVM5Gf7754s3wydgGVl/zi+AnPHwuIQU8BZqCEFj5hNu84JV5IbzpCZgrafXIAvmgOB4bYPD/wl/4C5XnCxaSFbj1xWgxEK7h1k5/yjz0BtCW5xKAUgOLBmXNbS88ueqTA3RqQx4YlFiRK6Pj2njUy+em6jIoGH/KmgAf42ms+tSGIuov+2ZU6IyY0cQ7bckiXMljBggNaYCUNxoY9dVFV/1FyTo/pZUrs9hq6xrehByPPtCDB+ntyAfKbD8tFIBRo++f+MQnvnZ1aIBFjQyIDj9Y3zYZPEJNtNXARPtODOXOASJOWG0wUSaeN+Op4p/4iZ+oHgA0mb/0S79UTZp8E4wOrpw7YfkFdR/iQidBxXS0UwTfj/n2b//26pcz04vJoD7DynPi5hMy34PxY/WV++vR/5gHX2CbicDrGIwJOR7egAfrvAzEe5idizYd4bp2t5cNbZ2le3K2jJw4U5558XB5+vy58nyschd4O5v6qt9UnpyIFWp0rDIsQ6GcYydfKjNnzpa+mLIbuffnIn84DKE3rs8NlInwangl0xNj5dD+3dVX3yZDADum58qm8Gh6ujrCyDgvCkMThut4bDEGvGU9H+65LVtbrOAheO3h3Zi6QBXh4nYgFYCQC6lUGQgsg6wO4az4Ekhc47P25sNcMTK8Ge77d37nd75sVa3LjLaEneGnSNqbV/znVeiTt5EyR+jluUajRQUd6BHS0KgHJzzZJuVVQGvKBbyCOgyPLZmbAzw0IV/IhJsh4iHTC9d0RL/ZlgFiEPEDHRTUImgsdMp49Suk8SHv+s85SN6LGRnt4WfU0JFgHOrByZjho60m0JcyNCbALU9s64mmnDe48BQ9P/dzP1f1jSb9xdb1a57ubQZLGhnQeEvb6m4S7LcdmlLEnKS6wEiLQeYnZP5yICcbYNp/+k//qZpkrzyYLAz78Ic/XBkbhsR2ztbGhKPz93//9ytGO08y+ZhIKX71V3+18nKssOphdK6a+jFJAm8H83lw2nfG5E9NxpYptkIEobobQ3mDm1Pzs+V8eAU+uTgbWxIP4rWP+iasB/LCGIVnNf3EV8rAH/9JGXzxmdK9oatMhvJPRN8tsd0ZD7zj4dFM8UiOHC4t50+XdbEFui0m9S333F0O7tpR+jdsLCePnS4j5yfK1NhcGTwVnkS0e/i+28uNu7dW26KQwOpj2GOjQ6UjDJsfie8K4+ZjW+id8qHsGEtXh/OgoD94K5glb1jn8Yzx4gsg2HktzpCrKeXBO/ORykthpFPZnIGZD691UPJcFAg0EOuHIbK9ML8MET6rR470SWn1q4wHAn/KG0Uyx8oy6DsXF7EtgbRAtlIeXZOB7BOkoid+fSlTlxzJd61Njjvz8lpwrW/16Ayjk4YH33JLqH/9kck0LOSQURHkCWScDjKYxqw9uXVuxYgztGk09Ekv9EUX4BSSn+kZqY9mvK7z5Rd+4ReqMqBffX3605/+mqd7m8GyjEwQ5ZY2I1P9hAEGIJxCW02SkDrkhNTL8jrzss5KAJN/5Vd+pXIPPd/C8nvmhXfzwz/8w9XnPTEoJxzzGCXCoD4Gm0TBCTkvRVuGxD7aA4YmLZmsvQNEe89v/MZvrK5NsJ+2HZ0YLb3r11VKOzc3FcyMLUPkd7vdHMrcOxfeVNiX/vBQ1s9Mlc7hgXLsk58sW55+ruyZmgxj0VG27AwXv6ul8kDOnzldBoK+kRMvlY2zM+XQ1i3l7ltuKnffdlsYlz2h8cH3c1Hv9Hh58vEXy7njY2VicKbMjYQgjo6UG3ZtLFvWd5bZcV/qGy9Tnt8ZCqWfmy7963rDmwm+dHSWVoIfNOOlJ5J5MsbaFmM2H7kcmB9zLRiz6xw/wRRTdApjNSV8rvEWUCp8lMdY6COfCrf9dAbGcMvTB6FXh8IRaLSoW1dUysRrgFPdNDAAfUB7Y6NQ2ospLHq0Uz89BoZOHZCyyANJY6kNvPrKcmD8xslYKTM+fegrFz5Qb5tpsok+dRg/OoSHDKd8fcKDDvxOGsml9uhnrMQ8DDsKWzC8MSa8VBdv4DYveGzrxgNhTMhzGhmxftI46xeOpNdnX5xJAjjhC2/woOOUKnMJWJaRAaGcP1vfNrGYlO+7vuviS9vJyMaQII3ohMby5QIh8YEcTx/bBklb9dwp8suXJhqYLOcx6v3xH/9x1e6v//W/Xq0cmI35DrFt9WyTbIec63hz2NmOVRmzCYF3nexnfcTL5Pt8Q/U+0mx4HdPhsobCzs9PFz9J0jY3W3qCrd2tsS0qrWVzlG1Z11m29sU2Ym6szD33dNkfBmRTW3gBrX51Mgzeeb9LfbZ0BHv2bdta3njLzeW+QzeGV7Kr+hhWe3hHLbPj5cLJM2Xo9HCZHmoph586HkYktmEjoxHOl56WmfKmew+WEN/qMw6zY+EW+6WBmYmyMbZOPoa9oZfgejbn4m1NgkWogGshIdMphJSKcDIsAv665j3maqoNISTouSLWDU0qrPr4SX7wHc/NWxoLdOmPIdBGvnZwmA919U0pE1KeBAsKJaHsrik1gEu+cm3RSLmznqA865Nx4yQHIHlBoT0vU7/ThSZB2njhyfGo41oA+KQv4xPjpzGnIaDs5BRvfTOHYbBVE3gjrvGbLOI3j93RQNbxTBs8xsZApfcE0kPXJ/oENKDZOOETu0anRflDH/pQRbv+0BRz9oHQuY9UCJcByzYyIAh/2d2mPDU3SAKQB1oCRrGyBmRi0moaUF2AXa8E9GObg/l/6S/9pfL//D//T/Uk6d/7e3+vwmV1YVgIgP4xy4qJJk/1JsMJj4kSeDDvfOc7y0c+8pHK+MCt3EQA7j2D5YE9Qu5OzWh4Dj09vaWrd111tjExMR5boxjrdHgWzlZabEtmwmuIrUb7TGnpdBtzqpw//mIZHQijMjdZLoS+z2xYX9Zt6Cs7du4ph26+rezbubts7OoOgxOGJQTPR779oH/LTBiX8EzOHj8a7c+X6bGBsq5jpuzoby+37O8vD95zoOzYEl4MAzM+VmbGRkJbJ8v6rtgqWJnCIHrwrifG65vFAP+NE08JkXlJwUtQh8Lnamc+8ZJC8SbxLgUY/9UnqOqZC20JLQWn3IwaXDzO3DapQ3jdGnWGRum1RxNFTLq0ZfxTfuTBq9/sW0gjo8z8C8rF8IpzPHCgF05tE5cxoZvBJNfoINO2CbYh8tXXh6C+GO1iAA9QL3koJC2pK+hIw/2Zz3zmstySTcZCWkg+6EtZGhDpuoET9KG+YMy8HW/Ge12B4UBP8ivHnePRxtjV+Xf/7t9dNoYMH9169NFH310NbJmwIiPDPQpLinOXfy8lXyVHEKFidEwKgTC4FEzlGEmgDQZgWA5OvBhkG5Nru2Rb87/+r/9rxVj7RbcbTY7zIoaA8PNIWHjuHsa6o6EM0+DR1iQRSBOFdgLEu0mlQztlkJ9Gxjd+vRg5Pe2TDxvKjl3e3WovA7E1uTAwXCZiizQWW5uxmbHiFyCr31sO4YpBxvZoe+nY2FfW33Cg9Oy9obT17YiwvfTtOlDaezeV6RmrZRiqmcniZ1L9dvacXzicHIst2Hzp72krfetays0Ht5U7b99Vbr91Z7l5f1/ZtC62MlFnKsbmVw3DWYntkR/K99Le5hhzeDjzF3+03YpEEPHUvFjRbQ8SUjiVC+ZQoBDmD1/dRaEA6tVBffPKU9Am9/GUgALKw2vz4tcOPJ7Oo2HgzZPD4PSGzI/+4DMfZEpaH66l9Z9KBeSbK3kUJmXMtXED8w8Sl/6yfT1Wrkw7eNHOEMBry8BjME6xseElfMaqPYOS/NGWfKljHHTEwqVetvEUOtrwB14yjQdJE5DO60xrn3FCXusj7+gxvnTEWNAmBupJi+WL0eG71+Yc8JDMRdD4VWKWCSsyMiCU9ZH6+Qzg+vp0Zd5C5tJhkgligHLAJo31NUkGYWWQ51p5HbQBOXD1gHY8Gfty+3n4nK142MuZC+G3KhIqTCEUvtKmr//lf/lfKhwmmILArQ7QHyuddwmAcsJO+O1hGRnjiYJgXHuZmQ3BC6HZvHlL2dzvll5vGZqcLi+dHyhD03NlJJR9OLYzo0MT1VvQA8Pj5fR45LV1lYHW3jLdvaV0br+htG/ZWyYiz/nwZIzVr0jOhVc07ydKQjjnJ8KjGrvo2fhJ1O7OmdLVOVvaY8vV4heyqx+I99U9P9UShiVo7KZgLa2lt6OzvO2tby1333F7mQja8GNDGBr8ScFiYBhhwo+/+E24lVkYXBM2BoqngUfmDOBbPdSNDmVxZkGwKWF6DAI+MjTOwhxSppFzl49SozNXZ3OHXnnuDCXAo67YWMgIWh3kqy9fnhht8gRjcq1PY9JP1qlDXmujHwsSuc4zFG2B2PjU0Qad6NZ38thipT9yhD4yiD88M3zgIQl2BeQPj5UvBEkb3GhvjM2lxZFx0Rc6hGzXONakU4w/PuRmNwCMmU6Hni/60N1C8PJlaJkQ7tLLfsaAov7sz/5sxVyrU33vyMpnGtNYdAwwIJNCAAmRfHlCHTAD0wwcA7KuCSTAJuybvumbKuVwmJiCaDXTj2t1CYr22hBEeCkKAXNt8uF2TpN9CtrrG125UiHRb+t4QdKzJS8881wZCMPS2dFTDtxwY/V71eenwrObKWWgvbeca+kqJ8any4tD4+XY2HQ5GvmjG/tL2bqnzKzfXEYCz2h4MFPV5zjDe5kaK/N+FG4itjwOcWP744ne2TBQc2FwWqZCIMKI+QREmW8rM/OxkkffHbHN6u7pvnhGFAbQrfNbb7m5bPNriGFsbti3t/rZVgbDGPGFcpgb80ZZeKPOG7jV6jGy+Kge75GCaZsh56sxToHHY/LBo8FLfciH82//7b9dbZeAPHwm2JRZO4pKwMkTJbWg6NMcmmPzBbd5yf6kzWcqTeYZK/zGw8Bp5xo94qVAv/pIQ5V5qZRi/eoH3fpJGpSL8dAYeEG25B4EtCAar5CGGI/pxkoAbQBNZJ8u8GLoCtB/HZI3SXcG9f0SpBsiAP/RGFutDzR+B3y5sGJPJqHxfAZxfuTLliQtsIHn5GB+Co4042KQBiGfIJgMeHJ7JSaYGCHN0lMArrU8ZwLauOtDUby0RfB4OPaPVgn1fCuG8PK2TLL+HeZ6ziZXFc8RePydQUza1ePd5CcLlBMGPxg21zJbfLPXG9kTIVBnwhPwENvmbVtK94aN5eiZ82U4jMBM1/oy17O+TIaSe2J3bGqyzHXGqhyGZWK+tcyEQZiZCwMbeGYnxioD4xcEqjA5XlrDsLTEdmlmajDKRj2ZGCtDGJXWWDU71lfGxYuWHbE16uwIRQu++fH7qdGR8tD995c33nNX9ZKkO19d0S/++FF8fE/Di+fGZQWl0Ay28TIy6lEGh5IMMp6Y04R62ny6FqThN2/wMyqUG//1ib/wMha2uCnwHk0gQ+aV0pENtOmX4jIK8JMFaQGQKzKjLwZN39rAC9LLgA9uZxS8EbKqjvz6WJpBlouFHAcPJa/xTsyIKYM7ZZoS4yNZRTf6BIC3aDJmNCW9y4HsW1+8Qk/E57ZImfEmLjRJ53U9DewK3CgBDB6PKgzMI7GlXfSp3sXgio2M85lGQ4PZ3DNW2gTmBDcOCGMJhXLMr4OJwBwCI7g2cZjG2/BkbgqXCXHrVIwZ0lxPTKUcFArDCDbDI187AmW/y/XHdJOuLQPjWgD69SlJ9a3i2qN73bqeMj4TwjQfdEbeXAjRVAjV+TOeMm0tu/ftLtPhrbx08kIJx8WGpvomTOxpSpvx8UqML7yhmTAmZdovTY7HXimMyuRYaYnrMhX4CerEZGkNY9baNhYeymRskVoqj6mz+6KBae3gxYSQlTBe0WYqlHl9V0d5+5seLPfecWtsm0LZWkLYglY/h+ts6PTZs5VQ52KAx/hLqPCKIjDgrpXhT7VNvATmLT0cgD+Ncw3kKUtv0Fzbppov7eF1Z8l7ZK7Nr3mzaJCR3MYwGOQJPbnFMQ/wmXfzjE7AMLrWB4CHwqrPS6Pw6vIWGC906SdlcyGojy8D2sTK9AuXQG7wxpiMH53S5Nk46ji0TVzoYNyNE20ph4tB4jCm8DQqeZcWtM8YiAVtErJv4Da1owH6h1+eafryl798+LOf/eyynodZCBbm6jLh3nvvPRBCcPFxwkuAkZ5NofAJ9UmqQ1pgE0AYCYFJSkYJOVnaEjLnB5jgCVyTqj1BVFcdkwSsaISNQGEkQcj9KU9HWa588OXql6sL4Uh3Xp5+tGVc/LCZ/qqv3wXt6PDrAzNRfr/fxd6xs3zysa+UF06fqz6BaWPa3h4rW9SbtNrFdsbTwvFfeCFdVdvWMDpRUGbGY5sUnk1v5N+4d3e5KVb3nt7Ocv78uRjDSDl15kIZGBmL7VV4IWgK3H5gvq9tvuyKrdGdt99R9uzeFdu5ECD8xvvq2zQXV7UnnvhypXgMLbDq8gwYGGcCIOfJGFMwc/y8P4rM8FAMbZSlsNaB8cLfvCng4Tv1zYM26DAP5t67aF4R+amf+qlKhpThu7lP/lNenk96BwwU/K7NofEZj/quBfKANmXpwQH1gDEA+HMcYiBdzXOMG058SN7U65Mt2xR1kzZ0M6qu9S2tf5A4EuCRR7Ztc2xfGZosS5qyXp0G4/DIv0c5gDL5mUa3AEeOQTrL1HX4bkHNcXrMgBcfeS8n9Argij2ZBB7NroZfOSAwrKpvAyejgEE1Qg7YwAibCScUtjqEXrlJwgiCSaDUrz90l3gyVh8ugfFKIcJABkz7NERO3NUnEPIz5CRxYdOrEioj47wjjIIvyKnnU5Rq+x3k6TAOh194vvrd6H1795RbDh0sWzbEiuxwlhGdGAnHJTyU2enS191VNoTXEYhKmJnSEf5Ie3gt+3ZuLffdcXt5x8MPlNtuOlT96PtGyrwl9se7dpcb9u0pN924v/T3bSw9HW1l/84d5Q133lEevvvOqn5/36awKV8VsvhPqgr4TOApPb7wZoyJUsjHd22Sn3iRaXyyrcQzBgZ/KRUc8DYD7RkkfTFk2lA0+QwG3OYRPt4i7xJP1ac87l5a3QXPRWlDWdEMh4VMPfnGAB+a0MiYMVTw6Zc8pVKpx+tGOxmCKxWMogvp9aqffBCqOY+6+km5kK8++WJw0GJMYn1Y1JRne3EjyFMXvuQVQJP+k44cu/7FDnhtc+QnfiAtJO0ZC1murkc8eDHa44UbOAzMn/3Zn30tkVcAV21kQEyIXzlA0OVb21YtrpdtCLc4B9YIyZCEOgNMmNVBnVwRpXkwhNAEEiKC4Fqc1+qJtUtjZLIYQDHjx0PiGZlMeerrV9Am3d5UBsFECECsH5MtUEJtKCu8IyFsHoDr6WitDMW2MAr968OI9nSVm8NQHNgde/PO9rJl47pyy8H95c4wSHfecqjcdctNYTi2l3Vd4V0FO2yGWmLLE2IWW59SvQrQHePZsbm/8nT2Rl34eyIv6RQIVSOgVxleUgJ8kGcsaHeNF+rUQZ1UPu3wJ5UAb/GuGcDDoKXCUSDKrz1l1K8y+NGbSgvw0RmDA2Iv5il3hvPhD3+4UiqrrTMcvDZH5oAX4JGGX/u1X6ueo4ID8GZB9uPWuRdm3TQgn/L1+xu/8RuV0ULfJz7xieqQ1oJkbuE3BuVkR2BAM609XjCCtnHZluGWjxfZfzPAC3UYQ33ZPtblUjvt5RkXGt2e9vyL+uqkbIKsKz/bixPQy/thYNTVDwPjbvFqGRjQfLRXAOG5eBr4ZT/qhEl//+///crYLAY5cANNRkubwFRcSkGQfIc3z12S6YTd5GO0/DwDAHApA3BLm3QMJpwEnACYsJwEIYWKkbTyqu9akBb0AR/6CJ5YH4lr8NyZcu7YkdI+E57S5ET1ge+dG9eXm3bvKFvW9ZaW8dHSOjla9vT3lpv3bCs37Nhcdm/pC8MTK9ech/BCcMIGt8YYnakwMvNzsWrGlqo9rqvA6AS9HdUbjRd5B/ClGShnkBljimGchAsPjI1BSN7VIfkiqAeMVVuxsFCf6sOJj/glTfiBa14HgIO3iiYBH22vGD7nA96+/7/+r/+rep3FYb7brICRcGjtINlDlYyYceiPwuZ2Ge361R8DYs70meCule2aA36PQuCTN/DRyyCiSXvyZv7Ras4tZGTONRmFPx/1xxMh+0FDvc8E+QnKnQ/yfhh1sg8/PqoHH94wwPnwnvGhSayekH0n1K/14Q6UGyDA/DPabqysxhapDqtmZABDEwN92e1tHs0HPvCB6lmVOuRgk7liDBIwAFMZAelcqTDdCqGtiTbBJt6kSlMadVP5gcmQJlAEz8pCULij4gz6BdL6ZOC4twTNHRd4cvLg12/iTTrgoHRViPqd7R3lRBjacydPVYyeGZsoE0PDZXp0vEwSzGjbHwbv4L4bwmvpqbwUBsTeq6U1PIPqzCYyvent+78tFCVMTQTp6rraBlVNqrp1fqZQJa+BtDEy1OhGP0Az+nkKFod6G+AaLxIfHghpULPfhKyXAU/1kW2T7/hprsmJOL2aNOKJSz39CF7KZUgoGL6TBYaIUTG/+tEebcqElC9z5vY8WVKeHgb8//Af/sPqcx7ayyNrfq1DfXjVJ2NkEe2MG2PgkJwR9AAovPhHeRkydyYZA+MHjXwCySM4k071nUtRfH0ygGQy69q2MrLK0IVX2hq3ctDYV15r4/wLXcAWzRmQs67war6WwKuEVTUyINzYw42GxipgAj1LY5JNKEghqgMGYQbhJ0C5UgCMSAEgHCYF4+HEOAFO1yYpBVM+QySPsBAS9UwOfAAu13Crn8KPdpOgLA0K/HBIo1cf2gvScFTGIPCa72MvHS8vHTteBi4MlsGBoXLy1OkyMTlVtu/cVW659fbqN68ro1EYEvRY5WOuCUWE6KHMzRO8tjAwzhRitQqZDU5Vwc/IXrIy/vsaSOGqCx8+EEhjSMHM8RuH66yfMUXmAeGdNvhgjlyLQbar94mXYvjF2gK8r8+xA2VzpJ58+M2BvAxwUQ5z5FvTcCS9yi/yvqVSUPnK5SuH0/MfjAPDAxfDqdx8eneNYTGHgAFBgy0FOrQndzxhwSKU23P5DCQ5432oaxzq6S/lDCRvEpLmehoNAvoYGv0wNBZKHpJnWfRhXBmSR9J1yGuxtm5xM4QAfkbS2ddqezAJq25kQDNDY/BeB/AqgMkFhKARMFhdgqcegXRtAim7tDomlSsM1MVwgVC4ZhC0T2EySSabsDBM8KVxAOpoq53V3MrK2zEpFIArTmCSJmDSCBJ33G1f+1nuvSeP3/6Ot5eH3/zm8uCb3lIeevjN5b43PFDuf+CN5cBBb3rfXe6Pa5PrzlKM+mK4FFUHyRETjcuBELaqw3iFEPqcw6UyRb5yV7Wvri8KavISnYJrIJ18MWZ1hORFXSEStDVW5w2phPiAX9rmNVA3+6N0AO6cu6RDbE7RkrxnsPTvPIOSi801w/LBD36w2r782I/9WLVt9r6aftCTOIE8tMg3RmXwm1NbD3iNRT+5gDFw+qZ0Cdqg27mHxQYe+IyJXIjJiLZkTnvbDbj14RDbDQpyo22dxuVAjg0NjB8ZwwfnRunlC+plWmgG6qDTdjDnhCG2zXziiScOr+YZTCNcEyMDFjI0TvR9vNsts4WYbiIJHEGRNmmC+piOYdIEgtvMYIA6Pn1pT5CUmyjXVoJ0nwWGKesSKkJDQHxgiWHh/poMgk6w7dUZE6uoA2gfxvaQHy+Ly8yQMTqU8cDBA+WW224uu/fuCrr1NVG2bPb7PtuChs7SXBxiHFG3GkmM06c92Q8P6w2HoA+HgfQi5skTJ8vQMPc5hKwyNaHA2lyCFDxjlM48IC95asx4rC4e4W+2A9pkO5C3lvFLHe0pHM9CO9fKQCoifsOd86APYG48Ee7wlrDjoS2HW+t4yFPI+YabTPCGlf/Tf/pPq7mRh/46oMtCQum1E+BwF8Z7aWlE4a7fwVRPHnyMChzyKLT2xsYo2mqSO7FADh04ky1tPSGbH7UydpB0NINGHifk2MX4hvcCQykP3dm2WfsENNE7h93GABwBkONHH330F2Pb+TI9XW24ZkYGMDQxiLrsV+CO0d/9u3+32rM2CgjAPBOCsRkwlUApS5A2wRSaYchA+DCRYVDHxBA4h3EmAz6xvsXKeDgUQn2rJ0GkhBTK1iLdY4rgViuD4hoOgicND8HUDyH1Scvz58+WkeHB0tvjQ0WbYsux7uKTufPGTeguCR4ZqQI/JfK8hd0SyjE3U86cOlkef+zz5cknvljOnHipPPGlx8uXn3g8+puIOupRaobCtuei0KLFKp2KbqWt8w4P8I7QGTtQjs9pMFxngDNj/MCXVGLtKRgDbduhP8E1g6MvcwHEqeRwuVYuj0LmdfYF9EFp/TLl+9///uqWKxr1qx069C+QEWPShnFQz9jdnZJvfvK1hPQ+1DG/xo5fbpeTUeOEh9FQx9jSo0klR6u5Z2yckzgXYoC0VWYMySM40ijKEwA8QiMoz7Lkv/MhgK8Moz4WA3XomfMroD4PGr3Bx3eHfl7xk7zLhWtqZBIuGZqX3XkyYe4U/LN/9s+qicfEnBATKABClyugW2v2uxicE6CNOoQ+g2sGggCmEYMvhTInGR5pMYEzIdxSfQlJgz7yWj3KCZf6FENgaOqGzvlFV1d32dzvA+vhucQYwukImglnrEyt0YcD3ct7nAwXExdvFs2HwB+NVfJYtYXaFsavq7unDAwOhSHcVTZt3FTVDZGveAGvT05wiwVGJnmEbmOWTqAIlCyNRQYGAk8aQVuKYj7y0DONjfw0NIwsJYUDz9CA73mNX/rJuQFJZ9LnWl3X5lKf2vt+kUXlp3/6p6t+yAODQXnNiXGSJ/OlDaPBy+DF/Jt/82+qt7wF33VGq1vYbokzMvjBAKEtt+Zo9C1puF3DD2ddrgTtKa5xoj2Ndxp5c5GGCn1pbOrzAeo8gBfkNTzOTuTrA1/QJC0kKJdv3M6Z8iAf33nnxvD//r//b0vo5RW9i7RSWNwMriKEMHh7+2Wf8cRkD1g5WCOwBDcZa5JMiutksokiGBTIKkXoGBRQZ3IyXTsxJTBBgPBl3ayDDn1x3XNFyzoJOXHy1Tdh+neNhhQuQLjgq4T9kjcUvVXlF+tcDP4upl8OhqvexMRkOe2QOIzZtlCsLVu2liNhdAbDyNx22+2hCLYTpjB4Nm8sF3+DCO/yrIOiCfLE9bERNnyxEqcRSGXlCeJVQiqclZxwp5fHS9SegsKhXhp6hhY/bUkYZnOmf0YCLvOCzqTnq/y5CNLwMQj68d0g1845PAuDTg98Zv/6kfbchwNe327mlZpj2zDngT/0Qz9U/U432jzN/eu//uvVbW/0WjTq77A5X/E8zj/4B//g8kGpMcKHn8kHdOKVMkYE4CV8xim4FnLcdcOeOEDyIGU384D5stDqG2S+usA1/sLtYTreizYAb2yP6NsjjzzyVSZfB7io0dcJWM5g9Nfs/wiEwzwfLcJAzErBxzRxKguGUgTK5D0mtwjdLsQ8QqxtBqB9TnQKSOZnPZNPSKxE2a4RtFPHBDIehFJdk1hXRv2gTz0KjM7sZyHcjaAvgbJuDdc7DTDjCh/FpCTGkAC3a20EY2Vk0IbWpFE9uMXKpVP4CXzWyZAANyOfdbNcGh5GAJ15piIw2rYP+tc+DTlaKKAAXwJaEpIW+NVjUIyf0XIW9iM/8iPVz3PYOuEFeUmayJD28OmXAUIDHGjFH3j1nYbX9d/6W3+r2iqlnNhm/M2/+TcrOpzFMbC5uOX8pheuPzQkLWgQ0mjneOWRmdxW8nTwFY4MIHlfv8Zj55neDbQlw1v8MB6ABv35fAbjqC1eWzDMy2OPPeb8ZXlCuIpw3TyZhBCUgfBqPhAC+bJv0mCIJxcZDQwksCaQANQZzerLq4MJJwCEkKdjItUjUBhvIpPh9QCfcoJjz0+45OUE10E9gogmk6o9OkwqoVFGWPTlmqARLrQ4xFQfDc1wN0LWgVOaknB9c1sAFyVOPtRxJp05FnWyXuYBMb7ZbqAVv1wzBOI0BlkfXgeOAD71lQOKmqB+jlNMsdBsbigFRQF4he94lLjgzbkWM6i+E4SHmefunfFZlY2HzMCPHwwJBWMo9IVmXhNFNCdoyb70r29bIUY7x+oZHFsS2z2GxZ1CoNy8owmepBev0CWNHjJnrshT1lXOMKFHfcEYjEtQR9/a1nkgT0iQNka6wTM0bvwUjCEW8WrBhQ+QG9t/MvuhD32oJeZ6yV8WuBbw1RG8AtDs5UpgAu2bvaGLqTkRQk4Qhps0EyLOYDKVmXCuMgXQLrcPKWTqwOO2pgkjpHDJF+oAp4AO/cNFSIEVibIQ4sTpuQYTz2VVbuXJ1WY5UBdKwFUnuHAZC6Nlm4A3ddBO/wyt/vDAWNXTLq+zLnzu8qXQGgPFMDZbEvzKPiidccIr4CtceIGnjYBPDG4aWsqDx+oqy0N4fSY+xiBx4SUeaK9ffXH58UQb/E0+AXTmtVh7/STfKVoaH3no0QY+dfNaWyAPLcqV4auY95G/1lGXJzjRbxwWA7jkMeK5xcwx5bzqK/HDxyAK6iXU0+rn2OAhFz6voj8P1zHkAL58BCAMj5sv1/Tu0VJw3T2ZOizm1fjAtJN0q6zTfQqSZZicDAcmSiAIme+aEplgSiPOuz6UFA4CrMxpewoByPbwZXBNUZWlUAD5qcgExF0nwqYOwdaHrY46dYGpQ44DqJNGFTCCruGiXCm8XGB9NOLMcctXDsTZf+YBvKA0xmL8+uHJ6Ft9giwPPgprDgQ0qG+lTL4lHcbCUDnb0FZ97a2olFJ59qMP82tFRpc8ZdL6NjcMlWtz5lodaXkC/EmDa+kM6JSnT30zvllHjFdJu6CeGF3wJk4gjxwwqvhFsbVXTzv0ppfJkHmeBZ3S+InX6sGBl+pLKzNmsbGZW30kTY2Qefoxpp//+Z+vHq4jHwA/8drchJfn7tHfrgpeQXhFjUxCGJqfDff8ZW9yA0aB+2cFcts4mZ8CksqfwSQKCSlM2qQgOHchfJSfglFWRqHeDi4Tr07mJ340EIRUNtfawys28VmfgqhnVUloJjh1IGz6Vc8KDic8aE2ltO9n0FzX8UmjOwXYNTrUQzvcDBWBhJt3oj6lwSf9EnSrMQVRpr4YrlReAmzc8DaC/nKbANBhDJQNDrQlHZTNWOSnYVSGPgZFHbTgt7TAm5EH0gAsBfBm38ZXNz7NcBhXPV/beoxfaOA5yMMTIG0c5ty49YdXaFaGL/oUkg94kPzAO8BLUz/7S8hr8+GJ3x//8R+vDqdzjh0zWOR8A+ajH/1of+jVij+VeS3gVWFkQDDksYW8Gm4hd5Bge05FXk6CdBqbrE9AUgGklZsYhsCkm2DbD5OZ2ySQcZ6rqMtoEBr44YHXdfYvpECKE4d8ymLiKUnSKm4EggYvYaPo+nL+wTgpQ6tyeAg4Q8MI5BgT4NceHVZVoD2Fhdu4gbS8NFwURmzMVlyel4NCxgEPxHiVd29SSRshxw4/vlE+xsxzS/rAP/SgQ0zh4dGHMvQYu3ECvJJPceFOPOpk/8342QhZBw7eDNqMt9l8uIa7kbdA/eyXLDKQ7vag11i1FcgawE98gwvvtAkZr8Yk4EMam/TmXJMZ42ykzbht1f7G3/gblfdiroE+eC+uw/t/92c/+9lX3Hupw6vGyCTwamKVftkX9xLchXKGQOh4NjmxCTnJIIXBBJocAkGYKT6jxRNwOJcCm/VzhTfRhCJxqicmHJSsDtlnCqFrCuSagiaOrNcI8ik346Z/MaFhUPSXMWGm5OpLE96kW1/qGF8qKZzqogEOdfCDMFLy9LQSJ5oJu+2jPPjxWEgeqSfAJW4G+sAjfaIht3bo068gTRnVBXgNJxqMAR25ups7OLI/dCUdy4Wkl/eBlhxTs3EshN81erRhDNzdZKzxM41qgvGrA/AYToYDT8iXseGD8eODtPrwOB5Qtw7uFv3Mz/xM9RMlZAQNcHqq2CF96MYjf/RHf3Tw1eK91GH5s/QKwAMPPODzET958erl4FDLz84yNsBEmzATRYBNgokzgdIml+DKy88CpOATnhQEBogQ+MRDGpnEJU0JKGCjgQPqwYcWgaBQeP0kZBt1pRlM+3dCpy76eVcMInoItTx0pRCmVwY/YVYPGB+lTj4wLnDCnV6C+mhUrt/0UOTloa/nRlLpQX2caWwbxw7UF4w9x6wPXpH62qJF38ZAWcRoMl604nMaNmPNeQFw1GlKHi4F9TYWKnToT7/oFNLoCPKFutEAeJTg2S4P7sGjnvr4aAzJI3Rro4znCZSRIXHOb72+8Ro3PIBH+//9f/9f+c//+T9X9YD+zD9Pl2dzJT9Tcj3hVefJ1CGs8iPNtlCAcnroyqv4Vn23NE2SkMKRCm9SKRmB9v4Rw2QylcvThnARRkqmvjMEk23yBXXFqeQUJSddWrk4V1+GiKDAmziEVIwULofbVlf0MISUO7dC6gFpkKufa6u7NgyKPuTnLW5lDIwydDFG2qhP4JXLd+alv8TDg8A7RqFON0i6U2HzOtPAeOQlX+SbJ+ORj0Zl8qXFyS881beAVrzAv+wn4wwg44VAm4yNB2hjy5R91XFlfWmhPgcgcTDkHnRLforRbxyutYMbaJ/jU8+YyAbjhPfSGcyTuuYGX/7xP/7H1cfx3abP8eMl7wWEJ/WBP//zP1/RD629EvCqNjIJi22hTJ63ZH3jlHdjAkw0hRdyVbdie+Yh7ySBFOgUBHWBFYkQyBdMsHrwpCDJT6GTR2kIB0GiIHUhq0PiE+uP10QRjYPya6sfApdtxfDpR12xftCUAskrkJ/t9MEgGkvSlMIsn4eB5jQyjJPtk20J9zv7TkicYkFb/aI7DQZ68ESQhx5Gm2IoR6s8sSAv27sWG6d8hh4Yj+vk9XJAHyDHADdeC/DkrV70wp0BZFuAlhxvHbxsyECTA3WSt43zpq/kCfzK8VqbzAPqSxu/W9J+m/2f/JN/UvUjT7l5zLus4b184Pd///f9BtJ1eS3gauHl3HsNwELP1iRQ1B/90R+ttkMUkvKYeG9VK0thrU8wwcqJrueBrJ8gn3eUBke5+mLCJg0ybgR9ZBkBcncgz4jgZCgJIUOA3qyrzHi0gUPfFJQCAfWUWSnRIaTLjbYcj3qMwx/+4R9W/Th7Us7AuF3+9re/vaKlEZI3+lCXEdCOouGvOI0vvLwi/Yh5mfpPRTcWeATlPAPKqA5cuZUxNgaKIYQ3ebEUJI/xhwfL0OkLPv3kXR640SovgzFlHv6l0XCtDZwOXcV4rC68FrGUL4ZAkBayrbQ451g6A+/KZyx8RRJ/gH4ZL3SKwwD5aZJXvefSCMubtVchPPDAA74n/ImLVy8Hk+mBOF7ND//wD1exPJOWk+oapOCmwVAGsm5jDBrjxCHOekL20Qj6yjaEVV2C6OE9ZW5DUlBCnoaCUlOWxE9pxAxeKixhVJ+wp8JkPwmuGTXuvrtIjJk+80DUeUx9NU7QF2/JGYEyQq+e9oL+so2Ycc9nfOpGxjWlFKTlqUexEgcFhF/smmeVfFgK0KkN3AyYGG/wDw36MW7PYeGTMeg3DQse5HWOTx6jJz+8h+qpYteMn5hBSc+LgdQmPZa6wdEeKDdX2jL2vpNjsTGXCcbL2OND0Ho45usVfaDuauA1sV1qBjHZh53XNHu+hqARXErrh+CsZiaWcKXiqZN1gfxMA3UIJVAG5AlAXobMzzLQeN0IWZ4CLU1AKQU6nKkQXMrIuMgHaFIuSGe5g0DudK6uSVcjaEdReEWUiKATbjxykAhHtss4+0vPEM0UR1/ap4ICbdQVqy/tfAugtZF+wAjUvUNl0vACeFxrD+AW1NUuDbA6QIzO9Ojg1xZPKC6jBScjBBJX0iUAsTbKxPCQKbJlvMauLToZHHXgVF+sXD14tE26GWq/j+QLBD7kxsCjWRkZQB8P89lnnz38u7/7u/2xpf7ZiqDXKLxmjUxCKEz1fE0zYwNMuJcnP/rRj1YPMFEOd45ywjOkEICMU1HhyDxQTzcD5QvVIXDKUpAB/GlsGEPbkdwyEGgKIh+NWV8ewZSW7yylmQeS1+Js59ara6ulfm1XKCkFFIw7oY6P16F+XfHSqDWCvPQibCXg0bd2xp4xUMZzgz9xC66zXhoSxoNhUV8e40ihlYmFbAcXOuBHB35SYNd45e5Q0iBOurJPkO31C4dnlvArPRU41XWdRjsPlp2j4JcAh3n11vcv//IvV9+3UQ+gU12GhefywgsvHP7Yxz7mYbrXtHFJeM0bmYQ0NqEkTQ+IAQG0gvjSPWEhjA6CASGox3UgBKsJ+siQ1wSb0lAgwiydh7boVk5YKWoC4Sb8KaDN6FQn8Ssn6B75Z2AYLoaKglJaAm4LwXAkbdke6FudPCx2ncpb7zv709Z40AfSyGQZEKcSGkuW1eslbtf6TYOrDP36MJfJG2ORD8SCuvl6BzzGb/snJGS/9bT6jIf+jENfxi/N20QLmrI+XuCxOhYKtPiWjVvQv/qrv1rdcpYHGCIGGF3SIZMfiK2YA93XhXFJeN0YmYRwPav3oRibENz7Ilz8mcQaUGB7cntr7qoVl9BQIAKTSiUmPJleDUicBJLwi3PFF6eQu1ZOkCkZmtPIaC/Old9BIkVoBurqU311PaFqJc7zBH0yYsqNn7CnAZHWpj52/aBDW+VCQtbLMbkDI53bJemkP/kKpPVpPAweUA9kG7gFddSlwMrQlwbAVs9ZhzLG0pZIG/XVY1jQm3RKM7iuG8cJ6vWk4bWltDWVhw/4yMAzFvgHGC489pMj3i1yC5pHil54tEGnduoGnz7wiU984jVzt2il8HKuvk5hsYf6EgiiA0p3pXyrxOqSCprxagDlSyUTCJ4gTVkoVK68Vk2CSGFyW0C5KVrW96g9oXVNURohFVG5dm73a0dhjNmqC688WyV92XpZoQWKmTxAu7y8zpCKTvGs0nDqlwKhjbeY/adnkePOIA+OULSqPdr0I8Dvum7Y6q+IoIuSq5P8Q6c0Q6NfBiC9quSTfj1npQ7vTfs0oNmn8RsDfNrKS37q15YHXu2drfjpH49TeGYpDSXQBm8tGnCEsT8c4323T9ReqvK6ha8LI5Ow1O3vBILtlQM/0u/pYF+dz9U4FQwQUkIJMi/jBIJGGNUlXPVyaeUZp/K51g/lAGnwCHEqpEDR8sVDkHEdEpd2vAS/d0yJCDtwO9eqSwnkUaj0CACaKTU8xpFKlnzIGDBW+OGa8jEWDBdDCLRHd44ZTZmWL1bHwWhuY+DThxgdaKfw0sbO0CjP7V4agLpnl+ODQ38MQo7Bw5DutGkLrzrGqB+xPGXaMDj6g19b88OYMCy+5ZJPEyeoo022x+swaB+Iuha9rxv4ujIydViOdwMICcHxTZgf+IEfqJ63ITQp/IRWDAiffLFgi0P45cGTCiAAeDOk8knDJ9ZO+9z/E1JBPmPA+GTf2S6vE/SVed5m97AXfISekvCQnIWgzbgopy0B7yPpoNDAii1N+RLQrZ5+eASUUmyrZPwMDM8yGBrQAAD/9ElEQVQINDMyGdLIoEM9OBipxKlM0D8a09DgA4OonfEYF5CvfvbFwBoffuqPV6FNbmuk05DAa0z4nAYi64sZQF/+1872sxHQpn9Bm+PHjx+Ofr8uvJZm8HVrZBJ4NyFMvxBCdfl3vBcCwkpBeTeU/r3vfW+VlkewEgg2oaY4FDJXfyGVCq5UrlSEjFO5hfRm3BWR9oQwwechWG2z/mKQdfIDR5QSvYwAhck+KBMFpkj5dClF095WBn11mpO+er42Yv3xbLzy4cwIMB7q5jgF7YA48eT49QkXQ8AYqo+HytGf50NpdFKpjUPIcQPGSh58aXC0c23L5MxEHvoZGmX4ixfocK7ii3melPZMS/IsQd3sl5FiZMMof915Lc3g697I1GGxB/yaAUUg3N6Hclvci408HS41YSPwFIegp7JmuwyEXFBPnMpFUAkugedBwOHamYWHC+WnAtWVqRlkufMYhiXPLygehaP8yuWh25i0QRNI2hJS0XPFFzIvy7XnNTjn4hm5ToOUeI1VfsYZXMOhTzjQWX9BNI2fWMAX1wIa1NGnOPPwEKAZTnkMiP58UNwBsHnDV/zQv/xPfvKT1S3/RtBe3+oLaOBlBn/XDEsDrBmZBWAlHg4grATYCih2juOD157etZpbZeWnIlE4SlMPjAvhTmGnIOpSEGcc8hgFCpTbgQRCD+TV08C1tKdLxYwM3DwERke/WY/i6QeoQ+GFpI+BoFDozDrayc88IJ8yO0h3eJ04MgB5CZlGnwAfZTd2PEQrQ+C8Rj9owM/kOYUXA+3gQEMeEEvLNz48dM1zQbs+3GZmhPPJW+dfaQwTsl/GKz2dSwe/a4ZlEVgzMsuAlRocQGkoJYWlZLYf4m/8xm+sFMOZB8Ug6JSOsAvyCDMlcQ0YJNskws0oOONIQ6AeyLqNQFHQQsEccFIOWz35PATnMfpXBw6HqWhIBcv2gGIK+oRPug7ao11Qxsj4yBijBgdcxiINh5C4EzIP78TGazuKLm1twfDCNg/d+sotShoA9MOTPJGPX+qgK7c8tki2kA5/nf80gzpeMZr0HfStGZZlwpqRWSFcukPlwPjy70etBCg1BaU4PBwGw8/cMkJWbEaA0jA+qSiUiytOoShfPlQGso4YqEMR9MGIpPchpkyUFW7XyhmCNCTwOKh1TYEpq5iiW93dcUM3TwA94uxbLKAfDZRTG8ZUG/jhSoOmTT1ke2m0iYG6aKTgjGNuQxkbW0djUAc/0pik1ygfnQ68fcbV9oeBQsNCALdxp1GRZlSCBoe27w/D8rp8luVawpqRuUqoGx1KkpBKshgQdgaEMBNuaUrukJcBks8ICQ5PGZc0QnX8qZxiim1VhgtQFgpHUa3geZuaEUrjkYqvPWNHybVPg+Va0Dca4NKWsUIjhaeIjBPc+qT0cDs/Ss9JP+I6uNaPvvWVoT4+afTAmQ/CAfX0wdi4y+MBS+cnDIv6jKBtViO+BH3qGz7jyFhbYwra1ryVVYA1I7PK4PA4BPonQ3i/ZmvVTNCbgXoUmWJTTIpghRZ4Ig6YKTtjxLuwHVHHeQMlsfoyAJSSIlEeikMZc4VmZPQhXz+piPDDpVy99BySdorLMMCfBktbeBzOUuo0hPAzmujSRr00MnCmYRFnHlAHTQyZ/ngrYl4IA+ocxN0b/YnRqk22XwiSFxnwSRt0hod5OMb4wTWjsvqwZmSuMSzk6YDlGp06pFJS6twSSQO3puUxJDwI2xSGyOrva3fq8YoYKHUZEcopn7JRZAaCYYBHOrdl+k1lpqDKmgGF5QUoVxctDFGOFQ4GxMGq4JY6z4OxyJgxccuaodIXQ4sONAhLQfJZG+NiTOCRVmacMWZG5QOf+9znfrGqvAbXDNaMzCsAl26V/08Rvsbw1GGlRkh9CkmJ4aWQFB3Il6eOfDHFY2gE5a4pZhoFWydnSHC4FuBQL4HRYhxsWygx3FmHx5H9M2RJT50ukLRm//AsF7RVP9slDsGYGLUIzlM+GOGRtTOV6w9rRuZVApfuYFXGJxTnXZQHiCl3IzTLu1agL4YLJF2p2Nca6v1Ji+tGJcsZFIYujBXPxLZnzZi8SmDNyLzKYTHj0wwajU9eq389DdNiUKc902kw6qGeB9IbCoOy5pm8hqC5pK7BawbSCIUivjMuGaMDqaCMSipoHeQtZHCyTb1ts7rN8CZkezTkdYbGa0ZDXZ6IWIg8RoTxOBL5v/j1+s7P6wXWjMzXCVw6gD4QSswI+cbODbV0ZZiaQd1QZJzGoBHqeZfqOFytDES0Ex9xLb3mgazBGqzBGqzBqsCaJ/P6g9f6nL46Do7WYNVgzchcX1jj96sD1gzZdYQ1oV85rDbP1ubg2sJqG5Q1A7VCWBPwi3A1fHilefh6n8NXg1JfKQ1rBing68XILHec14of15LPXw9zeK2U9dWC93VtjF4vArpa47gW/FhNnMvBpc7rfQVdzfFdC16tFs7XxTxeC6W6lnA19F7tWK+k/Wry91rO1bXCfS2VZLVxrxTfavR/pTiuJV9XHa6l4F4LWIreKxnPctpcKZ8Wanel+K4FXGtaXm0KsRg9K6V1ufWvhAerSecrCq8mYW8GzehbCc1L1V0OrquloRGutM/VgGuFd6VwrZTkWio9aNZutfq8WjzLbX/d4dUidAnN6FmKxoXKr7RdHRarc7X4l9N/HVZafyFYLTxXA6uhEFeCY7E2S+F7pcqXagea1VlOu+sCr7TANet/IZpWmg+utI0JqtdZrH4jZN2VtKlDs3ZXiuv1DlejmI2QbVbStrHuctouVOda5i9U97rAKyW8jf0uR7EWonU5betQL1usXoI6y62XsJz6Cc3qrqR9I1xN21cLXKlSXK2C1esup13WWUldsFD9ZvnLrbucegvVuaZwvQWysb/FrpvRtlR7kHnNyuqgfLE69bKF6jXLX0ndhMXKwFLljbDS+q8WWKkSLFX/Sssb8xfDk2XL6etK8Swnr37drD7I/IXKrwlcL2Fs7Geh68XqXWkZWK22jWVguXlgoXxwpWXNYKX1Xy2wUuFfqv5SytYIzfKXylso3QjLadPYfrllYKG6K8FxTeB6CGOzPhrzXDfLq8dgsTywnDRYbhlY6TVYTp2EhcqupM3rHZZSioXKV5LfmLfUNVhJm6tJA9fNypvVS1goDRqvVx2utbA24m92Xc/LdGPeUtf1GKw0DfJ6ofw6LIYHLAcHWCgfXGnZ6xmWUoiFypebv5x6S7VZqO5ycDSr06xuY73Guo3lCctJrzpca2Gt429ML/d6qbJ6DJrlAdfN8uoxWKgOWKwsYbH6CSvNB4uVgaXKX2uwlOBfSflCber5y223UJtMN7ZZbv0rKVsqDer5Cc3yVh2upWAm7nofjXnipfIWSi8Wg8XywHLLQT2dsJJy0KwOWGl+wlLlVwqrgfdaCO1ycDars1C7xvzl1FuszUrSyy1fLM40qF9nuvE6oZ6f0Cxv1eBaC2odv3Sz68xb7jWop8FCdeoxWE4ZqKfBlZaBxfJMqnROrnSz+nVYqrwRVlp/OZB0rxasRLiXU3ehOs3yl8pbSflS6cYYNKYXuq7HjemlrkFjuh6DevmqwrUQwMTZGAPpev5CAdTjZmULpRPq+WChOvUYLCcNlroGy6mTUC+Trk/4Yu2awUrrv1rgSoR8oTaL4WosWy6O+vVCZc3qLFV3sXipvIWu6/n5s5v1vKXiVYPVFsbE1xgD6Xp+s5A/HdisTACN16D+k4ONdesxWE4ZqKfBcstA43XCSvMTlipPWG69VzusRNCXqrtQebP8xryl6lxpujEG9byVpBsNSD0oE4NXzNCstlDCV8eZ6Xp+phmGxvx63mIBLDddj8Fy80CzOqCxHlisbUKzvIR6mUlerC5Yqvz1CstVgMXqLVRWz29WpzEvrxfKB43pZmUL1amnmxkTUL8W0rA0CwsZmkyDev6qwGoKauKq45Su59dDeh+NhmW5hkYAi6XrMaiXJyxUrw4rvQbN8sBC+WCxsjo01iMQy237WoaVCP5idZuVLSdvqTrN0gvhWCxeqCyNRLM42wmN183yQb0soV62KrCagpm46nGzdN2IZLpZ3nID0Cahnr9UnLBUPmgsS1hOnUbIeiupv9xJz7or7eOVhFUX7Cawkj7qdRaq35i/UJtm6ca8+nUaDlAvy3SzUDcezQzMYuWgMV2PrxpWUwDhquPL68yrXzMKjQam0bgsdg1cg3odsFQMmqXreWCh/EZQvlSdRlgu7quFa41/NWHVhLoJ1HGvpJ/lKNxidZqVNeYtFmcA9fRihqQxXiivMYB6nOmrhtUSwkalETdLMwx1Y5HXaTDq5Rk3pusBNLteTpxQv14onbDcPLBQfsJS5WA5ddZgeQqxVJ3FyhvLmtVdrE6zdGNeY37mNbtuFuqGZKF01m28Bo3penxVsFpCnHjqcT0A8UIGJEP9urHeQgEsJ51QL6tD/bqxLGE5dRKWg2MlcKXtXq9wNQrQrO1S+BrLF6qf+QvVb5ZfL6uXNyurh7qhaDQm4gz166y/UACN8VXBaglu4qnH9QDqBqPRoGSo59XrZXANMq6XCWCpGDTLS2hWrxFWmp+wVHkzuJI2X29wJcqwVJtm5Qu1acxf6Lqe35jXLM4A6tf10GhIGuPFypuFhMbrK4bVEmB46rjyup5fNxjSjaGen+nG+mChGGR9sFAMlpNOaJYHVprfDFZSdyVwrfBea1gVoW4CK8G7WN1mZcvJy+t6fmN6oWsGoR5nmdDMeGSo16nnNZbXA6jHmb4qqCvolUKjQC8l4AuVy8+yelyv36w84WrqgXoauG7MS2iWv1j9OmS95dRdDOp4GsNrFZqNJcPVwErwLFavWX6z+stp35jOkJDpxrgOzepkaIR6XrPyZrDceovCahiZRlgV6/cqgNfLONbg1Q917+F1B9fCyCwFCzFSfiOzG+s2K29Wt1m9hOWkl4JmdeUtB8dy6y0FiaceXi9wLca2XDyL1Vtu/nLqZXqpugvFoFlZvXwhWE6dVYO2S/HVQrpV9bgeEhrz6teNeRhRzwf1/EZG1estBovVWw7zF2q/VP/Lpa8OV9Lm6xWuRHGWatOsfDl5i11nujEG0vX8xjpLlTWmmwWQcSM05i9Ub0VwPY1Ms+uMG/PrIQea5Y1QZ8RCaeC6MQ9kfpbV69TLmpXXobFeIyyUvxgshm8NvsqfK+VtI9TxLVSe8UL1mtVJWCpvoQCa5dcPc+v5oNl1s7gZLFa2YlhIcVcKiaceN6Yz2KI1XmdeY7peRwwyr9l1PQ9oh2GN+RmDehqs9DphufWWguXi/3qH1VaSxjYrwb/YdbP0UjGQruc3C43GpW50mhmgen49gMZ0Pb4qWE3BhauOL68zT0zpgTgNR8YZlsrPAJpdZ9yYBxbLAwulExrzmtUBC+WDxcoSllOnEa6kzasdVirky62/UL3l5jert1idTC+WV48XS+d1M2NRNyL18oXS9QAWiq8KVlMwE1c9ruNnJDLOMunG62xTz68H+SCvQb0cLDcGC6XBYmVgqfJmkPWWW385cC1wvtKwqoJ+CVaCs16nWf0rKW+MgfRC15leLC/DYoZksTLQmK7HVw3XWtCl6/n10MyILGRY6gE0MzSZBzKvHmcaLJWu54GF6icsVr8ZLAfHcmG57a4U/7WClQjxlQj8Qm0Ww9VY1qxuPW+x+s3SjXmLXTMGCVlWD6DRYNRDs7J6HqiXJdTLVgVWW/ASX7O4MV0PyzEuAlgsDzTGoFk5WGkarPQ6YaX5YLEysFT51QDcqyZoVwlL0ZHlC9G83DywVN3G8oWuF2rTmG6sX48XS9fzVmpsQD1uzAP19FXBagtp4qvjrec1ppcbQDPvpR4vlgeWygcLpcFyyxKuJi9hsbKE5dR5LcNyhH2xOguVNeY3q7dY3mLtm6UXikGzsoXSGdcDaMwTGg0MaEwvFq8KXAsBTZx13PW8xnRjAM3SzfJAszzQ7HqxGCyUBsstS1hOHbBQPlisLGE5dV7LsFyBX6jecvOb1VsqbyXpheIE14vVXai8Mb8xAMYG1POWilcNrpWAwtuIO6/rcb1es+uMl5NuFoN6vYSF8upxwkL5YKG6CUtdJyyUn7BUOVhOndUA/ay6IDaB5faxWD1lyZd6vcY2zXAsVWchfJleqP5idVcSN6YXKwON6XoM6uWrCtdKMBNvI/7G/Hq8ULoxbpYG9fzFYrBYXsJi1yupCxqvQbM8sFA+WKysEVZS99UAKxHwpeo2K19O3lLXoJ63UBo0K1us7VLXjfFC6YybpUE9P6FZ3qrBtRTERtz1a+nG68Z4sTzQrDxhsTywVN2EhdqAldZPWA6eOixWvlTbaw3Z/zURziawUD+L9d9Y5roZ3c3q1aHxGizUfqG2S9VfLG85ZeJmaVDPT1govapwPYS03kez9HLKG/MXqpfQLA8slQ8WKwOL1QVLtQfN8upwJW2awZW0eSXgSgR8oTaL4WpWJk9IXi1Upw6LXS+3rFn6SvOWuk5olq7nXRO4HkK4lMJkurFeszpAulndZnn1OGEl141lYKX4EpZbL2Gx8qXavt5hIcVYTGEay1aCY6m2K7leqKxZfmMeaMzPdGPdZnUSFitbdbhewtqsn8XylqrfLN3YZqH6CYvVB0tdg9XOq8Ni5Uu1fT3DYkqx0rKF6jfmL6fecvAvdr1Q2ZW0AY1lYLH61wyut7DW+2vW90rKwbWqcyU46rCc9glXWlaH5dZ7rcJSyrBY+ZW0XSxPnPxurLccXCu9BiutcyXl1wxeKeFs7LcZHcupA5bTNqGev1CdOqiz3Hp1uJI2CctpW4eV1n+twnIVY6F6V9J+OW3UWSnuheo3y19u3eW0XQjXNYVXWkCb9b8S5VuM/pXgaYR6neXUT8i6K2lTh8Z2V4rn6w1WS5my3Urar7TvhcoXa9esbCV4FsN9zeHVJsQrVbKrKX+l2oKlyuuwkrpgpfVfbbBShVhJ/aXqXsvy6912qTbXDV7tAtmMvtVS0NXCU4fl1FtJv2Cl9ZeC1cZ3JZAKgJarVYaVtl9u/dWuBxaruxr9rYSW6wavBoFbCSxF70rHs5z6V8qjhdpdKb6VwPXo41rB9VCUhfq4kr6X22aluBerfyV0vmLwWhbGhOWO4WrGeiVtV4u3V4pntfq/nnAtlXwpeCX6Xk771RrfKwavRUFshFdamReDVzNtrwd4JQ3MUvBqpu26wutdeK/l+F4J3n09GZscazMleyUU71r2+Zo3JIvBav0kymsZrkZxXyml/3oyNnV4rSrj69qILAVfr8J6pbCa/Frj/fWF1VT0r2ujsVJYE/TrB2u8fnXBmqG4TrAm+K99+HqYwzWDsAZrsAZrsAZrsAZrsAZrsAZrsAZrsAZrsAZrsAZrsAZrsAZrsAZrsAZrsAZrsAZrsAZrsAZrsAZrsAZft7D2wO8arMFrEO69994D4vb29iqen58/0NLSUqUDbsh0PT/iMjc3V1pbW11W16B+HfUvp+vxciDbNoM67mbQWOY6+86yZu3lLdQ24sOXsqp05F2+DjiS5Zk/MzNz+PHHH6/XWYM1WIPXAKw5MmuwBtcROCCXnI93Xcy57HS8i0PB0QBtbW2Vg5Hh0sJ8eXHP6wyusy3I/Do05i2UvlJohi/pXQialWtbz292DRbDnWWNbVcC2U/GoJauHJ64vuwgRfoPM/3oo48+Il6DNViDaw9XpuFrsAZfx9DojMQC9s5YwKqTDw6IxS7KqwU0HRKQjoryjAXQLK19puvXWSehnl6D1QG8XghyHharU4cF5ipPfiqHJ/IrJ2jNAVqDNVg5rDkya7AGAQ3OiVMSJyQH8jSks7OzckrqwBmpOyQZsqweg0xnnesBdZoS0GFc9fw6ndkmQy7cs7OzL1u8e3t7L6UWHlO2n5iYqPjX0dFxGcfY2NjL8CWk41eHeh6cea194qjTUM+vp683rKRfdRv52HB9OK6rE6CI1xyfNViDS/DKaPcarMF1gksOyvvC8Ds1eZfF1ILhxKS7u7tK56I4MzNTLegWj1zYLd6u6+FaOyTwowuI0YUOAYjV4RxkOmPjk1aWYzNWcToRea1uhjoPenp6XlZHWpzjh4djp3xwcLBs3rz5cn9oqNMjAHXhgXvdunUVjoQLFy5U8bZt2yo86sE1PT19OcCX/BYPDAxUOJSpqxztU1NTVV/6TXqTnsb5TdqA8aU85HWOXbjekHSsBIxLu4gvn/ZEes3hWYPXPaw5MmvwmoV0UqTDWP9kLjz1hTYXMSAW6otZPRauFhJf9pv9WUTRND4+frkf9OWChW7X9ZCLqcXf6YcgDd/69etLX19ftfgKcNfTeJCLcObpC96NGzdWDgMHRL2sqzyDeqBOD7qNJ2l2bVyCNFoTnzry6ngSb6aTD4tB8jHrolMehwWOpEd58jqDa4Gzg8azZ89WTtTQ0NBlxwueycnJKpaX6Xqe8Nxzz5Xdu3dXDpS+lAvpZOlPvlhfmZe8EZIX+JTp1QZjWg6gJ4DDw8E5Il5zdtbgtQprjswavCqBkxIG/11hmA+E0X1nLGDS1UJuUbYYAAtFLlr1OBeVTK8U6m2kM8AvtsgJrnNBQ4tFHI0bNmyoHAbB9datWysn5sYbb6wcEOWckawnLVhogToWUGOF1wJuzBnSGTA+sWt1FgN01xe6+rV0HYxLv8ZobPrJ2DiMWduurq7KUTLGdJjQV++nsc9GOq4UFsIBPzrRn+PIIB9omzKU9Y0VKMuAr+mYAfVyDIITKXl4ry6+mLfR0dHq1hmn6fTp01V7ea61OXbsWNV+eHj4cht8VW/Tpk0VrcpT3lYbcjzNoNZf/TmeD645OmvwaoWrtyZrsAZXCHmiEka1uu3DuFrILYrSufAw5mnQ5YF63pVALhK5UAMLDcjF2QmIOJ0RjoY0J0OQRueePXuqxQft8Epb2PIUxEIoLc6duPx6OqGeXgz0IzSr35i3EI/q9dTBW4spPlhYXafD5hqf0IwXxs4JM2b8Mt7E14i3DnmtTiOdjbAQ3Y2gXvKSvKCTc2AsguuUJXXNu3ReZ5x4lNcBnfKFpDmv06k0v2KQDh+emHNyQ5akQfatH3UFPM4To/Pnz1flHB6Oz8jISOUUCeYmHSFpwVgbaV4NaDY/eFSD6kQn8tZuX63BKwqLW5I1WIOrhLqzEob+XQy+wLAz/Gn0GXLGOBeZjBsM56KgrnZiC5e4vsBYjC0uFguLi1srTkq2b99exZyWXbt2VU6KOnkrR77F2kKUpw1wwi9uZvAT6vQvVi9hofr1/ITl9iu9UF1l5sAtk/qCKW1BdZpg/Ors27ev3H777WXHjh1VXh3nQvjlr5T2paCOL/GkDKUDYwzpfKVcCa4zDx4hy6ThU559mN+Un4S8VjdDAvkgK5zZ/v7+KpAhcgeybsbZTx1HHbJcnMFY0Wi8xmqetD969Gg1/qeffrqKzelXvvKViiZOJ0cp+ZN4rjHkrau105w1uKbQXHvWYA1WAOmshIG//EAtAy4WGM/cETcuLMs1pgxvGvvEk0ZZPqeDY7Jz584qfdNNN5VDhw5VTgrHJHfFFhkxHGI05M4ZHv00LlwrgVxsAHz64RQcP3682l27zj62bNlSOQVoA1mmnZB0oNE1yDK3JE6ePFnF6QRqiwee5bBwaV/HlziAvsyJ3f2JEycqGi38dvinTp2qFj31LcjKLIpf+MIXqrZ/5a/8lfKe97yn4q35zT5A4uBAcgazHKgjrW+AvjpNi0HiAI3jIAv65byQB/wwNvkZXONRxo0BfjF89VCHpF3/GUA6xx5WxntOcY4dLHeMqwFJH1qF1A9w+PDhKo/c45V5PnLkSHn++efLl7/85aouGVUHD68hXD7J+dznPveLF7PWYA2uHK6fhq3Bax7qDkvE77L4c1hALgi5iDCoFpBcHJYDDKi62gMLnZ2/PiyoHBKLvwXDYmHRFtRxbedrAUWXxUV7AaRxbwR5aehXY8GBrx7gNJ4zZ85UzswjjzxSfud3fqfaNR84cKByCr7lW76lSqNbG6BdBjxJXMBi84lPfKJ88IMfLI899ljFj+/8zu8sb33rWys8yYv6Qpr0AHMCh9OWc+fOVQuYhY0Dgl/47WSKU4jv8tT/0z/90/LTP/3TleP1f/6f/2d5+OGHq0Ux8ZrvZ599tjz55JPlhhtuKHfccUc1N1mei6yQ87IcqI9fO2l5xoF2jha5E1Lm1BGnIyMs5czAmaGeBxIfGswTRwWfOHOCdN5iQ+NKxne9wFhSFhJcy0+dxUNO65e+9KWqnjRnNxyOanwvvfRSlUde6nhWCarXyyP+YPD6kbWvLK/BcmHNkVmDr4Ha7aAbwjF4n8XIMxEWRgbPSUguDPXFYTmGTZ1ckOCAWxoOi+JDDz1UDh48WC3IdrcWUn1bPPRvoRCnQc4+XddjUKcn07nA1Mvqba4GmtGTYJFQ9kd/9Efl3/27f1c5IE49brvttvJ93/d95du+7dvK/v37K/rU0z5xaJt0W0A+9alPlQ996EPl937v9ypH5K677io//uM/Xv7iX/yLlZOR7ROkkzbzpI1TGLcknGRYqJTt3bu3ckDqjpB8YK4++clPln/7b/9tedOb3lQ5YOYH5AJPLjhoTz31VIUHXRZ49AvwGUedtpUAWnKx5cCgPU/7UgaTz0LmpSMjZF49bhZy3OrozyJuLJw7Th4eOfUil8nfHJd0zterDZLOnBPppB8kT7I881MuM49j6zTHfHPOX3zxxUpPtc3TvWy7SlA5OEHfL645OGvQCFdmUdbgdQOXnJafDEP1PqcZebsgDXjG9UVgOQaKccy6FgGnBhZqi6WHYy2UN998c+Wo2N3Wd7NALORCAbLfxuuEzAf1Mmll9fKERpxXC4mvkTZjwb//8T/+R/nN3/zNyuhzKNyucar0l//yX64cEbxRN+nRRtqcmIdPf/rT5Yknnqh2xp///OernTO+/tiP/Vj55m/+5oqXFhuQODK2uHCePChqV50LDufHXJibvCVS5wdHx+vHn/3sZ6tTMSc/bolxqjgtTprgISNud7m24HumBj50G9ett95atc85BvV+GgEPjSXlLp0R+DgwYmX1urnQZpuMMzReZ17mJx64xZwVTlmedHG2k351G+mXV5+/Vxvk+JJHHEJjNcc5/gRjMBb1yUQ90NWE5Ac8ZIJcKycvcJJxp3+C61WE6hZVhLVncL7O4dWpbWtwTSCdlnAa3scg56KSO1uLBEMjzcjVjdpCwNg5VbFgweX1Yg6RkwYLmQXNQm2xVI9jop5+GMgMaBCn8RQzhnm7yHXSI3Yt1KGR3sby6w3oqdNqzH/wB39QnabEXFQnT27XyHPL7Hu+53vKN37jN1ZOQtKesUXCLZs/+ZM/qXiNlx//+MerW0wcEI5MnsgA7fTNWeFcWFzEbnF5NsKCY1etrVtEThnwmlzAwbEkA9p5tgIedHn2SN85tpw/afLD4fG8Rd5agjPHbwHMRS8hxwcSp37hNOZ0XvBOUJbl2W/SkXEG9bJdthUnTnXqZWjJEx4ODAfRHHHu62NWL8fhOkF+XtfHdT2h3n/Sm/ww58ZH19xG5MTgA8h22cb46iHHnOmEnFO6Ws+Xl2UCvfc8l1MccujBZE45WeNcC+Yg6bgKqJybwLP2/M3XEbwy2rYG1xw4LWE8fjIM8Pvs/nOBS6fFIpGBkVsI0iAySowRY2Nnand95513Victb3jDGy7f/lE3Fwt406AxdBwSaTjRkacCacDSiGV9+JL2NJLwvRbAWJJ3QBpf0pFx28XtJI7CL/3SL5U//MM/rBb/H/iBHyjf+q3fWo072+KPUxTP1uDJm9/85moH/Qu/8AvV7SUOY92RSV5ZLD7ykY9UfXIq7rnnnsphSudGvttF8t773veWu+++u3oryekDHNpzejhOnBiOL3mxAOrHdToqaFXmwVG3G/LWEoeozgPpxmtyYoz4A0fdcVGmTl1GMk8sgPp11k+cGVwrr19nf1nXCSGnjkNOtslsylz2hW7hWoIx1CF51QhJh7I6P42FnnMeBPqW48yxqldvn0GeQA9BXqdTktegfp11EjKddYG81G99pT2QdsroLSu3XznZAtpXCapbU48++uhPXbxcg9cTXFttXIPrAum0hNF9n52kBYaRYsgYLyGPkNMYLwQMDePNoDtVsSt1qiIw7HDnyUoaIDjTKKYxE+cikNcgDSVjajH2nAZjhVY41LX45a0mJwROdHLBBBm/miHHKQbSFg/Ow6//+q9XTgOHxaL5+OOPl1/5lV+pTmc4EZyZvE2kvVs1HBY76vvuu69yIJ955pnycz/3c9WtKs+q/MRP/MTlNvrC24997GPl53/+56td8A/+4A9Wt4Tgw3M7cgsHWjygq8/3ve99FV3afuYzn6luXXE2UyZyPBxZjo/bUfWTCkDWLJrqm0MLVZaBrGv+UzYz5CKrPGUq69dDHY86jdfixJUOi1io9yUmd4B8eQaGs0f2jSvB+OHM9PWA7C8hZb6en+M1rtyc4L1gfBzWHD9IniaPsn2mgX5SXzPO4Lo+/szP9HIg2+gv29RPc5IOdJFDY3ArVZ0vfvGL1dg49eYu614hrN2Weh3B8qRvDV41cOn2kAdxf9Ku3aLCCDBk6bhQ9nQMFgILDGeE8ba7tqu36373u999+fVdixGoG7/Eqc80bLmryvwMQJu6wamXMbIWyrzlwdlisCzGQi6eFhbODHrTuL7awZjRmWOXNl6OzIc//OHKGeF42PlbgDxP8Mu//MvVrSOnJ3/37/7d8sY3vrFyODgxHqa8//77K0eGMxnGt/yH//AfKkfG8yccmfqJDF7C5dTGg8XaejuKM8px5BQ5cfnVX/3VSmZ++Id/uHzHd3xH5biag/qcC2jPBcccmAuQC1vWUy7UwUKazoSx1k9B9CHO9iDT9VCXO9BYluVJc/aZ/WbIxV7/5Ba/3Doi/+kwAziaQY73WkOz/pNXaKff5tA8p97nGJOfIHmR/HGd/JIWcs5StxqvExrLQb0c1PvNONMJmSckHYlTulGmgLkSlBlP3p768z//86qO3+si1/U2VwBrpzavUXi5FK7Bqw7yuZYwsNVpC8eFIU4Dlk4L5V4MLDyMtltC3gzybIT7/5wEpx7pJKQREOe1UDdeCWl4sk2WN9bL9pmuA7rtutzCcPLAGKEFXcZr8QRuf3Dc7PIb8b/aoM6Petoi8/u///uVI2Pnz5FxAmO8eOAUxMkMB+QbvuEbyrd/+7dX7TzQ66TELTyLrbx0ZODLW0vf9E3fdNmRAZwgpz0f/ehHK0dJW8/mAHLDeTTH73rXu8qDDz5YLejJ78SRc5cBWHyk6/OaC2VeW1gz5EIraNO40GYa5HVjXsaJH9QXY+m8hj8X9QxoyAAHPeJEct45zfhQx53pxF/XDemlQN06vqWgsX72hV4OS+p86r0xqZN8z3Q9ZH7iAlmvntc47gx1njTmJ2Q5SJz1PrOven/SjTTmdb2+eXStD9ccmSxHA7sF8CIdZA6Nk0SnjpydlLmrAM/ZrJ3avMph+Zq2BtcFHnjgAbuB/6m7u/sAI2sxZ8jSmOWOkkI3A8ruWNziZpH0rIK0Zx/sxjkCdQN1tVA3EsvF2djGWBhnpzOcGc+NyHfyYGHO+pwbJ0jG17iYNKMj81ZrrMsBfdZpAdm/cTpd4ch4fsQJCWfSnAHOjB2mZ2Y4HhZYJzdOSjwXY/7yJKTuyDhF+d//9//9ZScy+sJLeDyz4poj45RLPxYBJz8e3iVj8DbyKcchrpdJ1/PScag7Lq71qSwdF9fixFuHzKuXN9bLssby7EOfmUZHXqvHQcMbDjE+cIrJUfIeNI6/GcC1knpJYyPPpJtdo5t+52mLmM7jXfKzzsdMy6/jEeqQ183K0ZB0iNM+LBTqUL9eqI86vRlyPI1jMWcpO1kmro8bfUKmQeqF+RTk4yVb8sILL1RlHiimE+RfH1cIa6c2r0J4uVSuwXWF+m0iRpbDQVlz1yVkmtI2AmWltBZ38Tve8Y7q1hCnJW/LpNI3gzrORgN1PUD/SYP+0/C4By7mdFl4xMrUsQhZeN0CqI+rTn8d5ysBdb5Km1OLk8CR8fq1ExYnMp4z4VSYP/R6wNF3Of71v/7XlWP3Iz/yI9WzNG73qcMAkweOjNtG3lri8P5v/9v/Vr3x5KTB3Dtt8XDwb/zGb1TfjOHQOoXLhV3w3BPecoTyeag8BavzNusL8tEpnU61xRZN9cUGZL0MoLEMiOvtFqqT9TLkWOrXuRBqW3dcpI01Fzmgfn084tWCRnxJP8j8pB0fnZ5ZYHPDUudlPQY57npZY0iop0FeZ72kRZwh+ZO8yRjU40wnJM5MJ515LaC3Wcj60uIM9etsn3XFaDCnZDZPE/OEWb5gA2RTYP7Tnnruxm1ZskLP5F0hrDk2rwJ4uSSuwTWHN7zhDe8L5fIK9AGf0KeYjBdDRpkEho2SNgO7SIufZx60t0BxZCgppdaOQquXu+xGo6NO4m8sux7QbGxJg7E7FvaAqh0Uo5QnEcoYJnlpnHIndr3HsBDUeQukza9doXv6OS4LK6fD/NXfkCEPbq95jVk9Jyb53IoFzrMy8HhQ1+6S46OMo2PRFnNs8IlDyOHxrRfH7MkvNOmPM2hBYMh948PtLj894BQIf/G0Ph51LQTplJHVXFjqYbG5SFwg040xgEN/uZApy+DaAlTPJ/94yhETG5s8482FOelSP6GetxjdK4WF+jCe+qlLOoFkW8h6GZIH9TzXjXnZLuPGPNCsHtqSPnE6LRlc1x0ZkOl6Hlz1ANAIMi/nLGkHcLvGA+U5tvoc57U2+mTbnNaSd8HpmvmmP3QhaQbyQDo5ddBnvh1FPzg2bk25lWteksYVgq8Tf2Dt1e/rC1+VxDW4JuDUJZTpF8KovsuJC+PKiFEeymJhSCVtBIuR3SQlddri4U8Pe+YCRBG1z10GxRfgotz5hhElhqvRANX7rBul6wHZd52WzDM2/LEQMyzGazzGYayAM5OnM/Kb0d/Yx7WG+hjEDDDQvzEJII1s1jU3OT/1Ngnq5XUa+4TEIS8XRPLlrSavsirnLHFu4LCw41s+D4MWOL3dxDnyrIwv9zqtybJceDnbYn3VA4A7Q14nbSDTjXGC62YBz9Ag1lfi5azkLjtP6CxaaK7Tom4zUAaUZ/paQfLQ/KTzgo/ykn/okM4x53izHNTr1NOgns7yTNchyzI/x578wr86Dxv5Wa9b7yNDM/rE9XkE8JJ5ZfX5FciwPEBeU/853+SSXaP/Kb9Jl75A0pb5oLGOfuQ15gP9+4if27Le/NOPZ/jM2RWAE5v3x4Zi7Rmbawhfnek1WBXI20WhgD/pbRKnJY6MLQJpwBi0uuIkUFqG+ZZbbqluE/hQWZ5GUPo6UET47KbdhvGqYp7qMAqUj6FnAOxaKD+DkLgYgIRU+kblXymstH2dB/V28o3PODguxoeHueNiaCwCeOXkQDA2OLQD0gvRshrjTdob28tP+pOGrCPOdhmDRhygXq+Oo56vj1wkxa7NrdOfD33oQ9X3OPDmgQceqGSK88KpwUcObi6sfvLA7SfP7XigWD114FTuhKjRgdF/0pb0ZFyndyGAow6JLxc86VzQjIks0yWB7Jp7IfGoU6dlqf7roD5Yqs1K8BpHOpVkt77ZSIBPqPMUSGsvZH49NMurB1BPJzSW51jqMd6mc5DXWV4HNCTAlfRmH/U8Y845TVzmji7Dk05ejpvsmWf20+aP481uJW11PMB1QuYvVEdeppu1S8h65k/slNjza7/2a79W2SM6cYXwi8GLD6z9zMLqwstnbw2uCDygG4L/k6l8lDYdFwZMXFeaBMpih2GR8SaRXbNnJ9JYLwWUnhHgxORbP5RMn2hg3BkMi4AdbD3Y0eTtJ4FRQU8G9ArSjZBjybKMF6p/JZB9MG546daHhQGtIBc5fMpFzs7cmLVVpg4DKc7FHs+AscONXgHejBlSMVxpyIX6+KSbjbfxejUBvWnsjYeRNTZ5yRc04Zdvw3jt2m0ljg0emePkl/rkgPx5psrtJLelyIUx6IPckq2Up+RBPSTU0yDrZtwIyacck6AP45IGuRPnhIvJsnbZFmQfqw0L0dwsH6A5F2Qh9R4fU+aA9olDG+mMM90sNNZrdt2Y34xPjW3qZSnroDEGWS/BNXxAfpZlH+Qt9QhIy7f5whP18Ek7c0vvfFfJfNPljOG5noBGgK5MJ6DX8zW+Xu02sW/bcFQ9k3YFsHZas0rwValcgxUB5yUU7ye9GUTZ8uNNjJfAKNeBUqRii7/7u7+7ehvFA5hpQCiNIC0sBlk3gWFIhbK79ln5XBiAPi3eFioLRAZ5YoZEcM2gCGmAQDN66jQsh+YrgTSUFmfjsnCjUV/pqKDBopzPddg94YM4nUh8Nz71LIpi86Y+/uNTOp94KR8P8MvCL9YeHvXTWGf75IVrYTFQL6GebtY2x8+Aut1mTJw6t90Y0vw4mOemPEvjBM8CgOYMcBiT23Rkwjg4fsZkPDmmBHXrJwn4rF0j3RnyejFoLE/+CehPfdE3ejhV+RxPOqd1HMvh89VC9inoq84jealfeEVu8Mq1MeS8AW3Vl5fjTtoTf71MnDjqeYtdNwsJma631b8+6rSm415Pq5cB0Am2JPNSP+gSnVKGD2QHf1zDpS7e2GiRX+Xwa+/EmB2EJ0E/9JSugzrvrzckP5MH0k5k3Lqlj8ZrrK59J8p4jTVt0zJh7aHhq4BrawleR+CWUQjoL4TivcuiAQhzOi+EOQ1CAuWjkF6x9YyL5w/yHq98Qp7GIo2M9HKUtrGvOlAq9Fj4PDBqB4RWeRYl/VA2NKQDU08LDAjDxLhIpzGqQ+P1akMagYyNgeFgJPQtSNfHaVGRp00u0ui3IDKa6cAwkmL5+I2feGM+OaVwWfhdM/b444jbqZkFltOUPFkpH3I8dYADDWg3T4IHezmk6LELdLriOZaky1jNNfqNUez20Pd+7/dWr2JzbFLOFqIxacly1wxwynQ6MY2Lc8prts8Y1NONkG3qi6hgwcNfi1ouiKkbCY1jyH4WGtuVQjO88tCJFzlHeIRXKW8JxlW/lm7EWeefkHyop4U6jzI01nGdOJuFrA+kBbIrpKNBT6Qz5LUy85ChLvOusz6bQb/E8OepFDnVtzp0l0zjoXlmC9mX1NPEnzFc6cheb0g+5VgzD7g2JnPD9vhujY2TMbIp6Dd+D+w7FXU6SldXCGu3oFYAq2sBXmfAeQkF+4UwrO/yIblUTAtqGrEU7gRCbnfhdVYP53o+we6SkCc0U466kmTZYlBvV69fxwNcMxwWJMrk1MHCSAGl5afh1QadacTEDIm3axiculPTrB+wHNqXC3AmXYI02jktDAn+2+FZ7MXyLNzpuIhdGweahRxXjlGd7Et7i1IaYXMs4Bs+KUMHJ8izJgKDDI/26mR/jFkzUM986ANuTokdqtOmPGVh7MmYcaXTgjb0o5cjbE48y6J/9HF0/M4RGr3N5mN63/Vd31W9iZQnT/pOQJ/rzEu6jKEe5JEPIeuhJdvW03XI/hrrNS7MFitj4RySL3TVeQdPI9T7alZ+pVDHC5LenC/8wGshdSbHlfUzFhp5kCDd2C6vky/Jpzq/6n02BvnKzX/W03/yU5psklXXqScpr8rrAWQ7kHEjZH116zomxjcBLXjH5qDPJoBMpl5mDE+2F5Lehfq+loDmBP3ndabr1/TYm050WJocG6NTT2OT7/kaP0Fi/DZJ5mwFsHYLagm4/hLyKodwPN4VwvkJhtWDZha0PM2wiBLERqBwFpe3vOUt1e/VuM9L0Clho0I0gvJm+cuFZu3redm/mLHJtJCGj/IZI0NDyTg4FE050I7hcRpBOS2eFDRxg6sZw1JQV3ppi7tXkH3ozQmFhR49eczNiOTtFcY6jWouzmnsBfgEYzEG9VyL1UtjnPXlWcjwBC84M/jml6ktyh7Q9mo8ZydxpwxxWOzO0O2tIg6LZ5s4ZmQLbeqjA815ioTfTvU8S+UZKk4yZzlP9ozf92R8V8ZXgfWlHXn8/u///urHKdFal4lMG5N+c5w55hxvhhyLALTPsjqkTMiXFqQTJ76hjTzlHBknXUlI2pYL2edi7RaqU8/PtBhPOC/puOCLUK+DF3kNpOuhDo159XqZDx8eJZ+zrN63/OSlvJQZgLf0IJ0TIZ0C4yNTgnEJ8tWVp22WJz3yki91vtXTWTdBWbN2KQ/6M9/i/5+9/wy2LbvuuuGxcz45n3Nz33s7t1rdyhaSLMtBAgS2seE1ydjGxsSCDxRUgZ/3GwVUganXUC4bC2wTbMMDxjhIshVaodUtdc43x5Pjznm//9/cZ3QvHZ3bakktqWUY58671p5rrhnGHHOM/4zL88WVvPIe/jh/j6u7bycd5AG/ceQZog5Yo0iHgtEZ5BoH0cnCERZ9RJ199rOfDVu+0R2Q1+FroCuq//f935GaL6dvr3S8QYiRFxmhT8pgHAe8YMgxBj76cpiQMQyOMeFYeAyMn5D6RqPDGuBhhD/l9JEChoFpkDQ0DDGND2WD4QaoAWr47e9C3wxlczC//GbkgiFbwAMKAkXohhGjDwillw+YQClSLspAvXqdcu8GCiXritb54Pf+252H5V3ywUJaRk4AI0zlABo4FwalBVDB0SNDaZFX0ofHxIHRQLGRT/KMTPmUF+8z4gKv4TlAhpE9nlFeKMpv4mQBIrsq/vf//t8vn2bKNCgH6rEeS3Ie6oy0MYbRMh28Rh1+t+KHP4te/T3ScGOJUmfKCBDDFdDnhuwgEQ/0zZAniPijcXueyS/ywJX6dYDHM95xR3jIf0fvo7+dDvp5OHceX/TqecI5YOHqsuP5R0589BF+usPfw3DlN4TMUSaPj7h4FgUW7jwOzzfkz9yPq/925/5+pSz+Hg4ZRM6RA/JNOqRNHsgfYTxt3iUOnr+RyMtKPr3eIDpZTAGjG9A5LksQMo+DvI7Qs+gGtnujH9C9XwP9X1CzT98cTfEdQL7mRYbvvQARDDYGjp4xxiYqnBANzA3On/tzfy70djE0kDdaBPONRl4OVwqQKxcamTuUGn6uQGh8jM7g3PjTyDBEgDYMJPzwskO893oT8ROvX2nsDNNyxgMjHNQLxh2l6CAmCmRQmpTPR52oXxz3KBo3DMTvjt9O8AQ/v+cdgAkL+xhdgT/wjjAoJ/IBEQfGgndcSQNUyBeAhEXiAB7uMfKEI7w76oHwgBjWElCWw+SLdKN8RykCZDg9mMPwUJTEw644vnDN9mpGZ4jLy+ll5IqfO36743k0DFd/12XI80LcGKgocOE3PIiW4aC88H6UDj5/vcjTIc/kH34jB/w+rPxebr93Bx32269+D/nvw/yjaXD19MkXsuUABiNI3SHfyBRGE3l0AHCYfMBDHM8hj593cKSBDBMPcZIG8eAO47/7EQ/OyX+7n987Hz0+fnOlXSIXLv/8Jj8ehne9TPh5um8kIo+UzfNGXvFDtwBmmG6ijpB9wKbz1csJOaDBoaPogDz66KNB/9J24cVrpP+jQc0bTzq+ycRuIwnVz/GdGRQXjdhBDL8PEg37u77ru0KPlnUyNL5oA/MGi0C+0YhGFm1oNAoUFsAEY065aTwoSQcylIUy0/C48g7PCUujxI9RK3jhh6zxDuTpvF7k8ToRP0O3TKMwGkNjRymQV+oFY4+ix3D7tAV1Rb1ShuhIm4MYnnm5XWlwH02be/gEgPHtzMiNK1zyFeUDxpvROsAe61VYgAsgAfiSL/KJvJAPRr18obIDaFfwAB3KQhnwhzwtiPTw9zJA3JNXKTT7n//zf4ZvMbHuhvTYYs2aLeSZkR7CUgaAIHx0ucZ53BD3+EGER1a87PjzrgMWH07n3tuEtxXnEc7LEKXD/F4LER902Pv+DOKefFNuBwnc409Zufq9u+hv3uXq5OGj99HfToc9O+hHvOTFgYunBW+ZKkVmfHEshMwgj4SFz9QdFOW1E/cH0yIeQDXtGV1AXG44ARXEyXte71EiHo/Tf+OIN5oGcfm9h/F8cc9z5Bs5p22QFuWBSN/lB4qW541ClAsH77383DNdzAiL7xylbTg/uVKnXn7uncfOb56hm5h+ZuSZukE3vFbS+59S3D/+fxKoeeNJxzeBAC8SoJ9jfQHCEu2VIzBRQhDp2aP0+QIxit+NSZQQWsgb2GEN/ttJNAa/ohwwbigqwAhXVxgoMhoaYMCNGY3PjTxggXcBMgABns/Oztntt58NRjmbyVoy5YoUBRqi/cZomHUyz38v/2wrz48//rh98lOfsisCE+QPpZtKpyyfy1uashTyVgjlyStvGUsk98+V6QzL5A5DxvuuZF0peT1GlTBlRymxCwHgAe/wJ4zzGTno94f3AD2mc/7CX/gLYU1LLvvK+SeDXt8q4uOGDNHa2nqoi7p+E19BeZ+dnbFFgZjRsXHLqRyvxDs0Ap5ufz9t7ikHeWo0h9NnLd23Wk27LADzuc981j77uc/aZeW90+4EA8aIGt954ooxw1Ai4xhLeo+kA49oHw6wSANZiY60+G+u1AO8w/E+RP6i/HF/CP/o76+XovFHCX945fyCP15vXu8ezq/u/D2/P+iPi74TvY/+9uthzuP1vHDlN+2ItkjbgqfUT9QQ4qgPjBtySXieHaZ/nCfECxGGeiU89Q3op/4g2jgjnL4rjneJmzwM2/Yr8UB+z9Wd88af+W8v48Gwnj/ywbQs4Br5dDkiXY/Lw76RKJo3L89BEON61euIMF427l+LQwcT36c//emXp6c97a9CAJn/I7Z0v/Gk43Ui33GkxvFeGgmNE/CCEKDso4KAYLnSYLEup+p6z+eNTl4Orgg912jZMNgoPF9UijKnB87wNIANo+SKCoXPSAWNBQNGA3p5FKNctVhcIE8KcFJ8yuVzofECIgANpdKwN54QH2MoIkmWmmGQMOUqxM9FWRz6O72SVZH/0DVSLog4WzLEX/ziF+0Tn/pkaNg9KYpk6pWdEkmlDajiPp16Zb59gBKV6wtE9OTIN/fOqxBGaeAf0trnI7+5opDgG7zEwRcMgoM8rs0mIz51ASbWHCTtbW97q/3Ij/yw/cD3f5+NjJasp/d6AlO75YptShYrhO0O18kUsjkrFQvB5fNZgS/1RGP0zGDWkFchr7oCashPW0ClpbRJs1oZfi+mWq9Zo92y3cqebe3tBkDT6XZs+fp1O//Ci/bCc89bReGQd0aK3vOe94QpUoAXypYyIQ/IBlfKT7wYOGSHdPEnPKMDyJHLjvPSlfU3SsR1K/L4PYz/DvUqRz69zrg64PTwr3Z153XvzwJ43I8/Gs6fQwffgfydg++7H/fwEDAIuKBNHjR+kMskZaIuANTE4UDDefBqV8LDD9opaQGQovXFMx+pZYqSeic90iAvHs7Jy3qwPNzjuI/y3nnAPeVzwEZekDmu+JEOYSDuD6Z7K4q+cysi/cPi9HcPo8PiO5gWv+EZI6GsjyEd6jRaj85rd/77oL9T1M/9SYc0fvd3fzfoHurs1fIeoT/WU09fWUPf4cRHGdXL+AjbThEmGj0gBgDDbycEAwFjyJ9tquw2YaqExv2dRgiyOyfuEXJACb03wAhl83NQ6InRgDwcAIYwwSCKVxhsQIyDv6yM7dGjx2QAme4Y13sWDHilUrV6oy6QwcgWSjlpmWzGcgrPNb2vBBOhsQ5dHJQT4AwNNGRXpAj5R8T75egPhsoRg49BJp3HHn/cHv785+3m8s0wKoESx8UTilcuxK9Iw2+lGY1zIBAAEBj+HPKLPOguyAMUwkbIw7kCPszBPxR+Zx/oDJTvpaNL9t3v/277nu95v42OlKyvMhBzvdm2zkCpJsWXRMrSAj1pi9twEF3pJKTw5QaUQeEGPd33ewEEtQWWqKdt1SmApFFvWLfflbLMWklpwAf4cu78+TDSAx8wDPFkItSln0jKAmT4ygiMT3thGBlxAuD4hyOREcKhMH1KErADr+g9E9YPMnNZgqKK92uh6PsHyZ9BPHfeUy/wnnuvB/KMi74DRX/7+05+7/V8sL757S7qj4M8jF89fa7Rd5zgFwDBDZ0bdoCiE2GoAxx1SzzUIwCDdsp7oW0h/6F9DfnOvf/muf+GNxB6IDrKEyXPJ22bNOgAoT+of/gLkZ6XxcvK9WA5id+vpEc5AL8+Je0jQp7HaF48Ho+LZ37vV+ir1bOTxx3ljTsn3jvoBx2Mz5+7P1dGsliTBpiBADHUp/MYdzBd/80Vcn+/92vUeR7hNZ1N1ul95jOfCXre6/er0B/LUZovr7HvUPKFuwsLC+9lESUV7CMwNMAoITR8RoCeKAqbrawI3HcyIdyuSCAUDUqH8rMlEIBCzwcF4uszCEsYH3HxkQUfacBoochoNFNT0zJ2rwz9DgEJjUzGC+MrZdIKIxXDg9zqMrDNfcWHMSW9pAw3+QpKS4YVBcZUURIFLcMP0CG8l4N7QEFPAACQ1JIR78jvpno7z8kYc2X6hPpMoSx05d6VAumSSfInDolHXIaKcQhmhs7Jp4Wi/q44on5cXXmST//d63UtpvxZo2ZpgYsjk9P2jre93b7ru99ns8eP2SCtcmbS1hHQG8TEi5h4YuIHvAwx78c96Jpi03Vg7W4r8KherYV64toRLwCLGIZioWQFGT7kt9Fq2BOPPW5fevRR29rYtLR4ks9kw3RbJpe3ggwIfEfRMkTNYmnqnTqBvCyAk3e/+91hCzkjlPhRD9QHhLJERvBzIMRaIOTrMIP0Wog0nLj39/3qz7+c3wK3ygv5OlgfHj5KB/38d/T6ao643fnvw565c6PCc8oBX1z+uTqfcB4P/hjAKA8BOLQ5AA5+6DU6Z5SZevf6i8aP81GUaFrUG/fRUQJP2/MCkX+I3/CXsgB00SeMNlD3Q8D+Ck8JS5zkifxypY2TD674UTaI90jD34+m6/7uvK7x9/x4GPIVfYery4I7J0+DvJAPwgGqCAM/8IvyjPDwx3nncXH1uLgSD22KBbroWt6l7MRJfP6+xxd9Nxq/+/nVnf+GCOv5iL5HuckDo9V0RgCe5Os10B+bUZohJ75DiTNfJDifZFspFAUwVG6UEFQWlf3sz/5s2C7NugCEwhv6dyKRfxdsb9DeAAAUPgRNw2LxKA0XAccoDgFH/WWlxL2DGUAM8TLMTY97QcBvhB7/AT4N02ddyX4PTQ5wg1iRF+JtKM6QnuJtS5GiTFvt4QcI4Xu3P1zjAZBgFIV3ASyUgV+ESQkEYbhHisq/nj37zDNBcdy4ft16iicZUcyhce/zRD+ChPNryKd9JRmAzSuOtPu94TuuCJ3Ip4dzIkzUv8s7UqpZAaspledUrmi3j07YTH7EUvmcTd51uy2+9X4bueM265UK1hOIGfSlHOW6SrcFWOvKKHfaFsOpjPACQNOXnWK6jimzFOuRklKQcvA8wciWslUu79nn1Cv7zEOfsR31zOAX8s70mq8byohH5POlc+fCAkLOsqGuKYcTZWF4n51Nfgq1+8NXwlJ2NybUL7IFmGEElAWbKG8o1MOrUJSf0bDuH+UvabrDP+qiefPf7m5F/uxgOP8ddR6nxx/97fmBH9F7rvCBfCGXUdnE+fsQ/jh+409Y54eHpy7hM3HSuaDtYigxyjz3OHjXjTFXnD8jbgw/+s51Hn64aFqQ++M8fvLH+z4qh67Aj2eE4T7qIHhCHISBL6SLzHB1oEdYT8ffjabvfp4/7okLIq5o2Kjz93CQ+5MX8gX/uPIbPjmYcYe+cb47IHPeen3yPgCCTgEjMvgBOInL+ez5vpXjHa6QX6FomKijDNHnfu/pofPRt7/+678eRu6cV1+FvuNHaV7h3HcQCcB8RAL2V1GgNCgAjE+JeEVDCByjEKx5ee973xt22lDZ0GEC8VrJGwX09bwPeRy3et+fHUaedvTqitTfQZgBMfAE0EYDQ6h91AUlwNV/Ew4/GiEAhlErDBMNOgHAULTKcYgbUq6HeZRXSNOzOuAJv4ce4R3+KSz5Y+SiK8d0CcoM4BMUnsI3lH5c9RNGb9TAQ+PUlVGb1P494a+z8O2Tn7KHv/CwraythXdTKA89D9NKChNsvNIMLuSFvA9LIFVpffIjpwDh0XDa6RXl5+9G/dyRX4jn3AMQTAAkLz4u6fltAhpH03lVQsM6zY6lWUx76rid/BPvstn777Lkwoy1i3nrJDM2iMvYqLwppuQoq3iXVOaR0kRMihB5Jf9idChBKAsUuBxGwdhJ9dE/+Ji9+PyLWIah4kXhEmcBA5i0tvJHb/rK1SvhCuCn7t2gOKG8aSecSs1iYFfYlJv64Eq5kRXe5TejMW9605uCQ2aibQzZ8OthxDOc8zV6defhnPyd6Luv9jz6DOK35+uwMJ4HJ+6jeYs6zx/kv+ELPED/BBned9E0IXgLRf3dsEXD8BtHfPhzpZ16/FwJh4v+5t79ceTP3/H4o+R8PPiM3+gOnPOAe5cBd+7vfPD4/B7n8UWfQ9Ew7sfVwzoRP+Rp+PNo2Og94bh38nv44XyF/N555nzEOYhBF8J3dCn+5IW2x7QO7wB6aD+E5bcT956e+5MP/+1+/purl9mfQfjjnIiD5+TV88vVy43+/4M/+IPQ3gFaHudXof/vdyKgOVy7vEFJPcVPjo+Ph3NfAC+sA+Dqwg1R0QgT60D+8l/+y2F3BsLnAkHluxBBUcF4NYq+h+M+SvyOCt1hdKs4uHch4/4wivp7PH4fVSb+DCUDyHM/BJt7/DFgPiID72gANFKmEpg+oleOMaQ8w3QUZ0h+P7/7/7+SI929zI5XfKHh23IhHjVMXUNR5AS7hmXXT8xGcHquEHIvRzg06vKLyyvBe92enT93PuxeeuTRR9Rg18N6k9CgBQLId2w/Hc/Ny/nY/5MaDFNagJkYhWO6qSflh5/qAud8c6Xp1+g9/Av3XQGWdssmOnLyn1DiBcVb6MZsrCeFKFBSnJq2M9/1Njvzp7/PRh+8x2KT4zZI0avmuRRSKDd8GeY03ldZKIEYBGD8MqJgEret3W37xEMP2Sc+9ZBtbG5YBqWrtLJxgRgBpDQ7ytIyfLmsZeV4j7pn7QPD0Cg53wnhssJIDKOcdBSQC8ifUV845MjLzjNAD1NSTNUy8neYHPO+O+djlIfOUw/raUHR+2g8Hpdf/X3oYDiIOPy3v3eQyAd5grh62QnveSQeNyBuRCDnRxh5lOM38ujAA4rmxcsEed78GiXSIB6u0RGDIOsKz/Wgw5803cCRF+iw+PmNc/45b7hSHudD9Bp1zheufu/vR537Ra84KBre/f3ZwTijz93voD+/nTfUBZ07/JFd5yfx4kc4iHcgnrsf985v7uEn9Um5iYt7nuFPnPAH8ncgrw+P0yn6m7z4u+hf4vWyEI44II8r+ox8kxfaHu8Bpnjm4Tn36td+7dcCH7Cbr4G+owDNl3P1DUoAGCnX93K6KcCFITOuLnROVOL73//+cOYL00gI0qsJztdCLhRRAcK5UL1W8vecPD6ufu/+TtHwB4lnNCgMEaNS0Wk1rjQMhDc6EgPRwPwof0ZguDp4ieaJK39DSRnm6eWcBe+vLLvnlutAj7l+eU0N/VCrXd209aslIFFtqxwtATLyDz/0x0hJTA08l05ZJi4DnYxbPi3joXyxG+fzn/2cfe6zn7XrV68G8BJGInh33zEyo1heTlOqTn/D/3sCLXpl/4H+0z94FnWuQKO/XXFzddcTkIn1upYe9KwQ61tJaU8Iacz04zYlmzjWVY9N9/F8zmbuud1u/9D32rH3fJcVTxyTH3IKXIOXAo/KdE/vd/Z5B4DDBMZhCx76L8iH/i2vrdr/+7v/yz7zhc9bVcA0p3pNJ2XsBIvSijOdkHJFaeuazgyHvFG4vE8ZfESTNsUwOQCHOmdnEqCEdTC8Q9l5x/ngcodDthiJ4Xyad7zjHS+PykR5RniuOPeD8Pf4nFxhex36fZT8HX/ff0f9o87Jfx8M53GQL8rEvbcFDAO9bdoPIBA/Bwfc8z7XaB65hy/ueBfy3r2nGX3n1SjKE96nXtBv5MvzEXX44aLt2Y0kfvyGyINfvX5wPKes+Dtw8TBc3Xl47r1M0XuP66B/9DfE9bBnnnf3gw7mAUdZ0Wnu0GU4XzxNWXDIOYtjmQ6iXMg5i90dcDiRLukwVcMOScA9so0NQs/yLnykDqhffrNGhvOtOLeJeFmDCcD3OvGy8h4OXcy76G4W4T/zzDNBfzMiih0jLeSG97zNOg9Ij/cojx++R375ODG7EemMEoZ34AEzE8gx08oclumfUngNdEWA5sT+/RuWXlsr+jaQb5+WQLyXUQIEykdgXCAgKorFhszRA2AYrUGonaICFCX8vxYiDtzB9/z3Yc8OI48Hei3hCePhX40QeIQa4WbaAANFI+FdGg0NAaXn4IUrvw8qZOiw/PmUBv+/7HswW/qN10ABuNLk+vv3OJahdBQ3oKXW7dteo2PlZtva8uMQ746AiskIJ1MCIMoTIzbtloylnFSvxTpCBAILuYTAQSFjU9mkdcq79gUppqfVQJ98/ElrSVkxDZVJ7a81EFghvwCakPMwRSPFyP9Kl2vIsPLkW7IPKkkUhCtPrigIrih3fxacfmdTaTsjBXT/6VM2WyjYmhTUzoXzVlLeRzoDy7G2JZWx3My0HX3nO+zs9323Lb75TZafnbF4Usp0IMMjG99XhvuJIZgZZl3lDyVQfcollG1GkjZW1+zjv/3b9vBDn7aylGA6KwiTVU9O7+JiaXrt4oUc1xDVfl0iFxBlJv8oVl8/BaEAUfDICM8pv4d1PnFPeOTpXe96V1DAvrbG+cOV8BBXv4eiMgbxO+rn91F/jwPndRR1ToeF8d9Rfy8P8VNWN4Q+VcA9bQQdxOgV4aMgAfJ7/w25sSNO2iLtkgXWpAkYIQ5P99WI8BBxeTq8T97Y+UMHjjSgaH6cvJweD8Q99e3+lMmd+0VdlG/R+2j4g7+597CHOY/rYBjPH0QcEL8pG+Wk7A5SAHRccSwoxt9HJJy/vAM/kEPon/2zf2b//t//++DHl+L5HhlrAaN5gXjfF9FyNgwAAXAPCGBBLWn4qAnpA0R+7/d+L4ASwv35P//nw6gmRN49ftIlT+QHuSDPTAH9zu/8TrBxACZOj8eWodd5lzx53UP89vd///d/P3yahPKzA/cHf/AHQ2eCZ4TnntF25BkiD2zhBtRwuChAyPn8KvSGXhj86i3o20BRAAPzvfFTwS5gEBUEkkYQOX6dBo3gIVxUoDdk/HAuBO6cove3Iirew3FPPrzBulB6el+N/H2EEEXHuzQGf+b5497T4OqCFn3u4aNlJV7ewSChqIgfAScNz6fzwuOA+B0l/83zMP3ifnIvh3zFHgXiZ6ghBSC3qI2OAEKzrZ5/uxPcXqtju+2B1RWgqRe6xJdRDxUeCHz0BWQw4sRBfGSv35HS6/TCyMxAgKDfqFuq3bCJeNdmcykb1fs7a6v2nHolD33iU3ZRDZPRGaZVYI1Py3gRB4AZ4lUKgYf7CbFwmcXDocyB91z366vPqAtGmbr48uH04HSfSWTsrtN32p/8/g/Z93zgfTY3P2Xnn33MPvm//l979pN/aAkZ/JKQXTaRUjnlRkds+t477e73v8/ufMc7bfbIcculC5Zg5AYECDPJa1yObdmwRXmLA84aUnCVltWvr9nFT3/Wnv/M522Phb7FvLXzCduOdWwnIZCRTlpb4KoXF38DoIlbAsCoMr9cXpUzyIP+KFMo/z4fcFDwVziIcCzI5lmn0xaQadqYgAw7AVmLFoAM2RcwDOHJs+Jn7VIsrLfarwjRK3dDisqh3x+8QtH8cf9ldbH/LHr1dsFvLyOOdkGvmjbihtDbh19x6BR6sL6Tj7ZEe4OIJxoe4kqaXDG2GBE6GaxVwAgSH3Ggr/ydW5HnFfJ0eI84ATGeb555OK7RcjoPnJwfOKfou/4M53G4I95b8dufebhomIPO3/H76LvOX+oH3c4IA2DhsE4Y/MA58T7kfOW384YrQOaXfumXQrp8tuOnfuqnwghKNC84jxf7A3hBThgxYdQFAkg6mKGOATD/43/8D3viiSdC5/rHf/zHwy7AaH48H8TLPVfqj3Nh/vt//++hMwqQ+ZEf+ZEQh4/IwBfKe/Bd/P/X//pf9h/+w38I8QBi+PI9SyvQ/+QRO8qoO7wiPvyxPcgg8sxoDkAI2fT8vQq9IQHNq7egbzE9+OCDnzx+/Ph7EVQADI7Gj3A5ITgsRP2Zn/kZ4zMDDPtRAVQGyJJeE0LPKA4CRqXwDpVIBdIYOG2VNQDEQ0VDhItWIvdO+LkDUHG67Cc+8YmQPz4aifD4+x4e8t+ef34jOKBhEDh5Zw3Pn/2zfzYIoYeBSIdvCvHdHMqFACK4TqRBvJSLhk48ADq2zUbzwb3//nqJ0rhoY/TFJd2pTPvlHMSGoyeoSUZWajL+e62ercvQ7tZb1pTSBNgEcCNjBmhJZ9mJE7OEOpLBuKqRtmWpO3KtzsAaXfUYg7LtKIG29doy3DKMMT2P6XlCwCbJupR+2/LK1EwpayOZhPXqe/bcE4/bww89ZC+98Jz41gxALC7wIGbBYGV7WAJZ9mEZBuo5C6jYQE6KAb8AYlTEnsqCY3cRdrkrTwczjPbYYAjZRooFe+BND9oPf/hH7S0PvsUWjyxZkhGjbtM2r1+zpz79Sfvc7/2OXbt43jpKJ1aQbBYz1i9mrTA9aafuuNMefPvb7a677rWpcSmdvnpszUaIvtXYtYGUaWxtU2pkxWKrOxa7umKDnbI15F+tstC9FkBjVwzd1Us3Bk1blmiXx0tWyxetlcoJCMloUmqVX6pwXy6G0wwAGtYnSZUPWaLf/T6GaGiMAHHhLBw9ZOqrKr4yBUg4DuY7efSYfUgyeN+b7rPS2KjqmkjEcqUj+GQhZdVzP6n09D7AhtSH/8PyYY0clFX/zTX6LOSD/Cp9N8puCA86nrmjDeFo94AADBB6Aj8HFtF25oQBQ7d4O6TdRY0oefPfXPlNvsgjbRsjyDPeZ1SZnr4vxieMvw952XAeP/kCrGDAueLw4z3COVFGv+Lvv6P3Tp7GYQ6+cfX4nY8QV3f4YxS593AelqvXjT/z314meA7/KVd0VAV/jC988/qBP/gfLPNB4jlEGNLCkS7pE8+/+Bf/InwpnnAAhh/7sR8Lxt5HIiHCYej5TAB2gjwxdcQZTNQhecJRBq7IEmDnv/23/xb0OwCGeBmRIX2I9DxvkP+mzNgDpnyQi7dLD3AqOB110iIM+aE8OO7dj3JhI1j/Ag+xJXy4FhtIeV1m4Bv5cBDDlXdxlBM55Eyaxx57LJSRMF+F3lBTTl+uNb5N5It4qXwMOM6HYJ2oEFAmKJfj3xFqbxhUwm/91m8F4QTUUJE//dM/HcAMFU5FISCf+tSnwvAdYdiVwdAfw4UIMeSC4gLGvRP3KCAqGmHlGzYI4E/8xE/Y3/k7fyfkFcHi6vdR4n3yyfAjeeU7ODSAv/bX/loAZYA30oQYTWEokzQAaDRohNGJcJSd9QwIH7wAUNFwmJP1fHs5vlEiNqLkSqkCDJARx4jxq6/0W/2Y7bQ6tlaTq7dtq6l66cqwMp3BNE9KSl698XgqbtlM0jJpGTdmkuICmjJs/LXVdlptlb/Zt7qAEFuS1fTEz7YMesdiii/WlZHoKZ4wYiFDIaCQkCsqHNNNdyxN22Qhb5WtDXvp+efs8ce+ZM+Il9euX7dKta5XyPewMOHAOZWgLyCkKIMRp1wxlSucAMxUkwAMZe8BEmTUmT4CkqVkkIFvIwIkR5dm7e7bb7N7Tp62M7MnbCyetaLAQ3FK9TZasHhWgEXxrt28Yh//6O/Z55/7kq20ytZKSimlWZCbtkImb4vTs3bn2duDEhybHLe19WUrNxWuUZMlrVh+ecfyVzYtf2Pb8js164vfgvlyA6sI2AEEm92YVZTnDfF2ezRn3ekR60qp9TNZoQrVxX65ATJcqVF4AIhhzVDYzcXffv2GkSmcys3nFcLhhOJDU7xvSsl2VWHZeMre9eBb7U+qXR49fswSubR1AuIViMEpHcCMGoX1kuJ5AiCjOiQI/ofQwfbnsowfzts+V377vV9xrj9oH24Ecd428XODxD3+6BkMKml5O0apA2KYrvV4PA7u8SM88XgavEt4iLbLM97xMmCg0HMYR3QTOsrLAZEPjLjnB4OJ87SIn/AQV5yX13+7c7+DdDCchyEed+7Hld9R3uLn/PZn/Hbj6+R8BjzCC8qF4cdRNh/ZcL46nw4S6TnfPX3COU+j+aPOyAf54ZnnkfR/4Rd+wX71V381AJf3ve999sEPfjDoWMLzHqM+GHo6q9Q7nUQ6i9GRNJzXCffob3T1f/yP/zGAH6aWAEkcLBklz6/fQ/Djox/9aBiRIT12/zHdxYgM6UH+HuVw/nClTIzmUB74yPIKHKOi0XqI8gXnv3FRXhInHWemnLBXxPFV6D/IJv74/v23jb5SWr6FxCm8EuSP3HHHHQEkMMJB44apTjCXxU9//a//9XC2BYII42E44XAYftDsL/7iL4ZRjh/6oR+yv//3/374wjBhiYNwDNsxhPav/tW/CkCJYfC//bf/dhBmJw9LBZMGDqEmX/SgWMiFgH/84x8PDfQnf/In7W/9rb/1cnjPE/ceF8JA+ZhfR3Gx2Awwgz+AC0fPECK8KzgaCI3KG7vHCSHwAB0aAI3Iv8jtis7zwe/XgxRVMHj8t5+Fl6ePqh0Z6b2GXdkq21aja/VYwroyzoN0hhO9QCsWlwFLyCUFZFLcy9AxTcKV3yqZFEvPdsucFtwUiOkOTwbOJgUi2qHX32p0LNlLWzaZD1uLGamxXsPi3YYl2gIzsb4dmSjZ6cVZmykxRSPFprrbEa+uXLhozz/1tD31pS/aheeetx3JQk9GGEzTiCWtksqEw+oYiWEYhPElDDlmPaZ4Q5mV1wC8lPRIMWtLM+N28uicHV0QeMpnrVRr2eRux0rbNcsKVKRGRmXExQIBq04yYTWBmour1+2xtav23N6abZFGhnNh1NseJKwUz9hkccRmZqZsfHrCKoOq7bWrAiht69WaltlrW3KzaunViiXEp10BxrryWxsAJvnmVSGAwXpHBiaXt/6kwPFIzmJ5GUDlmR1d4IuEChNnLQ7Nn+LqSknDiEwAM0PFxtQTu7EGKDzVB8CuK/9avWZtgRnaRUK284G77rMPfs/3BQWclVLuSeS6fjqxHOt5ADT6IRAj5cvanQBkQg6+gkjbyZWskxtOV8Y8c2XMM/xpJ244uXeKtknCQ26UvN24UULP8D5h0UuMyGC0oqCHa/Te4+Ed8gKQ4Z2DbdfLw294SDiMKobSjY+PRHCP452DDrrVFTrs2cHn0WfwxB35xY9yuJ+H8TrAce9h/DkdPBwLTNFdxEUnNArmvExc8Xs18rBR8ne5MspNHWH08YM8P9QHRBr4cWVa6Td/8zeDTqbTAOigvl2eIOK8dOlS8Gf5AkCGeuJ96tnlwOsdUAaQAVDQucRmoZMZkfE4PW8Hr/AKPU6esBFMLTHKD5BBLgjnPPIy4IfjN0CGERnyACjjXUZkACLeTryOvL4g4vEyeHwQV95hqowyceYUv78KfVt3Ob0+Vu5rJA6yO3LkyGVV8p9B0N3Aw3gnmMkCLCrlH/yDfxCEDYHxikQ4XECoLOYtGS1BABEehAHh8woiLCMxDPsxZUMcTDERjvnRw4QNh7CzTRUQhHKh0gFLbGfjOR+VZErH3/F4IO4BTJQNEET+6WFdv349LLRCoDh8jNEh/CHi4N7nNeEPjYZ3yTNXGixlBTVDjMZQDvLnecBxj3s9SLEGI6gIsX1hvUZDRnS91rbzqzt2bnXLNgQ02qms9bMyoipDP5OyGDuMsnIZiZoMGCMdXUZqelJ6iifENYhZvQmIqdvG9pbtVnet0akJzFTlv2vlypb4v2Kra+q5Cnzk1fCL4wJ3AhNsLU6k1SAFlsAg7Q4falMPT+nzwUi+vwRIPLJ41O699z67Q8phRDwclHct3WraiIxrRnXa64tXiiAz6FpKLiEwk4r1ZPyRN/FTYAYgli9kbVpAY2py3LIqX7vTFKjcsJWbN2zjynVrX75hu1dXrbqyadXlDdu8uWEbV9fs+rlr9sxjT9vlazdttylgpjQbkmX4yScM5mcFhqbGLZ0XqGpVbWVr3S5fvWk3bmzY2sqOra2WbXNX4KUdt91EyrrzSzZyz322+PZ32X0/8CftnT/0w/aeH/lRu+1d77DuxKhAkvipcrSk/1jf0+/JSd741EGYJtpXbow0tYV+2j311PS7020PXadtXRnZjgxrRzzvcm3yxXCMbk31Ug88v/+BN9v7v+977ew9d1pG8tdRHbNAGbXnTSG0CWRSfzIvQ9kMz7gPAUK7xtGWyRdXjDwO487VlTK/XbHSHmkfyL4bf+L3+KLEOzj8vX24v6dL3BgPfhOGtuaABKNG/AcBjbdLfnt85Be/gyAGIn3SIV6Pn/DEi6P9c/Ww7oiXPOH8mf+O+r8Wv6jzeKLxOU+44njGb/JLXuEV5SKvGE2+ZwcoYLqfK45DOHlGZ8z55TyDDuqnV9NV/owreeFKPOhn9DqdP/IWzbfn2esVx3scpomBpj45MuDDH/5w6ARiN8i/OzrChAHYQvDFy+DpR6+AKYw+I+Xob+IAwPGev+/X6D11TX4ADuSRqSzsHfaLvEPED0XfxY97FiNj/8gX7wGAkDvkD/67HaGuyCvheE6duNy689/kifoDkLFYmDYBmPe0D6H3KvxfnZ+f3xMgf3Lf71tG33IgI6N9Wcz+e1QwFQ9AAMggdBCVg/Dw8cZ/+A//YRgtQUE5RRuBMxVhBVhg3IkTQfDDvBi5YM6PUZD/9J/+U1iMRXwckse0Dr1IKo/43DkBPhAuRnwAVcQLUAJxI3hUOGtS+E6T55884Q+RNsOMXCkvcfAMMIUj3w6EECyI9Mm3Nw6/92fEz9AfKJxysVMEHiFsEPlwvhwsz9dHiouyqXfOPdExqyPcYevVhr0kQ3t+ed32ulK0qrdBBgAj5S0jnxTISArAJAUA2F0cY0RDho5pmWG+mE5CAXTs5sqerW5sW6XRZE2qKrpnzfae7e6t29r6TfFwXeCnbZPTEwIS05YrFkLvHkDVZ90NbiAjqjhrjbZt1ZpWbctgKCqmvhIp5SOdCr2fTDoTjHKtsicD3VAApkf6luo3LdNvWS7WsVyib3nlO8sIElNiqoOR0TG7W+DhA9/7A/aWt77DFpZO2Oj4jGVzYxaLF6zdz9huP2WblrablrQL9Y5d6SfsogDeZTHsmsDbDfFwVfzclKJtCkQAsu6U4nnTXWdtcW7C4im2oLPzrGq9dtZmRo/bsdnb7e0PvM/e+yc+ZN/7wR+0D/7wX7T3/6kfsu/7oR+1d3/fD9j973innZYSPnLqhJ1SPLffd6dNzI4L9FVsdfmatWqVcKoyU0MdgIwc34UKCh4QI9DS3gcvQfEHEMO0ke4xDk0Bh3rDEvWaZetNKynvR6Sov/u732Mf+P4P2NEzpywmUNlSvTZVx9SJJGU4DSnx4ewgSCp4+MdIj8o+nLYa9hKjgIXf3p5om9QZSh2HQnZFi2J2cEH94OdAA0NGXJTH2wPXqCMNHOm5AeQ3VzogdKxQ4MTt4MLbI3mIOvf3dCHaNHLucWJoiRfji8MwkAZAhue87+GjzvMPRfN+2P1hfh6Pu8P8/Tf5hx/uqBN4wBWCD+gyjDwGE8dRF0xlYDRD+1K5ozyBDuoi/+1lhshDNJxfncgP4QlH/OSJaTl46PXg4XDUQ7RMvAexxhEdym/yz45X8uzvkQb6lJkCOrv4UUfE42kjC15G8sn72DLsEEAG8MC0EvHwjrso8Zt3iQtdjl3B1mBnSBt+IhdOhCcPUR5RPt5lyQLxUB5sH+0CIhx8ctBMWcj3QQATLYtfcbQnBzToKmwZ8R0syz6N6Z0/A6ARmPn5fb9vCX25pHwTSQb7/ymVSj8HUgc946g0ZwhMoxEwHMfwGEafirkV+XtcEWTmF3/5l385CBIVCbigsgASDBFCjFow30ml0INgKI50o5XCb4SHKSTABsoToaLxQoyksM7mt37rt0Lls+L97/7dvxsEinch3ke4QMkIAsKFMPCceP/zf/7P9l/+y38JDY0pM18jE+WFk/t5A+YAM6bRPve5z4WGAr8oD3mBDsbB74PxHQwDuR8U9dcTOZUNZSd/QENLJmqn2bFLazv24vJGWBuTKI4Mz0PJDj9SGBMAiAm09AcyVnKcDsyJvf1e2na3OraygrHmkKqu7ZXrVlEdxhJdm5xKW6Eoo5RuWbOxJcW/ZY3qnpXUiM6ePmvHj522XHbEegIIjOqQ74TymDSlIaCjZC3ekcKRIUaFpvVfQYBqLJuy2WLGxgWw8ipLZ2fb1q9etvUb16xeKVtK8Vx84Tk7LwV37uIFq0p5s6OqKUPbUpknFxbt3d/9AfvAD3zQ7rn3nnD0/6ArBak6rJUrcrtSFrUwmtGQXOeKJdu+sSrFX7BGuRE++Fht1m2rvGWp0Zz1Ej3b2161xu66TRRSNjdVUgkadn33pl3dWBOwyNn9d77fvvvdf9rGiurVSg75TAFrjJii4S9UjTv+YzpHscgkCZxIya/ctKeffNoeefRL9tyzL9jyspR+pRame/iYJ7xTzYZPIKh29RulL4XPQmYUpsrO9FtS4UpCl2dHxuztU3M2rXYzOjNlE7ffZvnTx603M2F18bWh+mUOKzmQolf9pAf7a2OIWymwFomRLXkjUlKqQyCDbNPWaSs4Ohoo4oMGkfxiVL33jR/Paee0P/+N/KKwCUvHAz3Db3/OFYMA8Zt3oWi78OfcEz/5w5EnHHnkXfLrcQR+7l/xIw7aOIofnUAeDqZ1kPCPPjssnIc5LJynH30G+W9/5o48ki+/uh/l9jKjAzFigEjKDZiBJ/Dx9SDnCWmS/kEiHcKQP+clV0bKL1++/DI45H0MtoMr4vI88j731N2v/MqvhJ0+POe4ABbI+ugHIynoakaReA4o+exnPxs6rsgRdoApM+oXHuC4h08Akd/+7d9+ebHvD//wDwcd7WUif9ErxDPsHksVeJfOMx1bZiIoAzJMeNxBfvtvn1oiHtbHYD8BQZSHvDl5up4frlE/949SNCw8BHz/4R/+YbBttK2vQt+y6aZXOPpNpLe85S2MwhyHsSghRk1cUUCO8v/JP/knYTiO31+NeN8rEiFm8SxnAzDtQ0UCMKhMht0ADUwnMfrBKIwfGHRQMKgoGgVC+8gjjwRkjCACMghLZQKKEDhWiiP8CBwnCCPQhKOBMYrDFjwaPyCDsiFQlJ95cBoRQIgysDr9L/2lvxTyg6KgoUXzRZoIG1cEh7lU3gfxs1iZESWUvofzsNH3/Apx7+R+UYqmHRQMwXEKqlitLXiwJ6BwdXPPzgnErNeaZrmCpZT3mOoNEMOi3qQQBKMwbQGKsow8Pf9uJ2G7OzE1+Lot32xbvZaQ4U9bp8e0kOQh3hKAacjVZCD2rN8tWzrZFehcsDvuvEO9m1kZYGRDvKRHT/ZkHFljk0sLCOtRnl3cSrfP9FVnYM16K5wtwycEMv2ejQgIzBZzNlvI2UQmaVmBAg7XY+HptkDiFz/3GfvYH/xB+IL0jvidyGTt5Nnb7f3f/wP2rve+x+aPHAln3Djn4FazzuhO1ZotGcxBJ4xEFaVURvIjlkwoQ/B5n3+SXJUVo9q31ZdetPOf+6xVb1yxQly9wX7dru0u25W9DWuPTtt9D36vvef9H7aZqQVLhK3TGOn9+hmoUlR+og7Vw7oW6j9Mg+FJWkpNMlcW0FpdWbXLly7bhfMX5M7bZQHqbYG5Wq0eQEy7y4iAlKXiYA1NWnIQE9CYm5i0vkDYVDpjt/Vi9qcm5u24ytUWj9dTkq2TS5a784wN5meslstaO+RRyl0QJizIDqNlMkJKRSVXndGr7SuNuGXTwxEVFDCyjzFw4+CyDLmcckWx+3oIwvGOgwl+E8Z/c4/xcZ3DvY+WRCnaDvyetso9bSD6nDzRRhxwkXfKgM5yo0F43ict7qPu1dpf9Pdh97cK73mMPsfvYN7RN+5P/vjNc/KE3oGXlMkBC1fKhT9EuT3/0XJ8oxTNu1/JI0bdp1x8FIt6pD59FxnAxUdL0LOMTjNdREcYok68vF53bFXG+ONP5xYgg67HOR8IS/2RNmEx3IxCMUIDyCGeqKwiD4yK0MmlMw0IYcqK6SrCEJ6ykSbhyRdX8gWv/RwZysRaUN4FDAHaeN/f83viIk7sDefIsAGFuvr+7//+l3ct8Zy4KQ/hiYs4oIP85hp17he9QtwTD/nEDgIkKcOr0Ldku/brJ42HEKMwqvSfYw0KwocgokyiBAIGDGCUaTgw/7UQlYnwUrGMyCCcoFKAAvH9vb/398LJiCg8BIsdTVQ2FcyKcAAEozIQletCgTD+63/9r8PJjygphIPKIwwORUoDYzqMZ+yMAkxwpQwINO8zfEmchIFcGEiD/DIkCvEew48AHvKEEJMu5ELHFb4BylgVTx4oAyepUp4okY67g7x0f4+Xeyj6OyzClEHzZ/LAXoZFvQwul1sdu75dsUtr22FNDLth4vmCxdVY4jLgaXYkqXeeSauXkgQ/dGQwd9Wz2RLPara8UreLl2RcdgRgOiWBnQnxjC8np8OIRLuzaoP+jn7v2MRozO6+87jdcccpyzNUGoyi8qZ8sLsm5BEAJOOYTAwEZuJWKg7TVjUE6qrHX9mrW61cs4H4llCjSwnUMPA6P1q047OTNlPK67fqVwCND1ry4UXkiOP/iwKnc1KK4wJRMUXakswJH4XptT68UR46va7AjIxkrWqDVtNyepbP5GyUXmxBBhoDp3B9VQegISmwk5Ax33r2Obv68U9Y87kXrCQglKhXbGt7za7Vdm1rYdaOfM/32wN/9gdtavGIJVMyzkKGYbdPmBHGDXlB3MPa0u9h55Zb+eErOVA++eOeKSYWP99U+bb3du2KAM2myttUuZnymxA4n52atnG1xbTS6jfbtqowu9eu2frnHrZ7ZTTOjI1LZudsR+VZlaxkT5+y0fvvtcHoiLVU7q6AjPq/kpm4eNW3Vr+ray/sTiuGHVrq0YuXHN4XjKXq1oEHMovidUUPDeVyOEqC0UKPYGRoWzjC0+648j5hXX55B0WL8qXd0G5pS8TBM97juQ+74+fpeT4g0sGAYRhIA/2D0SMc925c/Bp1t6KDz6K//f7g1emwdNxBXAlDmbz8+FEeygX4oizoGkamufKMcjrfnaK/iePg86+XiAt+E5/zkavzFx35sY99LOh29DF1FC0fYf03W5VZK8hUO3qfMlMe4oEAQIzOU+/sCKVDSt2jP90RF2mTJ+wKhB5gFJxRGDrC6GvnIWHQ54zaED+j8Bh20qATSz4AVEy78R78hsg37/IOcdNBJW+snURGyQuzCgArwBn2k7w6f8gnQI61l6RNWXA8Iz3eJU0O1CMP1CnvwBPKxz1lhLh3R/zR3wfpoB/lJM8MItCuvgp9U0dnXh+JPIRU6ZeFYI/DOAqMc6GCGM1A6NgyDPKESS7Er4WizEYxMcLBanQqlwOB/ubf/Jth4RNpUmk0CkYzfuM3fiOEYVSG1egIJ43Yw/GMsAgZ5PnCIQhUHOttHn744ZBXjqFmmx1xIEAIKEIJcPP8eRyeD6aF2HHEbxof+WWEhSFRrjQSJ96jsRAnZaSHQt6ZUqJx8dzDHUzPKfrMiZ5xszFcuMc5LhkJe1DMPNwPj8NQ12TgtxtqsOq9b1abtloRGOuqMaQEYlCAepf1JykBiVw2ISCh3or0P3GxFqLZ7KqOWrYrQLG6XrWNzaZdvV7XVUCnB4hBiSQEYqoCHlsy/Hs2NxOze+5atJMn5iyTovENgUNPV3bXqJTDvKocMRnKGNNX6vkDYsLOIgGqlPKEAe+01TtmwarK25MbqBxx8bQQT9jS1LidWpiyudF8GJ0JxBSI0uCclHDqsBKtdLq2pTJUuwI7eq+neo4rjZjQGtuJWUwb1pPUmyZUYGnpiVEZ9dmRko3nZWjJu/LHEE5W8WfifdsTkLn+0T+y9lPP2cROxbJSTntba3a9smObU5M29v0fsrN/+k/ZyNHFIGvZ7LDnH3ZsiYZTfWLBkBNhlENQR9lX/fF8/w/msT6mLz5R34CBqtoM26dbnZay27Zr16+FbzWxgHlRoG1pesZGWLQtfu0JuJeXb9jNZx6zlYf/yEYSfTu1dNzmFo9ZJ1cMi4/j84uW0ns2Mm7dVMZ68aT1OPhP8YUt5gK58LvYk6yRJfG6J+CkTAd5Z6qOUTGX3ZR+s2stlR5OLyGjjC6R94pAX0/1jryi4PmyNwCcthe2+Ot9pI+ys7CZdsb7AHR0xVXOnlI7pxPlhomRWNLNKk7C0x4S4nP4YKrIlTzPwjojXYeO++GzIQ05T35C+wnvuf8rbdH9ghQP/w1D6L/gG678Juwr4cNTninel3eX6e/l9Ua6oqdc1/J9LQxoPjfc8owMwbdMZrjQk/y4zg1JiII0BR7uU0hj6D/03X8WCTKkL4shkPtAXxZ8/8ErO+SGHuSFPEF0+NB3v/mbvxk6qQdtCMR7dEg/8IEPBEedehzUD8+RL0AQdYz8IzOEowMJT3zUw9ON8oR1L6y9pPM65NtwxBxHvIT1ESHi8DSRKYjnQUb1ngMrrjjqiXzh5yAD5/wgjL8LET9hiZM8+7uE8/cg8oUf9Y6NAFTxDnkjvOfRHX5+zzOI++gV8nvi8nvexdax3IHZEOrsVeibNjrzFaL4jRJbqsW4j4AMETwAAQx3ggkMuzF/iDGGYAr+Xkm4r0YeFgFAObFGxqeWGJb7x//4H7+8LsUdyJcV60w1Me+JEmOrNg2AsAgN4RAKhCZK+CM8DDHSsFg0jB9rXNjC7WWIVvZBIq/kD0DCCBFGiVGcn/3Zn315ZbxTVFBYlc8wHsdfs7iY6TGGOQ/mkXdwpOOOPCNc6zRECfi5cy8KTK3Y6vKK1WXQOcPkzfc/aO8WOJpfWjTEmOVlHA1VbgnAVBq2vle1vVrD9gRmGgI1HGon5GIJNbAUw+pFgYCcesQCMIzCxGQwhHOU9kDgpK/6Z6SDA+5kBKS4dtXwb67t2paw4iA2JmM2IlDVs92dLavurVkuWbeTx8btnjuO2uxkUQZOxkJl6fXVyx8ACDBWGGwptb56mj05Ds7jrBkZ63iYVmGUZmj8UjKobD1mGzFgYyBQYzJGylDYsXREQOa2Y/M2ms9Ivwo4KvN8OqHW7AhoDayu6JqqB04i7inOhIzAQLxk+oxt5SxupbZJttvuWaPasFalLsBUs5L8C0o/J351pduYeitmejaZFEB68ZztPfSQZV940Rb2ygIy4sn6il2rla125JgtffiH7bYP/SmLCQxxbgujGryfSKKoGNaWgcdwI6/KATiJj0+ynZs6EKsE+qS09MeBdy0pcdoiozItrnIx1Q/TSuVmza6tXLedLYEZydCJsSkrllWGDaafymatqiVH0/bC8ot25cYlGxPgPiPgfuL4SfEjb5sCeT0Zy8K02tHIhPWTOQE8gS494ztPqPWc0ipJpgqSoYTqqi/eNXfXrN9tWZL2zLZxpZfKFq1XKFpsZspS8zOWnpm07EgxgMVGvWFNgcV4LCHQkVc5MQrih34nJHxxAaNQEboEKQhyw46zoZG5eU0dkc993jZVzrn5OSuJtx2VvyWZOHnijJ05fTaM/tFu2m2AfkMywKJRQAuKHtCAo8Zpc+F/OYwBRlYtiIrQA/mEv2EgMoTMyqm+WGsWRjkF9Lt61EF3KAxANKkwAOHwba2X41Y9qhxhBDIYf37jJBchn60A4gAuBRlnjFdBPMzJmAEKg4wIXHINWVKsIWbySf4AeSqXqigA44zqRl6SJzmFo2sVD+nLQcPV+8N73g88J0b8pMuDe4WCL0H271/OhAgdN3ww1LGMMgBgOPfr05/+dOjEobvJOzoa4ICh5j3ACNMpTCkxChHKJ3J9TJgQvwjQwmgHoxzwx4GI61rI3+GKY4SEERzWRqJHSRe9Sz54j9847knb38XvIHmcnjccFM3zwfx73NE88RsiH/zmHff3d9yPUUTK63mDCOdgBj+/uuO3h3Hid5Q8DI50IGYhsKvYOGzPrUjv/LjC/of9n68LDXPwOhEH24lp70VYGGoCxDjzICqfs1vYkcTohVfa10MwCgADsGABLdMuMBKBZ0iNj2cxIsOUDaM/oFqYzugGw3+AArYv0ygABSzoJSyjQwAtQAZ590riSpos6GI+k3dpCAAypoReC/E+oIT3GY7jNyNSvA9vPD1PE6Lx0CNgnhZ+AbwAM847D0vZAI5Mo33+858PV6Z0qIe98l44+2PYe+zYnsJ1pTDopb35/gfsx/7SX7E//YM/KEBStB0Z4m25tUbX1mScdqTgOwi9jH5f74atu1K+HHPP4t1MVj0G8Sqbx2hhVIcNq9fFcLI4D0XbC4CmrfcaUvKrtYqt7O5ZeyAwkB2Twc1YvdFWvvasUdmW4VePf3Habj8+b2O5zPDTBGoX8VhSPc6k8qO6wE8GBnMQA+h0mtZp1cNupHajKpBWlsGryK9pBSn3RSm5UiGPZQu7djilNvTWxfO08j6uHtrI+IR4UrCW4m8JNAGYAASgs+FUkvjMVcqcHjCaOamysqZkaBno9cg4Sfk1q2Xr1vYs0VEPUOYpmWRLenE4WiGoOB5rWebC89Z/+LM2c/G8nVA95ytlW9/atAvKf3lhyY59+M/avSxEPHI0fLaBAwIbGF2MrFwohxwLsePirXIbAFsyLYAjJcf2aPKLjHDYXVPvMvrS6bSsL34PWh1LCWAy/dcQH2v9lpV3Nm3rwiWrP/2i5a6t2ZxA2Zjiy6ueY0uz1rzrlK3Kwj5y7kmL5cxOnzpqRxdmw/lATRnWVGHERibmVVkZtc+OgJ34JTlPKL/J3apl13Ysvb5rmd2aJQGV3br42bC46i+LGa+2bXRqyVQhVpUeaQrIJI8vWvG2YxYv5KwXhvpkSFIC0CmG6hMBSDIimFTZMe6sm1LVBcM57PGj5M02t3fsqaeetseeeNJykomiAHi9UbPNjXWbnJi0+9/0oJ04NhxVpW0GACPZGgIUlDZx6U4/g1oP/3HFkx/7YfTXjzEKRB7IE4/4EZakqx30rap8lmkPkh921TXUnoRSLRVLWUrXXB/wx2Jp1S1TkeIPo1AA9YGAX18Ai1Ovs8rrqMoxnMYcThelJK+MZA0UtzgRHNvsWwKQGCc6FI0A1NUxUd13lLfhJ0Piw++dqXNTVH2nUgkbzydsSoB9VIhGEhwAZ/iCPUOLoYAI2JA/FHRYdoEBPUMi9XCfPcNf4fBL5WUg/rI7jrAd5WdrZzvoLEarGe32U9oBNuhudDS7i7AtGMqH6ABI77AeEhDjI2ukg0OXUofIPp1EOtaAHh9RierYw4g4IOJhNAYDzTQTcbruPQgkonH6b/c77LnTrcJFw3h+os+i6UZ/Q55HRvjppLs9i464cI9flGf+28P6M3dO/tvT89/UGUs4WIgdHcA4hF7Xg/Re4dQ3SGyrZiqJigZMMIwHM5x89IOFSAzrfaMEkwElCBlX0vVK8kpFaEGkoG+EnPzgzxWAANACDPGb51Q2qJ13ACkHiYoiLeYncRANy8vjlXor4n2GNnnXp54QtCg/onHwnHLBS3hKeRyUORHG3wGUAZQAdcwtP/z5L9jy8kpQBj0UoDT7YL+jgJJn3cXE5JSdvesem5GwF8cnLTMyZlkZ9OTIqKXEt0xJClJKPtZjIW5aLVu8l0WXTlTaUrXi03AaIGvpDPPGmFM1CBnNntLtSlH2UKBybI3e6fXt8l5VIKlhvUQ69NjF/XA+TKNSs67KMCIlfPboks2OToSPLKblMIg7O01bXh2CMobRZ6fEj5IacV/AQca/wVH9e9vWEIgpq8ddr6qOBL6W5mZlcE/a5NioUhKJZyrE0FgxTSDlmh8ftck58aA0Jsao0Uvt9pAVKeRwUBwMg39yPjLQlhHEG8PDCcBdgQIYnE7K6HfViNsVizPawKcBkgVrZor7a0j6NiLjbZdessbnBIifftKmBTjzavg7DdWh6ip715329r/4Y3b397xf/J8IvfihURrmP8jGviIiPygNwGlXxq2mOLryy8hYZ7MCTuJ9nZEMtljL2LDNmtEoWTYb1NuKNWZNlbgnAMmmqITqpvbMiza4csPGN8u2pLqGV1eqFWuduc1OfeC9duXmBXvmyYclFzXJcMHyC2PWlLFtK4J4qWhKPEzLdRn5Ur5ykoeiwEthecsyN/cstduzdHsfMAhA9WICZwINTOdNjEzbsSOnrDAxZ+3ciFVHSlY7Mmu9qXFLCNgUZ2csly9ZMVcMU4hd5Zt5KUalgvGHSTKOYVeUfscFuCsCtE8897x9/tFHwrTarNocy6g4GFGI2950z91hajeTzwXwJ/GQXQ7cFtG+xGfxLixKDwYb3cZz6sJvMdr7wEE/GbVgpIgRHEYkq+JFRWCkKnmrC5A1ZQg77PRiBC3BKJru5XzUjTVnmcTAUmo5w3VVill13hNY7wssp5StYrFkEwW+pZa1nOLLSk4YRUTOq+qMtFXPtUZT9xxH0BJAH+6eAtC3FI7pSfjTT2VtIJCNi4X8SH8qHwWBmJJ4W0oNbFz5GRdgHFX+4R0jNaQDd2jzjBIF2dSfopY+phrgmX6LlwAXvWo9RgQlj33J4+Vr1+2pZ58N4OWCjB8ABlkGJAA8qBMWzNIpdbBChw0dhx6k40k4dDdEu3Ddj95HvzIi4c+jxv5WRBxRvYr+xFYwMsNIkU9PQYQhTpyTv8fVnzu5n4eB/P4wPyh674QfztP23/7M06T8rLGBF1AUvATdceD+MOf8gPzef5OWAx5PHzvEmiZG1BhdexV63T5z8JUc+hpp/yOPl31hLUYacOBE4Xj2V/7KXwno2Qv7jZIzzysRijKTqzMb8gpxQOP30fzgF30WJfxw0fghD0/Dey1E2IPkcXkaUfJykA73LqCervt5GL/yJeQXn37efu9//6597OMft4tXrwQDF4aRZZx9BwwGMihh3Xdl8MJagoRMQiYdTmktjArIjJZsZHJUPe1RG5uaVWd51kbGpqwwIlAlY1IYG7dCccTSMpwJgRlGA1Dk9AAZzWkzOiMlXlUvcKNZtxuVXduVIu6rh5pMZCWEUgrdhLUqUrrbTetU+5bt59UbHLNEX73MXE49Z7PtvaZtl+symA3xe8+mJ+tWzFTVI6W31w3Apby9Yc2KDKWU7+RowY4tzNu8FNl4KS/AwygOvVpgiviq+/DRRCml9FjJMqNjsiPq9Us9sytKIa0vfjD1oJoJMpFKy8hgiGpV21rftNru3hDENDtKvy5DE7fFpaM2KmPOdBvTASkBxlSuZE0Zq7aMQzvWtUJK/msrVn3+OduQEq+pN9rbUg9UBis1M273f//32Pf+2P/Hjt15p8oqnlLX2M7QZOXChavqOxgR6hVz2wsHB1YrZStIeTMisL21Y9u7ZRso7Yx670xBpBVXUoA0oeesIYqrvvksQr6Us/Lutq1fuWhdlS1GGZ963m5cumxdgdSz3/NeWzx+zMqSrdYLL1pKgLzbKNuGNWwl2bLt0bQ1p8aso85AR+VmBIhdXUkZrVy1YZmNXUtsCYhKRaQEZNrKA1MoyYF65yAQyU9Bxm8+N2anF07a7PxRi83OW21+1pozk9YcG7Gu5KGfSoQRlcnJERsT0MlL9tJMncAECV+nJXAHSFJZazKwz1+7bB996JN27srlMJ2Ul8HOcfbRbsXuO3XGHrjrXsU1IR4xmiB+KpKXp4qo/QBSaKO0NekG/R5WAmFx6iiEsHpP8tMfqO4l14xE7lZrti15Z4qyI2DZ5Rwj1WlPnYA468wALwL1A8nX0EmXZNMCMglhHNZ99SyVEECT3AHWwuib8saaIj650W0KjFOHyhv12Wyp3el3j1XpId/D9V59gSLBGAGr9ssgTU8FWqQL1GYHAuB92r4cnRZAcJbvoQkQMhVI92lMQHUmm7BpXYvkiSTUjvoCg0wRxsXrTrMVRgyVNWtwBlEATMrrPtCpqH0+/8Jz9ohA5cOff8SuXmWRK+s9emFECXvBQaGMwLDglYXJEPbF9R2LxAE0XdUxnU70L+2TjiiAB0cYyk5415Gua78aRe2Lv0fnk5EGvqlEBzqqk6NXyK+H+XE97B46eB/9TVxO+LuN4v6wZ5QBIMMMA1f3I99RR/n83p/j5zyIhnPHb4h0qQN+ex54Toef9aTMXLAdHb9bEOtlflyA5lPDn18fvcKlr4NYDyPky5eqXx6FOTicxLAf60gQztdq7F8LOXOpHK4HK90JBrq/3ztT3d/9DvpH34U8DH5Rfwj/qDDdiqJpuDAclh5XD+tXKBr2MPLn0hpBWVXVi75w8YI99LnP2x998lP2+JNP25p6oYXxSTtzz7121733hbn0tfUNW19eFhDYCVMN1XLFKuXdcCZKt80UQEeRD+PHMCdllFOZrGWyeRsZH7eSDFdRoGdExqAoV1CPNyeAExfQGWTyVm5IoUlB9qUAywIi25KXunqpQeH3EjI8CWtUBH6qqs+mAFG3YPG2lHyfiRkMuZQLH4+U68gK9vobysy68iEXb1lOPfMRpohGCjYjwIUbLaQtoyqJq6EN1BsM62dkABjaDufiSHGqQDagt6aebV/GrS9jGGNEBaWu+uSgPbqR9FCZZqLnyVRSR4ZpfXnN1uR2t7atXq5ZW8qYHnMS4yTg0ssWw3VsfMLm5qakpONWqW1ZrVW2KRn7WQHBQlsFkzHtLK/IqG4oz2Znbj9mt99/r03ML8mY5VR+jJeyirjs1ztGIZz5ojzhQt3IvymAtXbjZpgKLKmn3qrU7Pq1m1auNcLHKUvzUxZTzxqDHwy/yvekZKKmcCwiZvpsq7Zr7YRAgABXtyn/lXWbL4zaO+68N5zD8+lf/y/Wv3zdjsU4k6dj5XrZLjV27HyvZsvqwVdlTPpjkzYojFkyz4cABYJlVEZlvKfFm+mRUcsXSra5uS0AOSHTH7ckhrtds4wqel0935WnnwmjczPHjtrS299qcw88aN0zp6yaTtnO9p61mw0rKrOzkl12WJWyBemXTBglqLd7VpPxrcn4NhTfruTtwvI1e/L5ZwWGt8O7ffEjWWvbqel5+963v8tOLx6X0WYUVvwNjGaOf98xAgPbB4p9kBLvZfT73Es+wh9yxIinAK8cTIx1U+Gk6hXVxy4jeAJeXQGDmOozpnzG4yqv+Md0aVz1wHTOADChPLCAPKFyJtRWUgISEkWBZzkBEWxXqG7kljwpq0z1AhY6kiXhBzkMDTKiq0BhWNcjWSe3lEUNTkBfxl2v95jeUSeDU52BYOw+TKs9MDIVFlornbA2hiEqdUzUUC3Tb6su+zZXFBhUubKKKNZuWawl3S/AOlAmmE4ETDEiw2ct9uo1u3rtqj373LP22OOP2QsvvmAbaxthtCOXzdmk9MWb778/bG9mGghAAkBxnco9wISRBUZgGJlmKsoBBaPoLGzFYBPOjTzXqM69FUXDcO/2xdP3dxmNYXSGTSFh2n5/dJ0Rfgx61AYQD7/93YNXiPtb+R92hfyeuKP5c4dfFMiw1AJgBw/xc0f+DoIVfvv9QRcNx72Xz4EMaXsYrvwGF7AQmBGaVyOF/4bWzbzCna+R2Fotgfk5plZ86gMmOIGs2c2DQ/Beb4JREMyKkjPQ7w9SNPzBOF7tdzSu6PNofF8rHUzvMDqYxsE8+dX9nMKzoLTkpPmaUipXbi7bQ49+0R565IvhmPyl02ftjjc/EKaOmC8PXzOmDsOVMziqVpaR3tvcCDtXLj//guKL2fK585ZOZq2pxkuYNiM9TKWw4FZZYB1gMpextFwyI2WoHjBTUOMLR6XokBEpbhQMgGh0Si9IeefGrRsrCqiMSJ2OKtsl6cy8jDjD8wqvfPX6DWsLBHTau0prR/7bJuxk42NZO7YwZ/OzUzZRKoRepLqoMuYo1paUr5S1FC3D6YzKoJQ59A1+AcZSRUVSHLWejMxAAI2hfnrFfdYLKJ+AGLVYGKziDacwegJ7W6sbtnpz1TZX1213c0dgpmxtGd+2FH4znrFmiikW5UcAq5BL2FQpZqP5gU3Pjtjs3IwUrgy9wsVbUgJ6L9er21QhZktzJZubnbYR8SYnIJRRnuh9q1Ll+DewnV0p0zWBH/3B5w6n8ApIDVSvnb2qJWTMs+Lrzsa2be2VQx1MnDxqyelR5Us9JvGBjz8ycvHko4/Ztecu2ObNdQFXFnULlKVjNnJkys6cvc3efddd9p57HrSjY1NWvnjZfvvf/lu78diTFtvZVmba1lS+bwhMrqT61pZBOXr3fXbn/W+zxaVTtjR/1BZmFqyn/DUEqsdGijY9N2s5XVnbwnRLWb35ioBuV+AwyfqdrXXbuH7Jnn72KbuwKhBWzNvYvXdb6Y67bfrkGSsWRiyhcuYqDUtJLlosoEonrCXZYgSExbJ1/FXHHaZSZLhbkgcW7q7dvCG5rdiI6rqUyNqZIydscXLOSqrzjIBPVmBXEFbyJYUuORkuGJeyV5vAOLDIeAgcJEOSTRA2bW040kn7k4xIxLri6/WVFdtQms1c2lqSgY7aQj/BKcRpZTdtqZjumZ7VHzv/+AYVJ2IPBGJSYXoJScM4sVBX4RBBJYko0IpYUI9YqqkGF0aN9nUAeRrubOIBI17IreIQTwAxxNyo1QMIr0iWmBYKC4WLhf0pSYFxISjaB4CEuHtKsK+2NBDgTKkt5tVUOGhyVC4rfiXV3rqSnbjCAHo4PXplbdUuXLpsjz72mD35zFNhuzFTD5zFNDo+aredus1OnThpb3vr28IUO6MvGFymhgAz2BF2hPp6FK4AFcLR6ycuiPwy3YNhdb0IHfY7SjyLkofzd7j6O9F4MNYYcBYDY/8AVIAaplKY3ndAwDuexsG0/ben43FzdQdF3z8YDj9c1A/+QaQPkOFsNgYb8Od9/D1vB4GLgxLcrUCN23lPE3CHP+3DByuoN68/6og1nuwYfrVt2srP1w1mhjn5GgkQI+H6OVAwSBQQ48yGYB4fbeRgIgryf+nbQaqPYLSl5CVk6t6FLbF1KeUN1dmNrT27sVu1bRmYpgSyxyhESsBDyqCo3nKOUQp6oihx6pYFtRLydmugXn/Xbl68YZvru3bj8k3b29qx5taawEEnfNxxd+Omtaub1mvuWacp4NGpq/NKXB0ZAokcWpcrIEHpJXN5S5cmdB2zTGnG0vlpS2XlMuPqqY9aaUKGr1gK3wNqtOtWq+4IGPTs1NExO3lkXL19KVL1XnsYQTm+kxSXQeqyIFK/YzJm9BBZLyPNHsrFldGIZFoKcGTc4sVx62ckq+oth6F9GbY+TnkUYhrmV47GSoedabidtU1bvb5qqzdWw8jM3uZWGKkJrJfhYaieBdRM2SzNTdrSdMkWBGKKeRQuU277UwK65mUwp0byNj/F2g/10sXzpAzeSGksTFPxzSimhMK2Xhnanb0de+n8OXv+pRdtfW09LDAuiY/zAhtThVETo2zj5opdunrdKnpj6sxJm7/ztPXUi95sqs22ataQwWFdT319x1ZevGqr566r7nbCtOLY0QU7etcZu+fB++zd991jp2bmbIQpB8nS3pVrduHpJ+xTv/+/7fkXn7Rqa9e6mYQJRtnI5Iy95W3fZfff9za7/czdKu9imGp4geH48qYtnTluR08cs5G8etxYZYurNCho3cpQxpjuEYNVe7a5sxnWtTz0+BP20saW1SSXY7efteP33itANG6jAmqc27NRXrNatyY5k3zWJYM1gXIZubYMNZ9n6DQFzJr1IA+0iempaVs6ctxOHD9tcwtHwu4nIR3LKnxJgLcwYPeblLzklarn8EJJl16V/OjKqNxwsbeMiADHsE4UkLL0Y9KJTLFXbUXy0EAYBGIYjWnJONPOTMCcAw4l+ZZhlEcysCtZYroSAz5zdFHyrw5AIWftLN+vSoa2G0YHJYNMBbGua2hOlDIASG4IeIZTUPqnvAtq6YZRFTitZgHeU3nMKntNW762YtevXg28yWVp9zI+AjKsdSONyclpgeScjJuqRq6j+gHA6ZfAUM9yyYHlVFdpgcS0eMyC7YwS6VTKduX8BfvSI4/YY499yS5fvmJl6RwMINvsT952yt50//121113qi6mQn2MqH1j+OgYM9oCUHHjyBVjCWhgBAc/gAvxYXjd9nAlLIbdr4TBHyOOLcLQcs/VAYAbZML5vdPB31EifPQd0sIWkk+mvbCNGHGAji+5cPDFe9F8ej7wd7pVXjxNHO+6g7hSPuIlHDaaNUbMiAAIIfz9Oc75yBX+8gzHbxz3/p6HDesudU+9QNQH9UZ61F3Qk/v5gygzh8z+03/6TwN/bkVK4+sCM7eupVsQ00kSiI+Qaa8wCgiRcQrCGS4f+tCHAkP/L319BE+jggv579dGCKmEUEabdRK+i4BdAmwlXivX7OLylgDNjpVllDnzI85UUYGpgJLxPSJ2xVTVCCsYA8UVS6mvOsiogfIBzoptrdckoIqzo95SX0pUvfOwuDU+EJDZsMrWdRn369Yob1irsqYGwfHiNYEa9aYLSk+GoUvc9aoAgJ61aTiUlfnurJSp8lOaM86DKYxKuY1NqMfdwKTYyFjRjh9ftHvuuVPKuW/ZPLubuupBq/HoOaAJg4O6Dz1TPQs7ldT4httYwVHqQahnnlQPP5YfUWssiAdqhHImgNOX/IaRGYULlkGNMuAgGVvWJmytbNpLz75kVy5etb3tPfEBsMQUlnr2qaQtLszaqZPHbWF+xkYKGUsrjpiMJGH6UvpsKyefDPjMTU7Y6VPHbX5OQE7GkYa/t7OnsqjXOzqq7HBarXiMAtaVnnZd7Y8TiJ979jm7eeOmra9vKK6ElVQeACP1V1H9d1gfNFaymIxjR2k21HOu1mtWqdasx66ympRRjTKpjICv6UnLC3wlBb4y4vPJpUWbnZm2Gdb9yIiNipeta9ftof/+3+z841+0poBlt9sWmOhYRp2Y29/yVrvnbe+028/ebRPpkm0J7FWXV21iesIWzh634oTkS7xgNCVGLx8DqSrpMTWim7AgWeULClW/b6yuCsw8bs+tSJ4ECibuuctmjhy1kdEJ21xethe/+LDt3LguWWqpblXuejt8GwrrC7jlxOVGU3InvgEQRiZUlqXjNj65ZNPzx21m7phlLGeDzaYVGgM7JsDJFGWhIDCZaKnaBdF6NYEgPkoomVU5WcTOlmekdUZ1Nq86TglM73DI4I0VW97Ys6095UHyk1Bb6qvtdCVPAZDIjwMgrdm1vZUNu/bcS9ZVxyLF9vRcxsbHRi2r9EcW5ix5ZNFa01PWzvNZC8nj/ighQsM9o4V8HDUYDVVf2LVGNQYnAy7/sLMOJDOsXuntlr344hVbFgBn1IRjGdKSq3QSIygZU9jRsRE7deqEwEtMcsbIVty6vSFgwzZJvNVK+1ZQQgUBvX55x66/8Kw9+8jn7HmBl0vPP2c7G5thfRnT0LNzc3bH7cOPMZ7YX6A7oXKWJFOzumfKyMEJyxMwlBhJDD/E1Q0s+tCvTtHfGM/oM4jfxM0zDC2gCcPOvRtefy+qZ2+lcwnnaXgY8sA9DmMPcAHAAGS4p01TNu4pH+H4TTlx+DmQiNLBPETTJc84T5dnPirCPWVkNy4n1GObPUz06mFJ18EJ+Xf+48gnV/wIA5EuRHqAROoQvlKP2H7nqRNxcn4aB8YyMnOwnBH6mg/PO7yWbkF+RgzMcaQJAyAYwgpzTpxlX78z8//S107O069GLoSHETGo2dvw8DiFC0KLUKmR6emOlP6l5Q17gfUTElJJonriGUtySm8iPVSQ6jlyvsZeuWLbclUZvGp9YFubulZpRKMyJguWz40rXhYLqyG2GurtbcgIL1u9ui6DjYGvBJdIdGzxyJR6B3PhswNZKU4+SNhRT3T96iXbXluVQRvY9sa6bTFUu70ZpiNqO7tqBVJkUops6yYtdnkwh+87priOjJasWMyFEYxCUQpSBoZRJLZd88VsDjujRwhQo2dJr5ORKqaTuuzaANTkCgI2RYsL1DBaJEQX1i/0ZDQAD7CzJ4NTFRC8cWXZrl+5bms31sPZMR31+DF4mXTfZqfH7MSxI3ZkcUHGKWsJAYgESl0gJgGokoHFiFA7KfWAi1IAc8rvCU4CDTtqYmHBLgtlcwJpORkyzo2hKhlJSqDAYsyD94cKU/Xz0sVL9sXnnrGnzp+zDfEtIQBTmJpQz75obQHEZlmAca8injdVF3Hxoage+JhNTMmQjE9bfmbWNpW3a5U921X+UspTDr4VckFJHZmdsnnxNy0AtPHE03bhE5+2vZdetM76mjVkwBt9AcmFGVt851vstu96p+XHJ2376op1b27Zm2eO2Dvvv8/G5iesmxgCjJjKL0unOhfAVL2z6YuF1v0+n64QXIVfDH9Jpm5cuWTPPf6obW5t27h69FMLS9YTuD13/ao9/fhjAsu7lo4xxpG2QkrGSXVH8yg3q3Zjc9VW97YsXSoIRIm32THpr4TqKq/0C8InkvveiE3mjtr0yKLNT4/b0aVRm57JWjHPAYKrtrZ6waYm1avPMb1Ej5STgFHqAm9ZAW3xeiCQ2mzVrSQwd1WdhKqAijS6DcJUpTp1yhNbohmNSdK2JDOXXzhn5556xtLiA9NbI3IlvcPuv0RRsigQmaU3ffSI5LIQ4mIdF/H20bH7LozWAZRVZrQCLZ0RGWZZAfeIOjaFE5yff/5FuyEQ0xc4yTEayhSvnhE+LWAyMT5i8wLh05Njau/sgpO8ql66qhdfM5ZQnGlO01a8+VjPGttb9oWP/a79l//fz9uGZILF6UyNnTh10t75zu+y28/cIZ4esZnpGfFxwmYk44AYDj3EwPGdsqr0QEVyjLFEB2IweYaewyjihwsdEMXtVxxheOZGHeI5RtVtEcaY9S0+aoKxxbhjz9iizW9AjZ8RA72ajoU8T4TDYZxpjxhqppuwkfgRN6Nt5A/b6aDKp194h8NS2b7MPUQY4naA4Ybf8wZ5upQ1Sh6G8nPqMQunWUPku62covETD7wBTJFvRpTgk4NInpPnqPP0KR9xw0um/rg673nuRH3yuaB//s//eVhn9Cr0NW3PfvVaihAgRpX8ERQahYPZzliIc1g44I5TaqMZ/3ooWlFQNL6Dz5wOS9PDfqP5+VqINF9Leh7uVnmMljMaBp5H04iGc79X4tVvqkgXnvhzxinqUpw3N3fspevLdk3GgeHrfjYXplOk2cKiPxRWAD9SugO5rhSfZFp1z5bwtu1ut2RsE5ZK8CE5TsgE5OwIxKgxNrYVdk8Gak/Kv2sLC1KOc2N2dFFGUw0aQ5PJZAUupDgk8Cg9zuxoymixvXp7e8PqtQqowXZXbqi33bAdNfSb5y5YTYa0LoXXbcmYsAahrgbXVIPTNUZPJz7kD8Z6ePy9rkqThoXiLpVGbU6GkLNHRkZGwxqh7OiY5XEjY5aTUU8I7MT1blzAhi96d6UoGCUoSwmVBWKWbyyHKaXGXt06jY6MUi2MTFivarI/wRgwPZeToi4JhEyOFC3RqVtSDZnTcjnvhu22IzKsxTF2fyms0plWL/WEwM+R2WljB8ju7rZYoF6z4nm55ygAw+FmbO2Vagl1Sn2rL2fb7ZY9/MLz9sWL562mcrONvqoeOGtlMupIHZ+cttmxCWPrfVLpJdRFj4s3Qkqy6eqgyKKtN6q2IkXMByaDcVParNnICOBOF0dsRmB3+bkX7dIXH7Hm1Ss2EACtr6xZRzzICzhN3XO7Td59xtoCPdu7uzaTKdgH7n2z3Xn0aDhoLUzRCFiF3S4CK2E4RpCuK5DKwtAuoJhpzXjXsiyiXb1pG5//gq199hFLrW7Z/NSsZcZGbCWXtJv5tM2+/a2Wnp8PazpkvsIIZDjtV7zakww9c+Ele/i5p62stFhcnClOWnJQsl4jbpWbdVt5cdkaGzLMsSUBu9M2M3ebjU2MW0Oytbtz07a3Lkm2rtmdt4/Y3XfNS5azahuSQcn39i6GpxLa19zUtJ1QGXMCzlfW1q0pX0bB+inJNu1KbSqmeouF+mMBe9xqMhxXLl+yi+fOSY6aKm/Msmq6WQFn2saAofojR22G4wMEctOqo2QqY4m0jITiBRgx2dWTGMBFRgz5j/Vx0gLDNhyAjMIIaD3+xJN288YN1bvkUrIB4OfTFKwZY0pqemrMluZnBP45FFD10RaYYDGTIKKaVhjRDYCJPgBOT7Jqb7l4zzqVHXvmsS/ao5/+hI0qn4vTU3bn3fdZQeUYUZ6nJ6dsSvVWlKzzHa42Z9nUymG3IcAw7CJU++DYBkaIMPDF0ohABuvmYmF0g5FE2jZn5QzBvJzygIaj6JKqoCMxstF1Nq77aCcAGgw2oIGFuvzGCANqADTYOAyxjyq4jn1Fr75yj+Meh5HmJGA/EgQ/B0k+GuJ5A8ywlobwxIG/j4RAhPGwEGF4hp8DvKjzkRzy6+Eg0mT2hDUyvgaJOB0IEi95AeDBX/KNH89wvO/x8B4Of66Ecz/3dzADDwE0DmY8PPkiLs7l+bf/9t+Gc9lehV7zyMwwl1+FADGq1I8wfwmAoeBkyomRGL5v5Cf1fiMUjdeZ+LUScRx81+P9euN8rfTV0vHnfnWk7Y7fCKULNfcehjh5D6Hgniv+B2n4bIjQ2Yky/HaS4pByCwfWSan2pIn2mh2BmT27uVW2Ch9ulHJj546QiZwUrowOawDCb73Dgl0AB3EzOoASqe517Pw5NYStuDXqKdvcqNmO4mzUBTS6ZRnyhh09XrS77pyTkkxbor+/A0qGjPdTTGVI4bDdk7Q4uA0gs6ke3s7O9tDQoZRl5Co7W7a7sRl25EzJ0MxMjYdtqZwfs3ztcoiXg+j2NtesovcrMqIAHk6xhY/ILWoh8FJlgH8Y9CzGQaCGa16Kk2mssZl5K8kV1fiLUzM2cfyU7VXVWxRvOUSMRr+3XbZmRSBqr2r1XYE2AamcDG9BNotvP9HLJX9ZFkOKn9LS1mMUgrUK+j0tg7y4uBR2NaEAOIBsdnraTp44ZgsyAgzds3OsojLF4v0w8oRiyKiO0hgzzh0J24HBAgOrdHvhAMPlsoCIjGtFxmJTnY5ra9u2uVu20ZGSnTp+xMZUxn5XZY/L8EtMEyycUNpMocXZ5qV631VvbGNrXeXcEvu7AQD29E6j2mHiz7YuXbI9QMzWpmXEi66AT2tnN4ykDAQukjKIo8eX7MhdZ1TGBTuu3uCigOJEWoCMuge8KM8Y3jCbqBum7NhJ1hN46omPsVjbsjJwtaeftZU/+oz1n37Jltp9WxTY62QTdiXRstrRJTv+J3/Q2guL1pT8sFFekYU8YizZkryluvmSwN0jL71omwLLqdkpAdZxKwpgTWWKllGZbjx7wy4/p7osT0puAQzUy6zAdMPWVi9bu3ZRsrxmR5Z6dux42kpj0jHpnmUKWVuYn7M7Tp+xO6UHx4p5WxFQePjpZ2xLADKM6gHS5VjczsgMW5wBXYBIRmcAcGyRv3rlqt28ekM8rllaYVKq6/iUQBejMguzVhJILIzLKBZHbVLgALCTlzwyHdsVz3DSDJJ18bErfoqXTAmzbb4lfl++et3OXbhk4ZDIUsEKeQCqeBTrCcBlJHtTdvzIYgAhei2snxoeuiiZUCcmFradD/VL6N/gJOexGHqFdShDv063NQQZKkNPQGhQA6QMLDOIqX3ELa04OD26x27IDuvYajZoCjSrfeTULmbVtqfZ+SjATDycSL0lQ8tUaFvl4BBOJTMc9dm/UuvKiK64of7HaANmaFsYUzfePIPQCXTKMeIOaniGIcbWRQ2yG2KnwAPSkx/P0NEs9AWYEC9p+5oR2ixhIHQPzwE7/m0liHhw5A/y8FHytCDi4bfrf//tBAhzEEf5ec8BCI48EcbjA8wxAsNSEUZjcIAabBBEOPjn9/7br6QNP0iLssMz0veF2Z4OYZzn/sVvFoC/Cr3vtWzNfk1W/a1vfeuAisW4AmS8cBDDVRx0x2m9ntlvBnklwYiDxDNnpJPf+zMn7snnYfG83nQwTxAC7/ONCJ/3Drgi4LxDxSNk3gijQuCCzvNXKwPPeMpx9cpJqOkuC2CVJr2qhhRdTQpvfa9mNzbKtlVtC8Rkh1ukQ+9Rwso2XRm4WAA2agQy9iwEzMqfbxqRwl65Zc+/sGNXrjI8nLS1dUBNRWVhkW1Niqkp5ViyN92zaPOzWQGSujKi3oPKykFtrFdhPQcAibn+sP5DCpie19r6mq2yzVHghY8ysiWcDxkeWzpiJ48ekeIVkKE3GbZ8thW3nJQhizs516LTqOud3ZBPDrCrqKFub+9YXbzmez2MFuzuCcRJQcL7rq5+iiujFXEpVdbWcGXUIjcxqXsBH8DO2JSU3YwUdNz2dqrWlMEjHyPFrB1dmrejR+ZtjiP2A59Uz8o/gKyrfKGcmUoqqZFTx4gnh9QxenPq5Ak7e9ttNsb0lowJJ7BuSMHW242wTqZYYuQmpfpXb0pAZrfRtSsbe7a807SVSsu26k1L5DnYMWP1VtV2BL7W91Qn9Y5lZRiOy/BPK9+ZRE5gS3lTIsmM2kRKvbkMwJXcDsLahk6vqTwLACsfjLq1an1bub5h26ubtrV8w/ZWl60lsNMv71mcNSnSD81Gzcoqa1/lnjw6b7ffe3eYMjuuXv4dS0t2cmLKCipvS3XRarcEPKREJZuMdoVWKkPFiE1S6RZUt+21Vbv00U/a9iNP2uRW1c6WZGAkh2udqq0WY7bwnnfZ2ANvt5rqpK7y9GRYg7wrnnhH9RjgYMxubG7Zwy8+b49duWjVnHr7AALxeDyVs7PTCzaRKlisnbBibkJyNG7jxVm7eaVtD33yKXvi8Ses3rlhU3MDO3W6ZLedHlMPd8zGVYdjI2O2tHDEFlW2rEANByY2BRSuXL9pjz72uO2wY0zgLUwJCcT0dAXMAGqYspTAi+cZOVBAQvK+aldl4G7cuCkwJz0lUN0TAOxNjFpsTD1cgbgpGcdiMmujMQEhgILAY5tKSsesThuXnAWdJ79g6NS++NgpsgQo4JiAbqsR2kq837FSJm1Lc9N25uRJlWkkAAN2ycV6+yCJNXTiZ1fAUAWUzEhOGOUJ62l0r6wzc0bfKcZcltQVM8CAjrD+iXYuFxco4mTgDECWNiY7kpKeGDSqVhAYmhIIXBJYmy4IpMEP5b+hzsGmwPKe2itgnW3pccAgo3r8VtmUHelIpn7xGhp29Ca60vW9G238eObggt/oSowrOpgpIaZ40MmMpABGuGL/fGrI9brf855/nw/biPHmED5ADOlChMN+ApY4IRig4MDCr67PQ93tk99H/SD/7e85kAFUAL7YcMPVQYaT59n9eDd6DxGXgw0cvAB4AXR45jzkym/AkvOR8vKMK0DQR7kIQ5zOJ4jnHNzKuhl4cgt6TYfmDXP+KvTmN7/5k6rM91JYMkJlOJE5TurlnBgy/HrTQQZD+MG8qIMI45WCHxUGHSYokMcNRf2/XjqY18N+OxD0+UccvwlDpTL055XuaNff50oc/vsgHUxvSPKjdUu58hQAAwRVXzd842W9XLdr69sByFTb4pt6+ShbppbC6IsASzKjfKA85MK5FjIuLAqEvWxD3dpr2vPn1u3SdRmwZtK291g/0wrDw/1WxVL9qh2fK9lb7jluR6aLAchg8P1wuqGjEQ4BRCB65PoNiOjI2NXglXr9eRmEjPiSkZJLM20i5cfZMNKWIMQQpzRJuOcI9LDFWtEFWZCRYGsqo+QskmQKA0PRUjg+KLm5smZl9dxXZaB31dDYQVLZ2wl11hbIAOgw7E0W6WmOTs/Z2NSMpaXF2XXOdmymsY6eOGq333W7LakXnWN9TcgfQ+b7O2EUmE8HsICZyODhYMCIR9YWF+btNF+unZ6xLPWAMWh1bXNbwKGyG6YPMiNFdWdzAp5Nu3Bzwy6tblu1x3qJnHXZPi7+sNW4VhdIq+zIqAowMz4hYzmhnu7xY0dsWiAsHc+oXcQYaLNYsqfn4pU6XBwE2Gyx6LAlA8HcvupaPfFmVUZFYKm+I3mVldrcZJvpVavsbFpd8gw4HSsVbW52RjI8Ym3VMflu1vZsVMDqzmNH7d7jJ+z03JzNsoZJ5eeI/d1GxbZkVBtqswDOcNib4sLIFVTHjfUNe/L3PmbXv/iU9Zc3TapZ4iHDIzAy/aY77S0f/pClZuesonqti4+s5qAJsLQmIXFg+35ScsPR+xuSpc+/8Iw9+tLzkvWE8luy8UzB5nMlu/v4Mbv3jhN2VIArny6ovAl74Zk1+6//+eP28Y99SiAwbj/wp95u73r3XeIjIymcy2JWKghYzMxZSWCDkSwWKnO+D4cNX79yzV44d86WVQZGRNSg1LaGC3/7aU7STQfXk34C3NDmANDI5s3VNVte27TrAqk1VUyvJKAFcJ/kDJ6CFSQDOQG1WB15H07JtQXi1IfW33D0NSb/FPIKT8VbtSi1YcmH9Djtg8XnfIl8TIZ3SkaPkZhMUkZI+eGgO+VWdTTkJeoFWcWBHGKSYT6FoaYgXSUnOQpn3ogHbMRilK3e7FtH4Ieis7aNts7pxEh+AEtqUykBnHSzYQUxc260aEfG8zYO+Fd7YlR1Y/Wm9ElFbU56XHljJJV2zKJ2RnSDzOg3+gPdR7vCgNMZ5Dft1zve3lF0PYpDNxAWG+Fgh3B8yZpRGjqeABMHNIwyuBEnHDqckRh0OvHxnIXM5IH4SItOKyMdgCTC4edx8A7k+TlIrtchnru9I5/ce9kAWZ5Ptx+Ql5Xw3Pv7EH48w9/TiebBw1NOwBplAIg40CNtyhAd3SFd8oIf+cCuwTf4CIhjVNxBDjwgXr6RyLesiPMW9FXBzFdyLkIPPPDAR8Scv0oGqQyEwgtMATjs7qd+6qfCMdGvJ3kakDPWGUoeyAv+LgheIU5eAV5pHpZwznB/J/reN0JRQeAe5/FzT94RYhpHmOtVA6BSEXym5hBA8kQ4HO+4kETzGnVR8vSdwlP8AAT6QePHrPPBx4Y0y0alZlfXtuzmdsVqAjEcTR5AjPhDTzEhIUtmBV7U+x+OlmB8pajU6wrDznIdKbVKoxOA0I2thtV6aRkkDn1rhkWq7fKODaq7Np1L2J1HZu347Gg4bp1vxWDcOZSOA+QC8JDyH34ET/7KM3nvyjCxzRUVjDZMKDygh/DhffXKhkCGOIbPwnOFC3PnKDtkRIqXaRN2i2DoKSOn3LJgmLVAyUTGapWmXb5w0S5dVI9ddYMxCmtvpPTZ1ksPkm83paWxOTyM71RRPwP1iPtSuinFu7i0YLffecaOCcywlZV8cJ4GAKtPr1Tl4IOW9Fo5PZY/PiXAGh4AwO23nbETR49ZXkaKMsMHnm8LxKzs7thWu2srAjCXxe8Lqzu2vNOwlqxGJitgIEOXV5qEL6uHW1Me+aAn54AAvhjGL8j4Ly5Mh+P586micYYNa1/CmiIZkp3ttlXKyB7D8knLZiS7/bY1ahXbXt+0HRnX1m45TJnx3aZqS0B4dVlp9mxicsLOnj1jt0kXcNIuRrRR2bNtAcOmFFRfxiivjExLgS1OjNncuCCJeFHvNC2WS1tRij9NG1UZ0+JXUiAnjIaJB9vXb9i1c+ftyvPnrLK1p/LmbebEcVu66w4bW1yQFVUZGM1jpEqOby2N0yHI5C0b1pKwDihtO62mfeapp+23P/FHtqZevlqRpSVnp+cX7IHbz9q9tx+ziZG81QXaLl/asYceeto++7mn7NrNVaWZsO/9gXfbBz/0btVVCYZaSvI1PjKuNjyi2hKQkF+cD4kq/aSqnnpcFc+eeuYFW+fQRGRFMseoTJjCVd0M7yWHkqeBjDDwiNE/2l9b9XDh0k07f0U8lIykBWTSk+rlCwhyTAJfWq9vy6CIZ4ygsemMUVcWTyN7MTXShOohsT8Cgj/PxaCw7omTu9PKA+uz0spDQb9LjFKpPMpBWCgMEEoDhFSe8IkE1IreZwcY8zpSTcZX54WJ1awEgHhJaaGNONiPkRnW2DDdFaa2KYcCi0U2ULtqS0/EFYiRmRHJ4YnJki2OKm+q+6rqqLa3rbKobOhECSmfneCcpnD4oeLn/CTaIbu1srlMAOvoUtbfuR6O2gHXrTiM67B989FQTiAeLsBF52KQ8bt06VIwsMTJKAsjMxhoCD3OtAjv8w4dUV+HQp4w9IQB6DAKQdw8I23usUXkyfNzULdH/aL3/gxHPOQH4MSVdCEPx5XyH4zLn/k1Gp8/d4r+pkzYMUZoADQO4jwflAkCpFBW+AhfHbwAcvDjN1fyC49+8Rd/MSwC9ro6hF518e+wJIcQ62KUUNihFHqlctFEWNz7Mz/zM/aud71r3+f1I2ccV2cyyA1EByqECc4oGMFvH/bzyuLeKxAHM93x29/jivP3cIcR77wa8dzf9zQ9Lu4RdvIPkEEIADEQR3ADBCkLozM8o2Kd11Q2ZeXqSJcrDn/SoKy4Lyfldz/PKB5OK+8oO3zhdqPasOsyCEwr1ZgHZ55eosC6mfCxQcXNF56ZyuBbNvAnfFVYNMQMLDzrW1O8rKpcq+W6bTdb1ooLyCj+3b2KNap16woQ9FWWGSm4M/OztqTeJFul+72WAIdAiN6NKw4c60fo1ZOAcqJLZ6iQpfzoyaniBICGxj1OvbIW42Ugo99ycCym3ivrDvg6NL1PjlsPW8+RB+pZ5aLnK4ZKA0teBGJajZhAzKo9/8zzti7D02sz7C6w3MP4p+3k0UU7emTBOGuDXlVVZdstV2xLRmSvWrOmDBTH299x12124uSijKjkUmiPkQuUtDT5sAzIBD1W9ZylmnVV3ckAF/JFW5xbsDMnb7O5qZnwIcAhu/kKd8+u7zbtqhThld2aXd7esTXxdUcKmOH2lhQ5Vc3iSM5DySsuTloeYVhb9dgRj1gIXWtW1Nu2cIZNnhOHB3mVT3WclLIRoNnZadtLL66p/DWBNBZhp21qGuPGzpwd21y7bntbK8bHJ8YFVFirsXjsmDXhOe1PBrBQHPZWwxe4caqrsDMJ/SFQWJb87+1sWbtSFsBltK4rAzFiC0fmbX5h0QqUW2AjJWWZEX863aZ69pID8bLVEjCWjIljkv280itZVmAF/VRSm0ipLllDxEiBOCwwoSoOvfaE8fFSRjgeefope/TZZwXiKwIJPZVpQ73+7bCt/Mgsu3QmwnTb7nbDLl/cVK9824RvrS8D2ROoe9M77rF3/4kH7ejipM2xNmZkzKakvNO0PWQ1Lv0iO8I3pwByfHMrIzDDx1svXr5uF65ct+1yzbqSSc5s4ntU4bMAdBwUD7sGaYMDpjLFUwDlxRfO2+rymnVlVDPqcaenJsPheR3VkVpJkGnkmzYatlArL4o9tJcy06aSl+3NDRn/jmXyBcnFqNUlM7sCp4ytJxRPSmnTHgBHgGE+bZFT+tMqX1HgKh+XU/wpyS91C0ChIxAXrxOAYNqf6rinumMEVU+kj1QO5QOglEqxOFrtD31Eu9AT+MxoH6N/5XJVAFZtTR2XibTZiYmiHR8vhY+VCqWFNKDwwVrdIvOA07Y6EIzMqNHrih4crtFAV0JRHQzxGzroh0PfopOxD9gYdDFABj/WveAPiOEL2z5qjh9ACN7jhw53G+TTKD6qg61xu8Vz19vRvET9o3l3/6CH9Qzi6jYBxzPIw0JetqjfayXegw57z+MF1PhUHOt9AHzgBM+X5xGQxYwN/KH8zouo/eWUZsAM37LytA+hW66XuWXpHnjggcuqnOMOYqgMJ1DnT/zET4QdShjW15OihYjeA2Qw8sylwUAECWY5Q5xJMMWFmftoRRAf5eDq9w4YCOuC5Vd3UDQvkMfh905R8HTw3hsGQu75IO/wkDxTRsI4vz2MXx3EENavXuaoe7kM+3liCqWjRl6VFlivtuz6dsXWKnWry8iGURiekx7KWEoIhcaWW3gaeriyqsyVt9WDwih09J7MsHWVBt+y2aZu9qohDaZqAGINdhXJyPd0LSrd248csWMz0wIy4hEGSj0wgEtM4RNKmzNlADZ6EMAJC0z74ar6wQnoDKeh1DBlJMI00r4Ta0JvLXw/SkaC9QZhzQFKTnLAuhZ67HzHBqAWFjAr72GqTT3FnfWaDMYNu3rhaphO6rYEwNo1K+Xidurogp06thBGD9oypnyeASNTkTK9wYjW5rY1+zFLyaBOTo/Z/NyozU7JYKjHG5YkCijGlAZqBj4yfdOTi4EqFE9M4C+ZyNlEacaOzR8NW68LMhQba0178aWqPfXStq0IOCUm1dsal5Ht7th6ecX2GpvWaFdUL13JADuaRqxUHFf6S3Zs8UiYKmBKoS0+1zoNa3J+jQSC01l3NqVkrwMs+C3eDLLqVXUFeFgPQV0z8lqTsdhT3LuStYZAXN/m58fCiE4JICPgkkrnxF+AoUqKHAr8wFtAxPB7QEpSV+owyLHqii93c0BeXDKTUt7DGgsJBSfopsRjTtfNy6jxbaaMDFtakeT0HBCZzyP/7LSSkQekiH8UKiH+A/xoqhgzuvv8ZhoEI3nl2jW7dmPF1ugI0VnY27Wt3Z0wHTgnmZwQkNmTwV+WbtneYdq3beUq604kU5z4nM9ZNd61o2eP2V13n7ZTAuVMpJ8am7RFPsFAW2Naq9+2quRmt1ZW730m8Cgvl8nlrdZo2YXL1+z85au2q7ZHu+PzE4aRV3k4uwhwwPo0ZJdvnu0JAF390hPWWF61gsqYV/i+9F5XfGipczBy8qgt3nun8igDqvhYKCvzIRDN2TGqW/Gd8u4JRNJRSWfzAaAyonFjZV3A6mo47buleoijL6lDXdFJjNDA80kB1pzka0zyNFIqoOysrXaY0POGZIt0RqWXADxZ2p7AK4c8Mh2lWpEssd5CnRy5lJ5nlMdQj4ozkZK+YApJdSShsFSrZqPxvp2enbCzcxM2wcngSi+MyEKq0+F/QKHwI9Ard68PoW9dD6OvuTLyACjBrnDcv4+AoH/9io7HNqH/MO6M7KKHXVe7TYLctritcT9++z1EeN51OwcRxvW8U/T+W0mUGX5huwA1jFCxG4uyw5foKBZ8wIZ5WXBus4jnox/9qP27f/fvAnC8Bd1yiunQ0vsuJRJ1IBOlH/3RHw07lPi0+jeLUHxOVBICAuKDSb7KmQr2SnYmccXBOCrc0WG04j1ufnMPE71CIO555s793PEODmEnX/6uAw7SpWLxJ13uCQd5ehCjNDh+kw58JpzHD3keiRNgwTyoNxzK5o3D7wnnjo8NEgvKsaUwG42OevY129K1MRBP4+pZCQCQVFc9KYZvWdPBtlXS4pRPFvsyAsNH3Roqb4PhYIVnSHy4tTRlZfX4N3f3BGIEQlBkUnAJheP7K20BnFi9aWNS5oszM2Ghak9GCmDCV3zbUrTqaof1EGkMkHpsnLEyYOEJPXoG7eExfFGPjC4Z8+v0ArkPfKKeMADiCYY1LiXJbhHexuBh+MKhYfAl1ClRqzeltFkXs82pqtvDQ/lYnLm7uxFGA2amJ+3s2dNKuy2jsh0ODptWj5hyMlWwur0lI1EPgCQhXjANx2LcybERm5ucsjFGPjoCq8o2hnqAjlIvlG8dwbtYWjKaLggklSxn4wJzAitCOZde3LErl/u2sc0x/jkBzj3bqV+1qt20dmLL4kUB3YzqK92xeCYRdluNlkZtYnTSFqbn5GYFpIrWqgnAqM6ag5bqCWUxsE4rZstX9+zKJQ4iZFsqxilt3QFnt0g2xf+BqWfdE8qJb9rYeMeOLBXtzJkjNrswpXIq75KZhMLH+4B/yV1KBkcGkiGfWEaARE6iOARvqh6+/twFCCv9NnXCXKfqkqmP8Fx/jC4AYpNy2XbDCuL5nADEsbGSTcpIZvRKuybwJQDCgX4VyY6YKuOrtp4tBQOdEf/ZTZcW8GE9E8bkioz19vauyqdixhK2Uynb6vpGkIEHH3zAHnjz/WHxbEvxrauj9NL5C/b5xx63x86ds6QAzvixI2EEpdwU8BcwV6O3tAx1UeVeEMiZLanuxI++8iQBFXjJhfOL3vZd77Qiox9NlVjvpwQibqyu2/PnztuqwG9PiDaezgpAZMQoyQ8jNMofZyOxBguw8OJjj1nl0lUr7ZZtJpG2QlJARjJckSz1ZyZs6v67rXjmhHVyApOKgxEgtQIQjOpOgFQV0BYwaNOG1KYHAmaqGWol1ElT8n5zednWBeDoUW/u7ITRW6ZJ2cWXULyMarKjsCRAU2K3mPJV6wjoKh9MT40W8jY5WhJwLtmEXEJttq42z7e7ysp3ZbcSdn5llf9xGf/J8THLo4+VTRa9Q62WOjbszKuXbUrg6f7bjtnpucnwJW/WbjNVSJ4D6f6bCWKc0Cuu+7lnaogPRmJ7GAVkHYyPzLA8ABtDOIwwnW06q+hQnrtedhvkcePcj+eQp8lv7JrbOH67PfEwQfdFyP2/lUQesHteBmwYW6px5JdBD0Zj4Bm8gCfYaecJ73k5eOfXfu3X7Pd///e/omwROnRU5tCSP/jgg5eV4HEyQsbc8EJMhfyjf/SP7G1ve9s3hXHRAnBPGp4ORp5RGYSJxVigPp5R0Q5kYJYzDD8Y5sLgQoXzeD1uiPQ8TcrMvV99HhUBZdjRHYgdf95xEAJF4/V7F0YXUoQS5/7wmvhcWInPwQ55RhhoPFwd2fr7fsXxLsYGQAJQaUvpilN2syzA0RB6Zpu1lChrYWRbsDQwN0ypsJuBXQpsD84KfGD82VHDDpOGFE5FPahdhqb5ujAgQQqakQ1OOWXaoSQFOFHMq5eWtqyKzbd/mrW6FFslgAYOviroeVisqPwxzVATIEh0WzK+aStijAAz+s12atbO0LMcrqeRHCq/6DU4Ghb5YRzVkLq6DycTl0YsJbAnbRyG3TG08EQVo3IyLSVDDXhstqxWFohZX1NvfMu6ApttGaPdasVqKue4ehJ33XOPTUxOhjqld1yWG+5+KoceGgtLU+o19pMyGgw/MKogmeO49fH8qI1k1HhjGCCBa9UV00qSEGthXJSv3Ih6K5NHlK8RuyFgceWFDattqDdYFriQn/S/7SqPezUBmP6GxfM1y0+rnCN966RlIHNxK02N2Mz8tM3NTduJI0uSg6TtiM/spGLbcRNwKuNCT5iTjdvNnq2tVmxjhV1jBclJUSBPgCuZF1OzAbQqB5bJdmx+IWVn75iwEydGrDSqcqqMHXgqiJLpS8kOVFeSrzAKklZdqMKDywiQ6ncmobaJwQoGVDIuFrUlak0h4ZYc4CaMsO3XKSY2rvoetGTUBFpyAtUnJkZsIZe1/r6ctBu1ACxZlAweCgfMCaiOjI4I1yTUxmV0BcDREy++9GL4QCrPER3O/1GDsKNHj9qDb36zzS/OqR1hVIlIicttbu/Ypx592D71zGM2tjRrJ++5w3YrVbt87qLN5Mfs7MIxGxcAZQ2MqjOMKGFamTJhzUxC8jUlmZmbmw3bpxsttR3xvSp5u3jtur0gY1hRm5CghOmlsE4LEK56A/rRjrluCSg/96UvWW9t1aZV1tmMOjGJHAN8ticwPHb7aZu69y5rjxRtIF2nSPSWHFNTypdajjoqypaiI3/IcCqeUltmakfJkw48VLunA8POoCtXLtmG+LW1vW0NtQcAOuufRtWjXjp2zMYmJi0vsNJUvLSthtoo07y0e0ZO6IhkpWdZM9ZRuaWBhG0l+/LLStfk5NKMkirN8HFV8qd3uq2a9VSvKemQI5Pj9va77rCZkUKYygqjetTPPlE2qgofOD/8hYMUYXjyjZPrfXQHV36/+OKLwdii99kVxDQTow10LtHFgBjkDnL9HLU3r+jmLwcwno774XjH7RdpO1ggjIdz4n0o6vetIvJGuuSBK/mER0wV8QyQB5CBR9zjsM3wJuhlkeefK4t+f+EXfiF8MfsWdOiozFeUnNEYMfAjJEKmMKJR+umf/mn78Ic//E35EKQTBYpWjlcQfjAHQQLMgJDpdUEYfWeqoz+Y54AmCm54TvlcWKJC5BS997z4iAs8YZSFfDDciB/PiMfTwg/w5PmPxgfxm/BcSZv3Hcg4QCIN0vLhTfLvK/KJO9pQiIP4PG4ACD1QvvlTlvZbqTZsW1akynJbKUUOekPRhvNgKF9nOELCAs0GSiXwRmBHcbFlsyEA0lQY1sRsN5q2WqnbnnqmzOmjhAdSQiiyWSnWiXzWxtUzZY0ESpKFvxjkLRki1gu0BIw4FCuv/BeU/kDp5sSeGU7mFTBg+glQxXkXHAaHIcZghvl5jJ/qmUW9LLrFUNQFJKu6plXfM0tHbEyyGaYdZLzRcSwYRmGzG4aprIHC9/cdp+eiuHfKZfWe68ZJyMVSwU6ePGEzAjMMsQOiOM+mo/poNlQ/LLLUu9vlqu3V22FKLa3ypvPqMcug1QWG2goTV9PJyMAUxe+cHL3cgbR3D96Wxm16/pT4P25XL3OQ2DVbvly1RGvMUgIJ1qlLptesMCqjNTcu4Bm3RkxlHVQFglrq7WftxOmjduaO22zh2Hw4/j9XzFpd/Lm6vGrnLl2ylfVV40vmY/lCOC2Wc0PYzlreE/iucyBZWsZ9oPIrXt0PBkXJjUAg7SHVUZwxO337uN1774KNjmcFGqRQZQwFUwQyEpaV4ZCKRkSMLA9kT401zqmubLHAd6xnGdVZOqZQPQFigd9WUx2CLsAvLV5L7rHMLSlpGdgwUaS65vMNfZW/px76SFIyJd6yUDitOkj0OqpHGUKFYxCHqSxAjZJRiIEAG6elFqQLenb9+g1bk2HhNOCsAPfU5LSdPnXajh07qjYk2WdYgGYpuQVk8YmGl85dss8//iWBxYydufdOG5kcCzrm2sXLdmr+mN172xkbV9uhpaFvuoxQAqxYmK54APxMoYwVSgqgSPWvqfzeWFsXiLlgN9Y3BACkKyQPdCTCbiW1Uc6VCSOovKPYn3ryKbt+6aL1drdtTPI1LuAPEAEe5GZn7Oh999mYZLSptMLaNob7xE+mfKQMAmAWXA/FY1QDAK8M768lQdcNdWlP+R4CneG0SEO6Zks67elnn7XLl64EYHvbqTMCf8el82cFmhcsIzBTEYi5sbZiHNg4KrkfLak8ajsTApSAFtICdSgZtT+lw/om+SWVDm2Q4xfYrdcdMCLNtLI6MqqPM4sLdufxowIypTA9yfuMLiFjED9xodrCndIJV4haGT75RgneQOhStzvnz58PazjoQKPnMdAOZgjDlBJ62jvW6GO3La7r3c9d0NURhy5Hr3NPmp42fsTp4Q4S4Q7z/2aT84kr5cGOPfPMM/b444+HTj8db7dZ2F3vhOPgE+WFyD98AgyyHftXf/VXg/8t6CsOyvuKkj/44IMDEkGocSTgRMX9y3/5L+0+NaJvB9OcyBMCA/q9cuVKmG7yhUYYfgc1MAlQAYN9TtNBDmVEMECIMJB7wuPPbxx0q3I6X7iSFukSlnscefB5ViqU5/hT0TjuISrT40BY/X3iwhGWeAiDc3/yGnWU0RsMFL6EKyPalfJjBOXGzp6ATN9a6iF1WdGfVvklXMWieKH3BjJ4NYUpsxgTgy7FxxZoSsliURRcrVq3iq5V5aesMnFibFPlYxEf/OPE3lEZTbbhMnXE1A3l3xM4qggwVNTL5ovLnMsS1kQo9ozyq2YbdkhwmijHonPAVktAhuF+lF9RdTJVZM2HMiPwxGhKuVqznUolnJPCqANTDAtHjtnps3eEb7eIATIKKG+hCYEhvtrLLhgWJYYD+fScnU1hN5fSbhMesCTDwPZuQJPUvd4XzxUPZmEQE7DiHBx1Ezmd9cb1bSn9uuRpzKaVJr37rZ3NMP2BccuwcBL5khFih0i+QNkUd0oymB0Pi0qffuKcPfvMedvaqChu1QuDY722ZUtdWzqVszc9eMYyMhTXbqzZ9RubykVP5TxqJ+84awtS+AXxKyPDzaJNZT6cx8JiyLrAIwaEES3sNVvVA65jxxjDE+quxwZ8NTtpzz13XT2oFROes1iyFHY7sf82nm7b2FTK7r53yY6d5GvcUs6SK3rJ1FdYl6J7MAWsSnCWol5NZ1jMCehnXIC/hJR/S7zZVdnYal4U4ChYp2HilQByjTU4AraSy35Xdc5oHKODZQEQ8YJzRWbFyxEBQbYEM9WIwccg65eqCDlF6Q/b/PT0lOqEjx0OF2Oy0JW2wQFrpaLKF9ocRp4CoITpsHXDqdRPP/2MrW6s28nTp8IuLEbczp87bxtrqzY1PmWLs/NBObN1XaKjeAbDtq402KbvuocRsKp0EmvKWIy7LSN3c2XVtvb4bpmSlbGPhSlQvimmUknuwmJ02rLAzYrA09WrV2z92lXrScYzSowzocYEJk5JxhdOnrJYNh3Oh+kDLsUP0gmZIl+USz+FAV4279yTX2Sa0cxhIHQ8/NM98qIrdXTt2nX72B/+ofKWtLmFBZuamg4jMrO6B7TTve2Kb6ydmZxgl9AQvHBOUlM6gnVW4TA91cHwg60SbMku7Zm1bnQu+OuKj0wxJcW7WdXLnUuLdnZx1kqsIaNWJWDkCRmivvBl/Y08hkTB+ME13If/vmEKfNonr+OXXnpJbeW5YGvQ1UGmZE8YnWEKhY6z62wc94RxnY1uRj4h7l1n8wx/4sTPO8mk6TYKIPBGJLdJ5NXLxCADQIaBBmyXgxbKhyM85HYLXvE+cdF2mJrjsDx4cAv6ilGZL6t1RmPE2I+QGBGTQJT+zJ/5M/Y3/sbfCBX37SY3+Gz9ouBMNbErCMbhUGA8h5zZOBcMmIvgOXp2ZiOYhHcEyTMXNJju8eAOEu/5FQcPGU3xURWuGHbufYrKR1uIm/xyRbhJz4U76nju+SAcxL2/536oL8VmbfWGy8223dwt2556vQCZjhRid78nyKm6fIuInnNDPY3lG9dsfXXFygIfgA7mr8krPU+mVVhnwcLAtAwn3+Ephq/WFm2E0a+wXkHGSHLTVmMsS3mvrK2FBaeMxmxubVmZE3/pVUv5oGDpdWEQw9eekwAJ9eBlsFJZ+C1gKEWYVPlyym9Gvc64fjerjcDfNMZNvaHxyakwtTA+Nh6MFYdkMXoyYNGq0uKwPHqALERU7ehd8UxlD2tnpKj5VADAhF4qa3PIX58DZ+SHEuXTCb0AIVSfMrDUV6XaDqNxWZV5fnbWRkojYT1KWfJIq2IXU/j4n/gBklBtKR4abVxGj1EQRhUFTq6u2toK35XakwFgW/ogrJM4ctuEzRwfEypgN0VLhp4vA8/Z5PS8FccmLa30+PZOEhBTEPgGnKruw4GHYbpGMtGXAVCRGWViwohRDD5oGSSEhd4dGdxkQfWTsAuXVu2Z568IFAoMiIeFMfWcSpx2rE7AeMYmpgu2MDdqJRlPgAwjYpyJE8BSWICifAtIZfNJtR0UNnwT/JMNq1UHaqdDYMwWfuVMZW3azvqm7e5sC/ikbU5AkMWlffE3xehGVb3b7XUblUwcmRizmWIhTEWyBVhCSDWGOmTacWjZhvoA+ceo0HGhTXhbpM7QCx6GthQ+i7FvdGirGO9nn30m/L799tttQUabqRW25E+Mj4dpdRZ7M9VBfO5cV9K+ccPfjDhIB4g/1Em5UrP1zW2rC4QrA2F9DGtjOOWXw/LiKaYoJSNqh+Hr6+ISadOpAISLm0qbE7Az6oCozvUuH9hUNYdRGBbjc09N6yJZDmIYbobXUEXBn7oLu31ElD/wU3IXfut9ZPhpetVPPamGmbTCSMmm51Q/AQSmrKBOBe1senJablL3dBaHbZW1SYGn6hgBMJGP8MFW1l4pjeFheugwpa+Gzxk6+hEWeR8p5uz0/LQdmxi1opAyZR6WSP/vjzqFXAcPbvaJArp7ncjlBhmCqFO2Yj/xxBNh5IVn6Gd0L3bDp5iQO64+8oCsub3gHvlDRlyPIzc8wx9ZisonDvvDb4hwb0SiDJSF/MEXfrPzi0EGppkY0cSG8IwyQV4Wf8evlJ92Cq8Z2XkV+rK1Ml/GGc6NUUJ/lUipOCJ1ooL+zb/5N3bmzJlQcd9uihaegvuJiQAawAH5f0WpDJUV5eEdBBABAawgbDCXe/xwLmBcCYtQcnXw43E4H7wSIc9TlPjt6SOs/OYK8iavDFUCyHD8diBG/MRH/Djy5nn1/PCbMNEGg5PG0FVgRgpjr9G2VfUEOfW1IYUwPIwrI11A2ISMmXoWiov5/nqlbJsbG+FU3bXNjZAPlN74yGjIwyggUL1dgAznOISjyJVOQo4eXxgKFgAC8DAagBIHELG+Zre8a8vLN+3K1cuqr01rq5z0rhVY7w3rk7MoGL3gezVExReeOwqXTWathPIcnbR5KdDJqcmwfmX4MUUmONQIulKecijRcNKvepssIA31rvjDkLrKGq4yBBywxfdlyLeQWjAYjATV201r0pOU4qTn3JIS7iqFhgAIO04qAlJt9bRbHUYSUpKJXOADhicrQLE4P2fTfEFaPKIq6OG2OuI9aweUF+JeWdu0jfUta5RV33L1rV1rCszEW5wMWrDUSM5ioxlbPHXcTpw6K2A0a5wXI1invEixyaClinlL0FPLMGUlo6yChK+H6x9Kn7+BrlKNAhEoS/jRtZSQCF8iYCRC0hum4Xrqvl+4csOWBc4YMciNMVUm/rBwV+CD4bCC0lqclUFLy/gqLngVtsEr2kGX7b/qCOTUrjIC4oq/Vuvb5ctlKTQp/l5KgKhoo2O0r55kfcPq1U3xKBlG0OAVtZjoS5k3quFryr29TZsfKdpJGdEJ1XNCaTI6hokL/8RzwBHVp4LyfyB0FZ0Vbz9O3v5oX9E2iVzTflC+zNE///zzoa3RvgjHmho+useINDqF96MOHeN65hV9IzkUr8PHSRU/O/0YRWTbPqMogBi+l8SOulAiABL3CsvoTDB6yjNrgAaqV/IRwLccbTvgDv03/JDpsO0AXgNYHbJHjkD46SqnrIT3AX90JHiHqSamasM5NORdqbLo+eEvPmrr6niwzZmRnbzAC6NFgJZTx0/a0fklmx6fDm0PgQtpqG6QdXTB8MwawK4cuZEfa/bC8Q50IBQvckc75P20QPGYOi8nZ8bs5IQ6SCl1aOTP4uFh/kMwgTxlBh4Nf4ZycvdKLb9y940QPMX5PbxCX2NnWB/HqAwdGfQ1dQXvIGQO/YydcPuCHzKGXCAv6Gz4xnvMDuAIgz9+PCN8qFM5T/+NSm5XcdyTX/LPPXy6fPlyWCyNw8Z5B97fI6zzh3fhA2H/8A//MLS3W9CXnSvzZdxhy7UiOU5kHqkTH536+Z//+dCo3wjkDKOgzjiUFNNNV69eDQx0IOOO31GmwzAXNByABQWIYCFQYSRC7yHA8IMwEEJKerzPO9y7sOKGjXsIcDxvXD1dHL9x0fzxe6gEeyGvXKl0nN97nkiDNF3hRoVf/4Wh45Cm/DqDmG3K+O6qN1jt9KzJyACARkqNMPpPxk1lEDDBhR6V+MQuJYbMURuUiGkFpn0AKQwrc74H0zdDIMOYg54rHAo09M6kOdtSbHwSoMyOk2rZqvWK7XG4m0DSngxHUARKG56Gw6TET6Z7ON6ctJvNdjif5Mzps7a4sGTFfNFSUn58NDFwWXlg8ScHvuH6TEf1BGKULkZbOVEY5Uv1mc6yTkXgIiyy1Ns4KcpBr653K8Eo9wcceCcjrJ7wbmU3gI8eoCApQ5qUERbQ0k/lTQpbPK9UBHoEPjAS9JjHBPhYWzOuXiXrRup9PefcHN1nZOSpL8DjyvWbYd3F5rWbVlndtJaATF8gKaOIxsfH7N63PWAPvO9dVlyYV15YC6T6aCoRgQXOEQk7s7LKT5Z1FqpPlRSDgYEbGjRqDXNFXe/LRFD4qi/xDHgD2IjLYLB2JykwhMf1tQ27qTa0rbpi/QaAFbPHyaypRNpG6Y3nMD4tAUyB3IHkpc2XnFXrnaTkKGN82ZlvOe1st2zlRlk9/GaYzoknBGjbW+Jl3aYmknbiuEDp3KR4IgUuGWAKMK42nOq2rFfZCQt+T85O2JnFOSsKgPaUHt8M4/wSBA0jH2SeP5UbOaR90x68XdMe8KP9BHGRrHu7g3gfIgx+dCqYqsZYQYAXppKIy8N4G/V48XOHH4AxHOAmhMeRBUxxhQ9Fqs7Yjs1as00WjwvYYMjDjjvJBXIfcim5CgCCvOP0nGeUj7KGdFXRoa0p/2FdjeQ4rClROABFeEb7p85R46GZ8x8JKI7QLpjCbQu4rAlgqb7DS2brMtDs3gIY89FGphrJIzphdmbOzpy4zY7ML1iOzpDSBNRC4Swn3ZM/xA+5oY2F7flyLHBWIwn3rAliJJTDKMM0V68pHdKzqVzCpgtpW5QrKs6C4s8qH4z2hYKo7vvqcMEPZHr4t8+L/f+/UXIZcb1NeaJ6m9/UNbLiIAbb48R76GNkw+MCJPtIDjYDG4OtQbawI/5eqL998rTcP/rsjUJR3kSJvPsV5+2E8IA5t2XemWcQAgcf4R1buT/zmc8Ent2Cvmx66eXUmVYSwz5CxZAYzglG8lHIn/zJnwzG5ttBMMOZFWUOV4w+zIExIDk/OC+MJqg8XiYHB7wDuYA4KECg/B5h8wqCuTAbplMZxENYhBED7ELLFYc/xD1pO5GeO4g4yBfhuHp6nj/I772c3qN0ASC8P/e0uB/WH42ARh8PJ/o2ezGrtjq2V5cgCSCE+XXC0usJL/bCPDw9P3FY8UixBiWJMpQjTgXUG+E5/ihDFT4AF36HaQdAjvzC91kUbU31sLGzbVtyVSHyZhNwNvw8A7sjUMaTMv6zc3M2MzsXlBSHdrV7TE1wnsfARkbHbGpaBk1AYaQokICylmPkhe/FcLhavKu4OgIyjMaonvgsAPGzTiGdL1hWgGhkfFKKOR8UqZijPDIdwEFe4qWKkk2zlVJ1r7IzJM7i0ZFSPkxdTU6MKD9tW9tctY2yQFirZ+u7Dbu+smOrm1Wr1AWUBeeKCju1OGPTC9OWHckpPQEmVTnfIWpUqrZ+ddl2lmU8Vtaturljjb1yWHjMQXN333nW7n/T3XbmnjusK6CyWWvI+DM9odrkEBryjTGQjPqW7wBkxHt6waHaZUWALSRKPQ1rK8CcAFjZscLHAtN8MyvDNAfxSvYkPg3x7fr6pl0QwNraq6kulFY8qzgBJ5JVxcoHMWPGYWQSh65kv5myvc2eVbaVSkOgxHKW5ltOAjU9yVyY7hLwaTS3rNXdsInJmN1++7ydPM4pqDJMkhUynlT+JeACMjIKtYqlBUxvX5q1U+JlXnLMtn6aDmcbDc8C2u+9KjfsfkLu3aB4u8cPWYS8rXg7w3lbIYy3ba5+T3xR3eFhueI8rDv8aHcc6MjI2hAIjYnX2fC1aQ7IY9RsTWDh3IWLduXadasrDaaWqIewtk0xMH0bjkZQgXkWRp9IE+Adml5ogRENzs3QoIc2qYfwxR9zRSIYJQp80D9GT26u3LRnnntW1+UwEkrbL8tAc1AdB+hxinJKee4rXymVgZObTx0/ZiOFfJjy5RRjMgR/KDvTw+Sb/A5HXYYjTawFUk9CwkPdScc4mEnQCeNKv4MR2poVBx0bV4dqWspkVKAvK34z3QgwpIW1+2rfAt8cgJhSm2B6l5FQwDILpl0Pev36PcRvvz9IHtbpVu8fJA9H+aPh0NMYYuwRtsjtCjaDKyM2hPd3PJ6DaUSfv9GIvNIe4Dn5G8r/V/LLbR5EmGgZuQe4fPGLXwwLqhm1gV8MSJw7d24/1KH08vTSy5x54IEH/h9l5ue4P5gQqPFnf/Zn7YMf/GBg/jebPO1oxeHnv2EcDuZgDH1qBhADgMHxnIOLlpaWwjv0sBwR47zhRcEFlQG48Epxf8KSDuAB8uOqiZ+eH2nzzIfNSBulhuAGRbsfD7+J96Dz59yTfvQ3V2+YUX8cRFlIj0YDAW74zZbpjBo7C/EwZPFU1tpdlVtKtBHADCMOjJJwAFglfFCRtSGKObzP4rpASge9iL/0U/gdkpYCIw++ZoFpJBb19dnJxGiM/JhG4YA8pmp2xRt2kNCoKxVOLh6EtTVjExNSmFKK4k0qk7bJqWmbmJqRjUrrPYEMGc919V5Xt3aspfgYTUGBjUoZZGVJOe68JAMwmpVRHrStU90TMNixGkBWZazXm+Hk3fHpWTt++rRNzMyGkRkMBfXPIk92zqRksFnfk2KLB+nI9sXFq9FizpbmxmxhXvkUhtje27UrN9fs3LVlK3fEmELJlnfqduHmdvhdmJmw2aMLKsO4FFbO2tWybcpIbC4v297qhpU3dmT4lc9Kw+oCCuzkmVDn4K5777J7H7jP5o/Oq65YR9MRUGqrTmQ4xec+PXoBMJwfYc8H9FLqwfJhSmqIkaGaQCod5DBqpvxzVQ3K4AgASHaYRkQuGAVJp5EttScZDL44zXeCajKqNzc27bKATK2JMRuRjCWtvMNnCrasWa6qrjltlSkqgZC2gEojIYCmtlgWYN4HMqm48poQeBQo5CTeQUxy0NiWUWzanffM2523T9n4qHgdFlAPZYZRNMBMAsPeblhWAPXOY/N2an5G9StjrmcYTr7WzXRL+NI2egHjH+RwaEzCfRDVYfvxthIl9/O2ytXvAS847okPF33uDr3AFX/io32jH2dmpgV+MVYcKjlcJ8HIGFOaoXOg8Ht7Fbtx86ZdvXEjfLiU822q9WHHKyxGBsTAHqaZVPdh5EX5xUxwsCIVx7QaAHa4QBhUSRslLckL/v6Hv/7gTzrFCILaldo679SbDbtw+aI9IiOyI3BOHLzJ4nlGS4bryFgcHRcAnRKQYTRm1gqcGRTmFFV2ZWyomwQeX9Z36tSpHGwoyJdGQ+eB9T2M0LapN6WT5OgG6aUu4JwRQf3j0Ek6ImMq37FSzo7kUjaisqSkCxJKiC/jV9UJYqq2zfq9qnr14ht8ZbRrnLUq4r1P7yAL1B/kssDvwJP9e69b98N5+Kj8HIwHwo/frof9HluDzcEuUKfkhREYAIzbhf9TyHkDz+AP9/AE3uFYQwNgAcQwXYcfz1knwzQv7ewW9PLupWFtiFgfo5f/Kom6c4Lpv/RLvxQWwGFov9nkabuwRH9TSFceoDYEBgCBY1oJEIOgcFgf63kAHbyDQDF0BeghHIrK4/UrTIaBONLye94nDKCFbeeAGASSZxDPcOSJsIAZrgAr/H2ay3t3Ht7T4J6rNxCuB0EPz+E9dcFvrjj8/Z73IEYrwsFvUvYcA04vJZxTIWUkXab0hooOJci3V9ph5KIlRYqSGLpNAYdKVaBIxhnFwxRLG75LcSmGIDioVubkATG7QtQVAQ62becEFEA9hEdBc5JqRXUFsMmoV8aoHl9NRzFm1WtF+bIWBuONquArzbl8KRxi1haQ2ZOiWhUAugkIEmBjbn1E7xV0TUkhC7GYtSqyiRy+x8F2tTBywILEfHHURsambHRyxkrjY0GxwpeulCWHAMKxYppzbxRWhj0WZ7dPM0wN1Pc4BE29RAEdjn/n+PV18eXS9Q2r9qTc89NWWrzNkpKxrgBFPzewZEGgSNdmdcfKmwIuW9u2J7mLCTxyyq1qS3WWUh3EbXR80uYXl2xWgHhMcaB8mWJhJIiRsLCtWMqfqSQJRPgeD2tiOEE3fNAzJTmQU+c1ABUHL8qmwJtkviFAq+ugM6wv1qAwK8OICmuDwvkpcvT6e6yPUh5XdzZlXAViGq1wyB3nfJRVh9tSMM1yzfLqAXPycDzOtngZ86ZcQyCoKQPZknFty3X5Jo6AaUyAMV5SONY7pcJ0ZLdXs5HRvt15dlRGsah75Upph7YjUMmoX0Llj7dqllH4U4uzdsdx8WisFOp0eOIzgEIggnckw8rksN3g9tuQO+jgFfJ26LqEqwMTrt6Wo37Rd9An+NEm2fyATmBtjrdPFqxztMEwTeUlpDr8H22DvC8vM5y+GtongJ/OxJ50BXqDIwoIH49L31JE7olbcSoXYdp3TwadkYmiOpqMnjACEhbFKk9MZYX31LaGLVW6rT/UVyqGeMc2eDoYOzIeq3ZzbTmAGpl9vSsZlCzVquw6ZIefxC+ZkS6dsknJ6ZgA2khBHQpAsQAmJ0vzKQimvtAzHFmQEjhh5I/viGUF5krSl7zL6cAAaOJnmrumfNXEFs6kCj0FyQLTcWzXzinMpGRtqZCy6WxK8FhYhzaBkx5idIodlUxRr65x/s3wq8oABp+2YREuuhQ9Sb1RH9Qjjs4f9QxF69p/E5b65Uq9+jS++0FckQmIuOhIuk3Cn9F5HPbC1zh6eMjj+eNMlBcXLSu/sZNsZ+d8HgAM/CeM2zGe/8Ef/EGoiyh5PPL/1OOPP/6+4Bd8RG9+85s/qcoKX7k++CLM/53f+Z1v2bSSV7Rn2H9DCBoABiFEWBAagAKO3j7CBIi55557goKJMo9yEQ6kzFAWQkd8+HuZnZGuEB0gcE9jQBhpIIzGcB99HiXiI9848oTzhuLABtDlPT/yQljuPT5+k6Zf8aNRkq7nEX/qB4c/xpB78sXUAYqEnTn0kJiA57P6ig6cEQwIuwn42B1nqLCVmrNZGEamh1yv0zPVVQZuXb3GbRk01o6wXRNjO/zgY9e21tftsUcesWefelLgoBOG0KdmZi3HqAmAT8CmNDURtnGOjI7baGliuAZAGpKxH2UuXGsCLDjyOyIeM3LSFJCpiVerKKvdHavJgLWVPmty+jUBLfkn1TsbkXIsShfOjZYsr7IXAy/yikNAKZVXWWUQglJX+dXTl8W1rN6Z4MyYpSM2NTomRcwoyLbKWJZsMX8bt5tXd+3axTXb2doVCN4LcrO8umM7ddVHZsli+TnLTo1aaT5n2dGuJXNNq27dtGZtV6xpMmMTFrKyPRVwwihLYWwibBM/eep02AHClA1bVfm4H2CDaTpGYvrqCYdv8AAMqXPVLS7GmhJGU4RKACbha+TwURWLyWRXVEMgptFUz7sFQKCepJgFAjAAYUGoOBHWXMSYYktLBpJ26dqqvXTxilUbzbBTpTCalsGtCsisB3A3PVq0O44csfEcp9DK0Pb5yrlqjpPX+pIvGUoMFK01LsCzs63e/oUVu3ptR/Egr+JDlh1KLBgt2OyUeqol1o6khmtBQhNUD1f54xMFaRnbhYlxO3N0wY7OTIZj8Ml7GFGQTITdWAI1yPPLa8J0pU14G8JF772de7v0NomjLR5sq9xD/EbnEAbCMHkP23vZpBucDDzb+NWMQpoQU7PkM0y3qq6JJ5RB8VMPXZULP3YMhfOx1lbEM3W2ACYCBeGTG2rLxFmR3F+8ciUAmfHJ6TDKWFKnANAegItknYXsEnylLBlRW+u0xX8+RVHuWVkg+6WLFwRWd8LITCorucswEiReJZAN5a/VCNvH0a/DxfYpGx8ZU1wY9LSu8TByxEdJc7mCFQusLeQcKBbfS/8oXY5W4NwYFTJsp8/E+jYpGZocLdjc9GQA73xnqiEe7bB2T0Fr/ZicgJ5+81V6TgcfEz9nClm7bTxvJeRdz+PUo0A45+DQEUKnnz9/wdbX18SmRACVgEtsAECC+gF8Ot+H+nG47onfLiNcvV4IAyEHGFWu6FZGV3xtCzqX8PCJTjL3yBb+hMMRzuN3clnlCkWf/XEiyhctI/fwHODCFm1GYnwJCDziOVd4j33nTBmuUXJeKezL62Re5h4LfRVZOM3XE4Z4CUH4r//1vwbj/c2maKGd3I8rwuhTSQgX9wiRo2CE8+677w6jR+Q7Wh4UEYABxhEP4QEV3BPGwznBUBjs9+5gsi8mBPEzD+7DmF5Z0fxHyRUpz8mP/6bhOEDjStm4p3y4qJIlT7xH+uQFR2PhN8/IW744HDHKiQdMxRSyecul1JtQWHLG+xiENrtppLTKtXIYEWEhJaMm9Oj4DhHTURz6tlGu2Kb41VRPEbyMQWwpnxurywIxX7DHHv6CbS3fDKMlS8eO2933vsmOnTplIygSNfokCk5Kj2FqzlKRzQ4Gjw8nhpOBpSSoBz6F0JIC4xnKuCrgtKd01nf3LF5U72Zy3HpSYE31Fptb25ZSfc4KjByfk9JiG7LKwxbt5EB1x7Zq0mORrq4UnO3YHLg2kk/Z0aUZu+eO0zYxMkFqqreu8iMlrmutnbHnX9yyj//BE/bYo89Zu7Gtut+zWnk5HLveqAO+puWy1pXyT5RQqDUxVrLUael+ENbGpPIoe/VmZyfsttvO2MysAHC+aONjk5bLFFRORocYgZGcKn8AumDcpIw5tr4lRjVl/JKSr7yMenakGLbpcgAbI0tin3rGqlPqU/UXtkOr7OxSgsfUMYcKspZowIcw9R7rmPi4pgorP+bpR+zCpQ179rmrtrXbkpHKCXwmBaYaghV1Gx1P2uL8mJ1YGrfFkoxquyrwwlZ8KW3AcTg+VoqaPwxhTDIKrlG97pUBM8t25cqGnqkTMDYVvkU1lk9YPgVAV15Q9JINpkgA2HwFO0PZxEdOiGbX0qmlWZsI6zLEI4AeIEPXYbsYDj3TpryNIvs493Pydg6Ph21gONri7ct/c084frsBJC4MJKOJGDLaGeTv4CCmbLIC0Bha2pqnxT0AXDkKfoQfyvtwvRujMCwMRsljkMNHQQeqR4CMDH742KnirKo9vHDuvN1cXbW8wMXo+JQ6DWMBtBdLyldhNJxZxPqkjc0dgaq06qFjN2/yGYaaVdR2WLOk0ltxNGUzc6MCrSlrtdGHGwIQFSXTsazATacpHasOTFOgiQ+BsptQisYS1IUANjuvMkoXl89JRjP5sLstozxPFelUJKwQV9nV5jrlLWvtboa1bHN8dFT1OiWZnls8FraUNyTzFcnTdhfXt/Wa+KKyxpoCMxLaIwJBd82MWpE6RW2qWhkxrLWbdv3mDVu+dsMqsgOs82PNzNj4WPi4MXKATqUOo3JBvaJnqWcfwUGHuozgCMeV+iMOOss4ZAo5AMRSl66viRtbQIcS+fC0nIgreoWi8vnHkZyX8ImyAjo//elPhx3GkNeJ88qvtInf/d3fDXY6yi/np/wOBzJKJOxYir5EwoACdiwxTfPNJtKOVryT54vGT8GYVwO8RI09jvyys+quu+4K00D8RtG4MkF4Hcz4O8RHvKBonCs1zwdX4sFF73EACAQW3iDY3OMPRfnodLBsXl4vn7/DlTzgXJGSZxzgC38HPfCBOCiD5y+pfFEWGlRejS0vpcPR+cMeJA1tuNOJs1N66qm3ZDSaUqqky2gAYIL1JQ25ip5tK629Gsqgxbh0+NDjzsa2PfGlL9kjn/+8Xbl0SQo8YcdP32b3vvnN9uZ3vCOc8cL6DrbzMk0kCZVAyUm5JeJShvFkcHTaSI+6YJRqa3fbqup1dmUlWQfCF6vL4kGimLOClBPfOqrtSCmur1tG+TnGeiW5MYE2lrhwVDxAgFEoRoOY5w+HfinfALDxYtbOnDhqxxfm1MsshjyAIvRPvd2OnTu/Z198dMueebJi1681bEvl3C4/b832JQGua4pLylI90lg/LWPKiIYSTTQsnVNPLMeiSBlS5TtfKtr80lErjU3YHQLXDM0zbE9CgBdGvpBJ5Ww4IqF6Y4qHLbi+OLKqXvnm3q6eW/h2z+jEWKhntsuy3Xm0MGIZAR7iqYlnHDrI+pmc0mYsISwAZk1LTwCtKX724zJKPJDC7iHrfH+oa+evrMtwChwlc6GOmjJqnc62FfJNu+30uJ06MWNHpnOWUtp6SeXG2HfC9BejDCoUNla8ZLRMCouRFQy5AHFFYGZ9ddtW1rYUZzes0eGr4oVsJuyWYut4PJexQmlERjiv+lOvnzYkecxLPk/MTNnpxVmbVl2J7WF6KYDw7nDhO2tslOmgAL3t0Q4OOidvZ+gFHPz0thb1I24c79JZoXdPO6dd4efx+L2/N6yf4a42jucfjogqjHgF2GSnUGjTijukLbnkN4tvAbQshA9r/QRkaoqnLZnpJQT2VM9816ov/uxW67bGdG5dxnVPQEOdjlSWNSLz6rzwWY288UXzzfWa0knISeYGag9qC0E+Bdi7PXWQutIlVpXxjal8OZUvK7CWs2KBhakCUAAFdWJCZ3FnV3W4bnUBriqgSyxFh6TRmwIy2eKoQHve0vmSZXMlie/wUyRjqtORtDpYAjDx6rb1d9ctVq+obvs2LTkdF/hamD9is/OLVlT7ZsRRXFcafduqtmxte8fqFXVkxJ+7Tp2whbGCpcVPDmUEBPKdKJYN1KU/2PrNVFdBHTn0P3UGb2kfPlrtdYa8oFfRp9gEntH5JRwO4j3qlXcg9C1AE37wjDQAt7wLL4iT60E59DQhj+sw8jBO0bAHn32z6dXy+dUoWl7I44JvX/jCF8LBgvCIMN4Rh/DzdkzdMBPEab/w2ol3cPgJyIREXk5JQGbAyyQYLQAJcAzzr/zKr3xLgMyrERnHgX4RXAQKRYMQYgTxp/Ag4rNnzwYAhuHmHZhDuXiOIywABoXBPQLMAVgwlekD/InTGegVA4/ceUV5ZSD8xAGfHNDwzPnJvb9zGEX5fqtwhHE+QDQyGhdl8SsKmcbpZSAueijMVcMbGh69D9yEekRhDY2MF0kSvyt0FMAO61uaddtRPNsAPnY7Veq2tbpuTz3+pH32M5+1i4AYycni8RP2ru95v93xpnttdHpKCpJRAUUq5ULRiJNcx6TU4Bc9xWSMxaEsvB2EqS3W6dT4DIDSzMq4US8pGbyVjY2w3qaFYm01ApDpbq1bQcptQcpqaX7Jxkrj6o0NlT3brQFMSRaJSumxroIP+xXUwz+xMG9njrLuQr1YFZotveFTBzWlX+nbzRstlW3Pnnpi165dqUketpX2ZWt0LtrMYt3uf/C43fems9ZudOzCi5fFNPVsmcefG7PSON+eGoQ1D4woZaXU6amy44PfYZeY6g6w2Na1o3JzqrD6+xa+iCyjEI6vl0vkBUZktPgOzuq6FHWtrLzqHfFJEmgj+RErCcgwGsL3sVhQzVedi2MlK00IFORzqgPBJNVnp9m3qgxbdbNvvYZA7KCofDC9lwhpNHoCL4OEtXrx8AmGXq9uI6WBnTpetLvvYBpISloGr9dgMTFglylZlQUUGmIZhDM/+OgnjlGg6u5emPoJeVR+N7Z27caNFcmoOhxMeSYlFwJuST5pMSujM7d/aq7iSkteYgJxyXbHjk2O2l0nFm12Qs9UX2FEpicgoF4+oxhheks8gA62y1u1PfyRR9cH3DuYAVwQFhkFtHhv/WAnxdsi73ib9PQ8rPvTlgJ42U/P0/L38SNdrlBQ7opjUyBleXPDqi1AJiMzOeFgDtITwBcg5CTnXbVNQM2la3yssGPNVlJx5QRcOZySXZUTKkfRiiP6PVBnqLkneakKAPdVrpQtLE2oE8Y3cejIiYcCokwvsY6Gw/NCh4ARTVU1o7YVtdGN3S1bWV1W73olrFFhmi/NVK7ATKIwanHJZmZ0UsBUspjjMEPpoE7Dss2qpRsVi1W2LNtr2UhGelNttSB5n5+ZtxNHj4djFsZU5zHJB2AcMLcufbYiPqDPWWxcEn+QsbUbN4NjGowPXKbFM3iHnqNjSd3BY+wYfOZKvWAPXB6c/15H2BSeU4f+Hs5liPgJhw3CdngnljQZ0YGQA5eVqNxBLiOQPwu6UfnkHRz+B8MdjOcbIeL2+A/L32tNz8MepMPihsdMJX3uc58L9gl7yXN47PXhIAZHPTAiA1CFN06Ew+F3GJC5rIfhc9aeCYgXmGv89V//9TCN8q2iaB6cyAv+VDrIjvMeuDqIwZADaggDEmdY8dixY8EYOnNccRAHjOJdjD/PAGyE5X38eAYaZPEdSgb/aL7ID4x3Ig5+UzEgdZ92cuGGeMeJvOA8Xs8XjnA48sgzr2jCQNyTHo2KK78J5/7cwxv4AZ8oDzwibp57zwMFzfHj7CDC8X0l4nAif0z7sLiQUYQ9GaeLFy7aJz/xSfu93/t9e/GlFwJgmTyyJBDzAbvr/vttemlJtjUpc0Q8ygvDCTJ+KtE+/+lB9032Xmkp7+Rfhk0WTL1NjINiVDnZNcSW6K7KwvbQLcCn3ttuVGUkt9Sz27FRRX10ds6OHTkuXk8KxLANUw2ENQrwTGCGbHDWTF8AaLyYt3vPnLQjM9M2JmAnhoSRKI71DycWqzdYr3ft8qWyPfKFS/aZhx63cxcuqIeXsDe/9Yi9/Z1n7OjxGaU1ovwpbLVptap6i3HO9lEdhPIqTQHDcGqwFDhyEKb6qCspW2pweWPLLkoBb+xVramCd5N8NoI1MAVLCcCkpdjDdILYwuhHrVZRg75iG+trtrK8HPLMuS6c2YJhJ/9sm2Vh7uj4qB05diQYA/jMKIB1Ulbb7dnWcsf2NsX4juo5LqulPHMuRy+RsUEqb73YiOpHRlJ1NlqK220ninbfvWM2PsZ0EUCK3i0jMkMgQ/1wKnNcBo8PJtbVVs4//4y9+NQTduPCOYXv2933v8keeMc7bEx6hF1ze2UWlLM+rW9JgILyOzYp8C/gFYCR4k4CkuhgqPLOLC3a7SeP2JR4jszQBti10uq2BGaUl7aAjOJl9CnaBnBO+ON41x1EGFee+NHOkVEADIaMK+3Zp3G9HRLXUJaHcR1Ml3ZGXDjuUeLetgnvV3cOYrjyPu2TtWaseVkTkL52UwCwJl0gEDMA0KQF0AVkwpkqrJ2RyHHQ4m65bitrO3b9xrZ0V91afEPL0ioDu4eyktuCzc1PST9x8nQ+jLykhRrZTs86KOqW+cKhJKNXxKQYU5DwcKiT6I6E0SMBHT60WqvsBbDN+TPsLqyqrfeyRUtInjNh7Yw6I+JPSnVV1NslPl2hNjNolO3MyWM2JbngEyldyXRG/F2YmbUT6hSdOH5UQIgzkxIB9KOH0L58gLWyJ55cumx765tB9li7k5Y+GxGoQOeSJnVGHcFr6hEHbymD16E79yO8O4hnvANF38Vhb5bVFpkqATCRLm3dDTRx8A6OeCD8o4Q/OhpghJz5uy6H+CF3nubrRZ4fp8Py9VqI9wgbLZ/HFY2DsmCDBDzs0UcfDeX0toWL8tjbI3z5jd/4jTCw4PUBET/P1W4On1pSgK8AMhARg4y+XWfIHCQKRUVTQIAGV1/rgnC58QfMMCrjYMYFwokwCDnvoUxQJBAKzBUXfgACwAwCS9y8w7s4Z7BXIA5/eOYjH+QDR8URnvSIg7i5d/DlSs3jJyxXiPj8nkqk8j09fuMc1JD36G/iIw145MDP80C8lJe80hDpXXBPz4d3iV8Jy4AMG+bayqp9/GN/aL/2n/+Tff6RL4Q1M+PqST/4J/6Evekdb7fZY8fDtAjbhemnC+qphycDwKJFsi/jxfeOOEW3K0PEeRuMiMiU7jspDnr2lFNpdjr9cA7MDbZuS2lWFEkAMns7NpACnc5mbGl23o4fOyklNmVJKc8EH/xhkUYAEqhj8VJpmdz0SN7OCHQdm50OZ1PsSXaEntSbGgnTN1vbK3bh4nl7/oXzdvmKelzVjvgxZrNS/sdPTqk+h4et5aWoc+lRxQtf2P1QD8adRa8soE0JmDCilMsPz3oJB86l1VNWGvSgLy6vhdOWWdjYT4vXuZIlcqwlUg+atUTiF9Mz4ah38Yj1KOyaqpT3bFU94fCNsRvLAjh1PZeSb7XDt6mYrsgXczJSfKiNA8swjuzOUu+9nrLypuSvKsXRF1ASEErwifKUZETAM5ZUmQpLlogXFadqgB5zqWe3nx214ydKNjUjvyTrusiP6mogpaMaYz0SX4PGZFZ3tu3pLz5iX/ijj9m1F1lbpJ7/SNHO3He3ves977FTZ86Eo+4H4tGANTqSL0mEHP8zDcZCbBlzte9x9fBPLizY6SNHbUy9XUZqmMbqyIg2VSauYQ0Q7UXtJhzOtt9GIG9T0TaEPNMuaCO0R2/ryDrtgjZCePzQGTyPKloHJt42iRPHc37zHEfbJpy3aW/X7sf77k9bRK9wD5G/QoGdLqWw5oVzmC5fvWHLqxvWEGjj/BXWpvQVbiAxj3FIowAp07gAHw4y7PRiArVt297m2IiBFWnfArb5EtMmAi8C+HBemRbfxHMAJHUqHqMhQ/nET4gdSWGn4/7voOPUDsNCa/FfjUC+Ko/aMVvINwXONypV2643FVvcGk3xQu19IBlNSIZTqju+obUwN2O3nb3NFpbmw9b7RlntYXs7fNS1SLuen7V777lT4GDM2B3FxgSQPV/Q3hZwunHtmmS5rnbdCwuPC9K1BXXG6DBQJ24ko/oQcnlw/XmQeI7zZ9Fw/i6EH/XJMgfsEHWIvvfRGZeNg2kQB3WNrUJO4DVyhjwSH7tqWYfDe+hk4sPwfzMoWp4okbY/i/LiVuRhPNzBePlN+wLI4OAP9UH9uJ1y5zyDP7/8y78cAFA0Pp4RTrw6fNeSHr6X+4OZIKHf/u3fDkCGRL7d5PlDYSBADPFhoH0UxcEGecUw33nnnXbbbbcF4XFUDhEPQuTM5znv+RXjj4DhCIfCQcAY4eAZ6Uffc/I4SQfeOVpnlIYKRHhRmF5hvEtc5IdnOOLEjyvx4XhOfF4HXD0Nb7Ce36jy9bhwxA1/GJ2hPO5PGOIDxLijUbKFme2U7MLY3tyyhz75SfvV//Tr9qnPfDqcTDqzuGjv/p4P2I/82F+0rHqQW5Wa1TrKc5JTPGWsGJmRC8pXgCbeEZ9aMoRdFD3fcJIhbgsEtKoWTuUVL9iRwBQM0y1N3e9K+a1u7+heCkCKrInRFv961bKV1Cs9euSIHTt+0opj4wIu6sGlBARSjJELiElUSIsFuEkZyOPz03b66IItTI3//9v702jLsqwu+F4RcaNvMyL7rCazGiw6aQoQFZBSsEFFQFCxBRF0vL7jVYc6HOoH4YMOfYZfHv1gM4aDQkXHUyWIiIqAiKIiPIAgdlUFVVltVnbRdzduRNx3/va9/6yVu86595zbRNzIPP8bK9beq5lrrrnmmmvutffZe/jq9oc/+MH2iY++UPJYGa4qP/bcr9Si8f7SoyvtobPn2lNPvrmdPnO2DGnxv2ThqolWi/CRIyfbkYO18Hs24DD5y6sx9xCtftaY+Km322Kt8q8WDy9evtpersl5rfpx0+2BWoz2HT7W9heNA4e8pK/K2qHyV/0uAb2yUNy65WfhFuVa+Gr86OAHP/TBduGi2wRrbxm9ce3qUJYL6Z0r4sF/Onxg0I0Dra5S95eDc8hPveuq1WJ52q+6DrTnXrww3Jp48SU7Aofb6RNn2+Pl7L3xDeWEn7Ug3CzHp66Yj7ktWHrnlzFCja3nEiyLS/Sz2l2+fLF94H/+YvsPP/Kv2/t+8efarbp6rtnW3lBX2F/+G9/VfvU7v6idPPNIXZsvDc/Y+JaVftkNuLt8c/hy+me+9W3tTU8+Mfz67FDR56jYebKYup0yvKPIbgyZlJy8w2htrqw5A3TZXM+Vn/6bE+abvBwL5pU56FYs4znshtScVS82Qr5541h9c05QP/l9yJzK3Ev6wG/RzFxnR3JRAWhql52I3aDHn3juhfb+D3ywvXzhchUq3ssJvb1a+lbOsVuoNgGHHZqlcn+Lp2F8Sp+8RNFv4dxyWd1fvHA6mM9qf3ijbh1zWIadtUoe5OF8kAvnkitScioepHvD87BrVvVZTW+J5oQMv2K011j8+17U7ZKRNxJ7WF3JwRGqPprfwtGid8IDwyeOt7J8w25eW74xOLB3rpVDc+GlYQf1kXLIP++z39GeKKfm3MNnBzvkF2DDL71K7y+U3j5fjsTFsv9r3/IqfVwfF8G4Z+zpQnZqMoaxkSmf48A4JU6Z6ETOHdMNuzPWI/SNmzsZcVBSXxy9iC4ojxe6YF5bz+iD+t6ozw6nrZ0A2kL6keBcgMhlGvp8tIBMpUcmQq/v+ufn1p6PyVgI6qW+umgI1iifRTJPeqSNov3KZwpekcw73/lOL5YZXog3ht2Ev/SX/lL7ki/5kl3zDOdBBkCHCIfy2C3hyMSZIQRCpCTeJ+OXTBZnQiF4dbP4R5CQgRQrS2CO1cnAMDzaYfg8p6OcdEE5cfgDNCgqpbb1GG9d23hQlrL3xlUaaDvtA9poSVM+gwqp1/MRg6q8vMThUTlBOf2Qj6Zxtisj5gzK++mf+q/tPe99b/uvP/VfasF7qT311Bvab/qqr2r/3//fn2pv+4y3t5u3V4ersZdqwb5YzkYtfcMHKu+UQ8Oo1cV0LTrVn1vVZi1YgxOzfLntW77SDpTR8j6YFR+3vHypna/jKyW+67XIvly8uk8+rFHXa7G7fL3drjb2l2PyaF2tvenpp+uq7k3t+KkzgxPj56ccAn2pjg7OwL5yZIqD4TmLz3zrm9ubHn+kHT1YV4t15fjJT7xQ43mtxvLF9sJLzw2vbL9xw0vf6kquFgy3vwZz7EHWclbqOqtkZKz8OqKcgWMmJYNZixtDerAMZI1tnbTlGpNrJedLtQBcr/K3XUkfP9PuVj2Onp+F+7lojfrgvOyzG1GLgqtMP8MedhpqsbCr4vXv+uSB3g999CPtE6XzfpHmRWCD3pc+Xrtwvp2uBeLNTz7eHvXenJKfBzY9bGqp8hkFb1I94NXwNSYlMG5PLXIH20sXLrX3ve9Xau5crQXjQHukFo5HzpXT4zmjVQ6OubFv7Se31ebw2nk7OeZPLSIcxlZ8HrD7tXytXXr+E+0Xf+o/tZ/+8X/XXvjIs0N/GPjP+txf3b7g1/za9uQzbxmeA/GhUJ++OHX8SHuqnP1n3vRUe+hkOVg14D72ebscX7suftFT6jM8VyTQX6rva+U+reEDqOaR+ZG54ThzCvrjgP7Tb06MeWFe0nvlMj8co2XexuBmLvXzJ0Fa5pk8x/hJW+oz4tItXGwW+oL240gdK5n4ebrx5cw89/yL7er15dLk4oFuDg//1rx3a9YuS9W3KzN8gqOO7UpyajyIf6dkXBxXj0sGJUehEsr5rfrD5Cwd56SUeIaf5lemX8cVk0NaTaY6rAqrlcPZqdhFx+BYFF0qVknFT/XTMV4q+Hn08GI/FzRFaPjVXNVX63al31ax5LS/9OdwtWfHppXjvlIXEyt1sVJ+ePvMsi9vfONT7anHnyw76mFrOlNtDbcqSzYf/0Q5Eh+r9aCceZwWPYHM6QKbzZ6ROdmTrwtLsu4v/owHZIwFGGxJoT8fp6lr5z7rQ8ZZG8aVTknDk/FOfdC2NPnS48yqk/rRFzTRUE7sPGG8lpEBneNooa++9NAQ92WTn5C8HqkD4ScBepoJ+NI3XxD3eoGsLVn38NIHvHDqvvd7v3eQZ4C2fKgyE1+IZzfm36+dvRoa/OZv/uYhWNT2EgwSpelvMTkXODmESGG/8Au/sL3lLW8ZBCSd0QJCoSBiAqUwGYgeGUwDh4ZAOShuXsRH4NLiPOBNcAwxgtrjbfO0M2HSrhgfKR8ldhw6eAA8OY6h1HbajAL1ddBPP1I35/rvXB/EaMDwtd+q97/f/772w//237b/92d+pl0oJ+aJulr+Te96V/uT/58/WbrzRVXGYl+LTBmW6+WoXLx5q71w/Wa7Xok3y8jeqsWm3Me6Qqs2fJvI2Fy91NrFC+3uSy+05Y99rF37+HPt2ksvDy9ju1YOwfKJY+3qqWPt4sF97eKKn2KWQt+83Y5VGw8fOV5G7bH2xOOPt4dqsfWgYQlpuFUxLKyFO+VMufc+fPX6VrlVd24NC+XnftZn1NX+47X4MaslF8a9yixXmY999OPtf/6v97WPfvi58qtcCdSVZWWvvRq+FrQDDDb9YESM55qDerSC52u8On8INW77jxxde3NpOS8rh461W4dPttvHTrdbh060FeO5LrPh8w+1SO9fKSO3cqMdKGfGVavbKBaO4ZMP5Yx5LsH7Rl4uHf/Qxz/aLpQTZhfKragrlXb10sWSz832htKtt7/pDe1hDrPecR5L9p6H5Yzt028LnJetucVTpVwx2226det6O3+hLgw++bGaQ5eGX92cOXW2nT5Z7VT5MjMlp5V2qHSY43ionLjmGZvi+e7tGp9ahPbXWPkZPOd0+eLL7f2/+N/b//uT/7F96P0faNdqXnrD61vf8Y72Nb/za9tv++2/rT399BvbkWrn8FI50BVz2Jav2zG8PvzE32cmPNBrQfSrG7tdR48dX3txImNI3qW/nz5r1wyf0KOfF/Lou2Ae0fvMC3PO3BNiPKXlWDnGOfPeMboJztHRhnP0BfPbBY3F1OLiDabsCKOOPpj3w0v1Dh0op5FuuarfNzxb9OJL59snny9bd+1mjWM51OYop7SOfTl7eMGhhb5ocWx4GPQM33Q30vAgr+8jrd1CqgWCnErX7MTQb8d+OWhu7B+e/5Je5SUVL8Mt4yomZ82OVF9LP9zOxYPndzg1HCwXFn7yPzggyihdx36BZSTulFz2lY4fLOKHKhyouWqHZl/J0Nzl0L7hicfbm974psGOnyy7QFYDR9X2co3BC598vn34w8+2Fz0CsC77jEPsp7EwnvLELm7tenAaMiZkT1YZOxD357DW57WHWK07dMC6Qx+MqzUmtllZMf2KfjgHeWkPHNNr5/iiL3iKwyVEJ/Ur/AL+0kfQPn6iiymn7egknuSLw0d4Dk+JoZeB8sompP0xP+rjiYzcFncHRd/ofK/36gl49smCH//xH39lLYLkr/P/rT//8z//bumvcPR5n/d5T1dDH1o//TR80Rd9Ufsbf+NvDIvvXgDBGAidMhicmDgUhJRf7CjnlphnZdxiygATjkBgHBuxc0pBcTgbFAb9KI2AXgbVAOFBPTtAbjvZXhSjKZ2C4E9IHTCIHCy8pQ2IMkhLWe05l9cjvPRBmRynTOJJx8onSIvS4V3fKN7//j//p/3ET/xE+x//63+1l8vReOSRh9tXfMVXtO/49m9rv/bXfMkgq8GirOK36heNW0X+RhnKC3U1fb7CrUrz5e0bVebGyt1yWM6387/8K+3y+9/fVj78kbb64vm2v4x0eULtpqusonS5HIOLdaV9/WiNyUMn2plHHy55PdQeOXO6najF+4Q33eJ3aLr+r7lTPSv7W4tRXd2tuo1Vct9fCy8j6ee+Hi78jLe9rZ07d7YWxRrPYtzji5wZY/T8Cy+1D7z/g+0jH/5Yu3Tx6nA7Y5CXv4qHj+Kt3wqRRl7Dg4a1mHD6vHxseCGYuHhc4iQXn6tHTrS7p8611aMn2/LSiXa9+YnpgeGn6cO3hm6XA+DnqXduDA7XPlfIJQfjMDwHUmXI1YPPz104356tq/ibdXz6kceGrfnLnrcpvT9Wi/0zTz7Z3vbEE+1U6XL5XcWz3lVwRW6IaqHhbPlo3/59dpYcV361U55f8eNZnPPlzHyi5tX5Sisnf+lIOTWHS6+Lv9LFx8uRffwJV8dHKr9kYseoFpx9t2+01ZvX2u1yUo/XQuYXgDisCAAAsilJREFUZU9U8IbjH/3hH2n/6od+qH2oFm63Ad705qfb15Qj882/7/e2L/z8zxvmwM2aN9dvuNBY+wUiC+XTFV5uODgt+lRGb5gfBrxkUt1/BWtjtKbLOU+AzKkg80y+2Lnj2BZpAprSAmWkGZ/Mb3NFcBweBGlgkbS7TWbS2Cv2wuKnPLujbwLjfqycRLfxzpz17Frpa6V778zN5ZvDLcWP1hXrJ7JDU2PkV01rjo1f6pVsqvzwsLsdj4L/B8eFbpU4ONA2cjiwduyWqs7wNt7SZ299xpMvnN+8ueakeQs4h5pTwqEcHHC642/QIfIqp7jOPbTvMxJD2/gQ7MzUn5HgCA3KiCkpA081r9Cv4DMFXmx5+mgt3PSibPlLL3yyPf74E+2Nb3hje+vb3zq8J2Z403FVL1Wraivtxbqg/WBd8X+sLozYdH2AjIl+RAeMTWQudpHuZaqeqbTOWQsyzkAfwJgbs9yKdGw8lRNSJ3HWCOeOk5ZzeUlPkCcAfvFozZBGf/JQcdYp+oLffq1SJzocOn2snbQNaUdImTHITzugPuApPE+rJx0v+LMD+Z/+038a1kg7M3EeIbxzDL/v+76v/fIv//KQDuFPbDx/bv0XS/CqVj0nU4WG52R6qEhof/fv/t3BIdDQ/UY/yAaD0+I2DydCyO6M/KeeeoqjNnx3yXlfFzKgBonyU0rHUS79JcAoCqURR1ES0NCugRo/gEzwgzGoMmCimDR+KZW2IDwFOQ/P4l5hxuk57hElSwz9eUKv1I6FX/mVD7Z//+//fful//5Lw6Jmsn/xl/6a9ju+9mvaF3/JF9WC9lg7WZPpKJm4zbBafLn0Z8wqLJeue6GbW00+WHmhVu6rK/va8x/5WPv4L/2PdulDH2p3z7/Ubly6OPzs+npdBS6Xw7H/5Jl2/OFH29nHnmxnzz3aTp0+2Q6XQ1OXarUgeyixWija+2uRLuYHI3v77tqDqLWq1oyzsLrNcbstVfuPnDnT3lLyfuszz7SHzj403Ef3fSF/g0HGd8Gvf1588aX2sY9+ZFhoLpQu+RnqreH2RhnEcmw8dDhctdrdGPbn12CH5uD+cmjqqthtJl/sPVSLsBfi+bTA/lNn277jp9rd42fbzaVjw62m68W/j3feKefFN4xW75QzMOzICNVGtWdMBk6Lvp9qf/SlF9tHisealO3EuUeGNx9fvHxleI/Go8dPtreUvr/53MPtBKNUY8zxcmXtp/DeFOuZJQuLn9Wu6W6JTOeq3TvkVu2RiSvxm6W75hX99YkB78dhCx46fWbYPbHoeEfNUi08d2/UhUOFY7WIPfXI2fb0U0+0xx5eu5XqOasXywn+tz/279p7/p/3tp/5rz/VLl240B4qp/RLv/hL2h//49/Rvuid7yx5WpBtNdfCOsiuHJf180Hlh7EqWZOHvtUq5rMMA9aGcNDlzI/M0X5ejecD+UbfHSf0acr2tBzHBgjSModyUeSCChjqXO0r4za4n5SyU+hm8QFxrlKPHFm7vXvurO9Sna5ydTHDaaxxuFlOoy9WcywvXLrabtUFgPf0EMWluiDgqK5UuVs1brTHpy/cgvMQ+UOnTw2f+PAuKZ8O8N0tuuoWp1uKa4s7R6bmbs1bC46Hyl++cHHwS65ev9qu3li7daJdD+T7+buHt6sD1VqF6o6Xa67pbVUi/mE3Bvxfx8ax9HKp9MXtRRcWHCmSOFa6xYHxKyaXeH4ccKH050LZCm/9fvOb39Te8va3tdN1QeICwo6pXTvPzbC7rvrdxqC3xkef2O9+sQdlnbP5xka6sWKbvQDWjk3KBvrNiWHjcxGsLoiNaY7pTmLpiYXolnwh+iYvdUBayggBB0a/rCX0xDzj2PS3bfAuRAbRVZDuuJ8bjtPfvq1Z0dMa10+ei/7//b//d/ulX/qloY/hO+MimCP/6B/9o2GOBOkH1Li+8nwMfKrVwka3lyjAt3/7t7ev/dqvHa4q7jcIQKcIi7JSJsrlFlNuMxGYQfV8jN0YfaAk/UCNBzKIUglxRLTROx3qoxc+pDtXhoJnm9GxieLYgNmJeaYWVC/uM3h49eS7fLQyWD3Ca+C8T3OcOCFwjK9MkATneNZHcfpFsTzLQI7/4l/84LAb4y2Mj9XV/6//si9rv+f3fVN755e8s67cDgzPsxDn6ZOn25mTp4YPL5a6FX18VcBfhZVyJq7dutNevLrczl9daee9XOsjz7aPfOCX2/lLL7VL1+uq5mAZ23MPtROPPlZOy4n2yLnH2pFa7Jd8K6gW9H3loNzZVxPdZnRZweGbK4yoRbgMGQfjzsqNuqq7VVdyR4ufE+1gGdKTNaEfL5k//eanh76Rmd0NLHrnCz6HqJwKmnFr+XZNoJfLOb5SfK9Uuf3DAnGj0p9/4eX2Uhm/C95jw9moNotS8yVg76ThOHhugMkeDDOHphZ/DoCfGh84drIdPPNoWepT7frS4Xbl7v7BmeGgaGv4JZfbMzUW+8uRGb5hWeF2GXvPGd2s9Geff6E9d+lyO1hG9vCpM+1K6c3ly1fbcun7Uw8/3D6zriif4mgUP/tKFt65YjnzcOgdD39WKE9m3TBUn6vzw8/Ta7Hw4KxnGCxqFj99I++7q3VFSz+KGb8+Ga6cS+4HxDdvDLe0jpXwnjx7pr3tTU+2J8qROX6Uw1/tuN1RvHjXiNfr/+Iv/lL7f/7JP2k//EP/qj3nbdAl37c883T7hm/8xvYH/+Afbm9521uHxcn4VJXiQLMMf809u2x1bCduycJb88f40LHMa4ium7f02pzMHMw8di4/ZSA0xEmDzBf1xHQoi6MFxcKRxUOaOaysczYoiwqbwEj7si9HRzl9ADSVCy0vduPEnK2LB58FIIzbpRs3btqtWl7bbakRWqkFnJyG72yVfPxM+VI5tT4Ie/3mctmbh9uZ0pWTx8uhXDrUjh9za6Lq6lP10Qdm194KXf0tOnZWOEs+qbH2skMOyVB8KDOMRenq1ZtXB928eeNWu1LO1PlL3mVV8qn84Zdl1baHiw+WnfCCTjs9R9Z3Le2suZXl8xpHao4crsCJ0gYm1p7BMberbzX37diUNrdPPvfxmoOfbE+Uk/wGt5ne+ta60FlzZoZnqCpol5wtgsbQxSIZGwfyNn5ZNGML2UB23prB1llL3P5np6136ilnjAb7UcfRHfWMqZhugTLaiR4KOddWf47H6FrSUk66OOfRJTrGybKjL80a4wJav/WNnZNvvRHTp/RZnGMh641jwFsPfemR/MhhfAzjOviHpOP3p37qp4bnYPTRemMe4YUMf/EXf7H963/9r4c+B5kr6/P1ldtK8KrWNru9ZMvtr/21vza8bO5+IcISJzAYjIL7zJyC4Uq6jg2MB305MXYSUp4wx4OwEVIvx1EwgyNOkB6jKM+ASIvSUL54n1Es5fDvysDEM4EMsnYy+OqOeQbp/bljQTl1kxf+kpb+iilHb5Dj3TO0Pkvx4z/+74btvZMnTrUv+ZIvbl//9d/QvvwrvnyQJ3rouhVgURiMdvXtZDk04vA3bHOXqrmXfX35brtw9UZ7oYzeJy+dHz4/cLEWwhv4q3IWveFKrYyyHYl9ZZiHbzqVYS2JDLdHBkemzvcL8krGfhFRzLRTxfvTZeDe9tZn2vHDR4YdBT9bPjlM7HIiqq+D1lcYpDN4MBUGWVWbXJlyLrzs7sKFuuosmiv7l9rNKn915Wb78AvPtxcueqDPG1/xWe3XmK/W+YG6Sj5Uztbh8gQ0sTz8dNxLuIz7scF4exi41QJ18PjpcmgebrcPHR9ey36p+nmjjPAtt66GfhWNO6gUP772XLpyu5yhl65cbu93O6IWr1NlaL252G7MlUsXh+eB3lJG+zPLKXiEwbMQFN3h5XVFaliYirOBbDG/9q2lIaPdKR20I1NL2OA8HSg5V8kqWHkcSA5LlTlgPFy91rGf7d4uXfWLk3OnT7a3vukNJfun2kN1tc/BI3cP+BJvdM8i5rmil2qO+o7Ke9/znvazP/dzpfPXanxOt9/0m35T+7Zv+7bhhwXZwfC8w/AunCJk/Ny6w7du2Fkz5+KkmDuCY206FgNdp+fmnWP67lzIPEiedulv4Fw75rMFyw6wOStowzxQ19wxh8yFfj45l4+GHS4PPLJTmYvakp966rATFiofYdUH42iBH3YDDVuNW+ZgbA9efOiR82weWiDo/mqVHxxT7Q3qvkZHXfZH6G0X9LGdr8G5qTar5lB/4Kn0YqXa8wFP43Kixux0BQ8X46W3f+CN1GtyXLNJa9/KWqdX52t9Kh6Kt7XPbSQ2P9duKXz04x8ZXjfwWF2ccGTe9Ka1W0FAD/RFu+rQIbbWsb6v0fkUIv8AT2i4NWXXjJ3LL4fSDzR6euLI3piqn77LW5PT2oKcc+VfLd+1sRCUda5sdCJ6movMpNFZbXnOik6pHydmzRlee8YRolfyHdPzzAn1xL3OT0JozYOxzCMzTiO+/YqJzLI2kuH3f//3D05OoDxeycPc7m8rwadxNe32EhDan/tzf6599Vd/9SCoe4kIYywUgx7vmwAExkXHedNeimfgoVdCUEaYB33dMUJbGOf351HgGMworb7gfW2irykzo5ny0jLR1E06qIOGdEDXhBZnggQU3FhSZrE6CWi4b//e9753eHcQh4ZyvfOd72zf8PVfP/xKyS06ZcOjYDJZ3PHmIUUTnxFBP30Xl2TqqvFue/7i1eGr2J/gfF67OtwesWszGK0KwwvWajEX5+edw44LZ2agIv1OO3xgX13RlXNSw/LEo4+1s2ceak899thwNXWwrvY8BHjh/IVqe22nyfs5XBnS/DVKQ9XhfzsR5UpVVvFZq/3NmyvtYjldz5eT/NGXz7fztdi+fONau1GGtiz1IIPDS3UFXVe5fnp8+/rVdvva5Xa3wi3OnYeZy3CfLgdKcCvHbRM/SeW0nMbvE0+2u4ePDs8SXSqnx9eAbxb5lfI8OB5eBObh1qtF50a1cbXke6nk7ttEh0+cHN4gfPXK1eGh2EPVpzdWv9/6ZPX/ZF1969itMuhkusqAFo9Fj0soiyNTmc2DlPj0K7Dhy9P6d9uui6vrWtyWPWy7zMq3g+XIuFXnVsRRi+XRw+3Rcw+1J131V5t2S1bs0BSN4TZF9XftGSJ6Vv0vuRE+vbxy9crw4Ti/TPg3/+bfDBch5qhXJfz+3//722/+zb95uHiKwY4u0WX6bq64gKF79E46Q5cAWcgYfvXF2kCnD/gZQ3ogXz26rm3tcWYEBplx7R0p7WvXPGB/xNqWhq55jX9x5iZ90kb6m8Wqt1vhwdzDA6fFa/odZy6q590jp8sx9AFLSB/TX3AeWeI9MkwIPW3iLXLFtz7HNuHRfLNzoX9rsifPV8tVO4N8rpWtKJ7jcPRtCf15jsXK4h2vdh+ce/D37W9/+2CTyEwb+NIXbUvLc4hBeIpMgshFe9aTD3zgA4NOutXkgtgYotfX6aF+xsVuNt3Ea/LUS3/AcdJyrBy7LHCisriTP3mlnHbQ0ZbdfE6Mtoy98vRev42J8SH38BPdVA59x+Sjb9FBceSReIzwuxmUSyygn7rG67//9//ePvShDw0X8Xix5vzgD/7g0NcAz+Gp+vCq20rwaVxstivz63/9r2/f8R3fMXzL6F4iQhACQjA4gq09A2qCRfHcuiGY1Jkk9FkGYhLGvDgOrQxU0B+nTF9feemT6vTpFDeTAOQ5N8BkQRED6cmn9AJldi5WPo6OehTFsavFH/iBH2g/9EM/NNxnRvuLv/iL2+/5Pb9nGHuTywQwqU0Q9MIfxRsM1XqQn4fSLJpDuVV7Hvva9TLA5y9fbc+df7l9/OWX2oUyjl6m5W2vwzMrtVjWybAQ2y3wfZ2lgwfaqTOn2tmaoCbqqVN15VET0f1+Dywerqv95esWFDswvsh7rLhaHQznlctXyoHZP1wxem7FMxeDJA2HMang+Qwv4bNJI7lcgHb+0tX2yx/9ZPvQc8+3F8uRuVE5KxbjYYEuZ6IMzqEDJYfi+3a1e3u5FqarF9r1iy+26y98tK1ev9TOHqtFtOTIgVt7y8uBcpCutHOPnmtv/6x3tEfqio8D85HzV9uzF260l27ervNy+KpPfpFy8Oixto+syxG4W3TuVPu3inm3EFy9Hqy++HCkr0OfPFIyr36fPnK4Ha+6R/YXn+t98lNVV7y+5+PlZeoOzsrKrba/ZOxXU15Y5qfqd29eayvlmLnN5Zs2p44fbec4p8dPtMcectvoaDvuJ+duG5ScvMOGM1WqPHzt+1jx7NdJdHsNFZNzYU1byoHn9JQe/sIv/EL7L//lv7R3v/vdrxhk4/sN3/ANw+6MW8MMLn2lVxYJ85y+Mfjy6CV9o+do0ltGXYgBjJ6KnQP9hczBIGWDzCO89RcXaGfhAXkMsqtJF1j4RHtNXz/10klzDm/ifv6ji6Zj/dNmgn5l3pKDRQw/oO/ZDcKL+Ywu+rEL6V/aSZ/QREssT/vqq+c4PKYu580YcGjMbc+S6JMyeFY3/RHAubbIJ7zrh1i6evgJb86TJk65jDU94WxYrK1FeWmcPsSxVFe7bJB6+AtP0nsec64tF8MW09DAs9tTnpsh34wXpG54Dx28RlfRiXwh5Z1rzzm6+BTrx1gvILxC0vHqNoxdc2lsc3ZdhDjRxhEfQuQuoJExjB6jk/EPD8J2oL8QOuLIjAw4jPrxv/7X/2o/+ZM/OeyGBXiILpJpyfaZKvvsevaAidxt9E4ZE+aP/tE/Oixs92pXJoMnTsd1iMEggHi/hE/hXMXlHQFB6k5Sws2gHPT1xhiXCTaqE8hL6PnraclzPo3OuF0Yl00b5CfEsDg2+RnfH/uxHxu29VyNKPurf/Wvbt/0Td80bPkzIMpS9mHLuyZAeJIe+iYLY2eiGANG3Iv1jM+wilWwoF6tMTx/+VJ7oQzSJ9yyecnDczea5x8OlaNwuBbuE0eOtodKz7zZ881vfkM5Iifa4Voo0SKr6nk5OWWwqHLR9WbbYfEoGhwZjoYP+PkejAck0fERTZPC9rdf61QnBrYGGoXhZ6gVbq7cbh9//uX2P3/lQ+35i+Uw1/kd7+3wq5BD5cAcO1kOwf525eqNduN6OQB3yylcqiuqdqetXD3fLn7i2Xb+o2Vgrl0cnp1Z4jwNRruM2J2V4QOJTz395vaGt729nXj8qba8dLR94spye/7G7fbichnkYmOl2vLulJvlKNnJ8f6UOiwnALer5UgsDTshTz5yrj3+8NnhA31HlvYPzoVvH+277bkdTy2Vk1aOmudUhu39Cs0L6DyPw8CWA7bfTko5a6sVlm6XM3j4YHuqaKJ97qEysOWYeKCbI6gvdgJu3iinuORq92UwhOvPxazdTuycmOKnNHg4I+vhfF1fGDRz2Rdxv/u7v3v4Fgv9sdD/xt/4G9tv+S2/pf1aHyEtPWD8GbVcdWrTWNI/efTRuTC0UvSlCZPmvjjnifGTkHmCdvLQxkMWnNAPbWUsFurqR3aMpQnqq5uFI2GYH+v1zR31+8U0PGrHvBKTQY7xmXbRIz/n6qMdmShLFpGTPGkJkZMA6gvoizkw+qQNC6WxQAd/Qo7V73mOvWG7s7iHX+XEfVBeQM+inF95kvmP/uiPDhevFmA7eOw+oC8Yr/BM1tmxAenpX3h2rI5xyi+e9I8sjKE62kJHfwPpkVdPK+faJ684NMprR785HHZM4nTgDy0Y0xGSF/7FdjJcCKBPD4y5OIF+cGTwnHEmd7yELl7E+DKeAt7IXZvqRX/C07xAP8A3hI5YvvXnn//zf958lgCPAbnoy7rcPm03BtY0e4RSmGerA396/fRVoGB2PiiObb1pneoZH2MWQaifAQsohUng+Re3P3Sc0umg3RdXbniy4PaTM4jCBbPwAWM6Oe/TxaE/zoPN0tQd1++R8z6/D5OQdLJ0nDYoJPlQDgpropv8vkrqSfE4MWT523/7b2/vete7hvGmXOSPhjrq9+3nWN0ovzEzaWxxu8Uw3M7YV5NyqHKnmGNsbpV2+7hgGZwnHmtvefOb2jNvXHve4o1PPdne+IYn2xue9AsC93brKvsQ73xtYR7IVHu3b62UM3GtXfXrnWtXh2cq/FxYu/sPFE/157s8dGrgrXhxjNe1d2msG85yMrhF3hz7YjkvH/rYx9snL5xvl5erbjlXq2ge8YXfE23p6PHqwYF2pWT3cjnSnLLrtbhfqsXdcz8Xr9+q45V24dry8IuttQ8tloFddWVWV5l17lddqwdrETt6Yvg2jYciV1fqqv/qxXbh5ZeGb1tdvlBO1EsX2tVLV9vVi1falfOX2vKly2215Hqo5uPxEsKJ6uPh1TvtcPXDVwe8OfVIOYLDRxZXylEtB9F7eIafqVcP79yphbLk4UV3q94afPPq8Iuj1RtX2sHbN9ujp463z3rmTcPXhp8499Dg1Bw7VDpz5GANlds6F2sx8wXg22UsT7STNTZHj5VTMTgxxYCBoRd1vOpYgrjOoycCXTIOZG/euoVJJ12gmOd+eeIeumNX3X416VeIjDMDxx6Z/9G5LAahyUgP41ohC0gWypyLU4aOx9DTdYuYoDx9x6PFgf5rTx+G3q3HkDmW+WVhsAhbCAW3YSxc8rXFnv6f//N/hoXZFbZ28RT6aOmveuiQg1jg3Gkj8zh9y8KlH+kziGMP0CWvyE2M94yLsuxC0snHuKCJf4uwduRB6vXQFhiPPoTP/hiUd4xn0MZb3/rWYTckdp3NJy88sEu5oMZX+iuQbeRotwN/QvqfAMpxBuwEOEZbvTgGdED/petz6kZeQU8THKuvHnlzatDXL/YVX8YuejuJVtLCd2J0PGNiLcRb7LoYLccgj5y1oT/kJc7OFd7oFNA/u/LStdOPjyCtH+9ZoA6kLwK66UfoeOuvLwiYB4G2yE+f8FROzBesZ70KEx2ZInSxJtyHq4GvW096FXjjGjApTSYIsxDmpoUefT0gLJ0Eec4pJAUgYIOWB7EMhAex7Bpk20+n+zY2anunMC/tcfl+oB0nzIpJbY9ppIw0Mg2cm8B+Yv0P/+E/bP/tv/23Id1VjhcgcmSMMyVy1WwsGEzG2WSAtBXlFICOOM4EMJG8n4Ivs+qBlIJbHB4Y9OuEQzXx3BI6eXLtJ6FrP7ll+O60lVpw7SJwBsTDA49FghNiF4ZOWvSvlTMDHBULqm+wOB70qIybSX2QgfLALceqeFx7CLKYEpsw5cw8d/5C++WPfrw9+8JL7Uo5MbeWDrVWDszS8ZNt6djJduCwTyEcGp5f8dIxH4P0IjAfM/TxRrfNLty41W54HqYttWu1+F+7VYtkxcvVZ++AubFa5fcdbCv76mrjthcbX2+3Lp9vq9cvtqWV5Xakyuy/dae98exD7enHHm9PnH6onTp8tJ2o9o6Xw3CoaLUb19pBXxVevdUOlVNhN8VzLkerzMH9dWW8UlfzRdc3mq5WuF08HOBIlkPlfTUHyonZb1dm+Xrbd/NaO1SyfercmfZZb3mmPVMOpLft+tnv0kGPAa/WnLvaLpUTQ518OHN4GWHpgZ/7DvKTQY/XYyhzNZwLazN7HdU/emVuc1Q4CC5IvvzLv3xYtKW5QrZ4MtgWfIsZ489Im//0Kk6FY+NLR+OgGPeEGGXp2lVWyDkHAs3soqDBnmjPToAFjEHVx37O9cd4yDygW/LE+MtCgl+LV66WLSTqaFc5fbRAs63KoqXdLKLooNu3ER7E+gTq6JNyIE5ZIX0RZ64KeBH0H7+RkUWOYxPnLDsWaPS001ZCPwYJkb2gLdBG+CVvzzjaAbHw4lG+Wz4+OqhdPGSHJuMnGP+0gRYYw414JXv6pX9kjqaxJ28xumhKNw5xEiB0xjT7GP+hp76xNf54EnqETmhBf56YrloLjYs0PAnaythC4oyjGC90j2zNP7bduYsEY27eucuhz2CM0BGkTeJ7GlIvcJy66OLHuNqJ8RK8QLmMgzGtct/63HPP/cJ69qsw0ZEBFWoB+8oiNnxIcgzGhSJ7FsXAh1lhjAzmGP1gE47gWMcoDmOiHQ92cVwMGgErw+B97ud+7uCtGwADSDihOY2X+43wF/R89rzrS/L6MuMYcqx+n58gPaFPp0QmgZ9X/9N/+k+HrX1lOIV/8A/+wfZ1X/d1w5WDyc1LNh4mCKPAiFAy5dMeejkHafphXBlFx25L5M27SvpisV89WGyHD8sVjbWf1lbd6grnwOf8Ye1hVbs4+lp1/cqn6DJibnPcqgWZ03Ly1Ml25OiRtbJFwy9bipnB4ckChjfvnPDqe2+qvXmrrt6r+NXlO8Mvqv7PRz7RPvzihXa5HJHlwyfb6pEyOsfPtEMnzrSlIyeaLxB7VoUTc8jzKGWczpw53c6WvB4uI3X67MPtyOkz7W45O8fPnmt3yjjs82K8QzUxH6or8keeaKcfe6odO322nK0jwzszzhw91J557OH2ec+8uX3pZ7+j/frP/9z2peWkf56f6j/6yPBiuUeqjdPHDrcTh2vBO3mkvfHRs+1XPfOG9jmfUUb/sUfaycpzu+eyHaKaK5/85HPDx/VeLCPtoV35R0ucvjvlVpKw5LZSGcWlm8vtzY+ca5/1tmfam594vMoeGRxPjualq2svmSS7YVeiDOCwe1TjkttIw8iXXB0Pgn8l+N9f6V9SqjBaaLpAsTiiy2gJbg9bxOgeg62MZ7a8e4KDw9Gx2LM90S/GLk4M2vRRXh9LT2DUoz/aYXOUQZNNsdDEcaC7dD/obZXj0I/+Z6FzngD0LnCMpva0pQ5+xGRhQVFPn9CO49DTCr2kgX4J8vClf+FXfUh57fe2M7ID50LGwGJPHnjD85iXPgY8R+ZZQCMvcZ+HR7SMa97hEodBeTyw/z/7sz87tMER4MTgP+OYENrS0cSvkL4nDtB2gWxBj6NpzMXOBbLPrkzGqu9rfxxENukvoCtE5r1OzQL9SlvssXXRHJpEVzweD7wklqeP+oaWIM0YsPHkwobQP7RSLzzr37z8T4Kx97C/xxrMwSCy107x8u6f//mf/671rE/DhlyUsvyH6sDEW0w6F6fi8z//84e0SYMJSR8LMsEgx5jEsPGO/Z6fp2bHQDnKa2vZz785MhQK7dDvj4Px+V5Cz1t4T5iEpPfxtLIgz/hQQiBDMqbsFJCsOS9+Zk2JjAvH5bf+1t/afsfv+B3DgpKxMMnVy/Z2ribQDx+OwbG20IOMsYXPy+GG94pUuvI+QrfC+FRYWS5np5Y57Q7Pc6hftBwP3yNKrG45NSvliHjhl1tGHnz1LIw2OS6ef5FuF8BzMurEYPolkzaHussVir8Vz7qUE/Ps8y+193/8k+0Tl2+0G4eOtnayjOXph9vSyXPlyJQxPHaq7Tt4pJyYWsSLn+E169WbVT9XrrYOlONyyIvMTp1oZ8sp8AzM2ccfG74p006eaWff+LZ28OwTrZVjdODwsXa4ZPLw6ZPts55+Yzkvn9k+95mn2zOcljOn2qMnj7fHTxxpZ48fbceOeEC5qpUj+PiTj7Rf9Y6n2+d89lvb537mW9pb3vJUjcnZdu7syfbQ2brKOnOyHSoDdd3tsOLtyNKB9nCN1yPl4Hnb7vAtpBvX2oFybMpytNXLV+ry7mq1+2j7nLeWE/P4o+1oOYTL5dh4Zul6OTq8SguLF7Pl10di41P/DX0fni1yPP6rwfbiwLXctRLGnuG8UDpoR4zhtEjSMfpC75588snhjeJ2XdkaFzR00QOBdmg4064gM67i6F0CvZOec/mCNEZTPecMJh7otkWPYxXHAfCrDruHZsKgw+ttJk05C6p09RN6kFcfLCj6o466FiU8Ado5V1aboelYkJ407WdXSf9CL/1PHWXNNXXlqScf1EmQzwYrEwfPOIG8PoBy4UmcdgXyQTMOp8BJks4xIX88gTbkc2A8B8KRpSPKGSP0ezpC2og+0Fm3cPQ/8grCm52H7GoYd3LGQ+ykY4HtjP00XqGhHtpB3wb6vTwE5/jG3ySHYxrQSDuO9dcFZmxzeA7fgmN1xm3gQftkpS9kqoyxwBv5GgvytJkgHX1lpInT1maIPNK+8wRpP/zDPzw4Mtb7AF3zT6x/024pBRs6Mm4xVWe+p5ie6MxoQNCgn8BBGCSoKJVAaALhUwYTTV0GymB43oV3qTOMFSODLs/cro+dF1dpJpL0gCD6Acr5OH0vgWwiB8GkS5BONvovUCohCiY/sUC25IwmRDlyTOFAfe/t8FNXuy9eEe3qxk+sPRuDD4r7G37Db2hf9VVfNciYArv6xQealDtb3gxD6Kc9fAgZ/+QPx/U3TCwGpeKhTum3d0fculH9rkVzZdk7Jw62Uyd9fdtPR2tCVhherlfl0ePA+FmyXzcN3x66vd73KuI21S3vNrlLJpV31xMspeRVd03m1cbtMh7VxtFjJ9vJ03VlWW3tP3y0XakLpo+dv9JeunqjXVop1jgsFVarXDtyosLxturB21rAvYuFtIedCNtGhXx3aZ+fWJc7xvlya8xLA+9WH16+WWPtF0Rny0l4+Il24MSp4Tmc5RvXh2/LnDteDsvRugIp6kuVfqgcjoMHylhUfKgcEc+nnDxyeKDnYd7QPnCoZOkZoGKFmHzjxi2vg25BlQzP1uL4yKlT7Uw5QJ6d8QI7X/2uQW13r19pty5eaPvq+Olytj77bc+0Jx8+10qw7dqVtQ/YuWXkK9lHj/oKOkOmjzW3dLrGY/iFmbMaS3f7OKLrudNRZdHmxHjPj4XRghOd4sTQGwsKx9oVusWI400X8yyDZ2fYDw4PfTXGsTcCexN9FGvTPEBDWQZc23RaO+Eh+oyHLAaJ8aQMo94fJzgXlNdGFgs0MxeDtNPDQopH8xGdLKqOw4+grn6N6TpnH5SRjs6a7n/q2aDwA5GTMuGXHYq8YrPZAbxx9vAz7gsM83Odp/AlTjqgG1vnmPPm+QwOCoeC86VNa4OL2Pe///3DmqA+26994xa+xAnpm2MxmcVepb89347pAjunLplF5sY64+gYon/q0ZuMQx8gx+l3Avkmxl9kjn5kNQ2hESirLjkZGzAuaAkZf8FxgvO0i55+kxfoExsfJw09MpdPJ7UjTdA++WhrzDe6fZrjSed48VK8f/AP/sEwzoF0PJjT9KF4fVddxLzqV0pjbLovtNnzMpTAAPsJHEHoNCFFYU0qkykCZ3gYojyo6yor914JhmfIabHzIubIEKZJpIMQQWwW9iLIRV/JLHIQkw1ZcurISL6JnZj8DGqutCiWOGlJR9tki+wzHtIZBDsvP/IjPzL8xI0SeepdWZPXguCBabsuMTYxioyBe9bGQ9koa+Tcy117MZZRdA6L2z7D+0SWlCsnZxBITeyVMprXyzG7uVJj7MHGM8Mn+425d9J4f4zbG16oZ9ksP6bo1X8+huju0WrxUHmldYNzM3yh2mZBOTXV5OAIDA7Tcl1RV1vL3qZbK/9LN261T1y40n7hI8+3//3JC+0TN8qA+kZ2OS37jpXz4mfPboWVw7D2AKvJv+bGrD00W6HaHVA8HFgtY3G3+lc0fMPI7sy+w0facnX05XJYrlT9/eVUHDxToeLVQ0faNbtKJS+33E4cL2fjUDkv+8vI7a++HD4wvAhvqZwie0onS/8fKZrnyqk5Zoej+koOvtd0686+VtfO7VbJZPlm9fFaLVzXl9vqtRtttXRj9WoZhKuXh/fc3L5ysa2WE+O5GD8N/4LP+oz2WW9/pj10quZY9W3f/tXh10fHvcb+2NHhXTB2WzhP4n6sOXM5XnumiZxKHgkDuoTKH16MeO16u3jp4jCnORAWMnXpHF0XmyvyzX+ODHtANzNPBLeaLHj0k/2JcU6g/3QfPccMJKfFAsfWoJ2FOf2YFlJms7LyzZmh53WubXxlMZGWvDHMF/wK+DLXlDOn0E3bkxYLkK6sc/XJgK2QBuhbIPSbzHuaHIPIKUF55dgUsjMn2em0J9ZmEFqQuM9HHz/kECcjYyA948qZpQcg39iSBbAtGdsc658gzTke6YrdvMiwryPGS+wrqIMPAX/6LkRG+oFHdNCUBsr2/QZlMxbKh8fEICZz9UKjh/TQ6fOkp451g+3XH/wLeA7/YlA/PCYW8BB5iOVF7xyLjbvxJyf80wd01Q2d0Ay/PaSPoYxd1b/+1//6EKeOstoT9KvWH2/w/YEhcwNs6siA52VqkfOszNo9pBEYFtu97mkzShZUSpjtYPcf85CuQPgEYVJQUEYqD+xSPF46ASoTQSUAARLcgwZKEMfOMaUDymyCrA/coFRiE02cK48onCBPevJSpz9PObSNB4Vh+L1zQDo5RhnFxkW+l5ShQ2FdLRkfjiWjQ8kh4xEaFDH9Q9t5xjB8W+i8at13VUrth/qrtRDbXfEgrq8cuz3k7bdHagHdV9ppF8Vr+3kvw9U/fR/sQE2Ycgx876imYtXT71vrOxjlvVT5msrlGJyotKPt9t2lduVWay+Ww/Thi1fbB89fas9evtY+fL2M2b5aPA4fa3f8CqnCahn6O9XPuxwgHlE5V8PDqprFdzlB/Jq1d87UJJa6nn+nTu5UldVDlX6kFrQjB9qdA3fa5euXyoFaaQeOlmNW3tWdpTKMjEHR9uDxyaMn2tEDJS+fY1gu3svZOui8/oYHiqscZ4raH6w+Hivn6lid7F8u43zlertWDtm1qzXWF6+UU3i9HJbSMe/lKWfhzpVL5bxcbivlyNyqsHqzHJhyUr7ws9/RPu+zflU7e/rk2g5QteONsMNPqIvH4QHodeejuCLyAfo6C3rjpPoQCvQkNoKxZQcYLroS/XHO4bDoRrdcjbMRdmbpVL6iS5+9g4K+cU7MK3Msiw49ls4Jj8OjXXwlBLP2bTPgGa0Y/MyzGPyUSTmxPOUsGuSg7/qUelmYnI9DD3XNN3JAj5yVib3NbYS1Obm2QJOXdskVtMuBYIvVc7GFHp7Ugb5tNIKkSyN/POOdTdEGG8LJwIs0a4SLLM6LsZevTUF76odW7JoQuxPIx7/61hGOr3w0OSzWI/pCL/SXXJzjIX0T4xWNXtY5Vl7odYg8+rLhFX/4cZzzSUFfYDy+0B9D6OcYz/jXF7SMW+iIw5s4AcQpl3z18Yuf6IE8MtFW1ij1ILTw0/MI0vo+9udkwR/4y3/5Lw8X0s4BjTgxjqtPGz4X02MmRwZK2f5FGYKJD/9iziLoQ1CMBqG6SuJZu01EgYAH7k27dm/8KsZzLoyT+hSLwCgQAemIEGEFSRceJBhICkIRBH2mdAwF48poO9f/KE76GMVVJwohj2wE5aO4KUcRGTSGQ7BwMPw//dM/PYyVPAht9W0ruo3HafmCL/iC4dMOdmjcNswvB6DnK/ykLTGe6IH+gIkmxJEZfqKLRgW7K97o6+N0Php545afCJds1p8JWVlZHtY/7ynxdd7h7bsVODX7q9wdb54tB8FDwW5HnT33cDty4mSlL7XV/Ufa3cPlWN/e3567utw+cvFa+2gt9i/fXm1XDh1ty8dOtNtHT7XbFd85eqzdPXK4rRbPqyXPuweEojF8zbeM/eCuVPvFzdD71fV4kMVw5MsG5bSUTJZqYpcjc7CCHzv5ufXlq5fajXLI9h8uuofLqJdHdq0cr5s1Toer7SfOPV4XAWerb2WYbhYdv0gv+7ZSjs1dz+IYWw8+V3tGwVt8j5c8Tpcsj+Pp5nJbvni+3Tx/od3y6yS7L1evtNuXLw7OjF2Y/UX40XJa3lGO6ed/5me0M8fLeaieeR7GxwMZEDtm68O71reuf461n+x5EJ0BOkNPzHnH9IRBViYLFF7oEb1RTnmBjrMj7IcFil5bpLI7Q7fRsljbYfQMjflFf9NGwiTbslPQL/TRdGw+6pc5NJ5H0B9b0JW1WMYe6rcQnuWjC2lDIBNtsQnOzUkLhflIBmiioZx0ZbKQkjkbwCYpmwVFWy5WHaubdsNDzuX3/ZAfGWjLWIotiHbh2SMOjLGTpiznJXYjtNFRLyHtipOnD2L1XXy5oLbuZPcuupY+kCU5kYNz8tKuWF7kHv4TrG10Lk5P0pUzro7DF/oJ4TP89yG8RzfQGiOyQF8MjiMra0r6Ej0JT4kT5Kefifu89Cn8hR9tcOKc0w15+Dau+qD98XyNPkoXpLkt/J3f+Z2DEyMNtJedWfRLPya+L2YaZnZkoJyZ79nMmfHeB1fwmNFJnSAsuzU8ZF4+YRmAwXCWwoAOE5I68iPQIMLtB/FBAr4NmknAuEBkJGZgsuVtIoqz9crZy/aqmJEx6L38olACWcZ7NvG0R7koEMfSFZDzKCSH8su+7Mva7/ydv3N4RkbwkCWHU/sUfCx3421sKaZ2tGHM8MWYZJIrR8kFF/hHatyHh3GNJ/WrmCPjVfvLw0O7pdjlqfjgol/M+Fm2W0W+KL3kQ4eePbGUFj9r32nxcG9dwZ08PfwC6O7hY+3iyt327PnL7ZfP19X6yxfb+1661D50+Vp7oRyY64eOlPNSjks5MncO1tX+wUProQy/Wyj7BfyVURraKSPlqLov+A7RcF59IRE/I68irwTpbp25nXXk0IGKK6Ecris+isnhKgetHT3U7h48MPwM+8pyTfQidPr0uXbUL5hOnGm3l461m9WHq+WcXL1Z4+kzAyVHHNmN8ZHHkkzxcXd46653vDxSTsnJ4vlYyWv16vVh92W5nJflK5favls32mMnj7fPedsz7bPe9tbhvTDHq78+MXDi6JF2ooyHW3jDw7rrwW6MHSDjbgxhLWuQylwYz1X06J+5QF/ZAgaM/tBJbdJfOhU9U04soGex5XRzaOh0rpTtDNN5uzYccAtzb0tCXxj6sh6C/ng7GNOh/6B9YdyuNNBvCzB5mO8pF9kE6Qd5kJFjcJ70LN7mI3mRhbnMUSLPLF5sgLYEx9qC8KoMm0Ku7Ax+xIL53/OQOHOebeBIWLQ4Lq7EORfGXrnwkAUV0EUzbQjoiiHHYuUS8Ip/oAtkqZ/aQTtl8K9ueNe+/MRxYtRL+fQ5tg56xxiUV0a/tYu+WFoftJk4IfodHrQbmqEPOe75Mn/UiQMRviPTPvRp436P03se8JaLBrKjn9IyBvqs7Tgz0hLwJV2w9nzXd33XoAuZE/pAR60d5FL6OZcTA6+ebTNio+8x6bwF2K9eCFjwbAWjYhFOhzEf74uABBNFvknniopSKgdiAg2SvpcQ/qJ84TnpBpizx1BRALKhNMqJc0wmQuorK1AE8onyCJkQ0jJRlBGrL5aHDmPii6Ie8kXfQmDHJb8Cc/XqKpYjhRd1w7vYuPX0ILxSxBgAkJ+g3poRvN3OlA4cM67K1WLp2z/Xq18XK59cvGTNAn3m1Mnh8wNe7e+7PtVS23/AN5XK8bl9txye6m+xsL8W4KVqd6UcnZfLyHz8/MX2Ui3kV1futEvKuDVUzsv+Q3XlUk6KNt2mWXs4t+RdYfi6tVs3FftVVE3haq/Gr5yFtY/0VUMVhvGovzvlPPkjAV/P9ryMM46A21q+5uu9KwePlMFcWm0XaiJ/8LlPtBdvXCknpvg4cqytVD+uXr3Rrl+81o6uHmhPnDrXnjhWTuq+pXa0Onbyzko7fKucw5tX29Fy7s4dWWqPnDxawYO3bv9oY83YcLXIx8O2yzdvt0++dL79jw/+Snvp0oWhD4+dfag9UYvYqZpvR8txOVqxNy17nwwLsPbz6eGw+rl+VH1ZC0PX1zNfidZk0oFsNgK9of+CYzprLlhwGDA2gz1gaMGCYSGKzmkvOh59F9gNtz08tO7Zr/z6hL353b/7dzefObDDaK4BOmTW8z+Ma51v1ocxxnVCUxo+h7GpY3zqjzRzpJ/3gbrmN6eMjHJbTRkyUT70lLU45Pk6i46LHeXRzzxUNguSWPvKaycykAboq2cMzGU8qk/W6hoHnwXgBIWnvn8BeoI+yM94O055EAvy8NHnOUdTHIRXfCYfT86z00SP8IpO2tMPacqpI0ine8aErVTGWiMmQyFtKhsZKssps4ukDTqrDlmQXdrWBrnhN/0Iz4lzDMoK2uBs9mPfywRyHiTdXGHf87yJ+vhJvxyHPyH6lL4lPfSTlzT85cc4+ps1Ql5opWwfIP31WMnf+Tt/Z9Bx56AMfTOGUI7u3E4MvFoqc+Cd73znd1f0LWtnr0aY81r7r/iKrxje98I50VkdMJEoIYEomx0Dg0HBdMqiKiakIIMmRmsvAU/hK0qagRQ7NxF4tBZ1MoBeAVI39UMjdUFeJkjKZdKkjiAvE4RCyqeE3ohJ3pxL48KBMXmyiKjbj42AVoyjgF6UOPyn3b5OzvE+7LYVLxyZwUH1kIlyNaR2Y65cXxv7yxcvtLu1cPt+0ukyTEV9cDw8OGtP4vYqR6a165V+o+peK2fl8o21K4Hz5cB4lb/NylurJUu3hqof1Rk3oN2fKselJu7A49A896gWdJPZpLXjY8wqdYirXxVVz4afgt8uT8Gxr3TbiblTjsDt1RqLSvcTbq+tqWLtyOEj7cqN68VHXWntq6uzfXXFsv9u23eonMMq66ffd2/VeN5abYeKz5MHyrlYKgNa7Q4fUSp5HCrZHT2wr53YV732xt1L59tDS/vaMw/XlfWJI+1MOTQnjjO6nmexqJShLmY5NR54ftFVbxnq1dt32rEyZKfKcTnmwd0aRz93Hmb+0LeKjJ2TQS4Zy7W8IOM6FFtP65HxT6Bv9MjY0xF6KN0x3RKb7xZG5SxCLl5c7NAt+mOhMVf6K00BTeOtXGyFtO/7vu8bfpXnI3Tq2k30C7zf9/t+37DLyCaFRvqjHbwEQx9nABo9xvWi8xwtvGuD3us7PhzHtpEVfjnyjslAGbwpY+6FX4FzYC67lU8+WYjJkJ0VO7e49wusRVgbgEYWcjyhISinjvaNhwXR2OFDHYuRtof5XLyO5aCfyoZXyPH4POMAoaPPSQukBXjBszRjb0HFJ/sVeYoFvKCVWIgs7Arpi7HR34yN/jrveQstMX31TJb2PeejvHp9eyA/8hF6WYnlC2kHH8rEqTeOeJWP7hjqqicoI1hb7EgaZ/yQj36hEz2A9EUcnoX+WOj7ZK5yZDjC+kxHQyd1UzYxnkDfvC3eW+PJPenK6C89VafGY0tODHzKS5gTnpnZ6AFgymYb0VW/qyMCTQcwbSDivAgmpIll4lNKA0lgEYgYHKu/FxE+wyvF7JXVucAI51YMyM9kSH1pJm3qOBd6mo77BUL91FPGuTJkKmbY3TLyVeGv/MqvHG4d5UoYtEuxBIofg8ioxdAJ+EY7dRLwoH3IGL3C3761MVcub9T1AG0lVOHqb5V1+8S3iO6Wp+I53iMHy0gcOjIs0Lfuclxq8av4pVvL7cOXrrQPXLzSPnLtZntppRaCyru97+DwyYCVchDurqy2pf1loJfqimngl3PyqQXcT5b3H6yJ6qHWcgKG20kciQrVRDkpFaqLd6rcEA7ur7DUVsoZun73drt483p7/sL59rEXX2gfe+H59tEyHh974cX2sZdebh968cX2XMn8wq0a5yK5UrJae3Su2r1V43flRitPpx2/vdoeLv7O7q+FY6XG6+ZKO1R9OVJ9cAvuUI3L/nKK7h463G7uu9NeLCePw3ej5pbPDtyt+vvuknktyCXP2yXLOyVLTs3xmjsnq55bSMcY6mNrH7jcX3IoSa/JnSwIvsrn10fS1+I1Y+mtyj73cMvbjSs4Hl4kWOnmOL0SM1b9FrIgLboa3aAP0um/Y22pZ+7LN+fF9MtxdNoiyk5YQLXH+fbgb/SXjn7e533esLuINoNrd8Ziz7FheNmUXFAB3oe+FsQ5ngUpizch9fVXf+yWWFjwLR/PsXX6L13M7ll4LJD664FkMfmB+UYGeBbIzGJgd4QsLFaC/mtf29LRNe+1kzHQHjnHOTTHyY8c3fp3bGdHm9rHv3qx3eY9+XEclTcGEIdNHfwJvW1yvKZLa4t78pyLySY8JqRMykdmyuFBn8lDm2SqP8Ydz/qoPLqCemgEjtGJ3iVPu+FDDGk/6ZEvmuSSMVdGW2J890H6OK0P+oBe+LQWoG18gvATvYu+9cfKq5exTz6axk5IWuScvvZ9FKA/j57ileMhDa3kJ4BYXYF8/XjkPe95z6C3gbHLOGp7qzsxwVqvtoEv/MIv/JbqkN2ZiaDs3/iN3zh8+M2T5FG8KL7OUjrn0m2rmVi87Cz0QQQVQ7SXgDdKCXEg7DDwYv1G3td9/bJCXw0ep4LiqUMGYCIySJw/TobdktBSRr8dp44JQmaMIKeR12siq+NL1WigxzBSPsfapIDKkK82vUcmP8lGkwNjPIyFXZvf9bt+1/DSQwtGxgAN9U1q/fRwt4ctvduDMfbFbLtxrpg+NcaXa+FdbWceOtMOHjZJa+Gt/+3K6NPwwcfLpQdFc6V0Y+nAUjt2orz1w0fb7ZrcdmE+fuFie/7K1Xbh9t128+DRWuSPlPBrQtXCvs8uR8Weq7FADy9sO3Sw7fP8h/aKxp2SIWkP71sZHJi6+ufAKFsOC6eqzG85TuVwFi1f6b6xfLvdGIzMSrtSfA0fXTQm6+PiWZ1q9ZUJ7LmdtZ+Kc+Doa8mqwmHO02qVLWPoXTHHS36njhxrpw6VQSxHZrWcnP1+rbR0qB3zfptyPm5Vm9eulQNz4cW2evNKe8Op4+3xk3W1XOP40NLBdu7Y8Xa6yvmsg7cZH1l/SNqD0PurDW9L9jXwW0Xbs0lHGMiSBf7s3HhbsgetjTve3Z8adoyqb2vfoCqDNYx3/VdHJeohXvsF1auv7KIb4sjCuEJ0NmUghlDbFghl6Ki5T1/pLaMunyFlCOmcPHNIXuilfW3YMbA788/+2T8b9NECYfH1Aco/8Af+QPt1v+7XvbJIqIOPhFmhXtpOu/g0n2LbAJ/mE17NAYZdvnLmMj44WRwIx+qRA2fCfBsvPvpiruuj+srk4iJ9iZ0ILXnaIDf1tQ/SshtrHIfxX4djtoXM0WcLMs69rNDXjv7oW/rPJmmLTCIrAfr6icN74BxPsV3RiThVZAraS8AHPQLH2kYzeoR3NPXXOZ1iu6STvSCdvBynr5Bj9C3oZIMn5dDseYf0VRy974/FxsixOMGYsPvWB7yk/EZtgHLyjQcn3prDkccfmZGBgI7+Ra/GQT/TV0F5NN0OonfazA906MW0ekBOPjng8zfGI9A2J8Z40pMaBz+xfvd69pbwaslsEXUl9HQx96H104n4ki/5kuGNsR4EpmCUnFKY3AIhWPQ8pGdy6WxAMAQoKCeOsPYSDG4Q/sQG9Ad+4Afa3//7f39Y+Dl2f/gP/+FBWdcHclAU73X5t//23w5Xc34xZNeEM0AR0SY3cZSG4junaO6N+uAW79cvw9D3jID2Y8wyGVIfPQ6IB7QpvnNbz56Tse2aXzBxLGM4yF6bCWgbP06MtzMK6lswPCfFeQU/jfbuEG2cPH6sHJTjbclzK/tqPBWoBfNOXekvM0plEG9cdZW1POxkHKjF+vgjD7eLt++0Z18+356/er3dOnio3Tl4rN3ZVwbYwzJVd7WcDrs5dg2Ku7bvcBklL5GrdvbXhN63v4xTq4VX0G7Vu1k+z7U7dTV09FA7f/N6u3TtarvKIFa/hiW4nIUD6paj4wV7XsCHTztHHKa7w3k5NreWq+3ltm+16t2oq7ySyZ3lcqzK4SqT0Q4fXGpHDx/R3Uq6Vf2+Ozz/482+bv0cuFNGoxo8cNdzNrUwlfN2q2Ti203LN66VA7TcnnjkTHvTE+fa6XLMjty93Y4W7Yf2L7VHjhxtjx8/0U6WI+PbSAePHKhL+bpSXCpH0fM7VW7lZjmKN2thKZ695M7P3a+bfzUua7faKpQYHbv1dKAYHZwwMjBCNdZcmuFn6JWe+Qh0Kfre68ZYVyYhNORn8WFwOTSMehwWAega20GfzQs6DerlGD8W0x//8R9v//gf/+P2H//jfxzmmfJ2bb7lW76lfe3Xfu1wa0BZPIT/xBsh/cIHni1qFlI8SMdHQhYQAc/qmu/qyE//zCNp2s+C3csV1OUssA9oxIEBZbMIp076hje2Fn8WELJF34LeL9jKBo6lkWNuR7HL6kbOk6COvrBNYvJAwzkeyMsY5jjl8Ab4jxPHUbAmkEfaJCP18aEcPsO3ttBDVyAjQVvaAPloibWZtvFNDuRCjs4F/EgHcRxB9chSWfSU7YEn/IS/nCct/Q4fxoF82U7rAn1RDkK7byM0IXTRk2a8rCf0xNjjLw6NQG7S9Ce890EaOvLFLo49pEum5B7eyEZZUFZQX5+seeadi+QexjXPc3HGS57v+rmf+7mfWM/eMl4t/W1g3Zn593U48dtMYIBcqfvCrc4SBsHY0rRVaVL3E3EjqAuTyiYP+vxp6TuFafR5shb4v/f3/t7gJbtn/8f+2B8bfsUVOVBmzghnR1lXQr/21/7aoZx37HAklKWwFCYTKJPOlee73/3u9i//5b8cnI8/82f+zPCMEnmqE2hLYBA8Oa5NdF0F2Emh8BSd0pq0qRMaqY8H0DY+9NH24fd///cPC5BfQPlqtolJadG0SHICLJgnauE9XgZqqRblIjI4M3YAvPju5o0yRBUstj606KVxN6vM5XIMLtwsI1hqu2Khr0l5uxby2yvljdyoKz+/7inHgsNxxy+fvI+m5HOw6B6svP1eGvfihcFJsohfv1OL+7ET7crhpXaz+LtSZa973mV/GToPCB8tZ6ucBLee7lT9levX2u3r1XrxVAIqR6UWB8/CVPqtmzeG2y37by8PP2f2fM/Z0mcPLJ8oHfeFaD+zfrGMzLOeMbhybXhD8ZpYS1dWytm4UQt0panz1rc8XUbcB1mLZgUPEB85WIZntc59J+n2rXagHKdD1d9T5Ww9WvQfq/bOlIN46kQtcFX+oA9vHliXrX6V/K7WuF++fGn4fIN21wx1GTBGCCv1v3hwboaztWCMiki7QxcqQPRC3CPp0dec53g8JxOUt0gxyPSa3rAJjF8WX/wqqwx69BWUj+ENfXPKM2F08p/8k38y6DuwN/TzO77jO4ZbUXQTUq+n4RicC+aNOexKHn35eDIHxIJyzsV4R58DYk7pUxZA5/qrjvQ4FVkcwgPoq7ZdbaMVG6CuY2XFSUer50W6hcMiR45xEvGnvHIJgfFQD5/q6S+nQghtSBxZbQbl+mDRE9BBFz/sXewG/iNPNglfkVfPL1rkJC3p0Sl9wD/aAv3h5MjnmGRnGX15GYO0Sw7qC+qgwRHGX/Kj36mLjrLpp2NBunN9IH/OWpzE6DNaAiiPL+fi8JF0/cs5+srhDx/yOCL6j0dtRnZkndDLEaThkSNkLSIj9PCY8uilnGNp2rYL4w4E50ceyDem+kn/PvCBDzz7Mz/zM88MmTuAV3O/A9joIWAgRAvzV3/1Vw9OjUmtYzoa9EKNIMaQnnKzlIe+3G6h5ytg+LIj48rw9//+39++/du/fdjpSHkK53sinBG/wJDmy9PK2RmhmMoKZJXJ4pgCu23lVc8/9EM/NDwH44rTszAUC21lBPUpNQfGrSReMyNi69ikYth5zH7N5IFgBk8b6gVoZrzCjysAfP/gD/7gQEv7dpPUN8lMnME4HTrc7t5Zey33iTKI8j2s6jLfQ7N3V2uBqsnoBXccGS/Iu1mOzI1yVq7Von2jFnzPw17b510s+9rNO2W8lstA3PTwbBmJW2Vo3OgZLlTvtOsvv9Quf/ijbfXF8+3QzdvtuNs3tbTfXqr2Th1rS0880m499nhbLt4uHNjfzhf9i7dr0Sj6nJmVttRulPN0/crVtq/4Xq0Jva/keaCcGZ8WWL17u52tPhzzM+bjx9rJY8eHnzMfr3O3xvT9+nULVnFVffzk8y+3j37s+XbxUjlFxbsHjKnLHbfFqn/libXjR5bak4+fa+/8gne0Rx851fy66I5PC1RoHBlxyaeVI9PKIfG16zM1hx4+dbI9fvah9vCZWqDKwOLhcMndJyH8ssqDxgyfBdFiiDd6Fn2K3o7jGuR1Z2hN/wJ60AeQ71gco93nJcgL/ZTDB1tggWXcgRF1RQ30x8LBhsRQx3CLpcXZCX3B4u/DqB4Epu/6ziC7xWR3xi0ni5KyPf/O8eRcWxYEO5jmM/p4QUe7ymk3Rl55aUDOeNYv8wC97BI4j7OjHiTGAzhHQ/vsh7azEGXctIUP6Ynlo6GuNpWxuJir6uizhUX7yqdd6I8Bv9kN6futXMIY4T+x9lMOP/rPgbBzgD4ZRYbGUcCX9tJXtNKXyLdvP21BnxY9sTBHVhk3+XihF+Rr0aZ3+hsHKDLEB34yZiAdLfyhg562w6sA4Tk0OIR0ApQJj2gI2pSWPjkOol/pu/PQTYg8I+Ps0CgfHVEuchACx8aELCKzzDv1nWuzPyc73+5zUU12gTLsvKBfdUHxEz//8z//rvXsHcGna98OYLPnZnTalbovLPt5ZBAFEObBtPJRAMjxuOy8bW2G9KEHw+e2jx0ZhsQtF/22C8IwmDReVOen0X5C53aMX1n83t/7e4cHpSkQkFtoU+p46RT1f/yP/zF8/NGtKc8DuK3EQFNUCgeUWn08qqNtRl6bJjEv2rHnejgzX/M1XzPsHtV4DpMudQWTjKJTcjy42n3ve9877AiZnPrIkWEoGQP8UmjPcByvBX94jqTU71A5NmeqzNpV6lI5MTWJb91cu3VTdDk9d2rBL9+irdzdNyz+XsN/q2IbMfvNbQ5B5bvts1wLfFEoF6auuMqJ+cT73teu1uJz8trNdvbu/nas2ty/tL/dOXqwLT90vK2cPd2WTx5rF8sBebkauVBEX7p5q710Y6WdXy4nqursP+gqpoz9wUPt3ImT7WwtqGdPnminjh6vxu8OD+ZWVH2qxdOSf/dOWykaVy5fa5cvXuNrtH2rh0tWd9oHP/TR9twnz7cb18swrq4ZgHKpqg4nZbmcrFrcDtxpT7/pXPviL3pHe+KJh4b8O4iU02T4V8uJ8iXru14eWMf77qy044cPDY7MIyXHc77CXWNwunhkcA+6hech36psN6V3ZoyN8cQH/aArxtl5r28ZdyHnMb6C44SUcaytGGXpvf4K2qcXHBd6S1+0G51Vl44xknYF1LGI0ke6nYugvl305EXfQX857241ffd3f/dAT5659kf/6B8dLhjsGEtDK3AuaEMdcxk/cUSkm58WBTw7B3zps4UAr2jj25zTZ7w57+tA+IVeXtpjJ+wiSNOefqrrHJ1+UXKuDX3R9/DLeeEQmePyyD3PeqinDqRtsXLhES22Q9/0m3OZMeiRuuEfogf0Dg8Cvoyp9rOw9k6MkAV5Em8C9O1A8qQngL5ok16SVa8/eMOLMZIm31jbqTH28jNeeEHT/HIcXuVJl+ZYn7WFphgNadrRpv6K1UndHKfP2kxwrl8Za2XDk9Aj9JTXnscFOOIcWW2GfnQm5UMTz/qvftpyDDlWDi2/5HIbyfoRKGMtEOi6NaJ0f0duJY3x6tHfQbjVVJ387urMxPfNgCt3z4L8iT/xJ4bjDFQEKTYA4jEIL4JXdjwQvcCnQZmN8reCSTQZPzsVf/fv/t3hgVz36TkHlNFOCg+WAbcDw4HxjAtHwiRDK5PBBKRYjIlA0UwMgYL6iqiPQdpV8YyMh3QpEflEHsoypGQlHQ3BMX44Wj/zMz8zPCjp1x6/5tf8msHQu3qljOSeNo0NumnfIvHP//k/H3i3dc+RcZyyt8vJ8CsY4vGwr/653TJ8RBI/NQ8PlTNz6GB5+lVo7Q2+tajcMZ4mKbkeLL/FVVTpAGdoMAj6VgZXqGKKrq6utOuXzrcP/9L/bC+//wPt8MWr7Vg5PAeRq7+r5QFdPbivXTl0oN04eqStHDkx3K5aWTrcbh862u4eL7mdfKgdOnmmHTp2cvj1lB0W75nBlxfj6btbWWQyfKl7tRyNckRWyym5ee16O//ipSHcull9LkdmZeVge+GTL7ePffyFGr9y7qoOzpeKF99YOnp4Xzt57FB79JEz7Ve9/Q3tyaceKgPCCJXTUw5eEW6rHL1yYu6UE+NbS0z74ZLXiZLl6Rofv1CyE3P6xPHhg5EW0aOV7l07a58cWJs7xpweWFToVOaT+Zc486qHc/1WPvHa2K4Z54QsWn1aDLk6jD7eOC/R9RhUyBxKO+pzCiwoFkDp6ljkLCZxClJe/fAG+qN9zhCH/R/+w384vE9JGifabVgXVl4MaS5arOm0PIu9drTLkSAvsjMHtTFeDBwLHA/n6rsaxZP2xOhlgR70qIKy6bfzHtp00SFWh/zEkVfPAxrOzWfAq5AxSV/0Ubn8WskxqB9+QB+lCeTpHC008ZM+aS8LOyirPfnRtSyO0Q1QPo4AGsYVHXw61y9lBHxpP/3s5STdedLEygDdSPkE+sSmakPAE96APuHDGLOJbp3rgzRjKV8gO3ynrb7NcXsJkaE4fVK2H3/I/Eu9jAekDqSdHKOtH3Q9Fyv6Ic24Cak/DtqMrARthi90IWn4p5Munt3C1U6ABqfZ+iO95tKO78L0WLvs2QU8//zzF0sBvAl46gcnKZH7tr7KzEARjMlFcdzuoDxiwhI4BIKyymUyUkgDJhgwdON1C+hmoPsBF3YD6PaKRoEMdHmigzJ46Pnbvu3bhtjVkL7l65/eVOqWE0WgiLYDGVRXUOShz2ARyFUsJ5CB4CT5WaarJLej5JmclM6EocBkRDZ4i/EA+QwHmpxLD2UzxMYHL9IpZQxTlBr0lZfv1ph+mOye00EDn+ozRozF8EsijscqY1uL0IlT7VA5EGtfxa4ryKK1PEy8uuqt2C9q9E27y8vl0N0p56UW9NvlNNy6u1yOy0ppcU3M/WXEbMusbdHUIPhIZTlnR8vgHznUrt+60ZYP7m/XDrZ269Tx1h4+2w4++Xg7+cY3tTOPP9lOnqvj0+fambOPtUcfe6o98cQb28PnHm2nyok5crDkZPLa+XGLZ6XatRtSjtlq8dUqbX85aG71rK6UbG/faAeLvyPFy6F9ddV++1pbuV7jdvtKe+jkvvbIQwfb02841T7z7Y+1d7zt0fa573ii/ep3PNk+/zOfap/zGY+3t7z5oSpXBu7uzeEZnLu31tobvqHE0JYDc6DkNPwSqhy/IRyoxbM8QbtYy1XebTmyHH5avr4ICHQBjH+OjR+diHPM8MjPvHHclwfnPZSjEwl0LQsY/RfUp+/0QnDrku7Si/CGLlrQH9OhLCJxzumy+RB91CZ9Rst5+hLDDRZIv+ZzW1sevXXFTW/zQjG7oy46PFcDdm20iQY9RFs7+CUj7UgL/46lk6dYm31dwXnkq57+pK5YgJRFS3/ViazUERynbcFxz592xco6NhfNdbTJzjnZoguhlbZ7fuShExrqCdJiX9hjdtlxAgeQnLSnHWNOLmyVOI5L7FHahvRRHF6SN4Z+9ronVla/BXWVkZ41JeXNAcfaoa8uMO10s79oSe95wLsQuUFk1/OY8+ShEXuormNx6OdY2b5+Qp8G5ErG+kJ/6XL02fphDc1Dz0L0gYz7gF/BcT9nIlPn+iCfPvqBh7sA5CMf8GSueN7SBYF1q/h6VzkxM30zaatYk8QuY5bdGYPnqsCzFX65ZHAJhdAyqGKCFDLYyiVdLEQ5KEqfDwTeD4oyQvJBmxBFyYAGSQd5OZ+WbsK4teQZGcd+tcSR4WxQQleGdjP8ygK/djI86Mujdc54OxZH+fWJguFb7EVItszt/HCEvumbvmlwlFxRmmwmJgOjHqOhHjmgxRAxIHhGSxmGCC2/pLJD5DYVgy5POSEKbxKZ9HZx/Iwbr8bRr64sXMMYVnva9KCv20W3VnySgBNyoJ04dbqde+Th4rWcmnI+7D7cvLm282QCXrzs0/4M/FIpbOV7cd0BE3mlFvMaqyp/cLXSKq9Sh10O95o4PMOzIdWnFUbqVhmscoaWb90ZdkNquW7LRXP18JHhbbt+5r3/0JHhUwW39u1vy25jVbnhAVe7PXaH1p+L8Yul/eWQ+em1W1urnp+pNLskbvUMjk2Vs0vT1ndU1KcSpRnFF90ox2N4CV/Jp/gcvuJddewyeRC4NLTqSKtFspwUv3IavjGlZsUcmRqNtlS0nnryyfbmN71h+OSAh46vXC6nvsZlaWl/e6j05mwZFbf0MheMSYw748ZpFeiJNHpBf+lGrowdR/+Mf+ZR9EY9aejRCeeMGn1zK9kVLFrqB/2c6Y97pA35OcY/Xm2XM9TAaRa0mcUVDxYpdc0lsXT6zgmyg/g93/M9w/yxWA06WmXUQ8vtXTs1Xj9goaCP6qOvLNrmlbqgjbTjwsP8Dk/6LqgXeTpXHj/pH2gjIFMOl/aVSR1yRCtjmjFzjJ4y5CTN+BgX9B0rY46bYxYct76Uly9PHWEehLY2hTgR0RPQb3S1BXFwY5OUU1cdY4CeNHXU1Xf9lS5NHeVD3zGZo6t/cUDQkufcMUTu5CawkxxreuHXn2JjFL1nS2NPo2Pa3y7Ce5D+wqQx0A/9c6Hrol8/01d9U7+niUYfyCPHGevEfZDWl3WsbW36QQr9NsYBGZKfddz4vO9979vVXZgeu7Yj0yO7MzVZvqeE86fXk18FAjKpsjNhkfdQsGdELKB2FxJ4e3YITD6Co1SMRQwD5ST0KEQmeM6jfIRN6TPR8AApI875ZkF99CB0QpOh82IuDos+2q2w64FHSgG2KE1mOyCuAtTxqyYfb9RffaA0lNUEo7iUGf+O3X/8b//tvw0eOUfCrSBXnXhj6PO+BLKKUTWR5TNw+EJbcGyB4JyYtOh4nkcdferhXH0Oml0nVwHKGb/syCijFvncuV1Gp8Tj589udRCVfi3fXK68cqL21yJjB8TL8A6W4Tp+si2Vk3GzHIUXLtWV3vJKu0amRetajduVcoiu3VptV5d9z2ilXb6y3C5eqYX58s328tWb7fkr14efa3/y+q32YjkwF1aX2rVDx9qdY2fbgdOPtaMPP9UOn32sHThVk+/w8XZj/1K7Xr7HjZXVtnybEfZ8DseiDLRbY7eX13Zi7JL4ufWyYw/elnFcrvEvPlaXSy6eSC7e1nZsPN/CuSnCnoWxY0QI5cDs4xjV8XCLjLMzODCld37+XGN+qByrQ+VoeamfD2ce8nNwOlelvCmZE/XIw+fa29/2tsGR4bCcOX1qMLi+ZL1iR6t41cbw4c2iQ++CzAXpxolOmQ8cEcf0sA/GOguUkDlEb6RHJ407h5oO5Kv4FoMYxsyvPgCaOe6RtJRVX1lt2qHVvrbF5hzdFrSpbykvzTl9dRuWo07PzQ/9VlcMyuPbXGWHtGWh0L5+ZGE1b9GNPNSXL3B80DanBPXJJ+VAufAnpI8CqKNv6qdtcKxegrqgf5nb2hHrl3x1tRv7wWbmAkm+cupD2p8V4UcbaLDD6GqDjARpsc+C9gR1nasPYn2Io5F0/QmP6qTP6aMxEkt3nN0gsX6jhw820BzhxLGX1hLneODQ0ym802Pp7LMLbOsOhxxv4Wm7wHsf+jTIuOg728/G2/22I2LHJbst+ht59Ohpj+mmfI6FyC/HkavdFQ/z/uiP/ugrd1CAHOiQdYoT485Aza9d34XpcU8cmWDdofmuujojyYm7MwTm9ojnNEz4OCuUKkaI4AzGpAmTSZNj6coSeowdumgwQsqob9AYDO0LmTAZrAw+ZJCTlsGWhiexetoxgTgrnjehfNrnoORBX04Gz1o/ODgcF+27DcUxcRUWXtNHSiOYZPoqzyJDsb0TRh5HglIxouEVb2JpuQ2kz8qjIx/fnBHtM+JerIdW8kMjfdYfE8nk98AXh0pZdSxkeNPGYLTXeSjpDT//Xbnj9gfn5nZbvnGzXbl4qV0+f6FduXypFuCVcmZseR9rx08cbydPPdRurpbTVc6B7yjZTbm9dKitlLNzpxyT275fdOhou1lpZe7b1Vq4L5fzc60cAy/SWy4HaeXQ4bZSMrxz2Av2DrflAwcrfandrGG8serB3uJzfdztGvmV0N3ik8PittG+O9Wq4LjC/iHU1b5QY+ln2W47rd5226lCHQ9OTNF012t4ZfAw5UoG+yw0dRW+/1BZAqHOl2qhL/4PluPiHTtLnJalWqSqhp9I11JVvNwefurNSXro5In2Oe/4Ve0LPvez2xueeLQd8+K/aoKj46OVR+l+1bEzc70WQXpAh+h75hBkPIFhN265gDCWxs/CR08FxtS4Sw/MTbqDfoy+uWv80U970cW0nXkDSUvcl+1DkHO8oE/HGHTzKgudvvb9RZO+0u/3vOc9w6+Y6G760tOPTMjBriTZhE7oxv5kYSQHdgYP0pOGL7ZAW+Yq2qmPp/RV2jBH1tMAPXJPPTwkgHJkL0ZPADxoF11l2Q712ZzsNtgxNc/VJb/McehlMQ3hsUfqiRMC5fs0vGo3Dijoi/EQHKdv6sQ+O46c1FNGujrSBPlsG0fajqBxFHNG9NvYsKFkHqhjvNAhb/qrXMYx8u37sF2k3+iFdyHAC5ttTWS32XjzMTyQHxp9/SBlJoXkB+N6zsmVrniQ14vtXGhrL2XIxXznxOCx1oB3F59fUGve2rsO7hF2ZiS2gFluNxGUN8vamfn6r//6wTjCtMHq0ec7li+mFDE0BoniUmQGmKKmXOqLDZyyPZIPOVY3k88k4MBwyizwdis4DtI9G+CBXJOIEuhjXvmNB16254Z+7Md+bPB8TTwLi+dnODquEJVjGDkdtsXt4nBkbPdxYJQXTFwOkgkdGXGO8GX7VHl9z26XCc5xzGSXF+MN+upYsIDom/cG2HFyjJ7Jb6w4bNpGb+022VKtv+Us1J+dF7izUkbIzkU5DuXVlAPg1s3apDxUbT/21BvawyWjEw+dKWfjbvvYSxfbs8+91D7+0oXmswW16g8vuxs+N1BjuVRJHKO7yzcqrD1b4hc/Jvpwm6no3i2nYbUcmAPl+BwYjJNFocbQONY/r/73Ejk7JG4Xrbo9ZBfFboq0YWel+C2+96/9nKr4rn5U+p3VuipqjKkHfMsBWUW72ipn5UA5TvvKUWnlsKzW8d1K94Zh3se+A9V3OzTD8z3iWrDuVtvltPlp9t2Sm59/u430cOnJM294qj3zpje2cyUXTstAhkDJTifWpwNdf/75F9sLpUc1csNYCHFMyYXOWgSMp/LG28KsDKOdRUI+ncszas7Vp28MmWBxRDc60s+jLLzqJCgjvdexpCeGPu5p4p1zwNiaW/gXzA86T4/xpx/pg3ry0Wd83eN30fCf//N/Hi44LPQcAOXMT7dJ/+Sf/JPDXFIf2IzYCyF90Hf1yIiNyU5n+CY/Tolz42DeZ26ScxzN0EVPHfMKLW2aX2krQXqOjYH8tIsuXvQXxNrgwMjHl1iaEEjbDtANbUgsLZCGP3IV2NreWZAnpGzsN9BPQV/1SVBfmdhh+eRMPuGl5yO8JD3nZO2ijC02JvSILpBZeNtJ9DIB/eBw5xlJOmkMU844h9+Ma8+T4+ik4LwPKTMpBMaD0yRYy/p2IldrFll94AMfuGe3kSZhZ0djC5jlRXoEx5v2/hUv0+MIGMBe6IH0DHbyEycdUo7CGKCc98cmgvNxPqjnHJLHUKqjPSGTTsgVmUFXl5PAiFEIk8zkQCNK51jsPAYqSgloUzR08YQGAyagFaOtrZRHj+KZjMrLky4W4tyZuJms4SHHED70i4K7DYWOOikLkRt6+Hd8uxb7feU0rP3iqORX4pTOiRlur3Bk7IZUmuR9B+pK8kQ5fE+9sT365OPD94devnitffDjz7ePvnC+XfL2X21Wf/Yf0r4FvXhG+E45HsWX2ztetKePHoAdnk8pR8qzMDjVBt7tZAy84Eu54kcYbgMV38OzMUMoPotmCasd3FcLh08K1OJy5Gg5w4f3F33yrKvDckDcmqri1a5nmSqscqSq7X1Lw7M+1VNbKCWTans/Z8jzNJyWkmc5TZwZD/Ye8/beRx9rT7/5Te2JRx9tx41z8Y1nJErYJfc13RwwCK/aqvjKlavt+RdeqEX74jDuDJDFM1fixim6moXXmOWK1dhF741t6pAn/YvO0GVloS8vKEMnlY/OoqM8nY1OKisvOpR4GJfC+BzQ8wwJvvHEqbEI4MniwwFxOyDzwjzUX+0qkzklj8PAmXEbmKNvEeGUe6bNc2vKqsOZQA/wkjmBP32Sp8/ZxeL46Zc87eBPGTuz+JPH+cF/aIc+B43DJY+MOBvJQ0+amPzTH3NfP3te4wAlmO9kJo8s0BhD3/Rpktwh6ZA8fUE/mFRGmmNlQXljgmfjGVvUtytfebE8cqDH+pj81ENPOodcmZ6fHuEn0J42wptbkC7QMm+yg4V2j9Dp+xpslte3qQ9xrl1s0gl5xkh+aEHqTgv6nOAcJsXJTxrddNHt4pTuaj/Ah51WFwf0qS4Ani15f+tu/KR6Hny6ZO8T1h2aDT9zQHkI0sv0vLnWxI3wg36gx3mTMKl8FCYBTA6GRJk+HUweg28RyASjkDHcJidDJo3BYLw4MSZZFFgZUFc/KRdaDI16MVRxVORpT9vq5L4toJn2szApr56FKYuGdpUNj2hpN3KWr7/StC9OHbE2XA3namGSIQwit7UHZtF4tXyH46KL9vBMyrAzU+3XAk/uaJ8seXlL7pPl1O4/eLhdvnG7nb9aBvtmXflWH71u/9qN6+1mxTD8rLvaHR76RbtkYAdocE7kV/ArqqFf5VyYrsMuTLXrzbZu0/i5s1tMXkhXGcMvg7yV2Evwnnz8sXbyxPH2xGOPDJ8aiIyqavVnvc3q151yzG6UU/PSy+eHF/xdKsfi2vUb7dLlq+1WyfD6jRrjasfukBfYHS+H6FzRfeyh0+2hUyfaSeNewZer8UV+GtE3YTOQqfHldDKSdIhxZ4wc4zm6Fl0gc3oSgzVLO2MYU/QsqvTfsbRex/GWBSm8zAP06DlHRh8A/65k6SdnzEWQRcgcAY6B+RoHAC9Cxi/yMHfoNofGBYB529+KUD59Sdok4BFP5JDbOuaL+czRslupTTuleEv75mDmtDTnxijnxkRsfPCQMRKHNyHpyvYwHuhpI+ORssYlNgAv6CVdGek9PWXCc9JDa1agCdogH7KgN8aK/MCYCnhmP42HNsOXdHpkrMWRH6TMvHxpz4Ju7NCgq8YN7dCM7oB+SIfIVFrSlZXmOHXommdQPF9Cd52H17TR04fk5zhtJc5x8schyLF23L6yy8+upx3QV/3ORZA5UTZiV94JsxXMN6L3AJu9TA8I3m0W737wyxg7NJloW0E/YL2S9DH05YCCUziTzURTVpk4MCagoJwJl6svxkUZiDPmnDGJ8aBUYkHfnEfxKZU0hoNxjDPTOyjhQ2A48WNiM+zaVB9f+GYwcrWnfXnamTQxIOeMoCsWExwfKRvgIXUgfeoRXnOcfsYw4guf+uEcb/g8cepMO/foY+2hh8uJqP7YZeEMcBSWy+m4ectPtuvqvPrm1pJPHvhqsx0Mz44cWKqJefLE8ACsX1BdX75Vjo+fhTL8Ne7F0kEyqJO7d28PDsuZMpynKnZb7NTJchzX8/WweuG/4WjAerfX+r92opvlIzVv2GXmtHuneL5xfe0WgOd/fMrgSI3l4aUaZ7TX5SO/l2WPaemB+mTHiWEk6QJjRBcs0HSHzMmZLhnLjKdyykQvYZb2jBvdtzjTMfSzsApZOJUzphYeemlsex2aBWhzZPRLffzRSf2Vx1Ew79JXfZRHp/CKF3MjPAEa6bNFjGGXpwwajs19V86eGxA8hEmG8s13betb5iWHCj0LsP7iywWNcdCehcwVOKCvLBrmGVlqKzbF5z88h8aJgbEc8QBoQN8vsvFrLW159scvstjQQBntoqm/dMbugDRAS3+04fYxHVFHW+E57YFzgQ7KFysvJi95ZA3aBPUF58Yp5dRPW3iT7hgvfd97fhz3/GyGvp44wAdbTxfwQvba0250J7ZzXDdImvzE5kgePaCXaTtwnAA9jT6k3WnnqZNYQMu8sftCf/HS821czBu6qp8eX6jy2/7I407jU9LaY3jnO9/5nRX9lbWz6WAUvEXWbSfGg2JlsGaBQYviTKtHacd5JhgHgDFg9E1saZQizg2DQxHcX/XuCsqAlvz+SkgMYx6iiBA+EzJh0LFQSGMwhUAafhhiEz63CtSTjn8x4EGQB+gLAT7CD7pZ8NA1wbWhvzFSoaNsb4CSNg4pIxbQiaEjV2mhCXZN7FCcOfNQe9S963Ishk8daKKCx2dWV4uPpQNrd16GnRY/Ay9HyC2lamv4SGXJ71r1w87I8ZLdmbNrH9U7dvhoO3qkxmZYzIwFssZH44iXTmCksNYtrSQMhYYjlYeX+VWh9e4XSoYDtTWsHb+SuY6h9isyg8gKkt7nbwT1jBNDZWGil+YOI0UnjDUZk3d0SmyBV0aszCztaUtdzoVbNc4ZfW0KFpqcyzOu0swFIenamrU9i7M5hxYadIcDLzj3/I4tcfZBHl1V3rF+aV8f089APzjr5gk66MtPXwRzwScQ/ubf/JvDcxVuQf3ZP/tnB+dJPhqcFK9X8FkQi5Xn1zz35yWY7IMyeI3Th6+0b55xYnx+RDt4/eN//I8PH2Z1rAwYR06FNDJBh/zwLDaPtPG3//bfbv/oH/2joU+e//FCUs/eqZOgvHa9gsED0XklBF7l2znwTBF98bzfl3/5lw/zBt/hR/vKBs7xoIx6aSfnKS+t51sgc/Jno/SPXMXy1AN1U1959YPwIW8WoClEF0IX8Eon2E9zCh/6zvaGN6GvC+FVf/VDXc6D25jmJbqA7/De180xOBdSNufjkLzUAXTwQBfoFeckYxbgz3pl7puryhS/e2YHZoytb2PsMp577rmfqPBdZYCmvlAPGBFC9nCsF1kZAAaL0s+CDPhGkN8rkclIiRkkxkAeJZTGEHFuGEoLhasmTowtOUpFkdVXXox2lI1yRdFTRqBklN6xOPUyUZIOmdzkwmHCB1DIGBo8CuqgoQ65OU5Ao+dNAG3pMx4sCu4ZC5wkZbWrTAxB5JZ+pf8Jyorxoq44fUx5/IQ/bfjptvfSrKq/fKMtX786vNPlyKFyDJUpJ8Obd73ErpbEIRyqOnZQPG/iy9TLZHD5UrtWgavz+MNn25ueqsXu4XPDhxe9Iffg/up/lT9QXReqxXI3EuiFwOAIdfKKitTBkFdy8/fK8ZDchS6t2hno1smQvkZiyC3zPBwFGQvojzdDxpLMjb+xYXDJVhh4rBBDZxyUs+DTbWnmlXGYhow3OupbDI1haPf65Fj7WaCS1peZFfiLMVYfTe3SVXw4z9U6/uWFt14XldWH8GMOhbay8iIf5cMzh81D7+Rlt9h7nMTmhtsQ7IAH35W3fe8K3NzkGCgn3fw0TzOnBPl2cjlYFh1X7fj3BnC/KGRj9IkDoz6+AT3lxPjGq7r49sMAPzu3QHFgvGXcoqVsYJH7vu/7vvZX/spfGXZ/vJPKjhI5ag9vdiY4OZwrwGfkqBye8YOPyCwhsiQ79JSPM6Cec3XFgnLZGcpDuG6BuF3KCWCL2Y/Qi45qR1r61vdxGvAF6kHGPJCei0Z2T5728UGntKFMTyftOtZ/Y+kN0349Z37RO7wqJzhWLvXIFXo+IOX7EOS4j40NudFVeuA4tOWTdR7c1zc6U074u0pnv7VkfU9/iTQP9qwjE5TwfoFDU86Jd9BwaM6s5bwaDA5jkg8hMhKuUBiGDGSvBI57xdksBOpQVsqnTcoWg82IMQAmFANj25aRovBR5tBCR71MbAqmHoPpWF5iiqZ8eAb0LAIgPxMBHJtYMSgUktFCG994hRiZPoRHx9rQZnhHV5/F6jIY4R/wg4c4SUnHBx7Dp/M+LUF57WlLm+Gpl13C8HNk76GpOrd81LH6ZNFC1zMpfr59/dr1dvnS5XbxwqWKhSvDz7zdZlLm8KHD7VwZ5Dc89YZabJ6ocTrVlvyyqOh6NqdaWDuu9mqaV2DYTJmKX3FgYN21UU76K3lr9ajdoHmVvvaphfU8tIcyUOXUW3W+7roo0vV5SFqPg16ng5SR1+dLN0bkaYzIKnI2nvJTJ/oZnTQ2ylls0EjZ0A1yLFbeuKARJD/6rH30Ms4JQU+77wvkXJxdR0jb4ugnXcW7+SAP9A9/6uNHuehm+k0v8ac+vnp+wqd6dlzsUODD7SK3vNketAX1tGUh9gsp89COjR8vsBGZi4Bu5KGegK7PmbgFAHZHOCH4Vk79lBenT4ILKw8wS9eW9+b4GW/oeE9Ubg+Bfltg/8Jf+AuDHPxiyw4SG5Iy+CNLO2H6zfZ6ZxBnhyNCJugk4IMc1cntGDbSMTvNRjpOiFPjOPIVchtbIMPYM/ygp04cmcguPJMJ5HyM5ENfV4hsk+c8eqFd8tM38rL2CLnIVU6gS8bCT5m9w8iOJR0km7QDPZ/yer4gZfHQ8xWM09W3LnFKOLB0yPqgbVDOmHG46S4n1S9hP/axj73rp3/6p/e0AxPseUcmKAX2Dpr/ezOHxsAbJBPXDg3DYXBMluRHcUA8VoQxKEICI5edF0rrnMIK/SKvTZOaklMqSFuZZPhQHp0oNKCZxT38ars/RsPkCG31GQy0THxGp7+VZGLlqhp/6oZGFjG0lQ3NHvpHrmiEj7QX3tExmQHv5KGMNkEc3vv+CNrXrry0H16ShjbDscZ/Gf4KSwfrvNKWhnC4HTl6vPp9tj3y6KPtdPX/8bqyOHnydAl/fzt6zD304+0xVxy1iDz+xOPlyDxSxu9k0TxURbRbulC8vBKPwmpFr8DxkN4fV5k6qR41v1S6yzlBVywfKtbfV+r5z3nZKyarcteevalATkOJ9fNxgL5MIM15ZBmkjHGxAAB5CilrnIyfWMjY0mUGz3iEzrjNxNJ7/aTTaKV8P+6QutJAPXnjfEi6IJ0O2urHM97wKkZLH/UVL+ZC+JeXeetYXTxmPtJzITocHVdO0DZdtNDSS7/cc4Wtjvfw2MHQXvrDDnnztbdv21HwSok/8kf+yPBNMjTQDN/Q91HgyHA+7D5b5DlAHBDlUweUDfTHszvsoEXKhZX+2xGymJJddozDq/pk6fs5gkXNLSxOF/4gY0G2botYGDkUdp3dZiI/tGJb4lioF90Sol+xd2Iw9oLy5El2nK+MI3mTAUfRMzocKDK3E8/uRR7qC5HJOB5Deh8mYVqefnKiyEAMbK5dK7JxbPfD7UXy0l/I/IhMg/CeEPT8TQuBeuRnvDnBfn1lzEKPnPDqtRvWK7Ir/Xq2HMav3+s7MGNMHq0HALO8hwYMrInkSsR9Xl+FZjgyKfuB3wgGn/JxYPI8iIknmLgmmVgw2UwwD9BRlN4o90qJXurGWGYyBykvDq8UUB9imBkDCmvCyOPAWHSURz9XB6Df+Mtk73kKn4xQDLAYb+prhywZEnRSPuXkh5Z+kBWjmP4pm/LomDgCeuLQjBEMfX11LoB8svOLo6K4TnetL6/8UqnKDGNjASq+ODuHD2vLPexPGbqhzlB/cz1Y69taW+AXSWtbJ2t4FY1RGW1AmaXhZ9lD2Qr6qLAdJknr4huO10l8GvAROfdt9sfJh6QnjVzosPvz0RchukpnsqAbQ0E5iyFDbezQ7Nvo0edFN/MwrnS0EkAcfaDPjqWhkxBdCG0BbTxaLDjZqassXaEj+ql9c4WxtvjJIwNXqcpkTtAZga5G19ImuqCsED7wqbw3nv61v/bXBmdDG3ZLxNq3k4An8vMOKA6IB2wtIOEF72iu6cNau3jJsYXoPe95T/un//SfDul+tfkd3/Edr5TBR+YPubAFFkyOTNnKwR6Rr/76Cv/f+lt/a6jHHvrALAcE8OK2l+d9vv/7v39wEnw+xW2xjDv6ylmY/9W/+lfte7/3ewfnzPM2f/Ev/sWhnDlNnyI3dQTI2KIR4Ms5HdEP+kg2ZOd5HPlosQXosm/RWW2B8ehlOAZZTcsD9QN0NkPaE6du6jnXH44wG0imAhnoh3TOGP0NnWBS29LwPo5znHNA09i4fWUHqJezcuTvViL54cEtsRq/+/oemO3iU678A4b1HZrvcduprhaM/FSHhvIYLFcPrjIYZgNqEE0Cx7MAHRONYWS8kmaCmGgBRUHbdiMD5bxHr3gm7XgxjyFIGhomsOA4BttET1BPMCmi3BSasY5hRivKHuA9k9CxBSwTy2RjiPVZ2wyxCaBfDIign/LEAh60hUdl3TdnsF3Rud8vZlRdQTn2815GKbT0OUYZHXyELzJ2LF8/LP4HvEvFy/Cq3O07t9ut6rO3Bu/b51cNh4afawtHjniI1AL3qYlf//EwKvZvcx1YqxdjR0braYN7Ugtr8ecbURaRl0rfXnj++XaxFtnr168OfF29svYrHlfvV65wOr30r8av+jA8FFNy9yK94bjoBQOv68hYAVnQv8hF7PyV/o2QNLJDh4NLruQZHQJ56CVEt6OLyk2i3yM6lICvpMew9mW0QV/pavLTPh4FNMKbK0uydKtBHmTRxB9dQhc9tPFNzzIHQlc5uic/c6zXx+SrJ5AToL2mg2u/rOEUelaEbfDMiQX9G77hGwb+OHEWFk6gW06eObFbm36gFTukf+TQ9xXolF1mOzLStcFBUUfIGJGdhdPuEOfC1+s5I5lLgttGnpFQlgOTL36D9rSlHc6T+fl1X/d1Qz47wJ6wCfgWOBnsqnp2fDhw+hK9xKtxifxi14xR0gRyl0ae6KYd8qSf+MADGQoWYXXQjn3VN9Cu9oXID5IfjM97bJTXQ/+UFfDe14uu0AFy0idlyJ0M6F/qTkKfnnLTApqcFi+vs9tG36xz6b8y7LZdq7xGQNlydL/1x3/8x7/eWjoUfEAx22g9IJjl5XqBCeCBJkbFr54srFHKMaSDCWKSM6AWeaCMlIXxoUyZQBTVjoyrQEZyEt0xtJO2gv48ShvI03bK5ByflJgRMJnwEqhvMimbELrqZlHQF30kJ9vLjDuDkbJ9SPvQGzDHYjwwUs7xxVAF8rVhwSAnvOEjdHKcBcm5Mng5dHDdkatjH1WUJsgvxhAf4jGPrxxVkcpdnwTrDt6nin0KvWNRdNBC3n+etfEJgPPlsHgexxe7b5fs4Nixo+30mdPDt6OuVJmLpTtXr14Z+rp2a+uJ6jvnoWgXvVoWX+HVX7lpdU4ea+NqTIyPmDyk6f/Q30Jkk0VZHqzxu9bL0EfHA5NlwAb5M3KCY/lpy+IVh4fx43yKx86MOkHfnnlBj9AJP/h0njnjHDJ2QuhpB08gbdxOzpVBX7vhzUJotwY40Yw42UP6pS/mhzYn9UcsPXl9m0mjz9mRsTiwKd/5nd852Be8uJ3gw5Se3/ucz/mc4UHg3/bbftuwGKuLd3IQIiNI2xZ6V9d/5+/8neE7N8r9qT/1pwYaKadf6rJNfpH0wz/8wwPdzCmBnPFjPOwOgIsNc9u7uTghnC9z1K+V/tyf+3ODA/HX//pfH3a00dAGmnjnoP3AD/xAe+973zvozjd/8ze/cruL/uEb9IGM4xCiA+lf5BnQbYu/8TPn0dOmkLESp2/kEZsD4gSIXcC7WJuCujneCtBP3ehw+gb6waHg6HF0o8f4NQ7Ato0xiR9peM+xdgT6k90X84le91DHGGb3is7/yq/8yrMlr3eVo/rA3DraDA/sjswkrO/S/N+z7tJwSmwF+xQAL5bRMzlM7CCTgfII6mUx6Q2w4xhSkG8imuw8ZW1lEadwveJnQvShh/NMOghPqRee0DV5tEOh5cUw9nW0nfMADcZACA3G0S6MSWAS6mcmENrhp+cr6X1+2lMfHfW1158LMTQ5lyfNpI8RE17pU4UD8g95dkZ6LWD7S6Vr8V/rHh7wOiVwHHgQQ1hHTvuwfuDn3MJwXvWN8UsvvdxeeP6FdvnK1eaL2ng4XovjI4882h6ucLD4lfdCleNY+gjk0+XgPuz9N3W8f/j6tUB3GMEK5DY8FOwB65XB+LiaU984kyeZRB4CWQnkKp8chX4cEoPxMM5ohl70V5AfndBPZemXBUpAexrSDhr0UEgbAj4ZVXqVHTkLnLzwbfzV119tR7/FAt4gugLqoRNZ4N18Ix9X89pUVl20xMqn30FkkJC0xH06oGMx4aiY8xZ9jgE5cSz0026F2PMKdkSMJ5ngKX3DW3gR4y39YT84SXnY92u+5muGXy6pb56Skf6io7948ByN51/czuJAiaVpm13ShostDhFefSolt7sEz6VwdpOOf2PF+dMuOnZ+lPmqr/qqwUFz0cM5NnagT8ZFX6NDGbtelimfvpvv9EE9eeiI6aI4Y5hAhvLIoD9WznH0hi5KR7cP4WMjhEcYl+/P0QO6YGeLbqibfiiXNmFMZ4w+TX222W5bPktD/hl/IG/y40jb+ePAc6Q+8pGPfFetde+yRlorh8KvEXy61F5jmGeXhsIwrLZifb7fE/2UjyGR59ikYfwpqUkRBZXeTwxKlYkU2okpGpoMTgwVw5DJ61ygtFH8tCNIg0wY544pcxwmaQyCtgCNhDFCF7+u1kx4cjAB8DitXg/1A8f6Hf7E5CNdH/GEV/LTFl6zQOJ53BZDZEFSB63+XPlsOaMdPjbjdyvo+wj6RA/InNzkM/KMub5Is2BYzPTV2Pr1B7nKn8Zj34420BeTU5wWx6mPLjmAsTeO0a2ko5nyjskR74ys8vTPIqWeOsbP2JCxftB59S18djcmjROa4V2euhY7dIw5PtEP784Fx3iA0M254/Ae2mI0hKRpWxvSQLt+SYMO/bDzQB5AlpxDZY0XeYI2gr4fPaQnyENDP+3I2IXxYKoXdf7Vv/pXh/a0gz79pLd+0my3w5tR3WK1i2FH2AUDkAeM23Brwq6OZ2Sk//k//+fbt3zLtwx6BMZLn+maY85NxlKcMpwRz8f8X//X/zXIS/t/6A/9ocHJIStltGnM/MrFzo/F8E//6T89lNEefjyT5Da953botAeXOWvGwa2tvD9I38kBDxmfBLzF/kUP0mcxHvSJ/oM6sSMpL6ArHkO5MUJfnQS08Bd5aScIjTH90Mkx9OeO6YWdJY4GO+CYHUA/dizlBWnkH0ROaBkb5e3umLeZH4Ey7J95TNeMP1tQY/hs0b3vnxDYbbymdmQmYZ5dGqBoJqFdGj/j9sXPXDFm+5bCmVC9MkXhosw5lt5PmihnFDmLBOVkAFzNaJ/i2yGSpy3lIRMt9AWTwKRX1gIvTTntQV9W6OvnGC/q6xOjarEywceTdBZkYqqDngklOMdX+tDL0bl0UE59PBkPZQR9C12QxlhAjGX6A33ZnUToxghqm+NHbhZNxijGvHd48cfJsQ2v7jTepPd5Oe9lp77j0BGkpzy++jwhfAtA7nRMrLwQGsZGuhD5o8dI6m+AlrKCupE/fbTY0W/n6gbKaEs6WQnpT+qnTvrYh6SlvQT6ghY91rY2OI3GhuzRJAN6JF+f8KmPaTPoz9UJHOccHQ/TenbFMyd2WvQXlCFb400vOEzk5rtNdkkszpxINsbPsc336Ekcen1Cw9W3Nuwau7LGVxYr/OtnvxBLCy00jI06YrTRsRNNhnjxHA3+yC59Q5Pz54V96HnoVn/TZ46YOe3XWb/rd/2uoV/a0F52bZTFR2SMthB9EaSbw8YuUAat9AtNchWTpTgOu5BxF5yHbs4T51h5PEWvoweho22yEScE4a1PC5KW2FiY627HesSATSUX42YcHBvH7Kopq7+O9R1PZE0/sgNDDvoH2tEGHaPn2uAUvu9973u2nKevL0fzW8sGWfteM7eQpuHTR+N1gPVdmm+pw03fHByY1K48bJ9SwEx8gXJnomSCSu/jTGKIovdpkLpJS77yJlacKZNAYDB44QwBgxHjZRKY7KmX9saxstozYRh/yGLcQ/nUmYbwKkQmDAMjIcYTXkE+aBvvMXjO8W0yag9fkYe43zVQ3tWnK160TWShX2R3GvgI0j99wTPgieNi8cGX/MhXOXL1cCU+8RxsJNu0E8OtHuMF2s2CjobjGGtlkjcGmsrgl3HEX3Sa7NXDt3aNTxxRtOxWMpzRsbSdPqBrPOPEyA8vYvVSVx1x0pTpZdzLJenSHEeueEzQtjbF9IS8o3OgDn00NtmRAfTojbL6j8/wHJ4EbaOR2Jxx4WHM0dXvLIx0lTyNN0cq9gFd9Tky9ER9/dB/c9qi5zaOc3AVr4x+KYcPMT6159k+C5j+qqMNt7LR1g6a5kvmFKDHccK3n19rD7/6BOSS/mac6ArHHB9skD6lzcgxQEeaMdFP/JA3kLNADqGd4ByfWcgF6Xgha4u5/ugvGdMx+kkePe+gHkjP+KVPSe8hHU/az84GPskuY9HTCJ2NkPKgvGPjQxZkaYzMK/oavsmL82IHjtNqjMdQlvwzZ/Fn96xk9F3lTHsj/usOm4/GaxxbcWpMYPcf3aMWKLwJFUU1gU2UTCKK2p/36eLAcR/6OkEmhDhGhLEFxzHAyVPOZMRzjDqaEMNvsijHiJogPdJW2g0vSYOkh98EMhHwo+2U025kwggxSomVJ0PQB7JlvGI4GRr1GDa7Hrae8ZEr37QD4W8zKN+XTX3o09Mn45s+ScODwNjrB3k61h99QcO42Na3sIn1bTP+0AayYvDQ1C4ZiNU3xhlnbagjJD3loO+XPhh7L75ynIUX7dDBv6BtxhcdMnYVSafQFtI+PpVnjMlAHhmFD3QFfOh/FthpPOY4eWRJBmiHN3yGhjEQ58pXurqCchkb/UYLb8qHlnL4koZnvNK/9CF89ECHLmqbHOmq8SVPefQFz/oiL7Sch7cxehlMy096X5b8QbucfIEM8JJx1TehbxuN9M9x8sWhSS4grUdPI3TCE5nLF9MfDpTFGw08RRfCm+O0m5ALN+nky5nRP84MGupwaNgC4+AcrdDDvxhf6uHFeQ9p4VWb6tJN7bqAxYPzQP30eyMohy5oH5znGG+cFk6lnX+3jdyGgtQL8MX+6bOdG3rpmanq87vLefnW9WKvW2w+Gq8jzOvUUGaGyVWRJ/79rM37IYCSMpyCCUSphUymhKRH6ROP8wJtJsT4BEkD7addV6aMu0kgXxrDbYHCn4kq30RJ/R5jHtAO/bQvVgbfSUPbeRYs6SZkXzZ0IhcxkCuDEsMSmqCcBcnVqqtK9LPAKt+jr7cZ+n729fDIiOoP6Ity5CddmzlnqC3k5AsWgPSDnD0XQc5ZGIJpfOqrNiy+WRDRy4ILxsyxtIyfco7RzXihJV2MPwsAw6kMo00/Qtc4ZIHXtkDOZKyMOuj3+oJ20vtjQR318U5+aUeZzYB3ssUv2RoH9RhztNCJ42S3i3x7nYmOqRfHgkzxkzmhn9KVdR7eIi/Hygehl/L60/NDXnhSl1MVJxx62ewktBVY1M0PPJhL2o7ctRse0s8+zbEYciwWUn4WRG4BmRm/ODTyyJ/c0IW+rRzjOeWMk90M6XSRbI012vrKoWQTyF/90MCLMr2MHCdknMX9/DJnXeAZvzhUQX88DegFOaaDeVDXbT4vqqPffdnwrd/st/bpn52X6uNPlN5962vpV0fbxWwa+TrEVnZqgCHl1Hg5FMU3KShkDB8DasI4FxjCaRMKxDnOxImS97GgHHqCc4pvJ8NkjGFH2yTHC8PmisNuRm9ke4Q2moxIjLc0NNM/5+lneFYWyKGnr1yOA/XHSP44T/uu8GxZ48kVSh7mTJ3EaWsj9HyA9qSRVcZNmwybNIsEY8SIalueq19XVgyS88iEfIyD/uOPfrhiz3hsBrQY6MiV/gjqZlERay9jEb6jX6Bu0kIjt38sdHQk44SGfH3UtjJokrFnIRh5dJVBT15kKMaTPocvsTr4cwyz9B3dxJwMcjcWzrWvbXSil257xYkBvAjyIgs86xN66upz5oey+px2spgJ8tQPTZCun8rppzroK0eOaBtzZeRrL3VhFhnMg/CWdizo3lnk3BjjJTqStjM+zqcFZRKUFc+Cnh8BjJ2xME84JBwbwB95oa9M2gMydWycyNrY0V1zzyKfetrQnjGUb06ij55gTIxN9EfZ5CVNwB96eNKeee4i1bwlQ7ykP5sh/HDc7Cb5Kb43LXMyx0ATff2kx+mvnZeag4udlw2wszPpNYqtODWU3fYnI8ax8cS/X3xIN1EYPZMmhi+GVjCpYgSEHpQ9E2mcn3qZfCaCCZk8BsCixJgxAvjLogqhOaZtoeA4qKtttHP1rmyP9Efd9IkMGIVx2WlIu4n7etK0wUDpD9r6IlYuZfW3P58F6kB4Z4D0XbpggZNOZgxoDCPZRD7qSNMu2ZNtH/AqON7MIOIDPQsvpD3n9AfCM6BpTMhCWeegLFmhlcVWvxhX9BjPODMZU+W0Y8ERy+fE0BllAmX78cpx3y/HCVuBPoYXvOtX9Np42FWyo8hJjFzxoW/qKhNdFEceYmX1XyA3dLWhPWNKTmhFrpF3+uJceXF0kX5YXJVRN2XHMujztovQEgugDx7SpbdxqvSj1z1Bn8V9GuRYujKC45TbDPggl758+CQzFyLef2IXRRk2RaC7aU/Z1AHjoR/GTzpZC2SPRiDPeJuTHCa7QPRH39HCV8ok9DqiTPiII8N+k2Po9+2NgY6fr3NcPATuIoc+Se+BBpr6bf4JeLNLU/P1dfvMy7zYmVn0OsMXfuEXfkspOqdm0590BwyInQ8P17kV5T0PtiwzqUxsEyhGkcJnsiU4V15IWj8BTToTOgZLfoy2YEJaiLRrwphEaQtN9WPkAobDlZ2rG7zZ4bFoZEL3vEBPT6x9ebm6CeT36M9DS9zTD219wQte0WVwlAuN1OlpbgR09ZPhjzPStykPLFK2s/WdjCInvCirHGNl4cAn/gRyBeMUYyWdPNCIwQ7QAnQZX/VSJjLAp/MswGSAljx8CI6D1EtQP9v79EKf0NFOaCgj4CO6SwaT5Bqee6Rc8pz35SbRmQS84wFPjiPX9MPzEdn+x782hNTr+y2QpzGmR47JzViQYeYPOtpLGXTUia7JF1JPHSHjoIz2If2ctb9bgf6GfmSsfTsTdgKg1xW8Ky+E3xwL0Kelv0LKyNsIGQNIWXLEE+fTuBmPyFRwTBfNa2Pc84OWfEBbXXXwpKw66qaMcVMG6Lr2jCE6ac9xH9CNLNEMPy5c2L7M/R7K0xO/QuO8uP3jV2acSP3tEX6NBeeFzuJb/RqnZ8tefs/CeZkfuzezXiewW1OKuek3n3pkgloUvXvBA8Oe8ciENAEFE8tEFJsQmWjJj1HOJExa6jHEgLZnM7wPwqLV14uh6Cc14AM/HBFXTBwZRsDE86CzWB3oDU1PQ752wgejwJCODcEY6usnpA004mDgq1+8U2YSlBeUEcJfzhkQBs5Wr2NpMV4ZJ+eu+vTZcTCJNh45MhZYcg4NcoAY6TgxINYnAR00yZ0Tgw6aaMlXlxFER1l05ZOPoFyPyFLQDn7oUvobfiJPNLWNlvYFvNqNoUPKbYbIBNK+8/QXpPVI+SA8Sxejo6+OyUE/8Ekv9YNOxjknA+XFCeHDsf7rn1hdceSvvv7GMQk9cRwBbff8jnnfSeA52KidyCrHAd2wG2C89cF4pw/pL4gTAK0EaeLocl933GbOgcxzLsaLHRgv9aPXmWP4IVtlMsZ00Xgq07flGN0x0r5ymb/oqhPZaKuHNOjlBakDYvpB16TjEx1pLnw4id6i7FkXOz9jWoAn9XIRgzc8uu1XDtazVec1/56X3cantG6BbWOrz9UAB4PXb6fGex04H4yzScvYMqaMr4luEiU2wbKQKSNdbMKo70oVLfRNwEw0kxLt0HLMSAiBNHQZHUGd8Nkv6Jn4iQU8xOCEpvMEZU3whKAvI6CDnjIWmDgAfZ3NkD4HOdd329uMPOfDuTb1LVdK2ouxdQUljpxCR1+CjBMjJzg2PmTMgIVuFpPIKn0Uq8eBiPFULkEZbeMT8CrgU9nITIiMA8do2mbP20bxIoSGevgND/jOqwc43mj2/Z0FvZxyHDhPgNBP2cSCvuHHMVnglROqT3FklJfeyyHnSYvOC/oqSFc3PJBFZNPPCXnazhgmL7wG/fFOQRs90kbk47xPS2wcLbJ2VvGbRT76FB1Rtz8Xh2bS1Rfoi/ppbxoiV7Ff6PiVnNvC5IsGPvpjZWPXtJPF37E8cfhzPpYJpByaHAjBOaRP0xBZCtEXcxg/HEL8c17suLAb+jLmAX2yib2wi4kHu0I1Dl5Qt9h12WHs/Gxb4BWsOzacGs7NXDAJ3cLxSnHOjXc9xIHg2ORKkhHOrQyTlaNh4VFXeRMJTEoTrJ/8/bn8pGcC51ysHPoxXmMaQcqK0QidGB9I3aQrk/YTpy1GrjdcaSs0+rY3QspD+GOgXNFbDPPgq7wsYJwORojMQR0GyUKAr54fCF39YfiMURZK6fqGrv6En9RPvZQTQFmhl0cMvzTHwZhmD2n0RV/df7fLZoGgL2iFTviWL9Z/OzH9szGT6E9C+IH0jSzIPU4jjPvoWJxj7YkBf+oDmhYX9fBHtspGnzgqjnMu9OditDKf8Jf2HIuNNz6MefLUA3KzWGkXD+r0NHYSoQ1oC+kTWcrTh/AWGRkzZSy4nHYywW90GK8C/sNzjnOeMn3Z6GLGCPo6+HEcvjnPbrtwqNSJcxEelGWr6KS09DVtCaGf8jnOOaS95KtvnPRXm+EVyCVIeVCf0+fWkHe5cF4Ezj9Zj5G65pJ2yFdb6Kx9IPbKu0vu37X4ldHuYW3kFrgn2MptKDBJOCVub5ggvnz7637drxuukC2+JnkWJRPJuQlsIpm448kNzidB/rh8X3bSOcQo5HwMdRhZcW9AQJ0YpGBsnHq64/ONMInXAB/kZ/dBTGYWJm3nJV7q5IFCBtZCqh/GIVeK2ghP4jiYFhPn6Zv21BVLF6MnDm/ZKUg9RjiGMeMqZAEAdXOsHoz7ql3OCWPs+YQsGlmEBWXwwzEWpHnIkSPTL+SbAQ+CflhcyTeylI53If0RC+nTpHaShsc4HuTrqpjD6bYpGaUMmUaWjhPk4SH56bPxR1M6nnp5Oicvce/0qas9eeZedGcnoX3o5SGNjmXXLI4MfhLSR0FdPJMXh0Z+Flxyl9/LXD+TlvTxecaLPJQH6Y5zHt5dJHAE3FaCjLv6GfPwa0xAepyPlEdfumN1QBqEtyA8oIe28dHf6HvqyROMPdn8yI/8SPvP//k/D/qPX7LCV4/0M/MyspRm16nqclgWt4vuIV5tLRa4p/DQcEV/pCbGXI4NmEy20/1Sw64Np8a3ofJAWmCSKtvH4HiMpGVyj8v05/IzwWPcYFyvb68/DpI2Rl8GlOvLyh+X2QipP6nOmAfnFgeGzUJhAbDoc2YYbsYtBjcLG7rqJGRBCfo2kh7DnbKcH3UZXbtqjCMwkAnz9LmHxdpVsW8BWQC1wQgbO31IGQadw4MPD/hyYuzu6eMY03jRVzLjvFjEHIP2LPpoaTMLVEIWo35BGiO0jYtgu9642LGc5sj08u6P9VEs6DdnJrtnEL1OP53jE+/hv8/jyEiP05O+TJNToL3wkbbVGdeXrz/GSQD5gP+k65c6KU8uxlBsB8suARlmLPSj70uO0z6Ej6Tpn3JxLOQlP/rkXPsWd8/F0CtpaVdwHpmmLWOUcSMP6XhXXp8gbfc8pH54CY+QeuaUPHrpZ80cLPxxWuzORv49QisOi5Axpn/lTHNcFreL7iM2nmEL3DOs79Z8ZU2auX4NNQZHxlX0l33Zl7Uv/dIvHa5WPSNjIpt4JiWYsJm0MRZ9Xo+cJx8ch0aOxX2ZvYBxX2AjHvu+OrYwcGhcoTGKdsYYNHkcAvlkK0QGMajOkx44joHu4+zgZNHhRBivWYGOkDFwDI7Rt1XOYDPW6Goniy5+tW0x5Bzoq/z85JQOpU8bIW2K42ygaWG1MOFF2+SIfhYn59L7Nvo+QN8fx+RlMbIj4/YXpz6OH+izNvsFUchYScvY5Dw7HGiH3/AU3iF9SOj5lqdsFtd+sRWUFchEm+Ichw8BIhdxnANlgWMdPaSD5B1ajqVph2xyezR8WrTdNjE24VG+YxCHz8ggcX/c1xXjX7vGIXLFi11Auoe3tEHv+v6FtoCW9NTHpxhNNOS7cOOMOw5P8gUQSyNL9ek0J96L6NwusuOasmOgp0/RUf1xTifcmrXjUnW/6+d//uffvV5lgfuMvbXqLPAqvPOd7/zKmjB/pSbk3Ds2YCK7shdbkCyOX/RFX9S++Iu/eFgsJ8HkNvnVMaED5z2UE6SP8/Y68D1G0tIX51lYGGeLnCt2+RZ2gbG16DGS8uVlQVBf3b4txzlnFHPOSAvqMtCcUYZe3iyyDc2e96QB3iwk+TlobillgdXP3FrJQm6R5AALnLfcRgv6NrTb85kFCB0yyALlOI4FSMODvgp4Gfeh10F0+37Z8XGbDG/4tOgEfVtC6gqOpwV8G09yUE+fe54gaUL6kMVXmnLJl65vvU5Id66uNumXcXEcXgUIz8rSD7TEWcCDlEEHPaCjFnv8QfhSJs6MMZKPpvrynTtOkNafJ00f1EtwHofD7hT5k6PvBtm5kE7v8K4NNKSBfqMbGeZYWUCHE4F384MtQ0sZCB06oW92Wzgu6NiFyi21SUCDXOmPftB9x+aDNqvtxZt09zg2t5IL7Bl0v4r6IxW2vGtj4jL83mfj2z9+Wmuxyq0Ek3+MGApGJrG0Sel7DWMec96nZ/FInxjhLMTO5UmzSDi3eFooGDznHAFGlCEnvxh29XoDmgUq6cqL0TEGuXqeVY7hV/n0I+f4QN8tJcbdAs1gZwHIAqufFgqGWz/QsACGHwuHkAUxtMXa6hEeyEm/1OkXrfSbLLN4o2XBisxCG0K/Pw8Ni5PF2K0lv87Tn/RdftpRXkhdcY77vKThnTzIi0yk4yt9EAvhU6yPfSwoC1kc4zxqA1/4y7ExiG4po05itNKX0ARtyyc7x2iRqfL00xhGB+WrK8inF7mlYszRiIOhjlid9E/oxybnAh7IPvLHK91JX8lQe2QqFsK/0NNVlxxynP44psfy0NaOYzKhBz/zMz8z7Da6bSZ9GtDCb8+zgAf8ldOz+FXRA4i9t+osMBe288uoMezSMDJ2bzg53/iN3zjcXjDRGYAY0cSBvL0OPMfIMq4J0mKYU0Y6A5mFw7l6jhk8xtUuB7lY6C1SFgHlGUN5ysdQp/20J0bDMWOvvkVHjH5fbzOgIaRO2tAfx66EXZnaSteWxRTf+NUWPvGbkCt0C6GramU5Wc4FdeRnMUBnPP7aJwvty1M+6b08EsI7XgQIf4AOvcRfFkX08WoRpreekcEreoCOeqGZtiKfcUjZnBsfbXFmtOEcwqt+9f1OGp7DN37ICG1Bn8iUHMmkby/8Ki9f3Pdff8MDOtojB8+dkEPGNfyBNoyd8toIv46V0Te3WTg0aKgvpG/az/E4pJ/ooK8d7aUtMUdfmjLpp8DRyNjpg5C60anUIRd9d2v0J3/yJ195aJgspG0EfKKVkHmqLTTt1BQfi+dbXgNYODKvMezUrk3AQFqsPYPgytetDz91tZNj9yYPODI6MaDgHCalQZ/fl5kEZUM/ZXMeZCHK4iCPoc0ikvZ6JG1cRtyn5TzHaddCpz0Gm4wsAspJzw4HkI9yjK+6yjCkDKt6Wdh69H3bDHiC0AZG3EJhx0KwWGSxy6ITXjkIWVzwRW7KpHwWV7syYu0IyqEj1l6AH3T0OYtJD3XDcy/PILJGA1/pl/Ok6U+cDL9Y4szgNUj76vUB0rZzx0Kfl3rhQRt228TOpaf/+pe+S8+5PqdcFs/kkW0cGufKaDO0lSVzQT69EaSjFXkpC+oaR/WBHORJB3TUC7/pKzocoTgz5GrMlcvYChDepYO68pyHV0F9MD70RV/VC3re8YFHZfNgOD78RNs5vkDMIU9/JkEb+pi+ajfn5qJ+lowWTstrFLNbywUeWORB4jrc0i+kJoHhYIwY5Hz9W+z5G0bIAp0regZvbHwD6eO0IOnKCAyfEFoMGwOfWHqMbW9wYdyG8z4kLW0k9Pnhw7lYPiMMWZzE8jgF5MCIAn7UwyfjyvnJlffY0KfNtLcZev7wFLhizSIgzyITA++c3PpdDgsZWlmclBU7N46cWM9cSQuPEJmL0ZWeMQHtZUEMep5DK3JwrC6+9CcyyoJHpo4t3MrZNQxfoScvjkE/lqG/UUh5tCInvJCP9iMr6XEe9L+XgWO0IhsycJwgDb8CveHUStef0CQzY4AX7WWBVjfQRmKOFj7RNNbSMqZgDAX0QHv64IFpz5TYodBmz2uclf44sX5KV14IfXn6oE/6Ji9y1D8Oi9tB9NOtoJ/92Z995TZXdGYa0qYQXdamPuNLf91iWuy0vL6wcGRex/AwcUV2brZ9WypgYNzDZshckeVryW5X+RyD2AIuxMDF0DoOpAl9Gkhj7DgK4pRhxIQYOWmpm0VMCHIuZOHq05Ke49SB0Me/NDsDDCjDre8MLKPNSbDwidGKoc/tKAY/NCH8Ji3nm2FSeW1aJPJAp4VNm1ns8YNnC192YgS09C8LRGQqtiNnNy689+31x2ign/FRNjJzngDKaVcMyjjHlzL4Da0E+WJ9tHjbHbQjg+dAvjFAQ30hbab9PvTpKZ+09K3PQ5/cyFA7oR/eBPVSV0yGeIxMe7lIpzdZnKWjJwbHxkO+NO2N6eMjTpY2jLlyzvHquHeeQ5usORK+EWTnIjzgLzyGp74P2pTvOIFuaNcxh9Puiod9PZT9C7/wC4MTY8zwJOjXRsCr9oQchyf1OUPVt4XT8jrHp6zPAgsUdvrWVA+GlAFiTF3du13F2bH4W4g8gOzDhBYBaTFeQuozyDHawBA6R7ePQRxDKZ4W+oWoD0kLnCsb+umPkLJ4ZcjF+pEdBH3RJzsx4TF00l6fNi96PtGwC+NV6p6NgSww+JCPN4teFmPn6QP++gVKHcGxRU5e+BQrD+rHKQmd9I3ccjxGygdoOu9pg/O0ix7eBV+W9z4lfAX4SJvop42+nf58fAx9HSFtQ9KUCS8cWuPtWBreySx8pT/OJwV5KROZ93XI3jhyaHpeIPzhR/vGU1ntk0XGWDD/6AK66QeHwLNUQsaZDivj3HEcW3wBR1I9zgkHSJ/pHL2ywyMNP5shbaCrn9rKsT5FthUPDkv1592LXxAt0GNrVnOB1x3i4JTR+w1lXHbk9lQPhoxBZXAZL+ccG7eqGF3P44jdQsg7JGJYGbzUjzEXOw8cjxcm59MCo9yfK49mrooFbTLCgvKuNHMrSTnp0hh2iwdHpl+EQrOHNBinb4bUA3VdCfsUAX60aVHDswVCWXLO7RKLm8WubztBH8hd3fAkLWV7+QjkkCAdQoe8QiP0E+QnD50+r+cLnKMd3jkyfnGHRtoMX30IHXCc8z7u04M+TRw+tB+nxeKrf9I4MxZ3Cz25Rj/F6ac4MumP+zIQvhMylnEs4pyGDuCB3kmjd+r1zozy6oq1I8jn9Lq947ZPTxMNOzZ2VQQ7N/TKT5MDNLQzDemzOA4SHvRXW2K8kdvCYVlgXqzNlgUW2CJ228FhHLMQMawMN6OXnwe7UrOrY0fHVTlHR/C8jrqcHobYQsx4ogMWnxjwfiFPe2LtaFPIMRryYpjBOXBYXIVawJRnsNGV7hxf+I9BD1J/jJSRnzJ9PRifg/64pdQ/wJnFT9v6jidBWaF3PPq29Jn81FdGf9CIHHre+/OUzXnqALrhO8c57+mNy/THeMW/mCNDB5IO6OBBcJwxDf1pcTDtPDSB3HILjD7m4VbneUusfLsWnIPwi0/6kABxhORF58grZcXoJUS2yskXoxHHJXn44ig4j2zwjzZ+OCOcF7piLnl5Xd78G0eM05K6GwGPEMfEefqVvkpDk8NSujk4LBV+4ucWr/NfYBtY07wFFthh5AHjMly/oU537BmcaWBoLSwMtpjxZNQ5OBYYz6VwdFxBe9bjcz7nc4ZF3i9eGPXsWAiuFNVldGOcA+faGEM6428xsAA4Z7jjJKCf22U9zSw6ID15k9JAehaV0E6Qp03tu3K2WDjXdq7c0VJP3/HrWAjdtOs4crEYWpBSVroA2lVWbIESa0N7edhbXXnas7Abg/QB0j9x2hc7144+pL2cA1r44cgYU+VDV/3Ipe+XOCHt9XVAuhDIF9DqyziWhgcxvvRbIN886CpP3/Xb2NARzoEy6qLV9zFOifMcxzkQpAlkqkx4Q4tMyNz4923K99FGDlYcK3xInweRS88PHqSHz76/FXsLLmelLZ5hWWC38KnZusAC9wi9k1NG7umKX9nJiaHskcVjK1A39RMzvI4ZXIsJOOe8MMScHgsjB8gtCzEn5O1vf/tQzi0v+Z53UT48W1DQC03IImdxi3OkXHhx3gdIXg+LFloWCPTFWYT6+tqxSPklioXEohYnzeKHduqjh64A6IU3sfJkIaC9vjANZeVlEVMv/IV26pKT9tGUjoayaUddaXFKtGNBFLJQZtEMsnCGltuO4RFdAfr+CMH4WFC3h/PkCT2dOA/gGLSVvoP+G2/jEackfCuLzlheYnT1NfSUz84IGXE+jK+dFLtuHBO7gG5nqYemgI46AmhvFmhPQEvcj3NiaaHvFla1N7xErtp4dvHa/gXuBxaOzAJ7DnF06vCVn4szqtMwq5GeBWhZRLIIMNyMdox6FiRGXbDjw5i7heXcVbgdjITP/uzPHsqjxfGxqKujDfSkWewcTwJ+LHBZ6NULL+IEbSfdouZhXwugdPTzPIK+WCAFPKWv0h2nTef4thjrB7pZeCNv9JTRbuBYfniKrNRDH13AUwJHRR1l0le86wc6aORqP/1WPo5MvgclfdwHwbEwC0I7x4lzHLqTxit18RAZA76zU0dXxPTAM0ycEv1IPtrKe4utHbXcktJPYdZ+TEL6YTxAnGNtJo+8Izc7R+s6srgNtMCexcKRWeCBwvozOX5N5TtUr3ouhyGehu0sALOC8Wf0c1Vs4bGYWRhAnIXdQmhxtpBb1MR+2qy+fLe8xHnHiDjHdoQsbnZZ1PNWW7cS5KujXYsjHpzHCdA2GWVh1Baes2jlOAHUj8OhDppooCctOyepj6bjyEFbYv3VPp7VyQ4RWsoLkQ8458jkmSP0lOeQZdElWzyRR7/b1cM5WkHaEsKvWEDbws0pteMhLWOoH2JtebssnpTN7Rk7YGAc4rDESYmsw0d0YKeg30KO0c5Y5zhtitN/POpj9YuTwjn5sHjhqCzwoGHhyCzwmgNnR1yG+1W3r2LsZwFDr3wWn51C6IktIjm2UILFFOSlDEcgaRZEC3kcCiGLVmLBomXht1vBcXCF7zaPhVV9gTMhaFMdzxDZyXEeB0Vw7vYNp4Lzoh18KJOgrQCtvn/ysojKs3viOQ310JkGZQHP2cngTKCNJzTsFuE5PNnNUd63l/yUWHnncUTcguJscBrlqyOE3/CctvEIKdeXBe0GqZN4O0BDO+TmOEF7kWN/nHN1BH3W3+LTbZ9nK/8/FNmFk7LAaxLbn3ELLPCAontW5+ky/h5KtiC8civLgiCeF+rdT2g/i7LdgJxbhPvFTh5YLOWlTvID+RCZBM4FNMHCCcqj08suZdXPcZ8foMFJUT900Oe4OU/98OS8X8wh/KSv4jhaqXevEJ7Cd3h1jpfwnZD89MExGQBnTL2ShQdoJQ0P0RYWDsoCr2vMb6UXWOB1iu7ZHQvMqx5UtuAkzqI1DeuL0ICUH2NS2gL3FuMx7Md4o+M+JD1OFcRZ5Eg6Xj/vd05g4ZwssMCMePVMXWCBBXYMucW1tLRkx4fT4/zN3bH4lQXOsRAkry+zHYxpjM/7tjfCTvAyDybx1fOQ/MTysqMB4/zAudCXH5cZ01GW4yHdLlZ2vNZDnBHPnHzYueOFQ7LAAruLV8/aBRZYYM8hDzjXwjg4RrU4Dg6R41FajkWvIOficV4g3WI8xrTyY6TcJBpjbESz56On2deZVn9cnsOR8/Vdj1fOKwy3Z8RVNm+P9bDrK2nlpDy7eLPsAgvsfUy3KAsssMDrGtlRGoNTtX74KpQDMDG9nAJO2IYOQedMfBo4FOKFU7HAAgtMwsKRWWCBvY3FHL3/2HybaYEFFrhvWBjJBV6rWOj2Agu8GguHbIHXJBbGfoF7gYWeLbDA6xcLB2qBXcVigVkgeD3rwmIeLPCg4vXsJCwcpAUGLAz4AsH90oXXuw4u5uBrA6/3RfV+9H/hyCwwYGFEXzvYjbF8kPRjr/K6mGMLwF5ddB8kZ2A3eV04RQ8wFkZ2b2EnxmMvjOm95mGv6/Finr2+sZcXyXvN216RxU7wsXB+9ggWBnb3sF3Z3sux2cm27rVO3Q8dvh9tLvD6wf1YIO9lm7vV1r3ow3bauB/j+rrAwiBvHfPIbjfkvFM0d5K3vdzPncCsvNwvnhnKvSSvBT4d8yxme2nh2w1edprmTtC73/3cjfZf81gYvemYRzY7Icd5aWy3TfVNmvvB+yzYKZq7wdsY96KNeYGnnRrf1wr24iJxL3jayTa2Q2uaPu4l/ubFveZ9J9t7zeD1buR2ov/bpbGV+lttc5Z6u0k72GobwXbqb7ftjbCbtLeKvcjTvcZeNf67yddWae8ET7PS2E5bu9nGvaozxr2Qx2sSrzcjt5X+7lad7ch+Wt2dpLkdWj0m0dlN2mPsVFsbYd427gVPC9wf3K9FcDNs1sZO8jCmtVdpb1Z3Xtqzlt8tuj22UueBxevNoG7U33lksRN0dooXSPl56/UY190qrY3q7SR/Y2yHdrCb/G0Xu0k/Rm+3+/CgYbcXg+3S3wn+NqOxnTam1d1Jmlul1debl8a08vPQ2ajsTtCZh8YDj9e64dqof5v1fVr+btWDnW5zEsZl56kLG5WfhZYymWSblZ+XN9hKHdhqvWC79TfDbtPvoa3XlSHcALsth+3Qv5d1Zym/VX4m1dsurVnrz1JuWpnN6m6Uv5W6m9Xpsd36DxTupXG8F9ioP5v1dZy/FVo7WWen24et1oOt8AOz0A6UNdmm1ZmHFsxafl66Pe5X3XuFjMdG47LAGrazUGy17jz15m1jlvI7UWZa/jz8jstuh6+t8LNTtDZqA3aS3mZtPTB4rRimSf3YrG/j/FlpTKM7C70eyZ+1XI+t1IF502GrecFmZWalIWw08WahM8a8dbbSRrCdunsNm43FAp/CVuW0lXrz1pm1/CzlNiqzU+1Myt8Kb/O2M08bO0F71jTYifRpZR8YPOjGdRL/0/o0Tt+s7lbp5Hyr9XvMWnYemjApf6M685aH7eYH8/K1EeYpPy/tYKv1euwEjQV2D9s1/NupP0/deduZVn4n29wofyvtT8rbShswztvsPJi1HCRvszqTaPRpk/JhFjqwGf0HCg+qwZzE9zhts3Po0+atn/OtloPN6gZ9+rQysBV6PXY7vccsZWA7bQTKmqTbbXMWbKdusBM0Ftg97ITB3yqNeerN28a08jvZ5lbamJQnLfO6x1boTEKfPksZmOd8Wt5WaYzLBZvRCyalTyu75/CgGcxp/I7Tt3M+Pp6WBzmflh7MQiOYVnZcLpiUPkvaPPSCeetsRCvYTl2YtRzMUxbmLT8JO0FjGnaT9usRu2m4d4L2vDRmLT8P3WllN6OxUf68NOdJ38m0jcpsVnazcuN0GOf1ZWY5hs3Oe8xTdk/hQTGE0/gcp292DtL69EnHm8VBfz6pzCzHwaxlN6sbbFZvUh2Ylg7z1tmIVrCdujBrOZinLMxbfhJ2gsY07Cbt1yN203DvBO15acxafh6608rOQmPeujuRPk6bpQz0aRvlz1N30vE4Dialb1RnfNyfB9PK99is3p7Eg2IIx3zOc77R8bTzaTH0x+B8nD+t/CzHMGsezHveY9ay86bDVuoEs5SBnaQ1xlbqbbWtWbHb9Bd4NXbbgG+F/lZ5mqXeTpWBaeU2qz8pf1Za2ym3WZn+fJZj2KjcRnmzxDApb1I+zHIM43OYlLansJcN4yTexmkbnU86njUGxwkwbxz0547H+bBZ3WnpPSalwWZ1Z63XY946G9HqsZU2J2GesjBv+TEm1Ze2HQOwXZ4W2HnslkHfLt156s/b1kblZ6G1lfo7lR70+eOy85yP80DatDrT6o6PJ+VNisflJqVtFMMsx8E4bVKZPYG9bCx73qbxmfRpZcfHfegxTuvPpx3DRud9OkwqG0w67tNgWvkem5XZTlqPnaozDTtJa4xZ626njVmA/maGYbd5eBAwi5zuBfaKEZ+Vj+3wu1ndneRhUpmN6k3Lm4XOZufQp22UP43WuP74fFIMk8r25SYdw7TzcTqMy02KJ2EjOnsCe9FQTuJpnJbzaWX79HHZPn+j48SzpMOkMn0MjsfnwaTyMK08bHYOs5SBWeqOMQ+tjbBR+XlpjbGbtOfFbrV3r/txvxADutP93S3DfK8N/kbtbZeXafW3QncrtOatM07PuTj605fZiM6kvKRNozGuN+t50mbJ6+Np+X06jMsE09JhWtk9g71oAHuepvGX9HEM4+NJ5336pOONzhNPShvHOYaNygX9McxzPs6Dzer3mKU+bERjGubhYxbsFF/bRdq8H20v8NrBRovIbmM3FqmdoDmpzqxpMAsPs9Sd57hPA+fjcuOyk+IEmHSeeKPj/jxxjmFS/hjjtI3K3lfsJQM8y+I0beHoz8dlxAkw6bgPMOl4o/PE046DSWkwTp+WH/Tnm5UNZi0XJH+zchth3jbnwU7wt13M2vb95HGBvYFZjP/9XCB2Y5Ea09oq7b7eZjRmbXOzcv35tLxxHEzL7+PN8iadT0qHSccb5cE4DvrzjfJgfH7fsJcM7CRexmk579OnpfXp4+N508bpMCkv8aR0mJQG4/Rp+cG0cj02oxHMmw4b5fXY6XI9tlIHtlpvXkxrx+S/Vzz0SLv3q/17jb3az3th/LfTxlbrzlJvVtrTym1Uf9Y6s5TbrE7Ox3EwLb+PE4Jx2kbnW02D/hj69D6G/hg2O79v2EsTfRIv47ScT4uhT0uAjc7HASalC8E4rY8nHcP4HPqyfRyMz2Fa2WAWGjAtHTbKC3aqzCRstR5sp+5G2C26Cywwxm4vElulv5V6s9aZpdy0MhvVHedtRmOz8v35RnXG5SadJ22j80lp0J/3AWY53yiG/hg2O79v2EuGeRIv47ScT4vBcZ+e4/3rcdKmBZiULkAfj9MnHcMs533cY1K5HvPkjzEtb6M6wSxlYNZyY2y1Hmyn7ry4l20t8NrF/VgUttLmVvmctd4s5TYqMylvWvk+fbN64/ycTyozTpt23sfjABulJ94owEZpMC2G/rjHpLL3FXvJCPe8TOMr6dNicNyn9wHi0IzjcdkEmPUcxsfzxD2m5c17HkxLh63Ugc3yJ2HeOltpY1bsJu3dwIPG74OOPWOoZ8Bu8roV2vPWmaX8ZmXG+dPKT0rfrG7ON0ufVG6jMgnQn09LS4BJ6X2AScfjtElxj3HaRmXvC7KI308wzpsZ6FnKvBaQfk7q6zh9s/NgWjpspQ5slj8Js9ZJuVnLz4IxzYT7gUl8zBoWuLeYNAazhPuBSXwkbBdboTlruWAW2lulOUbS+7zNzoNp6UHyNyqz27hXbd/vfr6CA+vx/cQkQUwTTtKnxeC4T+8DbBTnuEfS+/xp5zA+3igGx/15MKkszHseTEqfVjbYbv4kzFtnK21sht2guRt4UPh8vWDPXIFugp3mcyv05q0zS/mdojkpfZw2T90eyZ+V3ma41/UeSOwFRyaYZLTHaTmfFoPjPn1amXGcAP150qahL9OXHdfb7DyYlg4b5cGk/HvVzjTMUxbmLd9jO3Xnxb1sa4HXD+7lArSdtuatO2v5WcptVGZS3rTyffpmZcb5k9Idj8/7GPoy09KDvtykvEnpwbTy82Cz8vPS2zW8Vh2ZxAnB+HwSJuWn3rS6GdB+YHOcOpPOJ9Ubo8/r68CYn3E+jM+DSWWDaenBZvk95im7Xex0W9PGe4EF7jV2Wre3S2+3bMBmZaflS5+UNy1to7LJ7897TEqfVGacP+k8aRudT0rrMU7v4xwH4/N5sJ26u4q9ZKgn8TJOy/mk9D6tP9/seBxgs3QYHyeelLZRHGyWD5vVGWNa+TGmpffYTt1g1rLz0JyGnaABO0VnLyB92bMGaYegn/qY+F5jp+W8k33YCVqz0pinrWllN6MxT73Nyo7zNzqfljcuM07v42n5Gx3PkwbTzmEcw7Rj2Oz8vmEvGelJvGyU1udNOhbPejwpDfq8SWkwKZ6UD5PSYJw+LT+YVq7HZjSCnUqfhM3KzkMrmLfOVtqYhp2kNQ33oo3XOxjg7cp5XiOuvXnr7NRCsRU6u8HrrDSnldtKG7PS2uh8Wt44Dqbl93FCMC2vP5+UDuO0cd604z4O+vON8mB8ft+wF41mz9M0/pI+qew4bZyetPE5bJaXeFp64j4fxucwzg/mPQ7GabOUgUlpMG/6JIzLzlN3GnaCr61iN/qzwOsPFoBJunM/FoppbexE21vtz0bl5uF3s7RZ6kwrP+l4Ut2N0sbH43gcYHw8jsf5k46hT+/jYHwOs5S5L9iLhngST9MWkI3K9nmOE6CPt5IeTCsT9PkwPoecj8v1GJ/DPOU3q99jWjpsNQ+2U3cadoPmLNhOXxdYYLMFYDcXiGm0t9PmRnW3mgfz1t1qWn++WflZjsH5OH9S+T6edpy4T4dpedPSYVwmmJYO08ruGexlg9vzNo3PpE8rO67nPAE2ihNglnicBuPjjfJ6jMsGG9WBpE3KCzajG8ya1mPedsfYqTKTME+9rbYxL3arnXvF/4OK3TLE98rAz9POVnnarN6sdDcqt5W8WetsVn8W+pPKSJslPceT0iDlJ6XBOD3xpDKT4oRgs+M+bYxx3kZl7wv2ssGbxNs4baPzScfTYnCcALPG4Hij8x6T8nI+qc60vHnPYVIazFI3uNd5PWYpNyutYN7ysJU6k7BTdBbYG9gJA79VGvPUm7XsLOU2K7NR/k7lTSs7KX2juhuVnyfP+bTyfXqON0rbKE6AzeKgP592HGxUd0/hQTGkYz7nOd/oOOfTYpinDDielgcb1QtmqT9O7zGtTrDZeTBPGz0m5W1Uvscs5XaqTI95y8NW6kzCTtFZ4P5gJwz8VmnMU2/WsrOU2w6tjepOy5unzrznQdIn5fdp0+hNKzPpeNb8rcYw7zGMz2FS2p7Cg2JAx3xuxHefN6mctGllcrxZ3GOjMts57rFRmc3Og0nps5adVi6YtzzMS3MSdoJGj3nL99hO3TF2ktYCO4+dNOxbpbWVepvVmYXmdmlMy9+o3jhvVhrbodmfT6IzLX9WOjkex8G0/L7cRsf9eTCtfI/N6u1JPGgGc8zvNP4npW9Ud7PjcRxMS4fN6sBG9WCzfJilDMyaBtPSg3nrbUYPttpmMEsbwaxl56E5xnbqbobdpL3A7hru7dCep+6sZTcrt918mFZm3vRgnnpbSZulzrw0cj5vOkwqM8sxbHbeY56yewoPmkHcjN9p+X36VsrkfN70HpuVmZfGpHzYrF4wa9okzNM2zEJ3szLbze8xa9l5aI6xnbqbYTdpL7C7Bnw7tGetm3L0ZKM6s9DbrMxu5G+H5qz0Nkub1sY4fSfPZ83bqA5slh9slAeb5e8ZPKgGcSO+p+WN0yeV24ky857DLGVgq+WCedODjfK3mgeb5cNO0AjmKdvjXrSxFdzLtl4PuJeGe9a2tsPTPHU3KzsLrY3KbKf+VulOypunjVnLbnYO89bZjMakfJiFDkxLh43y9iReK4ZwUj+m9W2e9O2UnVY3SP5m5WBW2vOmw2bt36+6MEsZ2Olyk3Av2pgX97Kt1zrutfGetb3t8LWTbewEra3mwVbzt9LmOH3WtjcrB7PQnjUNdiJ9WtkHBq81Q7hRf6blzZsOW82Dcf5m5YO+3FbqwKz1YFLZ7dYfY6fKBLOWnYdmj63Wg+3Ufb0jsnuQDe68vG+nr7PU3Q4/xsN54mAempuVnZa/nTZmrZty85bvsVndafn3st5mdR4YvNaN66T+zdrnaeW2Wz/YKv2N8rdTFzbLD7bDQ4+dLjsPvR5bqbfVtsbYKToL3D/s5IKwFVr3os4s5ZWhz7OWnYRZ+dpOG8F2eNhq3Vlow6Rys9aF7dZ/oPB6M6Ib9XceWew2nXlowE7Q2Yk256Uxxkb1t0s72AqdnWp7EnaT9usJ5LgXDPVu8LAVmjvFx0Z0ttvGuP5u9nNauZ1scx5aG5XdCTrz0Hjg8Xo3orP0fysyul90t0IzGNfdDq1gN2gGm9HaybbGmJf2bvKywKeDEd8rMt/KgrKbi9BmtHey7TGt3aC9HZqb1Z2X9qzld4PuvDRfU3i9G9jt9v9+1d/NejvVp0ysnt52aW+GjejvdtuTsBNt3g++F/h07MRCcT8Wm2lt3gte0sZutLUZzZ1oc14a221zO/V3or8PLBZGcjp2Uja7Ieet0NwJPmalkXKZYPey7UnYifanYTdpbxd7mbd7hd7IRx57yfDvJi9bpb0TPG2Hxrx1jeu4zv3se4+dpLfTvL0msDByW8c8stsNOW+X5l7kaRbcizaCe9nWZthLvLyesJcWjnvJy71oazfamEZT+mZz6F7ysxl2g5fXLBbGcfewXdnei7HZ6TbupT69VttaYIEx7uWi9iC3dS94304b91K2ryssDPTewE6Ow/0c0/vR9l7U4cW8WmAj7MUF7V7zdL9lsJPtLxyU+4yFwX2wsVvj9yDpxV7mdTG/FuixVxe8B20h3g1+F87IA4yFoV3gfunA6033FnPt9YnX2wJ5v/q7cERex1gY1wV2E3tVvxZ6v8BrGXt1UV84GwvsCg6sxwsssBtYOAwLLLDAAgvsKhYLzQKvNSx0eoEFNsZiZ2SB1xQWRn+BBe4vFnPwtYGFc7DAAgsssMACCyywwAILLLDAAgsssMACCyywwAILLLDAAgsssMACCyywwAILLLDAAgsssMACCyywwAILLLDAAgsssMACCyywwAILLLDAAgvcP7T2/we39YILhJOedwAAAABJRU5ErkJggg=="/>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TextBox 18"/>
          <p:cNvSpPr txBox="1"/>
          <p:nvPr/>
        </p:nvSpPr>
        <p:spPr>
          <a:xfrm>
            <a:off x="14560459" y="6604641"/>
            <a:ext cx="14369901" cy="1015663"/>
          </a:xfrm>
          <a:prstGeom prst="rect">
            <a:avLst/>
          </a:prstGeom>
          <a:solidFill>
            <a:schemeClr val="tx2">
              <a:lumMod val="75000"/>
            </a:schemeClr>
          </a:solidFill>
        </p:spPr>
        <p:txBody>
          <a:bodyPr wrap="square" rtlCol="0">
            <a:spAutoFit/>
          </a:bodyPr>
          <a:lstStyle/>
          <a:p>
            <a:r>
              <a:rPr lang="en-US" sz="6000" b="1">
                <a:latin typeface="Times New Roman" panose="02020603050405020304" pitchFamily="18" charset="0"/>
                <a:cs typeface="Times New Roman" panose="02020603050405020304" pitchFamily="18" charset="0"/>
              </a:rPr>
              <a:t>Objectives</a:t>
            </a:r>
            <a:r>
              <a:rPr lang="en-US" sz="6000">
                <a:latin typeface="Times New Roman" panose="02020603050405020304" pitchFamily="18" charset="0"/>
                <a:cs typeface="Times New Roman" panose="02020603050405020304" pitchFamily="18" charset="0"/>
              </a:rPr>
              <a:t>:</a:t>
            </a:r>
          </a:p>
        </p:txBody>
      </p:sp>
      <p:sp>
        <p:nvSpPr>
          <p:cNvPr id="22" name="TextBox 21"/>
          <p:cNvSpPr txBox="1"/>
          <p:nvPr/>
        </p:nvSpPr>
        <p:spPr>
          <a:xfrm>
            <a:off x="14560459" y="13301189"/>
            <a:ext cx="14369901" cy="1015663"/>
          </a:xfrm>
          <a:prstGeom prst="rect">
            <a:avLst/>
          </a:prstGeom>
          <a:solidFill>
            <a:schemeClr val="tx2">
              <a:lumMod val="75000"/>
            </a:schemeClr>
          </a:solidFill>
        </p:spPr>
        <p:txBody>
          <a:bodyPr wrap="square" rtlCol="0">
            <a:spAutoFit/>
          </a:bodyPr>
          <a:lstStyle/>
          <a:p>
            <a:r>
              <a:rPr lang="en-US" sz="6000" b="1">
                <a:latin typeface="Times New Roman" panose="02020603050405020304" pitchFamily="18" charset="0"/>
                <a:cs typeface="Times New Roman" panose="02020603050405020304" pitchFamily="18" charset="0"/>
              </a:rPr>
              <a:t>Computational Methods</a:t>
            </a:r>
            <a:r>
              <a:rPr lang="en-US" sz="4000">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p:txBody>
      </p:sp>
      <p:sp>
        <p:nvSpPr>
          <p:cNvPr id="23" name="TextBox 22"/>
          <p:cNvSpPr txBox="1"/>
          <p:nvPr/>
        </p:nvSpPr>
        <p:spPr>
          <a:xfrm>
            <a:off x="14627971" y="23162189"/>
            <a:ext cx="13495406" cy="1015663"/>
          </a:xfrm>
          <a:prstGeom prst="rect">
            <a:avLst/>
          </a:prstGeom>
          <a:solidFill>
            <a:schemeClr val="tx2">
              <a:lumMod val="75000"/>
            </a:schemeClr>
          </a:solidFill>
        </p:spPr>
        <p:txBody>
          <a:bodyPr wrap="square" rtlCol="0">
            <a:spAutoFit/>
          </a:bodyPr>
          <a:lstStyle/>
          <a:p>
            <a:r>
              <a:rPr lang="en-US" sz="6000" b="1">
                <a:latin typeface="Times New Roman" panose="02020603050405020304" pitchFamily="18" charset="0"/>
                <a:cs typeface="Times New Roman" panose="02020603050405020304" pitchFamily="18" charset="0"/>
              </a:rPr>
              <a:t>Experimental Methods</a:t>
            </a:r>
            <a:r>
              <a:rPr lang="en-US" sz="4000">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p:txBody>
      </p:sp>
      <p:sp>
        <p:nvSpPr>
          <p:cNvPr id="24" name="TextBox 23"/>
          <p:cNvSpPr txBox="1"/>
          <p:nvPr/>
        </p:nvSpPr>
        <p:spPr>
          <a:xfrm>
            <a:off x="31291239" y="6578406"/>
            <a:ext cx="10649013" cy="1015663"/>
          </a:xfrm>
          <a:prstGeom prst="rect">
            <a:avLst/>
          </a:prstGeom>
          <a:solidFill>
            <a:schemeClr val="tx2">
              <a:lumMod val="75000"/>
            </a:schemeClr>
          </a:solidFill>
        </p:spPr>
        <p:txBody>
          <a:bodyPr wrap="square" rtlCol="0">
            <a:spAutoFit/>
          </a:bodyPr>
          <a:lstStyle/>
          <a:p>
            <a:r>
              <a:rPr lang="en-US" sz="6000" b="1">
                <a:latin typeface="Times New Roman" panose="02020603050405020304" pitchFamily="18" charset="0"/>
                <a:cs typeface="Times New Roman" panose="02020603050405020304" pitchFamily="18" charset="0"/>
              </a:rPr>
              <a:t>Results</a:t>
            </a:r>
            <a:r>
              <a:rPr lang="en-US" sz="4000">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p:txBody>
      </p:sp>
      <p:sp>
        <p:nvSpPr>
          <p:cNvPr id="25" name="TextBox 24"/>
          <p:cNvSpPr txBox="1"/>
          <p:nvPr/>
        </p:nvSpPr>
        <p:spPr>
          <a:xfrm>
            <a:off x="31224320" y="34297831"/>
            <a:ext cx="10759501" cy="1015663"/>
          </a:xfrm>
          <a:prstGeom prst="rect">
            <a:avLst/>
          </a:prstGeom>
          <a:solidFill>
            <a:schemeClr val="tx2">
              <a:lumMod val="75000"/>
            </a:schemeClr>
          </a:solidFill>
        </p:spPr>
        <p:txBody>
          <a:bodyPr wrap="square" rtlCol="0" anchor="t">
            <a:spAutoFit/>
          </a:bodyPr>
          <a:lstStyle/>
          <a:p>
            <a:r>
              <a:rPr lang="en-US" sz="6000" b="1">
                <a:latin typeface="Times New Roman" panose="02020603050405020304" pitchFamily="18" charset="0"/>
                <a:cs typeface="Times New Roman" panose="02020603050405020304" pitchFamily="18" charset="0"/>
              </a:rPr>
              <a:t>Future Directions</a:t>
            </a:r>
            <a:r>
              <a:rPr lang="en-US" sz="4000">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p:txBody>
      </p:sp>
      <p:sp>
        <p:nvSpPr>
          <p:cNvPr id="26" name="AutoShape 28" descr="data:image/png;base64,%20iVBORw0KGgoAAAANSUhEUgAAAtsAAALzCAYAAAG3iPtlAAAAAXNSR0IArs4c6QAAAARnQU1BAACxjwv8YQUAAAAJcEhZcwAADsMAAA7DAcdvqGQAAP+lSURBVHhe7P0HwCTHdR0KV3XuyTNfjpsjcibiIgdmQsw0ZZGSZVsSSYkUxSASAHOOImk/61kO7z2/J9uyfiswgASJTCIDi10sNqcvx8mdu/5zenaXpAhSALNs1G5/M9Pd1V1169a551YUz4fnw/Ph+fB8+Ccb5InPX6tQ7nvVbbpmFQzdTKOoGyoVh0JEkZROJFJdCU2TQpOGUpollbKESMtSasHk5Bb/8Uff/74Tj/m1DL8WAi9Xb34HBOZKGbpK6Y6uuWaqYmmZuTiIfd/QbO8Vr3jDyq7dj2p79j6VCpVqUum2lMIxcNOm9ca7N24cFN/85vyfdf1OhEz5pml5KKTuwpz/JSH+Gwrs1yP8ygTeP/i6t7t22Wt1W1DSli1FNyflUN6yC24UhlYqAtnfX45ecMHgG2//5hOfjyKno5QMhIwSIRyouO6gkHLlajm/fq18V7VSFXv37hVJOvSfW63gaKtTD1TieVJzAiFCFJJmSKk7I8PeJ5/a/f/7leVbO/H5Sw3Vvlf+SRyruOX7UlO6pmkoeG0IxW8IXVOqVMorTeipTJU6ciT4d5bliu3bN0BIDRyJFMASIRS+p6KQyynLssXOnU+K2cXcl+cX68tC01W1aA0III5QoRzsb31FAwbhPWJ+ofLus85+rTqRlF96+KWWdKV24ydFOtOR+ngg9MEQAk2TtCk1aZvAZ+viiy9xJteutW7/+teMdqspozhIFCUGiACOQ7utCHCTQtBaksSIo+zR0THUjiPvNe1tn+u0WyJJ0jgKd78T9wvD3PYur/voJ/r7B0Sz2RT1Ru6LUhZXpIyt0N/7XokCLpaqYnbmW780OfzCX1SpveoTSqSo0kmqaYBmuRwLMZgI6C8gIQWeQLtN6J6m27Zl5PMlbe36Ndq7/+QV8Uc/+t/lE489hDu6gBEDcYxESVMZliXzbk5vt1t6omId2q6fvn1b/ujxua7n+Wm51H3Bti1918zOLorDhw8JlKiwLEvkcwVx/PiUYAEMDBRFpdonvvfdh2CDTdFpP/xLEfov9CWV2htuoXJmyKWRTHhSyoA/8F4TB74KnBca7pEKGotPHhoQ1xEVaF8YBhJ4rImUttAALFgil3OF73sqTROl62AtiBMDo4RAWeJBjlPGceS2Zit5vFjQz242+z+Uz828v9Ue/mAU7rklXyiIdrMhYJiFbph4M5KG1557/vni0YcfhfAf/YXJ5ef+4HLtpR/XpBkpZYQQbiSEDSlACQEDMI4wXDEkrJtK2gYEBVi1gMRWjEyD9qWggCoCfkOjIWPALs6bSiWIowAhOuJI6bo5BW2NG81GlKgkNA0jCoMgRYGKgaFBvd3a+fFOd+xDOqS5do3+7kOHxSeI/UGw509GhofE6OiIcBwp7r77XjxOE9dec6l44MFd4pxzzhbLSw2xuLgolpbnRbf9+M9dPpTEzy1U+l76f0pZgipaEBhUEtzYyVtRkoCqpU0lpAuVjiC4MUsoA9hLQUJps2zJWAKjYTjDnGuFfUPVRBMJ2HeAgqKwNbuQdy0ovwXh6r7vo7T0OEEBAa1CJeKoUCgkA/0rn3EcV7TbuXsG+trvPXKseSfswwrKCe+qXxiEgZiZmRJzc/PCdRyclmLfvkMi7+ZFrW8QxneXCMIY500RBsc/mGXs5xhYp3/mUKm9+iuV2k1fkSoJKhUbAowhRUjJcdI0hl2MGkmq11AIEjg+iBiQJXgdhIgDnozCb3w1bVudefY5AHwzWVlqxHGSIk7MaiBs22C5AD+UDtTXAQEaYETqeKbt2IljF5KOHyb19ugfrdb73hvHTTm/EH5Wl/ndUgSDSjVHKuWKQG1AIUYZpo+NjwGaOuK8886HJDQIeye+nwfDmwgbzOeqa96WjoxeBcD5+YWfWeCl6o53S+lBq1eRsC4OoIiMFKiECIII1Rjf9DWouLowNEeeffbpwrBS3Ae/RICECBuyt3qZilNRKVbEq1/9WmnYeel1idtAeQgHMKAKpTLpolIwtZrUVaGQh5yA60D/anX6y+snvS8vLzSSRnMVsTool0Rs3mL+vmlOvxb2YabdyX0qCLrQ3lTU6yvi6NGjmcU4cHA/tDkQw0Oj4uGHHxTnnH2O6Ppd8cD37heAJeG4p6lq9arTmJafNfxMGFWp/cbHkHjU+IYtVQPwBEdRFgkNAb74oF2BlDZKgPnSQLE1y8kZjuet2EJ5kHIBcWgsZVQuVwPPC/0oSAIrl4tLhbJaWF4wDJlYm7dudPLO/C227YjFpdwX9u8/hJeaEbxJP0oVKGMaFtxCUqtNf06I8//V8eO7+5UKbECMfdaZxT+57/79X5AiTpCKsFqdaA0OtT8C8yCefnqv6HRDFIAm3FwRQg/Bp1CpIJZqdUBs3LBePPTI9+DYMiqPQAT+gZ9JZj81hlerN126cdP6ydXVOZIL0D3UQ5lC2DqMZAK1DgAFLlkfPRtD18EJpTCQeC1NF5EnO9V1qKCIYsvSk5tvvjkBXVNT09MaMq63ux0DyIH7he51fW3DhrPvC7ypK44eW7ir6wNklQR+i9TWTPmCi68IZ2eO2ysr8o5GayWvSQsUs6gF/tTVx6ba90rNXYasAcxxEvgNbaUe3NHtzl+9ddt2MTu3KM46+1zhdTtgRGEGJ7hPeNDw2bk5UQSjCQLWxhQqY8JSLHygJ4GfLvxUkFKpvexjN77wpde1WosQaDdW0vBR8bvABA82DNoNSiAHgOIOjSI9lRzQwoHwjSQBgVEoGKH5pUq5q4nIC8Nm+PCj3wW+azo4to0K4SKDOTzGMU3XuPTiq9TSSju68MLXvKfRWEacLvhlGEnYyygJ9KWFOz9TrfabYJuuLmM7Ub4O6EirlfP+6txzJl+bRkfeBdBBjavEttO+FTBh+EHtg6gpwHRLPPH4E8D1pCdsAYwBGEGtRZpEogdPyAWsBc+7udOJlj91+Kk0/Iqrfuv6udlZGYZe2m4vQatNZh6ACyumDUCz8zCCpmFbpmm7lu2ajgnrabC2Au/h8Mi4NjAU7rj8ymh2fjb2ux21stKUzWbX9IPQjKMEPjmJegzHJhSHDu1P5+fmok7XaS0sHEAKdBQoky41E1ZwcTH6bqtVdyAkE7VGS5MMpxMvaMMo9v3PJHHuQ22Ax2pDc+euESq4Uqn+73bac5cNDQ0KHrOzM4AMhTqli1KxCGhJ4RwNCAM8nczGtvM4B6IlDTk+cfZt9dUDP5WmP2eBV/te9MXlpVBfXGyodttPJPBTalao9FoIxYQgEjgmtnbpJReZL7j4XPtFN11nv+KVN5rHDk9pC4tTUJ8gBh6GA/2D4Y4dV0SHDh1JVutLkG8Cjq5ZKtUs1AIL95gCMlIiABIFUalUChcXZ9NSaTg666zr2jMzx63TzzzN3Lg+uXV+sfVgHHXJ1VFBHBR7m3AVrVsbf2Rxyf9GnIS+VHgtmE0YLF4L9x/3NC6TGlz7YhmaHeE3j1icfc4ZotvpiLVr12Qe6vr16wEjqcgXyqCaHRSAhc8WDOn4bUIU/iBJlj91QjTPKjwnA1Dt+40/U8oGlWsmuj7gX375ju7dd3+rmyjPE6oO7LZBk0MLhM+VIs3Dcc9BApbt5LRukMZxGAF6gg6E2QUj9Det3xa3fE+bmz4M7yfJKenkDTPvwtBarM5JQrjCDULv7thxbbfVaPkPP7EbJZHTTdu0zzhj7Xo/1BZ3Pv7dCgoLBeRCA/Nhmna80dGB7vBQ50MHDmq/12jidYAZmBNH04pgP4/BETKhzTZYCEom7EDwLuCjjkqSipybA9gqUav1i3lgfIy0MEjEQbrFtq3bxVN7Hs/u9bo7n5MMn6PAb4TAFQReZpsGtAZ1V0B4KvbKtf44ipZEq7UCOEhy0PQcHs72bTg4BpibG5um44N2dDyvgTipn0otBpwCAmIbCOAqqYHnFVzbKJpxEsMM+xB47NVKJdjJLphaB3GMpFQZ1Deu22IfOnQo12yu5mEQHTAj0zBLKorBS5X0QImQtj3vMq1NH9LlsU90oLWWveWDUZSmvrfnNhhtQL4pRsdGRbvVFM3GshgeqYr+/op4/DEIE/8KhSo80rxYWVlG7gknKNNMZASGGNds0e3Whe89/azl+KyNZqV2wSdE2gVe11DcFrQZxcu8qaY2ODxq/NZvvdEol8omewagxVDwANQFVAzMBQwGcTTEySe/8zt/gIyUmWKUQmIC+g2oCn7TUqEcVZgEoR/DfsGw5nHU0lSrwajpSGuKOL4Z+Q2j0V7VU6AZxIByc5K+2nDUP9CH+2Ep2AyJ1Cm19YOBL8Out+5t8AlEpdy5JQoP3abpDl7PVt5ITE0dyQwjMRveq9izZxeugSpCoJ1OG3y9ntUENgH0xEXDGmQUEYojXvrSHfgthvnn2YRnVTKV2rWfgTb7SjZ0zVgj09SEYKBLosk2kPj8F1wRP/nYk2kYB/yp1ao1Y3n5iIEEshsMwqTnOQhjWU36Boaj4cFSvLK0N5mdPYps4nQm8NRQEgIVDj5zyJmB9zgpWAqEz3dB28GI6FzR2ZmY2KjnnJq5/+BxMB8JaDVlDFoH9pOCvhGwY01HiccdSEipYjFfXl564r3kko7togDjE5ybuoxiO1EASnSF64692+tOf1wIuv7UDQa6+w4csHGxsDCL+HWcg8OsOaKvVhPHj33nWcnyH9XwWv8rPi3EYFMBG0n70rgDWhaC/nngdxGQpWSMjYw7GzdvyW3eer6ra4P28rIF2NkESa4JNa0MEiu7Qqv6b3zjb0agdfLJJ58w1226xHnpy9+QS0Eb4flYSkaoHGkCeAhQkxCn2x0drcBOXIRaBRIETwc2wrWsaq5SG3C3bDk3CVMDOK/HKAA/DhPESTzwjGByorhlaKjxgSSMrEJ+7uOG4eVs6/h7TWv8NseZ/ICmb3xnklBLWRZIAf45roujiG85QMTSx6WWy/C6F8gEUSy4f25uWmzffprYuvV81iVxzjnniaWlJdLFnrf8j4STT3zGUK7c9DGpW2AfPh69DG1WEWAW8GDgdwpNG9Ftq2xs3brVuu66G6x77r7bBB7C3IBx039O9Qi6E0pZii3dTJ7YuUtccunFumMVjccfecQ67fQLzaGBSdPrNLVOtwU2EoE/mJGQCQpXxa5rp61WS6JaQzGgwhIc066ajXpoHDpyxFpdrROHQPEjqKYXgYrGBnylMGr2L69af42LZj7XvbzTjR9sd5N7heridlAO6KpUzasJI2y8Mgy4744jxsfH8d0WI8OTotnsIBeUYU/YPHJuAW8Kxfz8HIQ8hwIxQCdncY3KHYPNLMEY99qIf1z4SRoOw78M9kCXvQEIEVBnC7CSg+ECSMsqHqwrP/D1b37zDrj2iVOvLzhK+KBnIZ4LINW1SMpuUC5X/NHxUQg+ib93/4Ni3/6nDZhe66/++r87d937kG0668z/+B//P+3lr/wgaOUEgNkgNvnN+koYRO2k1t8HuZigjZYN6+lIgCruAWQxlSF87hae3fUvvOCcRrFw6KPtdrJbpB3UmLZZb+S/ADxzoCwW0og4LMtDH960eS0iE1bIhhLR19+P8+yIM8X0zHzmVWaQgYRQ6BR+12uLSy45H7/p5sPZhY+QtR1l9+kilz+TLulPDD9W4OXaVV+CYdBVwg4DKCvddVoSannair/ylQ+kObAnlIPWard0y7UMv9sEZgcoIPbgsHesmUq9Gtf6+qLx8aEYmQPOt/FW5EwBpKUydZkYM1PT2q23/oW8/vqz1WVXXJekcjhmvPMvvDaeHDc/etWOG4Rp2xpMoQHYMUG3DU3CQ+EjhIHyB7NWQbx7171GEA/9kZBtSImCDQFtjnHGaWvfqsmKITTYhtTJuj+OHz8CSkhh0sMMxJHDh8X09JRYWJwXge9BW1HRMvxmufY0nHJ4avfeDPtVpvk9G7Bx0zb8dYRpFvD7J4cfCyk5d/OLkK5UaA40GdYESYCW4Ttb+BKt3Y4MzwvNZss3RaqZDzz4gBb4MCQwjGwfkbITuVY5vv6G6xIDHG10bEzbs+sxCtkaHx8zr73uCuOKyy7RBgZrqtFYTebmZuJv3fG9CIUHzxNai4x2u54Wx+W7HnrkERMkHoKGc9RTEiCVhnv0aHR0bdRqtWPb1NMzz36Bn8aeA48VzEfCU3XNRC2+bWGh9JVCrvMHvt+8FPkY0vRwIEnH3ib1vr+Lo8UXUbAUJw1pz4DyF2GCBwOFm4Jd5UQdjKZ3HfehNqDAxerqEr5bmTG2nJHbfG/qx3qhz6zhG2+04f7GSqskutafGsaw0LQBaGWIjJhgEgV9376jEIYFbge7p2lJo94C/atA0MT7bkom8a4//UNtbLTPGBkZMgK/qaeiqdVqlrj44rPSxdlDyeGDT8SaDOJrrrs8fe1rX6FyYNPLi/M6vGf8M4zV1aZ+9Ng03gNtTTnUIewxFRlAxdK0Wq0l/X1D/sYNxm26NWTUlx/991730Gc1+l1aCa55+nbT3PAFcPl4tRHds3nLNuEH7W0hEY+tl2BF+BL0tPdkIHzwoBZTgylsBhhW8G5D7xUCXoC/jG7gO53cJIOcBEw4lz/7Bx/4Q+EZNbwihj4GYoG3EafTBN4ZzAv7ChY1qQ3gDY7R6YQ4IMQUcI5XQkvI7xAnQBwNuDucvvylN8l77/6uZpm6MTV9xJybO2p0uy19z57HxLHjh9SRoweTQ/ueig8c3BuvXz+ZnnHG6enGjRvkxOiYHkWB3u12jSQFT0cVYuc9cBrG2EvAteMLL7wgti0n2LXrIXu5Lu6JYpSx3vetKFy4zsmN3xXC2iRp7b4oDGFKKL2pV4POabniRX8Uh3M3Bv7CDYbZd2ccLd/I5lkBLc8gJDOUJ+XVEz4/2cPfO00Aw1/ca8LAsn0Fp+CV1uBY2VmHhlI+DegzavmPCLxSu/wT4BgA/1YEW5NAU+DA0DCwd9w0Nc0EW4CPK3z8ZnRaFTo1Gm6ig5OggEw1MjwmFxeb+v4DR0xYT/PFL36xcejQAa3RqKNcYFDBQmCIQBkU4NJP9u17WpGR3HzzzUYQBuahI4dMqKCRLzgav4RhM0VG8B6AK/Roevpgurw8hQQA6dgOIyTSJs3+Pv3KSim5KonmdyhR/UYS73lzrS+5MedaWhj2fyBNPEc3qt/RtO5VQbBwHSJDeJooFUtQrRiWCq/IhPyDgqdW68gZdB7C1mlQIfCx0TE4R53M8FLQvkdhIz60P44W7sCXY4z9g+FHBG47I5cZRs5DocZK2OnQ4ICAR40MARdFQEsPAfr47jMV0DgFr0bSY4AggN2op+zv7XYj/fDhY+byatucnpozH3zwEePmm18jXvzil6RBGCc5JxcauhV5PmuSntq2JQcHR43de/Zb93/3QatQKJgvfclL9Dh8+v19fRN3Li3MxWkSgGbGkcZsKxrlEBSUaRFQAsX+TrOYiy8bHh4S4xMjolnff7UftkuFwulvWVps3AOuz/RqnnfoA5NrNopGvQlhA+nBwTdt2gAXfhFP905oNUJWdwkdzCrvK2RC57nx8Qk4QAtiy5YtYnl5EWUE9swKnkkFQGNW3xzHyz+i5T8icMcdOE/Xh8NUmeDdkWp3fI3tFHg3gMq3hWQncKyDLeDNUQJ5IxcacAXshW68AuJIU4/xAHxhe7iNNMDoxfruPU+pxYXVeN26jdGZZ10Y2E4h8jw4ktlgKktfXFw1Z2fmrZybt84/51wziQNtdrZx5+Eje2MUUpQq2eNhwG/gMvIGDEa6QDctpXTLcXP62Oj2e/ftf/CS+Tl5S8cTXwsC8dV2ewmSQ5YUsiJdI4mbV4YoOrr/lFCpXAY86JlTkwkt02x6kYYwLTBjthYgE/RSe/CD+t9sMDKEPoeCcIDbRREEnROVonffM8EKy+OHQrl87h9KOYqMAVWgMYjoAqFyoNS5JG3DmLIDmBn2fHBheJ0mgNX0WEBsgdOkDSGbuVyumNu0eYNrwpOYmZ2VS4vLCWJ5Guqyk3O8wPe9MAigqhCCSlkoLrQ3j1/u5ORaCNuXs3OHI12PfBjNLt81ObkhcF0r2X/wKS30OzYi0lPNAU9dxyqYW7edF6+u7nrryqr5MQi5C0rbRWGEMC4psqL39Ysvjo2tE48+thugBD3V2YwDqbNSglOniY9PMl8IgpgOoff4OFKXaX0P5wcH++EYrYJFQcAZU8ZHZlxpaBmPAuc550daE39Iwyu1q94Dby8SegHMg9jsIf+GUSgUrQT8N41jE/KHwPNICgdV+hFoETTOYK8PftPB1PWXvuxlxkB/2YKBtPpqJf2CC87TgiBK5xcXkzgSke9FcClDeIjMBXsXTaSDTXEGXHzT7DQbRr1ZR7EGaZx65GrQbhVOrNkIMR39UrX/jK9Co4HvJROeH2jmOnP7aWOvHx0uXTk9MytaLePeJPFRxz24/SrWUJbDI/qXOu0AxnpaxHgz1LcnQ4oDX8Dx+YVi6J3LPnoEkCOzelKlg8NGrq6Iwjaukev3akSGqHSEUKnprhCqIB9oef2HtJwA9QMBCMEiVB4ONiS1dBg2KCWMSdSBMoWJUvnYdqrxy1722xQW4tC75j3KgNHSgZ3aJZdeJB986D61c+eDyZ33fB0c+0g8NNwHYwpmSE3QyDqEjuQb8IF0uLE6VAmujAGPSKYR1AzvpSHm+IkTdV9pc7Nz+sjoTb937OA8GJIO5jkoT9u++WbHllcvL+f/8u57jn9xYany2SDiSK4CFNTWlLR1pdnG3Hz1jzrB2ncFIFEUXSZK6hQE3XPhefQCBX1SLXvlgfeTpfA7sgt4RAFBwNTuE5pNYbu5NW/pFRFjadDuwycfcyqc0vBq9YbTCsXC9jj0cXsCtXNQ30JT03Pgg7oex6idSlM7rrw2WTM+kYyODMePPf491CEEdo1AcBygdvWV1xozMzPGk08+AenCQ0+i9MCBp5ODhw7HSQS0Rh3H85luJEZD/dNRsKhF+aJ+/fU3as1Wne3TQIEQ98IgSxMAClTQLNXpJtrhQ0fNIEZBSctAmelzs8HTi0vhwaWlZZgNBeMiQYVTvENLC8VBVSgMBl6366D2wPBrRpIsXcO2k16Vh2ZS4JmQKDiGnsCooVCQrIOCBcJ/1NyeME8e2Z34S1zvekkcvjT7juPHYfgpDR8eHX7VH/zB26FtA7aSOVcp11XStVGKRghSi1KMpF700hQ2/shuL045jI0JgH+tNLgs7EBQbrWvYoP+gZ9z9AiHuwkfVtFTiecDohCniyiBKZXvoDRcHA7YodX129rTTz+d1FdXA7BGHxXLQzrglBTwEshLgY6qFPcqxnEBJabf9SAVPS6W+4KRkbXIsPJRSAH8d5gGUxsdTj6+utLqg+12IUCnUl74yJlnsqVvE1jGEBwZePuAiJ4gKWhibw+n6UVmmM2x1JIaDOTM8J06xsKh6MgJeLC5YMjlZ+889VhB40/jQ38onNLwOMpfcc+9uwELBrm2hYI1VdLkm2ml4VVUo9/5nX8R7dmzO6pUKslDDz2Qep0lVFkL9xgQRgLwSkxQJf3AocN4H7VZj7eddnq0uDAbQVkTCWjqtbXAmQGzAL0GxheNdevXap12V8wtTAPjgfJsLZR6VCkNpuwUgIIhF2Q9MOLIIcSC+IptKyqNo8TNFaPJ8foHAn9mR7Pj3E6U0w1bN43WDi/ovweQ4BQLC+8/99xzRL2+hLwG4NAjolQqiuUlUEFABA0n9ZVH5uRA6Px+ckxKBhuoBVnVzO7t1QjWAsuEAwRU7MXLYjHNFN2PaPkpDZd61XIcSzON1KpWy05CzZMJNDzBm2NVq5RB+6QPLuq95EWv8FeW5k+oBWcWSNQK6agkdWZmjlhp3MFzoePQ8BfeeDO0zvagsQE0A3GgUSpErfBtlbRcP6g7GzeOWtdfezHikLp57MYhA/LhPQZIGKWBoNhwBWYSuYYeO6aeAIoCZClJmo2lIEw3va3rrfkjlAMsl5aSRzU7kx+O/J23wKA7XS8Ud919J4xm8IGp6eC9Dz54r5idPQLaRyFTg09qOJJBDYdo8FJKJjufwUqmr/xkIZChQui4Z3R0GC4hL7EDhAVF0UDsqAn/UMtPabjjjl9SLrpWJ6jb8JhMkXoUJCJxJGsKliDCubn58LWvfV3ymc99TgVeC3DpmUorWrbj2GkCfg4g7xkRPa5UBqObbnpp+D/+x1/DufFgMDOtwPtS3JeCjaQW1AcswwOU7FZ79+1EKuMQ1yB1EYEyAxJjWasV4ea3TVRnFqrFoSuFgqsZHCIE3dy+dVMYhjtvPX6sdXsQe4AxJBp2AQKyUEI5IRsXi7SwJxHlezSZuzuOOxE8w1Bq5b+Dp3kTh9EFPpArCxQyZQhTDc3tCZihVxg/FBR0QYIlw8w3GqsAMUIlEJMQg2sndZmFk8TLH+JX/j6l4fWV73x4dXU2y7NK2RzNiQdsqUEdAiePYg8e1az6f/+f/6Q6zcUTKXBEKV8Tr7z5dXLb9nOgFJAldQMlNTIyItauW6OiwFMg5WpgcBhUhu2hfCWfCYbHYRDZuwJQQGoME80mZQ/lFuBeX1159WWoK2QEsIOZOAxZ7RuWE+NrQFhjMb94VBVLW96bpC3E4RhxFizvBz/JuSkH38fJ4TcJpQMI4CdoJWFZdh6PUhywyTEoPVnwOAkdUdaLbzuZ2uLAa7ODv/gbAYUCRet9PfVOQAqwPuvdP8FqevkRQIpeOKXhDK47cA0qFaQM+EXZgH1A68Bjtf7ohTfdDK2tql27n5RpEoLGkZObJoyV8eY3v0F/wQsukYP9Y+nBA/uTMAridrsZ79mzN6nW+tKrr75SRmGory4vszeepcI6i4PVF5KBx4MURjKV7HBGbcA5/ECB6LMzYCVevZcDOC8KaW83vXTt2o1xsbD8ntXl8I7FpXm2LglDNzXbzBvwXYn3RhRGRrd97BKhr/0SspcG3b1vT+L6lSrt7ND1zk2jI2NZ6x47iilKx538iKm7D8FgHvH9pTOonb3CpkB7oSd2kQ2BI9sBoUBMvh6aDSOKbIjhoUnR7kB5srJpNpO4Sw3PwimB1/pffAuqAqojNBv57rUWuqBlKjbNcnr99S9W9979PdlsNSCohBhsQmv0oaEx7bwLLxZ9NZGu3TCSVKsT8e7duxLPa6dMzOjopHbTTS/WS6WysXnLNmN1taW32i2km9WXLYx6nOKAuBLdMIE5QDOQQCQWaYsg7LahZMTvqDc5ogpw3kxm5uZjyxr6zshocS3Qo3722Zf6SbzvS7EofweW1ygV8zo0OPZD6yGp2AQBty1eutR2XRSMITwvEEPDQ2JxeVn43a5w8+s5WwPKFoHkyo6u5+/X9cK3o3j5Cgq8BzX8cxIUDDhAhA4WCA2pkwn+skuvEPsP7BX5/MkxiYGdxO1ThjMTeLly2cde+MKXJwf270GkrD0bmh1As8vUcGRQiMcff0pvttrAbTAFCjszpmDLKJvBgZGkf3AQHp1A4fTDhRfpkUP7ZAJ/tdHwjV279ptPP33Q3PXUAX213pFxQqLhgl9bsSZtHsnAwFj6spe8HhCc05aWWqiPuonCMArFkhaGTeSU3oeRGLoNQdtg9GnSbDZVuxvVL7rwQi2O9n2GgvS96WtLxfDqTZtqO2ZnHt8RBtq36XGigGPTnvhW0Dl2NSLT3xErK6u438sUMY5WrjLMyneEjMgTkTbOYUmUYRTviqPGDqo2cZ3GlGH9hu1gOMuQAB7NxtPsfCQK0Pz5+ePQfLYcstcIfDxunBI4HkOn59LTIJtXSzbspx4E7iM5TOMaPCVCgecgXB4sXlZ18nLeoxJoQXLVVTclp512htr11D7xxGO7tBYKJorYVh6CZRY1U3cknHnkEU4Px6pk2TUTaDasLLE56wPFe0BGQazdfAFUGm4TuEeadlHgM0hXBG5tp+vXn6G2bt08+K1vfXcZNYiN9Pqll14sVpZ3vr/W1ycK+Zx47LFHRKNp3xr6HcSHAOEv29agrFaCj6ys1FHJWxAytZKiBir3PNkTB5NHwW3+fQjM7nQOfBY34jwPCpUHg4tTSK6CewHDycuwRYCZIu6AzYs6yFHfd9O0frHvHWHkLCAGROcfX3Tc/qvpFsKchUKrhLo+AYmz0SGEIFx2HoJApTYkCHYBP5yeN9Ac1T9qtVrhwYMHogP7D8YQkoJwycvYnWbXKjVrfGLSWlle1FAzkCP4gdKOXKcYnnfBheHszFwCYonXAjY0ZQJJLNvOW5dcusNYM+H9ydFjrftAFaFtsKpIW311OTp8+GArDNuQgwdHLTQXFmccleYfCIOVi+fn58Xikv6RMGzB8/SRlwAYacWFXDHN5aLre91oaz8AwTys65UHkqRxcUblMqhgIRiir29YdDrLL0LNuqF3nkrPIuIdiXCd8qeTRF2SlQ/+kBj12lQSMTAwIlotQkkkzj9/x8Ts7BRqz/ebaU8WF0IJtaWQ6voIwHII1AzUSXHeDbWRWpgycxZK3VRSh7l3kEqDPCZZXp6Jjh7bH3a7i6FpanG5nEdVTIDDiTE4VLHWrR8CPHQgTI4AgH1M4dlEQbTzscdBN5PwxhuujV3XAKWL4AcIo9Oum488+KCVptu+AGzULauK9OmJRKJSFURx2AJwcoBPAjPqaLbhGvCXLNQQCGPdn7MJEgYM4sghTn+4fu1F9Vxu5dML87Mo7tptSrXhsXbZzGxxRhyNX6aiCNR2ys8GXczlCiLn1nA2l1233b4vum4JBpik40RtyAoikzxFDwO8ir8QmSxlsyk0vZRdOxlOCdwwXJF3i+qKK14Enwm0DNqdCudkXWMvB4uRNBlxIhykdrDMfEJWKJzME6owXFF9fXmVB63SjVjue/ox7Rtf/+9anAKHU44L6Yobr79UrZkcVN1gCfjUTSO/CdKMJ0KJS8WcLBZzWr2xpN1519dljHNvetO/Sk3TYTpwoIJk74MLYAwKyx6F413UNm86T1144dkijGb/hWZQQDVIYgi6Majml8LUdgu41wW2ZllCOnTNtuq/v23rNjExPoYs8PHAdijEwuKc6HSb0PKW6HbbOI9MShhBv/lW3w//wA86f9wroJ5W9zxRnkEVBFEAscOvnuhAe7NrJ8MpgcdxS3S8htywYZ2WJIuaSDxdy7CVrlhWpYBUbO1jqyo7mmTa0ww2XHHYA9QLn1EQcNy4dAwdd9FzBISwPRRuKBLAghS3f+uv5eHDjwKnW3hXWy8Wi9pqY4EKrMbGBtS1112ZahoHBXlApo768z//t7iPYwtZvy1NKdqTPpnGFuhXpPwuW26seGGxC4/PEP2VQdQwW2pcbEIztU6nXjw2XfpDMhPdqnWlLAWBP/eWvv4hsWHDRjyWsEAh8SCPjqDdFgqIZIkshAJFXqG1QpK3n+TnFOrJ0NOHXjsL76dfwV4gfPxAyDCcwXH7rgKGp7t2H8eL1sLNmwWmmvTYUPUSSA/KmLUhkGLB+9StuFIuZfQPD4UxToH1nJVmmZZlGEvLczrcLxQWnZEYX9i2Ak8Fpp+CBQtCpBCIpIzpmeMGJIAcpVoh50hoVjo7dwQQEwB/ODcHcekW6BxRwsGi8AOEYeo6vHw2UgL74JhJz1sNc7m1/3Vl5eF3O3bnasMoPA4u7iMqbA55+fz1oT9/XRgu7mDWW60ujFskFhfnsz7JXH7TOw2j9C3LKn6t25m5PonpnPUgpufIUD/xIxMuC4eBvxl4jnrYE2nW4JUVTAoMX/xhlsJQrp53m5R5SLSGw0XsozibwQgEmZlhHPzki3Lg1+tTx7HSw4f3ggRSeylESxhWgV4jNJIDiAg9wPJeAvEHPFpxPAnVIOvuVpyhjJoDxz+B5kIpIUDEwTP4Ho6BIVc3cb+ZFgpF1W4vASLhVEBzJyfP0jQ5e9vsXO7DMQTODIOEKQcepmk0XtTprJ4n9U3vI/VDAcHEH/gQXgDhQvOQdf7DA0CIqImRcHOTt8I9wrv4XiQDeu95xz+U9Y1kwqMwKTLckmkw7zn5mw1bTDNH2pI+nvQ8Q3D+70/EOvWlUrnyVqlz4mo/DgprGmdtPImdLVRtmcJVAa6HkLolc4U+LY4TDeQe97JHn/hM4Zm4B9Uhgx0Ilu58yg6BVVwvQBs5YupkAWqUMOwU+ZmCYKkWLDxkOHPTmT4N5qOo5QpV7ewzz9Ee+O4dMog4RVFHemxgczH1/awLh2nF/axVVJKsEFHL2DxhSssqKUOf+lN6lu2sp50C4it4IOqpA+qWW3OLUqENrQ687sEPnkruyZBhNh6baT0+T2p39p3niK4na0AArv99WnjqS6W24/1Sjtm4EZbwGIQCIgKuzLHdSFjAl2twOlTsp0q28fYyoMYAM4DtQQi8VZyjJuEeYAWqcKikGZ577qXRk08+Bqq4DDZsII5lQ2MsAI85Ob5O96Oump46gneA35lGkCQRSpjqzfICauDOidEJe3x8g+U4OXPX7ge1+ZmDkEwICmvjPWYArAHwsosPgcPhZJI1dqEAadXx25G1avp29pM0G/WsLzJJOK7w+0LPqDYERUelJ0Ak4QTV0/Xi/6ubzpN4HkSv1+EbFDx/5VOZE5Rpc0/wWStyhgB8LpLI9nNAcODP8oYs8I4sAC9tTUJbs/nwIWcx2FA8JDyDEqRAJSo2wlTmQ8A66lOUWJYmarVBbePm00zQJWoEaGOMukcYgQaCpjRbLTp2FEwIByopFIbFS158s/7WP3yn9cZ//tvWwMA4pJqH/dXhINkAWztSqYN3lAJdL0fXXf2i9IILLmPV51RC86od15fcYg2CzHgNZUDWwpm4oUo1vAPCJ4PRHMjXNizDtQYHC9srlbKIQjAGOfAlwxz9FLvI3Nymt/WaWbPahNCDDApf16ynbHf4844z9HEowl5JX4B9TknH6Hrzn8qEeqJGZGKEmHrt5CwkCh1sJbueNZOeCnxDFvDwq1C3YfQiZCY1VObwEAqyBixqYAQDxcFBqMoouTTQHbdq7dhxtVWp9Fnnnnu+vvPJJ5FavkDnCHy4qEa4urICutGlY4MUDRlxallbN223LrnkfPOp3Xv0+fk5ok9aKJYj2zFDTTcjOJ+QgK4sy9HGx9cYNi+Evm3qK6+fmdl/eaNpPBwE8Io5ZsNys84KVDu44yyBFKynYlT7hsGxK2Y+XzTjWKzUG/4Dna52N4xkE9ltmFb1b1MVJqbV/zXLqtwRR/UbKA4UnnDs8peBY0eBUkg3KRYHr+faXnfuczDOL6Jms4TYtsIawTg9QSMJmdGkjHvnAn/mlHYznBI4LnzHdavXsJ9QapzXbkKv4VwQjCSEp6Gao56U+wY5GEZLUs9IU80ERzYaDc8YG10r+/uH1L79T4NR4H4KDq48tBvpBRMTBlJWMcF+zemZKWNsZMR4au8T8vCRA8q09LhUzMdDQ+NRqVRNup2uiiMormbo5XLZPOecc8yFhUfe02qlBw4e8v+q1eyQGcWgfvEVO24ILN0Sy6sNpC6VOsKWLesHDG3p3Ssrc6XVpn8IXqMWxm1AOlkPZ1OQfnBdBAopGx1smNbg3Ulc3+TYff8eHiyVjRABOFh6K2zVtVHk3QQ5UJURh4LNRJ59InN7Tav4X9IkuojjcrLeeyil78+eguyTAQ/4fkjJs9VyjEoaCb0Ibaud8DQ5Z6erK61rturzgI00w0Zi4NzcAviiir51x3fCufmVaHLtttjJlXAJRisBTYSFhU9vQVXMM0/frJ955lbRbjWSf/8X/y56+MHvhvNzU+H0scPJkUOHU+CqtmHdJsPOu7g/sSbGhs2zzjpbW6lzkOTaj0/N+Hf4QTvUdS00DCdZv36j6rZ3fbLV6RjAS5M9yyNDaw3LrL+THQu2NfY3adRF7fRCmQTwoDkqN8PtbIUKTUtMVMge/Ug9aTuV/5QK5F8B1pQValqhKTUXeaWS8ujBRj438ZZM8Cgwx859BDq5JQyabwUK4B4WIhlKUbjudpbKD4VTGs4ALf+27a7foYlurIlCvH7DmfBarDQIWj0WpWI9TeHas/WDfBh1ix7qy15+Q3r22WfGV1xxBmqBlezc+RiFxyYG1BQNmWEbeGAuLS3pS8szWpzAI41gHzlCF2SXlCTCBzkxWwePHjtmcHjy9m1nGJ3uox9p1g/uaDaPXTY8svk7aRzGJlJQKLgJgB8sqPDtY0cPckkmwKAyCoWVj9Zq/ahaqThytH4XhAEJ+NBsHe/hsiLQG+gvNBh5N5GPHGyWxhFBkCb0S/Ylvj/3bl0PL65WnB2DQ8NidYVD4gghwP384Du87vznM5oI7YaHcEVP6xl6Wk9vlYyNwo/jlR/q0/wRla/ULn0/PhBTE6XSBKpFokVRFzWhgYOOB2lXNpIdh0S914HKTlou17Lxdt2uJw/uf1pGCTk4lAhKnqZtxGng/mJ2P7QF3yGsjIuTyrEFEhLQbW1iYqOcn12AS5+KoaF+0ddXBXxoqeta6aFDBxRcbVhv3A9fKowDCJoGmu9iih0xuWaDcpz6+9kO8tjO5i0CniqpWbk8hKINlOe1bNgMGBryfehCGtXC4OjvOe7kB0AcUj9c/Q2VJmdecskLxJ49ewCwtlhZbcDVoOYS/rOhfBmNIOsFzcUXmjkKGdnIDgq7hcMDJVzkiVPhh34wVKvn/UkqHOQCOKS5oHIFUDlU8YwutrPeck3BZediMhw6AcoIbwbfyYstaEBBB+3C/QlHUVm2acPDg8BhD0DfoEIWXEwTjEKH1qFOctoQjfSJ+yu1Pvjjtu4FEXiITLtdGN2EC4yBnqb0u3suLRKHOHEGPXCLoW7QWCgq0pH094+F1Yr3vgP74/eAvFAaaqDf/3S1WhUrKys46njM5CdRpnoc19dohn0Qws6obNeb+RC117bNrF1EcukoFExPwE0UQA5SA4cj9T8RaObwt/cjgxTGYVv73I/IN9OMHwwwO8A6DUK0Aqm6oFktPCGBubDJZ21IDsLsQCgczE63F9ZNAR+zRQ3iwO+2QHDxD08CmzHgcVqo6hCMRBy65Vkpc5APx6yEeDCbk06kONGSKDFqfVUUlGP7XmBGMNC8DGHHKJ9QAlPI2Q2TvBtug7J0JR34AxZ+wHqqxFhenNIOHmq8PxVtpKsVsIXHzTliZGRYnHvuuWJifC2EeexP6NzohjGrpQ3khbWYtY8yQjGFxGElCnkna2PnWWo2B3ZyljQhhvf2Bu3z4N08yXjf70T+h+FHzgKqIS4UX8oOGxJLLjqTyQNPh3Jz3qV0kTJCDM+TOrpwLS0cAAJ4LTiPcxApODwSCKpJWwGWwo5pkB247YBtdi6AAKZGAu8GcQhTSrZaDW1laV6PQ08PIzaeEcbwkT0X6AR0Jo8EqpxoPOM40JyWy/fTQme91KgIKBdASdpAObfY9JAsLy6I6elZ0Wx6otFsQ1PXfh5GVJPpMrxfdlaxktB+nmyAUmJ8bAw1vixsB5czITIwzyeFjIPODSqqyWlN+J3VBAg9DFZu47d/GHjXD4X6ygNfwAcywb5c2JQsw138RcmxtYOCkWy2dSk0qjIC8ZCaSBvJsqe5RnFBSqVSLd24+Qy41XkkJYcjSzCfnx1wwrV16zYhHpPCQ6lmq666fhOPZvsMA6ooF33sCR8FSbsCofLlWbOApjw/UKbNNqCMryHg+dkqfS7igF/5lbcdOXKkwWl/9VUuyQHbkbZQIAYHjCGOIbzuIdgvRieTieHaheL48YNiaXFKWLYOZ4cFwsDrJzUZyIhXsoeHvT/sv+H1NPV/yFieDD/EUk4G2x29koor4YrDshtSdXSANnPLfjBiBSUVQyPAZTmJAZ4dco4cGvD0DU0nvnLGWVZFxMaNW9Iwgs51GlABxCPVRJlAxhpojh5H8M+z1kLO4yeT5ChFrmejA/fzkEwOXm0xvfmVb+jueeoxG7HxDt2ggwPBIw8Kwg9UHHscboASVeDZUDtUMKQHAuGkE1aI0nfn54+tkdrgv4NRQ/ICWO0c3sO+VTMxrNodUbR8Tc9jBCC1GsLJTb7b0NP7wjB5LySD8xQ0tbt3TyZC8G44iiuOPfyncPJuiKP2/4n0/C0u/kiADJ85VCrnvkfAPUapsjsNT01glBydg4vhwUNmMFVxFwIH24ZA6FkzHpwRDRxY97wO4sRQffindg66qykuGoNcUiBIMfuadWWaXHzChGPic6SuzrijwxPa2WdfJHbuOqiOHJlisy5uDpOXvOiG4M47/5sB2BGG5erjo2v1o8enQFXZds/WQhR7VsZaBjv81HU3paZqGRvKWqGA+T7oSVfXtArOGSh1G9pidOM0MFBrmRc8A9llQYquDvfgXLDcl5NJpikXOmDoVSS2xTh25X0o1NDzlz8JDT/uebOT2cVnCD9W4OXqhR9k8jPDlFE5CpR9kmXhOCWomCnb3QXoow3MJI6y7YABPJfpQGXutfgR1QgVDGy5JvywlVDKnFPI+pXgyak09ntxcJPj5FWlMiJ8QHizyRG4Kd7BYW2+tCxfhD57YVirUJFoatKshwrnuOxGZs7wJLYS5mQul5dhWMc7OPaEA4yagJEy8uNmi1E6VrVbrXY+Pb+wJKKw8gGh1RGPcMc0M/+myrnmLY0GWxiZvE4GIVxjhdddB3HwUt9fvgVJxzldeN4xpuEZwzNCCkPgT3/HyY3eCCMKYOBwN6iIzIE6taAC0CAkKEnZPgJvDbiD+3jAc8uGuyFTGqq11uuUJm2E2FDN+Ti8UzeLxaoNL83ygy60CorPeVYsIVAH8OWQA4le89o3pAA0OTV1CI6JB+epa6WJx3lGMNxQYhQX4A4eVhTa1kBUqg3Fl132wka7tfdTQVC9J1EGLLmwUAmRxhCUFvgqq4CQHNKVi8ol76O+v3g9oEm02z58iPkrdcP6HmwGwJpz+6Ue+Cvv5RygNWsmxeLiXIbtmZViJYWA4WBdGSf+juwkDgiblpySf8bwY0uCoVa7sJSkwXukVugikz7oF6wEG6c60KMSp3u7abrqSr3o4DwECflDyAB6HwL3EpF4Eg4k3k9VQVVOOe7YRfV1dN3kctQ6jBiqM5uApQdo9+Dj+ABkxOHjDNgB0wbrcKXyORwa1tPCBba3k/8nHqDKU7IajA7Hn9TMTW+X6vAXx8YmxROPdz7sBYHTa4bgBLAW4Yx010O2vZHh5OMzMzNZZwSXV+0xVgWNHf40IAdxoFtcpkTJwPeOvZvXMiFL4DjNQ9ajQyeIDjcDzBP+ed3vt30/UzhZ158xrKw82AS/hZDIRiA0jsYCLYMx4jiRNFeoiFKVy0yH4C9NCCcAhYlJBUlQqLQZjUNOmVIIndCEANiHe6/FYRf2IQJ2k/4Rg6F42cgLSpQN1mwRpIcKD09jIxOHZ6AkSE01U3OcPjk0coa6/vqXJbbjGNXqkOfYVm/CkwRmc6i4DNgCSoOM+IQZBqWmjh/B4yZ+381vfAdnGOPJvSu8F7hHOAr9+T8C2+hz3MFbXafvnW6u9tae7nCsOD9pjnwkDlEg8H9M2Aw/UeAM9dWH/ggZxzfcCg4nkgYyQrrYllyA6yMf/Iz4/d+/DVdrAGB2TWXDuyBpKAcoc/aQzGDxOImNKBdam4z2daEhnBvPCUrERQbSyh4F7N3PWspee3J+iLzXbAwMtkTOnf94q/nQFwYGaqLbeeTPV1ZXxNSMfG/XY68Q0x0A4TgwFPEyTxR1Av8Ma/Jt1HyVcsuDAM4NF6yMZ7jAJAopu58aC+1f6WE5qkV3+YtMo5sbfqvjDr3TsQugkWaJ9svr/njc/sHwrG4CY/kEYGAZzg3VBmCbeUB0xe3BgQlnfGKd/dhj34VWGKpSLsf1xjwsHawgF4rszTZCANPR4AkKg1Bi4zHwQLPB+UQKQIoZgI4hjmIcqA4yDJHCQOE9qQOKamdNBbalZWwHaov7/FyhFJx77qWtudn7v9jiGuHN4jt9vwVLz7HkGj5JnqkpsENgEkoZ8IhDvMPD+8hGaD84FEnh3lUH2A6v1UXJ4M2obrARiKPjftOHdYYt4ggED4zWZgc70qTZjdWdz3rfCQLXPxp8f/ZbrjtSApKMweaBa3cN8Fckyte7nbpcmJ+BAY/grhnxK1/zxnjf3n0pGwGRSSSaIIc4AoYrm7mQeTgI8BUVjW8+zhXGkyjuzf0hO0cmCIy4nyrJ+GxLt4Xr1pLLL9v8x/Pz7bvCMCAFSqMoENPHD3GS1bdaHXVHFLRRv8HN2QWL50Hw+AJj3OPngCgUIyBSyQ5YHyf7wmcQCQ52fpoweyZrKgqiGcvUTny//h6Vak3cNccmRpmaLpKHuMqo13d9OPDnv93Lz7MLz0rDT4Zq9VJQoJ4nRW1m9YThwifpIsdKW6BZFQFODYUhhPD5J+Sbjf2GAil63wyoKFnDUE4MDq4R9fqsDILOiTinuqf4AUSFfhsFsXXrGWrjxon8/fff01lYmIad4MUeDcSBwDikhziNfyd+n/jM0pGlB3YQn4RFjoriNbyPK2lneQGOIB+WGX8ADpt4ctdT2RSVXr4ZoKMoNyc38O7V5Qe4IM1zCicS+uxCtXrhl5FBSg7ayYkxnIWcomqzG44GkfhdABthZzFpFT1Otl9SKD5gwI3Zt4mbSBdjwyymo6Pr5fDIqPHIQ/cbCSifzpE8aaSnXEECmsb7ILwIj4p03Y7TOICYQ/j3NGwJF9/iaB+8I6P/iKNQTUBJFZkOO5o5n5SFjBRlaUmRNhs00cF39uyzsbOJe1gLHFDfil8s+p8cGx0VfX01cc893xVhmGUZBwGB6WIzwP7nJLuT4VlBysng+9NfdZyB17LrCTUdsnASqeVDfIbIC/i2TasIo2ORfZjAaOAoe885H5yq1STZBpFlsy49qSTatHFT8pIXv1Tu2vUwYKEOlY/pPwPfQzPj2ooLRUawrkmokgCqBvDh0A3ZxiM6vYJF3QdU4ZNqi2RlnJ/C5uiBwVDqXNOc7TgW8MzFPexRgp8uuxB8CxmpiCBovwf8/6o4al1H4RZLRTE/OyuWl+fwWCSVjRrsbhC25nVXi6ixJ1X+OYXnJHAG35/7m8Df9C3HTa5DnYYRSSEMDcI2slYcYCEMlGFcdMmLLK8T2b7nQ/AJCoDMMGuEoBYhBxV4TXo8O3NYNBuASFOaK0uLWTs6lA34TecmIt7SSqGAwhBGlW3BLFQUq47rdFBsFKhpCtXGd9BLJAoXUShmJIw+VIV8lKYGXX0URAyc5kBU0BsBTg8t4WpzQbD8dooChYUHJ1k/0NzccbG6upC47uB7DSP3Xd3UHjL08qNJ6l0URcf/lEn4acJJgH2O4a64vmK/J6teaQMPmUU64VzQ1mQhka961WtEzIlwWgkZKaFMKjjfj4NL/JWFaZfENde/Fu7DgHj44fvkvn37cZ7xWSakjDwYOLiI9qGIq5ApqCLv4sHzjsORtaR0fA9b/WgXsvtwkweA4QCkJcSZx7kW4mV4nd0jtaLwgxnQQ4oBxYrKBwbTSUXlLZbZ/wdObugdPZvA6zkUef3F3c7hN+DHTx2es4Z/PxxNrdzIi4HLvlBFCBT5lV1dY8eEjM1v3v5NIwiaSCmXL6Dgc4lky5/Mx5rhpGsm16nHH38CbtEq9GkFzCIwlIxJz8BSIE42fQNTQAWhrW6M5yd4BZAgWx9E17ScedELrjMnxi1Qsvz9jSZ4t+QosS602QMeB2AZXTykg4QFbPuk04S0ZTOS4QyxRUKHJVp5Qa+QA7YRvc8yxB2Iizd1Nd9rft4w+r4Nu0zWw0nJB8DYPt3L/08XfgaBI4ne3O2OPXglRzbpBrhryv3RYmQKFIvjc5ARcPZ0w4YtyYtf/sp49+4DnAYBeWmiUa9rqfJQxY+D7oDTwtgiX6z25OwQLudnkjvDTsDJwbOQbxoOCbuaN2686TeMwwfv/VC12icOHli8M446oBghe4Ghpoiv96OKgMHKIsA3Dz7Pd2QGHOVGmOdIizDRjdx9hmnfbejhd1i+QBrcYOl+0P00GalhGXfCVmRI0Fh94l1Zxn+G8DMJnAGYfrfjlF8GpUN11sAa2LWTcWnmD6qjwRGqR2/+rd8FXs+ms7MzqOIhBBcZg/15s9M6ZEptBMLm7GwJiKY7CnsgTLa3g22gXHABakrn22BDec4tmsePT+mTk6fftbgU3LUwfxw4z9WCOJcHrESuU6efNvyBxcXOvYAm4Es2GhNC1/EeelQxjDf7Onl/B0cLccqkkigcx4CRFXHculpK/yhi7KTv1ag/fmsvxz9byOzPzytUahd9AhCQaKmGKs0McacTDk3InGnkx6J3lmWe6qeB8aViFQo3mNRqg5HnteJuFw4H22t4k5HT8I1xoJmJmc87euiH0rAsuLpaAqcHFNkHG4GwUziC4CBKVeDRVoxquWYG/q73+57zCXaH0iZA4EwTqhAXe2c7Tda2g3Rx6VXOjo5gUDmplv1lUJ10BYVdjhurD3Ikw88l/Mwa/oPB96a/lXNGXjYytjGsVEaiVmMebIRTsUnlODIKDofqgrVE7MHIDlR1nd1VqBNJCGkCg3HEbFSJ2XWJXAMCIgBubKXgnWkMjxXazqnIvse5P1HGYJR08R4XuFMgXGsVCHzN2toVmuZf1m0nj7AhC/dCiwE7jMN9KrJBoKAvHCklA2C7SUYFptSCu/74H1vW0GPNxuNf7eXu5xN+rgJnAFf/Whzlro3CNAxj9uZDmnDhFVxzGC+8z4KgNQhaR8bovuuox3TR63GaQuBQNZnCqVIhNJbGE7ibtk2lm5ZKsuniRpLGMo48XIRhlDHikJ5yTaasAoGcSmNkZCLZsD5/NZtSlpaDR0DnoOVsxswGe6KAECd7DxSeNiczpqSKkQWy+X7OVwqCRXpyP9fwcxc4g+9P3VEu1x4OI/9iKXxkEHSN7RCotgAKCJyeKA0YFDuDeytRitWdDV1JLDWby2/gZ47eBvkbjmwGMwxfgnNALLARwfVms6WyIWx2CrFxUZBrx2aplM8dOfzkFVPHvS+HAcfFeEgD+TlrD5fdpLDJY1GJkBZoOeyPZjbqT74XwqYv/wsJP1cM/wlBL9fOegucGlsXXIfFdKD1NoqABQ66wLEwwofGe1JyfAuHCBD5dYAsWwpj8Erh4B44Rew0psvPVkXlAxZ8aDTggYM0Ccg03A5bCrnHjQ1cBjGndjuIkyAOV+lHHMRPyYJAHOv18pfpWzD+Lzr8sgR+KpSrF90GDQNjAH1MfRonyKWU0UDgMATPqk7NY+OWDnxn0ynuFfBYJef2sM0EtSKrERbiGIgDVsMJsFl7OlfjT0myWYPImhCHqk8nlV5rHszHxw8P2q6rxuqeT2YJ+yWFX7rAGcrl814uNOvsjNxCj3sHW/7YIUEvkN7iyZC5Oz+Qzl6skwGSRxzIOvMIT8ZjNypZJM/7+EtPlS2Q9J/EA6ure77Gu34V4Vci8B8MlcqZL4FWngFJwOJpoIomR+aAUfjUY2IsqQqkyQWECxxtDs0nmrATktibtRSC11PzWV9I9WBVsxX8LfYyJ81VbrLx6xF+5QL/wVCunvUReIDA62wtDNA1shsJ6UpgdQJV5RhvBwaWvlXCsYq8F9hOxsOBRDloNuckhnGj/sR7ek99PjznUK2e9UMudaVy7tsqlW3/+sTP58Pz4fnwfHg+PB+eD8+H58Pz4dc9/Fo5OifDhk1/8I5mqy3jKIK3yeHIgaUkV2nkSFmEbMaFng17SFUa6mw6tG24loc+NjfznR9sB/i1Cr8Wwi7Xbv64FJonVcOTei0QUkvShMttJJZp5txSuc/dvs3+4/vun/s/0oRTObRIl4YPn94bGRjyJibnP/X008dEuzXxh/A+LSkN1+QyFEFjsL7y3/7Vidf8ysOvSNi/a1Zr3c/ncq7sevUY2usJUe/o1sauZeV8r9NOdC3W3vzmNzh33vltd//+Q3ldz7upCqDdbBi0I6nrnqbJ7pmnn93yvQc+t7q6Kur1RuLkz7i11ejqceznpWw4QlXg2ifIqRaGwcHf7rQf7kMCsmbeX3boVctfYqj2vejDTk6+UGpsz+Z8Jva0yFho/bGmZOzYNk9lQ8ij0Dfm56es/v4Bo9VaMYAYGvt8FbvQUxVbphOF4ZNvt0y94IWb/qDVcm+PQyWLhdmPhmHh3lQIY9PG8lvqDf1+qadKM2r3aZp+exTOfwxJyfpGf5nhlyrsSu3l75PZyFdH0yVnevgpd5WSkvvUV5K3vPWPgBKxaLVbWhQl+uzsIqBAGs1mE9ppA2lKwjbynEoTs8UP6pqMjFgXHDtee6dtcRUPx0BtMdZM5q9dWEzusYzuRSOjfWtcx3/Bwtz+iw19+JuaVv62m9t2AQroXqn13RbHz7yB0S8i/MJhpFJ5dW/0FTfiEB1dKhg5jQu4y16jNVtZhZ5IXUsKuWICqE1+7/d+V3z7js9/9JEn0vf5XotdW1AKTdey3WcMkS+U2MeYdFqcAc11by1uAZYuLC5pjuvqm9ZHHxoeyYv774/e53Uf+zC3feGU7na7yX55jnoVk2smxBOP7xKex7Q5v+e1H/o3WXp+geEXJuxK7dUfl5wolTXoZ7vrQaizSilOfDXYSwP2wM4WHpzEyjZ/IAp7XTRD5Jy8yBXyqr6yqrhTAVuwGc/B+RT3xRzBwF5g1JE4jbP+5F5Hgqb6auqyesO4S6gDH0i41ofOJUTWvNv39nzccXNC1zTR6XB/HU24ubwI/K7YunWDOHZsTiwu3PcLk8nP9cGVyk1nCE17iRB5U8q01+6sFSFE/E85hoSrBbGdmhubcvE/KrcN1sEudHbBsBudy0pwVQmpgOmAGM5YihGPRk1LuBxnuVDmUn1Gs9uydN0w8QCDnb8GnjI0ZFw4N6fuTBItKhamPxwnaz7Q7UbtNG1MGPrSW9et3yDWrxsWjzyyR8zMTouhwWFRKhWg4Z1syHEUh+LAgX2isfrYz13oP19h1176Ns5WQ011Aamu7Whc3EAPgjr0MhdKGftSVjylab5UrL+QtzJ0dt5CazmUypW6socHh6nlanFhMYzixAPgeJZpBZZlRW0voMgN3bQcaLgLtXcU6AkyIifG9DOHR/M7nty5E889/U9a7e9+UjdPf6sETHndh79sccKt7M1kQaUQhmWCwXCrRSk2bVwvZuemRafdQloTnNPx/bltif6PBarWzxwqtde+pVK5/l/bdj7herCaiJRhcY8dWw9j7lPJbWYgMs2VmolsctYZF0JIs24w1H0uAKPLDRu3adXKsD47v2C0Wx63bORgKcC5rkzL5IwUrnqQcMm9GLSD6ynouqUVTuwIPjufPvn0noNNzx/+YMc7LnVj7dui4JHPcGhJsXT2u8895xyuvozDF5devgO8vCU2b9omJifWAEKOC6/bG0TPNREGhwbEho03ALp+fuFnFna5evPbhVyAwBrQAs5rDCSEIbjEVrfbVSKtcAQsEm2LoYEBsX3bJsRihy+HkXHICMfRM6RiFfj8ilf8hrpqxw2q3fZVtmcdUsiVGYaGh6Vh66goUEmcdBxXFAociizE0NBoeu01m/51teq/qdWu/bs0zWbEScNU8qwzt5ua0RZR1Aoff6L+pzpHqCSR+NbtXxPcQHr//qeznf+452WpXOGE82zR9NmZGTE9PS2uuvp3VS53zs9F6D8T9avUXvV+TeMw3xaqnafFia4nsYImcyvcFOwBRAIGCzUc2GvEYZjEK8tz0Mo6F4JAHFIRroakmW4+r7dbDf2JnU9I3+cwE5UGAJF8Lh9fd801Saf9yCfPO/eGbxw9etjAc7hmlgkOaMRJpHFrxzSxjknZPqfesO4BhiRKWclAf/NTx48f95LYulNx/x8ZGVfuOOfqXM7O8Hl2hptAC5HL5TKmwiPmjt6JEoVSCbXGFEeOHMYdSpjm0G1xNP8z0cSfWtgDQzd/sFbJqa7X4LR3UDqPY6fh4XFwToxTHFqgZWOOgQNUY9I0QEEbeFlHIXBtF24fFpqbt2zRX/Pq12jHjx8TrWYraTYbSRhy6LAeR1GUTk3PiOFhZ6ObH71vz57HUU24ApBmQCZybGxMxOHhG+eXkoebLe0eAE+iG26aL/ThOcE+JUf+BhiMUg+gBIl+bGrpnmYjuA8G83JSfkB/htvlcll4vs9OZDpUIgw4XhH4DmbEOaMcnhKnnZxQ4bd6Enju4aeCkcHB193yxje+PllcPgbOlrCByMWR4+gmQCo0CJ4yJz9JC7xPdkUqPdT+EG4f8uHBUcxb0CbXscxcnIbOoUNPGXv37+Z6rxEyR64I8GQcEY2MrE2vvOol8aNPtP7D6spMCYXlqjRyFDeHZud6KiPHSc4cHhzyUJWAPX5EqggttddMuP967YT8WKqVXCX7LCULerFUa0VJHLaadeGA7rfb3J9YCk6GZW3jrDjUQnj33AwjAvxA05EgOKyoARv+JBPATxmgcM8t9A289J2vf/0/126//W/NubmDpiZ0ICOX1OEMYA7BHoPRszmKKdJBgeGkcH8tagqEE5pKNXC/aV5+6eV6HHvigQfupfbHxfJIZOqlqF5vAe45Z4qsD6qlFEc9mbruAIfaMJht4vyJYW1GZJpmBJqdxNkqFVLCJzJQHfAeB3FsaPOBd6VqDVfATHxv97ttBxoa+RBiumAacnDDxk2AimMwmvTeNZEDXk9OroHNicXc7Kxog49TSJzyw11gyVwCf++fQts/Snk8l/CcYKRcvqyqRHX7008fBp45oHQcLpyzock4uDFpmS11avPmtfGbf/uN4cWXnBtcd/WV0fr1a5NdTz4Ow5Ste2LZlmlfcMF51sT4WnPXridlEoVpEMSxbdthAGSHXOCxcP85MEXJQZupNdDXj4uRtf30Fxi16qhcWV5Izz6r9MY0mfmNVjv5ew5rk5zMmy1VGxjbtm2XQfjUez1vkFOsDZwXhrn+733v2DVccRLPzBumBcPoCN9D5UNRjYxOwkg3xDVXXgTu3SeWV1bAw4fE6uqy4MaiEQpJ0wkt1WuuvPoVtx06+OhzwvDnpNmVvtf9Xga9UjcnxzfkFhcXc4G/kOO06N4o1CCBK+JDEwEDqiM1CX5sJ319Y2J+ft5OU/Bi5efxALeQL9lr160Xe/fu5X6ihJuOtIpdQzrg4FoaJV2ZKh/8Oc4NDEzkL7roEvOrX/2qC7sodMOJhkeGvM0bxpNHn3hotbG8EqTSSjWtrIEPOrYd5bZvq3xgfmFRzM5aX0FaEMD5RA40xQfn3vN+QgPXuKLgXTAbjj6kE8qN/wkhl1x8iTh4aJ+YmToCneby1JnJEf39w2J5eQnJJQJL4Xd3P2sZPmvMrtSueBvoHb61s9/Hpg8I31/BNyirZopt27bhO6fbcCwfYdeHgnalH7TF9MxBeIRpRql6L4zhMDTU7j07kVmO4iWB49hJCBgKyjsUUSRb8MCGd9cQf/v3f6mnKdf4a4t1a0eEbWvinnvvC+orPAcw02iQSQuBtbEDQYlPNOptaHNBbNxY/n0pCgru+ntB9/FCojQnIppieGhERGEsTHy/5OKLRL5gId0dPPsOaHIEegjdyFCbRyqWlhYgZ+QCPw3OFHwO4VkLG9Yc+GkbmqzAskMlsmmNAcdGJ+95z5/GQyMjbCOGboBgpxzLHiBJCeKkpIIGnET9ssuul695w5s4XC9R3M+GbkrWqME1K1I8L9KSJDTCGNChWThKmmEMyDVrzoLzjjiK8ALG3FoC4/MBNIimmbph541tW7ZyIWXESXVObmh3wtTzRz4bxUG0/2D0hZGR5O0UjkqnP0wDSIEHYB/cvSSzEHjWvn27RbezBC1GBVCRWFpc6OE0FAr2A1Gg9eBR2WRkaHu5VBVu/iyWwrMKzwqzK7XL3ye1EvAz0LnGIJcsBUoAB9saZ3otLs6lDz7wAARoxq6TS5B4ziYDAXEALZwB4JgqLRlTU6t6oxlrmzduEFPThxMNOoTHx3ApOZid0qbCUAGQLpB06A48TX1haR4Fh6eCTeOIoySKJ8fWJL6fgotzBKatLS0tgQpy4yWwdsPkEqnSdnUUj8cShyWYvYzbOUL4gmvHUrg0dj1JQS2AI91OG5AyfisKY2+S+ufzGvQBf3t3WSBdOmox29upVyZqDZ0r36vbgCluff4Twz8q7Ert9Xg5THg6lzkrpPcoXQgaFA5E4Zprbkia9Xo8NDwexZERt9tc3r+C5NGF5nxz3xTaqDk0OGlcdtll2sMP3Z/2DU6AGahYN9IoCn0ImgPg8SEhFwgZGo440rxyx9X6wsKsjCMu48+tBrR46+atYDh2MjBYOG9qqjMbxfD1UcqwGeT4hmPn9O3b9NtmZqaa1Ur7zVGkvlUuL7+PO2ZLbfw2w6jdFQTLV7L1gO0fPOg1kmf74NZRtHpVkvjnZ+4CK9wJQfN+Oq/5fBGQeSbO2Nysjxdw3r08jr+/D8OPCz9R2JX+l70XSgHt7MDJ5SSllqVp/aBV1FYuKzQCh8WMX/7y3whzhUL80IMPQbmYOA7r5ZQPFkxs6VrO9DxPm5mZUa95zeuTb95xBzeJDn/zN/913Gw109WVRSSac3PygKjYQvIRTxr9fVU5vzCv2EyKggUHL0Wr9SCuN7vp8WONGRBqxOHA+A4XHORGeUaxNNQ+dGBXqht998dx7pu6PPLuVtt5f5xY34HjhQJNDcedvDeO6ldkcyR17jRii0KxKMZHxwS8VpSzkbX+0cHBn54woP2GCUaC63Nzc5m3yYKKs7lZEa6xI+JH95j/wfBjhV2pXfo2mWYb1EEAXU5QsqUawCe1NYKMR7g8JNzv5TBXdMPDB/bG0CbQNbISMNjeKvY2d4WdHF+jJ3AKOh0v3bVzd5Rm+1mq8LHHdsatRpz+1m//iXbeuS80PM+0FpembGh4pqWs9m6ukIQRADQxYQi48AseBGUGPKFAuaiXjyqM9KE2vODC0Xf4neSRVic8CkwNgbehYea/BTuAWkHs5eLvRfOySze9r97g3jncJVbC2NpifGJcwHPN6F3Xh5dLJIRm4z2QBsQgLWj0WYLbgtFIErM5j4uCpvbz3iRe/YnC/vEGUmqwdPifPRTvyhZigdGCW44S13/nzW+gQWNXYFJfXIoPHdgf9daNYuo4cZVrQCmjUuo3+gb6jHKppINC4SKXsEjBNYAbBm1cnPyn//gXqevm5Mtf/iq4/qOoNf1GLjdovOlNv6+//vVv0rZs3g7kBtbAd4EHBLzhYjPZ0nbQQk71Cw1dRsbMTPBn07MHoEBsiIogRgkjPP35OJr9rJRFpC2PKmNrDz30gGi36vAVmNEUWtqCcdwLjZ3KODUcTOByT8i9oxfYzg2qim8ntb0HM/0Do4CXEpjL5pMXnjE8o2ZX+i+4QojSEKSMTMBDzObGAXvBKOgp2q6bnnH6WdHup/agJmvRwtJy0u62kDnuQc955Q1opmadf9555tDIkDY6Miinp48kreZyXCgVoisufUG848rL43PPPQv0sautrq4YjzzykLVz55NsaDbimCTWEODJyf33fzeamZmOkHlKD7mDtqH+owqbuVzZDCPQEdT70ZFRmStoE426twI5Qd3MqFiZCOJk4q90fe3fuM7MVxK15qt9A+0Pd7qlj0ax8QTKHDw1miTD4JKl3ASfXBp6Cu2iNlM8FLYGYbo8e8Jg8mDoFQTd+hC+GGtJ8hP6NJ9Zs+P0LE7817SaJrRhYVhDeE4FTMBDXczHwODknnsfVtke/0ZOi8IO7s33aFe2YrAm10yOpr/5m6+LC3k7vvTSCwAx3CWkozZtGJZdf0Xbs+ch49D+ncb4aJ/+u7/zm9r27RtU11tOkzBIdIMLnav40KFjSb3ZAmbHGteq0lTX0JRP+wFWpMnBoe4b+gcG01w++Z1ydX00Olx+WbU2FgvNhXBGUq/1wJeisFGE51rqdLqgagufWVxsilZzP2wReKlReYQU7yQsZ92imZB7QqTQewLl9FUTXiTX8CZsUKNpXEkhTTCZXuMVWwkdd+uP1e4f0exS9fp3ZaszcM4Lu7eUC+bkID1dVFs3lVoehSvj5eUGqmWXy1siSQbXF8KbQ9SAFII39Ve96nUSmKj27nsqPe20bfE9d90Rx0mQLM4fV0ePHZLAd/3I4f36kSP7jJWVRWPb9i36msk1cu36dWmtXEibrTboGjxSqhrbPbjJaVaQvmFZtrltq/6xffu8P+t0WyKJcg+trK6CkSVzzebe3xVq4M4oiqWuj94OiEflFEYUzlzXaMCoaWs/EMX1K9PUK5tmdWcULV/ekw5bYugWfB8+etz6hPZGibBMI+t8yK6BwfSu4BeI6RCco5HhUbGysvRjjeWPCNvNTVzLljtAL+hXmdUVEAuI0DrQbBvFynmMJJoc/QX58gZUaVRFHFyjT9NdtyxGRyfUgQNH4umpxahUqsR9g33JoYP7sin8iM/34h0AXpEaK6vL2szUcTk6MZHefPOL4iee2BV1PC/O2XYCJkcMhWeZ9bJz8RgTbryxtNC5M828T7anw2iCUY9NbDpeKvjXKLV0ZT638Wu4AJdr1yf7asl1YehBCGtuw7tlqaRd2e00B6Jo4XJqqWmZwsYRAQqYuh4tpKBxnBCpDtbi+bQFSDicI2L65OSabBNoGjV2QLAtJYsjY/GD2yqeDD8ibMddeyNpm0i7xvDwetludxkflI4dtb056FK14YBw4YVsOUkTUu8JAYKji808AgLio0enwkajE+3cuRvOTlH98R+/WxTyRSNONHPdhvVWu9E2g9AHJEhZKFZS07Dju+/6XjQ1NRttP/20ZLC//aZzzrns8eXlOaPVrtOPBusg149ggckuQu5Vz8W3I66TVMgBPnLBtWPjo0jzwvVBcPw6wOmudsf+iyR17s4YiTS4c8hVeGfmHbKnfc3kpKhWS2JlmcIiXiNbUKRTC8ARTk6oMdtI2KbS399PGYs1a9eLhYU5FAb5Nm+jTTEg7IVno9kbX6RUydTkiuEHxCi2dUKbU/rgKHowUC5LhKSi+Nl2rWykm2v0QeDUcjiLwojTJNvXhFQtwrVkaXlFPfro4yjACeMFF14KtlWw2p3ATFNNs8y86nTjeHp6NqzXW+G2LdujNZNjCWjb4w8+dJ++sjxvqVSzUbgWe3ZYmtAeepxcLg3qCPzSrMjN5dLFxb03dL3Bdy+ttB5aWeo8FCfyCNxvUFHeboHMFMI4Wryae1XSqBGL162dFAcPHco4cwYdwsoapCxOVkYlJk5ni04Sq5E7epDdrpdpc73eEEPDExmj6ZUIjwTCXvwgvvxQOFFevVCpXf0pCBfCKwC85kG3+sDTDACl2+V4vFR1qNl4oW9C2XNKWjmUIj65RQDgRpjAWMdHlfP6B2udyYkJv9nsQIhT0u8EljB11zHNPBTGbbc7Fj1miA01hfvLwnqq1Mu7rr927URy5NhBLQxXbWizi5LLl8t9zubN26yndj8u2p0V1LLIQ+VCuvQutDUYGduQ+t6eLwfwArte9VaRdpCuBMaG27WYyrYr3e2nDbzz6af39ao7REdUphNGrD75nY4O0A3XKXRqOfhz0sU1CBvXdVizgYFBsbiwhKuEGxpJHoiL4yT35qfvHfwh+f6QZjv2yA1cOkLTizB4HqoR32BGtVot8jptqDMXeSmyGulJ2oJWcydRTvbn4ouZNVFDg8PJP/tnr4vAY/HWMDr7jDPS07ZtFYeOHoPTEppRGFt+yLaVhPhOSwOVy5a+w/1aROK9tLwEd6QrE+VxOQ1of2oZhmVu3lR9i2WLC2x7+AE4GXECitc/OBxt3HhaPDhQ/3ICU2CYZ7211VoFT/NAI7kIAXiLVRQbN/T/4c6dHAFFwSEb0NCegDKR4u8JnIZIqN09JsK/hAV8oy/F34jHDUVBlpBdOj29QoFfgYOFdJIakjv8sJNzStiV2pWfRALw3q4GaodCDPEjik0zl82ijSLgNIyEIcvalVffYIBF4MkdsBWOmeYCKmBnmkhf97rXx48/9kj02GMPxrOzx9KZ6UNyfO06/ehhCLvL+elcGYbb6zIPiJMJm+sAmollWgnX46VZwIEcAzIybzIBzkttYPD0h5t17cHp2dXYMkvx2NgmKP3hjy0vHrpsqT76zmYz/43VlYZDEwaIQ2HCw5cuRJJPl5e1e31//hJmkcI5Se+yyo3vmVHMxHriVO8Dt7JQ8IHPHvfmLxQWjt4zeOC74EbSHClAQTPAqvwDYbNYsmCaRVRH7tKjB0kaAj7sQEo7hhIrL/AhHB+4adjvfM/b7Nn5KXPLlrMQl7sCcIWdhGu0BuBYweDQQDw1dQxVL9bhJltLK/P2f/vL/2SvrMxDaFyxmF4pe1WyDesDqbRQN41kLYzUJZdcAuEqYjNsQGJLzTFBI5Eb1CjUsAe+92Bw4OCxIIm0KEi05Pj0spybH3zvSnPiw81Gix6XjTxAyIA0WU7gTP2RkibnZAes15QN9BxQYOBgjwu58kkh97SYGtlzbLiYD/QHlyjonqh4HyHDQTy2n/M7z/Eec65XCLyX506J9lQ4pdlf/spfXrm41Ern5roQuI3DRLWm4wYlT/BT5PWzzzrD2LXrUROeB7jxgtbtcnV37gTCRau1eGRkPN6wfn161133MG/gGFyiCAwlzRb4wndQdVZh8ACkBeqQ7bsQI334rYvVlWWt024CkqjRrJMFwAjbzel2aAlyj/s1GEWuOo1nAENN09EG+odM1BouEIM4qUZbkHNLamlp/5VSDt7BFSFy+Wp9fNy+fmJiTJQrFaGDcNHzY1NrFjKZ4TVUfHynkPmDKEGDSC+ThcWyPAk3PYESfrKRBIVeZB49sf5Drn1K2HfdvWfH7Gzmr0a6aUUQKKTCfdshINnW3cKE+brXvsa6//77zfHJCX3v009ABNlqkKjzmRsWRZGXHDhwQLXbbShTagCCrJGhQavVWgFdI0NjornsaEghhznHjaB9aalUVosLs3q324IjlbLVz9I0LtgL3ULhQFvBiPAO0CHkniMqISEYLlAUGDdzw7rklo0bqld1urnvgRXgdqmqtbX1NJ26MU0Hvu64TrRurfeJ/r4KnI5lUSr2OnU7YBRdMIoMn09hePYLH/zbYx78ZOgJmtrcu8bARizUYhQOOAVKKbMHWQHALTRHf2isySldN4wRZeoxNMAOHMvwlPB9KB2ET3ZV1P/lb7/Z/s7ddzmvftUbHNAzDoJEXBRFtj9kttC15wetYGlpBqBF50Azrr/+hfbCcsvhgi8QAOKwv4BOCLdI7/qBN+/bdhD87u++LsnloPQqgEZHXILZAed2bMvhKpXUM/bShJA53pP4uhUDj0I8LJKwJebO3d3PPfhI4/MLSwuMC+2WsrEy7XY7LWQQb4sj7dixI+KpPd23z8wGH97z9ME7du58DITAzDhzBr0UMgSeQUYGIxyQf7IAKDzqJbKQCfyksJVwHEsUC3DZUxRaxkSI2T2Ba4CrHwynhF0o4Ea9k/idpajTWo1AXaM024gNSgrt/o//+d9wooq1uLRo7dn9JJ7CumQp07ThGehwKoDDqQTuRBzipDZs2qpZdtEAveAOTaZiV1pWQFyMHme597vyw/37d0e33PKOpN3mFlWdjH2wTTsMO2YYdvVauUjFRm0AscZFx9KiYs6MTTtNR0fLcttm+Se1/pzpd1cseJS01NkyaCFXJIVQ/ODxj8exaLY7Y28nSwGXlklsPxEntc9HuMAdTJAXHCcE2IM5aCq/9wTdAwCQGwiaGtwLjKPDg6yLRpNdaWQ5YCSZe9GLR47u5s/mjyycEna9PifioIuy5PiLJmpEtr4frvSsa6fTlAcOPC1v/8bf4S0ZW8DlvNi8ebt45W/8M1XMVXA/i1xXuVxe/P6/+j1x7MghaYIdVsp9Mp8vIA6fx4O5yPwRoAZXqacbnI3NwT1chojjBaHIWigvueyMwV4apNI1S2mmo9au3aCq1QIgYVbUV/XPrM4fRhwuMc10MUBQKFKwGwgTmpilC0gGw6YZeanpdqLAEwcGBrIhCj0t5UFBU3cUztuZgcwEl4F1T1SZ/CHknnHt/e5BB+Mj4Fy23juFnfVlcjxNL5zC7Fx+ww7B9fGAB7B3fDrdaGhj1xwZOd245prr9NnZBbm4NAMBEUh9WM1c9IqbX528+MWXpJde9kI5NT2jLy/PQyMD84EHHzSa7Za2bfMWefqZ29OFubk48AOuuEUppxq+8CV4NaShsb7RKLLr7YQCRKku0/jIkUP1OOECiWAkQKIIbI5jVibGo0+NjJzx9YMHdrsJjTGiFvLVJAhj3JfiHdzYcc3feJ1DNxnmyNeTpDMYBPtvM/T0ck0Gl5Yr1kWVckXMzs2IMGBBx/CeJ99tmZW/D8P566EBGVj0AhkLksXUZiEWY+ND2fBi7sLdgyFqvgZ7UGPbHAJEq1aEaRc+G/iLt584I+ARvWQj6N4ZHCkGTETCudJYphIQgmls23a+Vi4PiJ07n0yTyIexygwcp1eo0047A5o2rlUqUt+69QJjeXnVmD5+TO96XY1dTjuuvDa96pqrUO3dpK9vKF6G2x5wsXiUJQ6oB8eaZh3jeKcO0m0qDQUOKpnECpKLgwSsEuyYiXegLo4O79OYX1R3nXnWeanvd6x8saj6+sTrpWheE0TO3Y5lJbbRWQvHoClF7Ruw34bU3Qju0rX9fQNitd4UlXI5Gx175PAhCMm+w3EH/7NU2d48qA3V23WjfHscLl2faSy1oidRBBYBpAlE9LP9eYjTNq5TXxJhwutiJzASnnmeMLAXx1E9M5KZsK+65rfeFnjw9bt1ZIZL3ncATkV8UuOUXG10xVO79yYRQY5LuWWrkbG7kRbX1davP91wHN1sNpW5acvp+u7duyTwEfREJXNzK/GDDzweP73naHL06EzaaaGqZ73u3ITThhfqGK5T0tet2y5f9OLXpnuePpQkKSie0uNirhiHUbY3MZSG7S62YduuCZ5sRGGk7d+3xyqXi+lgf/Ce0ZGRvMedseP5y9euK1xpmN65zUZ0p0o7sBkJt4tGnMWr2J5B5sG9FxYWFmCZfPwM1kPAd7JWSVDVjHoKzsEs3YmbG6nytxL/yc1Zqek9ku7F2QLtLAhqNQvDF2OjE9n63XHM2oKgkiCOmx/m16y4KrXL3892X+AlDq5YFqJCDIDOuuA+XiL1frwBdkdy804YAW5DI+jouPrIyHrtphtfpEFA8q67vgduu5x2u02URBtxrATOElRBR/Un9aPnyJZCAB6XI8pSwP3m46TXFGDA7TNS3bZVFAC7YdDTeAZGs444NmqCrV1x+Y3A6la666knUc9TsBgrGRzwP1StVEWlSmq3IuYX3D9eXDxSjmOmk5uEuqpUKm6olLXXHDx0+ERvC4kah0GcDCc1NxaWU/6vcbTyainc25Okdf3Jm8B0cBfug8A1oyZQ93iW0sYHC4MTpQpiafEIztJ959C2I7A5YpHxM8123MpV+OAsInBcrps3jKLiNRNwCkdZuRwuyilbEZgVWQFbNMmHjCAI7fn5WWvv3n3WMnziiIv8plDOFECqi3DL1i2RD6z2vY7iuBPADzsk7LHxNVYxVzDaXQ8AgrdnzWtsJNfDjZu3RK991esT3w/T+flpXI0Rh7xLWdOzh435uaOogXByZRBzCkIc2V+r1DZ+Y27uqRuU2PDWo0efKgtoNJgBDmlp0jLAtv4Fx/XV68uo6hvfZVjVr8fh3A0UcibEjNKZYmhwEkLUToOSUIgbsq4yFACpID9z7shbLKv81TD0Xsi4WTyaHSSw1jcsWu3evvNCFgBV/aLdPn5q5GumXfCyoPPIi1bTpTGJqs19BsiLKQZ800m9kC0F85PxXRNPs6HlGkAl0menj1mLi4fNGJy3v1bSLYsvj1APZbRh7WiYz2twejiNDiyHiwxDCVrNVXNxecHaunmdedppm5EODnxkc24aHTl4MLzvu/fBwQvgWZIt6LCnIqOESeBZKvE4p10jK86XinC/kihOorDTboupqUOIgMvSRZyqKc1Ba+36vrdbwFI2I+jGxPvYvafSblSsnPEvbfDkkzpN4XW6PmpIDd8NMTQ0iXxwaKIucoXJtwLX30Lm1OnOfKmH1SwA1lOyDyAvYIbNtlRSKIOoN1agyJtOVZ5M2MgMTmji05/9M2nbeSoRnA9uhEoqhVso1mz/Xw4t4xDEFArIje6pbAlYMLQ8BdCmHS0MW3J0tE9atqnisKP+7hv/I52a2gsa3kDcEDot5JVXnq+1mgtaHDW0fQee0i6//AUyTbsqxlGtFlNY+PSxxx5Ue5/erYDo6pyzN72YhY6X4UCaNO6iXhSWMYoKUVXFwmgaBfu/NDw6LmqVYUgAWin6cd8gdLZfNpsBBDcGht8TDv28XL4Y2ebU/7Fhw/psK1s8CFdiCLIlZmemhOe1xfTUUegFZeWIbnvmi1538c88v/5nPUDg/TxQ51PCiRSLsAG9dhT+JvWjOrBQeqEn7JQ70wnxpS98Ja1VuKkal1TOZR3avUhED/gLXGNPEdcTNtdJ7hoPWCD4IRfZk1MkMoWxBKNI4PaFWhLifjAchX94kQy8RXXnnX+Ld9RxdJO8q6WPPPwg3hNL19K13/6tN2ob1o2i9D3ER+HFLXngYP3vkMEUBJn7SiI33DuyouLYQDX1Zacb6lGUZN1ayyuPfLxSqsAzdKAMVBCZrixX/mzv3v2oH2yVc1DNzXJj5al/c9ZZZ2RGj0MXegKiYHxw6EiUKy6yhd+ZsChwF4/ifM6sHQTHyYBrmYCBgimNIgu09yxCSzYg4ERgEYHCTN/nuIWrWh2pNWHbhFjCHTRYClyapBuAykV/sz2TOXTONvr7+mHdAwAMbiFfkgkgwIrh0MTAxaTT4XZWsKkaqSTHWNPv1gyVjf3j9rYcUsZhIGY8Nz8Tw3rjUSR7gdz91BMaaBM4dwSVi7ixJ3KH/0y9gg0BLVSpHeu6mVqOSxMhtm274q8PHnroIhDKopsLrlJi9TKhKvcAXrK0pWnh3ihavDQIFq6O49UryaR8PxZBwOrO0bkpfI2JjxpG7n685GCnPX92TyspPOriiRZCHAxIw4lzvMbCoIBxZNdPepFIfbz8X1Qa/g9+z4TN4LjrruQ8Uak5MIirMeopm/oocKguN1Vlu2XWJWVCQ4zzL3iBPr8wB4zy6AThvjQGrLDtn9qNrOC04GgqDpDkWtZ018mtCQWAIpQaXssWv5hNeL33KDk7fdRIUg7aBDfmPBjJpTB0amDKyUxB2EaOkthx7HTzJus2oUp3t1p1fXp6Xy6IrAfTNHenmxu8C7fjAfbRbkCHKI11TUep169gKx8VkUIjDeTRq/owJEYRVI+7BWotwyjcYxjFu+K4sYMFTZmSiVC0PUEzULAUKrPCgukVQO8csovrUThzNb5wzl8WNwuV2rW3wr3B3Vzg+iDu5s6qrPpZZrPP3lHHI4bS/sHhdHl5iVCTiAxuuLNTDsqLXMCcK0kqie/c9xdYjAThcJERCJktPOA+eBcOlAOeS+YEj5W7+uEd0HzchITjMBPXLafV6mBqmiI9duQppDbgnEogWx52AnGyQT1ZISKBbL6lQcefrCXJBoWlbT3+YU7lo3DZdcZuTMTBP9yS9cLw4PcUrvqa9+JZmucdAz/GfVl7CO/vxendi0rH31lB9dq/e4LmeYIs702F193HL1k49aVSe+UtcBqg/9zCex4WkFtCc0emEFTQhGNgcnCznqo2hG2hKtvcVCjAQ9kaB+9sFek3wYkNgjvu1+xcoWZu2rBVe/yJ+/B+bshZwL16AKckLOQq8djYhDhw6GnN930Lmos4utUbjszOZBRGasXlajlYM7E+LFX6wnKxmHzta38JkTZQyyxUQxtx2D3CYXEoNJhZCCKGpgaoJ3gXcAD8fWR4S8f3n/q3oR8KDweoC/QBSWJdOiFotm/gJwKFdkLwCIX8xnckqlujwwxxQbSxGfhLfwAlgTxYWIx0SoynQlYH8N/rHjp18RSM5PKTqC4qVGo1VCl70A1qIQSe+aHMEISOzEGaqeJkLjspl/ujgYHhcNOmrdHUzHSsIXpW7dkvCZV27KK9uLxqwcXHe2hTy/EFF1wS3XDdC8Prb3xJWK31x3v3HoLDE8AnNE3DsGyIC+8ClRE5bXJ8vXrZy38jBouAjwMpsVsfqluv15kZqL1koVqoFOyhYZcb98eFYdEBaXoIAxnm3EKkyaNfYY6brRZysflWcOYWtB4FEgwhz2yqo03BHbgLwucwiUJ+w+8ZZv478KhzIAV4dgyOGDrwfEF3vUtZGD1BM16v4HrIyIOiRmGhRsTR97vGTgnbdvp3oNxCNjBBg1EV+aEDO7NNJDLeLaVrgFNC5UL4NVq8bdtp0dq1W6KhoZFodWlJdTo+3kKMhrA1w46T2IwispEOkLqEZ1bh3Kjwla96VQiEiHc+9rjqdLvSdbN1QkDPLStJlJkqncP3IBgn6e/vgx1Iwv6+WnTgwO1fXLP2sv959OhRYjnSZMB1h4YrFi4hjn38RjLYPxKVKyNtN1dMi7lq2wu129sd7Vtp6t6Txl0H97d13ZkGLj+sG7mHLWvgjihauZyCct3RPzbs/P+EV6tB6WDMUxBohyP7x6Kg8y+SOHgBy6Qn1N5nr9WPmM3sU/jQVRQCO6KiqPmjwgZh3wHWwbvgi0K5kCKYEGQKSImqk+UDZG9wcFS1m/VEaio644zzoiuuuD5udoJ0bHhMTk3N6GAoSJxhQbNMoAEEHaGciNl9sSZzETzO+OjRwwmc9fTxx74r/SDQXdcyBwdHjLHxCRPIrndZaFCdfD6fbNmyLTp+9O4PLq8culHq297y0EOP6NBKpsUYHZ00x0bNd/uB9UDmTEAy/X0DcaFQf6/vz9zYamnfqK/OGJ1uQ6I2GvCXwIYiFBLig5aCJVGLoYIAk7i1HtmPLDP6DtdBh9hgF0zD95c+DmDagXeehXciWRQuYYZa3YMcN9f/Njh0N2V+IGLympTxYa87Q+/oVPi+Zuf726lKNkEGeEtBs50qaB2rF7ek5X0BagbtmEzAHvC2KF5cbCVnnHm2evqpfXJpua4PDA8a7XbLiOPU4IJa8KdRO2g824lmleLffvNvJ08++USytDCrZqYPy4WFGb3dWjXarQYYiDLWrt2kRXCPFxdBPUHvLrnk8visM19QD8LCXY2G/vWDBw9wAxy4k2xcM42rrro+WVzcf/XcXPdeaH8KKpiMjYo/Hh4ezuaddz3jjhS1isMzIEjUOGgp97jhOABWfARchJeEi3r+Ad207mEzLlgVbjEM35v5dI9XI1pm8IjtbPNIyO10x67eCiN9u+8tfRoohlM9SLHs3PvTpHwzTEdJKT9rXmU4JeyguzDr5tZcieppZCSoOGwMDk4anVYACQdMFIqxHkcx6gYEjsQmpumICy+8SF566cX6li2bzPPPOdt8ctdOY2lpga4OAhuvWFvoHuvxU089CSrtgWeEmu91dDg9qDEJbECqe56vlcsV1ag3kka9HruOHd9004uSxx79vz7Uah27esPGc+5eXV0y3JxpWpZmlAo5I4oDY26ueW+rtZypWKFYiqsV/YqRkao4ePA41CF/N5gNNBoHm4w55IL7YRBQpYnDQtpstq/DlwAnwIfvr34MzOoGTfrXn376uWz0ghPEzBAqOnhK5c9Bby9k7rId++LoWpQEfvGgsOEkJdHVPKUb7sVxtHIKRnjHqVCpnP1ZMIYO6D4gp6IKhWHV7HqpTOBqi2xeC+5q4m8N8aC3ACgN5KNQKEs3n5fjw+Pq4MF96Up9mRdxv8N4qG3Z9Dk800bB6UwGHgSXGzgH645rbL/W4b0OKNPNp8uLK9nk/Q3r1spExRpwWVtZnpf1Rl36YZcjk1HtIwWzmaZgeKDR0FVDDPSNCLdgnDbY776WG3H6/iCoWweaagrH9s8II+OJhDOV8D6kBxK0wRb2fghKdiscGGZO+t7CLePj4+DHXtYx6HtRNqed+XDc2rt8b/ETFCiegYOfFOFJWOF3frIPpEFn8Yfk+0M/GCq1yz6FCHgxsSwPx6YIiqeHMht6RueF3TwuqmIKC51mY/ygLtBQQxq6k0L4wOUOaBcpoQPqBbqbZJstA44cxCFzyBojoGl4Bd4DA0NgD03TDiuVoajV9bO5ZtAQbiYHA8i1+jICi9xl2gPqyTGECdIVhZQ2tBa5NKTjuObGDeWPTs+4t9brC/Cvfa1SGhObt9jv4B7t8/OzotFswziu/Tyyjzj0I7omhA3ALcjAn7nFtHN4os+Gf1QEI2uS7cFHlPVZsmmAjhaFmqWHj6EoM87NLj7avOYhz5vagB+nwikYORlsZ/zFYFeodgq+KIcF6zGsMYo928QYAofZ48QtSA1wZ+FemwsXImrGFeFTwBuhBZGgXhIYBH+ZjVds+GOnb2/IGjwNWhMKHK8g+4HVgX6HpXJf6FiFqOtFSRhyPDaHIacWysUGkiEO94LUhanb9MFhEKAI0jrRahZT4+XySniv563mFIegiRCkpqjWrx+4eHS0X1hWXiyvLAFLy3/PEbAy5UgmtuFL8OcZOHYQ1ImeOVbO/oGB3pA1bo2IbHGtEmazxzogPtzD1uisUyuDE5wHNYZDxCllrNKnQu+pPxRo2DikDDLNoKyNR2VjtvBU7pZKz6wLgKPHiCDZZJqDpkP4KUA68wBZzEBilaQR27ZBQMGgUOzsTI6hBx60KQajgGvKd2mEFupFnK4sLSZx2E7CoMtSo6pkFJYMGu9gjxmbVnEwZyxjzld3k2KuD54K0odYoHd4PRcUaOB+UG4R2U89tUcA36HVLUAH7QaX82nh+ezkoGryWRQeXoh/k2vWilpfVVQrBSQMMKJ8nGVyMnOFT36HTuE72+gMgwLnORYer4sp/vnB8EzCRh5pETg1mtUEEJDStWfmMqzVNK0IA0h/ly+DT9F7C+Ig0Zkbzu94OMSwZs0mbf260yAsuv/AbfaqAziyT6hFoVhMHaeAeLyGqhB05erqPCoE7EY2GgoIIvGO3jNxIC4wms2aHEqW4SM0wI9CDRYJ92cFjQ/mgWkxVaO5mC4uic91Ok2kXheWe8Yfwn+DLq3gXm781mMcvUBBRSIGZuMG8fTTTwjXGXwnXgHVPgEE4Aeo5fjCg/NxujCWDZzjCDE2joZZz8w/DD8i7Mbq995GHEQiARnsJCgouKuA0LapycQEMgPfuPUJE2mgQOj4ZnjDBo3IMtysWFEYYBscFCnMYrEEidnIDcftcVodJI0UAScj27RieI+QDpMCTTc4YUrCm+Q4Pxe5q+BSTZ1z9jWxbudgPzTag9iCs4l4FKwB7DajsIV4eB8xBs8CJ0aFysW0NxxvEkWteOq4/6Gnn96JMqzbUk3h+TXYAxPx4URlBUeU5EQkX0xNHxSgpjCK/R9KVBPYwr3eqf0scwYWaO+TQxYsW302gyD8Dvx5doX9SEBifzSUqxd8FIwe30xUS8hMX4UASzhMxVE+cKslvEMdiYYAKycghw14pso5hRRYC6NPLk4wNhWcE+IeHggawTZxfGYcDLhnQavh6CSQPZ6vJ+VyKT39rAtVOTcgvn77XUiGbii8S6ShdsGFxT996MG9HwNaqfHRNcnyajPx/S7S6MEoQNPZC5QZd+5nQzW0dQQOokLayEKAi4pGvoUfefzm2BBTWoYTBlEAY8rttiLkJRvfhoDkp53ED9QtpuGAnbCGs0e9JzamHzXla7qZfyz0V95LKILp+PedztHfyW74B+EZhc0AGvj+rOrjkAkHzjAT/J8T/f2cqLMINF6Emzl4AhZYpXg9Mx2gbLyfKyzgIztYpQH1kosnwjIaNhv3mR0gdUTmkd0ENJG5XE1YRlH4HKTWZaUhJARpAeJoN+fwOJSBZmrZjodZCyHTdxIKejCGmoQno/Bzlui2l3CKg3g4BhFxtBK+2/BBcyLntt/f6zKbAlwM3ZpmXXeskKygnHkZfsBxK6LbDVCHQ5HL66KbLcCY2XR88p101ZkrUEWfm5I+c2AGnzHASMIqgH2Qw2aN/i7H0blKdd3G6rIFQwgtwG0qRtVOuCwRxxz4kBw5IwL3DAPNU5oLo4YjRB3jWD9wDt0KytU+D169Bx7NhiCmGgGQkIROp7PotroLzj9/02sthzvSii7KrhW2WgsedA7vCkMYQcShEWxzlR1n7fhWd/PmM52zzhi/pVwyb0a1Bz10OUIDcUwc5G7FRGgDgMSSVS7J9xfy4fs1zREDA2PQEU6xC0ZBVwNAkAeV8REfGhSL0ZE+4WT9qqkI2dZ2EruzT4iHZc5Ww1Pnnzn82FJgKFcvfCfw0aHAOO4LKgFV5GBSM9YpqCRAojwf/BmJAtsAXoIx2CAo7ENyk4T7sZOQgjsoiUKJca9Exi0f2hSCuSGDgKNsFHmSFQq5O14NJTCApFaIWg/h4tCCQKbgj8yQliAd3JFJIY7jXHrVy6yF6Yfe5gcDX5iYUG/jLNyVlcp7oHlBNs5FdaHRnomsOFAK13GK1ob1hXc+9tjjeBVEQCLFdbnZmqmi1MmN/CElCIwGpgs38Kc/yCQZRvqdJMlflQ0rg+azPjNv1BW2FPreHOplVrOeMfxYzWZorD4IB4cN7Xhx2oZQEmg4Tf4qYE2TIyPr8C4nTWUD9I5rh0fEzhQB0EKNZIMPe2toFTkdj4yDuYiTALgOdxtA7yO1bKgCHGikjSiqbI2SSE+TLiheG+lvIjopZNYrgPdYqB2uqtXWirPO2aF16nsh6EiUKhX24MAJyRwQAhSpeJKqCFjNbr6eIDTZXrNnz9G/tp2Rr3COTK3Grc4ZUniu6/+QbeBed+YL3c4R5D9MHbfvY47tfD5JnKsoZNh35IKP6sEIv8EoIp0/XtAMP1HYWcgUjcDAbRu5IhHxMwd+6IurrrpefOXf/l+ilN+M6xz3yYmhwE/QMnpfvRTxfkJRTw+yV7IZIsNaDqSEwYFjwY7W3r28j23fPLLvOE885sILPXqIH2wnEJs2bRP9fcE7NmwcE9u3bUX0w+/YtXvPsVaz+EH4AriPrYdME0KPy/MLNDCegoSm2YMEfvxkqcTnB2y9e1eapSnzThBkbwpY1nvOBXs5LU/+vWVV/9y2yx937L4/7bEXFu4/Hk489CeHavWcjwAdgL/sR/Sgmi48k06g6/3+BRddFjz++OMhPDZcLUErfTNKug5MGOdCkCBDo2HJQL96Uy50tmrhk95otsgCtL4CFz7G8xPGgd9NxgLqlsXhRpwsZT10nFIcBHg/Z+1KYZuma4+MTDiVcvgnXLa53S58bu/eJ/HQEN4uMZdNBih1eISIDxgxAQucruzB/gTICy6zsYyD7GHaCDtgKSE7TpBmFHdgKhkhXSB2bGbIRhagorJzW3EjUStIRPhIq/70358Q1U8Mz0rYDNXqRR8livE7G42ggRxihiIvwRDpUGOltp9+ibZuzaT+1a/+d0AOp3UQw/kO5EeyWhsoJN4LVeeSqtAyqRXktq1n6k899SDup5AhSMSBAcB7MlcNzzdgdJ3k1a98bXr8+LHogQfuQHUDvQM8Qe8N2y3AcwVwhB5qHPcBztxUqiP5SlY72DIrNHbbkT60YYjbGbuFPaIjhrxk2ID3mRAkvGMNBjNSG8No+bddZ+BDeBShEJaj+VuW5f6FlHmvvvJQNobv2YZnLexK7QW39L5lecEBjk8alX3HczKnoASr7Si2zOEaMtnLaC8OqSGUCv/wBQfP5xAtLwYHh9T8/H7ej0APM3tmJiNGpc0tFaryppfcHM1OHzLv/9534OFB2XvvYDjxyfekWZ5674lx8BwD3wefFjoCgob7Szjj4CrTxZ1oewuBMb6m9Zlnnj35niOHj2ULuaCm4DxfkT1/Ft9HfO/YifuffYAmPbvge1N3uc7khadyIDn5iqvfJBayBU1jq1ldh0XCZdgkSozTr7nxMdiqUHVUjDzVlfXQkuB9pVLVvOjiSzn2RCwvzSInMmLLH/scEQcalrXJIE5qhFFg7n7qMffY4T2mSjhmkEqbddsCamDFJQe2cI5PJgNeN4FA2fwcnCE0sT0GpcO2+EIMhMvicI4PoRHagrzkTBjt9512xubLhwaGs1m82bJyWYHwuRS2XnTc2h/63uwD+PGcwrMWNoPvH7/fcQbOg8OAd3O2dgGYxgUUiefw5IWDOkl3XEc1btMCBhA6sJnUBNmWi8BaiwKwIUXLtC3z1Te/GrepFG40JMG5MikoYhRxbTqwRRRoBILLzTcjGxpmoTzwHjxadUBMOBEWP3gj+9/oXUmc5ngVEUIJiraQVVPIikEtJsvQRA5KYALXOQyqE2s0ynI49f2lj6CQL9cNzn8vilIpL556aid4dRsu+8h743j1Gsct/WEU+Td2Wk/fdEIkzyk8J2Ez+P7cgxD4hTRkyJwFdYFGs2cblC2z+B1gbH982ZUvCo8fOQ7BgYSm9CcTXIQtl3kIrAoMqliRP6c/uvMJVatWkuXl+TD0uSF+yvbphMuqqjTb4APuHHu2I/bsszEE50hZuCaJy1Uqyd8jlXKQPhWdfaXsoyrZmlFC2hy8k7MIaCPYBaajUHS4Jqht0kk8b/GLcdS+nv2LWfOBbYpmY1UcOLAbul74jKFp30ZhR7op/s7vND9fKk2c0+0ehxv73AOB7DmHev3RL0AB8Y1tBXgvnIGMEmZuO+or2PHp287C04uQDVxjne4x+z5HcfRBHgXx2te+CfdtVO3mvLjvvm+CSWRNv7iPFQIIkhlWjvhh408RcVw8G6dOwjOSblklYdp5fIMfr7u4yAXiSVVhA5EYwU6LdLV3iGUc7Qyj4S/gvrzwOke//H0R0P3mNedzShlfMY38l3p55LNAF7utz7juwFsWF++nJ/RThees2ScDNPxe211zlZA5aGz2GEiBc3Jo3VT86KMPgXJxSrbSDCOvabIADePcRtcol2paBHidmzuC651EJcvsCoErTcwF2mSt92AmGh2oHAeJ65riFuC4mmGFERcKo/Gayfwtbi693veMb8ZxgCL2kZY2apkPNfV0MBNwPo45pCZAwuwIwUtgAVPy9DhaupEJZ9Jz+eFbdD1+QKoG0hgp+J3nwXE6iryxW4Ytk98ANn4r8ue5GtdPFX5qYTPAjf2O7UxeieqYQi6opyEHW8CP1QC4bETgQEzd+O03/UvD85WxtFSnADWuxzQ/NwNsaSDzU8jMKCCBDUcUJmCUYzUkqj/sAKAdxi7rNYC8OMjTiEfHNsWXvODqIAiWrup2YMRWgzsleDNwHR4upCi47H+OWo40lPF8m/QRGEODCrLHPyLWTLP8LdMs3gFwu1Ok2cxivMkBHenzw7D5z0w9d0fm3ao2ij66o73y1E+t1Qw/k7AZAn/q2447fClAmVgIDQXkZs6fDSHRCZLmyvKqeellVxj79u3X4gg8WMXJ2Wdvi5eXD8VJglxrNQg6a1YAgedoV45VMaDRFDRP08lgO66MddOBDdCSenNFbt126e0PP7zrXnhwXIyG2G5ILa9LfVzWKv4tnqdxYXFqc6bROFg5UJiJLlLPBPzhoJBtWHUDic6aXWPfmwbNTYWhR99BfFWv7/5g4C3PML8/S0Dp/3xCpXLOS1PpbNOgycgUtIxrZUPLMqPJdl+TY9HZmE92wplmSRzTG440257U83nHrNdn2HaN+EiXxoaobFMJ1F4JA6XFABJwFOi6w1761Oh0WhBwyFkIVBq8B4otORjejC68oHrrw48ceU+atb0Qj3Xew9GxKBjWALbD0PVnJ4OOWhYgXXyXgYJh53ELdYlxUqNef/xHFmr5acLPrNknAzB8L7T8vnxh4yWXXnqtMXV8iqvecOsUUD0fGtuBNJrg5zG4bcqZGbA+GjAjBuQkwJ3QCEOuERKArnFcNlQtIxActdEF64ABgPuNc7FpGAp8GAjvo0Dh5sOfltKFO56HhsKzJle0OjuK+eRaqQ3+V89jX6SHZ9E7jYDpXBCSFJQN1xQ6CiT1wFQcvMODlfSjNO3c3Wg89ZfI110nsvgzh5+bsE8Gr3v4vqVlsQNky1bJqi25WjA4FbQT2mKDbokQCk/KAadCg4FELRahHodNC7YIAkg5WtYQKgAVYXcZ9z4Iw0TZERxG+PxRCu+RU0tQA0JT00ALhc6JSoAc8n+uTySjkWFnR6VSEkePPHE92M/XidE4j5cZoKuaBVSBoANUOxYoxybkIwWHn4Var+/6syBY/Zlh4x+Gn7uwGSDwu2y778XkFSQSUCAIlJjJyarw3ECM2d7Be9njki1rRwEoHxpKowgfRGZtUjRorN6EHnqIPUjQuhBSB3DA1dDAqQG4KET8yxxEsA0BsrNyThyPvW21EX5TsKdJhohD34DL4aHmZE2+JD94INgGkI1O0XHg858zXb+IwJf9wgPwHBmI4K9rAaq7B1zkvDqSWKI5qn5vsgtwmH1wVE8UEGA2cyFTeDdQZakHuA6hQ+YqZuEACqSLTwe/od1sJuBiMybisJdJ4D0qAB1EgQGAFGcSe/R02emAOIQQchw/rtf3vINp+UWHX4qwT4ZK5dzPCs1cFWkAzQ6gpmyryIFk0LPktrHsuWd3W2a86JRCUBz5xF3bPNQEajbLQeKiCSMMxgKvFBUItYFNNorNsoijwY3naj3sSOz13SrVBO10YEw5vJg0kT1IQbNe3/8RXv9lhF+qsE+GSu3CW3tCO3kgIVmr2/c9tl7ofUITT7iN378/q/1Zq2Pvey8wLr/DxmWrSmRIhVMnz5lWY/WJP+2d/OWHX4mwfzBUqmd+VgmrA8MUgyayNY6ep4JyUsSULLQwmxkADbbxG7CftVmDrkn2SWqIA+0FlPfiwPNMwWSo7dmQzOCLi4tP/VRtGT/v8CsX9slQqZx+K1DXh90KehoJucLHAxScwNiY48wgdNg21QVfd7jQFntjApBv4LROWg/+nVgwiH/VbD51oPfk58OzDpXaGe8rV7d/6MRPsVFstCvVsz934ufz4fnwfHg+PB+eD8+H58Pz4fnwfHg+PB9+6eHXxm//pxrKtVdfqwu9zKbHRHJj9HirFOmYUgZ7vetKyaqU2qqSoiJS0ZRScKfjgKNE+/sHZC7nn/vEY//uJSce93z4OYbnlfsZQq32ut9MhZiAeIpSJktCJKOpNI5pSls7OjFxuFVvru12veNxzLVLorqUscu5sJqme9DwsqYLxLHHlDSPSmmsk0odVkqtwaOnlUwHhUgbnA4jOLpA07y+voFKIZ+fc217cmZx8ZDXaW5I4uSIUukkKs1MokSfJmS7Wq5arc7u15hGsKXZ0na1Gnee0Uvx8+GZwv/Wyl0uv+pszdD/QKpkp5DpGiXieZwuibSbKBn6QitVlcjPjA5NrG+1Wnu73fr2VMndUkTbgMQHBgcGJtauWb84M3O8wFU84jjxoMx9mm5NJ1GyPlHpXinT7UqJp4DiW6WmH9ClxkoD5Ze5bB6toXcHB4f6Zbr39aefedrI8tIhMTa2QXz9q7encbr1y7jnENI0JqRaUWnKwaJs4m/DQgwq6e7F7zMGByceyblT/2H//sdEu/lkCfe3hLhV27LleH7v3r/g8JH/LcMvpL/91zFUaq/5hJ0/54xrr/7d199w/dvW7d0Xv+nss8+3wiiqdb3OspBxVaRhGzpnC1lWml6Nq5Xx3KYN21qbNm+t5QvFxaXFpSFo/XylUhm8/Iodyy9+4U2FXbsf9hbmj1tRFCrbteOtmzbnu912w/frfUIEi1BKoLtYAB0ZBHqvCCVIYbpK6mapXBZbNp8WGPLQLUHQKlYqY+L4sWPi6LG6GBi54c0iOfYmy5x//UUv2HaJ63av6XSmdyAn96RpyrV3Ckp1Oo5T62s0lrlwyzFNG/hPdv60V+dz27fmC/VXdLrRWbn8BZf29/ff02wc+hjSkWTC+N8k/C+N3LXajeOJ0n8H1CKCUoBihItK5MY1KUATtI1KU/tlGm+Uqn04FeaYlPayEByHaySWY3P/vnKqifkkjCaV0A4plWyEgu5XjCPVEcPUR03DWAb65rLxpXHse0GrKoWcEyqclFr5YJLGm3TNQBxtA7j2USRrBFJfVSmH7HNRZNNbu3FLtbFy9+/m833lpcWjYnjyhj9bXFg44Hud9ULJY7XqUJ9t7X3v/PyiStI1HxGa3okCrw+vnDEsY62u9r71oouvEXv2PCJmZvyHDGPoL5VUgyLVmpyv6nt7fzNNO5s4s0GlnpB6QRTyXJNx4eXLy0f+Z09a/+uF/2WUu1r9jZuAhtemKvqmJqOrYJQaUkZQIJUq1U2knKBJb4EeVKGgS0rGg1LF80pKfGr4bVQ1odp4hm0Zdgq0iwcHB91Sqdx82csur7muWnr44bnB1frK/BM7HxucmZpeBuqXQRU6WeezgOvINbKUnkMFwbv1PtCRBanrQ+DX845jD7puDhZCK7dbzU4UBRz9zxFKoWHo+bGJdUujI8aNrdbB6/Y+vfBEKkf/H1SiflO3V2zbKqlkcSJJ59+Yz+dE2yt9KQr0dpo8/W7bLqISF8SGDZtFt7ssKpWq8LyGmJ3zxIH9T4s4rf5/tjX2WBg8/AnQIlEu5cTw8KTotOtianpJhGFH6FD2Tvuh/+WA7p9shkrVF79GCns7R/8qXXLSWARk4jImMZBaV9lCxR3wUwMKlM0G4uirBIrMyVccoWwCSSPcj08dSik5x5WTozKZAJkRsvHkCb7gmoptM2eu37ghWrduozk7PxMdO3LEWF5eQJzeOKLerdzCnl90xMFzQT/wBWnTTbwhVjAlvffAteQ4GH7Be1BBOGnCwOs5LoaDxpg2g8+ybVc3jfo5nU7TGh0bM10nuLrZaIp2pyWieMt7EEVPRXdQl8XZTueRj/UKVaF+b/pA6O25ldthOq6bnbKsVBSLJdFqdVAJuCa7h0xylxiO3kGK4ElbliU2bdokVlebqCB/+09WR/5JJLzSd/MbVZps4YLSPbXj5h8ph2l2QDWKQrhN6GgZCNlAAZWgNh1QDVwnHUEETvJVVDAT5/QOVKkE5Qa6auU0NZr4LOCmLqiKg+ciDt/BVcDTEO9yEb2N0i8hLuLIMqCuCcewALoBzzO2Ey6elnJKFuNwBrlEHJnFgWo3bNMpu7l8E/WtEER+NwxDxOESNNA/BsMIDF3LBVHcBt3AexJanTJphTS1AuJ73M2ZWxGAAuGy4tpCwZrJ9MP9/bhNaeLhh74nDPO0D6OOdMNo9pokXb6GG9vYji2I9oVCOVteodFsCxgfDo9CxYpFLlcG6q8RcZyKgwf24ZNbJpmC2ykx7vzcLNA9FVF0/IuBP/c2pvmfSvi1Vu5K7UWfgTLNKmXDObPaUBwTp+EEx9yjtgplXhCGHINWHQMArgEcHpWyPSGFMQdFrAGqOkKEVDhDiCIqgllTQpEPT0Bxj0KZ10CxjwHdxxB/AQhWwXVOSORgN7xL8Z19ALxZ17EnoIVHdUNf44fhsSROxtI4BmzLCoCYK5QgGcpGnCbu6wcQziohJ5JYHgUar9Glfgz0dxQovKRD6aHgARWJUyuAlg1NyEHcN61kMimT5KjU1ZrJ8dHjShz9jONwk7OO6AQj7283uGSQ4ZrG8deMj0+uX1g4KhrtyU9rIp5GmieFLqdif+7FqVq4ynHySA6niHJ1M1MU87YYGlknDD0EN18Wc/OHUY25kbEviqV+MT4+BETvop7Gon9gUHBSiNdtoEL4orEKseHeOFoVgb+fY8CzMeG/zoG26NcuVKsv/ItK30t/X8oCKEMZJWPCbtKo0vzj0PTUdl1jzbqJaMPaCVM30hA6aUm5FAFQjVQWEMfSuPGRpvXjiUPIZwG67xgytTialktLh1BsC04ZzD9nK3BfNK54z+HINsiLBb/STXSds4iNKPRjU9Nk6Lq2NdTfF1XKBcM09UTPFq2BBsGk07rbtp04jmPk8oUon8ubjmOFui7wviiK4tBot1pJs93QwtDnknqoD7qm8yG6NPAJSqKBQzFthpkkWswldbjiPRd+azef+uesQ2kaaH448OUDB9tfaHXG3gLi5Qq153ObN1l/VMod/8zwcO6qTZs2ArHzGRLHcSSiMIKS1kUUQFRAbM2wssKvVPrF2BiXdjLE/n37xfz8glhcWBR7n35KbNkynO1H73ucIiWE4xQE1+gdGLwqGJ/YofLFC3+tFfzXoimw1veKz9ju6Vtcd91vOvbkGqHV+6ApC/mCM7B2zeSqBI2IuPgL1/WCRsJcBwCXYrPVXl1ZXu1P0u4CsjIkZHEBdGBAk2JVClUq5Iv+wFCfnnNNLrjpx2kAOgLokYpbfrF5bkiJdEEKqx/KtApELKAUAzxLKxUrxtbt272Xv/QVpUsvu2IFWjawutxYWK43hlrtxkIYhXhvUk9Vmoe2cMVUaTuuaZl217CMcpqkK1CqAejvQpqmQ1DKRSB5H5SkAQOU0wUXw0c9RQXTDKNbLJQro6Pj9UrVOsux8kfTVOtbXF5eTML8Ps/P/1W9nj6SpuajKmmBqHcdIeOOaZsVQ9t3W6VqXOh5q2JlpfSlwM//313P2Ntu5/6y25m6kVSac4FBlfDpQcG7QGRfbFi/XSwtz6DieODudbFt21nZAp3VSp84+9zTxeTEoPjGN+4HcrfEOedcKKaPH0QlkYjLNXi4c29LbNp4ml4ojt3m+4XbDHPo9+Jo/tO9Ev31CL9yWlLte9W7wR/7NNGFWW2tV9LfBwXdomR+H9RlA5DzWJrqQzTdUEYLCogKqbWBXwNA5ykU2nqpaftUKrdA7fGZbkCujumGNph3nVa1WjXq9RXT81qtKAwHhUxAYbQNvTjGiThyPdB3Cg4dngmunGZOJ6G/US6Xh1y3cGzduvUbnLy7b252dsuxI0f3tzqrXLdsGunosyyzW6tV5PDomDM2MrIKn2yk1W4dmZ+Z3bi0tLyv1fE2x0l6AO9Zqwlj1rataqFQ8EKgqt/t5KI0XdYSNWoYxpGRsTUbvM59bx0a3gDnriVmZxtipVF6Vxp7ZbgFqHh0+VQelXF5dDT/SqFWLkpSE6he+hetTuNM+J8HYdwmldBBrK1SLqdgaNTvcAVDP2iBUmjC91ehpNxGqZ21lCRJE05kFfzbhJMZ9lYCg5eL9IKnd4TUXCg+F+TTwc/HQGnquG8pozSwIoibE4aBEuw28ZkTNkjL8tLDv3Ld+pUgd7XvpR9xc6fvyBe2XQ1cAV3gmvoRV250oCy+kgEcMtODrXdht1GgbGrjvlDcExF+IS0zJ9EDMaHwdBx9fPJefGrcmTJAAVtw9BLP82S73ZRp3IZWtMGjOTdQQxwubBTjPYmv4dN09HBsdNg8bfvWZP3GtewGlEA8xG+brVYznJ4+7hw+fNBfWVp24yT2pNAdzsREJTDB1dNSqSg2b9qiTR3/9ocKueDiODx6k9Q6FznuwLdXV5dzcCYBeSkQV4VREpue76dR0JtkJJEAViZYkaDZWs1FUe1/eKG7M4r6/yqMWo5p9R9UcBfTbP/6HLJm61LYcSHv//OFhXnhBfn/7nnxEvMDysFdsW3gNOA6MjVdq9frx0elNviVMFjaePoZ25BUKqADfl1HLg082YCCp3AgLdHXN5BRGM7WBmWDiHuKHsMZ5bIXKyuLgnuu25YpLrtsB+4B6jRWM+uASof7FSpBKEyrdlscLX8JJ+mP/ErCL125h0Ze+YErrrgiMoxYtlpLXBs7W0cHuqhJNgJwmSI2TQO+s0YOTjDNpj7id7YXcR5fXMThAg86W0F4gQFqQt8Rp2D/+ZNEMUmg5/ArlajjHJsEOaBJU5ZlQIHZdBdCwTizmwt0JuK0006DyV4nyuUa0Kkju90uahLn4uMWpA00BLfik5nBEwzNkFQUtigeO3pcLCyG3163/px7k2R5x9KSc8v+vbuNOOaCYUgo/iLh+J99UhHIS4RlWNoZZ4xt27gufVsQLFwShsV7W81V1erUdc+XU6HvyYRzuiAPdsqUin1hqTj7kYHB4cxR9Lz69jQduAf8HRk3spzDMqHugcERhVPzyTDqIu32Q42GuLvTmb1y06bN2R7zrWYr4+V0Ps8880yxa9eTTFwWKJOTAYLNAp/NxiHQMnHk6GEoNpe+5lkE3NO7DUWhOagEfW+N48Vf2rzUfxhOJPkXG2q1F33SsAv1F970otzIyIC/f+8e8/Gd30tXVpaESkJQgGzWNBG4K5VfUDJsAVGLOA/6YeaUzAFl6VxyrQETslRw8tjkxmY61UFBIo5soTQL0JcOVCaH8wGeZwA4oFWtFOcQxwpMw8mNjA53CgW3sLSy0lpcnC6oJM6aAXU4crZbNEZH1ylQEaRv1VxZbflApVwSqw7qTAEa1oJaFqBo3d7sby7eCA8XCNbX159u2bJdPfDQ3alliNz4moH2wb07kQ/ZUqmOuAbeA8SXGtIOegVCjArNtWqs8fHNK0I9/tlmZ+hPm41GQep6W6ZJPpezUL/aDpAVNZBuHSqw1GOkzzS0A+8/97xzxUMPPZi1Wxvmpg+AkJvIO94jucBFNDHe/WCShAL0HXRE/xtd63swCKf/GSr1Vk3r7ZDuuiVUkLaIWQ+4th2ERQXNFDpbSSCBotoiij3cb4uh/pqYmFwnpmeOZc5nEHLCO5UJyYNjTVAB1uM3l5VIxSUXXya+9a1/80vRtR8Mv/AXVqtXvstxBoe2n3721PzC3Mjy0uIyoLMwMTkWHjmySwVe3QH7aCjwXSD2rBLRuAZenKqBSSjtNApoCMq8AsQq2G4+WjMxmcLxclHCdV3XB5M0ncm7+fGV1aVjnh9MHjxwZNrrdAf90AdURzkhQiiPgiuk5QB69fGJtYMXXnjJ9JbNmyb37tt17LFHHx0/ePDpWSj4QCp0PNN0LSsPmlGL4jgtBEGy4gfhEMp3OpFqAopzHCU3jnTOIg39IlVN1B52pUOHddhmnRVtBU7h8NXXXX9sbuq+dx448ESu3Zn4D2nKOEm/EHETymvXajUg/9RvjY9f/l/27t233O40RoTS4EfgPVIeF9Ia07VoHg5gDXjZhtKBVumaZVlePh+8Ikkn/qLdWdkE5oA4yYSQ6RQKdBTx4SwbVa+7891EbxZyyhYSKGqacktSJFcEolDoQ/nkxOSaTWJhjlZnVTRBVQj2huGKYikn6qstoLomtm49B5+JGBkZFV/92tdFf21CrK7OikKpJsbHhsWjjz2aURqu8ewHCRzRFbwDFo1boEoX1qEF3l6Addgm7r/v//6lKPovlJaU+y77MyHHZ+DwDM/MLC20Wl5fKq1GrTqaW1hoxaDDStP7wSkr7TiVVSHsRSjIEJRlHgZ/GLxxEbylJmTQ1PXUJTUEUCfT0wfd1dXplu83ap1OfVFo8dDk+PB8Lu8MgV8vLtcXa0L5LSgRPJ4QblGUgH+6UktbAKqaSqJFFPeQLo15hKF6s7mEQqnC2YQCxU6axim34k6U4Mi9JrhyXyKTRZmmQyAkcNSCIVScJSH8qhRxWwl2pdO0a9H555+TLxWm3j48tnXnw9+9Z3FqurEcRYX/CgY1qElzGUhfLleq3dNPO90ytIO3AEHL9br/vfrKYiMVfj+owAL42XCaaguapg2g0qwgTgl+iAeiYbquo1Urqx/YftqWMa+z78Vex34gRn40mQ5DVvNCCxEnXgXaFk1z7KtJvHhNRhpQA2D5gMps884J0BzQCxO0YlkszNdFvbEkLBsKXciDPydQxgTUIxClcr+YgPLOzC5xOdKs55K9o6Oja/CsSMzNLYiFhTk8LxHdThdOZQMViJXIQ72iZUjE8PBa0emi0qSamJ05Djo0cZvtjtwWBnM/l3Wkflz4hSh3qXbJp9zc+ZulKg4JCYGr+jAkuwAnrA80rgEHLR8lAVdZA8iEVqxC9pNDufxFcMghJcx5WO4hXKfiArXiJpQsF4btuN1uKJhQpwmyuLI8V11YnFucOnpoaPfux+ef3v/U0OrqwpJMkv8/e+8BcF12loWutevZp/ev/72Xmckk0zOZzKSSkFAE5VpQQREQpEgRMMmkEFEjIiDX61UvevVSghTBACaShJAymfT5e/n+8tXT+zm7r/s8+3x/igklkpAEZs2cf59vn736877v8669ShlO2gga24F55I4xNLgOuPJw6o7Ljc52a/3q9YX19fXGaDJc8N1xC8YUwhWPgQKeSAVFGIQqitJxFA1B0yuWZrZ0QyxIETegtetChR2AviiFB7qibLq3oN9Br9vM9Afhr29trVdCf9KCzwlBiJpQoPVszulUaqUC+ASoxsjsdOPf73T8356Mx5lYhPDuFLR6PBdwoTc0zarD4nRjqeeFsODEmkaltKCFUesFPBip12sBiHKmlH0BfnXVtIw+AASBizismde0XEc3ih8wjNJ7w6B5FtqcDidAl4Y2DUV9YR8kLQ2hLIjhsAtHEGLrTjk3AA6hiWdiaH0JYN+CNg7FZNIVFy/eEtPZQKTsHAQC3aNZoDScVUs6wg/pCOcX+ImlgO8NwEci7eiiUFxAGiia1NF03Me8+jpw8k8g0iV8vuDhCw7uQuF5z4GGes58En8AYKY6UitWNGX3YK4LqPYEXn0KJhStAJ0EUq2pCB61kd+373D/a1799eUXP/FY59q1S5XpFF6Viop4HqBDnGRnfp6YGPHInVks4jyoDE9NLcciAthURcZ6D9w6XypWJnfd/Vz70KFDcbGQjxutXRsOId8+5uNI9cLArYThrOt5U8QN++D4eZSFv3NkBgJBFzLZvWOsYr5JinpxIMuhEuDGRhlAQ75WDrR7ZtsF85Wv+gbx8IOPjT78oadyvj+aRKFfABVAWcIK0u1kM6lStVQc1BZqOd+buIPB0ByPx8iFuxHFDrpiLDSjYOqpnp1Klw3D7kZRWIacwWPTkvF3tJ8xnbpy5uXe1umEH59OC2/l8ahKGiiTWp3NPvGjph4/4M62Xx7Hk0d8/+bLDXPpnVE0WoqiwSNzzR0BkCbydRP6MB53wbUBR4n7uiXCIABdccRz7rlHVCt58HRq4x6amK1Czq2LwJuIbh+OKDQ7T6ThXBSe9Dt3QPH5pIUA944DXA3heTw4ixvwB8iL81dS4syZuyCg8q9oev51Ufipwwm/UOELCu5C6cE3oQP2wWGyQThcKTJp3TAImIwS0RSATsOMo4YBag9xVtwt0NehhYJ/9KM/YqPz3UtXzqd/87/9xnQEbYa0+OKGs/ngtNE5nLvvaByUW3IfNjpn0FwqDc0IZxTOp55GnJQDC+k3Gj1zZ6erDhw8qV70oicMw3T8nc3bFCyexpWOCeZYpSEt+DtOQQMHkDfkw929OTyjdJQ7QDOlADJ6TeDwakr+DseQCxNQtpQfxpp+5dJV8cwz53U/8E2IBcvLDeBmoDJpaMBpEHiZIPRm7mRm437g+57OUQrFKSmACIDn65rtmFZmqplGxpt5M1gaBwXh0Q/c5owqF6xqjjOkYcIqcdNtauMpKJeta4v/VcjSx4Nw95GF+hI0owFwbj9er2We+9CD94NCdFAznucCOwnwkY/T2YSzDHDyJB+O4ETJ+d9b25vQ2BvQtEM4nIe+E2W7ZKUqvxD6vVfgKWRvgLoEoC74eG5SKHYM06UQMeiak2jwZANGavRkjMlProzbanVBWVbE8x+9R9667T0J6/IFBXhSpj9tKJZf+jo6D3zvgcYJpZxYSjVcKYvoHO5P5+CKjlYqBRqCjk/2BUVNkxl72srKarh/7bB18/YNdzQaOY6TmUWRdKDbeTqFzS3nbRh+z/PjbrcJ1ME1VEFASoP8kM8MHcxVMA4czZqbyVTsTCbnQ1vzcJ5k5KNUKhuj0dj/hm94sX3u3IfdD3/0vY4KIg6lOND+PBjAwjXEFT2PjoCaRz4GBMaHHwdhZVlMpK9DmHDVbffQgcNWCL7U2NnVXNh0xCefAVBD8K0AghegTDzER85MU3fyxZJ78PBJa2Xp6Pja1Q+8cDzLfHDj1jaYjzKQl4880D4KZWIcXnn4ge4VSgtxNjs7Hvnb39zutIHsw68z4TCo6MJrIrn2elAoDv472UznxxYXV0FVPHH58jVQi2Ov4wgLHMjJdPrRf8bRC4KXoE7OiOAucp+8ciiUoxvU4hBv0IZke8BkfQMBypEQsnfO1CVsoAMSGnLnPj8MjMNnmLEFK5BOpuNeuXIRFgC6BMaT4OawJSwTOH0dGp2HjnLYMhDu7PwXBJMMf6qESqWv/0l0OOgHa8ghJA/KcIiO8tBRHky6MQUTyUCxgopoaWhCbqwIQHLrUBNx8uLs2bviu+85Y1aqJbff6Tka+Kgm7cyFS5enF85ddIbDMeJoFhqdmwmyV/A1+Y573KiRwO4in2pGShtXnRs0uoVcwapUqmEqlZEbGze10ahH82/Zdto9fvK0s1gvTY8eXc30OpvT3/iNX3GmU+ST7GLP+XEoHkCeTKeVyRnq+C2Z6TdFfZGPOT116kzqkUde5E15xPb73xddu7aO+oNmJmVjeedxTp88Pl1ccH+8P8i/7vLVK2bgEfimEQQ8XQxmmwPSUL0AMoUL9YHjC4uCfNK6NGe12j554EDvjZsbDeGGx39g1N/O8vSrSMV+pTj6P6pV61SrHf0saMIOzEyaSgT6BW0vOVQKQaO65MkzluHOrryGQ3sEMrUrt0+kBibAE2CjdW3QhVwul3xPpsVOR/jNBNh5giybnxoYnJlCkQCbV8KIQCfA8R0XTefbSz5rIH4MKwLnkvYWuiMNwFfKFVgVT9y8eUVkMjwDjue+zS0H48ymf3qQ/28lUCy//C0AcUPpmbImrBEa0RacuwRrC5Bn0UldKL4F9NG20g6uooE3oQ+WUfCGUpOypq2O0fgWmgY/aa7QgvyBfSvt++67b/HhB+/Z/o3f+p3Vpz/49OZk4oIrxi0gpggHi2O36AlQdE2fwT4XkF4bfbmITto2dGe1UipvgsMujabTlu+GRSj46fLyqr64uGDMZu70/PmL4O8+R2CWOGwmlLkKPG6bhr6YzuTasCD5ra0dF06nFnjcDHk60bRhEWVuoU5LyH8LHbsCwG+burVQLFY70Nz58dj1kC+BasWhOcYzcGjNBhyqZYAQ+YSrAO82bAFHgrp4Em3EnVahwaRC2yk4v34ZGG+AHi0D2FuIu2Lb2Z16fam6sbFJZzML4YRaTA4P43FlQwhBxbDihm2qhfGkvwsKhLjxLspagz8CpQO6pjSQXztSKgOH+taPUlP2urvI0gEdmQpdz6BHfWHBQbRAdHL5kuD8b50vl+w06MMUvNwT/V5D1GtrYqdxC5YBJQfLnHN30gyCfK69CUyC+rnPfQFo0E04qRqc1SZ4PZ3LMYQmebEM4DEOY9Bp5T1ycTqaHGVJJ3+7s8t/KoB/3py7WHn+34CG3hfJSUdTRhFmCLaGQ2GwjBoInIiymtT6KHVVaSsNYHgRJmhXiPGCaWU7K6snCjBVM8+dGGEcgo4G0DBxdtAb9BYWq7Vr19cbly6fW2y3dxuxCOrw/AGGqABQg0tzdqDk3sNcQ5iTst+DXNUsK9eo1+uLlYVqo5gv1oMg6gWBnwOv84bDgba1s6U3W00XnZ6HPHXRiPVYGgCSWFSaBp4jqtC0ffgH2b/+N/6WB+qiPfaClxj3P/iC6Yc+eKEQxVYniaNL1MdYBJdt5nOl6r59h/prBw5k1lYPBJVKTY6G4NuhmMZSLwC1dPLqgG9DU3IBuqwJ8FeR/wDKIIO8ARGAgeeeCB92eVaUym9LLazryGdpcWEh7Wz+Y4BsNBlP18PIhUYPuLstUOSC69PJliW0XRv+w2LKtBthFCwgzxYoQxkJj5C+A8c30nQ7rteC19VqFeGkMuDRfQDTBi2AzyN5nQGQeuIgwuoITiUgJ+52+6Ld2hXTGWcVjqHJ3eSqgUtzVkSi/RNQEoNzzU1wo0xiMJgKh3NV3EikUjBjHlqCwE0oEONSGKgRqKkBdap10Bmwf3zPQPhmcDqXXhMGrf/t4cK5+PyJw3Nhn+ysJlIoig4jxVG2pJQIrByUBEx6LMCnZQppR7GKeT7tDmo209Iw7MePrWjPufuESvOkkOSsE3gzUIngM/H6+g290diNu52uFvM88hhiD5MKPw545lRUYrqDeEM87mlmqhyXSyUdQIhzuaxWLpTiUqUk/XAWx/QZk3Oy6AeG0C2g0AaPydRVsZTVlqqleHmxpFVL2SiVNrQw9OKt7Vvy//n3Pyfe8s/+L/UHf/ABefnSFXXq9FnJfJSooSwLsaHVNCe9Gt/9nBdo9z/yBAre+vbF+mIGcgEz60ue+Ih6a9w8HBaF7Ysr34XTGUYvwg80jEwy/KYZOfycnB+Dcib7nOBZuIbSjwfjjubOat+9vdu77IOtsA5s36S9kBDRYZoZTdfyMYTyrtFo/Welnj3lea236Ib661JbgSNfEcXiwZkmm2/q9Xri+vUr/k4z+hemfeTboyhooJxIhv1G7RknzuVoNMBz18TGxm0x6PdQp0kybwSCg26iK8nnCWIWgbybVSQweZ0HzkT0A1dsbd4Sk/EYQsJRUzqyyA//svjzOLzyowk7ZYrTp+4WDiwI2aeTyop0uvJ5K99PD0z5TxyKxef+WyHKH0e9jqNt12NhrziO3cnn8+l+d5vSPo2UV9GEv6WkfUgJ8zIcopMwvRchm8dNy17/y9/411ay+Ur3/PnLqQ998KOa73Phgc5J1xuQ2iMwWZc0NToZi8IlCPlRYP4mGn8JzdWHRoCWs4xSoTw8fffdCw/e/+Dtfr93pLnbuJTJZU+eOnHi0lt/9ZePXr16+ZY7m3DV+dCyUsYTT7zYfPTRFwwVaMFwMLxVrlaOVuqZSxs3Wyddz7t07er1I/1u//bm9la915uMZrOpMZl6NsShB29sSUXRTTTUUVCZS6jLSfTqZVNyZqHYAGyr4I4AEuQteSUHja2pZXTiDVCCYxHi6Eo7ARp2BdTqkCaMrVy2VDl+ar+xeeuGM57onbUD+/o3r7/9TVOv/I9Wl+rHDh5cumKZrZ++fu08tGYseoPMD8ETKM1HbCD3QsvWyv0fHo0ASHXqb8Vh73mRFMhHnADsrrnu5TfG0ThHh44HnR07dgCgHYnhwHqtF0QVtON1XTOOgeBcDvyNn0koBgQNNB5NxpGNOYhJF+gAano6oRSGkQfIR0gzD1pCDU4Ny5ESApvcG9xdWiLlaGJxcb/Y2bkBWmJCOAaIk0NaQ4gutT64eOKQMicKGOmNB/GGxYiRPq6a7orTpx8Q5899IKFOg/5TnxdWGf7EEQql538/OPQqfKUNmDrw6DJXyACUOrmfTemHZHtCM/Pg422ldpc0rbQJZ3INfGUDSaxAQZOmlKGpxvRwcA9Ro4RzJ/xZ2ODCd14/R4jjIU6EOBHiSAqBkc8XtIceenT20EP3FYNYtD7y1NNLjUZzs1qvrJWLhc31G1eWz1/4SBMeeLKqBrxQdxzHCEPOt4iLQRg0Dd1YTlmpzVQ6tea7/mY2n1s6evRE6znPub945MiR2Y0bt7Wnn/6I2Wx3xr1Or4webLhBtGyY2iY8/jWYo83Qj5aikBv2KJQ9BOgA7mShcAzOrRL+zDrj+wbqvYY6b0ndWNClBdMjEUfzOFSHj+0FwdAyrGq5Vtva3Li1L5/NbtQXzOf77vrX821fGK39cLffzYM1wGbr8UJtxWg1f++15Mkzd+kfwniuIvMNtCb6Rdv23e2vAjt5ESdDTabgucK4CkE8ShqSyZx5YxzP6L2hbHLDnd16HaxcYU415s4cYZEwDWiXGJQFfQbwcYw7PQd7cuVrfLgLn+TcdzS6Ac4ORViqwikcJMKZTJuVzl4aNvLhs3eUMp1bCBF4eCHP1T8cUaFQBqgboJ+c2kOqM3dkZ9Nn/sSY/WMfzJee+CYp9LNw3ACuWQa8cAL/LqNkZiplBl55ypdgdSg1lFYYQQDgmk9cdGpayjQBmUGhcJW4cp0ij6fgMB5HSzj0xFfqHPnQOCqCOARxjGcDXH38zXOvNRvPhaZpa0eOHZcvevxFIZw/6/LVq+7m7Y10t9edHD92PHP33acnt26tp//jf/z3UNxdnoBJO45+58gHh/nknZEPjtzslY1X/i1cpG+VSpWwXl+Qleqyls8VwuXVVXt5cXXW6/XT5y9entxcX8/0+/3JZDLlq3k3ikLUFxwKZBvg0CDfXNnDOqKuEdqLE7lYd32yuLgvvbKy3wW/NFuNTnTz9i2UjVMZNR98nMN+0+RZNGA+n82srh7u9Lrv+xegTOhUT+SLz/+BZnMrgwYzgEMfZU4h7ym0cyaXc1zL2nyDBbdkMByJbmfyEcte+y20LZAEtgMwOU779d0u/VlqaHY9h+0IsjkoGZIrEia7okYmqObP8jofr57HoabmlUDl73NwkzeT6oAqQTD4LIf4cGW6SVo8rEQX+UJJTCdjkaxBQfw5ZWEZQgFHGgLN8Xfc06CiUPw5t+eclatfOHAXSg+/AWaD80JtJXkC8QxAMz2pSpaTqQVoVaPT6qJmiXShc2chBIGr0NH4RvIswIVrsj8ewBUFSloG+SUriufANY294TOevcJnOaMvwDXCNeawGtI0dNNMxfliUWScPMAqwuF4arm+6wWeZ+vIJ51N2ydOHPFWVupWsZwNm7tb2s2bN8Efb6hej/O1+DZQAfTK05VuR8mJysnsOV738tG1YrEs1vYfip//8AvRR1a4sbVrXbtyzYNp58JeL5PL2MViwYP2tyDWoYpjrd9vi8bOZtxq7RhBNAPAeRop0pURz4/h20W2AecbmPP6cjwdHQAkAKt8iYM4BsqAtsWzEDTv6NHjYjr9+BuXFpeFBXXo+b6YzTwBJzkZRhsM6BjqMP0utCWcMQDA89R1oar/MYhipAlYIGO2M+Q60rWdN3B7hxHiz4E9By01L/IUtVpdLC8v47sunnnmnAh4+Ck0xBzISXER7gD6zvWO1r4TIHFOBsAMQFP51pLA1hP4ZrN5YdlWMk2Ww4371taSlUDr169A/PAs8tFRPlhG5AtsIF3YEKRB4SNW6Bd0fz/wdx7by+yPDH88uAv3f69m5I1SaWFRReF2b9Bclqqzq2Sl5jilHho5C5ODVkjGPi2h+WMwjRI0VwtlWgTv3Ea7LUOrJ0NUaAwePgTtxBl06H4IgCbMsZJmGQ3fQEWW8NmGQl9G/++yzdE4fVQvjTghOhMdpqVA7oaIXIEwNyAeS5ESST6mpjWkKSury8vDlbVF59577opKpWJ46/YNJ4b5f/gFD1T63Unj0qULyx946n3bW5ubS74/a8QirOhSH4IlcJgtTqczYRDE6Znr9+NI1kwrtZtOp5cOH9i389wHHlj8+Ed+8QdsOyPue+Abv/fpD76v3GjcFt3+wO912hnPc+Ef+DW0x25SDxFvo6aLwAnaJC5pQkN9E1qGFoD3KAy0odYDphHH2NU1c8myUzvlUnVxYbHgdTsXf4xLwNCeyYuQKagGp6c6zspbAvjcoB678HfQbuEOZGUBz4H6aAUIEawHD+5z4JxefE02WwWobNFuD8GDR9CK8016TMMRC4slcejQEQiJLqgQtra3BMwfQEXe7UOISCvChH+rCOxTd1B6alMzcUTnWvuOsHD9cCBMKyd8DzybK3bAzTkbMWUbAHkRlGOC9LkwOZeszs/ny8mY92xKTU6qYyFdjqpQaO+MzMyFyJ1d+GNxy/BHPlQoPP+5Ug7/mtBqN2EtjwJUcBDD40puXRGycEhq6S1UtKJpeThU1NwCNY67Ip6tQFmtQ/MeS+LI+DgKdhWtckBq0Q6eLQH04KkSxo/UwAB31VcB0nUVG8dgii6rWIPTql8TytinhNFAyxQQB60sIkPTs+DRLRRxDQC/DhQeC8LoMvI4hka+DmW1DwBqwETn07lMmE07QT6fy1uW2Zi57r7hcHS93WgeC6LgMizeMei3dZCDVbALpMl5HDzXOPGuwEW1BtT3vlp14Xq5VjpWyBUuu7PxsdF4uL6zfWsFVejEkZfmWt8QNAWmvITndzTDOGBp5lXXHx2fuSPURx2FwN9EL8M5jrjrK9qKp8tz/F5VUH844fpBMLCrlm4dz2XyV/LF8uFcLn87CLzFPjze4bBv+/5EA5BBDTl1VsI/CQ9BcK5AWI5D+HEVh4W0boNKLlTra7uzyZWfnIy9xPwr+rtqJmyzKIIIWl/mAPI+aEIWYPVEvbYkRuM+wDNLRkc4fZVOKZ09DU7e3Lks4grnkg6igMWgswkQ8m0jAU7rQRDP+XVORHjWMgsA5xSCA7D7FExo+4SiMEApQhB0OKdKkc9z2dsAz1OY5kvc7gwhzsFNju5ACD7+xwKctuVzBs7DhobdJ2RYhFbpKKHVIT2c7rkoOMst1quwxgOYPoDTDDjYZcArEhodt7AIJ70N07IAjbyrKX1Rk3oDaqqKEg/AKDJgdUlrQCPTbKMWcVlTsoXrIgC3i+QW4KNxbBjCow/Tjp1eW1sLjx45Ep86dTy178Da6PiJw+VDh/a1Tp48slgo5nYzaWcxDsMWJKYcx9EoiiNnOnPj4WASdTodp9FsDZu77XJ/NGpFUbwI3x7WREN9tFas9LKiBRFaCh/Ih5GoKQjZUJNGxQujZq/ZXLy1cWN3Z2dzod3eaQfetOR7kwnMtx0GPvALyhXHGSX0wXPOPq/yqq/9ppum2Xnz8vI9vzodz5ZBFTqmYRch0GgjDQSW5toggjKaYfZr5Xrt8KHjzXo983JNb37b4kLpwZ3dZ17W7+4+Mp2Z/9N1p0YUuUBGACEKs0IBmSKqAthNTRmLsdQa+VytVCl6r3vRix96ZDrZfRkxN4OGjDhFJnEQXcDDTBzFuTaGRtVtEQYuLIAvPJdvIokAQIO9k2zBNtfYMTQo54twKwgeOgmhBjBJHzhKwivwlnBjatk7gkFNbEGLcxagBU0+wm/U8qRFpDuMM3cW58+SlgDkSI9UhS+Kkpc+CZQZj+BGC+r5J6Ow/0fORflDwW07B16ZNKIKc0J5fSRWMTStDcmExggBdresgfbCUUjruhlksxlIqG7GwWwahV4e7dOTmlVRIteWWq5qGrnu2XsegEmWo/Fk4Cie3pk0H7i2xsPLjTyEoYeSc5+QdkJHYF4z+WzxvufdO/7ar311KpWy42ZzM37mmY/Yt9YvT27cuFJoNjZ70CyVFz7+aPuhBx5Az1a6t2/fLqJDJ3GsOJwXIx34R9IGY5sg7SKy7SLvGgSnDd0JrYmyKh3qhbMGYauFHkPzwTuUKWhiLr4sgkN2gjCugnOj7lEVwomyhnnQjil4ksnBMx56CUviQA5HqVSmdOXKb70pl61qV6+9/9XLq/c9BQ3Zj5WVO3z4zOz06fvQa7pYWtKfPHBw5bkpO3hVOpO6fzS6+cp8vrjWbO6Ifl9dU+rQ6/wge34y9VwVk2Kwm1UANyGN7xxb4+hTRzcy1UymMoDu+OvDQe2Nl652ntncOPfIcDCCdg7RAHsjIQCfDjAT1AlwSRdo+kkxEoduD3DolARIyRtFgJsjI3uATQbFcE0oCCCUaFQUC3RqLx/eY5y51td1gNpnOWANEi3MkTWCm8JDwDIOaRdBTAeS4N5zdlE2OsBzcPMfxkGMqHMbgvpTvPuHhc8J7mL5iddCbrRYxDyjcL78S8gsPKcxEs5B8+I6y4CWuJBSCzQh0uG+eN5Y93w4U5rHCUCIk8456ew4m8nm4B2Pi6VS5qu/+i+5zWbT6naboMlJg7MMcD5B4pKREpGD1HKoMGdb9rharaefeOKFXqfTtN75znfGN2+uK98bG14w82Ginel4OBkMe7kPfeip8fmPfyJ77sK5CRy/dBjyVGaoEDQZgIgWjAlAD+6Jg/bjErEsLMoIKhrCq8HMS06K4vAcKpRS1VpdOZmMqesG/Dg3jQ6cwDnMaQJkVUU5lJlx0oZlw60PjMT5oapBe4QBKK4XpMez3K/cujm6NBxmfmm32c4OB/7U9YXTaY/8m7cb+mwSiWZbe0djJ/zYzM3/Rqevzo3HqV9uNsJLflj4Zc8zdiZwalzPh7rUae+h6gGu2ETbGfapk/f3AGx7NgtdWNFcEKhhGGa2Y6XNIJSpMGg+n0iYj0MDFIg+B+ydN4sE7nxKKvoYf8+fS0ICJupiOnRzwCZaee9ZTefICTXrPM1EGeP5pB0ScM81+By4zC/p671rkjgChxzngJ1nSAELhG1lvh91eBk1/LzsTItXfhiH8863oKT+6PBZ4C5Xv/q1r3rV18mjR07Ind0deOg8J9mGxSNRSsUg+LhCs0GNKGHhb12zLTMZ0HJdSialGSxFz8WVSlX7h//we+NKuaC1WjtRpVzUp9NBfPXqZW067cIfRvaoHWgJNbgGihBrUKVQs7EuDS2fL8QnT53UOHLxB+95j9zd3VQBj1BWXDSMdkIk4CmGSdVms2k8HPX06WwMZsJV8iFaHFdoFQ4hoVERhYqVh7KCVClNg9/IK7kBE9Q1lMQ0DHnqzBnxwhc+Liqlkuz12mrI1fNgjzo4CssGkKC2aAOZgnNvxdDmaG6Ch51ooPUN5fmx7noBmiPWAAHoCaSvyQj0jMvElG1Z0jC5ZQKXYmnS5ySEMObmgrAaHEFScSrloFmTl7WcbcmKIB/oV2heKbOy2/vET4wn5h+gOWIUHg8iH7Q8ChV73sXXWiactww30tHhyNmgBhaoAUdtCZKEeyRwnAML1wRovJ9kg//nv/GaNDi/E2TJb+gocEfSB/yD6DSQfILx+TyLi29QLXNg4g/0dyIkyRDwZ37nMONcGPg2VL2MVCbJe69M82f4fV4WKJGH4mj8n3HjDw18+jPCwtLLnjx27IxYqNXUb7/93XwFAlSEXJYOUyi5mWMAs2QqNeJkEtxnJyclIICAG2IkHz788MPmqRNHgo985GPmzdvrwWw2M0ulalCplI2L5z8UB9EAcUBSlAnmYOsc2gPGubg1QCKmDh6fKxTMkyfPwl+M9OvX1+PBoAc4Jn0MJsANJePQsW3TCyYBAIa4HGbkxpYa3Ls5AOflwtckDko//w3P6Cg/jxOFide5gabi8ByPi445+R51BckICVwdj6BsTJ9lYxnncZEe7gcoO4/u5zg3Is2H3z4tHy4mQJkQZ++KOFB8yIqT7FAOCesARVA24uDi3zt8+FD95q11EYYr/6Ld7Q9QIAOPRsA2AI5WguYsFmqRLi+9EZHFzs6GMO3Tb5zXPTI1sf4azrir12sinXYEnGiUi20AnYoPOL9ot1tiMpmKXSgvF6YEyoDNlDwzR0QSAVf+wSvBibCn2ROwJkqDf1Nr8xlAO3H45t8/FUh1GObPztPcoz57gdofFDKhL2z7+cqeed5zTc88OFzJp6mo8CsoVRA0fjsMGq/g3c8VKA6fESyz1G625On1G83Q0M0UEoY51vKmbQ/yhXwx9Nx+FAcFqXowzzKDXDx0KGrAw/L9oFo7nnr113z95BWvfHl+Y2N7sL3bKELG+9/8zX+7EHj++INPvS8N3gUSxcPWWV47VJrhoCJjgKcAxcU9GIqxivvQ0gVo69HO7rYzm445RswW4ng1X3qkNWWO/+pf/+YCANgHRy2i+/rQ/nlcJ0gPNINeFKk9AAjdKGUAehGAUqH8MuqnU0ZxebXaf/nLX5p//gsenpw5dQL5jALfm8rpdGzEMRdeRRlgikvWijBWfbgVRd10BocOHcujIybjyQi8nL3F6sQGdC6pTwZlncdRqg8MFPHMAH2VA0+faiKC08peoraLTBUHbuRH2cWFu39HM3ov6/eaYjqbObZV/5gX+jk8BooHdQ2NDCDElmkb/f7lF3KDSt+fAhCrTwMZffD2UyvL2bMry6sA7VhsbGyI2xvdt25vNT+2tXX9rk6ngefJgbmQs5KMXLBJ0S3oCZT/kyMYDAQi6cUdp27Ou+cO43xMHXBM7s9xyOfnoCXI53EYlyM0jEtKwiE9Pszn5oHTA4qFEsqTScbqR+MunmFcOrocbmSZGIdOJ6/zD78aRuZoGHsohPdO3Pys8FngzuTu/u79+/epI0fXQm/WT8cqGIJ1lJ2U2ZpORgtB6DZBjeto7C4ABpBIOGHzw+01kQ5SKSuTyTiD97/3vdVWu9s6cfz4QnVhofnu3//9+kc/+qEO+GoBz8Or4MoaWmobwsFtD1QfHV6FxmwBnAsAehOUoxbFcQ/2Oo/0OQMK5YVR1UxveWktd9/9D/Vu396qXr18teUHiKPJJtNAS1NAsnN3niIf0pOCc6xyoEw9pF/DvYbvzxZ6g07r6pVnqrduXu1fv34+Oxr1fWgOLYhc9EYM7hrRaexCa9akpjWjWNbRuK3hcFgZTQYDSBvfcvKtJJo7Yq9zIxa2C+IoxmloplywDL1lO3pF18RQ0/j2NgoN2L1atWyvLK8M/GhW6vZavc2t8TVv5vyXIDAncCp4vEgZbZ3M8INvEFL/Br7vmPbKb/h+46UQWlRz9LAhK78VRmZqNrN/8ebNj714Mi7+yHQmPxiGwS7KjLZMPR3G9q9PJupCq3ntxHTmAXXk23T2JkkzJS5DomGpeecamsCcg5nOJEdO6EzuOZeJI8o4hBHjoLSf5NUENdPnEB9BTeeVjiKeoyAkFITpk/DFyQJijuokw39AbrKogbMEk/wpOHfAPYcsMIPfIgj2wmO4Poh4/yX54dMCa/IZIY772s2bz4gPPf0u1elvaS4U9Wwy0Pud3cj3B7AfY9hf2nsjgjQiPmfr4QKuDa2rev2W9p4/eGe0fv2SPh73wo2NWzqAHq5fu4JSgTeCVqNo85YQwJ+w1dLSqrZv35H4yJFTsEypEI0KrgOqisSRJPgqMgCC0um0XFlZkX/zb36L+rZv/3YN3nd08fJFfeZ5fLOIYEe2mdFN3UJc9EyyKisJaJUQ9CdgGSJgUY9jF1fudOVGnjfRdndvxjs7t2Wnc1u5bhsYGiPOEMbSRa97INWMg3wEKFo8i/xgAp0Tx0+8+FF58OCqsqxEiyEOaAmHQYAUOsvc5NIxbL1ULUX5vKNlMlZsGJE0DB9xQlEpO9L3PvQTRw5E37eyWB3Db9WDeAIQz0BKmS83BEL3k85Sm5JbgOiSYqedtHAcUg8bNOOpn0ZLwaHnNsdHftb10XDwXObcNQkkTGB1EXykQ6/Bt2R4kFsVc47Lp/PwOVD5nVc2JbuC2pfDvZpIpexE4yZY4zP8klAUfuag5ev2O40/f4a/8TrvmjlQeQ8tG0T4UA/NPyJZyjoHNQVEcDAtSW0vj3nG898gZLqeeTn+hNL5zDAXg08L7mzz91J29ZUoBEf9HfTyCEmVUMkOtE0NCG5BQ3IWXw8FhBaOZwC2KbQ8Ku8E5XItnclkh+jU8nQ8ad+6fbPW63daoAbQyorDZzloDGjuFLSpJRcWVv3HH3si8/V/+a8OHnrwocqJE6faAGgN1Wqj0pU4gqaVek5oyoPjZKyt7df6/a535fLVzPb2Jkx9VMnmuNBgqXZw38G2nbKqQRz1Iz/Moi+hMpI64sMNLlUWdemjzBXwXs6DruHaAoAqwCmcgDiL+qGF4YjKGOXjhKgQ2l71AY29IUq/hvpCowbllK0NbUvLgH1D2w8kND44tpohL8ThAmK9IpTZlppVs+1s5/DB4yXbTo1WV6v74QAPuGVZu9swhyP1m7u7g4vt7hY0dFid5yNqQrc60Kgl9OII9eA2WwlvwO8W9ASoV/9lQQgNB9MPiuGa5tJH0fGcmFVEvuMonh00jNVbUXTzyUxae6GQw5dFwfSBKG6/olxZBB3IJqtgBoM2wIWe5pvGBDgEM7UvAQQGCeDzLSV8A9z34ZxCG6NpCVIuDQPMWSwESCD4c6K5E1oy1/bJ28lE+8/fOGZzWZHPFUCduKkmQUy/f57PnMJwsQJakZYCzZnL1cT+/QeRfyrxEfgjhy15xBAwibgTCOr0h/YK8cnwWeCu5V96RGnRKSEhTiLmokjOeMvgHjhxAARH3Kw9B27LLQ3S+A0cMzINsyKgeaOv/uqvs1784pfPdCOV2dlujvqDfl5THA+PyDeZBvk1amIYLPyBA2vRPc+5117bV5/Walp231pt9Jx7z+TPnn1ktLZ2IIdqTOBOOe6UuijSWq2m3N3eDtudVgptMV1YWso+dP/Do8efeCy/urY8ipSWHY9G03KlnvK50yTaiH4eQBLCmbNxncEpy2pKG0FoUDYN3JhcWJ9CMYHXUmVQj+lQ+9ywHvY1GaJUOU2GI5jRvNQ8xImyQTCdDccdu9nYCKfTIXqYfkRMRxtxDPgqnJysjcJYz0/H0/HG5m52MJpNT5547jTwr70+nYkfh4/ye+jkEH6DI2NtAh89l88URpX6Yn5l+VgT/L8YBC4nolEFw1omUOIQgxdH2U9IufArSuYvGgavUR74Gofh7mO+t/53NTl7jq51X25bKXM8dqG4fDifOVEqF8SJ42eg9S3RbLbm+47AqBKUpln6Vcuu/7Jp5N9hGM4HDSv/30wj/Qx8sbdqevqi5zUf5JwT7hhLejGnINSqc01PmM/BTSbIpuSVPJ2gD8Ta6n5h25YYjznuzTTYRYxLjQ44oQMSSpPQHU2cvesuCIeROL/jCXQiBSAZVKAgTJVlZ34KFuihKBx/1gudzwB3sfjqf3zfww8/x07ZikdGQIqQQgCL6IMqehHABR7iRSrOwI5xkhHjAzoglQL0AhobhWjId73rvfEnPnHOGI6G3O2JY8ARKoy4YQTqQluJ0sEvxBc3iFQuk5G25cRoSF0348gwpFHIa+GRQ8v6XXffG60sH9bH02kMS6BxTgJfOIRwQwHe2LbSejqTiww9ZfQH03BlZc04ceKuaGlpRc/nK8q28zKKuBgVelmhCJoZQ6uiDOAEPKZDmGhVw9ClDe/H0peX96uVlcPywMEj8nnPe1SVqytarz2JgzDZkB710XRIClcMgHMkagN0BZQnAueW6EQOltCXEDp7y1DShFBxLaMOzoJ/gii+fv26ORro74xU8V3gYVoqnVGcqB+GN3784KGFB6sV/eUpO3xwe+vDX53Lrr3LNGVk27q+uKAfL5dn333saOnRwN98CXzQt3OetYpdsPeEwiAf/KPnG0HQfJRQ48w6vhonF0ZfJX9PARJuVrmzsyOmU4AebZrwHhTUshffOh9vJs1k96Hb2c9oRXw3DKvw3zU98yHLLLxNN7MfiMMx6EAIS06AzmkN0yH45qCHvUnuk8aAfsD96XZ7yRYS8/tsJsaCvCbDgaQegBWHElEGUFaxvXk7EZjDBw+K06dPotxbaCvOjgg5ovUQ44Th8LPAnSTLUCg99vp6fVmNRiOVeNGRB98OfpIK4AMA0MmQV4RrpEu5hlqb6GwOOHNvArojMCXJDFLeTpBLQONZ6F1w3Hka+JvCwnE27poAqXacgty//7C6557naQcPHooqtRoSkFGj0dA7rUHUarV10JC41eqAD+8o7rMB84/k+ZgJpKUi03R0aGEoP6aPfHGFBCIfig8aCRnO89SY9/yZ5Mr68Ep+HLPMeEiXVopDgUgf6A08sNSAoy1IEvXBh52M/FR0/PgxbTJpqI2N6xRTxEnG0RFMIJxH4ThRoVDVT5++OyqXK/r73vdUNJpwfSYnIQIyKJuDZszkMvLBB58XdzvPvD6b5VZnOrQU99GOhO95CScOQWEa0LCBr79nMNJ/j53L9v9UG3P4kWW09ZRTnkh1/Z9OpzOkAUAD3DTzSW/jiufxodkH+PkbbyYPMBBw/D7/OJlDPyqiifmpdttr4/nfSRvjqmazzSeTRBmNwKY8JBSFSd9JG9oYDDOXycFHGCFv8ml+WDDqWV4Z+DzBbwoLdT90eE1cv34Zmp5Cx9+gUygU3PEC5Q389luiaPKD+OMzwp3UklCo3P8mAAAiAWWjYgNaaIZEYLLjHm5UUZEWOFNNKrutpFNG8wyknPHtXaDBOYTVhwrXpqhNAY3dhURVUfMWKlcD/2pLxd2jgiHahG8JYY+g2HTbgoadLCwsFvavHeqgnWqd3qC1s9WouW7YnrpeKfRjUIg4pah2ki2PfRtlm0ALF0zd6VipdA0qv+V6sxr6qo1Gg4+gEId7+EEAUQlkhO/6SCqTx1W3s/lsbTwet4DVGuSwA81UUHE4QXnnr9+TQ6AUKJQBSdJLpVKhbTvZWqmQb2UyuWqpXOo+9YGnCuNxY8K1BkJwop/PMWxOiEIcrQSRb5umVatVllq6maq2Wq2u7/kFQItzvel5EWgBnNF0PlsYFEqlcr2+1Ol1zv+gYcbVTKYAPtxNVqHHUf0fN7tNk3OzIsU3WSHPBBmwTdEvaFsd/oPVMs1MNZ+b/MDa2kGNwrGxuSX6/YHwyG9hbkkNPp3/Jpw6uRJkLNJcy86BSvM/XwTMxcK0EqVSDcqlj+e1hFaEZH54Lon3yThcfADu/Mkr/WvmS2gCTsnIyWcK0Tyf+Wv9+St6ITLpksgXKmADm0n5ONpCzl8sPfGD/d4H/3kCcpTfczc+A8d3wmfQEts+8HJoWNYafxmwEfpMaukC/MauFAs1IWtNAIHbnbVQ/woqMURmnOMAmwxMJGM3dG052SqCMxTXdWk00dkLQiKO0NgRewtXJVpFI/LswHfH/X6nuLF5s3Pjxnq9sbvZnE5GdTRqB+AoWaYxQqM5SI/ak9aCk5vGYO2lxaWl9iMP318/dPRg0zS0equx1YnVDMDyYH443BXjeQMm2wRHN0YLCyulhx9+qL28slKHpWuOxv26YeqdbNouWracQE8DqFB3ugp1qXPDHo7nl1wvaDupVH11/+Hm2tpa7fTxE8MgjLI3b97kq3zUm1qJ44EgjlKA00Von5iCVh9Puq3BoFULo3EPGj4vpAsF4NFhBbZjH+Y5A/ANUJZKp9Vo6UZ5u1I+8AuN5vrLDevId7S77oVOp+3ChIB+hNC3IcxqnDjHShoVMD84rU49lSnu5nO5xdms8SCPk2q3G2LQ7wvdOPBaTS/8D9MsfAyfX9GN4iXTKv6Claqfj8Lmw6bJmX2kLgQ3wcYRCWhd/EcnrlwuirvveQhkSwjPNxNrYtnwlVFRrpphDGprApxUI51e/XHTyP6abjqXLSP1C0jjqm7avxiH4uVzJT5/9k5eBLquOwmA78x3gUKBs8vRXIk8SUVJqwhXU3he96VcDHH48N0JzZpMtjgM2MXnM8Jngjt98sVInDtCSdsum3efff7UTlWL07GCRuUefuNdOEhLQnoNKKgqYDNAdbPIEJ3KQnKyvTbRNFVE47cBrMVIxLvo5CXUpQlgcwwacfQ0nqdIQ9FpXB07BqhKcehxQ8rFKPR3gf3FKA6baNBKtVoZFgqZNLhnGHjwK0UIoMYj8NAy/IFWt9tc3Ni4sdtsbizOvCEsxQwWYgohiqBFqYW1yDAtx0k7ozBwy1euXmneWL/MaaS7EKCFTMZuf93Xfk354KF9o4sXP5GKIp+jviHMdtqyUjzBrIpOa06m08XNjZu7Vy5fWvzwhz/cbDS2y5qpT8rFov2qV71aVMqlEOXg7vCoIywd4kB8F9GNnNddh/WDhZAQfGpu0+IYsJOu+GfP3L0EIDR13a4u1JebhZL+4n7vwt/jDqq3bn/k+Zax8FHfj+B9cWTcAqaznpSw7VqxJ2S+pmmFxtpa+vWLC8Yrjh47+IDnjsXM9UWv0xKp9KHXQ8NCYPmeIMxDMfQ0GcGi6k1NNn48n0uJSgXdA+1MgUhWzXxSc5MP6wBPX+w2umI4bAnX4+byY/xsAVhuAn5aiDmU+OEQ4+QFhpF6G4SwDkzsBMHoWwNv8k0yGfOmEPG5O44kgc74HP3giAlBzrnf3DLZwwdPcnANTyQWAnEhUihnkFik2WzIjTX/QRA0PotzM+VPBhl7Cp4QAkea6Flb4vTZswo8GPXkMkhyHigaHuaSROV7FUrUXBL5r2nC19QpfQaegQYUkJWY/hcrQ9PHgCfBt/nWKhlfZd2SiiaBL77wJ25GvvRmPFquxZZW+XxW1Gp5YZt8IJDT6VBxlBGcV21trYvhoAUCAgwwzyQvOh0ubJArvvVbvlE8+ujd0N+4r/qSR3JEfKEpJgICIZ658BH1rnf+Lu1V0sERRxFVoIrFjLj/wXvh8B2Vi7UimtcFDx+D+/fFcNRW7mQgwCPEO97xDmWaWVWvryLP+ZDGvF32PgCDZuRhalcB0X0ilTqAa134riU+8tHro81NLiAwRbl6MLRM9WixVBYLC8uikMsVTSs4Y1lZtJWDD69c28B5Q3loU27p4ojbG6mfu3Y9923ve+8H0eGcH21CY9PE2958Bh8dNr4YhTaMgzOmsfuvT5w4Jfbt2y+OHTsmcrmMSKG/k3Fo9lUyisG24gftEU4TGmLbmkg57DdwXYA7GfFIOpD9x36hz5AT01nvpz1f/f3prPt/KpE5wCmyc6ywYfjsnQ+1Nz973xO6wgDRCNzkhId5+uxPlotXPsN783gUis8VWJpPBs+99Q7bKj2Gp9H5kd7rDH3DSKd3dprjENAScWsIXlkE3x5yvBoaYIpWJh8JyaboZKAAXNsHcx6McaegqWgA/6MIDT2Emwktr08NjYcRmKAY0G1RCOKdzNajxgNPFoijEEcW4JCMNE3PWilzBom3Anh3g2FPoVHNkJtsiAiqIBwhlXk+IipAQ3JcPgsVQMljr8ZwCeIPf/gD5tUrz3BtZQaafQTtUNBkPEB8XBXfuWdSlukO+10Tgh2jPLEOdV+vV2b3Pufu7P4D+wHAG4V+rzFAtxbQWmMIegaC68XCN1wI4fr69Xg8ntAfgK8iuX8LyqYjfQ00ReQh8OMgVGlYPD+Mlc6pUKBX6CXOTJNTULgcrMYkjjov5/wKTkQj54ZWPVIqL37MnV37ESkHL8hm134v9AMbFnuKvHJgXhzOLKBNxmGYueh7xjvHk+ajnOoaBO0X+V7vBbi+JIqmD/l+46ukph1gfx06fJzNg/SluHVrPRlBmTt5d8BGLcu/SBd4e+7cck42tXXyGiERYgoC41CQgYaEw6Nm1ML4b0415iM2c+qRJMYn8SEE+Qx/47AiGQDT5RWgJVVK7t8BNDn9HQFgXP4GSATdN87vfSokRfv0UCze+1pcwBfS8L7TMH8QaWEBbFpJRle7AB24pA1+o8FpjDkFFlyYYsVMNRMO6QzXLJoMzo4Cx446SKyiEEfTU4V8pjBZWFq0fX8WbW9zlp9rwlGE+MscnuVuq4ijI45eRj59+Kh5xzYncFxsz3MjdDTaLVmfCG6PjpVQw9xzWyrE8XE1+5rQubqcc2IgeHccSsGtiSdosvw8Dvk/8pF62dTtvmmnc77vzuCRU3ejmoLDfrahaRP8lve8WR/9WUbeiBPjKvvoyxzKwQXMiMPJhjo9cVAmbaKbekFFfi+IPDwbdAHCEpglKI4FtZuZOU7JKFdrMgrCEJQjNRj0OM23YNuyZ1hG2TGNrtRlEW0zRMtm0um0F4Y7r4DcPMhRjn5/DPuw8K8mnu7CDemhD1CfGPnoRajtYeheejPfIvLVdhQSwAAGeXTi4JEn+8IA+GwoWgLLdXl8yBzQBFvK2fdGlBn9H2eQApSagFKTPfRlCe3X1aVpTSbX3sg0oZSQCIFNzcz0aDH4MuZTr+nnq+X3ALsnBPMrIbjnhIJq0JrP55rzWQhEQlPI7iGOAP1cEFgP3NkTBHe2XsMPbXw+I3wWuAulB57kZqaQBtQB/7IunMzGv7gVh743KrT3Kzob17n83rmX3E6uCHwPklwz6CtbLa2sSR1pTCYjyZXYjI/O33uG46ocJuOLPk66g0tn6snAE5/ic4k2SdLns7wiJHGZX4ArZEvlcGUa6BKW65NluVM2xuFQIv/j/Dzenj/By7wu/I5n9u6hnLgmpdh7klemBR2QbBiEhpa2NFE323ZkoVDAVZc7jVtqNunhWcTFk2hLtJ4DxlxSBw8el63mR1439WpPDnpc1MTWiNA+/BIlyScl5C+or8k1EUby6lqatqO8mQfhQIx5wnyYv6CLbKD62utIEaEUhOt7ewAnSFg3/MMu45fkBkDNpiLHTgLE0Mj+pmmWPzJvU7b1XvJJne/UXcE13njdHNh3gEptyuudkGSAzx3Ny3zwTBLnznP8nff3nkteu+OSgHc+JXYO77ngcaRmXnxobejV2ezGp2f4yfBZNznezSNmlCrBlZeclgUTzj2yB12l2tDaZgfOELQqX2MLoCgGmmJqLmYKlHIoTIeZ5Iy4CJqEm8BMoe0caJZUH9KbM3Vr5gWcOAVjLGNOBXVQpxEaEpIUQAN71PSJ9gaTR6+LDLUIhDVpOTQrZwXConC/PLuk6zrKFFSiyEUc7rfNY/0cxNE8OABgOTxIhttViYwmDVghamDZMU27EqmgE0VxSYTxEPc5UA/VwiFvzlBHnjE0l4IVSvYioRVSKNuehkyG/AxH143ASqVlOl0wisXCrJCr5haW6v1+v11++un3dqJginxctkUSR0nLQfqwdug4JXioKokrJbKP+0nZkB/aLe5CSRfQndDqEWdoJuhAfaBtxAxNjjg8ycpAHLOj61Yll1vacGef+BmdQoAHAlANrprnVGGui+SLkmThLbTqnFaY0K68UgMTPAx7YENzJ5o+0aYcpuPU1GCmSd1xMke+azq5+rNzp5MwItoITOIgQgtyGJDXTw0Doh3xKJgik07AjZCg+NPjcGhyPqPwU1dSFsa9E4XfqclJdaSYTdc/C8cMBMtnhJSz9ISUZVSES17jtJRQsapXVqLVlsqqQ4K4839NxFoXxQL3lODdCuBm7TQfTZqB5zTQpFmBe9kCKajj+ZaS0ypK0gOI85GKXTSUgc4A/TP8lJ3LLNQW+pphVqCN8KyqA2O40qtXHGPPIX30AEUeZZbS02Hey5Wl/ktf/FUV3wtb49G0HkdBG6CHAEpQInpeFuyYrhVyRaNUrLm1+kru4OHj/QcfeH7lkUceby0sLdVhMtvj4aQC8839DiAwqINmaLbNkxcBIMVTDQTMvo6yoD7CRn24ONkp5/OV4YGDx9IHDh4JOPehVlsws7n8zE7Z+clk2ss4Ti1lp1rtTqsOWWmrOKFpHApNA5w0QdR+4Agxz7wuoJ+gQEQN5efOAbhqnCdSwmPwI6AApEaPihqBe4kjDvwSPGMYVq1QrLYss/Um2+69gqcCh4mzx6M/ONOOMsH+5xRUAIWgBpOam38CCMBNAEQ+nOgPfKgd74CLnJm/kUv7Jl+p22btlxA/Y9oL/x6O9PsNM/1O03DebhrpDxmW8+uGmTpvGKlfMnTzMr7/ommULgTh8KG5Fk54MvLg0CG4eXKPgJ1z84TOcM5KIgAUPD7Lv9EjiQDyOy4omx90fljF/nvx12eFzwK3k15+KTQobGMUwuikUfEB/JYqEmoKjUN6ikN7CwBRGxQKmkhOUEg6bswwgNOYkbHeBy2oKWU1NM1cgvbdRUcsoGE6KG8BCnvmpNLG6toBbWFx2VuoLecqC0u9gwcP1tKO02i124hjII7G4TPuIsMNLDmxAELEGuuuNMwczG73xvX1erfbafjhFHF87pJK8HXR74iTdw0jrz/3eQ8ZL3/F186+6Ru/Jn/q9HO6q6v76zD7u7OZt9hsdRvgrDVYjz5IUA7A9FKplDQRdM3gpocFmQiyhXQNHly6iE5o6ADUysqB3rHjx7OHj57wubLGdWfWbDqZQlAK6Uy2k8vp940nV76nWq08MJta/z2MQy6q7sPCZQAQaG66deAyQocvoBUhSG203wIYfwMaewH9DWHi2fNwxqWRNgwztKy0Amhs08qMLTtTTqdzrWy2sDDqf/S1qXRejEYd4XkhJ0MFmrbvnyqR/Z+owjvQDh8yjNKvakYOYKv8Z0PP39TN0s+bZv6maRX+i2EULpr26v8XBu1XsFzz/twDPApDQcikV39WN7P/yTCy69BPMzjcQB4ngwcg1R5oGYfFojQAC44OJaNb274/+Rbf6/8f4OAP8agQav+5wCQ54EPNDSOOe7Cy+I0WgkJFjp5YCjxLmCIOo6BRGGcueAH8+fGvIr0PJT/9L+GzwG1bK+vQ1vcgAt/ZOiBvQ3CdMrRwG55rHWLflMLlfOguCgjNncxHBLgTPgRaIrmxxVCgckLXoU2cum1lmrAC0PYCoAu5EHjGRYD33vuAvP/+B/19Bw9mMk5mUK0sVb7q5V/dghaqt9vN5mzsVyHWPaEMAFUDuDktjW4JGpVrOr2g7/p+FU5bC1SmDr6NsnHH1iqcvXROqJQLwdJ3Gx39+rUbrmY4fLXYH8/GtQvnzjevXb9c91yvBW5cgbANCqViNp8veqViSUs7WSOTzc3SqWweQO5pUquh3Dziuo4kW4ZpVHAPdEVmDN3wC4Wi3Nl+6vtdd+eljiMeaTXPvwLa99jyvpf9rc3N7na7M2pHESkHX3xxUbUVcKHu4sKqtbCwMkU7Fbwg7II+1NDdsI4KbS3b6N9SKuWMapUa6E/jB1OW/1LTDJ4fBs2XoS/qupF7/wT1ieL0z7uz+GYYpf+z72uXUKzfiGIP7qIP1ITJW13Qgwm0XFHFcHBlgHx85BNylmMHPJc00g+j0VkAiNtbJAAk2FJO+WcMK/X/glahjRXaOK7hg76M0f9cf5qNXbfz+igIXhTH8pEwmLwcQvyA7/VeBS1cmjuKwD+dy8SpZNp7tOTT8uFcb/jnHmSJL6vwLGcH8nc6qjB0FIQkoFelaruzrcwfBmyGzwK35231bWf58Tm/m9rQnACvzIFqkN8WYb4AHJN7iIxA+2DG4dUocG6UkAIBaUoB3FPyQTCbQSabLS4tLfSn7rQYxOFIRjHigP9qppFK5cTDDz8WgYOnev3R5MaNjfzTH/3oIIxEsZRb6OtQKVEkxrHSHOQbgMmgbXiIaLLBu4OqTlD5/Hy4MShqatYXMl3Q9Owo6+TSuXze59pCP/C12XgaPHPuE+nrt9bHt29cLVy9drG/sXGr2O22BuNhLz9zp2Pfm9HHCNJpR6tUqvrC4hK3JnbAncYQokIYRQM4ZUUUYmBC9ZXLlcny8moK17BcrMrNzfMv9byoU6s/9H9ubs3eurHRv3Lx4rlJt93jyqIBTG8e9ZhquplyUtnowIEjwjLb/ziOui+DFlSTmboQBnEBnTsAX+H+4oNMOp87deYoKFznR2EB0GYOHChQDVV9Sximrkzc0Sj0pwUVzQYAL6xMCGXk55Ipy7Co6D/YfniSIOX4mzM8s5qAfyGCgqZClAlx8DfqnQVNoqU7B6P4TtPKv8PQ7acNy/51CMjeYmodcbQBNC2tzMhzm/84CKYvBQV6IhkpgTada1R8JbdO6AO1MUGNPzmolkCOmpcXHgS1/P3oo49bpvlrup5/Jgwnj5KWoP5JWvOhPj4MLg5Q23b2SaGVXhjHqXT4OV7cfHr4LHAzeO7uu+zU0kv4qhNMA27+1JTCCuDHWJqe8wq5RbtQqqOkGQMSyjlKEEcqUw5MwJXlzEEeRQ1c+a5r93sdDxrJBhVAbRXSkvhdA9XShYlOPXHilL6wtBACMFYhl/Mt07ZX9635R48csXK5As+PMT3fixC4QBdZoG/nNoxOr4We80GluN0briZnPYX3Pfe5xrGjh+Ltxm05mwwhU1N0s693O7thq7VjDgZd3/NmdhjOoK18i6OAnjszxpNxcqQ2NUupWOGEP8N13XDQ75sz14NPEdvgK/7BQwetFz7xRNDc/cCT7fa1x2FKt3w/bhw89PxfbjR2jDAMQg4rok6+ZesWODzqZVrpdCoslUr66r7VeGlxSQyHHSOdOf5zWzvNhjsdoU0V9x7kuwLESQVn73oe2vD6k9VKDYbQEFwm1mq1xczN/VYQzky0Pbd5sBSX0akIbRAFcN6AMKKCg4GJ3UfHoL2hffCNxygjjo44Gq4GrhZfDXJIDOoxBCa4VDRAnADOuBXr3CBAmmh43ZR6pj+bbbwhisYvQ200OOXohmQwAcghCPmhtuWIB8EcAsCL3wu+/UL8xtmRye9pZ+E18BX+IAhmJ4Nw+p1B6L80iv2H5/HvCADT5JWNkfoxyyz+jufHb+YehLwHq/VkFPb+UIAzpT80FMvPex0Zx3wQiL4P/pWOcpySrNW4s6+So8lITUYjyV2Iki3xIq4jng+uoS3xD2cX8uwmDs1x+I3DfkxMpzMpcpmCWtm/X1YKJVWqLciVpSW1sLAkATwFh0jeuHVdPf3UU3JnZ4uycWeBMIrEITiklPzB2YscApztpb83FIhvdIzwx/yxJA4uyQ1e7gzv7f28d6UWymRyslSqqJWVNeTdUL1eT4Kj4wklIXBqaWlJHj95XJ0+fY//znf8uzdzPjQAjQbXRK16/D+12tP1TqcjJ5NB0k4B1+8iAwA+WbrM3Dizz4MgBXhgXpZPlYE6YGlpTS0uF9cm481v5TyLXC4PLj0SFy5cQGcffnKEdgdOEYfLWDnolIQkDWaxN5iI+gAie+nOr/zCtuAQJv1mbuB5py2A/8TX5dAletTrfz0ECFSFGzUVRKVSFr7ni2wuJ8qVuti4vZUI23QGQzHPCR+CmnSm+sOohz6d7bx5Ti0YaOHZh3wOnB5/4w5ugyhAk7O4VNTIHNek7+Z/08HFvygf4vETC3d2+yi+XMPnc4Y/GtzFe78aIHkYfInrrWD2wx54bUnKQh/Sldf1ZBfXFD5BTGlVgQmguVL6oB5qCGkuohI9OAclXZr9WHB7Y1AJKfgWjyVk2ZNhLVx5HB05LAfWe+CjpUw62zc1Le8F3mQ6HUPzMw7oo7SAXA6faTk0APfl40SpnsRVSg/5GDloJKSpwzbyMHlYF2gqxgFb44sXrrFEnKCHDi2hFQbowOxeOTisiSJokWmm7Gw2NzE0Kz/1Zv3AjxBH9uBqFrPZzDAMvSxf/KBDTJ7vDs0Kre/ahqFNgsDPI5E+xDypD9oBbWEM0U4Z1MOFKTFibW8olDvfol2g6/J4jkN7JYCCRxsWTd0Y5gq1zPGjawvZXPB3bm9sifUbw//kB84mfCFQtgBtymMR9ZKup3q1mvsT3OidbydHI55imPqIbi78JhQDWJVwRByNI/gwwFDfc9d/wrTW3uh7t18DAF21U/t+CX3H/TkAayhsZfozd+uNCfa0lNC1SFSqdTEa92DdqT1xH0aCCodj6ATqfDQjpqZ9Q+ANXov2TPYi5MaYcTLYxW6/AztqZgA4cRYJetIY0po7MxV5pYHm/Tn/FqorHKfyI73euZ+Yp/GHh89JS+4EOEdXnPTKVymhw6kTHMprS2XXYjFro5DoaK5MCdPocOTOuQsEnQ37b+VR0S7MYxWN2AaAapGK2pow2NF7swI5QwfOtYxAI6IJ6A8nW3VR0SrUczuOo1roex3w5WLoB2MoxhSqT1c5RtMkQ2GGJslPu0qLqqh5G3G5DK6D54oA9gSaAeAmUNFb0oAQamM0IgRAdgDIGoDURvk4mStxjtGHXDXPSRCIAwjGsWMYxthxMiUnnUe63JTT4ISwqusF3Zk3zbuTycwPJpwOwOE3qKw4DSCBw0YllKMDUawhOR5BVkVH93Sux1PSBVq4iAPZSF8KDY4RuLImywAU6gHnVQqUTVUi+C2uO872uoPmaGL/zmi48RKwsw+FQeTDIRxAoCtwCvGsVssXqt1cRr1seXlB7Nt/KDlUqVavLem6+8Iw6D8BLfzodLrzItNaoBPW1o3iZZCVHdPIXtAN5/dBuTNgePNXiNIAHdv6awAZnGBq2vkBTvzV4+HM0Lp0FHU9cbcSRzEBeOIIcnx9eBzcOTt/8YJno6TKye+frsWTD0dP8BsFI9lncO86f5YCcCcOi+bC52hcBuDfhj/+yMCYf3SgERXoObS6iHVcfc7ZDgFE8O0ZMAu8cMAEFUdnMD3aNwOMiEs5UHO0ALkaHoDCRC09AJRvGhOc0gqhVTjDCp4ihxKhBWPEoZOKxgRz9Y2QR4gkmKYOYQxwfDi8sQiMSLkB/FiuDkActhD3P4nIG6EiPJSH+XCAlJP6cU+i3CAEQBU3TOHozl59wOGT56hrkBffOAilTceTpAymJsJisWga4KkxVJ8/86LQDWnb8RxEjLlA3eFfcNtkcTPS36sHJ7dIwd16QqnDnbRtGBBkmxxvCL9Yc3SpF9GDeUPq2QAamNYMfydz6oGOSJ+4vXhz82K21Q7eNJ2Oroq4q8u4j3yGqM8M9YhNJ5Xum5YB6tJP3kim0o4oFIpiYXEFjhg3AJq/ykb9EcdHnCnauA8N00W/DO+0F/kCArJW0ZEEIoiDeiagg5KG52UKOracyLa2tiLufe5dYnGpDkDixwTMyWeRDiBfGHHGIYE67wt+GJgNv7OpAKu937hpEOkH852PfQNb6AouI52Dm6uqpt+FL39s+GPBHSsQrCSwEMAnz3CRnOVHsPEerxwN5DwlVoABxgTo4YtBFGbvyjn8HIyA4xmPUGx4/PhPS4wHMcnZZFSa8zj4goAuTgKSmINu/ieqjz+SFidvT6czHJdW0BS4zTSYDwPLg+ITH+yV5G/OT2AHzoWFqz1sOw8dn4GuYlyW5U6zQMwQp9Pekdu7t9T25g05nHWU68HH4OxIbg6VhE+PkwSk/6k08ME1SjRdHPJcddQbP7Ps87pyZMGCZrABQB6VV5amncbflLs940r53tNc+CBv1sODquSKe+4iBZPVWk/v7kb/qtNL/ejly5fEoDcENRmLZqMpOp0uvrs3nfSZ76E2mSskHlU9TNoYMr5XDrYBjKm09/qdgc/jA5Bxf+2FWk3ce+89wklbYjTsiI995IPg3pC3iIZvCq5d+efsoyTh5F++rCFWyKnnfUKqwc+cnyc4SoYCuWGBTP7G/eR38nIWBQ2GuK67vdfmf3z4jB75XGHY/8gPm/rw51GSSGgBxNmHRua2Lmak8W02vOh5AXl4JveZnMIqBXChklfe3E8bGtnkFShPIY0MOgysJQEEVSWVNm0PeTE9US3UVGSAFyQj/qDA3IgGvxPo1JBImQofJJotBodUP3LkdPiqV/8V43n3PRqWy6vI10GZ0ojDKZ6sIgEWMRY9lEiTnPQfoUyxAXUaZTKOfvrkaS4JA+bYyWhhvi9G8dDUGv6JfN8zfH8WqshjXLR+yDelyIfzq5kPh+8LEJCCSmWKuuPkoqTO4AzAHYkjKhrrMHWoj8Jz3NANtdGSXkM6kQ7NGPmBpw8H7dD3A/Yq4rBtmA+FnnVJBAL14G5aFsqQRj4m19iRqejDYUe1u03fneT+aafbguCaYjweCJ5UYNnLvyLEDPmMgLIGysbNPguQnjT6y8YVTInTYyF0Udg5RW2dKARkP+e/EcA1FEz3g0+/T+zubIp2ewfUpPIjTqr8ZMpOvzmTO/xd7rT/g/OhQA7lscxoHv5L+pFMqb0DagKdv7FbYBWUB9rTx5X7m0yeJqVhnHkazHuLBfoThz218EcHHuvouVu/baeWXwCxSk61RZvb+HCRAqgHzCz3siQzgPxCIlGriDdS+LjgELC/GhxNqFZu36kM9BD3FEHXce2isuCiaxZgy40AeUCoCxPPRQy+rltWyrJC3YC3Rs+Fsbg1HsRYxcryPNfnrk+7O7suvqbG07EXhtwkiNuEctwJKaGaSBPfoebgjSJXlE2CgwtXB7nTDcMbjsY2zHkICsE2weOJU6mDU0Z8W5nJFPxUOpM6dPC4WyktpILQ9IPAgCRkICQ2BIov5jjbLqXbdjb43u/+vpRt2+GNG9c5VOkxP9TbyzgZq76wFGWcvM7z0gNOfgXFQ2eDKoU2nG+otRDSEnK6gQ0+ynpAhSfIoCCgScEquIGotBHHtKAUOHTIzUc9DgfiUd/1XXM0Ct9+63bj9yeT6D1I6u2xGiOfTjJsCgqEq20jHZRNS8Ef8qXO2exEH0orza5pFP+HaeY/YJiF3zJ156OGnf9VS898REnn13Vhf8w0c2/TzdQHYp68gq7zPO81QTB7RVLVpG/ZlLQ0xCQpxhzo8yvvwQLvCRC693+YtvNvDQ3pGtn/HoTuN0OA8QT5trrkzjY58+/zCn8icN8J5dLSx9AhD0KS4UlDc7ANaFYTsk9VR1PtAqxcLUPXmHAEnDUZ23ZaB0DiTCovOZGHmgAVRwIZgM+mcoOLHkObQM1Cfc//JioRYP7prKCSaJqEClCV4BmCPdah7eLpeKz1h504CMY6nFGFTubYUaK0uX0hGhLeW7JdA64JV4p13dAM0+ZYNnenhZJgltQm7F6CaN4Tpm7HuXxOP3rkRLyydEjLFarxdOpr/T4tFXCto6rsJDxNZRv4gfbhj3yIg4Ma0o0D12MjwReBCmLCFBvgaDabgKLwOEIf93yUjRsF+WgDDldo5CtJWzBtVoBFR6nRNNyMFLpAWpC+VAQhQn24OQEXLjMup/gwTQ9xeGQh6iaaSJDcLI1nbOQD0wHNjQ6AAFux5228Uanpo4HfexyfFxp64V3wUdDGcATVFM/CbVChCX8G6fKa7IqA2gQcsn0Quf5drsrhiAiAKtCy6P25pmbT0EQlxnfeBLyRfAheJ7X6A8i7rGvZXc9rvy6M3BcxCi1GJl39geHw6l/jn59vSNL4fEKhdN/341KFhhnr0kmjgaAtYB6Jt+TAJw3aQE0BriwadahkqgCaMNClnc/kSmPf99PebOwpOdVFTHDn4QBa0OhiAheRQ2GcB15Azw2QJocOx+hfHhnto4cojJSoAN9hQWKSPM7PRhyJOFzCJvfiCC5Cpu3DTyYlL7AM0wGXHadS6SRO6HqFmecPoDm5XRvUT5QCeQgAyrnDICPkibyRHvoEcfQBNFihUF4c1mtLWd8V03a7AY0/hURwVBkOJrQnLFcanY44bh7mFmXjFnKKsw6zwNIUaduANzRkYu4RJ0J7hDwWZQzQog3MAbh3IVLxMJPJ8eTgaegLGxwF9Ah+T7LBJlArrbRhcbtnPx8FLuoxLYiYC7Bd5OPymGyOXpG+QEEYcFINF22ZgbiOHCufcr0rr83nK8k+Jvv2HRaDfldcvXpddEE7SAdSztKblBrOUGaUgaNcAmWb9wsKMUYd0nBc13I565tPnTqTjMHv7LTA79vUPfjwlTrIa9YS0Op7q3bQEqAgdCAdZ/kfT2e7b0rYnZA3gfUDiRNJmpIoGRs8YHrL91sHkoifZ/i8NDeD526/P58rPhWr7D2QLM6Ym8FkUnVTvSQDkmjEIVhGGf56B5WrwZvnnncVz+NZklEWFaA3ZFCZqdjz8UwGFGMIfc0ZcB0AuwaktNGQZYIcwIagSA9kHoAz8Em8qaziGk5NL+NZxBGIo3GnJsThxB2VQSfMPRH0DuND+rJQKQOoyAq4fpvzUlTod6G6S1B7Qyg2cAvG4ZZvn9pfEGXuo64VGQedKA6qs3GvA2VZWl6ujLrd3fRs1ocQ8SXGFGZ9NpNqjDgu4kQV1gPajpvVz4cok5N/IwhMAEKJrGTE18BTKICCpld6L3z81ZWUk+vYTqG6WFvtZrPTN62tlZ9YWCo+1u/efmE6c+htAHgmFjqHEQrwlXtRGHED/Q4AWAEl6aEjCpCfCS4pyBOQkwLPBwURqUm9pr1h32rhRU5ae2w0Gop+fyZarZbY2W6Jzc1twdOC6QEwROH4BYZZ/V2ULQ/uxPk1FVw7aGMuSu4pCKLnNb6TO0fdvr2OtDoAbEpMJr1EO3MTeY6Pe1yrDbY35+2kJDT6nGvO1/bsHk6MjIqcF0eh4sQpTpflUjnw7NK8NJ9/YE6fd2i1LowHvaf+BTQQj7xDU3Boj6Nq3JU3oAmD2MXULuAfJq5pH3g24TCEcRyQx8KTyyJzKrI04o/gQHYJEDOWIbhgyCs3+JoPiSXcGYZNMySdMfxN7q3jLncN4tAh4vD9MDR64sAaiMOjAOcnpjEqwAqyEhr+bBQORx1zNOgGvju0/NANIpYtnEFRerAmzBb0iqf/JvwmRHp7Q3pJ2XzweT/Y3LxqvO99b4/a7Zt4jnsLUlu18b2LOBPECemAJGWCRgbouZWxZYjYgE/CstGlcOCaFzXTXI3WVu419q3pPzkeXvvene0P/MvZdGYqQwOnhouLx2linXRaeDMfMoj6yBA+R4T0OKTHodAASoJtzi2SbQhmGpaBoy34CkKiQBbi6PYPlcoVsdvcEevXr8PJPPSt7E+ONrrefCtjTkOZtxmbGWKidN+dbf0AmBzfxzN99FPKFHpuCPDf66RX/1HKWXxTyll+g27Uv284UW+00tXvty3rpwFv9h3aBd2QOKV7FCWpDfOgFJHiA9xkX5+6d9k06s+fTj/3IoQ/aWBq/9th0PvQd/c6T/8Eh/Tmni+vSQHR2SNOKESjcqiKhBntIiaopgu2Bs/dyohXf+3fEP/w+54Ux44/X2TT+5UOpY908Ay3JhujlWEUqBGBXfqpkPSkAzikhgxwjwMgTB/ZJPmEuI0rbuMe/mZZ7lSRFBb3SN7jSEbJjgoQSjnDfSjOZKQHLIdHpidDT/TS2dOMD5gm3cI0wHCSUS7mTyEg8/n0uvMZDknyyjiMyzh7f2umYt2L5UVx/OR94qUveWXh8CHjLYePpr8nny+IdDYj8rmcKJXcvz/sfPhflctlsbO7K7a3N5Hp2o+4fi+V7GjM4U1BP5Vl4PbRYENsJ7bBHoQ+FTj0GAs7deDNN28OfmYwcL4LdPDnYtVNWanqv9ZBxo8ePSTuuusUqAhHOJg2NKjUzzMPO1X9GYAT6ZpyNtn4Wc9tf9dsfOXfRtHkxe5s5zvmbc1+GTkqGjgiBiOKxRGUA5LFtAKIlvlb+B4leIf1sq30T6Xs3BthwLkNxrwLUcOUXXh8Ot04MR5//HPO0f58wudNSz5XsFMrr4RyTXoZKHY0wbeDVgEd2YNTw414utCmJXjk4IVBFhVxwzAwHMeR+9YOBi94wePOoSMnxleu3izC2eyhEctC2T3EKQIvkJAoA+eFEyhQXjYktWGcxnfuhFPUYDJxLWswyTDzJXw4uZ8bz9HuQyUkg26Iw5VF3OAnQhyeKBYgjtfF80V0HuJoiGOhHtSMaBsgZ05vkg1+EEfjK3GUTSIfHXE0UAxwcr6w4lAdp+RKy4PTB5OkgftKziCE+U7i9NF3PNZrAi87FUVxyJXdqXQ2nk0bJwv5fJo0ZW3fgphMJyKbKYheryWmk9JPNlvjX+t0vacnkw6azkPRQthvbtIZ51ButGlYgkFD2TQed8jX9zmUB7SFh9MakDoeb6isKPJnUeTlIBgDWCTECdDWccnQs7806M+eaXfdXwPYnoZr8k7TMN4BI3ALZeIOOZw5RXpYMszSfzHMzFXLLPySZqSfMU3nPUiP5SHXQF6mrSlryuHbIOjfl7Lz/8a0Uv+JiyEg1G9Fe3zCMJy3I39oBxvKavBSTZMXU+nKk6Phha/2vM5NYuoLEf4XCf/Th2Lx/n8CvcGGBgfWd9HBS+CXO4DkIhwlHq9XRAfB4fSTnWFp9sCx4LBwtQsXDQR7cZzdbL5aP3zwQGd7a6PQH+xOg8AlD+ZYP+dp56C2ugBfHWnvArhLSsa4JnOOeQ4jHMvkOEBgH1xd55gUj6UG902eifCsQhyTJ5oh30xvbWUpF8a+u7t9i+SHr+j4dgqOquDysjrKuIs8EYenoHGlTNxDObL4jaoe/a8sqRkToehE653V1X31bNrZ3dy+sTgejxsQbL5W78M03VnORm5laYY5htYulcrlVjqdWwA12G61msutVqMJMFbmYOTqHaprAFXGKY3L1ZRWwvcW6r6AeqFs+iLK1oRgkYNzbg/P+UEcjvGHiONzugTicLVTsAB/uYF0F5BuC3y9JDQIOJQnOTrSgVfNt2EGhNSooLzcdwZxIsSJEMfnaiHESY2Rv422RZwQcUIoCE5Bho+iUojD9CXiyDp+a8fCK+LvCXyeG8P+tf+P7fbFCl8Qzf3pAQ7A/0yl9z2BBkNlIwAR7QpEcMgoeTOSWEzOQzFg3PmGHv5XPEV/c9tg6BfOYgUdQMNKwzBUvVqDWbSFO51JeOZoQSRHs0uFjATRCXgW2SA1RMeVQ1XUolS+e7ILvY0f8DifSSab4GrhHw6pc75UTqysHQIlqIjtnSbMKykG3ACoGXBVpjePg3z38sM/0MOSQ4x7+fB9E9/sgZI4dk4dOHhUe+Sh+23PW3/ScfTVKE49M5tNk8FFFmlOHAABmGQ4tNp0Ola9bltrNrdVo7GljUY9WGv4szDr4HfIghFpuqHw+IVHcUvONOQ7IlyT0Rooz+RdA2dLwABxGI5X+MWkX7ECbeHMyaTgHOanfkjjCtdJ45tJvo4AtpNhO/YUWxT+O09UES4oPRvfAYRH35jJpr8JXtHzA997wg+8x6Jo9sIwmDyBTBw/mH0zWOSCbhY+4bn91wTh+KXQ9m8PI/+4pqW6nttZnYxvv5kt8MUMSRN/oUOxeN93gJKU0MpZNDi0geK2DZDwMA2QsMc4p5gIIlCIHph/zUEnTUBjEMfhXM6cUs6YrY/fXPQez62Zx5GxgdYm4cRvIMscYkv2PAkQhyetobeU4wGI9KaQPJo80cQgptSAmjGGf5gDwEcWeEEuV5ysrq6le72ed+vWVcTxiWVKJZ1iF/mlVRSNlRbl0MHIh/kp5uvgioepJAByqUW6nrLS6axbr9fToB7jyWSc8/3JaDjswTpFnFSeQlkRJ3lZRMxSGiFprGOytpJUizMXkU/MfLhdG2cNck4rUMfJVqB/kttbgNxKni+f0DPEkbxyYTTPkCd64WwmjjF+ktAalg12wpEZPMN8JOLEuHoZMEUO39rIE5qeeVCg+dKLQ7uZSaVsvvnAgbXkpF9O1eVcletwSq9duyG4pTE8UdSfbxTnIyHzK2SJTqRI8WhHWJMQFLb8pkHvY69h3b/Y4QuuuRlcd/tD7mzjPa678T/TTv15uFWRwupCC9AkgaeaUBHc4he4FrYF3KEzjAJ6rgvcV6Dfk2EtKXzw1bAA3gdT7yGOD3ADCzI5H55AKQBPXRiJCvy1DuBYkRr38AgK6Pep1Ey+A0YeiQlBJwkID3mv6GmGUc3lcp0HHrqv8pKXvaz3VS97LH/58uXpdDowXZfYiAAGlTJ1cwz6mMRRccT0uYqdw40cvwa35XQ3rv6n1uRb08Dx/PG419kp9geN7mTSrXresCNir4y69IEXxPERJ4AQ8b0O9z5WEHoqgRhmnmtGUZ8kHwEKAe+aZw/Bs0MG6K8A1oRvfvwMhBlxLMSxEMdCHAf0yUQc8P0kDt9ccqgljXhpTxOpDNodv4UlqfloN78i9HEXcgpFFI9gfehzAKl5TWp5zZ01n4xj/QVxPHkRf+LOrJkMXCgUZTaL4OTeEuMxuiYZcZ2/sGEguOlE0jo5qfIPQWN/DSwGcLEhPXf3c55f88UIXxRwf3qYzXY+kHKqfwUA5cQArojni5Y07B80BPpJ6SnwQmhFcD5htqFwFgD0XShD8scWoFkGOIfw2xKRzJoAAP/0SURBVOCoFiLdykVxJB0AeASQlEXstqQ2W1CRtwufFvwuaEFhlaSYjYQapISaQmv7kRK2A0YxiuMue6cl43jR9ce7jcbuQjadbk+nXsmyzHG/30pNp0NwqogaLA1TPoxUyBMeWpoIF8AVG0KGzKeN/Dl/HFbAs9h5Sk4DqXng02EfCrkKEDbhtC2CcnHvwzo6Hx5hCA4fTQU33FSgGFrow1nOaMKlk/ep/QVV2EQc7kDbxXN5aD04dnDc0GhoLw/GIwtqDd+mWINhbGgyuxjHZlPo6RrasaepVB4aE3E4Z4TTA0xubZHDB84w9zEMmlIEi0rZqM9CyZ01XhtH+qNhOHsiCkExwslj7D8u+SJoc1n49nzvBOBeu3ZBXLtyVQxG3AcnEk565QdAId9n6sX365r1HsNKvd8wo1/Wtdx45ra/V9d04OBPN6z3vxO+6OBmcN3Gb+DzQddd/j3b8R8Ap4MGCQGeEOBOlkhN0KHQQDocTrWA1myg1xfQktwkEGB0h0Jaad3IhYcP36W+9Vu+MzUcRaNua1JSWg5x0gsAfwPKeUEJqw2FizgZaKKCI2QJ2r6IXsmA9hSGmlwqlwoHWydPPX+h3YkagXtr4fqNK63zzzxT6vXa4yDwbXLjmNvNx9ziLeLc7ArKy7JA8CLkE9fhF3SgzYvgrxNoQyDABtNPBfH8hdQAWguCrBCHR4RrTWhfOFSyE/MMe45kSO6i64DMpH2ppTNCOX1ozSrS2stHQxvoiKN3gaq8UCaAakEl2jBwtqdJKwtHtA/yXIUgtiQcRAgUyjaDI+9Dkwe5OHkFzD4midY4HwjgNnq4BQc63dK1SmU6ufEkLNJD8zFoGjoyvzs4nGtfbik8c13R7zfEoDf9g0hl3qhr9k3dcH7ZMO2PQZMjEqe3+Jy2jPTN0mzW+WFY1nucdPk7hoNzr9pL8M80/JmA+1NhJ4ZZer/tVF8N7TMjuJXyOOcbas/LQbsPlOaXZRR0QDcADs7JVEUpQu5ha2s8ZyoO1LmL583d7duzIORKeq5c0QFmo6NLE1TG6fGNmtCyEygqeEnpWGjpWIObZxnOFI5e/oWPv6i3vbNVaTZ3QJUyZdDMQRQOc8NRbzoeDzhkBs+Vc0yVLTTO44xBjbSeJkFHFOiCVLAm3JRIy2nSmEGgoFEBDGXCqzNTcEQRB1SGQ4ZCEuQd8E9QATlQsZ7ThONqetYsFBZEfXE1zGZzThhE4wBaHXQX+XADIIF8ojLaYQAHNwvgwseYb2SEdguECtIqdkexmhRhnQDmUVlEfQBrDAvoDUFz+IYWccjtCW6uywS3kNpYahZom9HzvZugHVyZzjeDBDIeA6AJdE0Tt1JO5Sd03fyEYdi/ZBj6VUO3/zO8GHRaCKsZFDURjIVMObAU8FotyBmthOV7QffrU6nCP9fM7NV+50OftYffn1X4Mwb3PHhu43fc2fa7U/bKY+SDPOIPALQBTBceexr8nMMKcOPHXKnLKWboGM2IhR9PwTYm45YOsxlAMMC9OaSg0sVCZbq4fADX6ixSViqKND+OOcvNBuMxFDrQsIxUAE2bunj5kru9tYn0h1DRfWjnDh2zFJoDDhhn6MGXRBdDWxsiniEOd3sCtyad0jQ4XoKO8QwaCsKTAip4xDdHgOjwcs8zjW9M4SNwZphBQM3AjR0IgXvo0Gn7wYceD9PO6Mn9+yqP1ar6i9OO/rCVWvvv/XYnh6q6MTftkSFncnFZmAv+DcmJ4dyBNnNGQOyCanFsOeaEbg73QcBMOMpptBuvoC3cMxxSgCsQS8eOXqKkU+5BOaNssWuY+Wfs1Or/q6JRMY5dM+Xs+2ndMN9hmPG7DV2dQ/IhfAMuHAZ1ihwoGViPKrh4i2tGHwzD6VHTyj2DfGAZOR8tkpGaRIZmbsD3+C04jv9P0uFfovAlAfed4Lo7v++5W7+XStVerYTOFdjQHugIjjwkw3n0uoE3zYRfxeGwvTeE6CEgjwG/owqIVywUxUtf9jL5Dd/4tclSqGYTPlwcSB6bgQjJ8F4YzeRkAnpvAJ0p+O8zUGEwB2g5PFMFbrMoFRc68NwnyAXS5bDv3Puf/02fDj4BkuQrY1phYofbNSMf5pQMx6Fc+GX+rC50noxrZ0W5XEcVDDkaT9Tddz/+jl73xot8PxK3N3tv6zT7bdcHW0neWHPUgcN5gG6SHmf3gaprFbm6dlYMR5xwZuNX5J+sNeT7Js7dYPvxCkFj4wg9KQYSRLtR43Msj29lXTzD6TljuB5jUzfiTcPQnuJeosmjrAn+TWYz8/hLyZnLGVCT3pui0H2UP3Gwy7adf6kE8A5/g28Z4WSLYf+ZN4KCvsPzWrt87ksZkjp8OYVi+f4fRWfBKeMJYhIaLHbRIxau0Fy0m8ksUGgkzmPmHHE6l4rvzzNOujRdXll1Duw75rbbLevKlWuh60Jp4kHgjS8lOLjtVutFZzLpTafTdobaW8qsI1XFVdJCPiI0OKUr4rYGnIIXII7gMB2H/TiMgrKZU3hoThTpuB9zw/1kmACali+YuJTMMnXpRiIEdZATOFQZ3bSmgAxQQivEreSM2EBtRpOJFgQurJCfQnxYKh7DoiZQz7AOXNLv4H4BcbJEclyvTZ5cWVkWH/v41g+CC/OEYlq3eZzkyp1Ak7ndJMEGrrAmUPTJEefJFhipJN0kfbmXD182ZHBfx++0XD6SSaYgG/iNw7T4zZx57s73IrkqQWPb2dcoCcupUhw3hfX1397rnf9TvzL/QoYvO3B/eiiWH/zn0EItaL7S2bPPnRw7dsz49V//NS3wujOo2QLA1kYDL4HnbkE3r0KLbqKhl6Bp996EJhsKAYfsZC7G42p8vo0zlmCsN6HNV9HZW6AkiJNr23Y+n81m3Hw+p+3sbJi+PxuriJtzqibiLyO/LfTjCj7bUtcXca8NJyAvo2TtGjUXqIAcm5Zetiyn4bnTZajXTYB/1TRT26YJJzmOu34YZANvAtrEacIRqE3I4bkKytmAYCf5QNCSfMC46mBm5O5ZAC4oFnNxJtV6g6YFoj+Ify+KrLdNp8O9OBHiiB3kyYn99EUAdo5bRxHADYqTbPZZBVj5FngvDq98k6yqfBMKLKeRVwShhQIBpeL2b/MZl3gmwLPullLOMsoC55VOczDq9z/+46z/l1v4ktKSPy64s823e+7t99qpxZc1Go3ZYDDW0+mcPp5MwH9dOHMc1jKrcNIaoJYAG8DBvQIVx8dFDp0E0CWnsZHjcPl1Hoa7CzvKDT05IrMIapEcZyLjST+MvCyA4vV6TS2KePxdsoKhAPDBuZvVVTxpCNlfBKCbMYcHVdCHn5aBaQYvpxHxwV3UNA6iQuhzxCKuRzFHMKKFMAqbge9W3cAbBL6fgRlPtsNA+WiVJigbHENO2dXq0JINAGtBKbsFCs9X30MIpoP6htzEqFa1nkinU+Kus2cPmubkpaBsD7me9SsQEAhTBMGGU678Efi5QxuEciAjLQUfYQzKV0ry0QTqEzVhBOtItj0fPo3HiJu8fhfSglBwl4Jkc/8yytvp9z7+467bfp/r7v4Pz93GdfsdoCDvmffWl1+ge/xlH/rd9/9Qv/uuN29uXrJ2dq6ir4AlZWpg0VB9PgRUxeDsqIsRa8KWcbKukzMKOUOOVTTxHcwEyCGDFYrPMg5JKpfsmJrU84jD2Xx8nrML++hrvhglVwXBVJYm9DTilBDHwk1L02KunWQckHjE4x5E0H6x0CLkQ8UcIjGuRvI1UAhcZ9CHySxEwBryyU/sg/eGUJQB0mV95nFQvOQq4ZvOZx+6Mp02UcuN76hWSyKfd0S31xW3b98So3H2ZyBMcDC5JAj2JKFvdxb8sj4MIdrFRaIT3OAWKS6uoCxAO9sxaQbcEILzzTjEP6JMoGwqHvRKP9Dvf+Kn8QOl8SsmoGO+skOhdPqnpbKvSU0/Bg1+Cf16VBPRLZhoUICAL3/42h0alROA5AIQhN/EUfTpJZjlkxCKS9CMnJ65gb9rAD97Ffw2skQc9aHhl+A93YS5RxyJOBJx5GXkcxhw3oC1qAKEoDxcscVJR6oLyCyjZRFHIo66BHSegFa9AvQfwneYdVWBX4w4wEqsc2SkgzRXYIXW4SAeS8omBOLEVwG3A6jbDowsKJXpgT7HmqFl4SjzncAanrkuZXBMReElqYfzOMLYj7o02DxoB7jXfCEV5mQkW7AWa5BxxJHHIAaXQa9wja8DyGtolyZoWq3fX/oRId6NOF/Z4cualvxJgue2ftt1d55yZ9tvc93ND3ruxu+kUiUOZZyGt8/J4LDmUNtcsS5DvhV04fOlNRHAYQ2y8O8m/BvOE3h8siEPX8MxQA44oy551c/ZRojDpWgqK3XFd84AJblIsn0zngO4FbQv32xyegDnfQiFOCHS5/wPbg/A89sl58RYQhrIh+4AT6+yA/iaiGOgbDHiKMQJEIfDJz7K5nmwUBaoDywH159yUQWp0DQl1WSK8nNTfcTREMfgkIsj1BAOJV1jKObEanEoNYIZoHOozWC04EiKKYRODHrnf8J1W6Aarfe6buftQtz6itLQf1j4itfcf5JQKN33enRuCE0Ffhu56FAAMznPPSOlPYE2RkcbLkyzRUcKAgGgcoTF4AgNV+UnY+mw93yWGx/ujUxwtIYbV1Ig0JjJTD2u2uEKfo5IEEAckWAcxuX4OAeqObYJqpPEScbrOEqBOJKTl/aeZRydY+pMKxnFmMdBFvOpirjHfGI8ozjPBHFiXE0AVgfoOaEr5LRdxGHVI3znAbpxCbd+ZjC4/AWbN/3lGv5CgPvTQ6Fw9wGpG38NAHAAUGhkzm2BNk1AzOFGvs2DvgZS5iDizp4AsORWzQSTybFFAhF/x7gv94YooW8/OXym78Xh4ulP26qCA9ZzYdnLB5QXgJ3HScCKZxiHc3H1vTjQtiqCMLBssAzcvYnHb0sT1EnjmB0sCxzn2C/0+x//rCOi/yKHv3Dg/qNCoXD29XCv0CbJ1grw8khFOBSW2hsKU0vQ+jsA4aKSfhMmvwyPawR82jHfUIIzgBpkOYoDGlQD5rl4YhkA3gaAEUe2QAdKwPYYaZPOJHHg+HHlTg/3arAmiBMswZjs4N4iAA6eHHEfxSk1MbSwJpNVOODTSrSggd/CdJ4Nnx2eBff/RqjVTmX9UPs2qXSOqXfghHJsGNjnK3oeyefeGvYv/Ws+Wyje+2+kMM5B8x4VMroJYVgWwh3oevo/hHH896HvR+DMnPS0KZR1GJw8cYoB5qvQ2kciTf7cuHPuUpLxs+HZ8Gx4Njwbng3PhmfDs+HZ8Gx4Njwbng3PhmfDs+HZ8Gx4Njwbng3PhmfDs+HZ8Gx4NjwbvkzDs6/f/5ShUP7L36sp7e1Sipd0uzs/W6zk/65QdllKHj5rcKM+id8488+T3K+FG1TKuGjqeu/Mmec41fLKG9/61r+czCp8Nnxhw7Pg/hOEUukvvyKSxgujIJg6jsOT2dL43o8Ud4SKdxXXYKpwR6l4UUqNazRLQhjc5zCZHKWU9NHUWYCcWyB/chKWVHIHQF8UMdc7igx+m+I3M53OCse5+dprV972AKJ/kGk8Gz7/8Cy4/5dQq33jYhAZb1BCXQBw1yS3QhNmSSltls3m5f79++0rVy4NgyCo4ZktTXr7lYpuCBUfENK8ASjvk1I1geWiFNpMCE0C9DbucxviehJHafvx/QaAfNBMpW4tVBeWM5lMMwzDwubmhhtyU/xYOEqKfhRFdaniXQjUqlAXv7VQvOcXVHzt795Y/71n++6PCc82EEKx+PU/pvTkHJ7r0KBcdnVZqulRfAdYM6tSt9oxvoiY+1xrrqZpJXx2oijcLzXjmmWax6NIXd5/8OjBr//al+xcurRZe+c7f683nY7TyQp3jTtqIY4QOwD0AaWJq0qp49Dsly3bPnrvPQ9d0OTFf2PbAzGZ6OLKdfPJwWDgqSjkrltbSomDSpNXQXWOF/PVjw36uye92Sf+3mTyTF6Ix/Q/D0vCvhjhLzC4X24XKsXv0rhIWERL1L5SqONgEBekck8rEV2UcuGobedvHTl6uH7p4vlxHEcagJ8C4Lq2ba8grOfzmePr6zcvjEbjUyLWL0nTOJJNFzYGo2FViGCaZJWskzTbmiHWDAgD0jjhRwqAjk/ZKefywQOHDxnywvfW62URK1c0dqdit1l+U7ff4TnXa1D912AATsQqpjU5peLochx7a7qebtl2qmjbWz9qGobo9DNv6rXe+hohXqdVKhuZTuc/cLUPz0L5Cxn+woA7l/sbFSdj/lAQzdqaZhdSlh16YeCH3pQnjG1r0j+sIv+i0qZnpNz3DLjzactMXdZ07YDvBY04DnicX6RpamZZWuWee+7efP4jZx5rtCbv+NX/+tYz48nsnCbNU5qwrsRC7lMq5AJeOJBcpMPlYjrArm0ILZmrfQGU44xl2ecq5epJoc591/79x0XgD4UPRtJqNoTrTkQUp1q5zLF/2uk1ngce/57QD86EKjwnRXAyVt51qWVXIA1dAJ4Cp0tpt4UK1mKl3YJFOSLjC9+dchbE9tZv/4VUYl/xC4T/JAG041W6qX1Lrba4+dKXvKw+cyeT8WikLS8tOZPJqKuUvwbNDbPvnBKyBJDqZy3LuVCtVo7ed98DG4eOHKoNhsOJ53r0DjMHDh1ov/CxR/d3++77f+d3fuPsbDpFHO1MfXHxYm2xdrTdam0J4XEDTBcal9uT5EBOmkDYfk2Jy0oICI51rl5dPKPij//9fGFJjMdtkcmUxM7OlhiNpoNc4e7/MBmv33/o8NIrq5XpGYD2lUrWfy7wJ/eAplxCsgdl7O5Ado4IlW0jrwh1qCK/HV0TB6UurwhRvRlGt+7LZk8/OZ2sv36vOf7ChD/3El0sPvpKqVdfLpV9VUhrvxJxAxo0DwctVFL6cewWNeHtKBUcVCJ7GRr7FMBzQdf1E7rQr6XSzhrA2PIDPxv6Mx7p5dops1Qt57crlfyhZqt1edDtnlS6cfHEsVPHb65fud7td9egTQE4i5u5J5obXL2iCW1LCXkI+V42pHEqlUpfOHDg8JHx6A++9+DB4+Lq1Ysik73v9Zvb25rrziYQi5ow5IZQ4eGDh058Yth9+v/u9rLfHUbeMTi6N+LYXyrmV7ceeFD/qbf99gc8wzj8Ol3GNViHDRHLI6GKL/ne+s+WS5bw/JRoNd7xF0qD/7mubLH8kn8glXdEyco1Id2DUpS43VpNCGMETWdIxc3c/aFSbl1ouQ2pjENS064ZunHUTNnXojA6iGS24jCAFhYTcu4o4vZn8QAO5UIqZdzWNHkYjuHVKIqPep53PYzG+6WQO5qslpSYzUB6JdIFbRA9oHwJf9wC0A9LTV2Fc3k0ly9cL5dm3+L5zbs0aYvp1L2VyZ75991+Lx36ccdKWcuR99HvOXnqPu1jHx/8vUzGPj3zZ+uh762pWDXzxapRyG7/+MkTdfGud58HrVn+IQjgklDca0UdmU4+8t2mufjhMNh9rtTSMDy+SKWy4p577hLveuf/DaokOvj8uQx/bsFdKL3k+6WA1pXjW6AM+wD1LSnTC0KaPVQ6Da0HM+6FQswyUma7UuiLQmqbUhr7ltdWbj3ywKP7FpfqWxcvXq7v7m73N7dvO+50ogBuPwz9XBTJthQxN+zZUFLtj5W6pSsXWt7eAdgBGnMIK2AbcPQANtD7gEdKI45CHIE4cr9pWbcO7St8TTY7fOEHPnjjd/et3f9u0zRSrj+TccSjGlQxFlHLsbILrvvBHzh27G7x1Afb3wnf4YhtFdb73ff+7PJyXaTTOeF6nggDD85oW0xnPWGn73tzHHltTap9sQpvSy1eicNRFIWNH4JgI2lwUsMGz58JdwYa/+cw/LmpVLH0l/6lkDyyeVwXSrsNWlCV0moqOVyQqoSrU9WV1oMmzSmQVSGSk9b45hDf9ZxUogcwVqVhNLPp3MLS4nKzXK1Ujx053rvn3pVsu+l619ZvaxfOnTNarcas1WnnoygAX+cQYtRQarAAzt6EcFQgJAMVaxAa3Ye2FqA4Vjqbm1iWWYB274zH4/o8jkQc2cykUxXT3Pym4yeO7b927Sr499KTQRCaoE4T23IKVtrouuOrf88wpodMKys6nfz32fbwlVHYfHGhUBZLS0sim7WEbZtwQqfC89LimWc+IoaDqQjDibDs8kdV3HtOysmIcqkg6vVFAaEV4wn3CdLFbPpxWqbuvCX//ISvaHCXKt/w43FsRABylGw8oyJTStMFwNKgGmNo5byU9kBIJw9FNZZK5y5LLoDMzbaBa25YLRBHc7lbE8z8CHQjDzQOU7adM01rDMCkLcP2nv+Cx4zHHj2kfv3Xf+p1w0Hp/TtN+VsbN29mozgaSbmbg5IdgWrwWI4xQJsGsD3QDx38F8pdixwbyRjmDI5tdjIajYIoykOj8jAnxFFjXTedTC7nL68e8nY2rqcHgyH3Z7N1IDqfy2elvPQjJ06cElE0Fk4qJ971rncLw6r/dhi0vwoOMLQw8kGbZLM56GWeGGyK7c2b+GJra2vLwkNz6LqCICwL1AuO6664vbEJ8EdCl9zPO/2d0+nFII57/27eul/54SsW3MXy175WKV2XOjeo0WF1uc1Ystm6plQIYPgGtGkgZckE2HDVuVlOBGBzbzEF5w7PAz6IiauOL6Ap4OFSBvgbgOfBmcku87gfa7qpq9XlA2JtbU0aluW3mzv2+fMXOULBZ/AsBSu54m8T98HGwVcEQIdC7uWj8IWHOvKEg4iHSJpIncfu6RA8lHleNm7KimfncVDwUqEcurNPvCGK7/7uI4cHPzObTUS32xP9QU9kMs/9MfBoczq59goIZhiFw4eTg4yN4z/gjs/9CKpVcdLZ5MjtdqspKrU8NHxKDIcjaPZRIt2gbQC+IYLAh1Do0O4lcd/9Z8Wv/td/9RWt/L7iCp/LvfKoYeX+OtU0Ok4HkHkcBuqRgg+lxZIIVzxmb7QHagJp75qcigv9BVU/B/cd0CXoo+rnuZMAKK8EavI3wYjfNcQBaEyTu9zHjuPoM88NPW9mep4bgIzjWQB2LiARMA6FClfSsKApefIG3NEo0kFlOErDGxS4JD98DERIhIgXbj3I7/gd95i3HlYqdZVJ335jq5t7i4xn+Zl769vSTkpkoKlv32q+r1a//1fj+NxblKr8/GSibaCplO9dfi3PfnV4Qp+MQVd8cPMJfoHLq+GDNjAtzgwIQWcoUzwzUhOPPPKQuHVrMxmWHA4+/BUL8C/7ghfKX/d94NBl+GS6pmWGAE8Bt+GshVkAe0aAgE+DSgOzoBjk01COGaX6IyEM0JJogOfhzJmgDwb34cPvOmhJMl0PwAbypMZ9hbPIB+mqAvIAlYnzYC2gGHy7KEExYLs15qFFPDnBAsWIVJwFYIf4FKDg9+KIT8WRmm4B3I6TiTRD2px4FUR+NvCCpB54ZgDg56E1x9DzzmQ29uHx6SIm3qnhlW3qqalmGNkgQBwpC+DvgzDw8wv1w63FhdZPFoumuHxlU2xu3AZQT8KaKdtzL/4taPEVnoaTBye3LA1KoSj6/bbo9wbCgxNJX8BCM9QWamJhYUlcu3pJTCYzEJpQFItVPM9zJ12AuwfKk/q/+t33fTsifUWFL+uXOIXSq98skp4WBU2z2zD1nIXXwr0KFF4flBQAT3ngrNBP5CTCFfE0B8z0hbDhUPIUBc7cE238jTgAr0g2pfSpuJAegC04uSkPospTyridWYtXwTPipVaGhh8qTaWh0QJ9TmtJKaZRGBaimE5YVBMxj8qTiMNTy0QZVn6EPBzQEm6qCeYR2aAmcChTBcs0unGsaqEKW0iuBp7UUXFUQrpjTWkpCAp9COAY7MG2xseOHy7Oph/7R6aV7gSuvM64EMsOZyYK0Xz8yuWbYjgy3qrpq78EAbRhXcZh1P46nmRSKi2IdMYUK6BTuZwlTpw4AA1uiQHoCCwISsZzgoQol/Ni//4jottvibSTF4uLVXHs6BE4tiNx+PAxCIf+vPHEfjLtLD/peTtfMS+DvmzBXSi95KcAuha0ZF0paxuWfE0JtQEQrcGibwth1an5AERoyYQXw5bP4HgNuvDRFkAlESfai2OvSpnaheauIc2BFBFPdaLm9jlSgme7QO0ien4T97l/Ncy6torvu0LqVcvUR04GLmbKloau8bDSfBzzJU24BKFAHO55LRAnRhx9V9dkRZMGHFrugh9rcRi7YRwWwEvaAP0yBGUT8dZABTZAQ1YA2GYUxWUQ5imAbYKI6NlMZnry5LHCaPixH67VVkSjefWw0CpXwJA3nNT0VeXS4G83Gh3QDE5fWfsVVIf0awq6UQqDzUdsqyD8cCR43PzOzg3Rbo/FoD8QlcoiLIkNrTyBMxmCZ7vg72Mxc4didfWI6PW2Ra2+T7Rau3BYs6LV3BLMJ0LzwnkGxao8GQatrwiAf9mCO505ezeKV9dkflMK8yD8s2uwskehWa9Bax2QhrHt2FbVtLQJtBDq4VlSjmHuC3V4ZZsA7sHkWVk8Cmu+rhmp/aAJOwAmNDhAANpNTYesAHYJYMe3AfLDYBLXQCuOgO6sw7vaD8DvarpWctJpN+04IptJObph9JHnIjTubehlvpC5jrhJHMOS+1K22bQsG9ZG+bAo+EmkQWi7gQqXRaRuQjAOA8zXoPURR96EG7kKm8DDVXOwPoFlaFGxWMiOBh/5R8vLh8R02gEjggoW5Z8P/Oi4k2r+FR9VDqP6P/MD0dT19C7K7KJd8tDyf9c0M06kxsIy8nhmiGpkhRcMhA+x3N6+KUbjqcikuW6C51HYEJAh8oggAJvQ2ocQL4QxssXVqx8XkylBTUfTRFNALHUd6ew+jchX2U9fzoFm9sssfKNVLM9+CDQiJzWrAT9nP7j0VQDoJMB4HnTiFDrlSqlSPFCrlHe63Vax2WxAA7ugAOm80uyGhjhKeVc1LX0yVvp5XRonATCeUrBfCa8BjZsHsHhGI+KpIj47ShgQBv2yJrVTsbTOQ0OfRLyrYTjbj2ZqgjNny8VcDPXthqFXHk1nW7Pp+JCK4stA7ymkdQHgPgEOfQ2fNaj4dhwEaR7FB0dtCjexAkK7BcpyGNz+Ep4/Bf8AccRxLdbXpS6owUFZohSPHcnl8uN6xXjudHrtGzOZqtjcvAJZP/uzk/EUcaPjEJobsC5L8Cv6up6LCoWNnyiX8mJzqy0KeQsgzAHIl7lHvvD9njCMAjS2EidPPgdtHIhnnjnHQRlRKGagwTVwazSL5FE9QxGqlDh6aFlUavvEuWeexu88/s8HuLUkjmWBJxYXxbUrv/ZliJ9PhS+LwhUKX1MURvoNIME7kue1C7Smlh4WCpVFdPhN1w2PRZF/HjrwLAB0TtfNE7ouoVnVcuBNoEWnFjrZEMIZIrlFqXk3hEodj6V23pDGWWjs83GkAAjOz1aLfOWOqwEqg3gx+DlPEDOuAxEnY2meM6Q8W60unK/UajyO49bGxq2F2Ww6hIOmWyk9Zeh61/fc1SDwr0EDn0SnnwO/PiMt84Kpm8fgHN4GV6+BZkxo+sNYpkGc2vDh1mB9rqI8p+CYngOwz4B2XURdjthmikeQVFx35vphEBuayuYy6WaxWt5naeb56zeu3BNG/jlNxmeAsIvQ8IdB/7csK5+dTj7xPaZ14i1xNDms6fZ1Tdt90761CihEWVy8+BQez4BjD/B3QSyv1MSDDx4Xv/u7HxKDXhsWsiTuvueYcF1TrK9/Quh6QfS6t0Qmuwgh0aDVddFpbwEp8KfRAPl8Thw8cBS8vYHfpLh580Prob+Jsnz5hS85LSmUX/X1mm7+TRl7G1IMikqOebqobxmpUi5f2M7lcoe92eQS+N6ZKJbPAKBn4jC6EkbqYBjwLV+Yh5aGW2T7aPwSALMNDX/Y0MxLlXL5TL1afiYS6lTk+VfgQEELJ1NRs/iQc7sQFtAUi3NOQHm0C3Dyzpqm/QzAduq599939Tn33ruvUq62xuNJdjAYgqMG0yiIahCW20pEx5DOBcQ9a+rGedsyT5mGDfqkrYZx3IHwpKDpqPbGqNMCAH0L1OG4phkXoFbOSk07rwt5AhKzXiwUVqrVXJhyzJKhpceuC6IQR0uz2exmf9A97UceyuafjZV7XmjxCdTzRh1Biqs/lk47qZm7fQ/839+ARq8pUfjFdnv3rm7nRh7+h/CDbqLJo3gCEEP1KlPYVgpcuys8b4SPBrolRcquwov1xSte+VIIxTkxGEbi+PEK+DnsoseTUmLhuT44+G0IiykWFgrg8aoE2vNkGLbB+wXa9ssnfMnBnU4f/I5YGTeE9JaEnA2kmsLomTyOrA8QLHuef2M6m52AFjwPMJ4hAKFCjsVS3BIqWNC0zAhUFcrWBn+WfUktLLUblm2fWFxcPF8sV87M3OnFyWR0FGCEcxnX4IBOSB+VMuBYGnztvArgXYfVheaGllfRGZj8S9PJ8GgmV9hYXQbuFham0KpiOBpngiBsxzLeB61/DVTnpAVgm7Z9qlqtXcpk04dt09zSdFkOw8gDzeArmZyKRUsztP2GblyxU85J2zHPS6WfQl5X8NtBxNlx/evftrhgvKRej56Io+Ejvnv7kTAuXfUD94pUnMPtn9dUBK0vrkjNPLC4uNBZWy282INTaViH3uy504KS4S6XvEmZ/2+WqR2Pok5ZgnNH5N4ynbyO73QGyQubMAQrg5SNJ11wcxuc+yYEwRZXrlwAcA+Lbuc2nNEx4k7E0SMnRb/XE7EKEMcSs1lfdLozOKFcYMF0ze9MOUefDPzNLxtn80sK7mLlL/07oayL6Lj9UkwbUrjQNCE0Nw9a0gphFDf8IAB/VgTRCVzBN8VxmO/r4C1rQqaoKbjwlq+qeTJvUQnZEJqx3zDoGIoTs/H40mDQPx4E7g0pwhVo005CLnkiCPgLgF6CVt3BvflSLqVOQPtdQscfBZBvNHcby7u7Oz1dak7KtqU3daeT6YSn6G4hz4O6rl11HOfE8srilZXl1aMHDuy7VSqXlgxN70VxmPJBWBXQgbJUNWVsSkMehpa/mjJTJ7wwuAJBOQKNeMv1vEVLr79nPNk5hLqWUo5hru07ojUa/n8N4/AghBI+Q4SyyStKNw5XK9UNQ9v5Z632bvK2cTSK3gerxFMe6lKGHLk5rPTsb6+tlL8qi9o66bIwjQB6wRZB6EITezAoeArOoq474NMumiArpuMGNHwKVOQW7qUB7BGesxJhWFpeTiZbzWYj/GbD6RyL6Qwkz+/jb0fE4Qhc/PiTMA2PhcHwP857+UsXvmTgLlW+4adADK5oMoLD6G8rGVSFDCechirJn5XOORpVwHYbXXAAHbEOIB6GpruhS7EPDuAOQF1GZ07xHOrB03sVOlev4fltoeQBUIj1MAwOu9PxDZXM2AsaeB7URecR0sBxsnB3CAetDpBuWrZ5oFjIrYPGHFaRuBnH4RroQaPb7RRbrY43no6U7/tcF8mV7wvIY5MrdUql0vr+tf0H1/bVOzvbH/yJ4fDaw2HYeXG1fuz3hv1uHCAOBJMr35dAZzagqQ+4YbAOdQknNr4Fzb6shOoAxLls5uCHXffW46aZEteuXRSGvvoMBIB8HNrYWFfCPKhr9m0pt/95Pp/RHCcrev3MkzG8V7h7WSXCDtoJPkR027T0g5nM9MFTJ+6Blt0AVz6WTLAC7YIDOUDVOQfFAsBn4Ng1YZkhtHBKhAF+A1ijEGwKvysIgO9z2DAArZmK+573EEDP2YRo0YBuTiqhPBQS3yfw0wdRn8dVPP35eW9/acKXBNzF8te+xTI0eCnhCj676BAAUoGSxA40d4TWiUAv0lLTB1AufAmzy2cBTK5wWRbSAkgFhEEN0ek8uInHj4Vw5DK4DwdR1pHeLgC7EgSzrSh2AZ4Z+LkPfm2PlNIB6hjZCB8OGjS/6hVLxfqBA2u7Rw8fXclnc1sQimXX9RscfwaYx77v2TOoKR83IxHnEB10Ri7AwuwwH9Myt7NZ9VC3e/N4vY7q4IFsZu1/gvua4wmYrhJ5qEAATy4izW0VqxXUbRt1XISvwJU0RUSZTacjI4rK79b0+u/C3fjAoP+Bv2XaKzcAQwistgIZhpXRFmuL9/ziaHDzFY1G67KQufNRFEEhqKkScRFt1YFlYbrbpuF0bm32/q07nRme2zlcrS1C44Zi5noAKPl3DLBnxBTUpL6wH0Cf4kPtPgaNYTN5aCe4DSgchBRZSNFs7QrLyojDh9fAy71keRwtgopdXB0840E9pQ6EQedLSlH+zMFdLL/qn5TLxW59oVKZTYbdIPRKaEHOjkveHELj8OWhrkgZlMiAEnJkg45iF1oO4HR4JDa3TQBItTQBSn7BiRikGXAIs2j/oSbhXOqqG0dBBR3WE2JW1ER6pIQGYVChDvUvRGSCh7u6AWoj5PD0idOlu86e7aacbAUcvTeeTopxQimUg04NFdQ5AIk4MY8nziVlA4XwgqCrYlmeTPxrd9/7+NPN3YuPwoH7g41b2zc73Z7yPO+Tb0I1+BIQyjLK3IXWL2ey2f7+tUPpTHq2ClCNQYdi1/fi8WiQGox6rlKl81EY9nVNlnXd6lopu6xrs+ywf/2VhlH9TT8oPR3zVSMaEUrC1oSachoAENlXKigDxLdDz6vFwrgMLyNoNm4fcZyMyOayYjKeoviGqNcrIperiK3NG6JSWQLtGALgSAkam6MkaCNUle3FTCDakYIGH8NijGFZYgiJxPMUAhPABvXR0/MhxXDwFwfcxcrX/OTZs6eHy8tL6a2N9dnUHQE0EeeH2ABdADCDCIegzRFwzll85NFQCTwbWvLcZgvP2gCnyemkNn6bT2oCWjgPClTGQA8ncaDRXRVHoAOcSDFBPiFa30QcIzRNExibn1oGgBugHz6cV9tJp9xqbSGdTjuz8XDkjEZj4NKz4pjnVscQIFIZFI7DDQplAwG1bMu1DDsNgM/anY7TajS8M2dOd69d++jLt3dH755MwHqSN6jJq34flUP5AXTWB5oavzj5UmW4UJ380NJi8Nj2zq4bRw5oWjKRCpwg8vgqH7x8hhtpSPBM17Z+eHmlsrK0VHxer3v9MVAGqM4sfBYdZeNZm7pHXoF24LGCSRsD/6kgkLc0OX28UqmKarUuepxn4s0AZl8USwVRKpXF7dvr0OSgJmyuBB6wcPgPQo0whzi1OMWJiyP8AAKvwrl2B/CTaxwJyy4g7e2/GOAuVb7ujUePHPFOnDgOXjaWtzduiMCborXYIDyb3UDDocU4HQPNlzSjhD5Ovup4xoF65ltzHrs4P2sdIGHA3/ii7vwNKCR3AEEV4gv6WUykJiykZKLjOJHJkbZtCT+cJSaarIbxAi8QuqZLzw9gbiey0+mTY6NUnIJKCWL38h8WSsezYJfQgqv7VuXJU6fF/n3HPWg5vdkatAxt8MJ+P3i3D9naKycLin9ZOsgWS5nUQcmVRfNkr79114ULtz9WX7jvbdB+RggHzrQMPE6tyfLx/0jGoBJwK94Thc3H+JaxXq+L6bR7HJRpphm5LQj4Xj48X3X776QzubZhpgbgC8ndYv7of2+3r790MOSwZoi+8MGXYzHo9wFyF6CEwzid4HGUcY5oBPbG/D/0CUrNW0yNAW2Df+e/Jf8mgfu1OOnVJ/0v4VyUPxNwF8tf85pjx07or3zlK7zZbOrcvn1j2tjZygA0PP02DYVNzQz0BdGclvD0XoXvPGnX8qSegxZKwXG0wKl5MGrCs6m9oQ3R40ALP4lWRTrAC8w5ntFCxPEz4PIzpOPoSAtgNPcfOBBxfoU3nWp+FETQiha0jusFkTMZAyaun5lMZrPxdJYCz/SjkJoari0FBoUCtnlGpQ3t5bqem251utPb69czuUJlMB4Nc74f++NR/F7wZ7CaAIKRUKZgbm1Ytgh0SgM/5hZqYtZuT6arq4cudXstp9edbBJVQRTrhiEDU9ftIPT34sgpRCIdh9HM9xovgkMpdMMSjd0daMnBUcNYeg8Qhnx0WijXceobx48Xv3027T4+He08punV94KmyOmk8TgqCVBHwjRsOIJ8BWYhjSm0MRkO6RdEj+LMlzdALCxbIjScC37y5BlRq1YQX4gpR04Ss8lFDyagTmXFv/EjoutG/clCsf5Vs2nzz3wRxBcd3MXiS/9ZfWFF3PfA/dMb6+v5c+c+0W+1WxU0YCcIphVoJXBovYCW4PHONjobqomHnPL0XH2qaVU4YnoPOqECPdcBl67oltmD1izohpxCA1u6acUp04JJjmwAEBw5RnoR4nBhb9AB9HE1+pbt5JZXVmYnTx63LM5jhmB0O80UQMd9/YrojG4YqIqm6x2gthz4wQAmPwdOC+EAwKmxyZt4trpQYxS1iLJ2NfgCSsad5u7GQq8/HExGk1wYS3c6GaN9OS/bILARRxshH/gYGidqVQypd6CdyyoOh612PwpC6yrKr4cxD1KVPsx7RtPUMIp8xIkQJ65AUrpIo4z/f2s6y//B9tZHX6hE5RdN89Avw1KB06kMkDgEPVscjz7xPc3mAM7jGD3BV/Krv8LpuUHQegGBmsnkRLlSFPsPHBKjUQ/cGVQD1ozOoQB35jmwBoxqys6KxaXFBMQ6JCGbzYjd3Ta0/gSWz0j4tqalAGSoKd0BL/fxLKFFp10K+CKr9frJJyfj23+mWvyLDm4nc/zRcmXB7Q+GhVs3b7Z7nf5itVbbDsNwdeYOt2DmlkFLWkAagQJNHoFD1+FQmgB2sQgNnCyqBeC2lpYX1g4fObR1+tSJpdXVxfaBA6vF48ePumurC3oul4OS06cg8sVA+S0IypKQ3hZ6aQ2I3EYjLxqm3Tl69Ej+1KnT7urqftlut02UiyMhZWjGJgC4DGWzCc2zqmnmDhynhTCEsyjgoMG7ouHFcxwWALDhFMI/w3eUPwYdiFbQ8zvIdwGas1erLmTvvffk/nzO+wexPPC+6SwYSc2oIo9dMLAV0zA3T506tbK0uHork7EWWx2gED4CQBwiH855heXRh3HkVeH/ckRpBXXYArtYqVSWrwX++Z9SMv+7UZx/SigbZacxoY8h+hCCGpTBtopHL+VLmzg2RQAgckla4O++AOVI6JmdskGl9idL0DTdFMMhF8LPRz1yuboIIzicyhC1WlksLiyL48dXAX6ZADvaGxmpVnNi377jAHBHlEtLSdw4Jv+GcIBO0lEhxfFhEUql/U8+9vhfffLqlff+mYD8iwruYvnR13B26GQUZ2ZTvzsa+cthFN8ulGqHms3GdSjoQ0JmbmrSXIGot6Ws5sAmQIJnITRBTinVRmcDPOoWPPrDRw8fvH7k8IFDZ+86dRtabfmhh+7vmqaROX36VHTPc04HnU4n3+m22pz3gca9ic9hUJPr0MiHAIzbhXx+sVar9Wq1OpzGjGo0m/7uzmbBdd0mhGAVwLwJVCGOvG7o+kFw0c0wjhfBLfpAjpPwX67BlGERVqKBsq1B+SOf8DDurzu2eaBarW1BudUnk9Fwc7Mxcd30u48dPdsrlypFQzdbk/Fgn20aNx5++MwLJuNnviWbCV+xvT18qzub1qE3x6gzF1LomtImENYKCM1uGE73QYBu4LfD+WxuPZ9v/+tUSgpYBhQxxe3ZQM6TkR9YIFWFbGwjiX2+f+tBTc9CZgBeLfNJDQsE4jvfDmfEZMpxaVN0OjvQutwOcQLqhauaiefc+3zR7e6K/mAs1tZWAGhocSebvHbvtMfi0OGayGYWRKNxA2LvCNfriWyuBivQQZPDzuJfOO8Auo50p+D4OgSoKVbX7nuy1brwhjlKvnjhiwbuQvmhv63JUkXKvA5jziGuOqT4ttTtI9XK8uVOZ3hCSeeyYeSPQjPegqZe4PgRKDW9fXQwvqtwEdroNgB0NFTB5W63eWL9+vUrTz31nsO7ja2Nj37kQ7Xd3a1xv981RqOJ1Wzu9huNxqI3m9wEUI7GIrwMATqBTr+Cpj4cyWgTFLpmW+ZkMhlr4/EwtbO10w/86TJ64CYAhDjiMsB8QkXRlVCpQ5Jj0qAQ6CkO/+GxENo16ArhQxiCG3DyjoEK8M3piVK1ePXRRx490O0+9XeCKP0MgOy57jTe3t0ottu7vdFwtKoZ+vq+ldXj+/afencQtr9mPCv+g83NWwfDwNtFnbk6J+DoSiz1vK5ZzSgO18AX1mEzOCfl0uragUO63nzo8OHT4vr1jx+RWvkpFIvrL30IXSGxJsl2bvo1O7V61fduPKjruTnAdc685ew+yo+AA8kXMaEYjtrg3jkA34OzXQONaQP/abG9dU1wm7fFhbL46Mc+JhYXudB4Bu2ti0LBEjfWG2K3sS4m4xiA3oXNAXj7jUSAuOchNXc2mwfANVgN2JNkbovEs03c2/+6wP/ijqZ8UcCdKz721ZpcfQ5ICfcfA5Ob5eOYWwHrB8GPL584euIU+N75XqdzOoxGl6FpDslY7UjNAw2RAbxxGD++jAg4JHYQ3y9DOE7D4TkHB+a0682u9AfdA4N+t9Fpt/M3b12Ptrdv+evX10tw8LbDKDgM3XQZxPU0AH4O6Z1CHlfDMNrvuZPWYDTOjgcjNRr33eFoCG7tbcYiOAKGeBH8+Qyu52OhTkLBXYMJX0P8tq5zRXssNY1vREOu8rmNsh0FTbnIfADIC/v3rZ3IOKn1SvXQ9VZzp+tOp6lYxVwlRE5f13TtdiGXOVqtly9OJte/W8rKT6ANjnY77XUI8DJc4gHqn8xw1IU5hFAtIjoEX0M+8mKpVDp9+NCRj9drua+5cuUZOIAgK3Hut/E7HV7E49yaaAlAh6DK4/BfP6GiwatTzj3fHMWdr+MLmvmIU4Qc4EjCiYzjAKA0he8NhO1UYA2aAGUOAO6DMaaTGYH9/hQa2oEwXRUHDhwW7fY2QKrEdNqGgMCzCTpIK4t0hrg6ydtLWGMoggjfI3Ho0DEIUAd5QYMD4JzeDmPIN6C/gLJ80TYFojL6godi9RVvkSoFSoHWSRSeB45arcfSuAUGxi2Cz0M1nAX9OAd+exKa7xrAtyriAM6SkdK0UIeGGaLiizDFNwBuaHlxDq2FOII7yJyIlVoHr1zWhAbKoKNjNQM8GbxVX1KauKFxLoqMzynFmXQx4qgTIMw3oL6WDM0apLN5mHJhzdxpP/Rmy8jnOspwEp7sOU3Js1La54U0jwPcNy3TWUDy4L+h7vsux8zRIQE0d3gN1vcknLdzcFDPWKZ1IZtNH+t3+7f9kG9dNfQkstHMdMrItPPl4pqtm1cR5xR4/rl+v3PG86cX4VAeQVfwFXtV0/QZisWBtCwgzhU6+zWhrgAop3RLO5dz+j+eToelanVVnD//MYDp5D/x/djVtMgJQ7cqNXFRKGM/aMGVKNj9TsNc+mlNRmcm449/V0JRkrkktjBtS9QqVWjqrNjcvCo8n0N8E1SzAGD3hJOq4DoCFbGhdSeJtifN4MSpQ4fOgGOTd6dEr3sb3YJnIAxzgI+RPmkNNDd30ID+NE1dLC0fELdvXUI6AH88Au/KJQD33OtfFAwyfME1d6HwWBGaDlRDlGG6PRF74NClAnReA53EuRRXpBafBpAAbHkG2vESGu0QQL+ja6niPc+5JzBNGUynwyKcuR102iEl1SUYgDNwOJ8BLz6NJr4CbXkQ8Rsw13kJ3oEW8tH2JaiMbV0zD6Wz2UuGqZ2BxXgGgnQa8a5CQPajiE10UDYIPIWPq+K4QicSSRyBMFyCUJwhwAG2k0LqEDoNvJq7S4k0lzeCYk0Shy3ZNUo/AvMPzW2cqZYr56MoODkYDK4DQCsobwdCy23UdMvUx5VqZWFhcfGWbdvHICAX4B+cBcDPA7TJ9FXkAc2t9yHclq4bpk5hitUiMryF8h1D2S9A6M4okfnlmTs72GheRxkcAGnpNyEMxsqy9xrH8e/tdLYfMc3Kf5Vy+6fdWSNn2TXwb/ujUTx8NeeQaDpfj4cwqKgZaINhxCKVKsEKQJMCrHBCRbm4ImpVR9x19j4OMQLIs0Qo0Easjuj1muDWcDiDQUJjJtMGynFHc+NKZzPR3HxnQToiwdtJV6ixh8iziDzJ+20OHb5KxdN/iwe/4OELDu5UZuE7IJ5LiYlUgS31ZR1SD6/FrAOQtwHGIypWl2GCuc80V5UcRYfeMs3U4kMPPTT8qq96iQmNZt66dQ0mOlrURHQLvPaokOFFaN5TADbixEeQDjSdghMm6RFxENbGZyCFsaSb9s211f1HES4WC4VTjWbjMuIdRjtvACxVaHx4TYqbglAL99D8ywD/DQ2mHP1wEY1yEl7V/0/bf4BZk51noeiqXDvnzjn+of+ZkTSjGWlGE6QZyxaWTTDYHMIFP4YHMBjuweECxthgm+sD9sGk53A593Auz+HB9xwbEww2JghZsmTFGenPnXP37t07h8pV932rumc0lkeSsW/N9F+7d9eqld7v+95vrW+ttQkgL0eycoJnK74vLCQhJjLQjNDcMjS3tgvTvr6wuPro+eef/DYQ5d9oNi4W/SA4g7Uo42kuXg5VTc+aptFIpcxZ/L7b63XWR5b1ELz+Jnp3KxIKhQ7CrxQMM8ul7wFUaA7t04Bgz6G8O/AZ1pH3o9AXNwIp+6tCGnsYRoVf9Hw4t8is0Xh007K8rCy5uuv2XgHwkO3cf4HleMNzd/9B6IOSkHNH19PkIGyuzWE60Iu2ULU8gNwSmUxNcAXa7Y2nxdbWG6Ld6YOCMDiKCjYZA2dTD0cdgDQvPL8bx4FbFqkJNDaHEjn9LjhagpLjBywzBjspiYK/BeFAFItTIpPVkKcx5Xvn/3/h3r+r4M5Xnv5z6IR5KZIb6MR8pIx7MpdhS1EW4KEmmwZPPYB7sQy6sA0HaBmA3QdAZj78La9dPvveZ3Lb24+9ra1Nv9ttkqdfQptSC+4jPTRrsI3nwaejAxFxCFFiIFKWkzfIHlxdzUeSAdKoz1ZLU3uVcnnlO//gd27vH+wtt5sXB+jZKYCljX5K4wcfY/AVoRWRRswCh3AQuSVwtI3vltAzEAYGOskdvJ9kFdlJDBcooenOoZPnRKTt2Za7ctkcfXbQ7y92+x3GjPOojy7KToGDEAUjXdEqwOC5Iivzo6G167jWCoRgJ5LVRREpJ5Ii13LpfL9UHtOq1TFlOBgOYSmqEOBTlAngl3cjSSJ94ejPAizOGUANQY2GyAfKfux1xz5bzObKhfm5cdXzdYDybEVVgteEAEWIR0vIhRk8yVlZQBXSEgQOXqcKCARAmUWaFr7XxOnZjrBHHsDPcHc8HMdxIwGn1zlqBKeRWp3N4kGDSxJX+/AdADZ4PPPhcCDTxpM68TK1a4CnkM9APPHE+8Dxm6A0XHT8uw9witXvylUY/8Ci5DnfC2DXI0kFJUkPJCWnq7IhAg81k6UcGqUZSe44nJ5TVHZakrwTSZiTH3j+lcb7X3ixdPfuG8MvfOEL6vn5iYyGsWXhAqxc0eKNSxHSSME0wIa7mADAGuhwOKDKCB0FYssZygy4ZyYfRfqlJOsTupk6nRovTd++vXqqqt7EL/3Sz1+GPjekhN3k80gHwRiBRgHgIcfGyfE5Jg4hlE5Rl/FIMpuyrCONwj0FkQeJpAYHUS3hGQixNIl3nKTT2vTI7p9KoTUOmQEiPAh0wJW13HFKhwM3yBTK5bSZrTueNzUajE5GI28a5TjDO0Ex1DYISTZl5FzbHQjPCYxQyD1YmgreXwc+4BdIJ6jrlKKIc3RczQ/cDgDO1f+w/woMkWoqkoby7v00NDg0a0Z0uxfi3U+/IC4bR+LkpAGOS0NHC8QZRNgmGD1OusgSKQmEIKYtI9QU2h1ApAAY5vRfQ76mbR39dbQ50pgAKcNlkYZbkJNu4FkCOhluNOL3xzOXKFosDJSPGODXY+AmyqeLO088K/Z3H4rT00/8rmHx+vpd0dyFyu//vVHg/z6Z5hq8Gc2BzndTDOQBUEAdIwPggVcSFEFVWuh8dKbToAOlymrLMFNF2xkNX3/9C0aj0aDtC+FYQevpHOst5rPVlqKZNXDwBrRMFWaxTRMeRuoQr2eQFNLIyMtISZHByZKSJOmttJmpwWFq2LZfzeTy7XarVQh8bozj6bAm/B8qLErBovTRZQArZwFFLQG6qAK83HY4DwCSkgDUnHGDvRUSw3H7AC00eASKEtU837uEcACIsAwiyqFcNnJgcAheRX8gyqTS6V4uWyiP1SabfghwOuIyCCNwfgV0Ssnix3HdQEEZKUSMXMpCBrvg3xVZVZoAC2PVSYnKpql3w8DNADwuwCPLcqSYRgacffunh8M2tKkAdWgDZIo4O9kH+BTQD67GIbiSmUP+EHgJPwbwFAKcANRjjU4hoMbW9MKnUTc0f/+VuEq4kjjwZPFDAugE2JwgwkuQVhXlcgUa2gE/L8IycGgQYKcAxc8S8Ol464hcriT8IPOjrlv/XdXev2Nw5ysf/bOKCG/A0g8lOY3GViwpujDQofQm0EkM+0ALcqgq8jkBAkbnAJRBFhpwmDLTmfHxSavZahjtdsfXNF3OpAqSYWYCQ8vqZrpqG2YhA6dnGAZGNggyQzB70Io0tS+AzegoH5kwMkj3IrlsLC3fsHv9bsa2BkPw26zthsPLy056fGLa+fZv/1b90aP7AQPvAT4F1CRWI7AmFoCekYQPIRQAmuA9TeqC5zTkESbaB4pYkr1SsWjOzc1Z6LyM69vcowxpIcAEfhz3IuI91CAEeL2ipjMZt1adMleWlq2L+pe/b2Li9ic63X7GcZhGSUHrusCECo2IpuMOb7IKy+HCWU2VykotpTd+yDC6zwfR+Cd9z3Ey+bycNlN92+6kBIjPWG2ql82c/PT01DibXXjh7A8ocuVzml75lShSL6xR/Q6nxAns2F6jgPEVAzgBIxx2aFP4wCD2yfdge7j7XudF3x8C2IQLwc0fgpO/X99Jda61ciIAeIFYXV0X1VpNdNoMgcXf+Fpkza0ilpZXRLtFh7WL7yBssvF7g6D7T64S/46v3zG4U5mnf08c8xTHyPlRHD4BU8WGQiXRjNQK144FFblH3ONZRvalZThj0ZNPPSl5HsdedVEqVaXa2DhDqESvN4L2caVB346GQ0f2PJASieGqjIZlQDYNHzuLM9YF5DEGLClifXVNevqZpyNV0eVGsxHZo7bs2E70oVd/j/SL//qXxMrycrzb6cnZEdIzkBXqlf8DjbhDiTP+Ct0Q/86/oy5XIwzIBE5XWpqZmYmeeOIpaTDoRK1uE34vZ8yRFk+hkigPbIvKRbTjopDL0cxLxcpYpJvhaqvZmLy48O5etjowGsiACSFBIa1JrBNYJ36GHKGdMulaL5ezXi4Vy6J1+ejlUBR/LZMa3NaU0/8xlZ76967T00xTk4Og+aFWsylarQ4caONxHOrOjpHNlu9fvhyDmv9c3fkf68PPnCKHtUTdUugHaGMgMJYz1CNGJAGMHwI4TpK85Oric9d39nsyScRow06nI3RNE+vrN0Bv0qJanQZVauPdoWg0LsTy8iqcVho7ptMnfL/xaSTdiV/wO7x+R+Aulr/zr0FbmWgHaGQnBf7lSGFfR4v6UuQoUNaoLX0qAp+9FujQHC76EmnydipVMt///g84q6urqL/uz88vKARNPl8SO9tbynBoe4HvM24bmjA0cbev7ty7T8d7IE0+EECwl/AVbGIovJOTE6PV7DjptGECIrbnBqYHbfelL7+u/6E/9If9g8ML5Yk7T4nXXv2mcOTY6mXj3EM/GjC9DqhJXB8U2pQilbHUOukLUQ7AAWxymDYN9dbtJ7yZqSkdTqK7t7PNOW2UKWJZQRO4waUWmGZO/q7v+uNu4+KLf6vVkT9xUb/0DvYvh92e8tneYID3ox4ceoiEG0oBNL0fwBARSWguDV6iqU1NdX9kYT73MqyN6PTHfjIKy/8RzqQBvn42OWm8YlnHrw1H/sdHg55qOfJ/cVz11/HK16F1URaWie0nOZo+95999/xDieokNAFOWhX0o8xdYVFJxnGrqgw6wZNHCO4EwNy4h9P1BDpLhnrGn2MhjO/055Pf+XdqbrRD/BzKKvqDgajXz8SgP4SW7sULImZm56C8uFi5EW/GGfikQ7QctT8GQfxdoSf/XeAulr/9L6TSyx+EtBdQoQ4oJTiuD3EcFVHAPpokA5A4wIUKL5315e6nHG0YQGsXJKnSkeVsyffDzqA/Klq206+N1zKzMzNutVyVP/PZz8unp+cutG0GzchFr+Dx3Bw+AsdVwSslOJIRQ91SsAR4dwpF0RRVURxw00wUBjDXo2KhUG6/8Pz7S+95z3s7u/vHBQc85Y3Xv5BSNcN75un3M3BKvYQQ6JqRGfQ6PQhOEVobaiRAfTisaHBjyyEACCBGsCXoWJgixw0oZNmLxkXv4cO7RVATpBGM9utCkPP4gZOrGAZY1Be/+IbSbIlfh+WxfV/KBlHYA1lBPqgP00jc8SpAPgzPdQhE0B/4utybOYyswSD1uYHlft4ejTJeYH4O8gffIOoCOuTjX4a78N4wMv6bH3hUhiCzngVg428RnFGPwWhoLwX1Ca0w7L1KEBOI/Pca2DKBracB6EBkskWhKAxyGhMq51ZDWRSLRVEslcHZuQQtATQdRYbBkoaQYiR3/h6IbLYcCwlDYtH3sVYOoIZcl5vh+wB1C6Du4F1cU6FcAZvvTIYPdX3qRz3vd86/f9vgLpZf/j541+CXQRlyfBFGwSRY2Sn8nylguI5eqaE+6DCRjqQCtDUX2dAVlwEerwLqcMEREnTMqSRLU4PhsN64rNcAnu7Gxq30ef0i2Np6FJyfnaf8yOvBMlShAOpooSl00ikU6BRo/AVDXwGwPrAHTZ4Os9m0DzBn4IzB1otqEAZ1x3anVFU9PTg4noQT2ej1+hV4Af1Br2l++tO/Hh2enHr7e/XMaCR35heeqmXSc+eRPDYFBXoWiOkJVLeBOpWgf8C/Izih6ItIQU+InONYLc9xa4ORfQ5hmgQ+zoSsTsB6cKSmKKvm0PV8zfN9GR2LXpRzaJsWlP8YrMk5enEKiuEM7TgBQFxCuUIxEOARPTJZ1TS7VivmISGXnc4gE4SpT+Dvk5EImGYcZqplO76k69n/ZA0tsO6QWzfbgCN3EEA+0VgkB+fID2nUcxENPqjr/oqmpYRHMCXQBsiDeGhOUbhx5gQA7Yl0piwcpycKhRqeCgDGAQDoCTPFtAAqnE4C+XpkJOSkzZuOpYmfSCwurQPTdFY5iQN1QQeV4I8dSo7EwMWJFx/HRhLAJsATq4B+hRBc/o63bPttg9tMLXxYkgZ5dHIdjTkLTbcvIncJGoLT5PNoslN0MBfvDrjxO8yzAukfCeFx/4xzVdXmUIH9SAqX0PB7aNx537bPdF2rrq4tDwaDnvbpT31CHTmjAYhfFR19ip85mLo9OKdLAPg+WnwWLXAOTVPG+0eKZiqlYknL57PIU1Q9zz/1/WDOdb2949PTpYv62UG/3+MJY3XoRGgx1ULnSACHASHpZXL5sanp6ZM//af/yPytjaf25udvLy4vrx3s7hzPBqFzAV5fRN0AHDS+pMBMSB3DSI1zfNow9QXTzOyFQlkMA+lQEuo0KEUD4CpAwNyYuIsIDjDjPkIIjHSM1yzg2z202SLAcwjrM4XObcKq5VB+L5UywuVl9cc1tfNCt3v4iheavwDFgDTJMdwA+REccoA2bIVeAJUbBlHg0fHg+tEWSol8wiO0G96v7BULY9O63v7jzz33Evg4o3SRCR1q8lw4hwQnJ2AU2YEvshJPzGhqAZz4KB5lYYw3FzfAlCItx64ZI0JAc0gwiVfh+DWHBAlwhtg61kC85+l3CW6d3O22oLWDGNCxEAQc60baYBQLVgJssLP4nlAaRU5vwLn8XxLU/fddv21wG+bCh0FD0BFiBqK3i85ZB1gfw9zdgLncRoMuoHHPJTlXiKQ0SiuHIvKy6MDG2NjUbLFU3M1ms+vDQRcOT7SOGu4g3Vy5XLyYm5vLf/nLr3u7uzvApp+HeWUo6hwEaUdI+jpMAPfy4y5PyDfkVg2Xsqrn8tlsUCqXXTOdKiiKXB+OhvMANpwSnggcPQYbXMXnPQjTDFy+JnqUu7HjT5GNv5Vc1znv93oL4K7b73//6vr4RPVxsTSxis7cOzmqT6ECLdQDAIUekqVRysxX8tn86dLKyuLC3PJWLl9eVyVlsz+0VwJfHEAjTsZ0Db4F8oIsyANIBQRVOoZV4VF9Wyj/OoqwiZ9lIRyA1RtHU3F/cHD8SFlbfe4X2p3Db3GCsR+whoMlaMEtABptHW4KOUCa6Bie4hiseh/+CrzzAPyfVIQr/7kRKLfBkLdAGdbS2dTZ2FjptW67LgZDB1p5BE2a0AvGilBz+vEWDTmAsCVS6TE4rvsC/B1auw5wwzYDtMlq+YQ+xMAmOFVOqQ9AQxguC6Djzr9zgcr21haAzTB12HWH20QQ2Iw9MZHmaraSdxXsCcBORmOAirjR4Fz+DneT/W2Bu1h+4fvgUaOG/hg09qEUaatQSw/RRhso9X102A2UchcaaVqScuCUMofYVNDXnizUiTtPPLn/J/7EH19/40tvPOi22htQNw9AE9YVSd7v9XqTH/22b+/2el39wYN7sFsBqE0YR7hFUgadqt0HN9wII/+hkJw1dPSBpOjjKSPVz2Qyai6XN1Km0QGop/q94S4Ay6n0+3GUn4QyCmkVZg+aVYA2RVxUKeOeQou30GMzDoQBHPxGu+nfHx9buJ3SpUeSbK58+f6Xj2Hxq0C1Ra2iqqlMpTR2+cFXX529vPjCd5dKxSeW1p75eVCPO/XTOjfFXAoC/xQ6sQIYQNtDkQk1B3BfwDGYRwduAYA3WTYA8DbaEmnCRdxBHeJNOT34Dv7IHlQlufCLnWZjPvS9eCNQOL0PZDm8KQHoAOYC2qQOeU5VysO/AXfjRdcrfQZ5QSGIhVDIm7LQb+mG+QB5Ptm63H7KsgI4dOS67E2ILIfxBGcNOTWfADsIUqLfPwWwNTEc8VVcLMzAqcT5JNeOQUotfBUJqKJ6DLJiXMn19Dt5dblUFdyla4A8OYJyPTtJYWBwVQLwDPh+JFZWngAPr4Nvp0XKTMOyuIBU7xHyu8/S/vdcvy1wm6m5bxahlgUowJuj+UhWNlFqADu6C6jcgUbh7lHLAPRJJNJlJAHXdMG7nQJqfK7K2uLExPTjrZ3NjcGgfxfOyYYUyo/QzEu5fP5MVpTip37917zBoMMNZuIgqCjKLgOHDwHmO2E0vAtGcFsKjU1JNRbTpl4vlAr5TDYTpFO6OzYxWXYd66TZvFh2XOchXJo7oSTfhSa8zW3MZDWaLxQKF9lsKpvLZ6JMOmUDYAThMSgENLXzcGSP7lzUz+9Zjn+r2WxuDYf23KA/uAQdgbZXhK5lhlOzs7VKefxwZm7Nf/2Lv/Kcac4dvf7GGw/ane7NMPS3od1nIIhN0DNobkVRpBBqS5DGHECNr0PTAqTqHdT9Pr6/AWBzw6FpcFWeqKbLmqrpWqoHijYZeN5+ILjLFs+KlyHc0n0okxsAyZ6smJPoh6jZPHjRtrnVcP4Thjn4S4F38YosT+zpRvqBiJo/7DqnHwjhMkSi9oOKUv28rBZ+xXUuP5SMezNKEHQiADiVfAxwIeWgaS/R/IlmJZUgqOOLY9hwIeLIv1hj5wHsbnwP/eR3TvdzWdtg2APFgWWIaYwFqnGtsXNXAOedq300YEsXeXD8dquBegTg+4xK1L/jd6K9KYzf8FUovfg3wavg9Ay52uMIVncFVuohtCwA7t8DAG9GksN9p8Fva1chr1RePElMHZuaWTx4/vmX15rN9oPf+I0vbFhD914oSTfBZeOQ10q12hr0G6Zt98EWOOpSGIeaOIiEv0YJliULADfvKYp+Y3Xpxu7k9AQcRq0DR1EfH6+phqH3jo+PJj7z2U+Tm67DLN83zMydtJm6P7+4sD4zNbVXKOUnUqlsT4en2e139IO9w87xyclUq9nbHY3sG+D19yRZ2Uin0w90Q1uLwuig2+mOhaE3oE2G5jThH7SqtfKMImsMk71xdnZ63w+i29CID0E7VtCTPGeyhkoMY9PPiZ1IAlrkWVizeH9BWKR7Y7WJDdvqP+wN2iuhsI81xefMoz0/uwAMO8tSJO9ubh1UvCCI0xDYIEa3BRSCpptLnrf1lzxP8jT99o+jjYMgePTjY7VivPvqaFD+c6Ec3KgUj7+PwOb0u6Yu/s/o8jM8WwykwHBGB385Bi5nGqF1fY8AL+JFHdwLuHPRPHk0nT4NSVE78nSANObPADj8dwAaaQFwBRqcu1aUy1OxhXBd2AYuzIwnejh6QoBDY1ODxyGvvSuAD0W1ugB/oI7nVHynQHNb8cY/tn1puc4OcPTbv35bmjuVnnsBlBCaW24At3Ng4NuFfOlmoVB8YI0s7je9if7n4oIzaCwuPIDmhhsu5JwsqfWF5ZWFZ9/74tZg4NxsXLYf2LZ7M/KVTUBmAWa7PhqNCqioJ0lpX5JS4OwSTDUdKW9Tkt1bYaQ+QN4311fXtt/3wvvmb95cvxiNBjlVVYKlpUUo7WHp7r0vnQ1GXTh3/qaqyrcmarUH3/GH/sCNVz740s7k+OSsIkuNd7/rBmh/LjJ01a5Wq7Aw/olhmEsA7WPLsW6psvTQsu11ZzjahQWYAW3gcSBXixWUURBF1aFlHQ/7w6V+f/DY84KbgQgfQQWtoe57UPBTsAZtOHfQ3DxyLR62HIOUH8GBW7l1Y20vCM7+gm5M/BvkcyOXPfrzQ6v05WKh0p2cnNbDcP/HNNV9amS1X8mVVv9Zr9O5GQTwN2SVWyw/qpRm4JQ//svcgF7VbvzVSHJ1UEFDksv/od93B/3eHlcfTXvOzrcXijMiZQRwCH0C9+fDmFKiPJEaaPrUf/Xcs1cYBku+TK1LQCtwJpMgKAZb0WHk1jHU3KjB1VR9DPo3NXdCTai5dS0PvwyNlWIQFocOCe7EQiQOKAGOfGKKgnzoiDLOPLJBcSA7EAS0dzwUubw0KxrNkabIqR8K/PZP4EW/resbBnep9OxPcjotFk1JrsC/OpWEvuh68rYfyGuylNoKI2VZktUjPDeOxoBzZOqSpCvwfVEDveo40fHJ8dni/v7x9vnF5Vrgy9uKaiyBQx6Dw49JUq8fRTxBgHEc3PfPxXceY615bPUWBGBN11PbTz71xOKrr7580u8Pqycnx0OAWymXS/pT77rd+8xnPjHWaTd4lMcSardVKRYYP71zfnI8/+uf+sRZq3NZvnf3DWt3e1NqXF6YjcvzrqpoEzdv3jhcxlUpl7f6/e5qEHq7UeCDIwtqujIQypA6aJZYC7fRs1N+GBzA0aNzB80aroBa7KJnALygjjYoSsKHDvVBwyU6sIxgnMY79tv9/uL6+vO/qGvnf1pTCh/Xten783ODHzg+CT5jGClPloaT09PT1f6gJZqN/Y/6Qe5fogwrMPXboAUrInrwP966/bRo92b+XOANa0QEYOdBcPK+v/k9k1MrYnGhPNFocIfWgRgMYBesjtDNsS/DKQTviCcfgLoI7kH3g4wniYEcUwbQixh4AFxMSQjIZBQjuTi8x9iQhFsndIZCwGVsWfydS9V4Fib3RPHxPYWCQVYc/gOdiTU3A7OYD+9ZfG+j2TQ8gxIBYgSZ4wzFZbMnIvB9Wc1pUHY/EATtn+Rfv9HrGwJ3ofAaHB7rliRzJ6jIBLA7uAF46mkUSnOhHx74QTgP03UcRfqEFHWagEE2Enkf2iaIZHgJkdpxHH+80eqd9DrDOfJPSOg8GvJESNYEKtUGq48bHVrSl6WAp5XxECbuKXACYM8rkn6wtr4698QT7z6ZmpkYu3vvbpfj4XBCw0wm5X3mM5/LwilpwZlBmuAEqmTecgYH5+dns1vbD87q9dPa8dF+9/z8ONVstaLD/V334qKe6/XbzbFKdXL91trx4sLifCafOYQjNJtOp840Va2mUnrfMFQDn2GYJEeKQp541kD5p1AuUBAOgQaH6PgZ4OwcGr4qhV4fn3V0LJhEZEXwIVRFbsA8TwFSRydnBysjS/4kyjrT6Xbgw4x9Adp/2Ol2wTiqD0D7X4LzKgb9FoA1cR9W8AiUaV5V9CNFsT58fLIL8AxSsKfb6BTOiavIY6Qqk5/vtO+/0O04oCG+GNme8AOCh8eDnD1v6LXPQTlx7xf2veG5jRcTasJxaJ6swBEQgpTj0Rzi45AfgU0vlAzzerTkyqmMaQu1O4WA4bPcaBNPyTrKB218NSqTpKFQwIJch99SKOKoQvr1gZiamhOj0VCYZgrv4NHdPO+HY+Nc4JzVfa/+d/EFxyK/oevrgrtQ+PCCpDh/NBIeihzIqJ8rSdksQNgF+ODRpy7gA42rSqoOZlWDYm+LqJePpBKcNROtAiMv4u29cvjM/Ue46eWFJNnQ7kEdnV2LIgXAVnPwyG10IsrEzkKPcM+7KHaykEa5MHRjfHZhsfFNr75cbff6nfrpRRbAdU3TkBfnF9VM1rTu3v1yHsBksEKcTxgE477rNqCJKwAVj9PLeHDFQWEk27W04XBgwY4XzusnLWs0qvWGnYvID8cr5UqjCJ6wsDDfrVWqGfzuRXIoAi8AbQB3CsIiWh1a0OcijDo6f5yAB7C5AgnA9jh7yqAufB0aqiQNa2Njxcnx4R8tFcV3dNrBL7rOaNwP3Qa0f3kw7Pd9z0+BTsVHQhYL85/qdndeZIResTj1q5bll9E2PFJ7LBTFfwdt//kgTD2ChTBAhUNFjuCHnX5zEOz/D9xmmJvKC2nsl/ygPW+mb/6Upgxe5Op1z734AIA9gkN6Bo3b9rzGhzmrmDiN0NAcfwagQQViAHLChfHfb0EFdgha/C2wfuVETgpNwqFFDaD2oNE1cGemZZrrWcwUQA3eLiX5cLNNWgZ2uWUN4j1UWq2mmJgYR9oQAsKRGgqHi+d6O2jL15NyfP3r64I7lVn68wAx4zhCKXLRLtxGIOVAwaaFnB+AA+eReT+MgryQHDiBgwwaHMDOwJQkU8noEH6GCx1BM8NOCpdT1Gh9TlUL3Pn99Q5SeBrEFQ2OPAHw2IQqA3hy+VQ6119fW8/l8uWhY7npk5NTdzCw1FptPAJwwjt3NvSDwwP74uI0AwAiH5YtBNBEDq8dggOjx7hfXwQtRy3EPfwiHfWzR7aTOT06BM4H+cFw0Dc0PZfLZYZzCwupxcUl1wt9Ffwa4HACx/N0dK8VyVEGphR1lvJonj60DwTYG6ITAWyfoahoXzQBLJFqqObU5MSoWJy/Dzn/ZS9w8tZo0Ee/Q6iRhmUDMqCFISuBpOu6F4bNV1QV2sRpvezaJ8+nc7Ofcx1YhDDMQigsgNqAsPopM+Pp2t6PT04U57KZrBgNe7CBGz8B2rinqrXPw6qMwG0/hDsAIiGb0Zrvt1/23PMPJ8BDl3LxD8CKJsGdZ8hfUZEY2OALeC652G4EJ6HDSECAP75TuyOtwvWUHMZDS8SRl0zH9EgZP+OLTJrLzAj8MAY830UawyHKQZ9OrCzazbbw4v0KCezEIUX5Xgr83k/FL/sGrq8LbsOc/yCBDYlBH6KjAHD4SQr6JFBkjbXnho1qFDngfQHu6BmYSca5xQw9jmxjSDeP63UZGAQlxuOjBe5MyztPymVwFSAYo+46DDxkYvxN4uLfAE6gWiiUgsFgqBwcHYdHx2dyu9WLOr0+T3/noFtYrpQVFDVoNM5RNnwLLxQtE6AseBd+gy5iPviMRovjcZEP2gHqE8+ow2EvcF1XNU0dTuq68p6nVsLL9lA+PjyKLs7OhOO6MkoaQrUpuUw6MMBX0mkd1tdTJWpd4aJNoXx5AjAyiEUIZAYaOUSZlNPTQ5TtTLVGXdQrRN0ZLMVzNFE29GTcAkiRzWZQtvbLjImGkIEvA/tB4wOO07iTz85+mk1rpFSI0P0fTacGH+Leh6wTI+6EVP5nKAp3xcX7uaGmrEJjP58vVBTboqlnqXgReMlnHo8NhzreLg3Ng7Yh8OgM8u/XlIQ/12l4vwZ98g7+zsjCWDjoHeJ7/sc7Y1jgGuGdIJ+GIcbGJ9BKAZxOUCYKS/wc8w3gWDJf5knRICAAcPwny5Hpe+1veGjwa4K7VHp6A9jbgNQgJ/YTi8Adg3VF1bJBsZCH2Iae7/saeBm4UIDfbZjiWDNSZSENpZxV8gF4eBhANr7Gs8kR1MmdJynEx0ojn3jDpSs8xoDE3xTQXdVDo2mWZXnNZls7Oa37rcuW0ul1o06rK52envOw/ggPKjdu3PBv3bqjpVIpz3F9DRqEgVsom+SrsqYoaKUQnYfOiLGNO4WIZYBXI7xKuaotLa15pUpROz/v+Z/+jU8rhwfHETQ6SyKP1crB7Ny8Oj425k9NTWiZDDQnqObAHnq+50Ko2DsxYPFu5BODluNhrKPvS5GvQVOi7u5VGxCE6NVYAaCh8Y+ZNqEdmi/xHHaCm2DQVEXUahXQqtNXoujyg757+rIGQBJIjOMAxYJl0f+FH+iHb7UtOaqiud7l86VSVXEsC1KUACe+2EX4jDoI7iu+cecOeG8f7+L4MwHK6+rZGIDXP7yuwf3WPS67wYkahvBfp4OShNAwNoVUxfVsUSyURQV1cxwvPm8nfiMaCT2CD0nKGPCcNILWjh/AZ1ic3x1w2/bpRSo9+z5FMRnKiQ7jrBYYvqQ7cHbS1Vpt0Gi28/DSOW1cgCHqA7dwBLktcTyNTCMIZDOc07Ujycug+oOYS3PTHSks4HfQhogcHk5OCCoCw4nEBCPqSQ4O06/EFAPZ9yzXK/S6g/5oYGVsx7WhEDXophACFnW7A63VatnlcjVbqVT73/yR1/KamulNTs7kdT3dN3Qzs3Zj3YGzAiXCg/w9ak2QPo4ASSiD0sulc4VsLt+zLTffaHUGjx5spi/qdefysqmyg6q1arC8smy8/7n39Xd3/vNPLswtf9qybX1g9Xuu5eQdazQEeEBLSH9A4fABhg+eeEhuPMLfcgB2j04p76hzHhwUVIb7hsfRk7KicOWF7GUznBFxpjKZQrzlWalSBXjpxKkAyAh2iaMgI9ii/C8p+uQ/Hw2jj0H9D8EEh+g+UCSeGqEWJCnd8P3m74HzA5CoMW2IQc0fAN2AVUiZupifXxT1+gne6YnhoIO+ZoJr7c2LILsCMt5DeY1X8UB+eBeQJxhZ/J2HsYKeJGN7cT5B4MbDg+PjNeDKj/cmTKe5bXJexI7zAO4L4RxnReEDcnCPKQtpScz9oen8y7+NP7JQX/f6+rTEmPtIysyNamNTWq83pGCCUElZVK7je0HVc33OVk6gDnAOgzEUDKUMuBElABN3LrSW74TCY1AQnM2whkIjTYg0EkftkSZqoeHB2SOAmWUiHRF2SM4sOD2ujIWRfA6ETEIh1EFYavhB60s5yDqERnBXKwXOo43v89DgrVanO+Z64nxqcmoS4K5DEGvPvff9nQ+8/MHs1OSsCx5BHaqFfjCSVa0AwDRNI839Sc5BFCa63WHj5PisenFxQVHKAAAuSLh088aa/p53v7v/ax//Zz/Vbl1AG01/5rJZr/e6vfHBsNfwQ5+bVQK0XMUTmyHIZ2TIAi4/Z12liMvR4HzG6yAn8HsDxqOCPuzjQQIclk9E6WzGKBamv2RbF692exfoXF0cH+6ITqcnLi6O8dL8pzPpxZ+Bf/t51/WPCX6AIAUDTh8Gzie3p5ORj1yXFbPmuacfKFemAEIQJ4dBTAQQWlbRhQEPYm39FngwTzUrioPDbbxLASDpUCZgTaBC5KGl4eTSoDKuhGsoOamTjJxw1IUr6uhwQuNea3QUhsLgQkN7vgzNDpF1ItHr8WA5DfmqYmZ2ORYsSDXeT5UIQMcLXRI+Hzu7XP4W9rMQov+IF3/d62uCu1h85n9Boc6g3PL9gQtxJ6WOUrLkdVCRMdfunwpJm0NhDvD4PBTuMdjsJDQSz2XhXn80jRA/LmINrqLiBKPi5qGbuWUD0sRBPpO4t9AZGZh0dG48rYVKcDdUGQCQkUaN0wDHzO8EIjOOFmtD02fQfuD7sQ3NQou34PBN2IPR8dn5xfyoPzgAR5/LZwunth2MHZ+cd09PT1LNZi8C33P9QM4jt0tVTU+hp498J5gHlTkYjew52/NP0ao100z1IBvG0tKqlEml7Hr9tJjNTf3rMMzdP9jfPjw7P53vdjsHru/NQtmcw9+oQlPzFAc6fKgenWkuQo4uAPBp1OlQyMECupGnKs2ifgA6d26VBwCjZqRSCsjTCFSh1O3sL/nwblKp5e/vdfzNKMr9f4Mo9dBz/M+2Oo0xAHAUhj76MdBgBRgzU0a+59CyMwAD8jFnR8M3fkBVcqAabQgjt3AYEqIoEsAHEBlGNh6xyGTLYmvrLrS2x2FGAI0zkcn6yOQi7aDG9qFtMxAU/E1JZjbfNiQIICYjjeTt6KV4AIyOI0dxuvBbGJXI8+c1UCAeFwiTBktRG5uOV+4A20k+TIO8uWA5iTy0YBGqG77XoPb+uhdr+I5XofzevxSHcErFphB6OimsYwnRKclyHqAfLURRcUuSzHWA7TFgvAqncR8NNQnZBPB4xnosvSNIImM4TqBll9D5myCW6+j0x5GkII2+DzlDGrmDzuV0GBJxW2Ge1c5IOnUJHb8JP3Ud/sqmZhjL6PxD/G08DMOu63q6T8cxjBdK1NAiR6omLeu6upnJ5tYr5dKmpivLmqodddq9WqN52e93u+T4OmrURbXGgcBDEPFlAHATd9Qn5L4lS5qiH6fBwCanZoa5XFpWVckcWoP2+fH+pOM5BzAWKxDix+BF6/AS0BbyInj9iWpolTBwRqMRJ1IctEPQFqF/FQgmrSZ1Rz6RuoX0C+i9M9jJEjSpretGVCqNpYv5QhPu1VLgu4+a7cvVYb/32PfstSj0dtD7c5BpHvtbgNBzLA0KQeN+35e4z6hGestQ2v+I48ijoQIqwB2hwFSEI1QAxQ890BpqRQZEuSKbq4B3Q5v2fQgBd7ogmK4ncRJgxqgDWpNhQ0doeh7OHwwFnoWjB6Bz/JppqNFJfTgxA7EF1LnEzHUYxWzGaWSZApXc4xX0CpqI2hlCAecc70R1SHlCTv1zuJATSwy2GoCi7XIgntTra17vCO5S7dUXQr/3HQDdkYjyNUk2YFbRdGETWti7FHJpNoqG25Io3owk/b4sqbehoR+i4VdE6B5FklvFa+ia0y5lQE2Qxkcaf1sW2k3os/typNwGiB9FkryEDjnBZ2ovDv/BZsqgHGodftk8ODeEQb2lq+r9dDp9q1ItPy4UCou6pp0NLbvoObbbaDT84cDKg1Jw8cACWmQTzPUWAH4f77xlpvRNq28tWNxwEtQFoIZjJ7kQIx60dIZCLgJ0j+HF3Qql4D4oBWNetjRNmc/l8hfVaiXreHZoWUO71Tgrh5F3osoRyh0+QuffBu1HPspNWejbldr4bLlYvhyfnkh/6fUvAFiDkWV10R7BEbTrCvJ6KEfS7VCK7kOL30A5dtG70+jMViFfMsfH5+RsLmc16q//RKdzIXLZO3/vstXYct3+beT7AJQAQhHuCTmaRF06KDeQB7EXSh9adkxVGn9ude0p07W7YFlF8eD+5wCgDLRlshkmTb2Cx6lVOU7NMWfoToCHs5LJHiRxrEgM1kRrkibEhp6cGlqe7+HUuY73ez6AzZlH3hkZSDrDIqFhCTH0lUilVABTEa32Kf5OgSGwczFoE6BfpyGwUbCYknDs3IgBnYTH8p7sRejYe9d86R0v2o7f8jKMxR+UImcbzskspBc0Q+H+GPBzwgEcCFAC7vvnr4MmAtjKHV3V78ERuoWO3kGaaajeNsmYJMHHh6MG8zwBTrkP1wJpQgBbMGLvPmqEzlV2ofmn8HO1ESSP3RMddBi+k3c11bhZLpTuLS7P31mYm7s/OTO1nsum9svl4kS5lO8XiyVVgwcTBUEnjKJp+Im76LibELZ7vhfe8YLgvm07a77vHcC6kOMPAVyu5YJ6klroEZhwsQ1AA9jiHoTuDhyFh5D8NXCdI3D5Wq/fG/a7HdHrtrNBGDQkyZ8LfH8riNxb4K/30B2MjnyI8q6UiuWTjY0nK83LL/zV5577yMdazcus4wQX4Pbz0Eyb6Lvb8Cfuod02kCc0uLyUyeZPpyZmSotLa+6g//BvZDPShzw4jSyibk79016n+ST4PMrm34aGQZpwEfmdQzihuTn1rrngx8XJ8dn6u99z5yOu0wMI0mJv7x7ewSi/dgxW+Pr4nSafgwNgjABPMg1OcPYApjwcQcaKcHqc1IQAh0alQ0dVSC6sIA1nMkF1/KADqlCKhUGO40sAVmphWAP0H354JWPYpCDcCRbG9uq9BPi1AHHnOQc/zIRlg93kJFGcDwHNaf5sDHA+C0Gih/lf+PZ3ut4B3Lf0VCYNsxeuIudkg0YpYyHDUIRODmbsAg05D7MKTadvKJp2N5fL3AHffRBEznLkhyeoSxlS50Aa/VAyCjC35xCORTiWj6E0NwCsuwDRBmgPNHe4jIY4g2Eogip40LQuwFbC/RQdsXTniY1HH3ztQxu5dPpuu9faODs52bTd0aJtDeoabOPMzExQrZZdVdFKw8EI3Npd9qPgURhIG2iAu1Eo3UZnbqIr5yFkDbQf1x+i+JEtKXIF4AD1kVdhl7gfXxwmC75/Cw29JQtlNgxEgxMn9PiRFoIRgC55h5Hkr0HTP0C6O2EkGL56S1WNbbhrM8+/8MGjxsX2t1zUt18ulhb+q65nypqWOvCDYL1Uqj2IguiOLNT7pWrtxvjYzG4uV5leWpiHQ13/0YnJMWGPhsJCi19eHkNLpeAwug/gX9wJRYB8fCiEgAFak1AMXVA7XVUM3UyN/vjEZPEP7Ow8EmfnfXFyQscwg/dcxkCkloz3JomdNE42gygCuIlWJHgKAGtXqEoxBngSZ0JHkeufqSQBPAoGZxap1eNnitDgPFe+DMB1AHCC9VoLMw3IExrHc/v4Hi0XC0wSkxLHplzRmCRN4jhSe1OoSX2ShQ1J/EqiuROh8P3hD0EIjvHwO16/JbiLxdvfC6dhHZx5B9R/RlYKTRniI4tAQYeihewaOuYIFQUglIeGbtxWFOUBMluHR7yH6kyh6TqgFaihqSiy1p+amh1fX795cHpyuJbs+xfcRtoHABnyUbkR5AS0HjQ3vZcQUim6qqpPVirV/Reef2EN/PVB/eJs48Gjew+aF/XVRvPioNO6HLcdqw+HSn3mmaeNhcXFztHx6RT+tue74TqozwMYm41QCh+hV1YBbG6PxlMHuJklcAx7KxQGb0Bzyzsw9fHx2KQM+J17bi8jzQk4cRVmGRQr9uLp9MIHCWchHFe7vDLWWrolheJxEIbL5crESTGfHxsNTj4wGlmiVnvyv122Oy0Q3TlVNrbnF2/cnFtcub+2emdlNLj3F2dnxl+s1x++ZFntlxikf3FxKdpdd1+Sln/YD4pbI8vbwnuv8glvoe3gWPqkXnX0QR5A8BU15Wazs1t7u2/ccb21fxSExf+P53a/1XWpsRntlwAjjiEhlyUnAfhizU2HLdaKfQD7GuAAdqwlATxyYdKRK82djIpYeB+cSWp5pGFkA4Ui5tMAbaK5r+GVcPtEULjhzzW9oFa+dkTJ48mvOfzHJXDU3Jy0TUZhEs7NMlIYuPPs5fdcvfwdr98S3EZq4Y8gk21Yh4VI8s5gussAHudCocx9Lg5uQltNg5qgA9RVQ1M3Ae614ai3A747B/Ci0WWOr0IDKwEcpCxYQ+OVD746C22722jU1yDLmwDQGsC3A40NK6E0oC05HQ/NrXA4LA9tfvHce5+de+8zz+w0W821T/7ar20Oet1Vyxns+Z4z4zijhmWNsqmUxsOh3P2Dw+LZ+Vm92erMB9ySOBRcsbNJYAOIe9DQ01DXV8vMIKeRzL0CS8j3HN8tQJNtg9+vKaAOEOZVWZH38bcpmCvuL5hCvVAsjuGLMn7n2s5FKMAttArqAQdUipYBnAPPDSc8J+pOTN35xHCU/rUHjx86rWan2hs4p7YfLVojZ8v3xXo2W7nrOK1vO9jfGaTMsYNi+cmfHgxSn2i2o0/aduo3rNFgqt+3jn0/RD5RHBWJNtuC8oDQBcdwRukL8TxONQwV3bK8nqJMctXRCajEHc89fI98BdIE2AAKNGEyMQIRR+GpKWWysyvwJFF+15vVJ1o4mZbnYBQ1NyDDUQyAk2k4ChNr1jjKj8C+5s9klslwI2GW5APejb8l2tjGnQBnHAtHWAhslsfmUd5/JfClV5OpeYKe5SewmTYtbOfg76M8v3L18ne8KItvu4rlF/8ONO4JHEAAzsPdGxOy3pUi3RSyBoEKQIxGeSkaXUpydVJI+pFumvOKJB24rjMLc8G976qQ+B64npHOFqRioWhDTxRefvH9F91uY/rf/rufOwS9npci8wBCMIv8ztAYXGPIsV60CghMpFi1sVrxzsYTFy+99PL0v/s3/+bw0ebj+dFocIhGm0bF6wSZqmpDToHnMkVFqPrIHfmldm9IRxTPCFAHbswpDlHTadCqOrh+CToBWlgGuqmOQDMkuYzvzlUJ3FtWDtOmNp/OZg/DMJputy4vfM8tRoLnWcIFjFyUj2esR1UwyjNF8We9wI4jHOEQMl57Eg7aZS5Xzvu+7Pg8VpoxIELi+kbW8UyRpVlV0w9cz573w+jI1ORJWRaXruvmJAVOLuCjCtUMItEFHap5QXQGCwJLESAfD8rDPS4WsxOaapmNxgjtzBlfNZCEkQ4jpYM6jEWhfOY4j/9uHLYagzThrhyRSMBGVgstyQXCBB4BBk2a0A0CG+Dl77HW5JDclR6MNSpHMTw8c5WGm2DGwkHqQM1Ky0DHkGloIaiNYSvj4CrY/xjYdBRJia5HY5jGEWYq99fhG635XvDHEmDT0jBtsko/cSZ3PoiXfgw/X/O6ZvxvXpCQeq08Pg1vGoDjOepqB1opDV7MA00D4IGmHDwvWyUgZFmC8xhBUwTTKNQ5gY3KkF6kSqVC8D3f/Sf9V15+IV3KZTqe59Wghc6KhTy0vsLDmAA4qQ7wcSSBEx9wQMGQ0VmKIjIQivYTT9wZq9frZ6lsetqyLKaZRMdcEJBI00cDQWMNo4uLU7d+dpRtd5stNPwYNNcZhQA/SBNypfgF0gHEcIi5RRaQhqzQ03IO+XI8fRzVPytXStO3bj9x8vwLL05WK5ULCA6AHQ7xPMeROV9vA6DcGPMSwj4uhRzlkWjFTqAL4TSrl9D2hV6PIyRDBc6sAn5t8Tu056VmpCaMTOYEyJhWVPNEkdVx1w0vQT0KQSDsAJiJAgnugzwyDA15c2/weH4A+cjTSHcGIzIe+ic/0O9f/AWAgrO4EDpZB1xBGSOWtyFkf46HCVPTcTxaU7mxLRcsMAYFb6USJucGCJP4bAKPQCOgqZWT39lEpBT4EOOU2pWam++hAxhP5IgkTbzwIKYXFKCYw+CHF7k0hxD5ftjomIoArHE+3P+EziTLhBaMVBdWGcCmABL0TJs8cx2BqOkz/zR579e+3gbuQumFPz01NVf+0Gsfbq2srJd0w4RWMDLgxg6wgI7V4D/BK480tJjaQwVKKGtLFnIZhW7hAW4MiTSptKKo7rve9QTDueW9vS1HVqOMoim9fr9bsm2rhbRlmHvcueGORGCnQCFcNAI6KuQ+eY7n+dlef9A9Oz8vffnuXXBjgXxEG73Bo/044ZECQOGjBVIQuSoaw0IDZMH3urLkl6ARWnLkIQ03DOJUv0dgIw2HAZmTxJNIoZEl2FLRRXuWdFVt5QqFMjy0drFYKMAaEdgG6g9OwlRCRzLYai0fCrMLrYz3q6g7hC1k6G6UB8hGTINnGUDFgCgdt1GIv/m+30a/wtlWWqBr5ZSR6sAZzCtCG+G9eDelDqUNhaFpylDRojwUYBt+QBlSj/roJVXLdKEnftFx5/8qhExDvyANT1MWhiLLQ1XWMr7z8Ps4vZ3NaTDzedwNaMW00HWQLpUTx6QlBNQ1iLREg8d3gCjWpABpbNwAbDqgV3b+GnAK6ArHyBNAg1Zw+A4ATDT29SgdE5GeJACPhx2v77FGT34HGcZdB+Xo/lSixa/LBr8g/p1UindPqGphmW/+eteVrUmuVHr5D37kIx8dPfPMk4aqme7hwYk2ssB/ge5IMlGCOPKMG23BBPrQZLIHzW0Evu/4QWiEkcet0tDYaT+fLyqZTDo6PTkWx4f7smVb/tLiotZsX3gH+5vx1mVoMNwVF6/XCB5UB+wG3QgiDLMt37mz4S8uLmsX9Qv39OTUcCzbAXAM8F4PdUc+EmocwdChlxi4yGAl8CmgVoMZR89EnCFkaxswBkkakFUAj0MFhBEepSBxyjtCywnXth1j0O85l5cN/eBgzxvZIy7bBkC5pwGNCqMIFRV49aB1tTDW/tyHW0bZNIIT+XCTRG4pHCOI+RDgsP/0lEI98EM3CD0jCFA2CItuGF46l1cL+QIwLUmu46OQyDQIVST0oiCkVqYKNSAUzuqK/CPD4cWG4xU/SRcX5aEexsX5AUnV1IMfqdXG4jiOarUmyuWCyGXzIpM2wdx0ABclRk54ZwIidj40c6KVCSZq6qtxbTxDYPNGoHJSBklwp9ZHWo6Xx5MufAt4eSwB11ybF3+nDuUL+L4E6G/9zjvHDxhRSIDjd+SfAJsAj2uIO4WDZePvgfD95htI9Bg/73i9Ddxmavq1VqvpHh2dKul0KvjiFzfj0oBjoXQqUYSLpQc+wBxQILRAxFKgZRi77IG2FJVabSp89dUPwQdVxMHBtqhfgEUAc91eVzk82g2sURu9ESCNjLvGgVO2N2pAOLCyqC7ADUhx7FF5/PhB2Li4AFo4WhrH0CJfvF2Rozw4veuPiG0UjSGsbJ0kvBVFv7pzP0HoS3AD/B35IucQHcXceYoo+omtCaEFoHwliPzwsnGhOA6DMLh3H9MAnigkZ9DAKZFGZZZJPWKhZEQjhStevoV8oAOAcjZXkhBfoUD4hmgAsiLUxyfCFEVSwnK5ImfSB39jYkx9ud/bf1lVJj/mODaxhFZAGyOtLCmKpmmhbZ+9Ojc/L4aDg5c9r/QxlD/OJ2WmI107+lFG901MTIhMNi0K+XwcymqapiiWiiKdTgvD1IXrcYYyiH/iFiPIUMC37tcXf7/+gvfkM5NQOJiYvRR/fhPUvF8/+1aa5Lr+Gy/c8W5YvTh1NgsDCh3CX/gE2uqtJylw+MN1UTR96rt87+LHkt9+6yuG6/UVBf6jk9OD9Be+8JnRv/pXH0uhTW10lg4N7StAEpqWfch47TjAH/0I/h3A3AZpABtmNZWCErZXV9f0p59+hhF3kuP48vj4eHDnyXdzwbltj7g0CmRQSEjD454V0JHIAeuB9obUIA0kU/a8kXd5eaY/unfXPj87SYFaIE3IEIARGjKFijtjY9Pa+PhUyHJRsyI9o+p0SQ54xhby4TqlUZohA/hBPh5oj4OHvVADaSgU0nI+b3rLi7PG6sqCVasU09m0ySnzdBD6SOObeB8sS8iywZuk9KkAcKy1YUEEKA3HvRQ6qGkUAWki+g3IhwIVVwb/QMhg1aCETWAVaYI02myEnkQ+oQUtaGRz9kK1VgUQdTE3O4tO3PoxtKULDU6TSeoUt5eqmmkG8TcuLkW324FYabA8SqQpOiTz/JV8ISfm5xdEJsPjru1YuRweHYp2uwGTb4lUShfVclmUAXSCHh0KyFAjUhMn498Mn421eEwtACqiH7/zWQIMv+BGkMpQB4nWBjuMn0k0/jWseP+KNNTs8XfX9wDcy4yVDMsyHPZjuee7aRFk6oFYa/POsl1TmzjYUhjGSh0vecfruhTx1e1+5p+hcJdBUK3gV/BHvwDVMYBzZ6RSZmAY3NSI56S7Q4Asj7+3kVkFXnwTgEQavX3nzhP5P/gHfv+w3e3EY0EAXnDjxoZx48btwcVFozAcjtqASAU93uQdlWZ0fR6KjueaM0wWNwEeHaYcxx2cnh8X0JktcC2kiQOyKhDpDpo6Xy6PWavrN7RKZZzY5k6sKVRoAGVaDKOA6y+RJmxy2zWUtRMKJwsmY8Hwq/C6gVfXu317NfXhD3+w9+Fv+lDp1sZaM5dPoT5hU5Czi6CLnywetIlqNDJ0p+5WarX0wvx8zzCNEgSfC3+Rj9yECoLPwVlWkYEScCikYFtcgODAVGRkOM2wBCW+H+WIywbnrGQ5w97R4eBkd3db9HpdcXR8DPpw64dVWUCVyV30NNIgH1mpAMFN2wrE5eW50LUUDArPzY/LJcPYvjw1OSN63aY4OjoTDx9+GffLNyzL+JtHR0did/exgHMeL2jgCWOwjgAWQBCDh3ybjiU5NJkYWRAnAQFeas1YQxOk1LIEJ0N5+MxbaWLn821RhLwI6gTQCUg5+kGQJmkFmNrU1DSE0QRY+S6u3gFwiHGCPH72emw+ScPv6QtAJ4wxh3e6rkvw5mWmnvlOQ1OPVE3MgDaew/JXM5lMH5JlQKVJQeDaQgwYrHOJnJLjpGUxB/p9ZOj5mRvrN+uqppR3dneHl41LbW3thnLniTvWxWWz+NlP//oFJ3jghBwLOZyDhT5CoTlicoEmKKPT6YixdRS04wj0oAyacAF6Mg2gHqGR5tFARzBkU7Pzy40Pf9OHi5ubO6OdnS2YeC5GALDh4IE/1WH9pvHOI3BuRhMy8nAKf2/gDgeWu7RShjyj3W4NXNeuTE1NnkNzzuwf7B0OB4O5wPdOYJkm0TdNdA0EGS1MXaLI8XEenW63Gnn+OdjfDKgJ9+WbxbuRJpzEZwI9B33mgS9wb4cU0vVQ7irIyVmk+IwePASzmYPFOoU2H/c8r22k5j7jh+P/dmjpn7SG/TQEvIP0Y/EzkjQLrXYURMGsoU/9vOtcvBqGNjyJ+odUbeK/xYTKd/vN5v6NVqsvLuoH3Kfk70WK8XF7ZI2pcv4XLNtWut3zJY/7JKH28QLeq91X46nueISEIxgc2+boxNWIyZVGT7Q8AUcgMyLwenSFd6Zh2mREA22QCAVV7JVlSN6XCE4yK2mDLsFfVjwIGs/YGYJL0xKQtV07qokw8NlklIXvZ5lcpEkL3zs9BVa+iERfdb0N3MXiSz9VrpT2V9eWVqCVdkPXmgvCoA7NXUJDgIJyO2kb5jdoAZAAi7IPTrgMrbUFrbQiJHM3k87M9vu9CziAhVqtxlU6wenpefZX/+OvXHq+PY20+zDPy7hvRVJqBWDdBzmfAdggLFzryDiJyAdgACiJ+3nNADD7yGMVtHULmFzJF8oHmWxuenZm4fL1L72R7XXbXJdGZ7aAJmWaWQAG+USreB/yCXmw1AGaGcIYtfD3DPWCH3iO5YyK/V6/vrn5aG5/b2f3vH666nvONmjQEp4/xHsmUGnGYUJNxqSMQ2+lKPDOYV7m4C3wdF/UPdyBpl5CX0JgxThUdpchr6Ac0KrqSNfVsqpKZ6BM3EtxR5WlVcMwtudnZhZN0zgIAn+i32uj6VqZwLepKgfIpwoKeoo6LKBePLBxBYLLmdSFfOHGP3ec02/lCIduTn8M3FmXlfSebddf0bT5H5Lk4iMvcHZC310BZdz1/IC7B3xR1yuvW/bFC2hbVEcRDoAdQQsH3AYtBhyH85Jx8WsAEpAx3UDFYpeBoyvX4+DxpM1XpuGdGvZ6eA+qAT+xMECrM6jqrcmhLASrh7x5qnATnwFsvDuhSbQUzJKamhNLVxM+yI8DXHwvVyCp+tRH/XfY7vhttASa6mPdbuNmo370qHGxvzoYdQ5ctzMx7Hc6ljXUAWxo1aAXKTK0iXqIDFbhDz0CAG6iGo8C31k9Ptw+vPfgjTFdl3v5fEb95m/+sH50dNj1PGsC0DgAdUAa6RGyRhrlMVy6ZVXSjnTdrAHkAwCJkysGfrhb6RTquIc68gjth5lM9matNvH4Xe9+evH9z33g+Itf/EL1ol4fcbQAQICPIHNYcgrl2oMg8CzMh9ACN2HGCPBFgA9ACWAhInAS0vsgDZBedjr1mfPT/Z29vcfrw1HnYRAMb4AjQ5C8RZjgM3wu4nkH6QI0fNbz7IYX+LOyKu3MzE2va6r8CPLIEF6Gr86jU+oBBA0dxPF6H+Y2r0jyharLc3DKt2Q5XDdS+sPx8dL66tr63WL+8mcnxsaOZTnKQlOhYCG4tl+E+J2j/vNoL86CrkOCufHPehgpXAU+Ta1GajLsf/HHoN1tz/OLkrzyg/BzZlw3RJpwHe2GNuYMrdjzg3DK8bwWLEKsIXlstQHtx+E8asVkWjwJTkpiOJJx62T6naMZFAhOplxp7PhZAo/T+3hWKSTghVAwPoSgji9o/vg98TPU7hQCzmhyZTt3lerhM3qbxhHvh2+Ez5w4opbHswB4MlV/PUmUCEdMcyBIRmqNx6p91fU2cLfbyn8Ofe/e2dnBxmjQfRR49lIQRKdB4IBbWuCQ8VrEghTI56gntAk7VWxAQ94TkboB+XzU7fcWRoPe+d7OVqHT6Xj/2//2vzoHB1tFaEmYj2gJGT6So2AjDI17MsNYTXNzfn5pgatlatWJHDk6OsKGMQe3Fsd497IcRY8MXduAQ3pvYW7u1osf+MB2JpeZ2z84BM2QuHIepl+xNM2oKJp+DPO/EkTq1YGp8j0YVJ4evC3kaCaSGDrgwSGlX+wNAdoaOuwwksM18PQHcuRtoDPvRbJzA40MLekBRFxsG5hIBycxXko3Du25v7Qws7awOP9AUcUGGPmDSOaBqdEuyjOpRDI3fddQHy7r7OZKuQlTN/ZVlSGu4QPf62/0R+0Hrtt8IhJcPPDoZyXJ4rsh3I6hSH4bWn4KgrILrXkjlEKULdxAPR5AYNYkxW/m8zXB1fFq7HzRqZbhZ0gor7wLi3GDO3RBcdxC3zyCu72Chj1GPaqZ9PxPciQLCkXocIsJRoIm2RaNEYG8M2KPmpvgSsa60eegrTRgnMTB3+JYFEYRcq9AAJtpGBkIbS/IpzmKggq8yctRcGr7JIgriUCMAc58oJXJYAhqlBGfQUmQNyeLkin7JK7kevs1avJEgyOrmDZ+9fWbOPdBaKYnvgdl+jKyuQXtua1I4SxaDs5fmJaEI8OpGcA0jotIhpmP1mGOAWzvjpCMu+BGt9CoO5DxaV032iNraA6HA7XT6cKR4o6t0h60UXxstSyZdxTZvJ/Ll2687/0f2F1YWJxKm3rX9Vx9NOzT0+gA2DyabxetcAOdc69cKN957rnn7t9YW1//zGdf3+93uxOjUa8P0KsmbHs2l+vASZqGIO1Aom/A7bgHQNyBUniAFlgDMFhmbms2xB3MgfEinEgCjYmiLWj7W+DuKFt4BwL4AIZxDelAMyQIAIOtYlPJuNFLCMp8oZDb+vCHv+nm0f7WvVaruQEhfIgnVlH2kzCSK9B2NoQtTKdyuWqldpHNZuY1U39sOYPboMhot2Cj128/HvblLctRf344GkJbB+TpPqBUQPdQiSyiAx9D4G9TUOFYbsC8P3Kdhz8ry65ImTkxshjgVPgkipeHtTpDj8NKcbtn6TZQd19WvFd1LfOpwA+WQZHqnnf2F8vlYjqTAWcFJRgMmigyd3O93rGVd2pHvvdqZhBaUofDxyVp5Oc8BpugTAKnrqIIGSZ7FZMSuygUCjR2orkBcDwj41mGKSVpOvhMWsM0dBw5EUTrQOeRd07904qQitDS8NSzJPaF1iUZa6dQwL56na+iJl/lUNrWyS+l0pN/ElrgEdLwQNMTCG1FyAwEpg+r5KQQjpksz6Ehuc/0bRG692Upv5HO5B7lcvkl08icyapSGgwGzuVly0dHcq/tOsoNvuluor7oKON+JKu3nnry6c2nnnzX4rve9cTZ/PwqTbGnqCkPIC+C55+hw5YAuseKpNw2Upn79si9tXdwvHmwt7tgOyOup8yPjVWCiYkJN502Sr7rnlnucCkMIphjxk1HjPK7BWBuIX84cKIBjpzFZ8gOd+mMKniOK4RWAExqe6SRuG3uTdCobQjXLOp5iR6CrYW4y9EIz9fgaB/5nrsyHLYeDfqd293O5QNoV2hucGJJnYYmbUmyCs8H7lIQDkrl6lg+VzianZ28o2vpzw0Hnacc13kA4V8f2daeNRpCSzNsgbHskgaT3MO7JuRIPUCj83jshxAetJt4gHKv5/Jr/8z3L751ZHUBRlAFberXUJce6jUJQd0HT14JJemxNzr4KVXpP5FOKR91nfr7oDmfT6W0QiaTE4ViRXS7lwAMuLfFlToEO7QxgB1vSRzTD9IMgBTaFO2DZiF/BqAAeu7pTaqQCAOAfa25oZ0ZbUjNHV8xfUi4u47aFUuTcRquykk0eBIzwnzABpCAkzjk2nQqVTE1NYGfNdFqneJ7an0CnmmTJWmuc/lvAP6fSzJ76/oqcI+Pv5ZBxjOQm1VIxD5ST0ly2EaDmZLwkatOolSF0Jzg8eWY08mZG6qWe3Rz/fbq8y+8fJAvlSYcx+4OhyPDdYdKsjg21phHsTMp5Mfovxu5bHFzYWFh5an3vOdgckKZyOTU3vTUqjY3t6jBmHV7ne5EGPmHvheuQoge265zo9/tb142m8u2ZR2hI8emJiYGk1OTysLCnAGt1G13mxO+5x96QbAKLfgYeLyBfDchrEto5RMAo4r8oYXBcOONKnk2DeoI5xifkY+EspHG8NhqsYhyn6IdyqAYXNGPBmfIa3zw64yiRHuNxtnqxeU599hepzBAYy4IoZ2FEePRVVA5hZOBWXiuzZFlzzQvPvvd09OlPzA3d/tfeJ632h92tkM/BE/36xCkArQdeLoSQAByEGZw+2AWwNpF2deowVGfdSBgB87iUkqf/xfDwcFHdOPOD0d4CfojD4m9cOzNn3Gd/WehPT8SiZHO46uHw2YMRMOQtEplQuTzeXDdkRiNXNFpc7j4Oqw0JdKZhT8FsO5rWvbnNLV0D4D9ZVCBJdS5yOM/CHDfJ4AZ3Zdo1rciAsmJrwK04tESPA7BiEdJQCOqY/PCgxAEPH3B4Qqeaw6eDPFRayeam9REFcViDu/Pi/PzfQgIheA6H9Il8G2z8ENBJH0YgvUPkNPbrq8Ct2osfC+cxqVI8nlCwAz6s4GcCqASTjJzraXhJ7RhnhmMdCRLwZIUZXY1M7f87LPPHaytrk+DIjS6nX5+b2fHi6C2kYiaEprMh1YJAHAe/6HuQnssLq8sH6wsLU+l01x9LmUzGdnP57nZTZ67aF/2e/1px7EOvDBcgorZBSAWHdc+AvAm0+l0a25uPvPEk+8ONjZue5Y1ykNzX7qON40XHTgjZwkWZDcIg0URykdoZ458tNFqPCUBxZIcgBx1U+LjsaEp99G+sBTKLoRrAc8cA1DjYajAYYGaoeaW4IxKPNwprMONnQVX3MfnJbCJPUCfZ7if4D1jUmR0o/igWMh2JFuO45XtoXVeHru92bq8+z6A4psvG4+fNdTao5CnIsfBYwoolqaVy+NKpVKjAFY81zlHE84h730I45KiSXsA93wURme2Z02qSu1X4Ihp7Bj00QC1qrrO4fOkF5Lg/iBTwrJawvOSEZFMpihK5YKYmZ4StuOJ05MDwa2Gk1ERxp/M/N/Bj+GAov8l7n0YXqCeeVXJftYPhtOwDtXAJ6e+GvmIaQvBeT2EmAwH0hl8U3MDZrEWRsMVi1l8r4seV/STdsRa/hrMEAqUmvYhdhZBOTY2nhHHx7sANfdnYT4ANjg30+q6+oOS0FXXbqZQfm4W+rbrbeAuVb79+6GRpwDAE1SMQORmjyVQEjhejMtggL/GWUvGXfPokAl09qkkjOnJ8emThcWlyeHIaXzpS3eL9+8/HDmuxxgPGXzdRiOBQ/pNFH0CHc4VNtPgWaeT4BO1Su0yk8kWdUNYyF9R1UjN5YqjXLbE9Y0E+MSw3zuFCpwOIp8hteMQvGYuX8hPTEzb07OzyuRERZWFCjWVKt2+vdEowvaBhZ+OnNG0FwikicYBliZAi7IrDuqAKsk6BHWIsgCsygVAOcmyoQDTUqiegWeOyZLWRpoc/sbVQWjwyECaAepR4Ri8HwZTKNeJJIJp0B1GUo7hB2l4IrAG/szBHxBaSfTBmSudVqvu+4W72cLCz5u6/eFSZfEX0es1XTO6U1Oz6Wo1tSqis++VRO9DspL+tGV76cAP65qhTGUy5kk+Uylpmnkmy8E4tHc3jDxG9IOthD7ySKOxu5o2/UXXPXxe02HCAfBUuhyvn4zPuQV35YY4lmWJ4aAvms02dAaH6TShauW/Ax7LbTnQpx4Pl+Ipz2VUewDhMaDN78KB/C+qXvy0516+SEcz2cjyeoyc2p9UIhk6JEBRJlzJ54RmZOItHSJobgpFAmwGbnHokBcXLKN1wdPpxCrQDcMhV+T4Iper4DkXmp9/5zEm/dd83/oQsJCCsvh7Sfq3rjfBXap+63dmMoWlj/6ej7Qebd4v48XtMAoKoCJDVBLckTsawmzA5gLn0F7scDh9UVDmwlaYkrJlO+3Dw6P83t7uaDAYGgADaB9YsQh0GDJw9igPZ60DHsr46Zaq6GXDMDvgfvlSoTIC2A1uBiXjIVUPjbFaZmimanlVUzvn9bOK41rNMPTLeGsXmisXhjzKQ9NLxXJ4etoI6xcNY2xsaghnpNCDvYegVUZW0IR8lblnD0EK24Q0qpY4LJofRaqJ34foKPDQbGd+frkyM7vcWl27WXrvM893eyMnOxq6dsDjseM03JM4SqGzBrKmFaCN2lEQlKE1OVtbAs9G2QBsCBBQrcADh4GQCHI4r5xkiuBXhO1ut11V5PK/912vVK3Vera19ZO6Pnoxlzc20ukMnDyu8o4uDSO3retSqVAstU3t9H+qVNyXKhXpm09P3nhBRNnfAIgYHgDrECjocoYxAOBax/ebr/nQrFGoCi/eTJLDaTYABY7q2qAVQZwHY6p5wC2H7qLQeRecwl+BMorrgy+5aRKjIpNISvQ/vtfw2QHAf0PXCv828HvfxHN1CGhOwcczlNDYMU+nDqYajhHODXzg5Lg+viKgOTmTAJ40JHmGaXgnPYHnngVFShfiMfCUmYEWX4PmM0SzQe4Nbn5FfRzn5P+GRF8VRPUmuBcXX/jOF198yT4+2UufHh+gVXheTOBA46Iyrh9J3OHVRftZgSQXAA7u9kpxC20pUtMwrZbjBebpyZnr+j4jiwIAnyVAOQNQE74nREeIFF+CVkijgJamaGapWHJTmYxmGJkQkorXSlKvK4LLy1APAtmp1SZS9+8/tjzPTTvgKAApj+NwvSDSHNsNDw9PpIODE+n4+Dz44htf1j//udedo+Oz1PHxmdVqddOODXspZJPhuhGADbMIoWOEIwPCeD69qiuq6eh6GqA1rNnZxdTGxnusVrtvfvlLD9wgkDSIHNLQO9cUdIqvKLqeTaE4ro124kIGPwXfAhZK5u5cHoRGBb2JVE2B1kEtdc0PPB/uFNoU5BHOqGW7Fpfu2bXquBGGrZfK5Sq4MIffACOg0Pe7645T/5Cm9V8wtOGr09MTAIgsDvZ30PFP/DCcWciTD1B7aGTGV0Uq2t2DAKYMY/o/eG79NWpARmuFXP9JZxDA42QJ40y4XTAqgO+JQDpygabptf8GfHGakGdvQljE1SGzjKREEwAQ+I6RlGjLKK2phf/sB/0PUlOjQfkOADuBFcfFk3fHCMfNEzVwbse2YiFLNDrz5XMEOC9+xqN4VoWPsL6+LM7OTsXI5prQEwEfB4/Q9+FoDPOBtvG7fzhO9JuuN8EdhdWXm61LsbPzEM1EzxhthE8AL4rMgkNwY82NAsmw4viEmuK7eLAd7SDDa4WCQrb4H2mpDdBLeFOSnmnxa7z9NpMz5AJuTNqUoLmjTCYjmSY7VpWOjjpif/9MgNqIx483xac/81lpNLRhnoYSODdLi/dzhl6VQsgPNI/U7Q9Fr9sVo+EIneeK4ciWAg8tSEmJUwCTrC4dllhDUBFr+C6ObcYjcuS6YXxM99nZhfT6l+6Jh4+2JW77G3vwHNaKVHxK3lEslqXa2GTkebbkEttsL7Y6myXOEWQNcrS4uCS++cMfHcL066N+V3I9RuTyWbwu5KhfCJugSLo2fIlbiyWdnUyYmClTVMolkc1yHNqHU3Uq2t3MX+11gl8bjhpAA003w8x5Z3tfVTfa+xsiarwWf0SfJV2Cxkbx+Dm+A13ciPIadywvL9/rfND32h/0/d5L0PSLml79DICbBICjXEkfXj3NujKNP7yFF9GvSq44j6vPcbmYCdHMiR3yanzLrdbi7/kgYch6X1981kX5QFHwLsbBkEJxYUPMzVHvdGr6L3j+6CN8FuD+LWco3wS3kZp6/2jUSYdwgwHsDMBp4UWQXpq9COglUmFGaEtEHr2jGmgwaG0njexHMCkZFBRp4tU0XHQQhxCy9kgKnyTg9rwGCmtDizOCbgRgZfAnaG/VzBeKLpwu9fKyGe3v70Svv/4l9eHDx97ewYF5edG2uu1e2vE8HkKKsgnkI5swgTAlsH8c+ED/ob/UIAjdUIQwoyiL4E5XcUAWT0OwYLJ5JDXKoXCsCQ0nQwvRnnL/cJHC8yO8IxN4wcjzQlgjmbtGGpqe8nXVULR4J1UVLa9ori877VYz5Tn2KOShsxHz4RZqMpfU6cjXz+bycqUyJsHxUdKpTHh6dhi47hC9G3CTokwohSMUI51Lp2zLPv8gqFysSVVVRYeqolItxPSh1WpBdRZ/ptn0/5tr9V04bCiba0O7Qas6ARQrpQ8mTwny+YKuqoMXZ2fnwE2hlaF0IIAoN7ot5sEJ4GOw40Kd8S9hcH0nsGBgkt+Lvtf6EMD7chgMXgaFyUhi9EfgxP5bx2297Lvt1zy/93sFqorskQRpr+98M7V5/B78kEOjDDyklfQjiQGnkuHv1Np8jgDnnbSEgV0p0ekO8RV3wGIX0a3ge91jzw++K9b8/Pbrgluv/iGonbok+xW8vIm+Ae+KuFk74z0ADAXSy9ObswA2d59S4pU48MhbYAkVfMfoOHB10UV67gsIx5PbE+NflA7vRpqwB0iV8M4W/oQ0oomqlWGyezCVGcavnJ2dK5ubW3K72XL7g1HGGbk9z/fKMLpNtEhSNilCPnIPDl9G102XCxuQCcfcHPygoSMeOQ1fgPVAmngqXyrh+R7qkQb98VRVg9aHKuaQQhSxvPAF+H6UiceiiKiNdiyiQwa6qqdKxYpfKhXExNS0dmN9wyrkcrlut9uxPQfPunCU0W7JkddFyM6AQg4GFYxG3Wg47OlnZ/tup9PIgyZc5eM14YcgbdB2nVEhnZr85Uxu+tNwqOv9/iVX34tBvyfa7a44rx/7jm18yh4Nml5gVcLIb0NZwB/ivt7XG45KALlqpNP53sx08TXDUNCn6XgcG5QKWjABeOK8oXYxuBMQMcqPm8CTwlwHJXHUI4nx4IykIlIpDr9F05ksj/TrfBiQWhGyUiDdoWMZp726x9YnpilEFno4BnYiUFxvGY+mxOPYSZBVrI1pGa+sDwHOcezx8em4DMMhZy2ZBn+BA2uml/K+P8BzjC/pfyYMrP81Sff2601wO87ZL6fMse+AljsGIGaghc7kKBoHR20Dl3CQCuDY3O6Oq1vUHmxrVZKjc2Q6LUv6sYi0GVj2MxRgHIVso3oZ6BLYTIUOYgqg6yFtlUc2wwZMozLHqOuMIstnkMKaZQ2AlV660bgIer1eMBwNoZ1EB4qH50aeB1Ewg/sx3j2DKp4jn5qmad2pqYnU+FgthGPqD0b9TBh4AI8/xpgQNPAMOvIYjT0dyWod5awW8qX+3OyMWa2NRQO0WuB5WXRAC8p1HMz0FF0+A0k5QS9MQSAvkE8Fzmsfzo2xsLAiZmfm3Q+8+JL5xhv/x1+r16UvyxGPBg+moRROYB2m0H4XABrjV+CIS1oI3tQf9Gw4kIUg8IA0f0JI3inrAet4Ag02JctyA/UvjazBSJbTbTi2x71e/QluhHxRP0Gnzv69Qa97ijZAuwXIJ5yMJJ9rK4vobygelfMPatpMjSqVUrHfP3qBY9AQEvRrCDuz8r2KUnikqJV/o+vVz6ta+VejcMgw4AlycC4XY/xIso+IjTsByCClDKyIEGPjMzFguXaDIyOMTYndHgAv3iSXIyYc1iNYY4BTgK4ADnCnUlM/oirqr8KXeJUhrW+NbV/NfsrJ9mtvAZxpCvEG9aD8ghNVcCNiYDPOO5XKi9u3nxXnp5yG0YzA7/4dYvg3X2+Cm5dpTq6j1MuSLO9AKhaFrB/LUnpMlvNdScqBbsDaJ6vAy8jkHGI1B260C42+Ak2MNGIREnoCQI1BqKDZ0RJQfbD9oCAKNKlEwPH8mF2AYAX57AJMC77vn9i2Xe31u3Dg+xo0OGoZDOCIVXXNOIW9XYCa3QGdWcH3u8h/Xlaks2w2X5mfnxttbDyhpLOmNhp0+wBRDWU6AYgWIHw7UaSgbNqeLHSkUc5X1tbKC/PTlmkY0sH+gQFT28vkUmOGJh+HUrAIsKEe0rKiSPuyUGdRxzq6ElpfswNooFKplDJSuYvm5ea32F76/xoOB6hztAuNtYT+3EcbzCL9hZBDBk7xdAW40w5nN2E9/En4LocAFLdqQNmiJbTVPgztNATkEnw/B4faS6XKl6aZuTg93tzQjdX/eTSyDmG9kIY7aYVX0YoCgiQ3IT+wOnqAtvLNTK7Q7T76HwwzUxjEwIZ4yXN/xvMGN9Fuh+DmADMskghg8YoPfL/5sspJVIAx3t4hYGBTMo7MQ1c5Bq1qWTEDR7ZS5qmJsrAtSyhqCgIBrS/n4iHGJJCJU+g6Zyr/jmFUPmXo+V9QtNRnVSX18UhyPEVOZ0HJPvBmvMpX3gFaChIBnlCTUOiGKTTkQwENQPm5t0qyfYQl/AB0pX0u5udvwbI1M6jH16YlhcKTLwul+gH0x6NIMm5IkrEJjb0E2gotY8CMKozjBocOyccvo9CABg12JeGsQ3M8ArhvQGPFJ9uicFen4XJnFlJh7nYoGvh9DtKxjWduANyPoOlugBNugXsuhEFQF6FXCIEuNLYPKc+rmlJPp9LzhmlsAzg3fM9+hNetA0w7sApzuWz2olIp51RVChoX5+7OzmbRj1xYBncBYNuC1r0RCf0R6AiP1gaYpJl2s3N5eLSf2d/bj/CsDWpbfv/7nz2t1aqLrdbFluu5N1B+1Edeg0LcwzumYWlaru+kfdeTLHs0ajeb46XKys9vPX686HvuZiadvuH79mP4Kqton32kmZSjsANuy9EkQIJDgEEN/QZrFS5DoDfZXrKsPTZTudVMOn8ATTehKEo3k8nps7Pz4vjoc3+e+1bLSun/HIys5SAIkEbhOZmbUMXcH+UIymYcP31JyqjjY9GPmbr1fLFQKbTbdQBCg4MNgyfyR3DeNoXsL6MssGJ+DeUbAj+KkIcvE6QMlCJIk5iNJBgqOSMS3QYNzpOHST/g0ON7qCZ8V8yPC8MIhe1o8TQ830Gh0M3S61Bwp7AENdAu+lfoLjU9shp/9TqaL7kzMItUh2PdXEGfUBVgCj90IilstrDhwcSRh3g22T6iEKch4FutM7wjhbKfnyPRF/DztutNcKdSq39GisztSPY3kMm95dWbtybGF7f9UJ713LApRDsFLYN+8jigPwbAQxM4q/j8QI7UjVBS78mycgP2Y5eAwINtFAudK9NmQotHE/ieMdYMw+QmmEiTnIYLusETdCfR4F1oMdaQswBdaOwpAHyvWCyuq6pyPwqDDT90HqB510ADoVnDiWG/36+fn6itZsNw7GEHIJsCRdgFJ72BZuUGnRtwCB+C/K9VquVD8N+xwHeHQeQgOQ9YClqlSmHmu//kd26//voXbjabl/dBJdAG0kM4uiuKUI5hCWuw3qMA//T7g8xF4/zy7Ox4DoK5HfrerSff/cT9Z97zxPPbO9tfQg8soQ7o3PDqeGyZ4xI8u46zoPNwOLfgCN8Ko9R9TUnffuqp5zbBZxe55YWup4rT0/Pe2elnfmxsbBJ8uSHSmaX7vW5rB7yZ53Del2X1thRqEKTUImztOaxmoVwppYsF6X2Li2voaEb3ZUSncyay2Sf/gQuFgLa9KYURFA9nULmNcpQzU+lAU4cvV6vTABUnSXhuZAvA5o5TnRjgjPojveG+2i4cQcu28HmE5BqebeMH8PVa0ORJsJWCfD3n8r2kDmi7h4kjr8u23fhriaZOJnESYDNGJLkz+i/h+HQyCUmQSh/WBDTJcRhcxWl3ChuEj3El8TuY5oq3q7lbgd/5+8TxV15vgtswFp7UjPR65Af3YB7u3L79ngcvPP/i6t7e0dFoOKoGwYhjxaEILTiYxgUqMB8Jm4eqbkSSdleO5DuSrD1UJGUZzt8JnJ6yLLijUwj5kAvoWGjzYFEW0mMAZwPa/C7AuyGFIU/kWkZpIYZwxpLFCh7EqITvTsHvl03TfGhoyh2U9m7gWhtB6G1KQbjouKP6cNTPD4b9YDDsudAo4Lo8mttbjqTgId5/J4zku8tLi7fvPHFnM5fLzDfq9Qs34PYPUGpQS7IqVUaDwXEuX1hVZenB9s4m0oTxXoG6bmzlC8U5CG0D/D7DsWFUZxj4Xs21rEN48BCy8IEqizujwRvfXa0s7100zrYhxDMQbu7KBWIaguFItN3QsuoBuPE6wPBAVXN3VLVw/7LZvdHvDHZdL5guFqtt23r44ysrK+hIuIegBEeHn3+/oo7voUwPUKY7oaTfB6BhWc09UJFJIWtd14ZD0z96qd9ri7m5ZTigBzDjJoCu/XPQELQX0spiHe1+ACozLouz/4euuy+XSlUIgCky2Yro9y4AKP1NYHNjyyRmhJrVwLs49QGbg46hRgVi6FjGmtT326QjaBoADgAPvP6yH7iv+p71IpTNS+TndBoTgDP2hO9lwBQBzt95Z/gq9dpbQ4S+DwoEuhTg2STe/DoiMCnbm4sWvMZ/hY/wfyLR2y4SnPiSJPdWFI2gSaM7eO29u196HQ2o7uQzmSnyNEnyDEi4JilRN1KUSZj9PYAQmlq5B8eTYaX30Kk3JFXbU2RpEh3ajSSPMQ+GEnltgHwKjbsTStENcPB7qiLdUaCN4Wyy0fclBZ0fRX08r8CUmXh/EwIyE/rWtudat6C576ZME4DQHuBZBkUdoFw1PDdklCh+T6HtLwHqeA8/mTu2RtFdVfLvzM6OPVhenl05PT0+0oywKkW2xTXJkPpM4I0atVph/pOf+Pjmpz/zG7eg5SB0YkPh/oKRvzI3N3Wyur5SrtUqtqFpQRiEeTiG9UDyF+DUbUahf/v8/PxeIK38Y9AGUDqxBPpzFkhRCbQLBdM411SIIu2sUJhY1LTKI1kp3gbHveu6/u3h0H7cHVoLluufh77Au0PR67ET0ZkAVDZb47QztK9+G1QEba2ijOomHPV5vBPOq5YNIiVw/YUfHtlTP/PGG5+HFebxIn38nPxj+BywXtotaPttOH+zipS+ZFwGJ4w4+jM+AbfiynmUJG6PxlhuHnlNIFKzcmodoAWIZDRqOqVAGHJADCgCnvGguRNhAFgZERhr3AL+DuMbr2nmkjPYr9iJvKYkBDYBzvfzd8o+Q3euOTc+0nmEM5lo6mvNTYBToBiwBaHjCA+0vaJmPxAn+k3Xm5p7Zsb8j4Oh8UfgicOchDfRIJv5UnVpZNln/YFVduwGo2WATS8LrdGAFobjFDIwH5xbegjqcRPytqWp6gLowxncKGjhiHvxobsgmrKENAnnllX5BsD6EJTgZhhEjL5jwFEdpc0nmpvHbUgFcHl8pyzgnVuFQv7myLYf2M7whjUagT9zu7cAPJ52jUyQ06dBEcaFJ/5yWdYWBOdmEMkPDvd31h9t3t+9vDibtR14KCLMUHMDyIyTKY+NVU6feea9S9vbjzZHwyGEXHATzLViqbB78/admdu3N5qDYTfd63Ykxx1yjLoKYT0BuLk/92PQmBvdbuvRZftyFZ0Lzh1NyZHURgbQ3BBFRRkC+DXHIefWlgHGx74P4ROCK5JWIc0HqqxN6IbRVZXuh1KpDLQij5YmrzwV6ezyfQjaDtxDcG7pMXoe3F7mVnFjgAK4QzxjyCPV2pquR83m7jIDp6xRE9x1aicQypakmNPW8O73B/7gNU6KrK6ui6nJCTEY9ITrwSFqHAKoPC/nOuSV/JajGYwZ4Tg0d6uSQZOgmaFRORbuueTaDJO94tzJab9Iw4m961gRgjUZQUlGR6iprzU4nyW9IMDJud8aLUG/xGmSzTDpD1xHIF6n5ehJskLItvb+RyR6Z87darWCdKp8Bw22CI2z7QdiCY7EEfj2eP38sitFlwYAxNkS1EwrS7LHLYmhPaQdZLCKEmwDUIvosBNIwJgU+tDCaAFoYsYnoI+rKMmpLMsLkirvKJGyGgb+DvgouON1KGpEPq8hDX5UOEpKDdztxEynF4eD4bZjj1YHoz6AHSDf4AzCw3FinuEI2QqZVx/vYWjtMfJCPeC8StzdNdp1HRs0yjuDw1fmBBV+kFwyZTnsWo4zDmfyyLZHS7YzgsPrrwAweykjNVeuVOu3N24W79+9azebF+CZgzScwg7eM4G8j1COJRjGHThty4Ef0JmchUm4QD0KaBcGaOHXeIy/hc6bRJMfRkJZQltuQxsuIx+OlsA5lxqKJuXXVt/37zvtzVdVVRcXFycAZ0a0mvefhwn+Zt87ejZfXH0IdXYE/j+FNmfwWpaRl3g/Fx/mXFeCz9B/zXW4OoYLGQ6eRRfkHWvrDxNUyTCdDnBIoKKGyGTy4vh4T4xGQcxvGfKaxEszCIqalgFOnEDhFQLQlvAAjmSUJNHqSRqANKYxSWQghBH5cK4MvYF0yXuug6uuAc1nmSb5PqEkfB4tEgMbdCYGPYXiGuBMS5rD93OM3INwtb4Nib7q4pvevAqlJ38UDmMP2JqOpNJpyqyOO77SEqGSi6IHqCEVkQZipA7QqQCJqKPnpiAMHP5DGkb7yeMAG9JwSwQGNDDYhnsIGAM0cjmdy9QzZmpqNOqfAEzTvs81ilENQgHARHBA4g0wQklRIfpKT9czlWzaqEdCnuoNOye+50zhkXM8d5UmQBq2CreDCk00I8qvVFEGPCNNRTLKJqKp+PdAVCFMXASAd3P2VPXRqOlsOt9xPLcWBM6573l4lqvY5alsJldfXFytmKbe29zcMUEXwHS4UkZk8AF5yzV0A8rPujMfUK8orCN9GeVBfQM9RNFQLx5/m42kFACeGo+EcSorBsf6TwDwSVi6BtKXCrnUoFgs6K678/sdZ5A1jHy91z1b4EFUHvhsPj8mGpcneJUujPS7vm/Qb0/ywCrkB5XHgz8jW5ZF3hnd/x7TTFd4rg25sQ8nk1WOx7LJa6VQGLohZudmYi7tuoG4OD+CzIBPx4DTGfoKbRiAfkoN6F4eBz6ynZM/ClDdxGc8wy2JqY0JVt6pUXkHaGONyjEBcmdc1MKxM8n3E8gUCv5OoeA4N8F7Pc5NgCcjJsj7KwDO13EiikFX1OxXY+N40rK4/uWrr7d9WSw++UcBKGhvrwlrDfAWOgA0gK3HkXQi5BHkpo9OJb9Fy3EsV2L0TgX3Jjq5DHB1URAAO7RAb1BaYChSvUhJpVTZ7E+MTxYz2VSr2ahXOp1GC/SlFHKfPg4xohZIA2vCXclkD9oDNFvvy7Ja5P6CnudU0LgtKfKLEBmAVHxFGubDwCzOnsrQ4HIRgMGzUQWdj7so4hlyek7FQ+gYrccNdlTHTKfwHqVnWVzmRQ3LvVjklqQoRVlR+zA9Kc8LvDDkLq/cxSpkHDgALlAGCWm4dlEuox3aAGsB9m2gaWrKc4YewI00PmmDJfFMjSgNnyVbWlu52er0BnlDU/vNZruA+g1BFwxFEYFuapEOngK2BaSJLOhAN5M1Z3udh9/LrRBseyiGQ+U3JHnil0Yjx8D7gQZkAwLOfHR4qiP73g8SRHDqAJzrKDyOLhA81Kiwv5oa7z5FbQz+D61I4PG7+e+HDwZ/JkT/c4aafUluAm8p3h9GMqzR3g/L0MxwdK/ASsATpJxtJI2B6iExQIGATsIrBmMC8KsFw/GdGp3W5JqSUCAYQwISFpcXr8AzpCa0BFAuuCcOKutAC2FZ3Bjgq683aQkvIzX+Kiw8xCIDXq2RSsAEx7HPjALE99ynXVXxnUstiWxHAAKjz/EszKMIeedMD6PJ0NDcJwc6DmkABjedzaWmJ6dGhmlk25320LGdDHgzx5bi2SE4gwBBLK+smgrAuGCsKVCKkRe4WSmOUg8y0AMMn2UYJtLEfPMqHx95KhBnJYX84HFEWTzLeM84DR4y0DlIQ3spU4AC/Ojg/jY6BQIL9Sh4HqUYok0z0FgWOs8IfdcPQsZvMEgp4Op0tLoLNcLQV+6eFSKNNETHcVbW0rSUkctlfdfz5CDgjhOMioyQhscKSpliLjt84l3vNgLv4Y+02ydrQsl8xnMdA3VEr/qyYw8l2+4Hlj3SQYNs33cznuu305nyXqt1DAsTFFKZ9X8QRk7ac0dcxoey4c1AB+tjpNKtIGh+E4QSFzUsHbUEGGgbfCZi8C9a2fdcgDqIgYa0+BtB3t9Qtfyvo160pFQejIwL0abIJWIfeape/HVdK/wyOPqrBHICTt75DoKZeOOdYOXF91/fr59lWa7zJbBxoYwx1PBwAnAAO/6dAspneef316EEUB+/xfpJXm8Htz7xbpjNLDxctFSA3jdQMsaTMHP4YYJmgcM1uCFv3PEM72Bwb94JTtQs/gL6FYWOsSQx8s2M4DTJg9Egal+2ZChD5MPHY3AiDZ6NK4nKx3nCgAJKqLgMXslnGJZ29WwsBPifmbGx+HRspvCdir9BRcTPXt/5Pf9RmCx5FUxrrFj4NYsK5OMjUcJEyICaOlaKeDlfgUaOf2c5+b7kWdQbd/qNaqTqplTIF+I9+dgao1EHDzIN0sblhfipmgzTJS0t3PyC7Zif6nXaiueQSzLCzZOS6LcQuXGfzFACFYscz5YH/WE/kjNfhBx+HEZKHQ66cYejXCgOsmAeaGvf2f0jsJNjLCL7AG2IOysaZ8+y486/4T9o3Phvb178HOYCv7+gyoU38E4kQjvF38e1xv+sB/oF7/P9zgeT1o2LcHXF7ZV8jO/sU/4A7PFr4hLg5/qZayFgJySfE8wxp6s7/uX11vf8DYIQDr8YBMP/F3/7zdfbwG2aU3eEnK+hQrYkTZrwg2B+NR0NDe/LhsXlkBvjmoEejmoQ/VxkC4nA9wyUMoEIIIwxsDEC0L3cQJVNqGrQEC6Kz91abc91U9C13PmJccNXkYcRNJwHXMHyIz1aj8TNBR2Axg2g9WJtTauA3yWkQT6SHgCwRBdj4Zke71H5Nz5DTXllSfg7tTYsCr3JGL5EpcKtJLhEy0XZIcksUxwt5OB7Aw/he6YJgHSUHi9J8pFYRxevMPGRx+ulDCPtpFJpvVod9wu5nHLZPI/iQ/6hjZO6MVJSdl3XM63hwD44OpS77bbneiPu4goNHFMevBr5RCFcPpi+kJNaUL0B/InIt2FlzNC3YfRG+J472sabfSINSgPek05nnChqfZcCGeZWCoFP7QbZpc8JYBDI/J0qIwERb9ealoJC8PB3UfKD9su+P3hZ12r/Ee0Tb/GLulPLqPbo6EeQwUUYjDYSa3D9DoL4+n4F7Fgh4O/Mh8/Gdz5zlSb+nY9TEV6XLwF2oqVZbv6Nv/POv8cKRtje6V/ELw/w8auut4M7vfwn8FVDksZK6LAuCpKnaEiSBRV+gRJyyRRXscTH6dF891BAPMt9BWUe0NSV41N/ucElgBIDFLiO6YJmoaNy0EA9OG2lIAyQJmJgeBewzCPtCM9eRbgx5jkGI7dvzaFFu6gOT99tJ3elK0sqvueqGkNXZBXsgaY/QBq44hwexDPo3iSNrCCfqAcnKAsObaEeIPWK0FSdLWSAc4BeSdz7gk5iCfSijWeLSNtDPUBpuO8fyCgbHtwH36XwjgFkq4DnOqZhljTdbFcq1WK1VOtXxsYzMzMzTrfbVns9BvD5MFEhA5nhZIoCQEZ1Dl/D5ywuOLvoA1jcfwX5sE/ImWKzxvGuAdq3gOdQNlFCpzIt09DnAS1iuIKCIqu0HF4Q7P84p9Q5fR34HOVQYbZhcRVw2yCJ3COo8K74JwELQUP+ez1kl1CAeAQDGXl+91Xf776EH4C990rgD3n6Wxkac4O8O342fgfS4p6skEE2BDXBHQObQpZQo+vgqq9MmwCc70ASCFhSpsQSJfQjeT8pzfUQILW877b+CRLsMdVvvt4G7nRq6kkhFyZA287QmRzqAhdxAYzeEPxZg7aDR87YZy4xi+BISmNxZKAQPGbvDGCcgCa8hAIpohDcjVWjAmHsMbRrHoBtoURjsKLnKN0UqnAmJG1CUfRLTZOLoe+DF0ewga6Cd1sQkgI6GI6qmEB9TyEn02AVHJ3gbF9rcWklf/v2E7Zle8rIGmjQfNx2AY6kfAntzWUrp+jcaUWSzwDqMTg+LVXV81NTM/b4+JRUrFS04WDEcesinNpLCM4EOuUUIEHZOO4uj0EgAXQZfgVXHhHeCnpcA+A0ONxqwzQyE/lC/mxsbGqyXBmv5/O5GqDGPQeyruV61N4BLA8AxdGTMhTSBV4yiXefoqzc3q0OIPMEC+6alEYeMHXov2R4gw4rnOiQkYaTSHuGP3Ft4wUMD77nUdiMn1dC0KBAUep/yzQ0kc2W4XT2AGgTjmIfCtaMx6Y5vPcWUKg1SZXg4MWO3lcO1fF3OocEOp26RACSCwIuRBlWBM2LNEirqrnXdbPy07qau6tomX+tqZkvGnrhX6l67hOqYnxS0cz/pOmFz3he9wPXaZI7owh5J9BppBMwvwVsNsQ1oK8dYlJjAJ6jKxBG32txidlveb1dc5tTv1dI6UNYnUXU+QDaZBqssSFFfa5+hziizSWNTlSHQEb2x8h+AfXdQ4UX0QFIq0wDABAKmTHSHpwoPBZloL0Zww3wSNySYREF20OhF8E/D8FRpwqFStO2hjkoYE7gcL1eFp3ZRJ5TfC9AwPdDQiUezHQMLTM5P7faMnQzc352AedrAM7k5yAczJtbNSCNvqjr2l6xWFvIZ4vHs3PzE3du3+nceeJdKYCbNsLt9QZ5z3Eb0PwzKOcByrWoKMqerGgLEJZj5DeGWgN4CjSvxoYG/YLwRsbF9OzczMzU7P74xMxiqVTegwmZB6IYmjoWeUEvV8gbzWYdLmhghX5QQlNwD4VZlI1j24wIRH0Y7wGBlaIqfuf+gOhl8LIQznp81LV0DiUwizbbRzsvouP3Ub85vOcMAC8rijYyzbTCqXRZ6r5SKFSF4zDU3hSjeLMdTp1fz+5xVu/aMUOPxeChhr4GNofmeOfYM4forofqEm1PYCNRkgbvMYzJv6zp+UeqbHwMfgj6JY48nAZWGtD3ED4HUhGPsKQsq/7dyDtLwUl2kWI8y1cIUixABDHzYdG+UlNfj7dDQGldODRIoUNaWJLf0pnk9TZw2/bpf0qZU39MVczH8KNX5cg7AKWGVrZgW6EhOJbKUQghV6GpAWyxhOpu4vsb0DTc72MV2v0ABYL2V7pRpPFkAzrtA0j6GMDJo66XFUndNDTzRiaT38xnC8vZfOFobHxiHMSi3x/0GMTLiRzGf48jj0O8+yqSTr7BO2q2rBvpY9d1apet9qDTbaloJHDCAGk4uaIfSnJmGQ2wOTe3emNuaWXr2WefW1xdXjtZXr1VmZycGmUyWfnysmWOBr1OpzeYhIbeB7BXYSIfQ3PfUFV5C7R3ESCE9ufuUVwUTROpptHZLcNMT83PL+/fuHlrdaxaewxetO547rbvBQtA0bnr+yXUyalWa1r9/DwF8nwZeiH3g+Gs7hok/jHyivcgAZYBVm76yXNzuAYyXt2WBZPmGPMs3Nxd0L01uKyP8dwa6r8DCzQLLdtQVS2XSuUC19n9sXy+BGAnq9x7XUYG6ramzv0lTZvYVGT9l/xg+H5Vm/y7QdB9TtOm/kkQtJ8hcA1z8QfDoP8aRx458UMhiGcc45lAavBknJkAN/Tq39P18q8pevZfoW/nAMYdWfLX0L9boCHLADgwE0yCLkEBwkcSmmzZl38K7TdBsMbARj7JxpYEOAQo1uSkQImFYF6JALK9mTeFwAaweXQ2hQ0WiMOHchqa+7cOd+X1NnDzMs1pRo7dRqc+AlhW8PJjEXoVaHILoCMxyoIWcNOJeVRsC+Xgtmv3ASqk4QpkZQk/p9CK4K4qhxEDdDyn1c95mL/ME3Rl9VahVLkP7Xk7ky3ER13n0unzscnJwtnpMRcQcMEmeSXSyAy22kT62/Bk76GTb4E/bmmaCs0q1eGd5V3XhlMYuLDoPF/nNJJyS6EwHyty5jYE6N67n3r65tPPPLM1Pz85r+lGw/fD7MnJadRsXtqXzVYZGvoEdVuGxn6sGdptQzXuQ3feBH3ahscwi2ZposHTEUcn4RuoslYFxz6enppbLpSyj0wzdXswHD6wLOuG61q7hmFMg/q0jw4+8RNh2Hsxn1v9v0BPpuFnwJqIVQD7IfjmRhgpD1C/dXiE+/h9Ep+5tzcdRRUdA/ULOgZrgjqvSqryENTqdhzhqOlrUEAHmmZMGEaql8uVAseuf2g06oKGwInp1EU6s/EzQWT+HDTibdALKJ5oXlXzvwCOklfV0q/QAqla+VP47pfAiyc1Lf9z0Ijfwml3BkFxpUsy1c1RHAWUde77VTX1KaCQjgfPMpoGeHdhnNdDKXgIaNwEDng6MhQe6aBWAfj60Nh/E3llY64N7Zvs1EorQoDzzt8TC8HRK4I6pksxwEmLroBNYQj7viKn5Vj7X30ffKOam5eRrn63COV70Ma3oL23FcmfFbIL3qulUQEoG38ATXK1VyDjSsR9lOIOKow0AB632uUJZ7LaBv82kUCF+URHcUMefw+am7s53a9Ux++sLC3fBx25kUqld1Pp/NT4WK2bzWb107NTPQh98tYpUHBukIOGY4AWo+Lk+wD7eghNCxmYgPbuo0Hg7HmwEm5bSPo0GnVHEqmb0IT3RkP7DiTyfjaTXp+erh4EoTx+dHQwuGw15MtGk+sZ4TuEs3rK3M6mUrd0w7ynatIdVdEfKKrMcx+P0Ew1+BpDOj6gDVlYr4Zh6HN6ytjK5Qu3pDC45/v+Bjjww1Qqs3Jr46n9B/d++e/ati1m5178sf2DgyLozwWemQdQNyEht8NIvqer+oasao+gkSCMyileDqecWzFLPgQZjmcU7xUo6+ZjaOXb+Xz1XiqdvZFJVe7qqryqGsa5Ndz9s7pe/EIYGR8Lguzng1D/V1GYfey6I27DfBvteB8AvB0F0WYYgQJFPqgRlA0KDb0DiuXDd+BBsvKy45w+mwCb8SXU3MkUu2FWfwgWnA42KEa8nRzDHrhJ6Qr6n3H5tyH4D6BhV2FtYFF7P+R7g2+CC/UqNTHqBZngGZSkJDyij8Dmjq3XGpxT+KRLiYVIRouoxRPQJ88MAeiUHL8D1iSA0Dn2GSO0rmMDvur6KnCnjKk5SQ43Ill+iIpAy4gjEfogdDq3YwjxOSdFHhycaB6AIyW5HQM7ijaglaDtxTI0HjeCLKua4WiqQQepEETeORp1UZZ4brl2u1io3Fu/sbFxe2PjkR+GyykzdTYzM19cXlzy6hdNr9vtFaHpuI5/CaBCA/IkYCkOk0U5NgHcRbj/deQJq+AH3EpdEk4JwD6NouxyJAM0jBlX5LuO7dyGIGxWx6bm4bReDAaD7MMHX446nY6Nzq5A+I4BtBUA9qGR1u9k0pl74Oq3VDm9pWrqLPrmEj+MKaFPTZDXFFU/NE1zNZNKP0xlshsTExMPGvUv/+T5+Zdf7LSOv8V2GFAfiZGV+sRZ/WIwGgy5kRBDTtcgKA9URb3DvQ/n55Yh3JldAHwKFqiDttMhzBoMMCiWDPMu72czubX5+ZuftgaP/t/9/vazUjT8aKu1c0fXxx+Eof7rg0HHtEcD3fVG3cD1J0MR7EGZ3IDWfiBL0NwMl5UDCGoIyhjAGY+gEAIQad/ED/cngW8l7xr65LZtHwPgyS6vjOUATf1eEfUnodiGwJ0MMKdBR5pA3gzKB0qirA9HJ98Lvfd7XKf7HPDyTRCqTDyghEaLr5heENjU3ATrV2pu3hOqAkGG4o/Lwy02kAYify0MoE9vBzYg+DWAzeuraUlq+s+IyLuLlOusMIA7I8k8gsOAV05XVh2icjVZ8o5AfFYimStqSE2ih2g8hq9CO4spWZE7kFZjfLKmQMv2fdceBxjRudIq5PiRppm3Xn7lQ48qpeqabXv7luVNOI7TTWVzuue6GihHt9dqw2kNYCFULk6A6ZNvIf9HKAQ0RAyUMUny+pEIrzS335FEcQr8bl8W2pqs6A8hbLfCMHjUabdWcmnjyPPt2uHhwRCOntxpt1O9wQCNGU5Dq+0qmrJuaqmH6UzmVi5XeJzJgbdLyglIYcVxeQwgyJokZVC3pq5pM5lManesNr4+NT37sNc5+P1HR/duTE4uiUaz3ilVn/5HZ3X/V/Z39sL+cJBDDzcAjDkp5CnF0o18vvJwZnLmpmM//vP5Qjk1GkmvwwpBoENwbvSfJOdkRamD4swtLNy4Oxre/9+pvSqV2fg8+Fz+qX/YH7QuPM/OcwYVWgeEJOCQITRzsEDKqEgBAB49UiRxA0jhMsBZ1KCBvzPuh2tqGG9f4tpXgBU0L9g2jXEA/PQOKIiWMmf/bBS1lyPJJ5ivTl3mKJZchkqH4lHnh8Ojv8jti7lrVbzLqw9ODE2bbOMArQ1wvDUMSGATyLwnQVD8PQycYcqs/ayqmv8eNOXD4OkKxSIBeMKxE2cSQAewJWGewJH8GeL1a11fBe50eu4LaKhvA9/ehZmdh2aOl4xFwoCUaOhbKY2CJicrSN4+uDZMk7wFYK9CULnGbw6fL4CCPDislzHTAToz69rWZRA5kHZpD5VegWbfmptdXs0XKnu2Zc8eHRw29g8O8xcXdc8aobPiuOkA/Bi0iOOYEpw9WQWnC1fBVSlAM8ivCWBedRQ3TQnzkZS60PXsLDj9nqYojPvedD1nxfecg4tGYyrw3NZ5/Th9dHQc9fotx3Xsou1Y53hm3nWcHVlV11KGuZVKZZcrpdIBWnhyNBq1bdtKcSAHzr+lKnI5lU6djY1Nz1cqlZ1cPrtq6rk3Wq3TV+cXPvh9rXawvfl4uzXo9Qw38GEYuKwr4sqcU6inRVCfHViJtafe9fTjXr/+kUH/bMH38m/Am4ZGhTONfoHnDm9Oqs7PLMESHf5DWfbEzMyqODvbQ0cTIPovOI5dhdkehhFPluOGP34fFhSOe3AMBbSYOKtihXd0HH2pM2DtKpKSm4IEUAiCFmIM/YI0sIZRsKPpxX1VSf/LSBotQ2ufwUEvA3AcmsVjQKUkdaVIHbNGh3+ZiweSERDebQCbPJ30giMs4M8c/aBGjgHOEY9rp9IWmpr5nKpm/q6m6VwS2HCczt+G4kNd6FRy2I9OJe9cP0nNPQKhWLpQFWXSDVv/BS87JGbf6foqcFvWcd9MT96EdELKPUi0V0Wl+5JkGviRoHHB0xQ4exI0gDIFs3eEgoNLcugtBHh9UAVuXaAO4ahpjmtztAT4sLmlQx0AhCWQD+EzzaeM7OHy6upMr9urD4ZW2XKc4WhosVXUdCZFM1iBa1EHPZmBVjmEnwHOKB1B+0wj/wvQA/DAgPuToKM8DVprIMupSjqdr7/vfc/N3Lp983B3Z3fe90YoYzQ1tAaNXq9VaLWaoMMDbqaj+6478Hyv4nr2mee5s3A2DxVdmy+Xa0dwPqf80L/stLt5y7KdZNV3aMKR662v3a6trq+eTUxOcbX8Wbdvjwei8AtnJ0fTnU6raQ1HOc93PU4zxgpBFR3Uewza+DSbMedW128eDHoPfpYhDbWx5/7Oydlx23Md7iDLKd1AAbp0Te/kCv53ysKemp5ZFn3usRfpPOyp47upRz4j9wWjIr0QvNpHX2QAWk50jUPdcetpUEwFbR0PJRLYjKTsQptyppdz9iifwiFXbn0xIWQ41nEaD2n8GSE5ALZWDYXeA1MiqJFUdjmBNrIOfojLyhKnL4nHTiIDOZTIEA3Gs0AFSVwh74lUeuZve17nA8kEkSt0rfwvNU35VZR/Wgi97zi9n4DCTMhBrOXpVCbPkofzvaZZ+Cnf9745kkyhyrnvfqeFwdfXV4GbFxTZbxjm1FOQvgre2sW703DiIYZapMOLKhRqw7SeLYJSNtHA3BKhHsWnDdD0MtzTgQZxU6AT1MCh6weGIoeDKOQkRnQJJ3FclrS6mc6NPfnEE82pmelSIZ/vG1Bp2WwqrE5MhOO1SqpcqcDbHpV7g94lOPM4AE7BGaPGRitw1pH7AhoQKM5qQswDdJrRLxQL5bGxiUtw0PHt7a164PO4bB9Occg9v6FFXYPH3QHwPt5HG8qRiQq0/GUUhONo2HomkxmD89cM/bBw2W6PRsO+5vEMFkV1S4VCZnZ+vuva+9+zvfmJj17Ud1/LFyufKhemZC+wetbAyvuhx009oWTQnbrqqKqSNXStm0rp1UK51MjncuNHh68/P7f46k9s7zzs9rudHCwDwxHYJ9xOyxmrjsO/aXzn7NwSasclVaZoNs+hwWb+seO6TXR8Dg6hg0eh6sChI8kGiHNQRm2AsAbN36BWhnQ1QDEroCiM2MwQoNDASAN1KCkW6gmLpyBNhDQB0kRIE6KfeEJdvifJugbBYJgDcJdyRqPdH+Nx27oB8Inr8FUOGfLOcWkCGxdAjWTg7RN/y7LO/loCVjqKPNUh9X8A1Dnbaf+VIPRehoLC93TYk6TJ52uA255hln7asb0f4th7AnhO4DR+++DmZZiTvw8v4KFFKTSYKwUSz4MDprSgUCob1dr4CMDKBV7Y98OIp331oTE47T1E46XQOKhZB+3GQRYBTsj9vWPClINV6KPh87lMpl8bG8tWK4XR1FTRzBeL/tzsvLy0MCGvrU148JLN8/OzUfPyImcDXZATePmclePUP3e3YixICIBG6CiXZz16+MocjazR+flxbvvxNsrk5wFspAmz1PK4G5woAqjZeIzLiPf4wntQH5EL8CycxjzK169UxrOtdsvqddvGaOQEEE42ulosF91bN2+mB4OjdxWLqSK1lOO0339y9MZLrtOfmJxeeQNWAOorCA0Dbq0iwS+VHNCztGYoAz1Scm7g9Gu11c+cHO5a/W47Mxz1AGzGsHB2n9pe1qbnlkbc7dUPXFEujaFIgbhsdQGi7C/DykF5cLqekZQBlG/EoBRdinQAXM0AiIwRzUmoB+rHGeVhUk8AGw/gzseBd3AESeUqK6QRSMP+QRtLEftpaNmNn/C97itwMF+RpNHLkhi8xs1+FhYXRbFYBdxlOM0u2jKZhImpCC8CXPIB7LEfwzt+JAEpiQ3BH5B3vwbL9tK145ho61h34wfJqfTjZ/k33w/84CUZws3QfTyBuwOBb/93glufgDOpvAuFYgMApFAQkNJY3FVGiQrFhUr2/EgNApQWPANFY8glnAEjRMFAGxlV2GW7cXSUATcAIIOO4jC+wLFt9eBwOzg4OFJ2d/fC0XAgB4EXDYejqNkeysdHB+HFxYVydnYc2I5D754xghxs5p1qBGVDnyedi7aDxeQWaWB1PtoDDaECrAxRRRrkG8dtsLXgBjPajW3I9FDp1JjJM7KK10GOhIp0ICKhAtoUWo4tEz4wpZGpG8CpCNbWnv7y0dHmLdCVzGDg7AMvRcfqjZXKs5+4vDgLR9ZA4l6CoD4RAIoy2ehTVx05g6Df66rHh3vBZetCcdwRy4j8uYEsqiJCydRTYa1WVS3r/GUeY8cNMnK5lKjXOQE7/jFrCKOFwtIJgHCj+hrXd8APh6ejagFkF1qZ7SRf1V2mZsLDKDrj3vA82B+Ykskt8PT4GX6BOgP1V3cDZR6+jK+hkRXBLdq4n2OxWBLVKo+AlES31xeuw+Awqlz+8ALA443hx3/Udho/St5MqEFY8AT5NIHM4pFPE8wcLiSY2YtMf/0Mv6MGV1AHCEEsOCBWUCaoCjT3b72N2vX1juB2nPOWmZr9EF7OkqJhgF1hIQNJhqlGfwaq40D2fA8iKUNMSbTo6cMuCTUGOYQBacihoD9g7/CBLRp7FjB9Ll6ij6yhVz87Uc8B4M2th8rOzuNoe3tTANjy8fFxcHJyoPV6XQ9eOKPS4nzwPmhbdlrETUFQe/YL+TA6O57m4lHHPE045LNIE7HzqKHZ0RA8PAYRwPP4JwY3o3uQBnY0LnTAemiAgQdmqg6Hw9BzOfyMp4BgRefJRX5wcXGm2o7+qZElPiUr+c8FQepTnmv8p3v3v6QOR92wP+xL3MDRD5zIcwBuzwscz9J8F//aQz0IHeTHSEFQKuExTpqCh1xkoekawauUCqu/1OudreWyZnE49IQ1GorLRvBxUDRUmAIJ1KNYnG5XZSMqV6d9a7DzJ8x05T58Ho9GA3rFg0+koV2QDxdocDBCZW3wvsd/CxrwZV0f+w/gxrAG9PxgQQQ8WIgyNPaLCUwkcePGTfalgMIRjYuWGAwHghuHuh7BjdfF4OYPOXbtR61RPQY2gcr0yB+f8ZHvA2iRDe5AFITnmpbEz+Enbuw379TeJu6kO2wyX9g/+D2K+PjHmdk7XnFW73QVi8//FZQZFEC2wKFREsinRODCuZT1IZhGHpqgA0kvAR9tUFiYaLuHBs8ANg7SoRYucQywpBl6OkAxuXE9p2ZL4N88oaGIavaQD7kgQ1MZ4iYZhuFls/kUeO5g2B8UYOYZXoc0CieHkIZOrppGXk4U2ErIuCZwM9ChlAwHBZqhGPNIlA2FRj5II8v4XmZsDFqIsdrxmfBcBp9Gs3Kkgqt34jSKpHUyuVxe0zIDODEpx/E9AAp/khXTNBxdVzO2M+qBz8O5Rj0Cl/l0UF5QtBBqlSv42RNw2dB7+Gwj/wy4TQ/PI02AfLhCPuyEIuAMLteCMhKSU3loGoBS0qxs1szWKrO96pj3txnVd3JaF41G5q+gTOTboFIuqRmEU42KReXlTMp7JYDgdjrcqQmdYNvnZnr1f4dFjPdwDAIe4S10OH3wIx78bUJANyZ+Flx2BI3bQ9Nwzzxy9mIYuSbo1l8iFhhLompyfCrDZYOx/TR5iTaFFUBepCHQa3D84NzjOziYALYMmWIeMCn4jpqXRps6xMAPfydvpzxRQ1/FvOBCG8Wfk1EW3hnXg3t4KexkjPvrXhSpd7zM9PTvQ4cAGBzj5GS+inpbBiQQzmEIh07i5MY4JPMcQJpAAbkanRtccglYGulQesh0ZBuo6AB/K0NS4agIOG3ROYo6gfc2UPUKfvoAJmO7gX+YxCBKgWj14LCWkddFFPgTsKg8l3ECRbsEyEqgCODHkgnqEa8qiOBQAqQAj1xBedgCPCbkHM8iDcoqKSXobACPU9z4Bj0Z140OJfcxTCL2JqAOODk0pihaU1OUoqoZBCvScIkUrJQcZuCQdtyRVXUd68Lz7XHP9+pwjOC4Bi1oTG6lRg6PnkX1YQihPbPwDDqoSxVfXKBdkE9UR75jaJMWehcAB/AgsciHao2bg+TgSHegGatLy0//y2xGfGRz8z7KkHuD4bIEK4wYubqiqikl8C9fmJ2bK2t4A8+9AQ0SmUwhOxoevwAd8aqmj/9rtDtPSUOaUFe18idlRX9dUUzkxeV7QQ1tyDYYRzkarnPxI8lQHqqOxtQ0jcNeADLByyVmHCGhI8lIPXLnZKQkEkmAFhOBJOEz240gJe/m6AqXiSVOaDwrGafh36nBeV3TEoIdoIewxqvg8X5YtH/qOu1/Fz/2dS7agXe88LIzNEIJmmEAwMBsKkok6eg0BxrHRQfZ06DOR6gtA394fPU0zNBFFOnUYoyRhmaESpFkgoPfcdsrpImOwFKQxkeacAoygHcFBSni9lvxQlfdD8O+53mVwAvO4f/NoKSHqCXS8JjsaBJ0EoLlF6IApBYvxn/oAZWauULBQT7cvRFpuJ9hdIzmmsBzXC0OQMRqHhdaV4RdlLOK8p/iuVn8HF7dTzzPYdhsy9T1LLimq2l6qKpSGiSmi3KNQQKv07BMHI8/wXvH0F5tgDmDezysh4y40X5bDuUxWdZO0KuzUBDIR0Ia5RTtSgJLC4jn4g3M4fCKLIBAazjmuNbJZ3/j11bOLtwfNI3yIz+wT8G2UGa3i7+bMbWOfLdcmf8SJ0jm5laFYchi484zIp9PiZmZZQAT0mLv/jQEgadhQNuTWkeOoujQ5Nyl1oYCcE7QJ1f10aZiQDJIKda48T7oIiCDgk6Mh/4ULtK1wK3zgDEj95KowphjI6MEoLBLKBM/J8OESUxIMmzIuBW8P05DDQ5GSRqLn4SmkJPjb/GzA3QF94Af/CkU4Bu6via48ec5lLEByeE5MjT5PjoiC/xdwhxNA+R7kmStAJzbwMoKOnAvAbgMzcpgmXjVAWyQmo8kpwFAz0Ir7OI9KzDH21f3fZR8Gu9oAqBpYIF7Lji4F6Gt6wA4Z9V28R48KzHNMkBzgDabRCe1gshPIx1lAiAnrRB1aNY5fMVJqBXQax63t4SePARoaDHQuREoA76RBARQLgNIZ/CZ55F+B+mTskXhEjTUEfIaV3Wtm8lkDSUeL5IH8NwhdIzHEPMQRTyLfOI00SLYzjHeU4OEkn6AOMOZlQWUQxzSeqKq2iIAjjKpKJuG+igLcB8gFHoVGgzPQYFEisb0KF8NKDn23NHiYNTZvnf37ly75/1jAIq7fZ1JklMGPqFsSJcio9vZ/Wi5NA5KUhfLy6vCc1tiY+NZAMQV5fIUvBEag5DT7xxyZDOjHRxQRGtcRA5PmltK+kWsyIqy+VbIKzUuRzioxTmC4QvuYxiFw3hiSZE5O5kD8LnJDp1fhvwT2FyfSS2PXOP3ENjX+5YwbiUtuP9fDGL8PRlnoO4GsMnD4yG/HO7cK5ARgQzdTdHH+IaurwlugIJBPhOyEgOCG51rAA75Mbf8PIBVX40C5yEUzU1oqviAUXTIAUGE5OicgE4anDmli2cn0JD7APkaTNBD/J2b+HA/OaQh8NQxAJT7lnC5DxdxttAoUwDXXhSE3F/wOs1j/CwLKTiG5qwCPBw2oOZOMQ2eiaPVwOuQJnqIVrsJQvoYWpAb6ABE3LeEJ5LhKVAS/FyiBWekQHBn2zfzAUA3ke+iY1mn4PsloNpJpVKgsVEO+V54UTCH/t6BM40yyUgjI420hXIsoNzneA6WKGL4qgeSBd9E1AFyCtAWaPtN9CzKpiCNthVFBpSICTpg5BTFIFLdIFltcw5QLQBwDCe9GQQ20njrsJrI156JAgtUy4OvEoWartj5fFE7PtqG1i6InZ0tMTm5Io6Pt0S1Oid63Qto2gwBtYfHYSGgqyJvJEXcytg5gdJYRH6M2UF9tIf26Oinrvcg4fg1wQrE4YqEafL4PB/vXxSm4Yvbt9+DJhyAk2cE9xfkyArpR5KAfi8XI6h4D9/HCR8+w8Asgpa0hhocjqfMlfSJ85nQFM5ocqKW+3B38TdDWNbZV503+U7X1+TchjG2Cb61As3N+G0LHnkouFcg961m4JTM2OpwA9J8D5z6jhzJALi0DNMGrcbJnFiEYceifBgp57IYLUIwHgMQG2hMRvlt4F2P4KQuiVA9Q+sXAZBkr0DBpWHilECWGbcSRRthnEa5jc+bSIdOJ2Di5WFcB+niuxLSnlK7wxI8jDfbFDJPBL6N5zZRJi4MgF8guLIGsgBtr6gVSNMxt2gDIJEmZIDWPTx3SyjSFjgvaI24HNlWxnM94TjuEJ1dQ+sfIh+GHDwAj0c+wX3U9ya6cxtkbAY0qAX0gPZAFSsR/Y04cAo9tg6N8gDttAFFeB91vgHh30VZpsF927lcBjY91CIetxtFoFLxpj0U1AfQ5kk+knsDlm1fUuxJ6IIu2k9XFV237cYK3pFrNs/E2NgCgL3NUQtxcPBQcKfH0bA9VNQ8FJYP+uapQhqaSSSlBIUg70pCuxFKMvLRbjvO+XsVJa8kFILVIB2R4FByGDAfH/nHzTDzhTHRbh2LbtcR3BqdpxNq+uT3h8HomxI6g1TkzVccOwEytHwMbEYGMkALAgTubRpZPAuIxQNATMOgKlmkMqU/7vvR78M74Uf0nohf+g1cXxPcjlO3U+np74DT1kQnckQBrj+0qwiguaGhI7EGzYjG1u5A2u9Cwm5C/NBRIXl1GxocfDBSoYl6AMAkOnQP2uIG0tzDc9zdCmkZAqvtwuBP4X3oKDh7sNcwGwx5RaODxgjBLY8BbIl7EgIQ0jqe2Vc1ZULTDDiVCky/BKdV6YQiPlKbG1ncDKUgSSOkB4DyVVQcOTF3wOKSOTmFMrcM05wFGLcAqluBf3U8tiQ9gFZfRZmPfC+ohVE4ch3GD3uZMORqnwBamEdqR7fCCPlIygby5V6BK+ipE5TjrV1eI56ixo3spXkAfxN4RxqJIcIbUog0tERCZsgrnFfVA/vx3cAu4Ps4khJCy+jLW0l9AiiECPl4oEByohAkg2lcWS4+VvXqz41GzY84dkfMzN4Ul419AMIUjcYBgDL+SQDsy1A+cF6HMA4WyweFYEAhqKBuymMqj1BS74vI/bYEiF8ZK0KFp4rp6Rm8kyehSeL8bEf0eo5wISPxypqAk1HuRwhsghrtjWrFo8DodgjKdfhqHPJ6vUKICxGSoT7iGk450lBzw44GA+Tl/744cErRuKroa45tf+X1NcHNy0iN56NQXkY5wewjrgDPorGh/dQ5/L4NwADQGo+gvi1kbVNSokXwYe7XB7MaxvPC6CTOXNbR8QvoRGgOcQsAuI/K3wK3gkaVFlGTcwgMTHm8y6uPRi+Ai+I98gKAGofWQqMiH3ELz8T7CxqGWc/livmJiZmgXBl3Hd8rOZ57BiBzG+FN5B2nUWBq0VrbsBg80htlj6C5OUOn2LqhV0rl8olpmivD4eiRJAe30b4PUB5oVAqJzJMcmmEQxCGv0MYjlAX8OQJHjVYgII8gIATrQwod0uwqMoRSiERzX+/yKgk6jTzolVu1cY/A23jvA7QJ0nAfcGkS33eDIIBwRyqsVQ89y2V5ByjzaiQFPLobABcP0aTM5wDWbQL6owcBVIOQ+6t4Xe7iZRoT/9wwo29ll6XSVWjwx8IBjDVj4h+CjoD+jUD/evDcgEbJ7OAv8QnKENC1UFIeKrK27jhnzyYUglTiethOCF1Pgp4CcL3m5bFwXJ6O1hW6lnukG/m/rhqVx54zeIFpCGpAFVVIaApHRRKQXgM8CXmNp9QBfLQJfudYNoWBM8gcWbme3teENToiXtEc39j1dcHtWGcP0pnJpwFAE5qIA7Ac5+ER06doENKMLVDY9UjSwdeiZZj1I/x9HCDh1CQ7ikEMQ2g4OFnyMX5fBkeFxhPkt6A1yjJAcQSzyD3+OBxIrY0fjXsFQsvKx6jNMoQGGg/gEQF4rZzsLygp1VKpNFxcXFUKhbIBctJtt5rw+jniAYGEIAEwXMoFJykWoBNoW1AsHqyKXCXZBBfslEuliXyhuH95WQfwUKZYy8tXR10ztDMAxRIw7NRCUVqWRRvaF/6Asg8hX0WnIY2KNPqOpunzKTN17ofcfN+HY4wcJZHBe5pQCtOSrO6rqr6K+m6i22H5JPBnCUIX1QHofBh6XhA4wGqQC+MN+yPuWruHsq9SyFEfpBW7SDMTSUYDiMmhrOTpQA/pn9QAbV00zOq/mJwsf6Re3xXDYSiGo9ZA00pQJFZTSAMemgUqlwaVi+cDuOHoLNLDV1HX0LY70NrfklCSBFzIA01AINvxqEmzeQpqgW8AznRm/u/Dcv6qFPVX7VH3L5Pbc/wbZcIPtTDBmjiYby1WYMgrV9gw+IpLBehA0qmEqHLsPE6fxJFQUKDlfTz/N2NQfoPX1wU3L9s6/SToyQtUwuiUNHDBYavxSKgnAO4CtAmkXlqESYFm4ups0YQootHpUEUB0J2GXLQgmOCIMjSeAqdLRppwIQzlI1mok3gxx3rhHIVcIMwdgWAhlJaiapMgrUdw7hbwTjik0jzamPv/IX+pDVOVxt9DzdC9Tq+T82z30vfcKbQKNSt4uYQ08ptpAKgOOo/BUiim5KbTnIjiKcWDac+xDoMQaXiUR8QQURkCBI0raV2oX9hNeBZ6iuducktieGjaDDQnuLcG66KDpmmz+UL57L3PPlfVNNFvNJoUboYEWOh8mH/lApZixtBSh6BhC4EfcCPtWQg5N+isQhg4ZKrBGVYA6BEcLApVHeXhMeXc1ZV+Bni7PIs61ZEfj29BGnp7HJmJBrIcVuAnnIM+zbfa0T9vtY6+NYzGv1cWOdA7G2lslGNgRSILza3pUDQDWXCTUlpbZQ5Whn7BPDj3u0Fh1GSUgzBJtDAv7kALLS9Sqbk/q+rprTCyD+VoMB+KmVMA+TXSing4kCCNgY2Wj+8UlOuQV94JcIIXwI6HAyM6w39dVVMfhwV7BQKP7zhGDtrjNL4hrH7lBWXwjV2lyrM/CQkGWHWPAMdX4MdaBeC5AP8bh0IH7chA0ypNSH8Bd3jiQuN4DJ7h6eIZ5MY1ghX8XEAixyXJvUAHVaGBWugcrqjhlmcgdwSEyoHUrKal27oqV23PukCHMWKPkwyccGkjn5ymqHYmV1RKpbI8HA7tfr+bc6xRG2a8igbFsxBCKYrToI3b6B6ezgaVBLhJqqKohp3L5hgA1u4NukkaCYKDMkJoqvjpwFnLaLru5LMFOV8sqs32wGq3+3nP4RI1Fe+V0QZiDOBqKFJYed+zT3f94OFP3r13+jdGA/iFnM6WpRG0e6FWm2imzGytPxhe9Af9scD1L2GtyvC7u3Ai0/FUPFg68KqjnEO0HwRJNKEjakk9GLHHrSvkEmgb90RkkBrSQCzjGc5wCCEs4Bme+lZjmQAu7mOONG4pFA1YxJIJxgS08riimOzSSnKJG8qCZwOmYdo4Xp6jPrCo9J+EB3xDwwmk8QfoL/SDdwk5rElSseHYvf+JCzoI2jC4GktgyAZeRJAmAE+GEpNJn2REhFvNpFKVv4XH4k2TAt9d833nu+JnUR1VMz826O99kDj87VzfsDQYqWoeBeRwnYYGoSMC11bpodOKcGy6khJy6r2LAuVQGZpwTjuRcLFmmqYqFiQ0q0hyLwrDIuqBZ/2CJFJ9sJcsGpC7QzHmBPXjfgAS40IsVVVyMFngn1HR8/2uAl6OdzNqjUNgNgi9FngOTyYLfd81XNcawfljGXoKPCy09VUaiR2ENAL5gMAlch1oima4njfyXCcHXt0D5eAeJl3wZgio2ldVNZMvFJzZ2Xl1ZfWmmJpe8AFoczT0Rpbl5YSi9aD5OG3PcL0C6tz3Qi+dyzgvrt187j/v7DxizIgPDQlwqENdVQrVsUmebFX0QVa9KMiDIUD7MlzXgRLgSc244HsAzHHIAopK55L1KCYbjUp5VAFp1BScag+gAB0PoO3DOPwA7xtAOxTg6CJNgLuDNHYe8go6VsI7Uz6EB/kw+IzRimpalbWBbZ/9MV3NfZaABkjZP1AE/iiSfAgDWHYUgJZy30CoXSnIRsIZQEGhbXNd1+7+P9lz5NOqCu6Mhn9LcxPYhAGpyTXAr7m4A2CXfjKK4uPEdce+/JEwDOE042/0GVLFn+h1t95xb5KvdX3D4Has+iPDnHkFlYJXFc86QoPH6/1c8GkDNAP8MsTvDr9nhCBKTwRBRcJWptI5NZPNekite74Nr4G7kzK8K6Oh8pyR+/+x9ydwu2V5XR+69vjsZ37eeX7PWHVOTd1dzLQg86QoYDTReM1gjAaJEHECAyLRgBiCASHhejXxmhgT473JvcFwNYgdhZ6AHqvq1Kk657zzPD3zsKd1v7/9nIK+5nMTgaa7q/vdVe95pr3m//r9f/+1/+u/EAKhDyRHoMobfYcggxY2zGyqp4olmxfBL+ngXFE2NaB0OzidJ2CeIq9lPio+QXiZXC75Pw2Jhg6elqOnpuROx8KP0bg6swaDTHqSzmU+UjcdRwjZk+MD8MNgefBk22otmNE4dZNRmh0dHungeCGZnLLk86nHcghXGgx6vTTLK/+sfXHidjvQcxCBspE+T2HbtAAcUhzTcBSiwRBOReRKaE8qr0lNbv5xkU/5vyrMnPi0oT1FqDrK80kT0B5fx3S7HnLAzEa2YHM2I43CuiakSUkzToyd0K4hWneGvCJ6S3kjp/yL9vWiUqM7Gj1GONPFJGl/jeNW3y+BpE60R+HpsCBAM6lggQ/5e9yb8n2AKCSTcecvQ9cYJs1LCTHCLHcXOgew4NJ3oiaf+Mq3CHo5av5Ho/HV9wVB/RfG49O/UBSj9gsXmRxJMv7tadr/l14h+cTr18VjytFqnQZqsyjl+/yjHTBIIwSShvA5E4/LGGtqSB8jT6qi53o29Et85+ej0cBTyEBQgTQyhEIJGz1BV9PcomVcvEx7iW6io+TGJq9KuQ+r1wCxovWk4T71hzqwIGmiNMVvT++R5xyjjggwpDkc3Q2CyAalSGUwVpjAmciTnCgUClmvBaJloAuDKBMvcSejiT05PTUnx6dOu4Py0W85c0p1c9R29aXIJuUZRTuO3QQKnaSFWqYgUpC/3IOhT94IBcM8pRxJwYQ0E9WZMZc0kBXIqtVK+uhpm31edXqxzp4P+FziB99GZUwgEmoPI4roaR8qvxik7VO3cQbzAKar1C3gdy9H2yDSU6cm157+xXrdfP3s3Lx62qTy8os7d/2g/qEiD4BdfS88oAA6mNLoTsoStniTcftPzM0vKaR1wZ1TWJXeMymLriyXtYFHtdLqh4Z0movENyrN/AA21yqapY5w/0qS9r9mOvwqhaLph/H4UA8EoVq//ote/Je/KOiNUnTja1BPWNk5XK8I0KM4JqhObVQwA8eGFdAAo0vbvkYMuuwczQRP25PKaTzRcdI1jPs+aeuo9AHSWUHKUEtCqWLmkEToLIcjo90OhRM93YoaFGd25EH3NI0QX2hH303T812ucx/7dKDq1Ee06r7jDUqlarlSrsZRuQrb8RgICaFWZhT401QZAOpEGlNQgRoaSU8/y8hjnMapP56MmcJpNj+/EDbrzXE5iqqdbk/H8NVBTdImGME6wjuN0nScjMd9F3SSYEsS5PGHTVF4TNIOKA30gV6l/6T65TQWCpFdUFBzMUWIS0tLK8M0dauuG/bz3CNNSN18+s8f8QpiII9pgvopUFuag3KSEXlWQVXoCaLrRKSR20Rp7IDTrlfKTN7+Rs8b/KG5uTmzuXnLrK0uGR3I2uu2tQpSA8ER8MqraBZF2ELLekwoCSeTGY3FGChQ6jAMzTcvLy+Z+/dfMKNRvzj+GrSdyifIi83CX0BfSxFKyOHbejVZ23Ur+3HS/aPlaP6/GI2PflATW/hUlINoapKkaffPKqffyPXrEm5dlfIywhPAieIunTuLMGGEGLi41bLUPGjTZqbWAVkE3PMd02XmRzGoUAMK5bSDQYkR4mTayHqGbMpSb2tyMDjiw4XnDIIwzjHxEdo29GKeRp8CR0soizP6YJ6qkEYDJmGGYxRp8jH4IMeoNt9j7BSGJDPfOyPbOfhzNyxFSLYbQ0OcJEkDSA3QmjcYMAWaWYCjYFDmi3x3ATGaRWK6dHaF+kEnMifL0uDu7TvDr/76r236fnA5mfQX2u0L2pEuQAUw4pJZx417CAXcVqHhNLcVpVY7YeSRp0D4+QL9cUofLjKxdLS2VlJ6XqkRzcysZNVay9brrdLa+o1e4F3+cFSafHml0kwdf+ZDIOsKfUsaDEoQLcuzCMEGWbXZII0AeSaMaVnXu8SewQgtnTHnF0DtS5C/WWsuH7fq/b9Ke+ToZSZjHT+tByU+rx3T7Y15ryVABe8p/wyTSV6EcHX5xlN7q4hYpix7Cy2yAEf+0jEsU4I9N7tA2okZDXXiuNhXxkRRIi0HKq2Yn4QWAXfDKMtGny/DMkmufjsTuRDsX6Ml2sxAi/4Pgu78n12/buEGvfdK1dUvZDDmAYojmMMGNd2lQpsI0wFovMR3V8x2Ba+hNQEcPVZnyIebwXQOQcgNWriLAbVJ5x3SFD3xvOJPBl+xFAhJ0WKpfKv12yEIT/5mh8mjBzGHfK/409rsCoJzv8kxzX09v2VQ5Rbr6FzpTfKaLp0Ze4ROWHB9vwPUleG8cPUUIY/r8NVLBGSZrtXx23ryuEe+65R/zJBoYvV4Vbwvss4npxdHGIHmfHvr0cr+we5+nsUbGFZ7xsTroPexk+tM91gaQ07IYraCMsVbPCf9KnK4T9cossAegrIGWJw6bmN2deXucGPtlp9mGfTFDEvh8BscM775rpffZXZ3Ht4dDS6+KU3r/wPp1pgyWgXBiNf2OO27zKQiFTBnBkE6NU6Zckr7mB6KTbhPVVabjeWtpYX4J2dm9Oh8Ys7OLxDKAX+Zubw8Mb0elGQiv4+px14Ytj7C+FxSR01+2kCJTFT6uY+GAaTcozwffMNk3DP9wYg8ZVM75KeYnhLmgqpD2ujBwglqGgi/eJLJcBWP3YsHNJgGbxme/De9oCSjHU1gPd35DV2/buHWNRkd/kIp2ngJobvJ32MG7xkG8hHs9TaW0x5CLcHrUlmteICqcm7yIHXmEEEr0tB0Pdp+5Jj+LTigDnxaYGAQCIw44JzfenSq8mFgnFsQ0EcI9rPw5kd0wS0Q+ukhUXLyL5A7pHeKMAVKw3e3qJce3jwLUj6hqTeMmx/Jow86MkS4XV5L8BJGongSuEsH3yHPNxFCefk9gZDeQMiPUf0gK9Sl6HpbBijbB/u7y53O+W6eju4YN34MQyJN8sQ4403m5in114aKCZNLFAvkdy6xABA4VwfNUo6crFzSlLYdp7peqy+fzc7GfyTLzr+NefQAtmSbzbUPNVvhN5ydHhZH9o3jpe8cDQd3EbRtpgwCrskiTaVdFHqmkKAx+c7x1xzrU05QHHUO0t+mi3aSePvHFxZmnZPTc7O/v4cRI5r/1kYDncSLYBeHNsljrwzLL/+DyfjoR/2g8TOUoY0hFO0gbEGL/KThNjyv9vfUb3k2mNOpaMOBTt/Q6oge3Tcf0LcLvyq4VvFK9EBGAq7H73qII59uMFBr3XpwU0iYHk9qgaD3vcXH3+Al6+U3dHWuPvBjoPObdOZ9kEKx4u4ziG9S0U36Wf7ZejiCCe/FNtM5jP1j4PUG97/pOtF90IE0pXvWKT82WXfD2tGZdSbQDLm8ZnJ5neWtUP4WfYMgmOcY0AfkeS+T4BVP6ESJdEqt6LYDz3RmMdgP+f4W37xJNQvPQyaHjq2Wd+EqaH2ZZZNyklBE4RWXMOnsPshyh7o9BHlJk7+OgD+DgG/RrhUUQ5sCSrxCfVL4MrTCTvZQq3cyM3lostF9hvUhVSBNssPvS9zYIY1WR3wULRNdT1t9BfVkUvuUU3rONeWHrt+405pZ23vHOz5/ptEo35lMYhOW5vYUTs51k9udq0OztHTTdDoHCM7Dn6AtD6nTHVQ9kz6fhwNrGVHcXm68bSbPCoItDUc5clIz9+izN/3Qv9VolqGIrkJDIGwmCYP1n54iZ1S4q/rFsdhyZKrzqhO082fzfEKXui1r/TFjSXcHVdpxPhkf/ij5blGHZ4JS6yfK5c2fCoKZP1eprf1oWGr+6XJU++E8H+vYQ5VVCLYeoU8FWo/f+08FXWdSCsG1ICTkzkzg134ahjCV89/E9RtC7reu8Wj/g+XSJoiYvYTKfwWUeh4BUJSqNQbhqeOUI3/mrmtSqIK7DWe+F/rhqwuLqy+VypVXHTe4n6bZE2uSVWOG0IwCgfnL4dQgHR0ICt4DM+RX8hLI+SrlPMtv20jnMgOt9WsImpb84OEKX2zNE1D2PkS0SIOmBEEKx6ld4Ep8ekA6fsq1sx+oSdcRZLRI9jwc6hUk5SWXNBJEbtujPGkV0pCrIi/lGehomcQKBJqSRt6K9gX4h9LcJc1Bbtw5hAK09+QLVEdSThlFxXd5I/Cj58Ow8srM3OoLi0sbD+/cenbjYO89fw4DDg48MLXq2nvot+bJyfu/+9bt583F+Z6Jk9BE4e1v73QvXmSSPqQfbkFJoE1ZEwEHtTHy5QNvoV+ui2bzHtIG+by85rrmOQW+GQ7Ovqnd8X7AMc33Maneg7BdYUN/jc6nazS0c4cud2tYqNNDVgOv8neCcO51MEoPhGTEIqqlzmS0/59oUgixXb/8D+kHxj2R1yIAEW95zng9N03MgfjL6XPu00Ob6ZPGt8KhTV/7CPLGR9Oss+yJmpiJAvX8573ew+94KmK/qes3Jdy6ovLaHwdFPsykewmd9hq04A6Cc2DzySw99ZbLazO3Lup9dMu64UPPj15c3bj58a/7qm94cX39xusHB8eo6eAoy33tLcQSGcm0nmEeg8LOHdfJiliBmPgfR8BeREDfoJdvIWAn/DXoXJSCDlkVfVAacwfUlKPRNL6g9Z7nd6WBZuQYvjncnGG3KcKXiR9DYzI5JzFAmSbDx5FipZEPDFzfIY0Rn6c4ZwgJWmBigcL2WcoiTV4E6MTwJY33yPH8ddf4F6TTeuPUccpVwHxnx/X8e54fvjY3t/jS/edefNVmhz85Gm2/e3X1Nig2Mjpgtd3e/up4cvhli4vrpts5RihKZnf3ddMZuHt5lryKNriPsIGa2Yrjph20G+KJ9CtuuiPkdrccN7+vKLJMuBegvA+QsGcDr/HfMynmsnTSQ2B9JkZUriz+g6hkv2l1dcbUa0vw8G0QXLECOyYIy4/gy9gS+QLjgUHsOZPx7g+LZrjFI/TBTBg0oT85425eQMAVWu9ubsoH8eTyL1EvkkF9nCJ2yZ/Is+HvyPKxiUqLfy8Mox8PfG9rEne/ZSroisvioJ22vkhy9cm4ftPCHZRXYizeL0Mdg6juc7njK1zaKmrxCoMxQhzkjtoDxZYQHlS2+yx989rC/NKLX/GVX/XaO9/x/L3P/4Iv3+r1BysnJ6cdOhOert3rGKCOXaUjRQ2eorD7It31GgKD+rc7CKbid4PcihOg0GA6/FSRYRUM3yGNmaYpPOkMKJzL9wUUtqCwnrYlIHcCcmeKlPWY76i/NMRbfuZK4ymNTgzGWGO6FcjtniOsxWnI0zarHCMPR9K4d6bIbZ+efa/t6Y6QW6tJm7y+6Xjuc83mzKsba5v3zs8ffPGNm/fNJL40WpYr+jTwmREhiH1oBkP4qnvj3+n3nf14MnyV/nieHJmo9iaCcwKwNEDHhLpocos+HFO3m9CyN7BPngNUHoDgz4Geb8J1N7M80eSWCwKAoD1cdiEeH/82OSeNRhdmOMwR2ratVW/8ZG5HTzzXKlqVjFdtFLdJ0tFRIRXFya5Ub/9n1APtlT9n81SxHKGZ/hN49GISX32Z0NoB20rRzH/IfUueX/nvQr/2iImIoRq/NBz1/0Rx9HWuCK5A30hOk5+86zct3PH48HE5WpN34H066k2Q7QYDSqfrHEh/AqACuH4duTjju03IjIKt3xv2h6/Pzc/dS+NU8exuvPHm1snu7p6scq0hpa6BpzvhCZNZPF2utfdp+ev01j0EGwPRblAmA4W6ZMQpU2vv2rkNmqsOOj3YJY1DGrcI0MlgrpHmAmVSRaC5Vcd3ZzMIg4I63oJFvWmcoEgjwS4QEGrEjXLoF4VhvrnaGyrPwgP4K2ksaVSO+wbtJQ1813FWMICfHo8tr0h5ISqNJY25w0R4czIe3x+Mhm826s25s7PttVZzibk3miJimsKxL5gH1Y8kSfWvHh/t3Y/T8ZsoqPuUi2Bnd8hXKy3weO3aVyBQ0TmvB5DIvwe0lZuy+yY08Fml4b7b3IcRDk8vYgXqgVte4rsOSumjo5H398ax/0bglf7bIKw9zu2ZXIQVb/AQWsis84b0uROErY/4Qf1n/KD5MajkHuKujSEIuLSYPBx1uoRzmqX9ry9Fcz/g+8576JMy4wGITDYwFHXK8jNMwjdcJ3ShJNpg8WA4rK4bc6YHdJ+065M2U1qtz/suOrXwpGOQi2U6BL1kjLw+UyzsapOOxdCMETB3Byv7VuhH2zfvPru5vrp2+PqDN+f39rd6WPyoWMwxG4zK5WjGcbPj0bC7QVrUX3oLWdlGmDYQkiNuEtRNl9z0tJRB475ZDB/QyyWNVia8WwiWjtzQcuCxDFWQQ2vOWEep0vW5b87aMlzVaI/n03LkfYfRKlfUAhGdkUwjyqJNWpUx2uL2CWlceSDu8nmNgTuFWzfL1cpEHnRJkpAmU38sUi/tvdxUnSpR5WZUqe0uL26sDocP/y/1RnOZgQfBhiaOvY+Mk+rfOzs6WARLSaMAo1beilptEsTpdN9z6qLnAwACE9z1KlARaS/6X+W4KmeHuY/AJXsA/DLaSk5qVTQVdFFe2V6Vuk9jBcqwdpLN3HZ2XFsCiDzGMiQvX3SnQlnZFHxyUDy/dGy8nJlsH669mTshabQZW2mwa7Tx2g4iReKDtkAz5afinTO+K1mGHeN6N2xud4ybz3auXv0LUyn65F6fNOHWNTf3+fcz6/7bZNumIXSaR6P0BHwYGrfap7Nn6NQz64yXHRseWafMYGqHSjgHmhZecQyiUDsPwno0N7/cW1manXn14cfO4vFIx04omKPCNejhDIJdxDuRcxEDJRKthxiKC2LmGDDuKQ6gOqIM0soTMdfuGNIoLrV2HpiU+8pMvG5rZn5upjVzenKyszwcdp+Wk5+pzuQpP3PSeE/T6Cx3w+CpHEv9uRebAuGFegWKyzcThtX+F37hF4VvvPEKKNyOJ5O+QkggJGYBATlBDS9Tg2MvCBaDILqYn51r1hozQzi3d3Vx4ZyeHyWj0aCWZRPoXS6PQLRY/lY58gzUTn557OnpJvzZg17rwZcnyoEx71KOQxpviX47QRBJk5Im0WbtsZNNAAOM6gJ4fOyW5JK+xJYonZD3EuOnzSUL4MYVE6VO/3GfXBtSnwnARI9JU8Wu8PQAj3stadJTNMK8o61reUUBNp+Ov2KwYEXmI7SxPBzt4sRz/tro4uGh5Oa36vpN05JPvEajo/OovP5FdK6ijQqyPdQ1HWj0uLYC4vYAPwRcgXXiOTocda9lpkzx7Kq8wt+np5/m1p/89i//qurNGze7k9F4pt25uszTBGFy6GynhZ2GwBVnTD4N6miB++LRe40yuyDRTIFIEkADrQB9uUn8nDRuSnopWbh9deKaUu3e8+/onp+dz/R6fZ1bP4tQXFnQV5SC+j9Ng/JltHmP9WO0I4ly3BnUtoQJY9Ynjd/0vPLg/v0XS/fuLd3qdZ985ySOfjGOR4ptWKcObfVBrieijpnN0cvw4PpgOBx2ep3S+dmhbXcuLPdDGTKoQNbAoG6jeSgHoeVVqDjlzTq2Whu3i5A3spBLoKjiMT49dtDOwLVJk5ImIU2MkE5GTp4ibOTohJgyYcnkIbQpbDim+jTAkk7FUDkuE9ir0X+FO4WDfNO/qWOjyPXmz9Ok/YfjuP0tuc3XPKfyK4ydYjyg1SIEu4hg4Gdp9s40G634bs4YyHXANm1Q+ZuD81d2CqH5Lbw+qcita2bmS/7SVJil9mUuS+4K4y2DHiuqT0KnhwycGl9CyGM6g872UxCWsdGutBCjquouLaymy8urwdHJQXx+flRKkrGiQ5WYKAi0hEwoKo873lESZQhZ+A6DVOvrUAju1eN5Pf7mc+F7IuRFZvV4Vw/1Si6cL/2SL3l38NqDj8dXl0eK6UE5RSg2eezJZVV+h8UzAfJDiORZqDX8wmNvWk5xhmQQel4pqVeb/he9+0uz9uWHfzAMA9Pr1f/i48cP3NGgq8CFTCgd3Ko0ljRy7VVwIIWHU8wSx81lglIB8WK6UG18Wk7RdtojgZYHYq66SagZx2J+T+s2beMnpKE9TkafjzUujIFiOYI7pBFnQCh9mqhxUYdoSZFxyXmVe7MOr5dzGGPpRpAf+b70/4LvR2bQF+XSkqBWRLTk99ZadY4eCd+b5fm7GRXje/bng9Laz0JNvPHw+I+ORjt3CmH5Lb4+qcitq1ze0KqAlsSeTh0arpfCP1B2H10OZuhLfTCKYqVtkw62JyNS1AjxVocNRwNz1b50eoOuSeS/UzwR0E05OehV+XLp+yJDPeFCygvZQxb1W/G97p2WOk2jkIUIg3aLuKGpVRsYc7lzeXUF/mFjKg+sTG4mY3mrKlGRkf5RvvxflDm9RR+5CZ7tBFHZNpsNZ2V5xYxHHXd5+Qv+xsnJode+vDCJqPFbDnaqU9EeZcWb4hUBYYqC1nxUO/S17vmEtv7qZ0Bg+spngJvvp2nUB7qHcgq2hmwqTIJsZ52M4Mq2wzZmbglEptmShD5FQHlV2dSh+Id/izqI9TSMTdt/cXNz6Stu33kWgQ1MtzuAtVNj3U4m07zUWfrLFXCIV/3u3kqS7teD9F/LJJrJ0t5v2F/k13N90oV7PN4/LUcbX0tPqVdddRDvQW1g0pF6S8ugyJBXqIvhNa/wu7ZuhYV7JpSbQcI2KSI1ldJ4rNCooh9wSwt1KdRuhc+KTiUEk8edYAvUTzOj2Hkm4DdPVII08lex2uHDZx2XrWVGxTuU20foRuVaurq6UmrUm+Ory5NKko7kq6HTfKERiivogmDyHCzc+yRCaAeFTZaXn+pAXTKdmGyq/KTNFVGpHMWd9kVw1R492dp63Ts42PbiZAw6Fw5UqreeqhbteVq3iFdQtoiyygsi4eSyqkHn4ijwaTlW5eTyvyFN9jSNFXrzs/4RkmuTgzwMRVlkwxR9TR97Om2Z7yP5+5C32CJ3O5mi2dLGpGxNNqKZ3JuTxtW48DkoYfde3b5Z/SvvfOfLplKpYVvVTco8nYxj0+vDdhDoArUR8GK+yglK81Wzhsmm6HWacL4X/u3RcOflqaT81l+fdOHWNR7v/dNytPZ19J6cCuh/Bdkx8Me8iRzKA3COxp6DKlqWgndnTVo/YJy4TxAfY7gNS3T2ABXXpI90jLS2icmXgtciXFmT/AakQ92K/si/Ii8ZJ+lTBvl5V3TtPGWd8xmD1WnT3Q3XZcAcP1RY4JmZ2Wxlebl89869/mDYacWjweVg0NdeRgW3n3Vdtw2tqMPoR3BkqWyyKzZJYITmlGN1wtclTSR/i6GUzqZ52hn2uvV+vz1qt698jFPkJU1gCnLDhaPDf4uTDFLq5lwgyIqf2OVPgg59YEywO+gzCS5GqE8a+G/hEJZTTi4vQtLkpFFAnoz7kC54BtKN+nNJg9GsGC7FkXrOnOMGvEZ8LpHGJY3ylm2jk5qTiclHNViVnNBkN2ALeKTx4cjV1mRy+ucZ0W+cnZ3Bphprg4eB+DH5XHNwsGPiGOHNtYdC3n5yjpJga9gl8FrZozl6byYG9vnN6egS++pTc/2WCLcuEPyflqLFr3VNCkRggGlfZeEe6y+7xj/EWNtwnegAO3MVNIHK+BIUEENkMKTTSyC0gvRoxcKuus5kH2TeoA+1LLbyVNBbqFH5YouHFF5xCN2MsYMzY4NV7Mx9NPWG42l9V0E37QUKs8HQjMPQd1ZX14OXXnqp/+W/7ctmgyg8ffz4jVUo0D5KQ6cJH1GWguIg6Eojh2Qtlig8KYJt7SzIeAqfWUWIDox11+jNIyfPlrj3Ks/TGtRa5/Qgc1qd0elk2Tx26bHJdTJzRjl2vUhjzQLladILlTFcxRE0gYqDZknjkEYuDSonXTNuoiVNubEikGUQvQTfizLXCSr0axu0XcCOP7Z5sIZBcYDBuIaAk0auwwYBTyOEGkCIsXMmVcfEGJLhIorw2JoKaaq7SZJ8ZTw5+cMK71BsG0NO9XCp0aiZKCqZo8M9c37RgS72GCZtG5sGv5wKtj4n8hH577B1XxQHn597du7y5JdOn4rHp+Sassnfoqtz9aHvZ2RRxzo9K72g41cZsF1szVsMzBOYyk3m164Eng65cpwIVVhiYIPYuFqeCs6sKa8ZJ9q2TvM2A/kEFLwJCsjRaYkBZiDlMCQGo60o2szqksZft87ltrW7t2E8T+hoPc3bZ6Is5CbvcG9pMho5V1dnY/Jr9Qadk/nZ5nq9Ud8ul8LbmLVbCNFmniUHmY0XsizuUoQ0BIgqNZ/PFEJq0nXHialbfAsNvg0l2kRgDlHxWgnqI9RaNoMCZEyGeM66kyOTTTYt91rbp25KM9q0bozgpbMIMrRDxhtWm8l7CPoc9T5Uvqj3p+Vk23Qt7SufOLYFGjdIUwcTGmFual3HqS/AqUlT3gQ8KKd203HKpAlIo3gzeROQABAS5kqiEFAd+nbBNbMH1tReGo0O/+R4dP7jSXL5uxQZijbyp1BoiiEi/xBjTo6PzOnphRkNL/mO37KBqZTXfizPJ3Hh3adorH70D/yw8WEmE8Kem/39f4z2+NRev2XI/dY1Hh/9s3K0+CX0wryryKbWkcvmQ9T+c5CJ10GpZ0DIHeRmiW6Q91yIGtOqRhe1vOw68S467xmE/HXXrTzveKWH0Iw7YMkeg71onLHO3/FR1SF/IFBCmgShGT5jc/d1KM/zINjD3A11NuW+a3sL0BU9xHHjeBx1+t2rufnF1SzLtjvt82e63fbro1Ffcf/0iPs2E+EQGoyQpSMZbKhzncN4afLJOpRqy5jkWZsnlBPf53e5y96kTBAwmwE59AQUeZAvCzQsl1Dq1F3vnrX+A9p1n/veNLkmX3xsXMUXzEB7hZzMtKx2Sl4bCP0ThPIeaV+nD+8ZW3psbGPTuBWQMGqAmFplifnTTnnSmE1ARa4BpHEeQsVI4z2m3Wik/BxhqxX2CWlgLy3XbR2Nx8c/FseX79Kxe/II1DHZ8ulW4JwgyAuurdBml5en5snWNsbkGUMamLA0/51hED2xufOoFM49hMX9Hc93X/f84PF4ePFXxLtHwydampS/0Kf0+i0Xbl3j8ck/D6OFl1FPDIijo5pfQM2+AhV7gQF7yKDfpuOPMNX0JLB4/M4AtRAuUDC7VdxjoxfLldYrv/t3/isv9IejN8YTezPLvBN4JJQhZKA8ET6tOZPGvwOtecjgv2jyCuVUn0cI3nRN9YZxZs9cb7Zm83M0Zj4e9odzl5fn+8Nh7y688cHV5cWLcMtXQM/nKfsRY7OBwCpYpoQatFM8Efi/NJAjP3YXIfVe5O9V7pH77xPXtWsI9tOIU08dpxxnEWFjonpP07ikCV4l2/uuKT3Bzl0lbQcCGxo30/EH2gEELSrO2ySN98C1/ou5E71m3Oie55e2fc/XrhyFywgQ/hDq06ZeOql5m4l2j9q+Bid8IVegTtc8C2BoU4nivfSYEL7jVKPxaP87smxUhE4rzpNMu7zqFGGFOpsGzJF9Mh73zNXVZfGXJorU6nfC0sKfRXTvAVKvoe2etyZ+ZLJLBWg6nIy6f5LxA/pTOWHB2z/116dEuHVNxie/GJUXXnBt8Aw99opx85dArFcZhPsIgdxkoSwKW1DsJtcflMNZQ8ieQAOeM27plVIbRwZ+AAD/9ElEQVTYeOnlz/viV+fnFu8d7B1sT9J8GVRloHwGyi05Tgi1CdYY8MdQnOeMU3rFOJWX+EOIQgY72HGdcOnOnfv9IFxxh4PH5cyay35/uNHpdN4cD4fPj4b9V9JkQt2y16jXs0y8p85Wmdxk9V+N34Ate4P6vUkX6uDXVyR4oOQD6nE3zx35nTx1edXu+rdcXp0bqOk3SPeCcULSaLte+Drp7pg80EaOGVerMzoFDhsF5QKae7dc4z1EyF/Ip0eEFzEJKfMWGhC+nmKrJAl9RDqd7gD1cRMAIXvoFuflF67CLxSaSAGNHAX5CUH7UjYebX2360a1IvCOfLgLwZaAd4xXHI8tX+sQo7EHmif6awfhgjYvfMD1S/+za1O0cPY6gv0CxTOW5r51S499t7YYJ5ffRL+Z9bXno8vLR59Un5F/2etTJty6EPD3lUqL910vvQ9yv+q4yQvws9exI0FuBsqA3Ea+C8Uf780RLO+2dRPUcfmFd7zz5Ve/9N3vfv6f/Nw/fePw5PiWzXIGymlAaeQjgdoTcnuHGFa3rRORbxkhKiPYwfNw+Td9G9xYWl49/b2/91+rvf/9H8Dcq40dezIHfdlP4snd/rD3+iSevJBn2asIBdQkf4R2Abm1siPk1hqBHWDyLvAWWmTuThHVAVF9BjcQnXkMzRJyK974U+S2fSaDAv0ovPOz2BSvuY7/YlRqKqjnfdJsgazyZoRWad3Maq0OyVLAfEenLpNG0VcV6VZekVaRYrdBymUAoosNEhhHZwaNAIeJ4pbL4Us05qkrqtJ4zzDxdumLJcCgNx7t/hv0mVwaEGBtFhAVmbq66nzJTK+eIrYu/ik/qH7U88s/6/vlD7omFQW8ZLygWPkTx4Uu5SHIHdLHwUPXVNYHw63vKUcL/1kQzP0Ph4f/9BeeDv+n/PqUCreuyeT4fVFpHYE1z9Gjhfeddb0dJvkyAtCFPwcIOX+2A9+EP+fwdNS/579+enr+/P7hwetHx4d3s2S0B09eJEuQ2zxFbr/jmnAZ+dgBGVHlCLgEO/cfYujciaL6/m//yq+cf/jGw8FkPHC73YuycapXjjmHEiBg1t7LbPYAAVbgTJDO3CZ/rbToWBM4N1NP69lFuDgD54aCOP69HPT1HO8+P8K5MZahWLktQqHJn12P72q8yityA+PsieeU7kXluQdzc4vPzS+uvJnb7MZkMtEZm/IVSSgFhZKi0vMzEHgT4xZNhBCZnHJyHXX9CAHe5J4zULsOQGD16fCoGLTX8djmBn9QKnF6hz6w95gkOp1uHSDAqPRqgEI7z7rvkqvrNCagdsdARXxe005eqd768cDz/ntsiTXG5AKtUHF0hpaewTt2lv4AjEo3sWceOZ53H86NLaQTmyedIGz9imP61D0YjUcHH6Qun5brUy7cujAyP1gur97FSLwDdYAflhCU4NwxUZ0O0eM0OLcccxTeS6cuODtu7qDus0dn5yd3ktFgJ82SVcfRerQ81LzM80hnSg2E+Iw/hCjcpnl3UcGPjOvfDsJot1Yur9TrzatHjx9Xjg51qPAE4RtIrZ8aG5Mm3aLsuxImhOqWyVNREp0/L38QJgI1gYQW684ulMHxEbxQR3ffQbCfgJSkEY0Rv9ZJvR4TjikrXxTIPuh2HAS1G+sbzz5597t/++Zw+PA/aNSDb1rfePnvnJ8drSWTsXxfAkfuqFrDN+k8vP8QwYLOpNCz+E5uJk+oKwbo+MiaBEN3OHCs4pT4AXXQ5kfsAfcQ+0XxGBX3+w6UZotJh8DLiczM8jeMJye/A+04P0VuCbiMx8iUypt/NAhKW7nt7zBZMGZHJ/SFTn8eATa0P43yrBTFSfv73aD+P7iGcpjktPcO2m6bMVm0tntqMXQ7Vx/6K0+H/NNyUadPz7Ww8HwtTqt/DGSV0STTW8bkUCisk+WsMx4zwAi4i3rPlhwbKoa0jiQ55L5lhFphlIs0DIq/unrTRY2OR6O0cXl5dZFlBsOJQbbeGjTiMPCipagcXVRq9Ub78mQ8HPdcx3Z8a6+GCEoL2T2zFtS32smjNeWccrTcGF9oWdJaf8xA6rFeAL0YwIPlr36G8SpPvUPqrbN9jkm/SHqFiZCfebFCwJTQc/5+qzU/c++ZF8+y/Pzbk6R7mzqbfu/UHBxemuMT873j4WWNCaegwMylBIkrYvQpfIa87ahbRt1y6EtxwNaCyeWK6lfkl4PgykckoriutakO3Tqx1lsBoeHlCjTqimvP5Qp9p6edOrYvd9M4OfjWNBus+l4RgvhnoCcgdf+IOlNeTrneHPXoTvOO8tG4+wOUifIYaRfWf8I9En6MWHtEucvW0VlJZqZz9eqnxYj8xOvTgty6hsOzuBzN/77ceOeu6zUR0oGiUiIEOUIJCNiSsSPMcj3IsZcgOjzXnBVPKm2uzQNFGgapNDu7kN++eTf/3d/yrVGa2v7Z6UUrTjKtqy6AKmcYdELAqySNG71uZ5jZNDCoYms7qWOvysZ6PeM0Z5hol9b4CwjEOXkjIIG8FhFsPdXUrnw95ffQLH4Zbt9DwKeeh8ZRjJQLypjLjeK2KAaLHpm7Pmn46MWlqFZ94aWXu5ubd+vN1vp7Li4OXg6CuDbG5JzEy3/26uKkkWXxhAnikQC0lzNIXmVmwL0zBDy7sN4sqFy+gArM6gEOmqBqTRAjbBRSnKUzIa0oR2daf3vBd3NAGK86sjCDwsmFQdvdUxqTBqD2q2iTVz0vf2Btn34aASbu3LTP/Rk0YA+8KVunnI7HV3+RPqHfxLSMCbzwZ6yTzOV2TNsncwwaFM9tda5e+bQLtq5Pm3DrGo9P/lGpPKMtXfJgKymaFzjHQCFD6ED+dA7PGMu+apzxAPqi4Ju8uhUmAN97JQYtHY1G7vrapvP5X/BFaRSVwk6nN766alezLEW1m5rrmAEcuIIKnnieGzTqUc5A6pgLD02eOO5s5Jq6IjhVEdgBAgmvdhWIhjQSGBe0dnMXpQKSYetJwN0IjqmNf1WqKzcAXvWYrnCpleee2pTrsbTnh36lUolHw3F0fn46GQ6HDWj7N5WjBoi9bwZj5wPd7lUMzUCTKGZmSsrc55/YMZl284wcd6E609oc+GFQjmP1iVumTgi2Sxq6q1AQDu91UptCNGvHUGEfqB1qDxM0084bflc5UHszAe1j2jaM6WfRriFzmL4GNOhj40SFbwnAknpea5gm7a+nrEKwPd/72xiTGORjPZqk7aH6IOtcffw/0th+JlyfVuHWNRmf/vJ4dPjPSqXFr/AAOgw1ZIR+pwMRNP5hqFzk3JSQ0T6/Ri4Cw2f9IFZVdLZzeXFuKtWqWVxc1iMQB8MTfIpRAxmDLndVhgVZW16e456Z4iFEEndJXuwaA6zkJYc8ybkPmoxRKZjWq1a3qYm6iltQyQJwuo57VQExFZdvEOVpZZTH9BafzGAkisvnl0JnPBraPE0dP4js2sY7f/bBgw/cGQ2bP35yAsuwU89IrQtrsQg5ITeqrM5wxC4atlKZyZ65G/3g4XH354uy+Jv2gWS7KPqtr/RGHfT0VZ/1nAcdZvRkUnnrcYLeU54jDwbFNKVvi5AxAIyONi8aSLtp83i09UNkRRqVkJrQD/8n9Q+l0tSAe9MxiP2fFDd8hlyfduF+65pMjt5TKi23kZX7GjbUskfnyc9Z27omUJEIcAcp4ghKAJrKYcpN1fsMv83y1O7sbPsYQwnoWEqzyaTbbUd61AxakTadYIiFuUnTJB54etLGAKNJM0azyUiHMv5A9kDhKLQiUASZZvRCxHfqAy65Aa48J/AZ/sTmMhi9MSP71OPQIa1HHkB1EGTIExMRXeMrlJ9l5jKf0rQE3x8fH27XByPzgcGgG9lsHMNVQVD5vCcIlmaIfepJOQ/SVoWe4yTOgzu3a1/Z7xx/9XDk/BPqIn8aWXlIoahM4Q/Od3paiXRaI6kF4XP6S/slFf5BGxUUGwahZwJPyynzXYU0aEL56lidDKf9geRBh/MaeMHsP02Tq6+kHFC7Amo7fZJS73LhHdlpf/xHpiP5mXN9xgi3rvH44GQ82v/fwmjpW1zH6zFIcEodgx200L5XoNoMarMNY2lh5PSRMwaucJIQMnvJZDJ59Phh9fBwr9u+OG3lxSGlMVw6bZvi6O6kn8TjcjweJaCjQBGoThn4chXu2S2XK63GTP3KtdlMmo06DDQGrdUeTbmXZiC0FEuA5hh7rlcDB6ceezrcylh57mGs2UYYlrAfPGgWQiQfarkTMGE8x9Upwl3m3cxoOLyKx4MZ6kg5MTRFAYLSp16RSqNTDyojY+p13nf5TmErqKP5It+z0XAYvj9n4tJtTHJDVSwKxtF7beQljYtaMrRdO2DyGQQRjp7WgXCohhtOy3ER7JAyI9IowGgmpyrKcbE10hacn/Y5Ne6VK6wf+JX3eEH55+lP6qpyyg3UVKfVvPjPOp0OKuAz65rqmc+wq3v1y99t7XgJQO4g5HOLi6snX/c137r88stffQwSa3/fuQxNm420DMaAaoPOCBSZwC3jdpYN5607PrH5cNl1+6TpLznO8JzfWuQ7SLKRBhdg9ECriDRpmzwWwtA98Uy2XCr7JxCNBRDvIjeFo9GIScBEKJbCxiaP6zbTcdIJBmt2AoVYsi6v+mzNJay8keekQfvoL8uyMWhed/3wkkm5kObJSZ5PlpWGvDFgU62u1KkTSBuAwiXSRQh2WX4jGHauwlFQJ3cpz259T7O1aDz39M+3Wsta9aANuuAT1JNJ0qSSGJDZArJL/lpp0opGPm9yGbtusbeVPhQmaDJgl8QY7TGG5BijPebeEWm011WOWykTNqnwHdpLQW8HpPFJU2rx+3k5nPzkzs6OJtln3PUZhdyfeE3GRz8LUjx0vMpt1PuNlZWNLaj07ZPTq+087yi447FxQwX+eeomm2HGxzpGcN418SFYdsM4oy1DGijGNii9gSrVAw6QVoc3FSSj2MmOUOjEiH0A8MZkMt6ajAa3Jmm8w8BuIHjwF6G+AkECkFLzOso6z5fIU4Ezb4JqWwiV4hfuuk6+hrUqN92mAm2SN2Atx39Fq82Wgf79JJncJD1p8lvY0DqOe5W6XCDIdQQHiuSCwgpbVtLqzTLUYJ/63cR82ApKx38pS/rlldUbJh4ff7nNB1+dpOF7mIgi6/K+JE22Qt7a7X4LBN5yTHITDrJPNy0j1GgZ7XF1MtoS0zdCbJ0IvYpG3AWtSeOTxld4jAMmNH0zRruk8mF3O1evfr/fmHvTy5KtTvuj/+NgcCLy/hl5fcYKt644vhiWSzPfkmRm9+z07B4C8jCejJ9NkvSJscNNKMoZahPE06YIOU65IJA5RgRvGOs/dhz/Hjz2oeLmIWBbUJx1hOicP53mhfwpqKM747qOHojcStP4UZZO7qV5rHh8z7g2JQ2CZ7NLKGjFMdBM6ANVm4NLHyoN+b/JVLyHQL0B5N5lou2QZgVBbPOqdWdYt+3naTKfZtl+moxvYx8ozkdxmhtp7rhuvkddFGT9qVekw7gokqq3SL33qettEPZNWPK95577sv+mVs1/l9xKn713z/R6XYDg8iuzrPw+mEaXPEmT7mNP3LEKAOR6z9rcf5Qb+agECKuzgFCj8RQkP8OKlstrvkw9dhFu0vikCUljHxknv0l+R9g2c65jf7p99dr/pHFJBqeD8fhMQPEZfX1GC7eu8fjkn0SlxT+cJPbj4/HoRXjsgzRJn8Xw3GYAl8Bf+T37oAwD5RaxAvn+CfIhb7VXjeu+COA+QFjkWQdKFqGPUataCsAQLI7UdteR9McM9H2ozaug3wsg1uvkLccgBEU7erTjXTaupyW/cybPBsUWh7kiCK8BhM/Dxx9y3+08dxD8bA6pHvN7nlsoR25PAdcboKsOc32O/OU09gL3PcRwVXCfY2oEbTIgoQMKew3kT9/doG5vKnpUKSq9Vi1f/LTrjczGxg3z5MljMxzGJrXLPzAZ86agUPkx/YBm8N9AsOV68Bp5PEcbFBkKNM5PEWoAQS6vGNnaIW+8qfdl7pCmRJrsNafw/8keM4k3oCqddvvBzzwdkrfN9Rkv3LrG48OfKZVb/36WmA/lWfICCPMGyINKj09cE2LUeAyUzr9xZuGnB67N74CoD4wbvIRgfxxjFGF1hZI3EGbFGalNkduM4bFzTATohYPwOw+MVZrJK45JJaxvYjhuItSgvavoptzmDaCqC5S7C+9/BnTWgayaQK+Sp86BfwTnXufGC5CviDgFosr4xYbIoToJGih7DftPnocIuH3qFemskV7BQ6f+7MWpy64C72xPUd6+NteafTHPj77w1u0XzNHRjklTx+zsbIOi/vuhT6TL2y6UhPzkOHW/mHRu9kLxauJ7uZPuINAAQgYgOACCFyHsaKVMgZIABL9Ig0J7weReEQgULXDSbr/+w0+H4m11ASxvr6vV+sJvBrV/Nwj1Jgi7ACJjJJX1eFuL5IUPtHXiLWvb9xw7K687hMhD8DwGVyHVisD0WknwRQF4bWM8roJeT0yW3s8d+wqC8iIG6mtObp7Ndb6ko5jfOrHAY364ETz+kuIUGfYxAotwIqRWKJw+QEDk8rqHcFI3aQhdGGTWnrsm3wAxFU1WGzXkz/4iE+gBfPou9zLBPCanB1XSgrRfQ7BPXSYXr4+gFM81m81XK1X7R0ajw5d9v7WfZq0f7bQvlrI8Jg1IbMZw9uzU1bn81gWFLSgs70tNVPMQDVc4dVEhjEE9pdR2fK9JHY5da24y2d+gfs871n8Vyfi8NPG+t9//yNm0DW+/620n3P/i1Wq968dgtR1jKjKo5Gx1kpt007GTR3BHeas9cDydL+/AO32FJIMrOtoZorgjsWISkv6Y9xpccWGEVUEdDZMjfZwbB6NS27O8GvljK7oSvilPLwRCYYyz+wj269z3LIL6BMMSFAa5ddyIHspgIGBYQlPSA9LAnwvBU91IYxQ7fDsXnTLBJUAfFY9djKNd+BjHHoagW6RxjX/feKTBHuA3DGuL4ZgyubPQ5AmTO+lxL1rFkzvuHZuh4bzsns3Sh3y+6xqzS/lL5N9F0APaJFUkg5rvFN7ZYVKn/12n88Y/KTr3bX697YX7ravZfPm7reuGbrFX0RwaBeS0BqOyDN0wj+HIsv4VEllh2MS5tRbGADtaT5cPyj40AANRrqK5tsJpAwVpMhlUs9M0eliiFRbbkbEHapNGge5TnS5xh7xJYzB0rY4bmbGKy+vyrc1kWCqAvYzGXe69jRA+on53n2oTtIA9LTizUxxLxq1emdcr6wRoGo80ntLQHnsnV4BOY0mTMeks/HkMAmN2m1IV1L2kXivQjx3HjuXXrrrdRuPs5DqyxGpjtYxwlzQ2NXnKpI177fbDH6K8z6rrs0a4P/Fqtd7xvdYpKbrOuuuke7kJEAQjT7cFkyuGtVGYBcU7SaERFX0HBV0sVkCsSxpnL88ROIc0VsdWv+UVp3MziufWck66FAqCwKTJ1p08VYxvhMc9QXCYQAorpnN0tO/SSmC15KY16yXqgsHprMN5SaOQy0pjmEAKyqlIOYo+p9h8CZoolyMTaWSkQoWKI1GKFZxT6+Ra1lRIDBA4cKnPGAQmTawDtVYcGyoo5RppD6BaK5lNz0B/Ga1D8heN8xw7eH+7vfUPyeez7vqsFO63rubMF/0ZhHABZMUgVHRXRR7VUXkpwqYgkBpcfwITqLp52EEgZhEIhZ9YQLDlGUiaVAEvq1OOitlnXTmgaJ1cTwHbILz8o7lXvtd6ECKBSzHYMj3C1kRAASgsmaLE+gi40NjXseI68oQ0IK2jEBUuaXT8odarc74ypNFTQIOwKo0jTz3SWNIYnaPfpGwmgxtRH1AbklOEQRtLwzSsjTBOwzkmnuKpzOVOLMNR4TUGlF9ybFLBUPzTqt9n6/VZLdy6mjMv/0VjwgABFIeNkM4YNAa1FD5MJ61JWPXETkKisA2ZBBk0DPQkT2Ec+L7wryCNQd4LPyofhJ8wccrkOSRPRcIijdIqipYljaM0npa5SU85ElZF3DIV8tU6sx6k8OrwWY+3jfxfFMuveGqMAMq3JETYSaMoULpXkXNVjtVDIfmA6Pd0moaPTk2HGisK19MIVRZBThW4h1fxf3mQZa9fXb3+91TGZ/v1WS/cuubn768kWf2PIYyMMWDNqOv76Xt9LP6Z/l/8I7lS7EtkzpPv0PS+aRrdq9veSvOJafX2E7+X9yJpim8+8d63Xj/xK/2jclWOnvu8VTd999Zvep3WX58Vp1M+j05RjjYQyF1bP8pNIFDZoPMrf051+Fy8PieE+xOvVuudP2zcQE8mEQYt7SEJoDIyAtIWJ5YJAqEHQll9FmrLt3qST4VOu3Gs0FK0gd8UKk4HyupEXW8yTVOgtvL8hDSKliqklYej6IPiIwrhFeq3+F472KVF/oU0Gb+9FRF3Mp5qn6CIKItQJ0xTnyZgK3bf024/+t+eNvP64vqcE+5/8arX3/WMF7h/AJgrI01tLMYZ17FXcI+W65Q62IN6vA+E54Exijwsd1EXQTMDkzs6jwZjVDGtHXhx3sJ87Hq2VBMvR8AVT4Q0og4JgpyTxiMNXF1x+ZTGmtbTpTlRGoRYj95hMcVuXJdJlvWd3C1idOc2V+iHq5w0juspyH7VmCzvXH30t+Rkgrf79Tkv3J94geo/ap3kECRdRTiL/ZCOU7rIi9BuPmiv8x7TAOAeAJUtCMIZ/H0ZeTzi3hVeSaPTCMwVv9d4LyMU/mxC1+TTkyWepkFjHILC03IcjzTuFRNJkaBIox0/pZLr6rwbnQicnYHclJNRTkI5+cm0bun/dHX15BeLyl9f/7vrWrj/hWt29m4jzyv/Fsh6h97ZhlisGuNdIlB6iAN1kMA68mM+c4y7ZqxRXBGdVqyd8zetyRSTcJGsQOdAa9Vk5U2MSZvkceoYbx0+tM2XtxHwJ9P19/yACbBo8kEHdlMyRk/ftSKjkxHkUptTTr7dbn/sJ8kP2nJ9/ctc18L9G7ias+/8kzCNDWNKCnV2F5ryEMHVE803EeKbGHHfXdw3884fdGz4NORxdonQM1HS7VLp7G/F8fIfhF68jNA+NG562xrnwLWhYp3okT0sSScwZ4e+n/3Ni4uHn7Kwv59N17Vw/yav+vy7nnGz/LtA9A82252/v2P+9477rda7vgtevY6wHneu0r9uzGsFXbm+rq/r6/q6vq6v6+v6ur6ur+vr+rq+rq/r6/q6vq6v6+v6ur6ur+vr+rq+rq/r6/q6vq6v6+v6ur6ur+vr+rq+rq/r6/q6vq6v6+v6ur6ur+vr+rq+rq/r6/r6dF7XG8yur7fNNTf3u+vWhhu5Cb6Ojy9MA9h5h46iJhodDeDsINJ9xzW3HcdTfKLH3BMY17nlGnM2SfL3J172S1/+8hd2vvhrv6H+s3///774wQ/+8GvT3K+v6+vtc10D9/X1W3KtrPzRynjcmTOu/ztc39twrFEw9C1rnTjP8zvGpIqVu+s6CoHrrBmTX1mb67iLBWPsrLX2kHt03uCacbzAdbxda12PezdscT6gd0B+M47jLJKnThO9EoDzXZU0e+ST5ZmzYZxcR8nu6Xu+0++UYynHLrqeOxOVSgflcm08HA1uHe79l9/F72Z+/g884zjp0dAtVcLMfKvneguu569UK9XDVsP9eLn8le9573u/9ToUwfX1abuugfv6+nVdMzP/2kaeRz2nlGy4qfna3OTrOt3E5or97ZUcz10Kw6BXLdfPv/qrv27Wmrz5/ve997TdvhgmWbacJVmQ5ymgrIi0OkrQKu7hieKzAKxz1iaXvO+Q16LRufM63iT3FOeTe43ORz8uzvBx8iVjwq513HPHKg66AvbbU6uz7tEbfPYca4/IQ2Hp+OwO9Tt5NHW/ha27Ok3COEvGmsh1zbHR+es2W8kzm/muf0SrKqRZdI3tkOaSts2hQhqOGx02qtWJH3qbw8GwOh60/8YwSUzn/O9+aGbmWzas438b9Z4Jw+p8FFXOPPfhD7Zmls2Hf+Vnfwd642eLjry+rq/fxHUN3NfX/881O/t713LXvWMz56sdF5Az2cDk7pVxnTpMV5Hk2rDVMWAIKx74jhOcA6AQX2fecfyYexVDH8B1m7nRYWluH1CcgRWXjONcOsam5DOf51lOPheAXAibnvVcf1CKou6d27cb6xsz7zg/e/CO8ejytjGBsbb13sur8QfSNDq96lzM5Wk+ga1f2Tyv8mPTODq9RQG6nBnK1tH9Fya3Ctw/p1fHcSmnYPYzMP+BcfyOawF6161Sp6tKFE3K5crcrVt305OTn/++er1u6rU5M4lHZthvm6PjU+P5L/5wHI/Go3g8MFlK22m0NRdSWSiVOccWzP6SsiMUgOKT9hv1uZMoPPz3XDd5R598RuOeSZPqL1CNj1+e/4M//rTLr6/r69d9XQP39WWac7/3xwEhHUyiAw55m9ddBz5dxKPVsVY6OSgdObY4CLBqFcTZ9ft8DSgGdcQIIuz1AG/fdZ0arHWS51b56bwJnSA0ANASXgH+xLWu08szx6lUyvVWo5XCfPv94bA0jseVNM1GNrNj1/WqXhAGpSDoh2Elv33zdu388sIcHx/2kiT1UQo1mxVHYmk5RQezqJy+Y4tjaWvGs67v+CgO4xrX1WmjKcqC9uRRnjs64HsIq5+ovuVK5JeiSu/O7eeHnatf+GvVWtVEpYkpV3wDoJvRcGJOTgdmd+fQeN4Lf7nXb0+yLCG/nLbTeDfr0W1YEI7i+eqAGLVX9VH4U53jMYG116yT+dShd/eZtZU3Hv7Cv+85N/9j45b6QckP8mT3O6Py/IdWl9f//gc/+Nf+Fumur+vr/+91DdyfA1er9a++07rpy8b6dwFEAMaPHc9JsywNAE0FGtdZfYBwqpNmIbF5DEDrqInA5GlmnSSxNlHEfRj2TGzcWu5Yn3t1bomBZedm8+atsBSE+d7ebpKb3Esm/QA2rXyLIyEQNTcI3DgMS7ZaL4dLC4vm2WfvxVEUenznPn7zDfvK668l/X4/iMepR9mk9WGzrtJCzk2cF8dM5HwWy80FkFQgpxydNejqJACdt6hjKGLdaR2vpEMzYMcxAE07+d3NMz7rGIoALeN5npuEUSVvVmvh+s27/YO9/+VHqpWqac3MYGTkBiVh6AEAOzDxZGyuri7N5WXbVKov/8X+sJ/ndF2S0W86WKCoY6by6TeDalI5KXVCjVjVV1aG6g9PtxH9qCMiTahD03Wv64d56EdumrzxrWk2XsjSyWZUXv2749HZV/jBzf9SbaPKNp48/Peq1crCM888ay4ursxrr/4DxlThgK+vz5XrGrg/y66ZmT/w+3PXvd+sN+073vGiuXfvBefJ9hPzgfe9z47HY3Pjxi2n3qza8/NzM+iNnPG4byaTEZM+Bx4T5EGgoqVkver4ztA4npaPPd4Dh55nozAyQankLM7Pm3qzacMwNGU+d7tds3ewZ/WaJYmTZdN8PPCpUolMtVq173rHO8wXfvHLzuXFKy999KO/9Huef/Fb/swvffA9tUePHpnJaGKTTHXwSSPKHJqZ5hxpK2Zv78DGaQocZ44UBRUqgArWrNNVpu+LOoJgwGGBZE8/F7DvuqC8I+RT3W3gBU6tggHAjVG1niwvrCZ7uz/zIwLsSjkwnu/AtDMTx7FRv40B7Qmv+qxm+b5n1O6oXOb+Mt/lBaj3B31Trj7319LUPxv0rsLsrfpKfRjq7/C56NuEOs0/bY/qrN81BlS2uFf1RgVw/dpn4J0K617MCJoUJWnyyn9Mv5rBYGLaV+8t7r++Pvuv64H+LLlm5n/XH4BRv2CtPxFTBaIi1/XN4uLKGLbndvu9qNfppaVSNAkCqHGWB9VGNKlWKunpyVkUx30xby2FCDCmByQ7Ougt9MEPnWkFi7WJHkDym18qheNSEOUB/0RRxZDlGAx0J/E4GgyHaW/Yn2RxApvMdOyJliTSarUULSzMu3fu3BxRB+fs7CgC7PLeoDMejcYBAAlzNTH3J7Ozc6Vbd+74Zyfno/PTSzueDMpjFAzKgDplWAOe6pjA6mNgWqwc5q0TWXTom1su4NvxdNqKqDefnRTY43c3QCmEMOi4XK0krVarNOp/5C/MzDZNOYoA4oqhn0yv3yn6FcwtwHhu7ku+//z80oddw6azMZnnXFEQlNNqrTkw5uhdpSD+0lJkbqfpxPS6PdPhLwzf9ad7g9OSk9kIS+RpHxdKsuhjz6tPvuzLPu+58/PX/+DWk8em0+keBOG9v0m9i6NKVQPUUiTFQ/3HKB6XBkUxXJ9xmajZNn/0Q4sLs6beqJuHrz+h7A9cz+vP8ut6gN/G18zM72vmTvd7NJ+NqfQdpyxgagDePq8gT8qLLy8K3pguUCbQ1bqszh0e6r11Mr5Lu46FzpqkORUJv2OdUHk0CnAwjlzfqoBVBdjQmWoT13ObTmHre22AlJ/cJkydPJzudB3ZQmfzQaZy8lweIyFmficoAVZQ+CgKYepBJ8uSQGvFaRqPrWv7NnWraZ6VyaoHi40B+Gav2yVp1iF/2qm8tATjUg/A2/Uox9faNiDn6SDFEG7NvVp+sNSpOP2zw3vA3dXvdJbb9/2wFkUonUqlNzu3mCSjN78tTXtf7DgpGOmZSqWBJTI23e4ljLf24cC/8XPdfr+fQLtTHdioc+wct6OlC9URPM2T+LV/h15sJ2njQ9Xy2sdqrcDvdra/1HNXPjqORwOrdXGb0cdcdkI/ecLhZrXeiGeaq2flaOvHb91aNK++umV2dnZ6rld/xZilX6TRl7lOn86M+jHLXcN4OSUaVnNN2B0Ofvkvo0sBds9YjXmeiY1jBQyubD76nw3DHkbrxmYjM+i/798syr++3tbXNXC/Da+lpa+rThLzJ42OO3NGHZgwoBzNWlupgM/n4CtMNFrQkgOgfWpdBzBz5m1udDD9JaDWtACgcbJLiPSQGT0PzgFEwZmWRmCui4ByDAKcO8YXYM8EpajTqNS7GzfW5lqNVjmx9uzs5CQtl6PFy8uL/Pzq4iyL0xJUeC53AOyk8MsGpHIUibnI8nzkGCsfbR/wPKU+LsK3gM2vk2QvaFaV+2YCz20bN+8nWTZr8yyy+eTcmDKawSOtp8P5z6znlGDNc4Bm33fdNuyzlafFw8oLPRilvvOU6wHatAc9wWfqAju1F7SrRjktQLet9FFYmgvCKByOJ6eOiwapt+Zd5/QLlhbvvG9/7xe+3/fr7ZnZd/1EHKdtrIcZ/qpxnFzweZKbbAGlI+11Rj6YOYd/wHfHL83P10ytNmO2tvbN6eXcn/ZMzMhU5yDJpSSZnIHeWgNZCIMw7vc//Mca9fpcpTpjPC83PgC9vLxhypXIvPHwoTk83DVJNvPeUrj6z60xp/SJHhbPM45DZu8VlhNgHmJRxH0MiYvh4GM/hS54r+dX3h9Pdr6b38TU0Z06UtIzHsaI59PRrbopl2fM6w/+n8rv+sSxt9l1Ddxvo6s1+03fm1vwwfgrsGQYdv/EsdEcP81aJznhtc9dKzCs0DHeIRxN/68BdrBR+TRbGHS+mDk5QJleOVmyCEjCWMMjgDHGgF8jD62fHgBuMuVXADfR3VP+5mrV6szM7NzJ5vrmYP3m5srq8ny4vh5xr+MmiVk9OZmMX33tlaP2xVWjNx4udC6vLrqDbhuOuJQmSXUSTw5h0QmsE/pnMoo6NHlxrv4y72H55pz60R6nZZ3uiWtKA8B6FU2ic/MPqJk24KyCRCgB/xg4QgG5C/DWc/RAGwRdpu4VFNWhk2dpltk1GH8Kah0aJ68AfJRj2oD3OYprwcVKIM1xpVwb1Rv1Fc/pfJ61h1+7ML9ofL9qnmzvPXTyOz+aZPFSmseLNsvPXdd00jxXOWX69tDzXFkQq4Bj6ngefTxZnYy2/oxGoFzWWn1kjg5PTWY3v5v62mq1tjocvvKnsnTg6oFnrTZnms0aDN8zM7OzplJumouLU5h+x1Rrs2Yyik2vf266vb5JEsdMxkMziXt6lGyCYO0fen7rl61xziDi6kN5+Bw4rh27jl1P4qMvT9OLL63V6qY1s2SyNDbtzpmJx7lBRfBZYpHSdWUzHHz4q+ib9/B3fb0Nrmvg/oy4fp/XbNqvMK7ztYBSAww4Amw6xk03YMcC0J3pfc4mDEpLF3sAbxO2vGLd9Myko3NIMoAdNAG3PRjmJLfOplK4xWnd8i22G9j8HcDryDHOAiM/D3gBnF6XmzZkegM+OwJh6rHJ51GeO/uu6zT5vOL7/pnvBueVWnm1HFXrpSjYC7wAsLc3AM681Wzsbt64Wb5799n1tXXbDgNzPBqaxf7QnX306Ph4b2f38uBg59bp+WkIGO30Bz0XAKecfJjn5oA6zCCMSzY/OTWmdokiAaDdGgC/S3tS6kXb3QygV/sq/LZGG68ArRO4+xIgPOM6/oEfeIMwDDfDUug7rrcDM/dtlmyOx5PBaDg8QHHMUOclk2cnueNckf+aA6jTVXsAcIYS2SR9Wqs3dl+4/+xCt/Pg+y+vTk3n6hjmGz2O07WfRakd2NwO6alN3/FdP/B3K5VKEJXDZzvtD/2RPBuaWmPWNBuLgOMAgM1NvbZkDo+PzcFB7TvCMPdREr8zTk+/Xr/7fgmGPcN94KidmFZzAdBvmPG4zefMNBrLhv4GXM+KdRKR7r39J+aqfYyx5FP1AJUwYphSE5FOa/XxpAezdk29Pm/m5maMHg00qFOeB2Z7+5E5O0PErKICeOQHgNMRnl83g94HlSFK9fr6TL6ugfvTcM3O/u7fC+P5emC1DRDtGGxbAHWNuXPm2OwEoF2DIQqIdmDLI9jmLdgak8xugWERdOuGccYdAGnfcYZL1ltcNLm/D5h1AP4beniVO96WynKNc4u8R+S9w2jPMORi1SdkBkvzAC2tA5sdgb217i1AnYLMNnUo89sNvruCwR44xi4D5vOUsQ9QdinjJqAJrzQqB7C3N+H3w3K5vFurNWefeeaZlWeeuXvy7LN39n7+53/iJ6vVVrz15FHr5q1v/ROvvvrRu4BY1u91tp3cVnIn3TR2cGlNBaVil1AgWgrYA7P65EsdTACQb9F+n/Ip1wyM9XZdx8DOXe2oxGJwtJlnA6yqua6/LbAnj1v0XQpj386zvGYNijA3F3leWB8rgOIc9+wW+RlDvlYPYinH6AHmDfqq5/vBPr/No2SWyOMotfkl+W1ST4H9Nq90dXAT5ZWgI3aoU8Nzwrk0f/WPLy01o2efvWFKYdPs7x+Z4bBtSqVZGPWlOTp6ZMLSF36XcdpfMxlt/+4k6Wldeux65ShLhwWAB37DuLDyLOsXyx0B+VCcmUyuSPvMX02zmj8afBgmH3NvzcwvrZlaxTWDQdd0OmOztr4Au+6YSO6NzWUTxyN+uzRpitnA7xcXx+Q9wSqo0lSMGcCffqNLK4A5/IA6SBGI6dts/KYfJGY82v1rk0n/v6btWHfX16frYpSur0/V1Zz7+m91bPDlxsp92n8CGAHC5iZsuA2o7DMpF43xlhiWA9gzbNC5yTwChAWOuXVtdtvafGycybaxwxZTeZ2/E2bbKSCs5YcWI7oNO5XXw21mIFjnAvY5jNu5SX5iqICwARwdynL2ybXt8puWRvjuCd85ANht7hnmADpABNijSIw5huEC9jB3rAKBOwA+gXlyr/zdzBZgX6G+AlrKcWGlZpk8F2DKu65repB5AVzoe/4T7hFSoJDsIMvz3SzNZmnjKp8pJz8HKTYw+esgGPUv/K4VOCpF0QHKbhVA3uTvwjXeEVbBCux3jjL3qG+PNLf487McEHZznzrfooY92L3YOmBvV8jnCHZ9wedNqGqVNqNExOxT2uMmfJZC0m7RDe47t3l+TD6r9M4synSX7wf0tZSiPFy26POwVqvcbLQWzq/O/skPLK8C2FHTbD1JfsDxTXthtvXsoP/oO/qDU7lKGh8QDgLPdLsnJontsFx9+W+5jr1CYRznZnw/Hh/+/jzvh7Dhlh80DP2GBCx+u+PUQmTlmfHw4R/k9xnP05p1FdEZGh/GHkUz3BsAth0UhTaTRsb3rB5Uwuwjk8LQtUQiBu5qtccNYfEAthZPtJeKd1naY4g9dGQZ9h7C1EumWp0xYVAzHeqbJvAA8h2PEnN89HPoa0b/+vqUXtfA/VtwNRa+9Q4Q8IeY8Cu+Gx5ikgJEVqZ+Oc/zbeNg8Dr2KQhnO4BU0zEBLDs4s8Y/gfXy3mmRZhe2O4IDfwLjjgH7MYzbdADhfYEw3wPCFsbtdbjpBmAUAchTxu36gAtUCrBBQQD27hoz7YTfAWEXxu18AuM2MG5XBcG4HRg34GilVIzAHhA2MG6z7+R5F5AGoLW93G5RD7JEyRgPsLeApytmr/ggJ+Rx7njuuut4DQB7Owy1+ce/BWrnUOFtQKwSJ8kmLPgyT5Oj3KRLaI6njNs+ZdwOjJs6aY37LcbtODBuZ853vBXX84/8UnhR8gMtLdUA323tLspSeyuTpwt9nuepHkoCws4FaY9o4wpgOEd7d13PgcGbm57netyzrY1J1OcGOfQyJ913qQ/9i0LNj1AqV9RhAxB/yrhdPWpEwdqksJ48t07+6x7trjdmDsOSv3F6ske/hh9z0balav1mFh9+hTFnn1+vt8zCwqYpVwKzu/sGVQrM8XH8Ucer/FwpaG3F6WSFfpeS2qPhNM3fnIxf+3cB7Kr2JXkwY9fNYOWJiUotQLsGMGv9W+vWVcA5M4P+qYkT7gFop8v9Q36LSBuhCMak800TNo61ABPvA/ZDk6SAezLmFaaPEvC8CvfnptmIzNLKTZpNfXde5145G5XJEy3W/6VrAP8UXtfA/Zu4anPffN/LvW/WkgMAnDCx94zx63xeBUT1AAxwFIDJu8LdwzTXYuImQA1JzHesk5QQfFiz2wOwD5kl81p/hjlqAbLDbAOI8kj3GgMu2GTTsRNsWJnvWUN5w6XOmNPnDKSWDBrktQ8jnMCfpmvcxqUcZm2xxi2w1xq3gQXL88I7zHOn57reOuDzdI1bSbTGbZ6ucVu5r5G3PWN+Uk6qtsGEjSLwxdQPRcGszp1dGHUZcFrPXRewtzBUs0hd5pCyA0Stj/LYAOAAYe6lapgdm5m2rNv8AFQB7AWO9lQgzn16CFnje8qBAVuD4jOZyd09yGCF8te0Ru0b5wTkWgJ0Z7wgPIjCcABrhY0bLXvsAMJ+nMabWZYMGKED6juT5tkSZaNUzJXjaenIqdDoPdJl5I2ychKx88kkreVZvJrLEydPsWryJcZiBrp5YH1nGLjepucFbhCGu5VSFObUo98f9tLx6DyzdhaWL4V6TPvboPu6FDd1wlp67cdu3HzeLC0tmpPjbYDPNe3OyPT6lf+rZxoflfJCRmbp7wM9a0B5bcbx4Zei197NWJkQto41YgI/LR5gig1bsWZAfKa1YirVOkB6BhBnsOfAtLsXMOMtPkvFAth5zP2TgnGXKw3yyajLgrn7zLOwacc8fvxqsSNzNJIOTxiGiQnCupmdXYR1GxTBkFeMLjp5OLqUyQGbr9GWQ6wMY+bnls3cwqp5/fVXJqfH/5xvrq9P9nUN3L+Bq9X6mpesW/raAqCZxQD0gesEIaANwHl9mKGi0CnkqMKTnnEP1CSDseYAdRGuFBwqrQFkMVJ/xL2KccEkN1eA7CWTVW5z2K3ZsYA6NwnlcKspH1rH05ZpKQPKUXjSZJZhnCFDyvT6gPoKs/NXvUoAUADQTDC0McFNHUDS0sUlaa6YeJTp1nhfeJVQJiAGIsCwyU8PReWp0ANEz7hXSxm0ych7RTb4CuVr44tAWWvcq/JecQP32HfcOqC1gHa6oF3tNM+XQPYqeR/mWZ7SL6sgB9VxPsGrxOnQP+eUq6WMFu8px1W8kxW62NeDVEBL5sCqC5ihX45pHtaCnae/Lri3TS2Wfdcvu757RDelYeCseY6nzj7ir5yk8TIsWm59Wueepw4goHMsqwagpP4eWeeHsGWtpa9Q1yGa4gT0a/H9nEf9qE+Xspb80CkvzC0crq7O+VeXD36INgGW2jk5BiCDsyRd+i+yJFdwK8YSFm78Y8/3xrXK6He2ux038K6+emlp2bTb2kZ/ZsrRu749zWOsp3yWrJAZIzq7LIXKK/Xvz6bJwffwG4A5Np5fAsAZOpPCiFNTq86aWq1F2QMTlgKzvHyD7wLT7+txRgB7LptHjx6Yy8sjLc3QbD3Q1Dq2/NYrJipXTeBlZhFlsrZ+xwwGPbO/94i08nZZNpUynN9Jzfr6nAmCstHO2/PznoljlzK6sO+rYj3e9xXbpWd63TMNG+LtoygmZjx6AOTLyfz6+mRc18D967wWFr7ibpxX/23HhjDUmAkWgB3yMfZTx/XObO7ABu0sINJlMnfE8DBRAS3/3IGVcy9MF2LH5HR9JB2CwuwZwsavgDKtqQJG+aXjyr86nVeMEMcJp/7VlKM8mEFac6WcbBam34G6dm1WmrVume9UjpsAttRJk1ygmweuQ14mGzLxL/mszTMy6a9A6aFrPH7TFjwBBqrDccXIFYFPfs+Ff3XRFikgAJw8IgAFELMCYcrJIdvuGeyzFAbeXFDyB6XAb4N/WAAWELeXaZqMkzSbz/LMT5PkNE2sS5sXALYJeVKOEbueRvozBnaucpyIss5d19UOH8pxcp9yUDIlWLMAXkGw2llmW9RNHiiX1jVjlNY8jBr8tWcunez7ASBtx5R1CYuVv3eLfmmjBPqOzeYYsxJlCiy1aUflZOSHxYTyEpDqPuoVBF4zCIJaUPIu5uYX4sBtfwNd8rWKx6Vt73p2enF+Zs4vhPXlj8T58s+jDCjHGYRhaa4SHX+3MZNIuyrvPvOCqder5uGDj5mTs8ErUfneP2ZMezSxS9tb9EeVul7Q/hhlPZ/FR5+fpUdf63geDFkPE7X7MgVsS9weANhDk2UwaUCaPqHaY3QPA1WCUQdyS6SO1QZMuWwuLk8B2m7B9FFkBQOnLws27snjEpJQrdaQ9XXjB9hYMGwppH4XpYTRqPvDsIryCEk/Im+vAGysGjMe9/hOOhnFkCfkKkMUtW0nnfHoUUsyeX395q9r4P51XK253/ljzBIk0QeUS1pIbPIemdeabyHxDYAAGuP2YWjaZl1BarVLccxrA0D0A8/tuCQJ/HKzUS+njud2R5NBqd/r15I4HuW5Dg9IagA2TMuhnDoshXK0jKylDgd0yBW7WuVEMOxSBSBTWYCLi/3raLejj8nfKSZQljatox2NOXlp84b8tqUozIj61gBEWQHaxZfJI4IURTmqK+U2AAEt78ifmnLs03IcBXwSe/dyx3Rh83ztND0Fe3LdXrnkR6VSWGVCDwGNUakU1VNo6GQy7E4mcR7HaTONJ4r2pF2WWk+uoy7UR2LyFVi6yunRN4kv90iYtheEnRAEV/soDQWY9/I8j/Ikq+aZM8hsOn6q+FCGDuMBHFunCXyrcl3yDEiu3ynHqhxFOZQZj0VRRC6krXDvQtkq1IltgH8JTevxuey6KErXGVSicNxqzdRn5+fs8cF7vr8MYDcaM4BlXoSBjSeA1ySFffdgsfd+4Opq4GWZG1HXXhSVxyiNepymzLuEchVwSuFyfZDT6zvm9CsdZ/TFrVZZytF0et7/Ohwcf53CgqEw6GK576FuVF1VUWwWsBZgFkaC8QBIsioAuwrjrplSyTOlqIwY0NDelel2rwpgL0XVIi23AsBaPkEgxl3YuMAfUabDimUSbeJyA+TVMdVa2dx79nmzsqplkb45Pj6GwXfNaDQyCeBO35LOYzrIRT8jHWn5LCUTwFQct1Qs1/S674OsGG26ur5+g9c1cP8fXEVUPc/9PR7kDGAOAePY5AFsNlDsCMzdSKBmMgGASIV8uJgHvAoMuU9rwLYE2mCxK16HnwNoUbkMswncccaMNnla6vW62WQymkzjesSUE0/AeVhmSD4u5rs20MCwiuWLVHFItM6tnYGwfu1whGHbvJS7lFNsUVdddC8D7EC9ihgZqlNKnlYPIQEMrTUrdgfVt0b1FWhxr8sEhHoZl3IU+8P1aHcJ5liUEwQY4iXfC/1owpxEz+QRbNpkSTqOc+37cEq0I43CUuz6NvQ8P/B9fxIEbgZ4lZIkceM0HqdxCuCkAjT6lnJzxeZQjGstH9F35CO27BX95lkvCOhHLtcd0w+e8qLfE5PaGPYd8lkWw0SqqqgDGnbaF7IgiuWGjH7kcx7wvQKIi2ZqjNTHsHMBuvrLo1x1uYtmSb2M8RFSZjaLUcChYsWSdlKtVvJqtcq4n70jiS/eSVY3BEquX/+n1qz/vy/PT/TQl3JEZ/nlV/tYSpx3FrQsYspIZtTHruQERHbH1epsFpY7nzcZbP/+Yn8pID0EHKuVyNy+fdPMzrXM4eEFf/tmOBiZyWRisGTIE7AEvKk7zUwL1lyt1c3KyppZXIzMYJCbfm9sHr7xmoljMWcphAjmXzara3Ic8s3V1VUB8GmSMT75NF/yYhhh2SXSTVBOI3Pr1l3zzDM3zMc/9sC0O21ayL1oB9WBcSPfEn8wcdh+GcUhQC8YOIqnFMo6sabba5tOJ/2uQe8XfkJ9cn39y1/XwP30arV+z7+OxD2DWVr0iQe+5ZiMDhiiz9YZQOJKjgHTEEobhpEpV5tOJdLKiLV6Gj+aTJzxkDTMcICEV70DikgvW5+JWdxLOdOAqPreJtN7i0h8Y34Hv8BjTSKSwmH4LcscQJk00yh4MKJibpZLZeuVuBeTV/mmaWwmSabI0wVsKS1fF+XAtn/1s6o1zUe/FfXks/IQz3MFXk9/5zMFUVXeeY4fMiG9wM7Ozpq5uQVnfn7eVOt1+sI3Z2cnzvHhsTm7OLNjQGHUk6FBmaq3Fo2pL69FW9EUDoivdlkteqqTnpZXVE79RHHW9YsogUX71JMi3HQFbRdITPuGV1UPbFHbVP+iXdP6k5def629ynv6Walc9RvlaMeJxh0FI2Zro0jbxNXeEIU0sUPag15VFxZtK+orqwnd+VZkRL0qyuKw3y/kIFewLtpPHzztY/X/v9jH8uiYSQf9j/3lKIoAydyMh2MTp+V/XApW36tjf7hV5dH2IKUX8+HgQz8kEJ2dnQMAQzNA7trtq0JTW4BWDVZjJSAurVVpi4tLxdr1TKvF99Y8evOJOTjYK0CZCjFEis1SNc/cfcYsrzTJLylcCYfDESqF8eN3j1d93t/fKULdosCltQHvZ1Ua7PvoaT34qBqQLxxbFSnSqm8V5VGHVEh+XBTS/v6B6dNfE/o0Hl99eDJ58nlKfX39n18a58/5qzX7TT/suuHQuJC2TEsUmnBQC5MyrSew03FqHR8WGAZGbsheKa5UGjlsJYQJMsW9Ceaiw4QtASAQabEs+GYRK1oBkRxFcpNZrIdf/FZgDeVoSmrJYwC0qRwfZlaGBZYx9y3MTnav1ZzkN+6GwfPZCUqlUq0SZdSBepSDqFLxk0kcX3U6WbfdLqUQ60Q2bwHUBbuG2Ylh2qJOwBd1yilLUfXENotAUtRFzBTyN60jLJ06u6q71syLJQi/XC7HpXI1m5uZKa2trTu3b9+e8J1DHcI8TfKjo5N4b2/X73Tawd7BfjLsd1JM+RBypzVnHSigS+yT7GXBFCxUfQMwFZtYwM4iVHbMu7wUlULdCQZO6FgtgIRploAZWZzYzIfgKTweX+hknSIf6q1+KpRA0ceQvVjww+eiHMplLLV04viAo/olR0GEMEUn8PxJrVZ3ZmbmvKvLX/wBKSWt4Wo9dzTswy67V7m589fjOHGzZKy1BrBfDF8yk8dYG3wTYwGktEfPNDL6LfXpXcrxsC70cJkEpfKk0Zhxw+DyD5bL3rN6wJfAckcjPdys/b0krb5GO9Tn1Fvt0VhqvGRo+XGWnL6QpWe/XzpJWEm/cGvxRv/wp4eJvOjijR6nNJuNIoKglkWuLtsFs6Z+uoFbXFMqRYBrGVCOYNcBdWFKANpaBWw262YBRV2ulEyvOzJvvvlG8VBVDzkFyi+8cJe8fLOzs0+6KRhTf6pSVKr4Q1lNy5L25JJCWV1ZNQF9/N73vpcRQjpop/zQSfHXhv0Pfff0zuvrX7w+54G71frSH3G89SvAWl4c9EfSZY4hYZM6aMGESaDaCsHpV4wJoZH+BPCuAd7gStTTRAKotT4qwtTDfIeKFCeujPhNXhFVJpqASqexYEdaZk4hzV3HiSTJdWYi5bx1aoq2X0Pvp8sudUBUC5c9cXLkuuEFfub7bq9erYWNeq0WlaPhCNt1POrXOu1+GE+GOiEG9MgbssOZpVrDfasc8vSm68hFWFRLOQXIUY6WH7ReTd1cj3tFhov1bIGfPEKG/KLIelq7Fsj1KrVyVi1XG61Ww84tLvfmZ+b1JLDm+e4EJjU8OTosn52dRzCxQW/QjdM0fbounnelFSifclVOTjl+iXZVMMdHUaU8btQa1Wq5oiNwetIkpaBUT+Kx7Q8GvXGc+vFkUhuPhpPhJBnkSVqZLlfpYaWbAKINt9gEaXu+H4I7TiPwwgRg6vs+7XbdShonA3TdJE3iGuPn0709qUjH8+rYMzmWRK9Rq5WGg9f+3XotWK/XK2Z2TksPoem0B6Z9NTJHJ2cwxvW/FMfDUZahG5Ahuq2QmWnYVls2eUa/5ep3ZELPDUwP0LYrK+uVweD172vUq6ZWqzFMbgGEx8eHdP+z3x+nwxrj0WcEU+PmdR0bBN4iM3qWorV6P8bi6sTpGz8alSpmPB5gfWjtW+JCTeADgkttsMHM4bNETCDsF2x3GqPER30XDw6lRlFQWt6ITBTJp1sPLR3Safkj4beQP4E0Bh1NzMB7CXyxGQdlIZ0oq0G/LS4tmVs3nzG7e1vm/OwES0R5ac1c5ahOWJPU5q06lKMqSgPLBb5yedmhLXr8khfeMbMzi6ZaqZvxZP89j958n+KpXF9cn5PAPTP3O/+StZUQ0JDb3iyCx/vsvCChTjIPOU1NnlxYJy0jnjOOTQBov4tx3ILvVkzuXUKcYt7Le4HLPcdkZ1I6c3zQvuErZBlF4Mivus13AvBZ8gsdWzoX2AOU8tlOIZwX1KOMJM/ASXqMyNSrwDEV5oXOMFR8aj3M4ev8gjSAozsHAI3g/ld+GDQA2/pkMr7CbB5h289xn5j1hYQfoJzHJIAJUmcnrChvlVGUVXiLmDKTSjsIYYhmXinUHv4NPc+ZzQFsVIbOmWxgttdhvldY/9pqNweW+LDNc9ctyTKfxxKIW43mZbWKPVAKW0zO7mg87nXanVkwMsIquRiDlWC12oNeyS8ADKwWb1b+12G51JltNputmfnq7Ez9qlprTGZn52b39z707v391+7B/tLZ2VsParXN95+enXWGvWG102s3e4N+Jx7GgyRLirMtM/q0yN9ql6SbU8uLwPV1kPFM6AcDgKMDwDRhzVUAn/bkE+vIS0X82T0X3Qdd5iD+lD9/tbS05p2e/rMfUeAoASRqkcFAhblypdMywWUO2P5Ilo8vszQGsOW1ot0rGWOpSIQaS+cSZhlXytF8yDDE8cPfD2jfWFpeQxFoC/werPi5P9MdXKyAtG3Gb+iaDNl0QhQQMlMse8xRP6DW03iVXcdrVarDr5ybjT5/Y+Mm4GjM/v429UuLeCdiwpeXJzDgSbFtvdfrmMFQIjZ94FgcdCQZKYi99r/Ktzsw1WrLlCIsjFHXpDEIDSjLk0S/F0YLdclzPZbQxh7SctGF5KMlFdg6gKuHonogOhgMzbPP3qX8CWWnpt/rYbm0ZZ9Q1lSpiDuoTio7R0nIOCnWovQwlnKRvWk5vMbx8T9L4tOvKAr9HL4+p4B7ZvZbf9I4HoBsLjBd5YYnpnwCFxiBj6sIMRNXJ5DrmK5UPsywpckpgN5kogCIhVueWPayGCKvRwA6XEJ+yU4CUB0DrFUETf7RV+QNWMqNTX682THkVcxLG2Xod/dQk5K3ilgHQ1MIUkduanKD47079eMtGK98vzVdnFXSaLnhxA3dKqCxmOf5pWfTq9Ski3maVPM8OaENlCPfb5nNwSHFqK6U44p9nzFnZvkBQCl8zGHgVu3RrDnScoEf+CtRuTyJospxFJXrpVJpYTiOL+H17SRJFsdxXEkmyXFqMz1EpO0U5NIX1kaB5y8xe3u+65+jXGYzY5v0yWmeZsMkiZdht4Fx8sPcQjFNvuI67pjfT6LIa7RmWnONeuNycXGxs7KytDiZnL5r68n7f4cecM3PrRQMr987AwSgoRgi62tf/n07O496B0dHc5Nx0szS5BR2h5J0V5jkns2dI9AAhqpNUN7Qk3+9fL+NnfNc55zsUGB2iXqjoM0Ro0J1zSr9n7qeq7QV6rdImzqVSvXSdTpf4nmDr0uSq7nCeHLFdCcmiL7gj/WvDmdimy3nWYqiEyFQDBj5ZAt0sbaMu0S7o0qtuh+4j/7T1dVbFJnBsgWsY9MfpJeet/zXJ5MJcpNIsdVIfwpEjklP/cnJUscpgik6oVwMz+j3mZVl/4+laW95hFLJpVQct9jmjgqE/W4USx6XFyeAXlaA5+XlqUkmZItoFWApg0AALlGjA/QMoVhDj5oGC84M+lcoA36Bm2QZ3KAAcImlwH7KjhX/W30igHcRa1fRHPRQk7zCUm3K7km7ublpPu/z75m9vaF5/cGHzHA4oQ+1DASLp6lKiywWdRLTVx9rGUflTD/LLXa8PR49UQd+zl6fE8A9M/NNP5W7QSf0/cMgCORqtcjkPE4mcXuSTKbR4XJFoUshn/kmTEk25x7ghymfrZg8lu/zqeMEy8YNW3C5fWxqLYVsYpqCn+4uAAsI5+t0aQ8gP0SoYdRmAWE+BuzbTJB168jvyuyhPMALRbtzdKiuIvDVAcAV1MYF4Cx/Ym060eaQfSarHHI3illirSLllfhbpw1dGOGRtdkCgDiPYB8B2lgFE8pJSmigXS2TGzfagKWNMcUpp9jBKcVxxshfgLcrrsUycKx2W8ZO4G4w5W25XNldWlosLy+vrDcaM+25ucVjz3MXzk8v5o5PT4/Ozy967W53HTYVMjd3szwVBd20ClHnePvM4BZgvIQioxz3EsRBidgagL5nsefpq02+0+LqXtH3Nl8znnPlB8Fpo1pfqNbLs3MzzUMm+cAx7a9st3e/fjA4r5Zgcq3WKsyxbXZ23jQLi7/tP9zf3V7t9PonyQTlZXMpEZSXp12dkDpnQ68oV/rcVsHyVWj+FaCnTURLjieLQxEF/SFjuIGF4VGr3Uzr0rldz002sEl2mDlmljFaQGGeWute0RdraZpXXNfdw+LQyjtyYOC0zj59AUqZFcbtkjzOUJ1LQG4LsriPVYbMZJukQ8d85M9Wqvf/iuM0XGtHdKA9SvN0LolH8wjHCQDYcV27Rjdp+Uz152vDWOpcS7MvK8txIQGMI3XD6hGZMA369gAbQ66R6+Vq/9srkV8VkJdKDcAvMRPAHSUBYOosTbkvjkwYNkyl2oQh9/hOQazEcG0Ro0Tfa+Ntv3dphgOFzxH7lv/3AHGUxSGdp6WYYQGwrofxiFAUAO6iGAB4iYWG2/frhjHmvkmx5r68cgswj83FxT5jKkUSFophuqtT4XXkiUKXaXnFq1I2Ept2aHIK2O8IuLf5+5y8PuuBuzX7zf85APfawsJCfW5udj0Mg/PTs5OTbqe90ut1Z5kPTNR8gMjdYqK7wOMW3wHC2U2Au4uW3zduAghnAqIjk0eXSNUNgK4MR9kGcHLXeqR1RUN2kFAYpqL7OdryfoKVDIPzYNLhLnIHsPk3AXM9KNuiPG0zVywObW454EvAwV0EwA/Jvw2MAIamTLlbagv53uTzxPGcHUfhVjMAzzWnNhufYbquOTZuWme0wySZoEeoP5PEelsomTKTahPAaZMJSsUsCvCZEQcw/I51MrWnRP22/DBwPSe4OTM3M9rYvLV788btVrXRWK1X6ieotfP9nb31o+OT+iVoenXVmYwGw1uAlZ5LbqOEKsALYOlcMZmP6J8lytfBioqw16N9im8S0t4tq6eFhn40+dC6/q4tgkzZFdc1J47vnDt5ugE7rc3Ozu7cvrWZvPTis7dee+3nvktbtweDSbs5846/O+h3L09OL477ve5yluRzzHMUg6/4Jjet9Xz6XX3so0zoN6dvPLvnagu+cWXlHDu+f4Ha3QS0q/NzC9tra/PecPjmjwiQLgUm/fiqWvuC/3o07Hcmk/FxkowBZEfLS3uM1xAkuYG8ePTbNu0WIt142s59ypZFt+T7/pHvB1e1Sn15MPrY9yFqiIgFLJuF58ZodA44BVf1+o0PjBP/Q9TzwMFaQqEhM9meo+hRTkb95ZeUK2qj3CI36VtZCwc0UhugFgFzWTFttMCm43kRymKnVl/qd9sPfzjwnVnXy8zq6g3z7LPvKDbg7G4/NmfnfSOX8jjpmcD3Ta2+aDY2Nk2zkZmHb+yas7MewJvDvKEegfy+AzMcXxbr2mLCkkgFrxKyup68qwBsATisWICu5RQtdei9lmb0m0BehxbRh9yvULTy9SZvwFp5Ka04UMGwlZZ85VozVQx+sfVeQbIm8e4vZ8nlF5Lh5+RF9312Xq3Zb/kb1Vr9lZu3bwY3N9YAVtM7OdrfPbs4Xri8PF8ej8eHaTa5NJmYLyzNKIqeL2ezO0wO2WlbxuoorxiWE58B4Mf8JkCegWXvAIaYxOY24AhZtk9g4/L3vUWPCoT3jC0vwLIBCO8gt8EVkxnAdiM6HBBGNVh7m3LHubXbrmO0owymDAgb58Qz7hrvZ8h4G/AfI7i3MCa53T4BuJmU7k0mcTuDrTPJYXTpIlbBfu4M28aO+S2IHBs+Ma6cGdxbgMjY893tIAhnQOU1ZsVJmsanWRavW+06tOm2dZ0xoHFbPsyAzZPAK1VW1tdurK9tXi0trB64frgMq1vAStk7ODrpnpye3ez3eqV+f/AkSVIX0KaO2dBm7g6gMQOQUI45zrUcY91N2q34Jgq3GtO224B25vrulu+H1VaztVmtlC/DMDqcmZldPj07mh8Nx3uX5yc9QPxWvVYKHM998nu+7V8d7+/+3E/v7+8CJHf/8Ad+6Z9j4RTLCEe5tr2LYbsu5XiKKCivGbU9lfICIfRwdgPdjKWheC3uitbAqc+u6weDcql8s1SqOFgYb66sLrsPX/+ff6rVbFyNxmczve7EBKWXfnI8GpygqC4tChXwrGbG2QK6aKK5RZvk5814uQ3qwVhq56V37BlnjTrNYOntlEr1K5u//jdmZ2Zgn7FZWmqaxaVNs/3k0Dx886NmNEwA0rn3+sHs/6JgVq6T3mD89ZylCB+L1Ud7cu1o3YERN8GztdD3DlGcUOFkNcuyGe7ZoV1FKGA9BGTMH2Xp7k81GouItJYkJsyNZTMZ5QD4MSy6B1gCupkL255GBfS8ullbX6GPU9PpDA0G1hSQHflzV+lyj3r2ySsrgFWMOM/6DINc/wTCWg8XuOs5cIkegjXD9p0ChMWiBfZTFq2NOm8Btk7nKdbOC8YtsNfDU8X/0oHT3MslANd2/1KpacajbjwaflTrO59z12cVcM/O/q7/FIIVloLK1o1b69ntu3du37lzO27UytuPtx43To/3N7a3n5wdHewfT5IxZrWdNU66ywSHcQdMPs/j/RMEH7Wf3zQ2hXFne8adiNUAwpliayiqDgzVr+SOpzCoekYnxh3DpreNG8qjYcNaRfrzjhHUNUBEsUSeTigXE0/6wXkKwkWUvQ4MVFHoFl1YKqB3wATS0V9MXFOegr3OE7S3mBvjPHs6cU0GcGUnuR2fOma47tgMxq1ygjFtoRxyc90t+WeUKpUbnutfkf6ASb6E4locj4f7cTzsYMJTh1SbeShHBql72zHBMAorO3MLczON5txaszF3DGCc5ZnZmEziRqfT3e5CSeMkuaWjFNM024IFVmCI5GUuyeeQdiiG9wJdtOcUuxmxGOhbeuwJ7dKGwFt03oAJuluNKrOVSnk1DEvHL3/Bl+x2Lt73n1Le7OHBG3Txi//+/v7WM2EUpPfv3d6+cWN1ptu5Wtraenj5+M03YfZmBQAWCMO4YdYuDLtg3LJqoJIqN3cV1FphX8W4AXv3iPG7wMTaZCyqpNn+gpd/W2c8+tD/rV6vmeOTJ+bk+LKfZbf/dpLGl1FUPaaVq0kcz2Z5souQDWCpt/I8dW2SbY/TNIDt3oAA9Bi3fVi81qmRGecwV2wYa26EYVgpBeXHo+EHf+z2nRedxYUFc3m5WywTCMQ67VOA8gRQ9AGmu/9NZoKPO9pT7ij2OVDsoGBlGRVx0vNOKdz5M0tLq4G2sZ+e7ZH2Io+i5tCa2j/PMv/nCtk03k3X8ye93uv/jh+UZn3AU8AocDWmhHxEBSiLLYv5yhrIIPlyLwwCRMyRMgGUMULl+lcsXZisAFLkhLR6xo2Uw6KnjFuBGwOAV+XIJTAuwL5SqRe/CeX1OZ7EJo7bRg5WAmmx67fAXnWSoaElF4dyaDiArTqoHJWbkdeIfKQYIiyATpJm7QdpfPxOCvicuD4rgLvR+urvQFs/F5Yq++vrNwbP3r17o9freWEYbI/jcdDvd26MRoPeYNg7GA46c/1BfylNJjplRm6AMu2hDR5MMcwysdnCRS7f5bc6IrMGK7hgopwU692wSSRnDwBGgt0bWkd2nQoMvIxka81bJqx7wMTVQ8nF6cR1OgAEbM8glWbHA5GYhjeBSPls7XKvPDZWAblzpPTUtfkq0N50MrMHERqb1MgE12gpel8E+GzkNoPZZ4cA9iIsbAFGA1BSjlE5igbo7cgvFrC40WjMjpeWF/aWFxabo2S0Oh4OT3ud7vnF1dlqt9tpJMkE5ZXFkJ8bovUUtIMOK9Mf657ndaKodlirNRaZKArMhAXh9ph4m5NJEgLYO1mWu1mebfKHfesUa9zUVqB1yvy/AMy1La9O/Xdpoxi3+ljuClqzL9O31Nm/5CuFtF3k/qcRBW0/t2bTczy/VmnuvOsLXvYvz9/4xn4v/6X9g+39JBvNwhMpJ0epoCysu16AsPXI15WLkCIXgiaUy4yn19cBcspxFFt7GeU4y+/71vUGrqX+VIL66dScwPP8tVzLOCY/sGkyl+eKlW5O6Ncr+n7dc51y4Hu7QcnPbZJvxhl2RxrvURfFTFljnGD2ruKkL8uiQknsS3HT5s1SqZoP+h/49mazWbt167ki2t6Tx6+acbG2HJogev57snw8QL/D3GHc9BuyKuzehBDHORbfZPChH3fd5t7sbHAziqAdgUAXcw/gxzLgdrnc1f+h58/+r1gCILS37nqlw173l/6y75dpnpY6YhN4DExjoQDWyaTz1APFpU5jPncZAnl7iAkD9oirWLE8PjI75tUW69bMCYAUJuz5JiorbreLMjor6qCHmGHJmuVlncSzYbCuzOHRE4Cb/LLIHBztmOHwoshzCthSKnI/LKPMtOY9pA7aPo/hUSgVKQY5/ejRiDxQxM5L1NmYr/yqLzIf/fAvfPT09MG7aNxn9fW2B+7m3Jf+hGMbZ6Wg3n7hpZdWnn32PhKZH1xdXWb9/mh9Z2cr6XQvD5k81Uqtstxq1K96nYvzk7OjhTQeYW7mR7BjJpSv8KpAnR48Gi3IATa2b53kmGJmYLPzTKJT8kaaSzC82UjLIEiR/JnWYUGIjgvYFIfRLmOmXpLbhe/7i9V6rRH60WEax5OEfIPAc8rV6r7JktJokqy6sLRyuXQCXszC7uZg1KdxlnbHg/HqJIn1+P4giRPZyrBqJFXM31j5DC+hTJD6+BKGtEQ9mUX2EMGeuI6zHoShbbbmD9bXVksLCwurs3Pz3YXZ+dNO73Lu5Ohk9vzy9OTw+KB3fHiEmZ1oXZ/6SyYKK2HMq7xmGrRlMYqii3K5cul5pWWmUdWm2WGS5EmapOtJpv2QAjgT0RmwWdslk1OQBqCn7xTJz4huuauAdEAJAncgw67S1zqinnIUF9wquJW8MNr8vMx9jKV7iHWTALDrSyuL2fzs8sG73/0V9pVX/vsf7/cubVR+4U999KMfCpn8q54fHAPamuk6TUg+l1gXRTmMpTMkb+phW67rzfu+d+b5fifwg2VYfqVUig5QYll/OFKI24TxlydPFQVNv2Ztx+TnsHaUsdOkP46m9ab+NqecFFCmXSZfpSfkIXSicshnnvenrlxJfX8F/hsBbgd+UBsmcf8ulob677BcrjuD4Zv/RlS++T+ORz3ajpLIjZT5EZioLfJSfHSpnkm4Okjhdjx+44+KoQoY/UCApyUGuc6VhG+A5a0/Px699kOA7tj3W/8ojvd/F0yYpoPhZO77uWm2FgHS+WJJhIqYanUWsI4L9t7v6XB+HcgwAjwBafLVn8BeUXyL+FsUJKDVrtFS1DKl0C/yXVnZMJsbN8xV+8K88cZrptudFPFcFOhKLokjWjT1D2fa0ZE6vnMa8Rh2XhwMoWBXsgDEzvXw0zGjYadII04y3TqvOmktXe3VPi65EIa0W67zo+k2ezfKT49f+Spjzt9LJtqk+1lzva2Buzb3pfdDW/1G61RmfT8CML1zgHIcBuEiWOKNk8kJEiF3sEVAZ7S6unRh8rR+fLI/w6S/NPm4j+wByHqYEzDZmIM2Z6LK7yg/RUBQ62aOudt1nLgNK51FUGvGKZ8hVDFgIhYGlqZKy8S1i0zqISB3vrS01FxaXGrNLyxfNmdq/dAvLVSr1bDZbJxmGWI3HC4NRqOkOVM/rfNDvz+Zvbq66NYqtfb5xeVcu9Ou9nr9s4OD/fjw8GwRQHcQ3JMsTcOCYQOEvGIJpLBb2wRo5bs8ACQXNG+90D+pR01ndnZmcW1jPb5x49bZ3MxstVKvzJXCcntn50n30aNHs6fnx9Wri4vTs8vTBDCm7TIH8lNAh3IEVF4fxiu/9Rbg1uDvwnjhKE/yBYFwntqTJMkcbNVFOi92Ck8KW2M+ao2+I0VHH88BFmWY7hmfU/pO/UZB+Rn3lEinZYU+3yvULO3xtCFIjHUEuC3q8EjadGpyz81d+thxx/x23qjV6pVarTXbmr/otN/7p4IQuufUXktj/xdH4+iNi4uTJW2xdIuxNBFEbT50vd7K2vrV6vrKbPvy438i8NOW3OX6Az1Eu/FXB/R5t9/3MrXHmBF1ol+lJN0WIIyF5qDM/XmUSYn8zuRpnNl4EdBM4YNnRTsL//Fis0yHNDNkXFtfvXnc637oR3QUWJak5qpzBuB90XdOks7NNE1HYJTGT+6pjKUsQacPoy3Gku8Ushc9VLiZgl7B4Wjw4Z9Q0Ca5yBW+znqoV6wfy7VProrTpV8tV5CGz/AMsEv3y9e6WlXUQGsgDGZ1dcPU6g1zenJQHFIstz9tgmm3z8hbvDqA6WqfVIqSqJkoqprWTBVwjGDPZ8VDVh1zpnjdd+4+ZyrlgPS9aayUat3EccecnF6ao0PFQRmYZjMyrZbOwdRGn0nh3VKtNMi3Tl5t7ts15UqTOrWwHnSSTx+FYordmPI6oUJctA+T1BimKgAun28Btrbhq1/kZy9Ar9WqZn39lqlUy+YjH3lvPOw/nHbM2/x62wJ3a+7df9DYyh3gG5ZZ7jmOP/Jdr+l5buB4QdsP/Nx1vBmYJJZ83vFcG/b7/QbCDyOL+/wxGRWFLmBy+Qnw20JEAeGkDWYJ7FuwbLFbRbCD+QHYxivKmQKlFvx0L9AD2PAPAOG2YdNRqzXbKJejQRCW+jVmyExrJqpUq50RQD0cj1qlIHR0b71e9eq1VisqV8aBF/RqjWqlFJVrNKG7t7c7Pjg4bZ6dHgdHp6dXF2dnCG3WAryR1rwN05abmMKmonyKpz06wT1CirXhJ4N1txRQv1qpXs3NzAWbN280lxZWxkEp7HqeV8Owr2xtPe5tbW2N2+3L1jgeeZNBH+UkCpSpPbIgOmKJzHrK8QBWfxiGQcMPyyEsspOmCvCXt4Bim9lMaRXpT0pEfdSHl1XpUFlA6kMtqgqUPN63ASp0jJHfulwvGYMiIqAiFw5gucMoLFNOKWzUGh0YXJajoI6OT+xkMmknkzTApG9ig4wgfz3qCdC7Zfq0G4RBDIDBqo0Le7zK8hgjyrQCz8aNRr1LXuWF+fDW0dGH/y2BhtZYZ1ub/2iSzP3DR48+Vp1MEj2sRWQEukX0PsBUccEd9bF2PxYyA3gnWgKRzHiOaWd24gGaWA3aoqiojqYCq69WKihtxtdz2l/le5Nv1FFgiijY7Q7M0dEJIHP3uyaToRaTkUfJpiIxakdpEblQYYGfyqZLVxrGVn7pPuU4E8eNzkaDX/kJxmUK4MU6tdaiyUGslAymjFQPJRVBUNvgtZ1cgAcIw2xLoYphCGDh2hik3Zdy0cMaKZiv0iaKJRLLR1sPJaXgnOLgYcU3qTcqRQyU/YNjc7i/Z1BisO1bZnPzjplDHR/sd4u0kkUXoK0gDb1eah4/2SlcDJeXVkxUrpvT0yOUZ9tA/It6SgFp06jW5MskSuIh7F+KR4CsgFpqjwJfiaE7DHGG1UDLtBNUaYu+UNt0pYViqsP6x8OROTz4+bc1YdX1tmtAq/Vlf8i42U3HuS0bKrYuApxrDQ8TMk8BDPlN6Um88LQEmAeO75fK9567l77jxZfGJydn4auvfrx0cnI4LjaQ5NodqVAV7gihBIdlnpOjVV6Z7+hwXoWet9GE33hvA2ZQUQ5zXqAkyi3z3EXgykgn4oMZXcTfEC0wYzJHHOXgmnpMmaEPYtUajYrNqXEG2ypqGEWVKIpLUWWytLgSgVTB2enJ6PT0PBsOhxUtcaKBKEfAp5PfsxSTdUwOoh4hoA21gv9qodAofIYzBLtMpOPHgyjDHB8tLy4GC0tLUZLEk8kojuM0js7Pz/yLs4vROBnlWRpTDgI/bY8onvpRcT3G1FHrpJjp7tgPgtQxftmx2l6hXaFoL7TnFBHckQAccz8C1CbUS9tQqVPu8179xs+Zxo7s1cc6LkwbYGDrrjuxuVuiI8G66mh5eSW7deuZ8jve8c7kF37h7/xgkrhv1Ov3/x+vv/5qetnujLIMNsrYA9Tatgdgy652FMxDfmYSAMCcgQiDEZaOt7y8XL5z997Fxz7yd3+0BFskren3O2Zm7vP/3O7Ok/rVFfrEJtRJXVAoEvpYkb9od+G6qXL8mDqSr0JnaYmN2tuknANZTiEzic8XEUok5p5Jq9GIvPD4e+ZaM+H8/Bzs0sIgRwYjB+A+poh7PwjQ0H8u5YhdZ3pIPB3LYpxTypEiVEEaD5d+E3nwfcRhJU/PXszS9pfR7AKotR7MP/xpd70uLWu4/ImLCMApSe+1KCjZ1S0AsZYsBIb6IiopkJqe6ZIKAE+SvGDg2v2ofJTDtBxuBzyr1QpsOYTd1k293oRdH5sT2Pvs3KJ550vvBFytOTg8NfEkIz+vWINnrAv23em0mV2j4vO0DlrRmNZZ5dOvKob30qG0i9+l82VdFPdxUwNmrs1GUiiXGNKDgdb4lUdc1HV6r+U/fae0ci9svy+e7L6bL96Wl/rmbXO15r/5RxyrUKrMK6uFNmSYUWCweQ9maVOhIoNa5pEbMJGsN30FNcKSM9NskQjxTOJ8NBi6ccqEydqk9ZWRpFuzvQjSAGnl85hyAn4HSvid73hfAA+/cQ9v+EKwVUgGn7WFjBcgVRiKBuG3ab7W0VZBXnSvWEMh+UW+yFNxL5O9+AyH416a5cjxogiiJ0D81XK4nhabcS/vi63603KKOhTlMJOLL2iI6zueF7i+79qgVMnL5QrvvaKlaZrYwaDvjodjJ7MJ5YjVfEJ7yIK81CjaJkxSP4WqJ/VVvxU7E6lqqMdhvHFpu5Koo+QmmCkpl3Doab+pZF75Qp+5V+VM+w36mvvkCyt1F+eXHD38U/6DwciL48R2Op0clVPcy9ws0lJdpj3tQY+gqK1Cqaj6XlDKQtpZKkUu4G2DQLGuMgdrqJCZy/MT8h26w3joZEKnYmyftp32FW0v2iuw1CNljYd0IvkUikF7DFUF2exqpzYiqe3wdYYyCFx3YWF1PBl/7Ie0E7FRr8MuI9h2z5xfXJjzs3NuX/7pJImOs2InaZEnHcJ7dQv5SK5/rd+k99VPSIpbHQ0HH/qPy9WXv280+NAPVarv/F7uMcPBR3+YfKi6Lr1+4h//MlyKKRKVtD4sBq7YI6mJAeXJWEsRFMGE8T0fwNWhDEBnETKWTkHRMZ5FPpJHYa1qKEjU/2Q2LalQCnKUVEjYDKbbMnfvPEM5ien2urDqDAWmzUATM43lrTVq8p1OCf7eAtkpROs7Za9r+pnfVSF9khVBeZVypVh+aTabRcTBw8ODwjpQn7yVXoA9Tct3tHE8fOOP07//BV++7a7paL4NrtbsV/0IBHYgdsrkYdx0oEGujWugBzZUnsC0GwH3IP2e1LZQhM+MU3GQADPJpvqsaJkY94otUixqi2boXj4LcficQ4KZdgA6eTIbQQX4laAODSH/gSTI84SfrGY7wqMIcHyaRrinTmAYeIuAKOId72Gv0980y7lXwK36U4xj0AxO5lkFvhBb1FmJoKfxFM4hYAaRRIydyeA5AVXRjE6ADKqj6HYJ826isopySFuUw01qq2pVlAP+KBpehmVBnXwwXDGgtVXUJW0W5GlChbVjtGBlpCWLIi/qBJWd1snK8UJtozN91ZEsvECATv+AWgJ02sNc5w2Ik/kgdtH2KXCnqiM/qRwBnWihqmpoT8GUpRnSMIyop9rKnfQhfU3NqKNqxueiPdZVn2tJCMPJAetVmSCJ/BKgX/UrtboTReUEhaV5rXytng0PRgNvMpr4AAb9FtMe7ZIslIvap2vadm3PkzIgU1CSPqIcx/NpI/Usoiuq7dS/QHAduKBXPsuvm76QJqGTUEBpuZy10vTyC9Kk82WKUR0gWv3+sADKqHznx7u97a/2grv/L0WW9L0nf65Wr0fqyE77CqYb74elu/+VxoXvEj+sD8ajg3f43tIb49Fr/2ZUvvvfqp/pEcY1GA4HH/ur9AsjP4UqyQ0J1aTis0uVkYHixB4BXb2hbe1jwDQxw9GwiC2i6H4pAO6is4ocUGVITAHmYu0CfLFrJgXZwhuYXkNAuNvp0HohucqagqTqXcguAKtgWjUYub5WOoG3QFxLIOPJEBtSjH56TZdzKK6otoB3Wv8p+EoS3sqXuVR8r4vPdLw2EwUonRxaNYTdTxUCHI76ql/pLw0fuaQmS7r/LEkO3naxT6bt/Qy/WrNf+H2OLVWMMM7VmY4C1bzCGEwAbMzGUsV6c7KlFBCJSWV1jiJvrXYJMNKZznTU90MmV4m0MoO5V+uueZVe8BAU7CtNWB3kJzbp9ZeWFoJ79+5Vbt5cn+R5PHrllY9WHjz4qFzgBil2H/OTewsh7POCeGdVQFtgp+h+mLkyt82QmlCO1XlTAifdKwFSOUiQ7vUFFrSniN4n87vC5Kc9iuQHaDheDXbLhHH7sBevXqtr5wKmuB0CiOVhvxd1epdDTFmtr/KbQN0U5QC6qmNRDgqAPK1OckEzFYcKVKZApVPTUWi5zp8UAiltTnusThhXnlo6KYNi9J1HezwUlks5Cgmrcy7JzQ1ouxG7pz1umOZF/A+ZLJSjHZU5QEw/iYnnqhM9Ye2AuSbGruPR4qWV2dG9Z56P1tdXSueX58OHr7+WnJ0c1bI0ceM87k+rZqrQOEDVpR7FEyrK8Yr2RIotG1WCWqXaL5cbtsrl+p5N47zf63eC0XBU6Q+Hkxi7H4VSZgKX8twOhTxURuMjHEBmcpi0V6MTGUuV4+tQh8j1gxFti8GmKnNfhzkwPrRC8sbAAyF62F2MJf0m8w/rkH7z3BDNMgC0UQDqUy8N/bA7iXVqznBGq27kMwSKonJ4/O2OmyxOocrT8hgM/dKUy+/6M+j6+WT88M9hPDE82rhCYaX7f96i2FSO51WSQf+X/9IU4zSsugRaYqb6LMCTa5022SjaH4AMiMsrRaCsaMQqT+v+yLfqhqgIBENTjhRuoG7m5xfNzOys0SJZr9czJ6cXZtDvmouLcwOFmE43yhCwqjP1V4BsUaeSUSxxhS7wVQfKBWfpbvmKw4BHE5i/tsfLO4YfCpCVPtVblAbtKPiD2sO/+oH+LH771XKKgmhYcYfqo7Tkpbbzb+Dr4IhGUYeT06NClBjPk8n4wTI/v22uz2jgnpn50hfRiv86cuR5NrhA4BkRbxZQE8BdAdZMNp1raLqQHanWGQEz430heOD9HOAs0LrE/NS6cKsAi+LA10xP8EmfXnF/bJ2SDt11ykF0WWs2vZff9c7Z55+/P56fXWhftk9qb7zxen1vb7tzeLg7vLw8m2UCBFj8l1MWmCmYEOVYxTTRGrPKEXD2KKfJJJaiuJLyQJCKKPII08V0krszvGeCu20+C8zrvNfDOgA8mEH7BEy6CwG34wdztWozuX371tWNGzfKYeg2mTy9tbWl/sOHrzc//CvvK/cGoysEX+vSc0xBWiQ/6mLW0jfK0+1QPz3Mq/Fzm35R2ZSj9SJ7ifhTdWeWf8UqVecy4NqkP3uwdrVJcTdoo0efyiLxFUFQC+KXGewbhTfD5B2RN+UU4WLVJj24pByjODFi4JQjpqpyTFwqla6iMKz6od+Ybc12NzfXGKN05vBwp3Swt3fZH3YAvHQWM50kVrFPpIBojytl2wV1Gox/lbKvKlF1ElVrszBKL4pqF9VqxRtN4tkYVOj1R1dJnFRHo3EDlqct44M8y+h/RYd0LgFx8ndnmeAZbFMBwqJypdIKg3BQLte7SZY14tG4MkqSdhZb6Ho6K5SjHpdAiugccgFY50U0RcUsqSMeHW4Y0UWU4+iUDPUxVz5rcyejSEWAlH9/C6CWcuohHshMEI5HH/9m301eqNXkmIJG6V8CpuIfYr5ahpigOhsfMyZ5x9SnWaA89S4pQqjS4YoVIvZaeJ4UywrqOoEVBp4coQRyGmrukjeGIFFpC7BDbPSwEoNDD7kLb5KZmSoWA4MWW9PptrEKzovlFXru6aseGoqp64EpnwsZ1APTp5+LySzAFrgqb1kA2nRDLQHtVKtEKCTpUymAQuEIlAs+JAWEri7ymbJz5a18paB+FcCLB7NTQNclRcCdxb1kgRKsmFu3nzHP3F027//Ax83x4S5SH5jx8LVvIp//T5HoM/z6jAXu5swX/WlEaJXu1xMcmd4rCBlDqs0T1TJzanHqERIAIIX7VQO7+lRsElHRpgzZuUcMhKR8CSCALekkdEX6S3X6+gWi0oNRkI8XASTHy2vr+bu/+EtXbj9zN1lfWTve2duvbu8+Xjg5OewMOv3Lg6PduV6vXU+S0Slm94QJLy3NHFXUNkUU1KYTxbhW1L1CSQgszxGiPh29xFQIATX5hfPirhjYG5PrBCEXW5WPMAAHwDs6QNgD8IIT40TykliGATJY3jH1DTH5lhq1Zn9tffn8zp3bMwCdjkE839190n/94YOlq8vTcH9v93gwUEAe6lRIrlVgJbnp6VT0K97LI4YyC6Z5AtjEjpMpABXVN8fAkXbo0TdFTOhzPs/wnjYVUQyZVWYJAyIA7+ljz6UNS0wabSGhjxUvWjsZvUvu6/CefAoGLrfJ1PEYH0ht0XZmImkWAaYeSvYC1TzbaNQaYTk8a1+cj0ajrsbOB7jlC04XZvQxFkPRx7mCKklpUo7fhdkuAAPloFQ9LpfKGexuJSyFGcBwHMfjchwnC+M46aZxpsOLUQSKDlkcEoxCo59cz7VZfgxw+r4fLpXL0QjkPgMDGiDMLGBzARPtDYejxeFgXIJc0m8mx9ygjx1RQ9rniG3LvVHnXCKbZo5K12nrKZ0ktFlCZWFG5cek8XMjF0yL9Sf/dQG23ChdvUdm3MXx+OF/YO1Qj67Nnbv3TKPRMO2rEy2hwBg7RnFDyhXPLC/dMLOzC+bR49eKMLEypLRskSUyiLSEIA8R6WKqAHjLhW66s1GBotDDgHrhF85/rsO9NGyqa7UxBrCXcepM43LrWDIXw1Z+45kOXMpQBNkY5r7418Og2UfeFQ7icjh68lMC3ilgU2zhkqjdl1IMlCP/bVjyVFGoHD0w1gYcPhcKiFqovlz6TXVTnX/tXrn/aQPOVDFMT60XgFNfQfdTcFcERNVB6/Oqj+vVYfywpHrF3L7znLlzu2l+7uc+gNVwBut/8DJJPlIk/Ay+PiOBuzXzFX/TOOljJqxM0Q0EHGTw9hBGQDheN25p4LjlQ+OEM1jaAt5TQOMqSewak7hCFnsIBmwm2aSFkrB98gIcFepUrDg5Q26YMDBJ4x96YTRq1WfWl5aWvJu37+4uz88HW7s7G0eHR73zi4ujTvtqNsvTBWQMILUdJGYNIIsQ5j0dqIJQUkcbB567z/f1LIu1CeWC6XnOdH5ajnPApGQmeBu8Zypp96UkzFnnd/k6a3MIYJfPW+sfuyboGjdag1wi7cGeJhB/67Rrwuw58L2gUQrDZc/3ztMsvrBJurx+Y6Xx3HPPHNy9uTF58PrH1j/y0V8xR0e79JsYsnYvWoEJoCzFALAKPIyH9aE4KdrTbPZEVLhvg9+oqz3gPsDELvFZYKKQuNouLhZ9AMtlNityoRY+/X1rPcDZpY+dDub4CTYPigGW7XqKlshYetrcggXh7ZIPRjqfFb/cWgW+UvzuRQo/yx0x/VRxqVEq2b7io5NuA4ULtdJml6wMXipsbRuQO4XrLmK5t6yrMK7+wHfddZ2KWQrCPT+s+GEYrkdheTBJsqM0zVppli/qpHm0QjvJ3FWviEluFCFRlJ5ybOopyqGrEL3OCobeVZ6mZ6l2T2ZpC5A7BHBkvawXQ2kN4y5656wDkQCXQNmfcdwcmbEnOTKDjUU5WF6KxAippMc2krRY2qKPdTh0EfjqEiVwjpwB7p7C8h06vju2qb2RZ8e/bTQ++EK57IU+xhK6OE4h6JlXgDB9Y4LQNdXqnFlYWDQ7268Xm2nkEqeNK1rVKUCrcA/U9vLpjkN9V8QSodBp4Ch6VQBOJYvdiYB98flXwX5YlO3JV7oA1sKp6LBcvvH3kRGQ0tHmMBSqOzce7qB0oFEC3SKtgFSArXIEwtKXlCOHK8pR8ikrFot+umQipQHYF90NeSlio1Cu68QokIpJUJfTSIW6d3pKfaJQ6AUDVx3VdoG9dltKeUlRyNqoc6+Yf2J0SMb8/AZ/8+ZjH/ugOT39lb+CFfK9JP6MvT5jgLvV+rbvdNzhPYbkGMm4YDg2IHS1PPe2wQWdB3UTBgBluNpxnFrN2GDDOD6sOTxmsFYAjVlAaS+zbt8tosPJejfbTpYhrdkNBrBnTbLPgMyjyaeR/pzgCiNfgYcqCwvz2yurG/lca/ZWu9OOz87Pt7vdfgNmvZ6mgJYDaFt3xfe9Gd7vorwxf7V1G1jynS3YXQmT+kYlijqu5xx0u1fz3W57CS1/iDncZuJuFss11u4IGUEIbftGUtMdTNcmgrZGvmfg5qljglXHFoc27CLE0KLSDRl+CN82zVLkt03+OgjuQb3eWCxXqgtRqXRQiiqd7a1HmzdvL0e+62+vb8yh8fIbl1fn452dJ7t7u09aKIzVHPaXa/OLAiDZXCxPcVQmvN6Uocy82Aasy/xGnbWLMT+kzoB3sVEGJegpbNwmYFqinlu8auXjJvUb5tbdA3Rg50XwpxNo9TkYDcAp+JPP2OkYNO9mFEWZtsvDYrXmvpHG+RXm+xHTinLE1vN92G9fY8dkA+wz2p5jdhSBl5ip6b7r5LPADIDnKo7KJX0McLo1xmin0ZpLZ5pzN0rValotV3dKlVrNd0vrXehop9M77vdHy6PReHYwGu8naTpwc0dxYfTgURH4AkBWfd5zrT2AHWPRiRmbo9wxim26Qd8J1dQeLRfdJE3iOf6OH+aL1VJlsz948I1O8MJ/mCE/ANYCjK+IKFgqhTfLkbZoj/fiZBTA4EUuusj8IRI75zvBEgJ1WKnOH2TJq/+VHuYJmMZjHWmmh5r+/+gFC/8oS7vPeF6T4fRO+v1f/CtFUKZiGUGgS4+4VbKU25C4D90mcMwFwlq3FmPWDkSBsFi0wFAbWLQSpqUM7doXQx0ZD2CX67rAbxovW2m19q4VRy11TJcuSqWl76EP9Ex5QQ/MR8PtP8Vv6KGnOx2ZMEVQKcB3GmRKgE25AKnyEmue3jvmT0pFyyfTOokZKfCVLtVZyiYsNU1U8k2tFpjZuRVzdHiGomqrAqbbkx839S/ao7gq0+UU1UN9pLwLFwfPNzqgEGVPxkxn0gZBnXZmMO+LdDJ+U1b0Z+T1aQfuxsw3/n7A6cvdImqbf4TJrVjG8wDTrgVsXSe7hTbFVO4/cWyfjoz5XOkZE+4aNwBIfACiBPv2L5C2G0BIDe7wxJEfmmNvWydBarItJnoDQRObAhztsWPCVYBk1g/83VqtOVhdXb2VJKnXas08ZkKX+v3uzThOu0jPHqC84LveMpMa1uxcYebfGE3iSpxkTyBN4Et22+aO/LwV/a6RpHYDVNKSwjFiCTgqyJSitqUjgFBxhDXfn9g8jWCPN8DMzlOloiWFJZjoQe7MXLnezA3yLQd+uPXii++09+8/e3t9fX388OEbO1tb2829g531TufqJM9iwD4HHL1mOSordsi4Uqndvv/8s/ZdLz63NZr0yweH2ze2nrx5dbi/dTCZDJfoY8rK9gGiDlajwpNSF/tEdaOOt3k/hCnuuDYXCIutF5H+EBhZQA1jPbUVsFdAKjkIK3xsroeq5OVeAYIHjOUyDV1AyvacPOg6vg9o1cKFhZUnS8urXlQKbp2dXwxOT052u93ubJymqyCJ4o6cM9M2YKyKKLjFmCVM3tuAN/TJUm5WpSzFM9euRi2HrTQbTcU32UvjtBdG0S0/9P1mfWZrc/NO4AfJu3e2P/Rtg76CGpUGnn/vb3c73ZPhcHiR584mplk1z8jX81MUF203etq3hfzRTvs00p8OybAoVB10YZBNV4h4S4YDimurVmuUmi37NcaefIMOra/X5qh6CUB5jAl+bMu1L/3LIAEsPN1aXNrsTUYf+RtxPAKAbn5nt32pJSysEXseBMHx2trcC8a2v8ODDcaJmGWtAO7LyyMzHMaTNGv8su/P/W/U4cAtlti0pCWmWzsajz76t4plD8X4KEBYQZmegmPBuCv0gcAREAaQxaKnIKwIfBhSXAroJCD1YfYoSrIXqIkVhyiPnskSBcXSsodYs8CRmugzTFY7G6cgXOI3sd2pYhBzlgIq7tVzbdVKdaSu2uau+6QolE7p9V6KZlrOdJmjAHuMPbVHe85Up3LUNH5gzcJ8y9y8+awplWvmox9+vzk9OzZp8nQjj1XUw2nMlakFIUskNL/9K77ZHOy/WRyAnMoxDMFLc6DFMgOfWgFJcv44TY7uUvhn1PVpBe6ZuX/1bwGGOnEU1pnLfNcSA0w4Y+Jmm45J67mdMHE7ct8DhKUyky2Aom5txMT1mVAlwD5chYlqTXUHu1VrbLen7MkC9oyIk9wCW7qwiD1GA0Evw9JKh2jiy7W11c2bNzar9597bmt5cSnb3t2+DRjG/e5wexyPGr4fbJRK1bMwDI7Pzs7Xep3BDCxt56rdGQ6G49sMNlUrYmtrqeEmoEY5RlHoNKEoJzvIrXcFO3wa6S/fop1ULRUQjWE8gOO4mZvJuuMkp9Y0ThzTXAPwtD4OOw9HGJe3mGHO2urKk/WVzahSK92A9XTicby/tbOzdHp6ujiZTPbJC5O8YKhREJae3Lxxy/lXft8fvPXg1Y+PHr3x2s4LLz0/8/LLL65FkTl55WMfOX3t9VfWz85OmhdnZzvt9pWO75JSUYOe8B4QtgJ0QDgFhPNppL9iGcp0AWdF4AsBObVdM+oW9z8Fe1fr4YA9TNjxAHtZR4a+LG0vLa7E95557nZjdiZbWFjYSWMTPXz44Mbjx1uXZ2enh0xJyrEobrPH/OxRPopayyvOE1iTrz6mH2Hc2W6tWpnzS/7KjfWNI8bx8vx092XrlIdnl2c7/W4/DYPKragSpaWgvJXnbn0wGGwMBqOL/mBwBA4otrYiCgLC2q1Ie9DkjiIXym20ULBWOz7F7JFNjaWrgGEKZoVsgj6ut1UpV3PfHb0bWRp1Ox/6Q36ggI+NkzTrLjlmkkTRTG8wiH7Z92Z/PoH+0o+3Go2Z2HU+/j3zC/MmDKuAx7YZjhrfAXjNg3DLKNIDP4xOfNd+Hsba1zv+8o+PR8MsSeN7FiQCX3aQryb1UTCrX7PSirjvCuRlk/Fk68eYV08BXOAoBv4UHB0tEYjdajlCDzjlFCOwly4yJiie9wOWADZ9aBTDRLG6snQIaJYARAcFcgYzBVgVnw0hyBVBEDFQOYptIsVQBIp6Wo7Acsq49fBRAM47fS7AHivAlVL5xLCubzFu6l8sbShumRi3lnwEwgA4dde9XlCmzlXje8CDm5tKNGuicpU6nqN8ArOyctvoHM3BUEErfXN62jOHh6+Tmx54VgvA73SOTLejRz/TJSApL+ZgUSe6Ewvitc8o9v0pB+7mzLf9EceNn0f750wm2FNhlzGxi4eFRdQ2JiXsCdPSxn3XDH9t2WN6YjbApCcu3p5x63OOKS1bEwL27iXaGxPWkp9DvnAoazFhM6Q120EQ6/wGK60D9hXAUQ8HzczmrfW9+bm54frG6s2NtXV3bnF2KxnHYbfbudFoNHrzC7P7Hsz+8Ohk6fGjraMnW9tXW9uPNgeDuJykyTZcEyvd3BL7BGiwArQ9XNHhcspxFO2OCaWt3Y4OUlBINQE4tyv4flpynclmbmPAfgB7mgEYi4elh9yg7c2b8BPF8Kb+TEfj3SwF4ZhJuze/uNJothpr1Vr1NImTs/ZVZ+3q6qIx6PX3JjpV16Y35eFHGxXpL4oqzc2v+aqvaj958ujw8daTxdWV2YVv/IavO3BN2n3w8JXNJ08elq7aV9uD7pWTZMlN+nqUO+muW8QOSVdp5gm1PgcKFIyrbvIiAp+WV2CdYtxWyyuAvZaeBPaKea2DFNx5SOm+ybxeUCrdWF/fCNbXb24DXl6v37+RJMnw7OJi7/TobKbf76zkWhMuYmsbRfrTWBbLKzT+Jq8Z46ylpirgtR6VK5ezjcbx3ML88sJ8Y8PxvceMT3d/e2cjy418m3cgBj553YCvMRPdfejxLP0LCBcWBCDsrys/6k858vHXrlwQLs13jJeJ8Wsskc3ghHm84mjt2vH2mNJDqN6NwAOqGvOv16I3fnpxcdOMxj2z9eQ10+vnj3z/2X8MUzxyPCvvnA2b2wodta1illbmb5nsyZ8wsHO5wY1G2UWS1n8KaDoBjVaRkyZ12kduFC/lhp6BUj/a42h30Wau5yKwbCxVlEoRifIoz4OO6yqksBeNRg/+dcZq3gOExVan4VbFhLXCI8ATsKJ7xLgtv1kYtyL9cQkc5XGik3HkUWJg6LXarKnX52HcA/603lwGCOX3fQGgp6ZSmQXIBcIDk0xI44hxa0MPIi8Q1sPDQokojooAnBYVjHvKbqeMW1aA6vj0wWnh+QLjpuHTbfhyYayTZ1ywd7H4t2J4K6Cn3ittqiUS2qw44wJhhYhVDG9ZLlIgsji0lV7b63Wv8vOLg4I8vuvSP0iIp2cBb62Pq07lfDj4sI786/D3ab8+ZcDdnP3mfxvgfM7YU991WnvWKfl6OJWpV2Ey9LTOQNTJLKcMbrt4OGUSRjjZZ8KmTGaxNuy2dN+YSRVgWTHu7JW1lTPHCQA7V+u3h7Y4mDfbALY917GUM/H5DNgs9x1X0eN0KK+7QF0AoqwTlaLVcjkqQ2f2GzPVfLY1s7GwuBCvri4fvPDcc7XLztXycDC4Ojo6Pnvw4MHS8elpcxLHB6P+QMeBadlAuIWSQWKKJQWPcswR5cwxyRQdToDXgaXpcAQ9GodJMo1tvgHjjmnfgTFjLAgFtypdwjLOEbLlKAwamPF6ODjG0NUaMPqMiaxFOsddZcL2FhaWjpdWFufv3X12zvP/v8T9CZRtWXrXB5753HmKOeJFxHsvszIrK2tSqVSohKQqDYAElqG7wW1W07TdDbgBIWaEhTUAEiAjwDaYBtuwmmV3sxrb3cvGjZrBDJaRVCXVoKqsHCozX7wXL+bpzvee+fTvv09EZpbGQirBeXkz7rlnnz1++//9vz182z8r83w6j+Ptz3zq0+HFxckRigUhzaqJRts6RpY71Pfm+15839Wv/w3fcvOP/9H/svH6m6+2A885TvIoqYXebp7FZRylT2FBUKU55Ynks+McQBPrHNhl68xyGrKPAbQcKyPGitFqD4DWuAKwNDnVhYSvw9A1oTnkO0Cptej2se/6aaPVuSemGoS1o8lkJgW4HcXZqEABZYWZOO3bjkMd3k1oQpNsTz6uXdoZa8RfurZ1ktt2ryzydT5YbQWyYOkoL2SmkAtVrc2m7LL1rSP9fvt8iNDDUq112qiHIXM70Ujb2VDTMgUstd5OCsqiLUut/uiXpS8rgHS8kWO7KOOyDtU78n2v8Gz/3iJapo2gdkxZW3Eab+ZpjPLKNcRCOmUXZDyh1VU/97jXerkjv2b5g04L5XX4rcPh8XPN1jPfP53OJDPqAxPKilWg1TiaXBecWDvIvWiivDi2SQuZsW9Qjtel7fEd5HUCeVNM7HLyLXk5/U3VygveRvQEjgJSVyIEIIoJE5/lAFqu9JuGRBwdc9ZHZKWLF5aPRaDhCBtgLPg0Gz2et4zLV40ba5x6CYDf3JzwjmN1u5sAvtzLXkgZkYZrJcmEdMWitbAIEFaX5xKrFpCbfGgsnXxJqZiJRqwCYwUgusq97je39hC1JWCLDZi7VrzUwc0a89YYNopBY/YyyonnS9MRa9Yom8bo79JJ+CisJkNlbWhetUqH+uaZrAJNpN4BuFbfhJT15W/jwT9UvP8mr38twN3rf/Nf1l8sX53uQofSUIU2LHhnEKM6HQLGoEMLtEZXR1jlndIu6FzFElQUO9KiXy2jU4dCQAvYYIAJ3u3A8Aalq0lKe4pJu0Yikg7CRlAUpVOj47o/7zIt4mnbuXVROmWMzG3ohMZur3u2vrrqvfDi8xsvvOeFxepK9+rTn/6ZzmuvvTw4Ojq5Ho6H0zRO1vO8DDEZSIecGWDSTkh5cXMaMB7K48rZk7zdrSItLZMHpMWURxulCwECwGclKJ1kgeBeBQE9xHH7gNpVu92auY6zEcdxsIzisyTWLq90M4UeFJjGKL0mnW213ekM643GKM2y1TzPmkkcXcRpTjrWZhxrLwnp2KRT5Bvk43Zpn9cnv10BK11v4Vr2uh+6frPVOm/W2tYLL7578/l3vRDv3u9cvPLSSev0+OnqzWg0XCbxuFWvr15enTcuLy8vJuOL1LYTyj4rUBqAexGijChPMSVu1THpeLQRAO6gUCmPb7ue7YZnQaAt+MEGYE4RrQvyDug4A8/xhotFPIGhrcEU5bsABupltqs61r5wj7Z0alS6nt+2pSYp5WRLS/sEwjZltVzliTi1UBmZKZfkQ0v/kC0pIC0h1JBPuWYXRQ1ZI94cmdFyQ3qpJY+PFm0pRiunUTr82R1gerff//4PH8ynJ+vT+egjSXT5LbPZ0Amb7//u8XgiOVgQNwpL6RR9lKbs8yksG1KipY+W4gVzdUixdoxaF56XNvhL+6Vj2nhkJkOLQpufLokrRkko/3xVeeQ+VvMT1m06npQkpMe/9pz6HMD5GNbbb97e3gA4q+GKNEmsyfTGiiKtb5YoaFWJVmGENIsArwItH+NXvkRQxmbJX7e7bly1QpSsWq1jWGu0nJhdjmHY5nfbiqMJ78PWAcfZfGLNptf8rIMgZEhXZ1xSb6blUjFhs3qlGo4QYNOW3Gu5njbLCEjR0XwqYFVYAalj8qv09u+/YD377DMA6LXxGJgD4OPJlTUaXnCPakmqoRdNrlYADrM3ioF0DGCL2QuEBeAqu9KRFSDY0Ap7KQpS4hkyYJ7re2UFKI8ZFsf4b+fZ5f/FBPw3dP3qA/f+x2q9afHHqByqOdYGGdctQzobhNty5fqTFim0plhTzB0xDQRSqrKH4IvFYmbaEG5HnQ0bDGZldj+ud6lQwpnlbFp+xPuZmHoCcxg4TlsjBDdeELieE/ZhEnGeF+NFFMlW7ACaKAqzHhmhLwIBTWFlZb1RH9zf382fffZdN7u7OzU/9Lvz6Xj+8ksvTT/30ue7y/kCMDHuR1MBANSJbGkTBZSF8vA7Le8D2prZ0enu5RjBhcqUt5tpCrNpRwqqLKcARDhE49fAl648Cna7nWmj1eoCEHVMk2GGpM0ns8FisQDh0ps0Tb04zqlHGypVjpG1NspAA35aL32bju1RZV+6mabQ+nDYm21jgltT+Jtmq9Tpa15BeWw78/1gAAsudYzYu9/zPv9973tf/7lnV5ZBUI6vr8v2aLJsZlk6Bnzi119+pff5Vz7nPTl4RDoxSS4oT0ZblrTBUrNe2OjWjHjFmmkrK3Rdd1ivN3Pfrw0CLyib7dZNq9UJkiTvLZex1v5Ol3HSjpZJYx5F4zK3Y6wELCTbpX5vSJfqRma0mzOTzJQNAEdHhUnpoxjM5iDNNWioBrumlHWFnss0VIG9qyEr7ZS0J5aTdsiTZupGiBX5zok3d/iO1QNNLHUMmFl3jcXhNBzLbzueO/3IR77+ejp56a8N+qvWyekT6+r6xmo0PvRnMcq86WI5zJNUaCHf4pRbM3cl6WinrkU6hbyYITPaYmAhM9BE8uTaICfWH52xSbqtIi8meZkI1ShPHhAOmaGKy5K2lFJRHQuVZNmofr1Zo9buhKHz/HJ58u9sbm1bzz//ojWfL60nTx4ZZ04J6l7ua2NAV0CqlRQi7+pS1cYbgZZACrMDBu6LxcBq+ivaKblq5TStAF+HG8SQCMoLiAsQYbsAd5xUDFVeDLJUK1AoktaAGzYcy/LjvhomlqIQ8KjLCJzv0hVAVgAu0BWwKk/vWAMOMw6IolZvkR8qq1m3Vld7xv3rjDKenh1ZwxstAKP5TDp0RSyHKt1KMSCLt+kAJQbcBdBKR8/8Ctz5XXnWpXwQE/fyNqiw2twkhXTwg4T5XhPo38D1qw7cvcE3fyeNI1bp2XY6pzJL125gznpginY7ikVrbNTUFDUN+zHAbLZOZXQ4zWAgpxJQDNsyb1rOCs0WLAAdwsm2EZuSSk4A7xmg1Zh7TrMcDFabH/nIR8vhcDifTKbezc2wAXOMIy6aqo5ASDGoI2MFZKRD/I4z67Rb7vs+8GLzN337t6Xnl1eLT/zEj4WvvPJyLY6jZbyMNGhBWMBE4EczkjdA2s8dK5hTJlrahalpdyflcey6AQ0tYYMi0vF4NyKdGnRYbNBqur6T1ILaEuAO3TCsNcPastlpizU3NZ6EsplPh9NyOB63oKfaVwGzMnkXIESkT1pavqfhmtvt69W2f0ivJvKQNuKibwhYl1jOtduOr6PUEjSozody6UMzbeoEoJqu7ebmNKHnngtefO/76w8fNCJM4NjxisZ0SsPNrcXPfOaV/JOf/InW48dvkJ2MdBLSSZsCKDqFhh9qgFaI0lyE9XqGFmxgHTi7u/e1isduNJqNTqtPHjKN8fjj4aQ+WyyixWwRHx+fNq6HQ6/IynmCKi5t2v2t8mgow1hQtzJjVsRIFrCbywywNjJDaLUP1a/y0fPMxhDj8kA0LqLEIEqOIk89OithNS2idKSTpdjk/0Ws24pRrBFMsR6GQdBp9RaDwXrc6XXrh4dPguvrmzkKVacAEZcZmrndji+3B9SxOVGJeKljk38zb24GmAvgahH4rud5bm11dfUmSi52h1fH77Hs/k9CNJIiw7YzMqPyCB3lhVJj5bLwLOTeNX2ANlv2ehuTNDn4K9qsYzz5qbYAG/IGaM9homKfjhmLln8RAStKkeoUiHEZYOIdA1IInq910VqZ4mDb9iyd0B5HC+OQKkuRMLV6pnFsgaJEDBYtANS2d0BWYId2uAU8epxGOnlH380FYCu5twFaYUWFdK/xHcIKOKnMu/ekOJoNOZTqYgXoyLYrc24mKVM2jUAqqKqGLyYdga7uFQ3xmHtqjzRMnvSCaoH8ahdnuzPgNxjEhO6p/PNMv2vMP8+k6PSblIxNup9/Dzev8PnXfqkkv2pXb/B1P2KXNQEskqHdvREtCGjZATUJ+dTEET0K+VKLOoCvJiEJW8KWMiShdCqGQRc0PjUUVkMfbYRXNl1JnFpHq7AxbGnBM3kDDLxao2m/9/0fTL/1W3+j3e/2vc9//nPFT//0p/Lj4xMnXiZunGcArd4XCBCddjAQIX+x4Z3y4f372Xd8x7/tjMc37uc+95ni85//bA5jMXmiUyu/yrfepRGVJ3kllIS6mNvwRPgEeYMpJu8oe6jo5coQzqXO6pXgdMZfxw9DtxZ4BcKY1xp1Vx7sGrVa5kKeL24uvauLK1jOLFvM5nIG5SF61JEUgUDZV92Rjqs1LqQjuZLTJwlm6WGG80fOsuiG6ocu7QFoIJ8uckw+C/JUyMmt3lUlGDd3LlnsDQYFnSTf3Nxxn3vueWdtZRXFgfpNlt5wOLafHj3JvvjKF63T06e8q+oUFxJzNe5IcxRBQXpuo1F33vXMu7KHzz4sd/f3/Wa9Xv7Y//L//B0AykPN/Gu79Gw2S+8/+JY/pza6GY3zm6tRMZ1OTHmoW/U+CYLu+aP2kidF6lgUSW1pxsDNsBq2sAkDhXo7bE5WrEzDIVW98UggyDNtokq0i5FbHYJlnE6RDnJ425Yqg+sGuReEhc41swr4aJ5lakz+epmiMD5U1O5qE70rTWC+q955pjDy76UGkZMux9aGmjR9+U8HgKL8W1NPZunffDa35pH39z137TPEq8Mg5N+jjNMFBEhxyTMkMOa5BTKUp+n5x/Js/i3Ut2pCLWGAugJVQA8wFfTpuwSXfPLRvf5f3Ztw5haZNvcVwBl3CwiEQFz3AkhN6GmIpAJHxanvXAYQlR4fMmouE63AUc/06C6sbvRdn9u0zV993s6j/lbgryfEI8VAHapSq7qsnmh7/ltxm5BVvFUsAuwqDfrGW+H0XfHrkSZx3/f+r7XWVvtWFCfW0dOn1smxDlEqjUfFdqdDSLmjHdNGSyuJz/5Oll38eyaif83XXc18xa/Ova8d2HP/uxwrRMA8hF9zRalbWJpMkHtKhKHUiXeIWAXWAsSfBdz8oXuo0ulJuqcX9rmXawnTSY18Ao58F3BLQcjVqOu2Gh2ZebDGPev+3gMX3lK+8eggPzh47MCc3TilB/OfwNU0H3ay8k1m3NVBz1rbWAPYbXs8vXYnk0mBiZmn8YL8ay+Q8khydp13ZdLpXQmQ8sjPprOnBFjIxOe7DjGRkzluKbvnBVa323Z7HaxxoFPpBJBtQLpwnDyv1Zpuu921aw2dZ5iXZxfn7he/+EVrOp7SFanGt9yHymsdwKBZO+qY+EswRc9s1/fzQa9n9ftt8kyekGKUAnGGbpak+XweFZ4HzVAZx5NiNpvrkAJXY4RpnN6mo97h0kpuDmq58gvb73bz9XXNmeWu+i2AC8BeWdfjoZtEMb8LyoSVxtEVZc8L3w9cL5B71TDvtFqWDpBYxfzuDbrE69s3NzfueDwlD9P85OQcC2Mu8MvNYAeUUu0iQTB1bO71s1nugGxp3EHfNZxmQBLwvW1L0SgjO5I3fnYtbdgumu12HobIHqVbzqf5YjEt8zymnhRWitb4JOc5URrlg5C4nlsPG7mcVoVhQ25ibZhsniSJNR7OeFdjq5JVxMOAtVz63gG3iIGQQopN6rBu+b6GjOqZ6jvJYmqH0kJoiA8LxcWKSoMwaEah/+iHSd/SRECl3CZWWHvxuyECdSkTqzz/uOsuv0GnzSRJDKAsYMOZFdaf+Y9A84ACqC5UkUC/Y1xXJsnlV2Xp6Leojnh0+6lAtboqWKjwsGKXBjDNr7fP7gDXAJ/5gf/x3dzzXfe3QF090yPd6znSZb4pXomL4qrCmDhvn1afig3LPzj1YupAOTHsWlJ6F9YEvXu3+lTPqnTM/W0elcXqu+Ku8lTdkzpdd3Nz31oCzDqzROnptyyTAqwUmeYB5OFRiitaTi/i6NUN8/K/xksl+lW55NHPsgC2IkyoeEz6Qu5XFwAa3THETPQlxQvRTiqwjmAneZrEuZ2FUIogN17/LJ2t0qjYhTFl6QFt7nUQrJzY63itIqRCsQvz23S0DMybO45fbm5tN19494swxtVFv7/iYYXXX3nli8kbbzyKsyyt0e98KJOm3WFg2sZlzDTyWNBVygZdMIWxYCIn0OmMdKKosFop2dO6Iw1UaoycBlUepWw0zpr5EKIaiIuB78XkpQau+hgTi3a7U9x/+KCxtbUjU29BZ0OJxA0UQwpoReQpWBmshL2VflQP6+lwfNMYXt84o9FwcX5+Zh0dHTYII023AFJ94LpG3419v5asrq7X7t/f87tdzPi1tWJ3Z7eBVQ+o3Cza/a5TC+oNiknerajRqIVZlgcAZnRyep7OppPGcDpxrs4usToX1jJJGghuvphFyzRN/DwraqQVow9lumtlDP2otqA/CeuoJ9SmFvnmqYZb6iAQhnQWuVoTZqO1MOmxr2DBtjw6UnPOQpNeeWk18pRe4VhLtGIAa9XwQpyVhYaJtBRAZ5tQxwJluTIAkquVGRpyIB0roevFdDvYgdJxNOia8RthocSlj8wYUtZAQUijaIJSY91aq0Z57KTR6NTbjbY7mg6Xk8kYbaPTjoS3UFvf9rB66s2m6ncl3tt7V/b40T/5jzU5p/FiDTusrn3VDzx9epjKrzdgIi+IyIyNzMAuKD95iejf1LtTD8O6F6fFpN/bWixnb35rnJx+h1yblmXjU0H48B8VGgPX4ROWU0PgYQQ1zZ1kmOS/3XGXHwGuZC5ZMbpF32W2y73q/v4+RKBpDme4udHxYBPLC/p/uyxaj2DGkutbmSmRTQfZdJFNKy6yq2/I8tm3azhDaFaN5wrEFD81DMsVWFVDGOgfKk7fDbiae1r2dujA3BNpFVZx3b5L2Lt3TToKbe71towQpSRrQEMl1RCNURQKS3wO1pi8rfvIi3xui/RIiUlByYW6rAqFFfDexQvGVOlKZ3IZ5UAa1b3gXOUTYCtdPbsLK0WC0gtb/EQvxlrRWnWFc4jbRtB73Y51//5D2dDWy1/4GRMGYgKAz07j6JVtAv9ruajxr/zV7X7oQ3SXb7assG3boTrcmA4HuNp943bEDjRDr9rou7aT1Ov1EUBG53Lb8/l0OpuNFmkadTF96MjpEECk42Z9cJRadofEwe9+lwamU7tT4tUxZEpHKzkSOmk/qNVk1g8/8KGPOL12v0/Hikej2fjp8XHz/OyiFUfxlIYX+GuS0y/sbIScAb7FACFHonQ8WEw6SZe8AgDhjN80oaVZkjGCkipPNL+yRweTM6usx3eVUxNaTRpc48wT1/ajdrfd29ra9T76dV873Nu/b3UazX6cptnTp09HT58e1ULf79Dj50EQzB4+3O/s7t6rRYvp6F/82I9nP/njP94fT4cIaTqUWU4Va1145PjupFVvtZqtZvMDH/zg5MMf+iig7Peur4fedDwexqmcAOV9zPCs2+mOYMw1gL+jNBC8+WI+78TLuOb63mgyGmdBUO8TRo7+h4vF3I+SpDu8HkWXN8NJsoxbgH0zjrNxmmr+3umhuVDGmjSkt+WlJnmRck2SOjVkvUO3mGHVij5rBUtI41GnZjxC7u4Ak2JEn/NRKJq81Ni7vCm2qFDaUv5bNO9RaDJS5s2Q/4tya4KRdIxMoUDLtmQAhk9bOh3eRVl4Q01KkqaWFdIrfeStCN/34lfXk/hT39Nsast5aSbvrq7PrEbrw38UtrrS71x+j/x9PHl88jiKdv4uxka+utqZdLvdRrvj7C9mr//7nXbd6vVXrNk8sk5OnlhYK4DJxo9GUe0z82gxKlE+iFFHQEm+kBmtdkF5O97IcV77oRde+ABMrrBeffVnyENmBbUP/bkshw9YhSblJcOa1J6AZxHvd/Pk4r1pevybgyC0sHQAJ8s6OzukXf3PUA1fpaERzxNbdK3BYABoa7WF+IRr1evPEveS9jDzSNSbvFBaU6pT6TRVL4vZS3+ucugkUL4FTk0d8ZIZryYeTe5VIKvnAneNX8v7IFLAvaBQ0xoV6GqFiMBUK0SqlRv6boBUS+/4Vx3sSw40cSnANkv49G418VeBvyY2lafUMNx2S8sQ5RZWR6nlZrLVgHdGPoS9Gq837yodvUuNaqrFxKvpICkVyiAAVhn4fpeOwuhdMoNYqnzYyKFO6iGfGs01iuEuTz5AbVm1Wog1u2adn8vh1xixdCwPsc/S2UkUvbpjIvlVvL7iwD0YfKRTFNkfooR9KokO5E/ob9pxRycLz62iCbv1MS1k5tsXNI5cka3RKScosSFy2Ie7diw7u6SyIhpAy8vAiOTcsoaoxZR37WVhNy5tqw6QegC6lnY509LV0i63Rv2fV2dOepuuG2R+rXEOI2sAOqt5Xk7otEPAQH4uWrC+K89xYEXE62ROmZdaSkjTBKRrfD5fIahyAQuAKB15+st1UC5sSt7gZE5nWq4lMLmgnJrMWuUduWYdQU0h0evNzY2Nyw9/+GuSD3/4A+voFPv0eHz+5PjIv766Xp/PpvPRzfA6rNe6tUa9t7G2dr29uTkHTddOT8+C119/5fzllz8v4SEdQwGUTtMunRXo4KjbHUiRrGDvN8OwpiWJaVbEGwCtFQS18yRJgyRerGF7z8NG69qznR4A2a3VmtdB4M0BkHWUpt9f2Tjf2tyx+73eBvUWNxrNy6Beay7Gs5VrEPzs5Hx8eX2zirDC/LMLFF8aJcsNnToD2zzHegE0c21xl3tS6qrQ7s8OVXQF6xRzXqfzANTykKiBSrPMTT67qeO8RUVq5dCQ36bU7ypdnLZUnRr3BYQVSbcu4N+awNa6ckDIApS1U1Ouav0r2iSC5K+bUYHcPQfVkBl7ncSiMneugkatXa/X+vWwJUIwXaaL1SRKTDppEuW9Xn+t3lh+cDp+/dcvo4f/YRTN1nu9zrTV7g5d5/LXFvnot9J+ZEWzAp45DOFmeG7VGx/47ulkKt80yzSXW2HIBAoK5XGDvpz1V9Z6SfSF79O6ajFGuZeCEf9T21n/n4irQT1VBwyX8tqo73aTsl7ahZ1k6em3ldb4Wz1XG1J8qxZ2LKwA6+rqCNCoADIMPUBM28Sl14FJ6THLPm82n/tvAGDUlPFNg2y6kvsJ8o/MuIM4evxdRRl1KtDSnO0dsGqyTq51NFSg3ZXaih4Sf8RzpSnDiwYxp7NrAg+wV51oxYgBOK0mEZAqLGIBYFbe+wirTTVSDOI4xGLiNUCqzS7vAHvS1jMNkQR+YYA7EBsmneViYiyPPNeYuzYU3aVT3SuMyb9yZ5SKAPsuHYXV+m0pmcqvicmDKVFqeVg1jUbfKIYkRvead6vyCPDNSfnkUatW7hRFpayUroZ0Qmsx//QHuPkcn1+V6ysG3GtrH2tlhf+dCAzmQjqCHV+Wtkfnkr9p+xQghLW278GGPCrxiH5Lh3LQTPaCiuO5GFuwhua6RM2N7MLZIlqYQXaMNQzIz+9Z5Y2Y8BH6rmnbHZ57sDB5UzNbsbUU7JRaAyAcwkIhbHnr00SSdY90Zpg61QYcs6W6JJ18VJTZtm3OQHSOyBu179yj8dVCx8TfokE2iVtsj3S0Oqbo8jmBYdMzCtLRULh2uGnyVOUB2B25X3UHgReuYOpd3N+7N3n/Bz+4/dxzz4YwheNaLdBRXPdOT8/j07Ojk/Fo0obxbWD23dzf27m+//CZjVojbB+8+ejktddejm9uLu5hiFizxfiIMOoh1DGg5VjnZeGswBfk1/qcjEwLx6E8AlD7CHuOoPY9jJzYlUc7+Ye27A3CX9tBeAP129BvKIATR2ck2t5Or98vt7e3j1bXt+p793a37t+/D5i4F5//wssrdKCBHDTNp+NZXOQ7ZVL4iyg+yjKNuVv3sKWWWVqepnnayamrJE6ullE8jKPlJvXYIu/HCTDE93t8wHL7CPCsU4fbWKYjIOOSnwXIMGVkpsxoS9LRpK9Nu8vJlLwc2mbVBs/FIlH6NsAvVl3YW+RRbPIYPQTYuzvtdj+/t73/JMqjzmg43ri+vJ5gbQBi5RpEAZmTszGUSkHbUVDq4MgNdPyss0N9zqM0PoPu91F6q7W6f9moNcYrK2uD4c2n/niajhuaSJTTv27n/X9xES2OJ5NZk3Ju5mWh/FwRDzLjdtrt1jGgXsxmn/sLjrv6Ty27/i8RecLMnkHoIAMWskk7WjoRH8Xs2trhsqWhHQDm6Xz2ib/iB1r1WcDqtAtS46wtA5zazeg4zdfgQAPXjtZS7VY0hiFAmi+sevN9f9QqkmcoH3IsZ2nGbzjt6ZzMZy/9+Qp0KyAS8FW7KwXCug8M0Br2CnBpvbaOH9UWd7PlXeufBcK3uyCrzS4CXQG4wFGAd+c+ViOZAlYpFb6ZnY13G3AE9gJWhRXQauWqxpGlGHIrrHUsOecyeTJA3rQWy5m1XE5Iv2LCFZAKhG8VkEmnKg+BjNJROhBIvt9u9CGsAWF1Z4EGYSkGbyfmzMz9vees84tj6/LiyOoPto3nxSiamO3xiBLxoDyMDxbeUdxcyoeY+3Lxyi634NVX/voKAHdpd/u/4Y+SXW1rWlDgpzBXrendBBBhVpjSdkknaLctp/HELoOUDnMfRp1bVuuJ7fowR1dgKdZ8Rj3TyS2YVy7vcPPCSfatPKZDTR6XdkrrRPuWszbF+jsWOPIOwCrvcDA8G5DSUr3SrbYvm23SdgpwP7FcTGq5Yy3z69Jyz2EUW4SBEVna9bjAst4HIDR7+Jj3kDiH8likU5KO/H2L8RWnBR3SsbNdTEdJw2PxE6594tLWskPLkaMHW2Bz2et3L+7t7G7T2L0XX3jx8IUXnsEmdvavr2/sq6vh49Pz03B4db03ArnrreaJNrc0G631re3NkwfPPhwtJqO9l77whdonP/m/Pjm9OMOiTO5nWawx06eODjcwAC5Pf8b50zbWSpfvT+nsYrH3EUCybz+h/nUU1h7lGgEMJwITTJhVYP2EuCbEtVcBBPWE7R344X3P8xbd3uBpu9nptdqd7UazcVGrta4arfZOPay16TyHaZImtVptX2c5+rXakyzOG3ES7caA9dXV9dnNzdX6bL5c4f54jlmRFflenmUBn8e0rSZN92HqOpXoKZaOmKBYNVZYca22os5bRZkfAsyAfUpb0ksKbU3X5pRULmK1tvuMsm8CZAPKiMx4c6yOvU5v4HW73Sf7+896NNlvubh49OHh8AzF6R7Fydr/MJlMzwv5C9fWesmMg8yYuQ5HHh+hZM4h7ahdJNrxeg2IU/5gIwz9Qa1Wf7q5vnN9cvYv/kudHDOdyicWtYrOaDdf/Auw4APtnkzzYj2N4zM69BBh3EVWkBmzZV8TqfvUAchRHpJGB7mXA6sr2uLScbw18PXbinK863n5dljrAw6ZNRydAtTqtM1FUH/hh4pyOSHPq445/CE9py3HsNqP1MPo/5gkQ0BtSZ4ErNVWdDFX31//F1k22snz2bMCOAGMHEPdgZZir4DUt+QcSgtl5PZVYQWseiYQdj3CYjQZ7310IuOzxEzQKuyd3xEx4Tu/I3RdgbthwgrLNwP28qPSIJxWqehdMexbNkuBjD8TBLnyUeIC3vL7VYGlhngq3ylaaStFIbDXuyqP0pGiqKwPseRGvW/AOo6n/NUQD0y50Lp2KZW7siuPakt5QdC0TGrGvHv9TStLZtbl1QnPQ7OWvLKetNiiskyq3ZayVKSsNJk8u0niE1lSX/HrVwzcncE3/kWN7vD1wLazJh0NwNMOyBSGl2wB5hKsw9JpTy27JkdEflm2HpV2zeP3+zBGtcATBHgV3biFntdWZ3pCtgfmtmhQ+R3J+P6wtJeo8sYB4qftvgARbNty5BND/kBWYI5PACzF94DmEgjLYRAgXNxHyCYAtlyOws5vHQZpVxvxUAmSjgOaS2D/ECWi02gfI5fa3LFLnJelJT8qdC5bY+C5PP0JcB4SF8nI0ZJLOqVxMkUHedpsNtdc398c9FaPn3n2wfDB3sP9WqNWD4LawTxalJfnlw+vLq+jxWL6JE3z7mIZ3VtbHVysr6+fDwaDnZWVXn9jc+XJ9dVw+ZnPfOrBa69+no57czCbj2t5kuyT9hhWe0SeNkh/HSg4Mp7+BAilWdd8oPYhd9S5hpbkmMi+9fQnd6vlBeVFYRZdwkvRxdTnA5kP3D9yfbeBNbPvOs6w2WwdN5vtzXqtuVZvNJ/2Or1Jq9W5v7K2Fmzv7B70un0tZ3yQp/ni7PL8yeM3Dwej2Wg7mszPLm+uL2fz2S6svFNk+eO0yJMyyx6SiNajH5C3Jkp1r8gzQDg/obNu5kW+ipZ6SoAZHWc/z80mlFsnU/l92lZrueVHRQoVy8s+LewSsHd2K/8m7uNarZHVgtqDMAzUKx/D/FtJnO7C+K/pYqd2IcVdIDPuoZEZx75P+bEG5WRKitvdJ94pcnbkmKGvclMMtdms33Ra3b1mp1G/OPvx3xGE7qDX3QTctOLjCjDSBFfNms9urJXVj/2uZTx8MVqkfpLkT7ExFnweEC8kvjxwPS/wXXvfspNiOvn0/zWstYKVwableRkhcrPVPIXfDG9OrUiToWUIG+n+P2yr/hPkUYobgnDnZKrUNnyNYz/J0tf//GCw62pIZjTS7nhoivEHIiC9A9YKhLUbUM8EONWpM7bl+XAsyY6lnZcCdzmO0ngyICUmbwmEtT1AwCrAo9eKdQKwxpkVTLxKR+/egj3A/JaTKZpPeaqcTGm4Q5tqjT8QE7YCe0CY3wwTRjF4cmlkwlYArnQEwnpuNhABngJdjZm7AmHCyHOhlkZqusmc9Um9dnvrAHHbGo8urMmE9jJDSzq2TXnSuxqKkRUgQBaTl/Wh3ZWVYpAPk1zpaGhGeXxnebiXtVEpGd371mL+qjwLvsnnK3r9ioC72fw1G37o/buAloY9HpDrOUQX1imTL9+GIJ1aVgy4pnuO3WkT5qC0O7Cn2sOgVstCv3GgjoaA7edZeYXwA8L5loZYQN3DvJBb1/QB5pNHhTyik/vUFqDsogScQ4CfDiWPggJh65rS7CPA1Lz7SHPCNDQgXKZ26R1QizqVRWCPoMutqwF7mL1Fx7Vvwd5xYZJvYuIiCRblsceEBezLW7Avj1FMMO5cPqEbVN4jkSfeJx2zffCg9PyuA4CEoXfZaXXOwmZzpxbW+41G60nge8soSh4kSWLHcfYoipa1JDMOnUZpZh35nrsO0GzQn49Bg+H2zub+5uY6BNc7yKCkmGcPRzc30c3N2eOrq/PecDi5t5yOzsn2heO59xaLWQ8gQuFkEQCIUnHB95I616odB0AvtaPw+C2wtwD70h1RPkALsLdVHvEnlJe2btty8OT2qecdzw/OWu3W5fbW7u76xlZne2Pn8bvf8554ZbX3MEVWj4/ODp4+OWpcXF3tj8fD4Xg8kR/rzTwv1rI8P8yTVEdy3ffDIHBt9xEdCZ1gP6A+5/STwzRPBmkayVf4WZqlV4v5ZHe5mLWLPD3IsgSZkTdF7RwxDsSalEW+wrGeCmRGzp/k6c96SpkBWxuZKTQkd0C51PseYPlPaVwdKrFCX9MwHNaTZEaKG+VhHJP5OrCBdGxkxr2VGWuX+K5QaFiDznYQBIN+t3d47979y7PTf/m3dACuPMmhkK3BQCNyqXWBWa2DBuS4CJZvjcckAwCILUfRiI4NQGCY0UY3eTYeBGHDDHsA4AaItL3c82ombBTJCVIA2Gz+N1Fi/VSe5TqZSNYhsllgDXoaJqQtsZ5KG9n096Lloz/YbHq1kHjTzEWhjCy5Y4W0UAQBXMRH4Fix24pxK08twohFLy36J+XZtmohzJTwGEhWkljWDeVJEzHlW7DXNnbg8ucH4TvGfQfCAjgxYQG4GLfA/tZzoWHcevcO7AWOUiptFElICmL6SKZFPWaKV9777tKhPACr4tUGHbtc8p5NnfXNqo9oqWb2LAxaq9up01bE0uwRj20dnxxYs6mMdQ0XgT63IGzAnzqR/5ZqyEd5Il1A3HmL2Ut5gUaEVd6k+GSpmBOEtK+vmFJXox8gr3+ayL6i168IuHX1Bh/9Lywr0LbzJ4BtAxgzjJuOc1raGWCXrzhW+rQ0h8o2AKma5/v1g253BXySSR7OlsvF06ubEeF8gaOGPWBPOewJxp1ndKgExp09gAzcdlynRUdVh6LjOgJhDXtoYouOWc5QHAARHbfM6LiiFx7syZkS9ghGqnF3THKHjluqxeSik1ZyHvOXn2CoJAh7v2Xc8pN85+kvM+lUjFstKhej2lxh3LoK7PfpSGPHdY/lR8R1PUDYO/GcYARb27Ndpw6LfJzESZmmxf0MSSBuHWIAe9LpPc4lzFFHXG1Tpl4tDA5h3st+t/9g9/6utbOz9Xhl0A1n0/F+msXj9Y3N489/7tPrX3z9jbU4Wh4nUQxeDveTNAoBxceUCcFJAcdiicgfBr58WrjbMKKLOEkuizTfIT15obtl3PZ9BEJFoo7tOsC457ruKPSDk2a7uUGbrbbb/aN2tzvttft79UYrXMyWB9No5sTz5D5Ww2I6nTxdxkmfdtvKs+K81WhqeOVes1FvN5r1J+12K+30uvcbjXre7668muRJazmbPFws5uNroHA0Gm6MJuPV+WL6dDwazlBG+/RwP0cOcq3tl0VhGHfxFNoqMxSZseTpD5mxdilHyzJeJ82umgfUOTJjPbbdQqfMYD1pqEzDK84mZYRxm6EyjSMAhlpo7+mwCgiCtQ9zv5UZ+bixaUv3lPbEAmnvdrv9xnTy2d8Shu7u1vYDAC40jLvZ6lmrK5tmS/j1zYUlr3m1sGldXR3D8EZWitGQJdoyLncmqAM6OQoLk3sM2MjBf537uZXE86jTefd/sYxTse4n1ZAcxMQudVjxoSPZfMutqwfj9gzjtuzWq4vZJ/9qGAwsLCKY/xVxCxR9w5gNOBrAk+8NeU2Qv+w75rhEgQTW6tqO1WpqrDcG6FatQX/TmlGexwevY/UtjT+QTC5eAWoBp0SmYsZi3Br2kI+PaojkLcatYYc7xm0AnBTvwJ7mrPL0TqUisK+GV2hLS8NF2qSUZRPqh9cK8l9KoWg8WT5XqnQEtn6gw4C1dFDDHMpDw5pOtUV/aNXqHRTSFiCuCccUJQm4Z7C3p69Z0/EN71eTrGLVUnRmuMiCmWjewIC70lV5VHbqSCkaK+AdcwMGGjTJqnpI53H0SD5pMz5fsUvp/oquXu+r/1RpN+LAC3cxIxYYf8eOVfbpcOtZkWhFwJBG23asCErRfGq7jZQK2Gs02vna+urTN9541EBwdugkQ9j3BWxXE4ByOH9CLcwRgl1tpYYVHpa23LrmuzT+jE52Qvb7VNi6XRakYw8LA35aUpXKZzSMu9wDgGlmFybmtDB7NSasw2YvUSSAt92juuXRDQphhl7oo84h4KYBsF1qno6bnZI3wLpcg+mdU2MjpEbjq5oaf8o9QKfjrhzNqBzxvU05tnjnmtiuCuPaVEsOSYdKsOVREBsfAi2mD5WQq1l7Sp2d5qWjialVIjyz3GICgO4EngsmeE/r9UZ5//79vXo9iDv93tEz9/c721vbm412eDUe3lxfXJzrRJcObP5ovpzF15eXOmigvP/wofxa17Ik2pnOp5PT47Ozk7PjVdpnJYqiU0B+Wmb5vbzMA0DgKZYSdrxYphuBYseuG3SDWrABo7xqNlvXQRBuWY7fBvCOkiRNsJR24zgtozh5yt8a7b/jOc44DMNzwq+F9RoMtX+yt7c3w3rY3drazf/+//iDfzIIHDrPBoz00vrwR37b7z56+mjrZjhan05GGlq5mc/G28tl3Iyi+VEULVLYO21Jb1HbInBqa8kWv11Qm5XMlLa8TIIKjpStZ7u2GLZsYXn6m1fPLfnLkedCrcy5lRkN0HrIjIbKULC2i8zQlrbXLAsXmbFvaNNLwHHdD9xeo944aXa6y631je3z85/+E0kysxr1urW2do9OnFiLxdBqt1coXwfwhnGPLgFE+dDyzGEImtAUG88Udj6Z9fpf9WdhnLtpmulMy6ski3U+aZe8HdOEmp3T0XjocikZHZTsiNpPsQ4lmys8WiXPZzDOi8Xi8yJS5Adk73Sxites84sz0rkERKQoKsAzE3UAnk64MUBDg2oCMPA8K6zbVr83sLa27xsnU6enj1E6Ui4aDrpB6YzJDl3xFux1VQCuCc27Scm7SUpNAAJwMNTKCSOMm7LTa27BUXmCNZvhCAGehj202uNtcFQ6uhc7DwLVI1KgQ/8LqkSKIddEI+kK7PUu8dKmlH3F7Hi07Yi2aFPvpcm/2qte71qt9oD0UysIHavVWgOkXev8/Il1dXllwFzKBhuJ3yvGrYngavWKJn5dU4cqiPIvhaGJVQ27qC6qIROBvUten/zvsGr+3zz8il2/YuDu9j7816k8AK521gjbtVqjsVEUxSSJkusoiQdWkXRLc0DA9cK2tBIkgIjWTj0Xi9n2tuI4Xpa2d46u1tpXObbXqSYTOhydUROAGm7JcjrblgVFpDoxjbMG4XjuaBmcNilorLMDgJ/Ts5ewky3a1iW+E0g0HVen5JgDWbVUTo55YOcF6biT0vE2AFtawj0lD7LjdCgDHVceBo2HNnkcHCPYWBHGu2CbuM5IX2t/iFcirw4kr20e7M+e88sl8cFu5Q5Urk0t7FRLBxFIZVMejUbYW3RFWlfpyI+IlkwWOg1dTqdIpyCd4gwgienvWw7EHj542mjUgk67vVFrNmfdduOq1+v3YeU9mOyV63mzy4vzjZ2dnaC/sno66DVtP3S3ssSOLy6gs6dn7eVisjqBflyPbkaz4XDtenjTXETLszzFBsjyLdIib94pWQzRYpuY9dMsszRp1qecPRTRpY2NSN4387T0syw/BZDIm7MFh4r8oHbe67batXpjtT8Y3Nzb2Ryvr22ut7udhu0UZ77rJWmWbOVxUkzns5OLy9MmzHojjqPJbDG5no7HAxRAN44XF1mSL0h/KytS7Xw9LfNEE5qb6jFwvHO1OQANa9YyzXxMnpAJswZcq5S0b13tg0jolBxLS+54btZ/39CuyEyBzMhzpHqcfHQbmdG5lVpCyLvugrZAZlwjM+T92vdrk3qjvlFDIzUazbNOq1nMF09/K8D4a+SLW7t95Ot5Gc0AisXE9Rpnnc6zPypZxPIBMa3tlHKkMUozifwkSzfljwVSgMxojFrLTs35njPkeB3rUwSB/GtTcbEFYIiIaNK/iWwgM/JC6ctJ2GqeTT6QxCffoU5dq/fNyeyuqwlDDdHkVhTPLe2TMrt91dCArABGZzciO4BBjPJZsx48eA7F07JOTw4AVHF9DzA7tS4vT2Dtih0g5V3qj/JKpPmmVSf8LtYs1inQM+vDxU14pnvD7AEyAZpA0gAcgGcOaIDVCHQF/Absee8uLOU3YamTCgwd3tXYuiZOYfqyHqp3tark7dUrAlLt7xPYa3iqercKmyZzoyzCEGXla/KUevAcq91Zp/0cM+E5Gk2t0VjutwUH1RJCAXOVDj3BlB3mZupCAK7nSCbllaLSGLfKk+fjp2lyusfDr9j1KwLu3uAjf8kul+eW08FqrQG6Ia3nAnDYQMYLXU4nyeeFlSCMFyHEBrAMsfkCOo18ekTXZYmNaQU892VvoMotbayRSoaplxpKWHGc3Cnz/NpytI08Jx3VlJ4b50Ey9bXhBaZVaqmfxgAF/rIttexPq+5h2dq0ow1AFi1GOk6h8WBaX+5HnQSGuQJwE791hWAA9igRrRcvtBFHE15aWy4Pb1qPrBUMck7iilHTZ5xVOqbSuea77E55tJPnmwnmVo+mbAC7YvopprvGiKi9krLn8nFBXWjykHQKW6soTDqAINKsYRnj1AX2zhuAjes4qe04N4Hny+FRHzY+Cev1abvZ7NcaYd13/Ru/FqTdTkeuQbVB5HoZR36RZoM4SxfLRTRazGcd2HlrNpuP6C5L+vAKitErkuwaUkaHUL3ZmOTFTVGUKEkt1bQmmiykrnvkQwtkb2zLzcif3NYWMLVrGDbEvDYgL4tOpzNutjttuk+Lcg7R1iggLUPLPRjb1Ww2dtJltAJYJ5jyN3meNbGuOqQ3AeDmFJa2zENY4k1h54AwylkWuVVc20UelnnWB9A1N4HM6OR+ZMF4Ocy175621G5b+5r0adOC8knR2mLoyIwOKUDp21oG4Iipy4nMNW1Z8JywZos8hEAyYw5OmJP/CVZER6ugQr9+U2+2EpToiktDhX54+uTwf/3DG5sf+nsRWjCKZmNISyvL0jZ1OAZgpIAGWZ4HaYEcg9TkF6ZsdrWQjpnxA7Sp36KUkteGpVvZlBdKeRSkFeR3Gy2JEkf+vCj0B1iLl1+bJsP/k9YcUz1EJ9mqNrJQJoBL0aCLxWgpuEBYzhArcIFrwHgFPAS1/LBp+YBWGFJB3b61srpuXZyfWZdXx4CrGKgDcIutVxtxFL+JhxTNCg8lI8A2k3oyJquNKwJWrBeTB/7HvYYvZKqSRworwMvMuDUgDVhrDbkYtN6t2LuYvfJLjzTxSjGofEpHxrGYsRSDhkxcmDxNjexr464yl5Nn+ox5F0P87bKbdJR/8uTJoZZAOUYpuGbIiqqAMsZmaKgQZTQ+2m437ZBvAb8uExeFV56VYAXgWi+uulCHCqzl4vOy9kUgviLXLwu4+/1vkCn9O61igUJOYYYN5CmYlmVd7LZFBasEAFxRp5IRyhGMIoFdui2zm7cMp1QaJZoQ1jhomlFYall2kbMABPV+S2BC9czoT/TljHS0MDmd0aCqdXm7o6WNDaVNL7xfEI9aUWxVhAvwtLTG2CUdqU3YsGHXsm1sOb+q0oF2E0h54hWdSipf4VpRoBawYTZy1aqt1o6YPulYM4Akg28QFsPBEUi78rLd5katSToU1LHrMLAF7CL2PL+F9vcw3abaLEHzakglB7CmcUqHTpMm/TnK8nQJOlGePISNzVzbzSi8TmLRpTyRV7vlunaC9M8Dz63LsxzAMieNpBb4LVHmDKaMbFlFXrSjeZTNptNZLiDU7A62cVV3TjNHi5qyY4LQsTWlbtKh8tTTtCmGOtK6LafOb2J/tKWVUlYpM43vTx3bsz3PacPwsl6/O2u3u2FYDxtEuYwWC23lF6v3p9Pr2Ww2RWFrt6NGsqyp+gjgRhuUMX9vZQYgM6weO9byWwJH1/entVrdQWG1XN+VC9oZdRfO59MG7Fxb80kna+V5orac0ZRUm9KRJ+gCmdGQiSkP5ZbNTlsaCwhmi8xQL5oddPhNs3i0JTKD5QWHnNuYiEhIvdVoLxrNXtxqN1s1ALHWbFyPhwfvnsyuvrrMy6Xjrv6DKJr7UbxsxuA3ZjWKP9c2/0o2EWIyA/0jJYE06RVWcSub1Otbsqklku+QTceZapgDYGrUwsU3+n76DRrDFfCIKWup4GIRW7OZDhkAlLmvRoiAJANw1RI1resWmOg9gaPGt7UOWc9NWLIhtqmwYS2wEuMClpzDdnQQggDbvAtqCFR5wkfpcOneDHtomIN0eGaAled3YSuw5GU4DvJvwN7EVYjR0mpKB1AVC9fz6iFpKhO3bBa5MXEobgmQAXcYOPJvGHMQiGHXya/8i8SWPCNq4bHqSHWh/Fefu/zrO2kb8Cdm1RM9QTxMSgU8UFvxbpVnIJ5QKCSVx7yr7CleZbeKV+VXnALtqr7v6liHTnz2KwLg1My/+tUbfPP3kzlygiUpH8yYDIAxJfbplD6l0CSPlv2p48UgqHYiwpbNiS/yxukTVhU/5r5J5w81gUg4F3bh+ogOWKex6bygcwZ0aApOixYpsi1KIedQam2tuy59vcdv8vgm1Ufn02EDekcHFYh4SzVqEhHbBdO5SkdSxPtmDFy+MCQZVLb8g4O45J17OQpSGQyiw3z1XeOgriRQ8RGvGscJHAcLgjw7lg9fl9M2N2u12qkXuKLGbqvVTLkvajVEK6hZ9MaEzuDQIakn9egM6Enc6+trfz6fp7FOQ4hiP0pShzoQ+yUdVLfJKz0MZEEWKLtRSJm+08HJp57J2iioNwmVzs4RIBU+t2KulF3DOvK1YgCD+FQvxsmXlI76D+mUsE89l41ekI7qyXjVU70pPqVL/ViUnVL7QYICMXXMbc73DNDykixy02WinZwmT8qCaUsKYNKhYLadpfxfYwGewI20lU+TTum6CbGXYT0I5DhsdXUt2djYdPr9nr9//92jN17/yWfnc/vp6699oZ5kSTpbTIvlfKJ4iV/tJTmQzFBvJs8ldSSZ0TP7HeVBRsg4zwjrkF4jAagdTAi/2ezkvd4gm4yffP1icfkb/KBim0CplQAIy4WGRSKr1//g9w2HV16cRmmWRNSv/PMQQLJphtIq2azquMrTbT3SN0w+VG7ouNAQ1Yz9jjIuwrAdBEH6Qj1Mfmu317c6nR717VvT6ZR0E/7OrIuLCytO6CIwQ3DHALLBO4GHSZDWN8AqGefW1IuASOAuoOHegJKe3QKn+ehtPVdY3VZhq2e6zK9cutf7esZf0jEZ0CUA1m/mXQ0pKJziU5r80148xXMbnobiuwDv50tH7+q7PndpAqdodw0NqV70nsqmPmN2qcYR9SKwvXv3No/m/bt4lQfd36V590z3uqpnRlEYJaL8C/yrJ9Wzd5bvVqmYsnNnktH/kJn40b+PUv+/65df7lXF+q9w9Qbf9CO8NpUPUMvBBEHSVQnCNZkEWoxQ/UU0zTNMEfnN4S9EmntNFiisOokWO2jiQvceourTT30bKdX7ZYbMozkRfY2RSSLVGXPC0jBEb8Df7JnRd1UOIs8FSbwNSx5NherQbjWmnhtwJqT8FMEI3sq/arh6VnXg2/u34lYyb3+vnrkYj+YvdaFTP/xye3vP2t/dtT2Vga7rixpjasXxvNRsu8ISvQSs1MQJZrYd1JQP4oI90Rnlda5cLNQhp/KcZ43H0zKhUy6XMbaHykN3r+rA/FeV8bY7UCAjPoIkc69d4irf7b0axZS9+v72M5X9nfd3z4mrSqhKx9TT289UKbd/5bC0uiePIBAiovoX01FY1X9q8l/lSXlWW+rd23SqSn7ru/JC9XEfqL5sAdaDB+8qHz58aL35xo/9buLZQcFb8/lCp5+fNprP/s3J5EYbT+xooXFU0BjZofOSrmRJclDlWemYvCBfGh5SnXZaHQtmbzdaLbVL2Wr1rG675yTp2UfSdPJt7baW6Wn5nLzCLa3pfG7cr87mMytL3E83mw/+/gwQxwpA/hJsCikppak6uC2r5NjU48+u87t6FUdQ+zjW9uZeWpRPf3AwWLcG/YGF+qOcC2tKmhB6FMbSWqAwBErKE3apAT2N51Y1Sny3Xfyt+yoZwcrbz27/X90LcN56ubp0/87vekPx3IW7u8xvv8B3XW/d3/5VNPprJFfBuNMP/F6IpRumfnfdvfzzX8qz54MhJg6FLWDcmiC8A967i2eq+rs8mcv0nOqrue6+K56qPiSWVb0gM9Krsixun1cqTfJ8B9zV+9V75uvtu1V5ovjJ7yRj/7W5+WVe78ztL3n1eh//gwjYAEHUUjvMTS17NWfiSQ4jy1mFcfk6zQVqbCW5Nr9YKYwywexLMpg3YXXYTMC7EmrNIvj0cT9yvNCH3QSNRiOBvelIJ8zgmYegLjPj7Fjb0pWchkbk3MjD/CQd25MXPtKhx5kZ+CKv14N6sxnas/nVMprrFK2EdxWJvMtrzNjW+DTMx4N9OpinWrSioQNiNx4GxSRd7kmn1AxEKe9u8qgm09qr0nHpI64c2NuD3sry2Wefce4/fLbWbraV2Vhe9a4uzoOrm5t4MptksLJavIg1fEY9EYvtwb39otPpRCgqr9NphSsr6+m9e7tJyIXMesPhJHrz4HFxfHpeG1UADl4sHPIkk1rjyzHtIfUv5k3ZSrE1nskzngYM+aW619gt9w71ZoVV2QvKflseU3b5MFVYgYnuC7FA7s1hFj9POsqD0rHVHpJV7g1u8G5OOiXpiFmDlphjRmZsObaQtaS21Evm/rY8mFN2SR3fpoO2Jy+U0al7jm/7frhsNlv2vXsPal/9a37N8tUv/H9/sFarm9l/ecOTM/16Y+cflk7/U0mULtEagHZan80mcle77Pf72kkZep6dTqfjZLmcw8odf319TbtMc8wDrWPHArJmK/215c3w0cc9tO5sevwd9XrTgnUbQFzoFJkoMwx7LpAGRPuDX/s90+l1PUniKE1jT0NSiCHlyShPRtlT6jilrOCwraFDKV3THrd17FDHbkzz6GQ3ZNOLVwfbkyh+/a8I1DIITCFlQbpZHv54kY+/Tu2kj8CC7AMXtJv5TeAgkBCD1MVznlRmvcBHz6Vgq3dNXowZL+Z9+6655695DkQIWN96JsjgY+71Vc/0RfcK+453DSDreQVoeqa3q3R+bljHjB3f5on8YjgSFoPE/Kawum7fNWWtwlbf9RssHQHVN8VrhimUN5Pn23RMusqTHuhW797mw1x335X2HfBWdVx9l1JsmvdMffNbNdSjsG+/p3jUKe7q1NS38odhFy21leJXdn3ZEfR6H/sdyNn7yNiUzKhDdhE+FFw+onIVT9e2e6nl+FNYM8Jot2AAGo9eWkXcgW3TIeMxHR3hDXk3LSynPsZqxdT2OwjP0vPDWSMMWq7r1bMim2D60feibp5qokle58SNlI6GKIIJWAIABBqb1PLAJSa7vPcFq6uD0cOHD8qd3c3eG198KX/z9c+PZ7MR6SfkQ9PqWkjqt+ggApspYE3NO+RJOORpMpLWs7vEKaCXI6MGNa7WIh0z3q38ot69cbvZLHc27/Xu7e3l9x/cHz//3AshYNF+6aXPL95448350dFhm84dZnkq728AnvF1QhKOVpB4zWa902g0Y8Bh+vDhM42HzzzbvH//4TSax/F4OumcnV56hyfH4y+++gYMK+rKz2yWpBPyBiAY3yNa4UGZ5HNEQFzqHMUMNOyKlSPIqnP1CJ21SHk07i8HVWbySzsD9VtHYYhnREMibVp5owMRbDk9Ik7NGWi1jJZN6pBa/WYRrxk66Ul2+Uf7yENiqbMWqaNyxns61Jl0CvIrEDeTiFDKYsTvgkkd8UXdy1mUxs8LjbHrdB+UAeUxykLtHhRhvd7tdQZFu92b9Hrr/ubmVv3xwT/9Hq2B7vef/ftXV+f7tfr+fzcaTcDpuAsUIzP2mOpy2iB2q9VMgjCYQk3lqLVFS89urj/xp8VmAz8AhMcwWp0UHhgGvZhrXTVWk+NbCSC9tfPhH7o4O/iA5+19OknmUvhplqbdJEltvozTrHCyXJ4kNTOW6WxPZFMn1yTIjEA7oY4T6qcYI4M0ha1JXnq1nJFpEtRpUb/IcKgJ0zZdKywsd4KBmRW203VgeYVdUOceZCJfi6KX/6CASQBXjfdWQwvVCCBNaEZgiMnoQTHxu4lAjUHfTZxJLG498vGv8vRHaBOWf4rXAJGxFE1aVViBmJa6a7JTFjVJUU+Ko8rTO9IxYTXWTZcy7yp7d3lEJBSLSRdZNencrnghbAW0FZBWE4rVuwJGk0eB523Z78qjMBr1EmBqqWGVfwGr0qniksKqvqs8SkPAqvJowrEqewXoeld5rEBZcdbC9R+Ik+gHDOMWKL8Vl8IKLpTHqs71XHlU2sofYm51u/cfnp9/8sAE/BVc5PCXvra2vrqxjNt/jOxPyahWddTRhpc0G0whWwcIAePs0rY7IZ1+lYpHcOV+1eqZCSK7uEZol2AeYVMNIFxYTgi2BGtUdkzBrzBBNZCnheoCzmmapjr8Nsyy7NLEX+oQWnq7Y19AWuqlXVuBMU9dgNb1gz5g34KpXzmOF9dqwRrA7Tz//LsuxPRee+3za6+88jPL0ej8uiiW5CfrWeQPy4BO5a4KnOhEWsIHM/XWUVDwOEeOiOoANek4KAkBiA6/tVv8vXQ9L6mFjfVut2N/6ENfc/Gxb/hGL07jtcePny7efPOLN6enZ53r4VV3PBwOYWoaJ1lFiGBT5UU1/i6PiBrLKa+CQJNO4QCyNWm12uN+fzCohc1GnKRXWMHJbLpYn06X1ngyvszTwkdciEuH0soPjBSBXIcavx0LRJVnOgYopzzktrTWEcQE8bziryYYtFFpTFnlOnSAADTQoDzTDlPjxZEmLC/4jvTJQ58A2x5qPbfrOh0shmvSX9Ip1qR4sjy7QLk6yK9Ozo+Rh2vSapKvPuBMOjrbE5nRpKOlZZJZRny0payA4pJn1L08/WliOddKoR4IBWgX14BjRIfShinYun8B83bqzfaaFF2ns3IVJXE7S/LeYhGPUGhTaPQqdlxoF9YlzFnakfI4heMU3JdhXharWHLTRq0xIr1enhfo3cbV9vb+8ObmaitO57VGULuANEiJrZZ5Hi2T+DpdxO3cynu24w5hKvMyL1fQWCFp6HT5Is/KdfP/0r6iXWuUHZmRp78cmcn6lL0JIFzbdoKsF+QptxuN2uVyGXnIBXIQmLYkyx3kEeUmt7T2HNDVGu1Q8mY52gVrU8eOHLLfRMvP/8VqJYcmGOXsieYSiElvIF+VBz4BRmQASUvXBB5vryYBeBRW4GI4gEBLnERgLz6joRfeFRjqXcIasCQdAZVWX5h0zFy9gFX3mtgkrIaGyJPA3ACtAPo2HQGZwtI2fN5OR3k3btINUAqEiZd0qhWUSkdgeLciRMpKZRdgV+WpAFyAreWAUkhVnqh7E4/SqQD8TtGJCasfKl5ZH1J8AmjdC3TvQFi3iVUP+n+4cP1GEk1+qKjO9uCZyl7VcfWuQLpSDHRB7qUYFG+l+Jbx4/+tlSf/H374FV9fBnD/Nrfbv/5DnhN2HNfq5YWc2Ziz77apGQAiO+K7a1vJtm3VAWetMUX4SncNEnfFM/lg3rCKBPYRnwDcWen4O1YZUHPBsePKub636bmudhxe8ncNht3Ny+wsT7NFYaU7dDrAPj+mD9Ii4TYfwCQ8D7xaz683Vu/v7aM0nHGvP9hM4rgxn8/lgS9/8ODhvXe962F6/PTw5LOf+0TzCy99aiPLlzDdiA6mTu1p2ZXWxMLw7B3yTc3Lo6CZGNPsr0DrnN97dCAtkdOmjYnjaKemX2u2WsfPPvN8ubd3b2cwWEk219dP3zw4aD169ObGo0cHN7PJ+DrJYkDK6tCxTwF/WljOkwqp9GOAK0BmtNZ4Fnj+BcDSR5RWAi+8CADxrLC20iSvIQbHduFq2FrOq9QLTsl7CxHZICLtp5ZP7A1+l/VxWg1RWPJJIoJzTP9VDyEdwMRyLvhRSxC1DI7y2FrdsAWga2cGdSyeIsdKZYTpehr4Xsf3/fUwDK8bjdZwc3NjIwyD5ng6Ol0sgM5osTOdzMrJZHxMZyCdfKuoDnwGlDPSKXqUmzo02+W2AXskujxCvuUff5u4l3SoszyP5X9dSvSad0bIkXa3IjPOCSAD2LvIjE750Xpor879Jr1ijLV2SZ2t0gd7RHlG3FoBs03ZtAHnWEfE0W7bjucs6Mpn2Dw95GmVPF5CPmCwWhduVnKckDYMIZeXwIy8abNOU3VM/WKJ2NeuY6+ivLq2SzqFloqW28CBgzI9ob68Isu2aU+tKKK8hQ671hpzlFUxofNu0XY1+PLJgwfvobo+8zd0+O5wdE5V7PypPJfLXh3obJbTSuFg5XjaL4DMyHMhXawstVksoF4fxMvX/gOzjA8gNWApgDOgpTkkAauMFmLw5NOD0podiFpbrAU71VZ0Aad+q9Yl3+2CJLd6Fym420hyl04Fwm+nww+W2THJZe5phArsaWKTJ94F9Ko8aU2zwtJKxkFVlY7yajw7E9bsghRwCpS/JB3AXgubeMmUlfIIWCWyFYALsMXA79Z+Kx2VB2ClXFU6tKBRdGY3I88qpSJFQGJVvAbAK+WlZ5qXK4pFWa+tfq/l+INocf1HFKaqp0pRKE8V2GsIRe9Wdfyl6aiOl1CW+ZtZeibfJb/i65cE7m7/1/1gvdbs3dvdvWi1GtfL5XTn4uysNZtNDtNcTp+sfcs2/kOf0EHpaHSwAsbghPLAtwGmD+gwxzIZAW55EPQcV86gdO6/u4cwz33fO4LRDVzf3shT+5z+c5Nn6T3YiJxWHdp2nPF3H7DPHKt2iA3b6rVXdrbv7d587Ue/7vzDX/3BjTceHQ5e+cLLRydHJ3PEZ7/f77pbG/ce30wv/clwvHd1dTa7unp6PByewv5yWKhzRvPDvDztnNMwiPxyQGacfe5pMYd07DadWmCpbdIXVNamY7s9OtFRu91erq6u773wwnucd7/7hSej0TA4OTvbm46nk8vLs5Pj4+PV2WxGByxO6eAATLlL51avkbc70tH25UJL4OTpr+MU1jZs0XiHoxts0Qdg0t5TABUJtvclEEjAoYZIgNbdQkMTjndKb14DcLQx6NQ4mdK2bluHCZSHxCO52gdIIujtU8dsrTe+XbS1Xi5Ht50SpWJb2o0YA/CEddWWh65ry7/JvaBWG/e7vVP5qd7e3lpd39w49l1/dnJ2vHt5fh6cnp09GQ2vnDhJ9kp6cWHnR9BvLCf5dikuAMdrurfAUO7UtDtRcwX7sFd6i3XoOzoFJ9nJyxiWWSIzxbojR142gJ27M6ijZATwdSi7r16+JzZKGxxTVp3ijvJyzqHXQ8q6Q/fUHoJD19bqDHvftdzM9d1Dx/abnuvsQBSG1ME5UIYSL/ugxXGR5XMY9V5eFC6ifJjbEISy2KMMM+ryxKnWUa/Thud0wmEYejtYXA3a5TBJtG8po+wFjKR4ivJrAdbb1K8sIGTG3jT1Ic+FZbFc37x3z7Of/vHx+MQaj0eFGzz3n1lFugB4TlFKKDqBto3MOMiMc496qCMLh5RX56ftoYgWs+lP/1GAJdAWeQGWQNjzW4B0aOVyt5prG7t0OC1wt70cHSiQ0lZ1A3gAlbZx611tZtFQRuUsidDSlwBetbPRN0BkwB6w1HeNRetZBXhalkgPF7ACmsaZ1W2e5K/FpHMLwp7CGmCVhwEBICIBGzVbxmGoirvanShFoc06AJ7iVTrGEZYUg/Kvd7W1XulIMcjnitK53VpvgBVJui3PHZCanZnEKYB/G+zvlFelVN4qj8oHcDvUoYZm1GEVr941YE9eqh2T0qeVUqkYOE94LuCXFVSVXQAuC6JmLeefpX3l4/9XdlWc/xe4uv1v+mtB0Fi+8MKLj77pm7658+EPf83+/YfPXNVqjZPFfHkPoVxNs/xxUTTmjuU9WxYetoH9puXUUUHBM0Q/pqHkHlNAKRZ0BMjfAIoPbGqIungTgJAt8ywdJKYNHwHaMC+5WLUu8iJDmPN7sIGBU/qP6ZML1/GeDWs1u1avv9npdMJnoNWf/cxnRp/97KcOT0+PNpbRYiuOl089Pxju7W49DIOgPpncvPmFL3zWXs6nz5B+BBM6QDL6dMY9Gkb+iWE2BhDEQsmDJlrLZ/ldTfimY5w0Ga+BGsYBfNwt3/U21tY3nm5srI38wH8IEa1NZ5M3Hj9+bD85OnwWBoUkkE5ZarPOLuU5xaq+4P1dOjRmN2WFGSPAz/IbdVA8QgZERR7wwWwGTO0CllZs8JeOa06EkTOrADAkT4CMVT6LeM64f0xzyS83dVXC7ItLJA1FZ07seUR5UwCaOtbgKu1jFy1AXH5JrgG8Y8q3TZlRAOUT/s6I5yFgrkncN4qs8GiHZwBVHW7wJI+ztZvhzc5oPDpeLKZXdIj7s/m8lWUJ6ZTaKaV0Ur5T9qJN/QLS1hUgC3OWbw0Xy8V/jDk7h2k9pE9qb9+bdMXAtuUUzJliYB2Whb9Or9mC0B7zm3at3qcsDbuwCSuTRTIjZWNTb3bXKUu15QX1JGV2j241cIriMQEXRV48gwXnlFn+ZpYXIVbjQyk+6vmQuDYsz93y3ODI8/2h7/kPXC+oE9cj+e2o11rPeJ4fZal85tgC4L28xILQxyp36ZE9q8geQywiZOcZyUxul4+c0q2Txwd8kBnv6dbO3spyfvD7HGflH1xfJ//McjpYFds/isI+kAsEZOoZzdNQ/7SlOwDXaEsLReGcO66363teN/Drr0bLz/5wf7Dtamej58ZWp9uzVlZ2zKYZ146twcqWtbqqk3IiTdebnYA6PSfTsn5A0w80skaNA/ACcLHfCsC1Ckc6DxYqV60Ak/HIx99cWykcDyAWe4+5lxOnOxDTWm/A0mtx79wye60GgvMY1lk5jpIjJr2nuW3Fa9JRvLAOz+vwF85q7rXmXD4/ALzbd+WB4q10bkH5S70ECvyVrjb2yOmUAFxgqfJIUcgKEIC3eRdJNgAuSwUFZckqkEJSWBQUdUH/JF5xnErpCHBdV+5kpTgqC8IwdOWRdFQXglITFjYi/yZKpyr7HQNHUfBuEO7+iSw9/+sEENr/si+K8wtfvcHH/sDGxm733e9+z/bm5tpZs9m5TNN8r8zT9pOnRwc/9mOfSGmAhzZiAXgc0PHkZW3Psj2Z7idELvOQjpofllaqTR4P7Hzpl275CIXuIUgPqCRJxRNYpMYyYYPG57UcHO/RAdtFmRxQaRkM3Xht63ZbB3t7++2trc29VrN9dXV9cXp1dbUdLRYrMNwncZrNPM99iJXgrq2vPep3O/7FxcmD6+H59OLs+BA8lcbT1vSTyh+zLd8U0BGX/Jt1vc/wN0aeDkqn0A47ga5cZ8qZ1Y7vBX3XD590O93FM888eLi2tklQ69H19SiMlosHl5dX48ury6fRUunceRSUD+/yPnHUqJMDfpMSpzxFhOA+5qZHe9+D7V1g2ME6YY5l2ac7PyZyFI0rV6D0B5RK4ci39n3qdYTIH1FHALt8ddhHgNGIeuSZ8b/9iHLyOkpS5x6WzmPqW2P0O/wuQLgA3O4BNj0+cqgV0fUf8oysFY94pwHb23dhsgL3Rr2+2ai31hDdp1mcTLIsu8/3ME6iR5oAdIpcbbko7OIJSuLWfawchqFEjCMvY70Afn5CHSMz2JbGlW7WRPhh1XLrmkhm5PwJmRF7daaEfUBZpURQdPKY76ke57QLLNowVGSmxNrwrol/l/eVjtpSSkplzyANqvM297v8fg0WQQgkm648Ch7Ss+aO494HHL2g5j+qhTU/cGr7QZj5Z2f//Hevr3/jX1osJ89OptPXs9Q5TLJkj/ebKH4RgAIl+qDI8wS78zHEo3JMZltyOXwGM8Ki8/u1oP7E9V75cx//pm90Ly9j643XP2tdXFxFtve+v2kZF8GZLBX6gGTGRllpvN/GKvP8Zts7y5PXf3h19Z7ZYKKDE7rdgfHeJ2dWOq6s210zvlFuhqdWGi+tbm/LrEbRKTl5XvJex5ovdADAZeWkqdTZjWOzE7ICSoEuRjGN+BYYCngMc3ynB766+U1AWQ1HCKQ0ZAK71UYYALBi3IC7ATixdbmkhXETrwDOALS+ySogjupeQCrGveC+YvaVEhHjJp13gKEUg9LVKh/ly+TpLcZdAbYAVIpBeavKJ8atdzV0ISAV6IoZSwFplFDpiFUrT3otos5kiVReGk3ZAXKTJ8LeKRGVo1IaSkfxKo9SFCqPFI7yJLDXsmflSUpm+NNpcv41VUK/vEvp/oJXr/+1f7t0guPA908aYWMTs3k19OtHN6NssoiS+6AC7A8g0pCgU9LB5Asbhl3Cdhx7G+E+RUtdw6B3sVzbVp4elPY8A2geAJYZ5iAd2UgJYK/hCPkhKWFZ5Qqs8CmNMHOcVYDI147Dg717e95zL7zrwTMPn50GnvP0pz71yZXTs9Ot4c31CcB9U2s190I/bLque4D5mvte+DCJF8nl9cXjNJp2MH3oUBkdSt7hXCwAS1uHMcE9bZ1+UBZAowtg50i1fGvb5QSQoEPZq7AiOpSjcdAb16/vh1REENYeb2/sFK1e98HkZhhfXl4+WcZxZzlfaLjiko5MOuq42s5sHfKuvOjAdG2n3W48qjcbNSwOHUQA2J8dL+bTNaRiAwk6himOxCIBG+1YhJVJrlzqzQKEbSk6USc5GzqnDTSMo8MoKt/agDBlAex5WsqVroPFYBTUiF+O6TKAvbuG1XBsu+7YdYN9FGZITzoIPN9ZzpP72sGJVQTzNWPCBoQBkivyj6VldZQO7R2rLXlGFgpAq2yQV8puDblXW25Q5lXAVn7DsRh8HWwBsxaQWk5eyLe2bPfsEKY+oAsIhOUrHMUtmbFE+TQEl5Ie77r01FLMt0mZAHv3unRs0nG3bDNp7j6lveitKC8SRSEdkGctaZAXR6GDhos0vr+F0jp1becaawQQdpueEzz2fT9vNlv3+ytrs8vzH/3j/d5qsL3zLICzsM5Oj63JTGcddn4izYN/Np/GZ1kW3ycumomyY6HwhXrULlTrCJnShOuG4/mngRcO2x3nI7Vw8jtte2lpbf4SnEiSyKq1PvS70mhGm+c7pZ0jm+W577jbruf0AI5XF/NP/NVud8PqdbsA8dQ4jtrafsi7C+MyNgxaVi1sWdfGedXc2tjcsxoN7q9OqMLCurf3nFkqeX19TE41dhwC5id8TqnKAOZtGwAXoFQgLCCiCsVmBY4CYYBJoFSZ/vKXLZapsGKZFXF0BMIw0rfBXsBagWMFrAJ7DV1oeEXAqgkFsWYYqgFW+fSQ35FbcBTgKU+aZBXgGUUhcNS4+x1ga4hE6WgsWmAvcNSwx106yqNYstLREMntmL1h3FIMGvMWS4ZFYjEgK4TFUCY9Gb++r6WY4pVyMKVVNXdzA28PxdBe5L8ad9e7SqfK412e7sbSVRfkyevSJ7EYsuEwjh8h87+8i/70C1/d7gd6FO47YXywoAAzdOOaqqMTSy0VT7GMUxgVoEuONC4qL2u2veO47tDxnfMizTbI7IDGPy7ydGY5yZ6VL2HamOQqoeWZMW5q5ohSaYXDBqB6btnJjZVH92xvu+kArLCJ7N3vec/+iy++kD3zYPeQimhdX1/uPHny+Oa11145n0xmpJMPUBBHzzz37Hx9ZWM/jWP39Te/+OTll1/yqcBdGmeGmXYMQNBxjbOhM6oRIAsBVrWwvAJq7FksR5JQPkW42oTbpp7lPhZwLDdheT0CHWFOL8MgIP/IqS0Qc4IsK3bLPJtSGSf8LvZ0O16pMW4XpVG+Y7zS3uu02vEL73nhaHtjq31w+Mb244PXr65vbrRaZwv+0yWeIwP2lsa4ddmH5EVj3PfIA0pFh0gUa6SvtJTOxIyLagmfmKTQ3nb3EZQlffgIIeryfAvz7bJZb17Vm63tNldvMDga9FYBYTFjl+Z2Dq8uL+vD4fDedDofE+/p5eX1Gm1JOvYJ7T0Vu6U8WiXzBPB06GV7yivs/HaM25aiu6Bu5W51x3WCVq3Rerq5s5FijezNJtNiMh2jGDJ6bbZTlDBMK78d47YGxH1iEMTRMFMJ4zZ+07GjzbATFM4+hhzA7I2Xx3N07hBQvh3jdlGSdpbbpcqeIV+HyBYEwdrRWLjAkXAbhO9TT8e03YK4doOg7tZq4eH2zvNxo3b8nWEYv2e5vEQ0MZW9pgU/sM7OnlrrW7/uh7NkPhhPZ6/Np1OaAgWrXaY2MiPvkCIftn2DfF84nr2pSfRao/5kePXP/6Lck2r9+Xh8ZiVxZjVbX/cjRblM0rw4NbLpWGtU5mmefe4HdepKq9mywrC0VlYG1jPP7AL6kfX4yWuwagFtzRqOLq3J5NqwQ41562QYz3etXm/TqtdqMOo5cXRh4GvWcinHSReAiAsgOYD5qWHhOn8a+TDv0v9ugUdMGCC9BSIBz9vDBNqEVAHeHQjreQX2X8q4qzFugTBM2IylC4QBVhq0SuedzL4amqjS0fg4ikHpCPAE4Fx6XoGjAFtDMRU7v1MqFRNW2HcybjHhavLwbcZdrZJRu9Zq1J0DI+efQBkL0spSnSIvo5C4THnuJk5pHTpxtXRRE5rKntLRu0pXAF5NnFZ5qtJRWaXoDOsHzOXTu6AAy8VnNDAu/PxXun5R4NbV3fiOB3YafAedesUqXM2Un8Ou54VWlch1plWcIPQghGNWCMCMzwCHLpWwmibx9WIRjagkOldGi86qVSWAO4XAgCsxjX2NH8s81DrtK0Bz1SqyLvJ/5nmN5ebmve13Pfe8++D+/eNms+Otrgy2T8/O5o8fPzq/urrsLZaLlWajebWxvTV+/uG7Nr0grL/88hdOfvwnfjyfjIc7eZ7SuinpxrA0zdxnI/AZpiVPf1pPruPSfMBRLl+xF62Cjqztx0W1qqREkchrmzlhx75EHuR7HDPbqnmODzOGbAowKh8lAs8WAKOVJDqQWGOzAm8UgHNG2WI68zYCbj948PD4fe95MXjxfS9ufeITPzH75Cd/8mKxmPQRGqyA9JI0pzTnpoCa71rhwKXDH+5WlciPhbVO3d0gAfIOpzRFe06rMFoVY5oXJaJZE3PE29TFEoCEDnzX7zu+d1FrNGb793a31jc3g5X+xvHe3p69urq+43le9OjRo7OXXnq5ffDoYG08Gd9M5vGwzHRYs9Wk/U+pD2xN2LiohGXOtJSUqy2164l0rBVEowegnPueP293u1pV4iVJdhLHSydNlttZli3hH2eAANZCrpU712ojwikdFGouT4XySaf2kYCfIIfyFW5khvDIjIsydno03hlMXIpOq2TEuI9RLB4vYcXZSxqKdGzIiLNC3V3xzph4NwFzepWjScjCcb1t13Ez8nv63Ls/WMzGP/6f3gwvrXbna39PtJxtay/PYrE4x1pYQka2sX7Af+sEtg362VtYZgviPqen9lAOctN7CZGZ1sLaZpwcfTRaHH6M3y0vaAMQCcx5CgV0/Wb7I38xz6KFcSAWBr3F7HN/2ifnrVbNWlvbAWhTa6wVKESe5rY1m46sZvfF312k8x3KN0BWLpHrqes6W3k++miaXX+jtui2Gn3SgiMBHkHQtNrtvpWkkXGnW8Ais8yyFouRlcL+5SpF8d/51q4OBNAQg4CoYo5mrPZLwLFaNlcBUwXgJqzA0oBWBfb6zYxT88+8q3QAWpOOGCsg/DawasWG3lU6wjWxW3WvO7C/W1UicNe7ypOGPZSOwkqp3L17lydYtCmPAFxhq1Uy8pktZt1qr6AcV7BaxsaplFX61nw+M25gsexM+Duwr9JRuigKlJfiUXoVe5dSEQOXVSDAVjpSjFqKqLC6V76qPGmR1WL+6Q/xw2f4fNnXLwrc3bVv/m123nw3ple/1WqNAOgZrHKQZUnN8+yraDHPszxfQzAReOfS9fzQpRNRd7MoSkZRtOzRIPJ4dwNJiwBOMUOwQ2umJfC2DnqlBTB5kVE6aI+SjGwHdl52BpggtU57cPne976v+Kqv/hoxvvyNN9+4mk0ntdlsMfB9b7a2tjba23vYW11daT1+/OT67Ow0himuHR8fOZfnx5dZkWgp4SrEi5pKb2zyQ6fvAdha+QLF8MmvEwJuAkv6sHEne7uOOxdDFvsDiKwx+e0DBAKtawQk4T3KQ67NemRsDFtrqHUyvCeP7B3i1Gahak2u5eiZ77r+VbfbK9///q9a+8AHPpBeXV1fPXnyZuO1V17tX92cTOk4WvuL9VHoUApASbs2xdwl67fpWAXlKXVCDYqh6EJxOuY7oOHA9OkTPmCi1SkSjjXiSgvLvaKxG+QJxeCMEZmp7Xp9lGwDJn7VarTSdre11qhrzti7Wl/fDJrN5srF1dX86OnxcDqZd7Msb8dxSpp5pPFlOiHpOGpLsqhxaSsByLDK5LXRpS0tDTVNHdsdOJ5Xg3leZdq0g8wUOSquzK/IP5KcaZ33DDkZW2XehbFKFkw6xEkdF9oHrvYh2VIHStODLKWjTSsahkI2w5nrlgNRM08HSJeOFv+v0aRa8nRVZOZkeJmmM639J94ebdvKS0c+xuOsKBTW8Vz/MsUuLjOzHj7C+kAxShlbkIli7GhTmV0C/JpM1en0ypqxRIBTWwdK06vN+niouD2R4iLfkAb3OvDcBDa86nq1dHj1L/4j6t4Aj0A5z5dRo/Xhv1DmZgPTCLN07rpuJ16+9P2WA7YXsFsAguL9dKP17N9Kk9FqmqZ9SBvpZDpYuG87RQNskIfKxHbdVdP6nnfebPbT+ey1/8zzKqCSb2rXq5tNRsulxmsF4KU50Zw6I4yYJcwRxYJS5CPAFjCJZSoODZEISAXCAiFaSPcyiDQcI3A0oKVVtRXYa5xaZeUHwgrseRcAFJhp/BhLj3gF2BrKuEtHiuEuHS2507vK0+3KEN6927QjwHwb7FFUPK0UA+9a5En/lAcTr/JIOoCthjmCUEBMPPxSb3SwPFKU2bhi3CZe5UmArXQEtso/eTDKirfMcJHyUaWrdMxz5ZH8iFCbOjXvyjLhmwxDmIbWiMu/TJwefXeRjf9jfvmyLqL4ha9e7xu/x3brYbvdnHe7a41OrwOQZdPry+s0ihadKEudPI4FaMpCByDFpnCmCH4NM6DJZ26bbc1LHRtGqUttZEE2BGiGPWkHoGqjTUeSTYQNlWuyquZYTYDFT9vtQadeb9Bh3bHxDhcEHc8LAJn29NmHz9Y2NrabeZ7Pz87PooM3H7f5619enk8WizkgbFgc6RQT8I90kjYATmtqJqLetEsfG8sFLO2UTgT4ma2T45xMFVYKG9f2bnl10y447TTMtUtRNd/hN7XSWIWgg9DZjN9nyqddcOrornZyLjyn1oTxQGxbk52d/czzwm6tHlr93tpkOp25r7z8UmcyHccowxkMjHR0oGw+A9AkHeSpkLomHY3ZmbHlKh2zjVw7DeXlUBIKiGmrtWVPlBdEpKO8kbsxxRLlUh4VpwYwGzSZpI50tHPSrD6hNzoT2tAKa3VNykriJrRhDVCjLa2FVspgZgOWchblUG9WDih3qGh6icquNnY1CUgdyc0u6ZRKx9Xu0xRQ7ACGUtg6doss5h0XLe24xRQFX4N9Y3enpJOqPMiEvPXLN7tcEJTaZUmR7Nt0LMkU9qulFU1NWJNcLUzh2alreR0ExkENU28guJV3bCgPgkc6dg0wbcJq5816M2r3B+311e3y8cGPfu9yGVura1//Z66vz9W2k5ubsU+5lY8ltY/M5NpxKrqoSdPUsbTUwBGBps61B0A+4Q1KUa9mIJS21AYmZMbx2i7mJRd1erMTxUe/j7AGEIBKOi+q3Rv8v3xv/dNFQR+wC8rjTG1zlHrRoY0Qg5w6p3hWRtmFaPkM6+w2HaUpREE2TVtiGWrNmO10fDfIA8+fLZaP/nwYNi3Pk9tSwXoAOGVmCCXNNCbrWMZAFdgQSeXZT+xWoCRglakvEBMQCZgErACa/gmwDWgJAAlrRE4SeAeWhNW7VKjuzRCDwFD/BNiEE+t+Ox0pCr2rdATYeqawUgS8K6AkHSkHoyhMWApMw8jrguJGBpSj6pkBWgG27u/yf5sOaZvVH+Sp2gBU9WojbmbVyW0eiVPPTDpAguLWpeEfLPrb51W9KodKqxJVvXsH4HpX+dU7VbxVWG2Ff/W3cvPf8/klr18UuC3rY15vtfxTCGvg+/UkDH0AOwrpzLDYIiYb9AX5XlAjOBFZ0fYudWrtIksAEr5nsDIDGDn1aFRuJWBUq13oHpzU80L+KQIKT805sEzQDVSlP8SBQxSuq5V9JQIYd/sDd319K4RtpyurqwkVF8Cw/Vdf/WJ8eHhAfGb7NJWCeqNH0AmIS0Oe8lWi/LiBXdax4Tzy6QYwNNcP65GEmavmilAUWZymkRsv45Auk6pDVmWTBzvjrwNCZfxMSKkLzGUyh3S23PWCGEDza7VG0Gp047Bey/v91fDZZ9/lvOtdz+vEAOuVL7xWe/2LrxVXl2ckEUHb5HI1J53C+EQBpF0NrWi6h980NY9MygaUf2ltMSuozzLGilGe5O1OdZhXZZUCcgjLN5NHeaFTntU+dkhYSWeq7/qNTsUztaXZqEO96d3bdEy72TrWjHRcjTUT1hyqzDNbjUhYCabqXD7WiQskLUv53JC3QS0NNFu6kRnT7rJqTDq9Xifa3d1zQ98JTs5OspvRdZIlcZAVkVfmkgPJhkmHy4CSsE5xqeySEw/5CGDQMFk/CwM/cH2du65lgiL2ZYiyKWG0McqA9C3iLlGeToIiDdrtrqeNUzs7e/M3Xv/HP9JstKzRZGhNxlPL81/4/uH42l0ul5rv8GD5t+WR2wLVhcqjejLAojxSBYaK3fYBO1M96zsS4tFhY2SjQNCCePmZ7zPuU/nIz7VASWuvMRGQKu8sqL/7b9CUpGOUM21pbH/SyWqCb7vMSCeTzJCODtI2/mAkB7TlrWyathSIWPRLuG6940aLL36/3J+imGHdAnDfkue8KBZoxLDuhHzIxK8Aj2iULJeBtNuPIOPuXsAlINJ1+wxgMr2IyqJ5yBDgqGdkSO/pj8pLfk1YE4dJR+/ypvmuzzvj1bu6V9pis1U6JpfEI6VQxa1n+uhSGgvC8MyAp8kVl4DyNl0Tt36/+85H+TaKQCDMre5NOlIMCkuqZuek2l1x6V6gjEHPP+VLQK80KrDnK1cF2MRkwlbDOtV9VZ4q7sJaLl7RogMNx/6il1L4Ra/e4EM/ApZNbW2O5EJoTVYQytt7ZU3gZXJ7e6/nfLv1TEemq2emtVSI23cJoswSJffS7OCOPAlqdhgrvHqXsAbFXNlLUJbQ1sGs9Xq97PV6VrPZti+vr0s5YZL3PAmf4qnir+JFgXBPQ956CwS0eeJTVVS+G5adVsta29iwB4OBFfpYyYSJ46V9dXVhjYfDcjabWFgRZPM2Xi0aNPmu6oKqgBJQLkEDl6u4PU95K3f3H9jvf+/7rRdf/EC5WETWeDw3Hv8OnhyUjx69Qfxjk+dcHgwVB1flEY94gICKaajeyFNK3QjATT3yl3zcPVNt65238qg88Ts/v+PetItpmarNfvYz3dMB7p7ftiUv6Lr9fvfsNizPbsHrHfemzU1K6rxfmo7SBeVrNetdzzyw7z98aK2s9MuXXvqc9frrr9nz+dh4haQNCWvq4608vHUvsi51Q1yuKkkeJalvLMOy0dAknWvqjWTLJJJXxaktp1CAo4mLOHhily3ChvW6XclRsxys7MyuL175mrB577MnR4/Dx481Z658qFymOEYW364n7AXzDNnkqurtrh6re5dnggSl6VEXfr1WLCY//f3gtxP6gSUXsSmmuZxV6WBbefqznf4/8P2dn6rk+Ge1Lf0bjcS96TclukBgi8zQVpBwsSATVs/4qzo3cu67aZkd/WC91rBqdcodhJarg36IcDabvuVxMM80dEGaAjMTlYqizzu//3wXz02QCoS0LVaKyQ8CvrtaMGzKpoGrXN9VLomX0tB7ukwyt+ncJVM1O/fm4ZeG1aXnfDc/m696Vw8FvJo0NPqMYJJRgSq3XLJy3oqDvLz918geYQWo+l4FUvylAfzKItDf6pEUB+/BESsjnA/lr4Z+TH/gt1tFyF8DFAC3+R0xqSRFl0LAAJdv9rkZVb/9wlelBn6RK1qe/qN6bfWrKRTaX+topSJge9qMDysjJ9SQqkH+hrmgtfrdtnLso5RcejAClUaO+WV+y+yVCjQtorDc8m6RIYlZhgVPngKPV3IvCPMwaPiwKTixm8rE86GzvheUCEXK5dzcXPvzybRYLOeZPLNhAYgRq9cSn5lkJCHoDMSRvHEfFvAP8uHR6zwvDOv5yup68fDhs94LL7zgvPCe96b39/etB/efDTY2t8pOu6vhGqff6/iIYhEnSQblgZvDyx0w3rQa5VHPlPnsyEh3sIi9Ym1tI2s1W2693oBBFpnmAo6ODr2DgwPn/OwkXcw1C54HruuUvuOltXrN6XQ6fq/XLrrtVtbt9fxmu6UYM4S9ICW0Gd1YA4iqP+oRzqtepnxIYqg3+9YmU1mVJd1LSDS8UWrjSmVj0h78SltKSs3BFLTZHc0wvqMlVNiJkkL5rzZxEpfaUSeok6bS0SyOIeWGSigh7smrTmSv6Adh6bGGxhBvmVEc1RORJ4nf77et/f17yn96dXNai5aLIsvi23T0rsn/bToi+Gb6XwrB53/87hAh/JW2BEBzlHreaLT93mDNqddqaRNw7nR6QRgGEjSYaQFVlh/hvIjSKAOsvPl85N6MbrLHB697p2cX46OnB/5weJ0C/tR17vMO5VH5VB4sLl4mXaiw6hyEMnKMdFDH9EN1Sck19aZhQOG2I/8sHoIH4fXSPDv9Zt8XgVdNqTkcgC0HNLVKIrNqjRf/DvVEf1M6kmONO9DSZrCb2DVoi0rQfYnkUHbSufi3bGvy2z0v/rjjLD9e5OOPF8VyJwzXPwN4evHy0XcCNE0fwJZy63Y7kCCdPJMbxaG0MU6M8iDP/FcBTXVRhLcuk2s+enb3XX/10UV2eSR3uwJuzAX+arUJ1WSi03O+EJx65Z4v5v6dcahKdd0+eystfdWzu3v+mvvbd008eka13YU3EIcpHIZmhY6GArX++63HJv935eNHkw/lUX/v0qEp32Lt6nY0x1vPFFaGpYws16o32hZWNr8ZZf/2O7fhq7+6ZESprpW2/qrr6fCHica5jYX1i113sfyi12DwkU4QbP7hOH66lFc9mY1kSCsHcsCrAzYqhxOwktLZ2vIrc21OZhpY2HVAcqpOw28dnvNYHupUy7km1fg9m2JCYDuETceqz2HBkRd47dXeqr+ytjoRA4VFtWHBsN+ZNn/40SJuR4mOiYoWCHuTSqpBFabAmmqgQ3Uh8c6E/kbLxW1+l2k9w3Kt0+kb5GmOuRj3++ut+w/3/WcfPj/Z2dkqd7Y2O92+K6tVG4aC89N56/T0xKRzeXnevLg4Cy/PL2fD8UU2Go3bsGVgKZvQRgJDebRL0DIz/tbDerPRrDdIpxUr/5qbhBlO5WAW66CDoqG/ZNPKbG+0arVwGQThgk7VJN5wNBpNp9NRvlws21E0s+eL5UTDNwheO5eHxkJrlgudsKJJ1BnNIVO+TQXrbMaJOCHPNeaMpBZqL5n0TcIseHI7Lm4oCfV2Ny5u2pKwAgudQqRhFLWlxqs11q90zMoWlZW8uFU6jqsxZySQOjZDYlonZk4zIh1kQjsslI6GnO2yE3h+GYQ+ZQ+95SJqYcHHeZrNYdw6GxJZKGYUg7a0247tO3lhT6UU6Yia9NXMF20p175WE3RY0FEilGnL9R1/bXV9Muj3SxR7ezDolNdXn/gPwtBfSdLc2tz86He/+ebnYJnjZppkYZbLe1+ZFlnZycUp8nIKaxXitO3cOOeaE7eGHZAZffdjz6u1XDf0YJHTjBdRu5RdcykqnxkqbFIGdb4F9dREelXvkglteGj7YTNZTD/xA2LbYsOanEyNz4/2J4Lg4T+n7AvyEFOvLeJTO9A+Or+v7EbJ4deHtWf/++Xsk/9JBSDV+K5OxAmxYjRWKm4lrJcSQAnS02yskZ4VkJ5WUGjzTqvVMcMk49GNNV/E8v1uJfHSgDgYzgVFMLxEQCUQqtLxvM4/Is0Nx6l91vPXPpMkh78dOEKJ1T+l1WVpcvP7CMjb9D7ATkMzEinTdLcgqnwVdDDMJrqsGD755VnFiJWOwLAaF1cehH9mLPsuTwZINS4u1q488i7vV2HFlsWuNeSzxDJvWO2ODg3WiT6RGdNPMzHbpZWk2lahdKvhDo11G05j6lSVcAfSlXVQgXeVR/12lz/6rbWzvWutre8gVzNLlvpsHhk3vLkZAdD8lOJROrpX3HLSSRWorKQMKs5Lu/O3o8Ub32Ue/BLXlwXc7fbXrDie8122HWsy7IYOE9F5NZMOpOowXI3vlnKoQ4e2rgEQwsnXhpz4+ICLNyC8dvNpj76sOa2SgKZZWlVAp8gG4C3hBmMEoiu3m/v392627+1FgOnqoLfiYuZexnHsLhbz1cePH0cHb755M1tMW/P5rAsAjuEjM8gN8cg7m9LBxi1z0tFBw/kV+SQdl3wEM4jp2LHdXr3ZaW6ub16/+7nnkxfe+77Vhw8e2s16eVVvFp7nOSu01ZKmGS4iq51ndmexzEdnZ1fz8/OzlYuL0+Dw8MnV8fHTMlosV+fxnD6cXBeFjt4qtUMRZeWgdNwejdbwPJ9602y/t8p3m88ljMdvNJorMKDlYLAy3N7eaA9WVzpQTjB7uKAzDW6urwI+V6OJ/Eov1pIkgqgm10h7XU6pqL+JVaSAjU68L+tFoVUFGpOXFzrkwtSxxllLtcGCPjYCZzW52qZ9hhjzlLFQWeURT0vkRDa0LA/QKsmz1uZbPd6ZAGc6R5N07Nt0LJikWVlDEgXpuDoJaECi2kpGOlYH0W/z/g0BbleiFDBj+0rnCwdesAITTnj3Ok2TVhpHXco0pntWbWkXNRilVm4gKzpA2S/A1GsDhC4yhZIgX2PS6tLhtFnnhr4UYaIp/y5mz2Wn03bvP3zQH1795J9wXXVqMJlONJ3cWJvbH/3Ow6Mvbk1HszBJo+sskb9srWJxZODImyLpy/+8lIQ9Lm2v6zl+06vVbxqNjg7cWcmK3Eni5Ir8q2dSPhRVWQyrcjsd8jeiPrWDReeHBrbrXqm78139J/PCztM8j5tlEa2XeaazACcw9x5Y1QDbdB5lQtqraXr2oTQ9+XVV/qtleg7gpHMWw7CFOMRWBhAlCTUB05U57mIXNhsdANszYbHgrLW1Ld4vrdFIJ5k75nCG66szazIZwbiVM42iqxsLLKvVF7X6/T8mVl8W2RrWmc6CvZUZnfDj0D4ySJxbmdFZnWWjyNP7cXzyf5bBoZUnWppYLYkTSClevnGvsR+1hypEZaoAu5rMU16q1SR6lzxRGdq9WAE2CkpDQCYuxaNVHxgi/KvyL4Cnktc2KecShRPwqVtwH8B1QtqCPpVXk4/wT+ICw8y9fn97glHcQXnSJCjfbxUDP3IfoxSa1vbmM9b1zTWKcE598hzjEDCwwAOiIiy61wD2rTJTekV5XdbD1T9UWMmu5jCiePRHIYD/PEtvfiOR/5KX1MsveHX3flO/7r7rj7leqMhgXc459QsoyU1neUnRxbI3yWmNdjgBFJB7OfrRVHN+Sj3AuuJNwHLE82sKS8OblRJntIGYnHYV8kp5TOUEEButcZ7Vao3zjY2d/r2dnZXNjW06X28KQ926uLoJAe2TN994TEUNdxaLhE6vU+B1VmKhXXpD4rohb+tYs7Cg8pQ+qBaXkyMScuXBPARctgDUWRgEF73eYNBoNgYg9UWjUZuFjcYWQqiDa475IO7ljueWsevbp55ndfor7fWVwfpNuzMY8ep6v9NtARCn9Xo9LfNyR8vcaKET/qAoyi0aY1rm+WWWpitJkfbp6BdFnmt54HZYC/1Wq3l8f2/feeaZhzv37u1Ea6urZ/fv73W6vdU12MINcY90qnij1W5ubuycECjvdLo79QbaxfdPyqJsOJ63qRUUAk86tnYGamPJORIG43O2SYt2dk+oaqRIO0bFgh2teUa5umt0nivyPLEtX94GxapPxfAIQ71pItDSuw1Y3CbMZ4QMANquXL5q6d4Zxgbs0tX6ZyHGCeFFh7b5K0WBzBQatxNoX5MvrSzSSe2AYn4KWBdxFO3kVBCQoZ22WllCW5ZSMNe2U8hdbIc0tAYbmbGRES7tYq16FOXRChbnAuEza6dhc5fU/zRJ8s35fBEOhzenYbj5Y93Bi5/yveDJ9fWb78MKshbzi9+4u/1V/wPMa+J54Zrnhygz9xTES7jfcWF51PvJxvpOsL29v3lv7/5sOv3sd3ba4f08vfg/NLsP/958MorI3xYfHyapPMEhym1kJ/F87zQM/I4fBmuebQ8hPwB6uV6VUSf4FzD9+X5ZJG5ZFJQPS8POtqg76FhxCXygbOlvdn7BbwDm8hsE3Fo/LLALgy4gLaDWEr8OrVznWQKrlJEj8UOLRTOAPbD6gy0AWDsAYSGwb60NH49vzMnt84WAThOlSwClWqOtGhZjbbVf+CO00x6KAITLzmlDZCZbhZ3ekKcxoZCZApkpkRlR0VLr7VEB7oHndz7pBys/FYSr/20UHX8bORVqE29E8yodNR8xFrIKyIEBaQG27rUeulr/LMA04E/ZzZpsEr5bN666kHVRrQ0Xm9W6ca2VFjOONM9kDSi7FINcA2iNtkZQNRlcrRvXyhQx/1uwRzHcgXSlJGkqpSRFYfKk1TMCcIW3ra/92m8mLiyVJLImU62FEHOPaRPfrJs3CGLmrOl6UkhmsZiUblK4XvDZOLr6PVme/gbHafikJ7j4z5XeL3VRXT//NRh8x/fCMNYdrxghKmdZNl+HJMMatJlFnv6KXdrHh0UdUikyzbm3FkR4bDlln/bQrslzohradpvGdFqUWtu+M5iEdlvK3ngq7UxcO2RlCM6f+159Y319sz8YrJ4EQWPe7fd2xbSvr0aHMFAPxr2HaT3L0+VJXuZSItpUc04DC7RRBIovl4MmmH25hzaTCn1K/Jjr7rYYAeTyIvSCTS+o9RDi4+eef/did29vb311w9nc2niyMuhhVZa7Qc2eAtanlJFyF+uQBoHHKIrKe0Vu1bPcOjw7mxQX5+f7F5dn8eHho6M33nizPZtPtjHFrrIskh/o292W9hGAGdG7dqvJNP+w11sJ253+vV53MN3f3z3d33+w0ut315qN2ilm+PiVl1+912y3aoNe97DZbAIizb0kWsZvvv760WtvvN5ZzOZbURxdTiaTq8VitjWdzjrRYn5Ep9ABj3Q2rHfTPnkNELgHMMJm5YSpWMNy1Trs08IMQdj3YJZIrHWIlIkcaUer9u8eNeqtnotioF3lBvXac72ter0p3+lH0xl2xnSxT1vqhIvDJMvqWZbfox0E7ud0RtJBZmz7BDtrZjnFl+yCJB3YRrnAbjvO81x+q9dRRJcFoIDAIzMa1vGOaLe0LL09OhRUxaVtQ7NDV7slaUv5dtlwSrcPcJxgfs/BoF3ShGCXT/lN5GSX3j33AvcE1dLvtlsbm9tr561GOPX9Rmc2G60sl7OncZzkWFp7WEJxf7D25sGb//MPNlu9dTGnJF1Y2skoALm8eAroDakqjZu++JdGk6E8/6kv3CNfM8eVO1x3xfXdnWj++m903XSn2123YkADHaITdK4brff913KLS50fAYhtQG2rsKFhlph+QXmcLqTwGKWEUnTIv3yK2U+Wi0//p9X2cgFcZHl+w3gG1NnRYpaOPEjQ7DA4whToIAFPadXBterk9i1ruRibj+vXrSTOzdZ5bZevJvIEpGr64MD32ycYNv8c+YFo5atAuyyz08JKZ7T3DkpFCPlUMkNb0ZZOhIwdI2tdgJ/+b13R32SZyaWwrHW5Mk7Bkm/me54kl7+Z981aajNkAksVMOoj1mzWrmtrvVFWGnmqgJS6vsujaQ8Bv8JXCkdgr7JoiR9NjwhVio5c8dyEBWgF2Poo3kpZadStYuACWe3MVDoVuKuYYvYKSzriP+aaWw8fvsdaLjOzV9pyOQAA//RJREFUWadaB68RijU+dUtOvvReltnW5dWJNUFmqoVcqmPNPwrApQj4hTzE0cm/x9e/w+eXvH4OcPf73/zthVX/9ueff2Hx1R/+8OH21sZgNLrZPjl5fPbP/tk/voqXMzpm3qbxngCOqt0HtIG4/2PutTkFwNCGG+uEziOnUSuOFdKB+tq+LP8mMpUPaFSPurxP5cx5H8DwCOdvOV54GgTt635/Zdd1g1acpI919up0MX+QJ5o5yR8jwy3eEwhI0AGiFHan4ZYSQCA+JydeHa8mx0Q5rWu2jE/R00d0iFWkYZP7E9eu37Q6nb2V/kpze3vnYP/Bw2Jtde1Brz9Ier3u40Yj7NQb1j1A7soNnDOnLLaz0hp4tvUEYF1muXM/S6A1hX0wnsbh2dnp/uPDN8c//clPHw2Hl2vLxWxzuVgeF3Y+goXtwRqhCc5jCKnmqR64bi1utztP+p1+t9Pr7wDOl2hqMdSdrCh6oesfOp6LlFkPNDO/jJaPp5NpuJgv9gHmse9aR9P5fCNaLNZni+VRliVj2mAfQA5hcI/h/rxayPnTkt+lYLUVXX5HzhFWWUwoOjqZtq1jAdGH5MyqQMgfe45fJ+29br87WltZO15dWduUGeAB2LD96dpgQHn88LVXXzn48R//MQdQup+lidZ6PyUdFGp563ck1yENAJqcPxVPgJ/E9hxkxpFh/gT5aGCC7+VFfpMXCW2Zw7YLzG75qnGQGXe/zNF0rv0YoKS3+fdpxznycuhoxyTWE+zulPqU691d2qJVkn+Mv4y2f4AMZAAgdV5qnF2Afo0NexrUvK0w8FYa9fDQcd15zQ/u91f67srK2huvvvL3/9r6xj5gWNIpxwD2mhWEHevq8siwVIGJJHE4PNGY6WJt42v+rlV4l4Dr43YzbE0XB7/XtRfPuF5h7Ww/BDBXrMPDLxL+io7bMGb1crn6B5IkloejPXrthDY7BvhX6cwQEeekKF1kRp4ktX/AI/+UxHHvW3Y4nk/+5feabdNyiwrwiNG5xjsfIID4V2xWI0eFlcm3G8DnA+6a5/W8zGo0tM/NA6xHgM2crusbwHnbBSwoD/Dl+SJrtd/7PbDN+zy9QOaQmWyHduvQzyFhmVwBy8sk2bfkxgKCYO3yTAQB68NaJ9caSoPs2Vritoci1azsE/ED8ABi5SwtN3xtOXv9b1cgrNWXyj8gTBmLXIY5dpBRQOTCgDBdmjaQdZFrX51h2HpXk/1i58q/mP3U2t5+zhpPdNp7BCse87sAWyCsjUd3oFwxeVko8nKIgjT3UgLaVKs4K/8mshC0VljvLiC3z1rvefHd1nx6ZT19emhN53Jli6QB7jqvtNcV1BTWzc2FNSEPWVYpHOSSPMo4FYCLyZs8lcvFm8IpSOYvff0c4O72v+E/GQzuvbGzs9OAwe3TCW8uzk5O4nSxSQG00/EQU0BjnQ8QEJ9OBjhm2Bv5A0kNHe+Q6pUP7m2Kr2GMK4Rvz7G3MUMBbNgTYCH3pDDv4oAwgHAu/yCEa9Jx/S2NA7tlcAhfmJJBgMcW2Ms7HDXHfWEc+dBxtROzEEAg6Pk15su+Oihs5BHxa2ybdHSyS3lA0doYBnLadEnHPyMdbR8f1MPGYbc/mG9u7jzY3Nx0tzd33lxdXQ07vd4DgHQc1OtP60G+5rn2ZhTbx5PpcjifRvuAaCPPS/KUlst5/DCiF2ZZfPDSSy91sQp2F4vp5dXV+VkULXbyPNFY9GMxbsoPOGotm/3Itmo1APm+5/sj360fwUHXebDhePZxlmRDzLr7eV6oMxxoNoH0HoKrGit+jBDI+ZOU6DnAVDmZKuXMCgUqJ1OW/ZB0EMHsALmvkfZ9buQP5JiuqaEILKgSNmuNqKf7dmHXePbI0WwF7/peuECMn7i+03c9f8dz/bNWq33Z6/V3UTYdAOvx9eUwvhndPJzN5kVR5NRx2SB9ZKYYYk6RTrZJxzQyo41b1L0UdeC67qP3vu89ruvZD64vL+YXF08PMenlZGqbcGcouis6zzs8/flac05bgjoFIEYv5jcYuHcNWJ622p2tXm+w0qq1nl6PJuj4yQPCe1mSH2jsOcsyOcKaFrBDxxzuIEKRn7qec+173p7vOc0uinow6GV7ezvPHB5+8g/IVwUgbm1t71jz2Y11fX0B4G0Y0Dg9fQzDGnOvjZg2wHAON3Csbg8+QCdfLG6ssNYyACmGLcAuy9pNnrd+PM3C/18Szf0cwkPdJ/QfeWasPArCUCvZlEJ1kBnriV16KF33vrYm18LOFybjT/yXb3nvSwFpgEfDBgZMDOuUeS5/2RjFRCAGTh/h+RxQ8QFuvSuGKiDSzj7CZjOSF5ho/lVgIgCXy1QxVG3MEVjWJr7f/TwK4p+hUM8Rx01ibQPeB/RfRMUWKVsWEARECIJgXEZcUOciCPfIaAfZpTzGFa+8NoLvKGMsZH7btRz/fD774n/kOH4gFipmbABOXEfACoAL4O4OYaiAVHO+1fCPhiCqrehi3NrJqPJ4AOg9lG6OkpK/kQBWOyH8jHB3wymqN4E99WRAWZPEGj5RPWmYQ9M1Cqt5BXk5lM8S2LtEkzwMVnrWc8+9x8wRPH36ujWbyimV8i+wFztXHqthG61mkfyAebSPBhykJKvdlXk2fjVNhy/w45d1UadfenX6v/bfQdN9Q92vLRzPe1Jk8QBM2qaRzkj5kk6+S6N0qBiAqEhKuxA4wrhTOpgYt8bDChi3TgWRj4hyFbZ5WDpbgG0IA3LewbiLinEX8RPLCQBhGDfsCQxB0p09bHbRBnmD04YeCXrG+wcoCa1gwJwv5elPLA0QzlcQIjQ58dnGxSiyJWCFcRtPfwWsRt7hvDUYjfxcnNDIN64f7nU63Wa73TvY3tnON1Z3Hvb7vaTd6zxuNjowi2KXiC7TzDqDPW8vFsvBcDh+cn09XABYDyPQfDIZH8RxFoCT9xHaSVqkT6PlYi1azjeLPDnGvBqiiMWE5aMZgNMaZ+8hYByRhyeuIyfJ9j2a8YIOC+Mud8rC7tOFnsAglzT4A41F0FgHKK0a9b2PwMNq7Mqta2mcZh3pTEKEat+EMe5jJeNy66oOZT0hb2LCMG5LBw8A9gVgr3Mf5YEvv/X0B6+yHJSKQNjaR5kM+ekYCdyk26yVjv20KOwJoo0igCYUUoq2Q9mkYBcooie8OyCz23TMM4jFZZFlsLBcuz5hzXbSatYf1hs1TOXlwWIxaabpnLZMbiAEsLQCsM9g3BaM24Jx2/LN7lNPRmboBIZxu154iKWy0qx3trBWTu/du3/dbAbPvfrqj/3Bnb2P/77XXv5sQDs9KPIsi+IE6yPXCg0Yd3FrpVlbyMeK6zqHnu/Nw5p/f6W74r3r+edff/TmP/5ra2v3TOeTr4pebw12tWkcNIk9raxuA8odQPkY8aby13cBhoV19PQNMzlVFB5Af2a1W+/7HaPJ+Qsa0iuy/An8d8HfB+QF3Utbmu3+1n0iQTaLI9pO7BTZ9JAZMW4dIuHUw7D2OMBEKPKTH9YKhjgWefVJqxqXThIdpSlwCfh7y7gNYNOaAikBkRgqSqUAbDxX47hyoUrXE9hrOAL6WzFuvhkAp8WMV8Bq/FgM9G44Qr+97dZV7FZDMbu/PyvmWwR6v+vXPgVrlqUF47ZQ3D5EyhkDxs9JZpA5OWVD3OkvVnAzm3/xeylrikI6Id4Hd0MXht2KcXO97WTqbvxbY9xyFaB7eQkUWN7umDR5Utk1xdO2fE+n8zuwbnkGEIi+k3FXY9oVYCNZ8p/HX4F/xYQrz4VV2DvGLeCvEafAu8CaSa3Vlb4VJyVK+ty0h8mjlAjgbfLEd9qcdzPkL1xRflXHFbO3rWh59lGsrZ9Uvr+ci6h+9vWeoDvo/H4qUqXTSStDOtIZFb4O+GlS8pjcTElEbNwHgx5b2LJkYp/wC4AJqq8TTAQorsa4b3gX86rXxg5B4zowbWef3GJsYm7ZEaotkUa+QUbPbSvkvWAAYByVuT2nxPK85gEqamxKb5GOGfbAtCxEeTAtC4Ao02QJ4Fc0ac0ntqsxbpikaq0yydv83YHxUnEuoOVtUl99KvhpENYX3XZ3v95quf3B4PHG6npQb7b3Ai+Y+oF3vJhHK4tFtD6fz86Go/FwOpntRlFST+mMGa2V5uV+Aa2GtRzmOezJHNEFa9TxWEW2hWXQxbqQN0VaCdOfeiddFJ8X2q6753kuHdc7AfRWqau1MtcknTWmw+/CS2roY/LPZU6zsW5Psym1w0rWxiWgTCdxtvSbWCX1rt0AlUdBFAMKtAZo71J3shWxglw6U7EKgJwQfuKUuTFh3ZJ0xLhLHWShMW5zxNhtOu4l9SUmvEMfR2J1Io12BpInrad27MN60Kj7vn/PdbwRP51BKtaDwJPvmmOY1LRer+1peD+O4sfnZydumkV71NkSnfG0tBe0pRxYySRPr1HGckSmXmTmRWg3rDILxm0jM26TXN7z/fCm1eidd7rdjWarO4B1H62vbsxvRsO91159zZtMJ0+iKNJEKekUc+QOcJTMaF4E5VU6N9zfo/6bnmcftlqdrN8f7Lc6nbjdbD5pt/vhyfGnf/dkcv4eAcTqypbV6a1ai/mNleUpgL5BJ42ti/NDWLbcnXpWvfHsnx+PL05ms8kgT9N1HcGHLIzKvLyH0qhjJZF/uoBpS81wyUKVzJTbpe2IccNQPWTGQWb8o8CrLRvN7m5RHP3hAGnptLvW2voeVsDEOjsj3aWW1rnWcjGyongBqxagAeiGdQqIxFAFEAIi3wCgmLkAQwB3B1pilxVgUzvmXTFuMXnFL8b9Njjqt7cPD7gFe8VLOhbPXa+axNOYexCKjPMdhYaCJj0pBo1pE69AGfZajXErHXn608imWLMAT3kSY9VQxi2Ak2f9bpSIymPydDe8IuV1x5p5V2sWAF4D9mZoqZq8rcBSIKxJSAH4XdmVjt4VE67SqZi94lVYlX1hecEAsG6iECgvYbJUfIKOGQFBAIBW3BslqXoz4E+LevW/7AbPvBYtDv6mylHVscpD/vP4MI6Pbj2AfnnXzwPc2i35VT9SQjeg/PJCByOTM6gMILKHNA6MQLPiWkVipXZRyCe0ViAcAwb1wji218nV9iWsctWxvD7mHPEsyKmvVQqAsGvOHAT86ZzJAvnledBD+63ZpX9JuBHmo2bXqU3nmHRUg/dMx9Xkp+3IvJLrzCFEVBMgchDUozOfWqVOcYdVFlq/XR5hIfg0osy2OR1FM/fkx1vlfTlh0vFQW4AngBMe1Rudoolt1W62Uj+oQaesFoxxM8/z4XC0uErieL0oik6cZKcZqFMU1g5pgyvFcZmZlt0BoGewzzO+D/iLoksvyAcUKQXMJYXlMXmmR3mUx41dNzhptZpt0tsApG/Iy3VWFOtpHHcWi/gkt/K4yAuVh7aiPGYttszQcoo8n8PM5aZWp+ygJF0UqgsAGEp1hHVhY9bs2L4bN5qtk3ar3Qm9YD1J4+v5HHybjDdgpICw5iNyekq+AxVEr8hDolbFaBjK0jptHbqwgnQOEGnVofEOiYLQ4ChsXDtj7R3X96Jus3Xa6vQ6fhCs97q9K6yZIeC9Wa81ms1OCytn2RgPLe8LX/hUcHZ2epJli1qSzLYQt7HtRJeYrRrn7ZEL0hFlkltdM0SGzLiaaESGbBEE5aML+1sDeK9szxvZha3Zw0ae5bSHGSrb0b4WwiEzGksXm3VG2AdyBoXlpfF9LEn5lPG9Hd/x0DneURiGNEe47bvevFarnZNxirLSffTGP/kjGpoUA9dp8JPppQFusTbq0+p1P/C7Ti+fbORptBHH0Qh9QzpmSApgzrTKKqJMyDyqtjoLFNk0bXnrhVITrHLS5lHf3iRwgi0Ap7a5ce9wvvjCX97clPvv0jiH8n1A1woseS4cYgXkxlVracCx0fzAd0Kq9pL4ybfV6s/+5yidDgD73jQ5+7WwxQ3ib1eAdzscYQBcYK8JQIHJHdjfAhxiK8CTntH3CuwVlk5s2Dq9N+A74KihDAdONpleG1/h1Bv5TLRunrzRI5Au+fWo1nV7VoKyycxkocNHk4UaYsgEE9wLwDXGLQV0N3FarfYQEBtg1b0jcLx7N182Gtt/TZi0WF7/ScuqfHaTMs9VHkCYuKq5AY0vqzy36VC3jqYUDBO+y5MAXGXXvSYloVhe02o268jBJuJfYImdWXGkyWFoo1EMUpLiMuTXvJtYtcZH/m6zEf92LUkdXp9S16qISgHFydHv5cvf4Icv+/p5gVtXb/Ch77OKBDD0sQt0UkzZR4+0Kdx1mTtL+reOlsLmdy8wkbX2fh0TJHLt4Arm0QK4Yd3eEI05LfOTlRJ1h8mmw2m1v0ETMLntpBdUIDWTrCIQU0jfEJDvW4XTppKuSqeIAAoEX97hdFSUBUKQjlUuXU0yOU6buLSu+Ib4ZuQJFmn8lFzAJnPbhsHxpXTyCxSM1lfL37E2l2j9slxhtug8dHo3ci1/A7Zou7Zzoe1tAKiGVJYA2DXmdAeS0Uuy/CbLipnAAkFBAjS27EKSvXXAXUpFq0hIJxebHfN3BMsiHY3jFzDWMiGv6sjIhH8OYPuNenOt2+0tVlfXb+RAa7mIemDO9XQ0nV9dX62NboZ0iVwnw4sKa7leghErhq2hDLHZER1Ajr5QEn51YrvtJnbhbMByy8319YvuSj9o1pprzU5zvtJfuSai3snR087h4dOby+vzBXlec8rC80L3ApAmmXxdeYVVahmj6miAoiMdnXavg4ZF69xLZCHLC7UPL1n2BYoavAvWms3GrNFoD7fv7XYHg16n0+peP3jw3M0nfvL/9tc7Xc86fHJWhrWv+e6f+tSndIh0jCmKzJBOGdGWKenEU+qL8lg6Gf4CnKMtjbwh7mpLp0aCALzWyotMmHXzbdruiq6MzGjoSONRWtVEk2oJnqUT4wuRDy0Tlczo7EltbFnV+D599IJ2LQD1dUebhCgPslKv1Ror9Xpj2m52Rp1en3Rm7704f+1/oxUPrhday2UEC//Q772+eNKbL2drGTST+tOBxxoa6lIe0pGjslzeLQPyTR8wbSk5yDAiL+nj8sGAbKp+PUiP20exN2tB7apWaydZdvlvA7zfqFP+UMAWvwGCsTWdDWHaqZXKdrW7f8stGy/TF1dRFqRDvXFRb2u0Tfq2zNgD17VH8+lLPwCAUQ3aVALg8U/e+pAFujqATuEr1pndguMtQzUAfgv2hJH7Fu1KXFm9Z7UAs2gJRwF0U+zPyXSIYtPQDe9pr7UtJSfAqjwiaoOgGZhTvNoGboBV48dirMqDwM9DObT+5zQbfQtNeVIPt/9eFB//IfJw02o++KEkGX+d59U+Sz5F2MCcvAahuCrLpp+kwz+DGFAmgb3AvRpPrgBbLFrrq6W8SIfyED9RaJmf8qgBB/FF5VnvKmwF9s3WtlUPm4TSXIHCeFg7sRk/N5fqFMZdgb1+UJ3WDb+Rldbr9a1Ou2adn51Z5+dwPPjocvEqsqW+/OVdJtqf7+r2v+GHyPzItqd00hKbw51Tx+L3HSof9eeOi9KjQ3k9mB21r/W9MDCd8G58Inszy7qgM8qmyhFIrafW5BmGhB2qs8FdYFa2nPgkk9KuES5owdBngKpssw5gQe2WIwQRi77s847WScglJ+k76hhL7VIkTa0YwAyVZzxqtiiJt3BIa8gtrZF3S1ur4eVVz6hULAZHOwBlF2npEhSCeF2e2i7vyoKwtKQNQ6/s5JXfRmxCj/I4dbTU2HVrqev6PbOZJvBGKCwXYezBwqM8T6ZZljeyLGnSsIBDLgmVR0Qx1JHr+yUg02u0mvnq6upoY2OrBnC319fXFvPFcn51edE+ePKkNhuNxjfjYbpcLPtiephfOvOS8mBdaGmh2X4VNvmJMvmk4/GbI5e1ru36I7qednX1u/1e2ml3xoCNPPC14zSZX11dLbSzsMyzWr1eH7Xb9Zz89ACEcrmYjvIs9bMs7hI+SpKIdOwmbUk6gItrJXS2LuLtosRHiK4GucmTQ290xq7v1uthvRWGtTlCuhj0B512rxc0m7Vxt93NV1Y2W1/4wmfcz3zus6ObyytkJsWqw662tAkrIp2YdFKdsak2o94Ewpb8qAsrNAHL77Y8JNIbtMxMXg7Vlsa9rRQqMqNtkJkm+JAZvWscP3WMbGnjjnEJa9cx1CeuHySw6x6AQ7BiZJyoKV3HTSAIk1qj1ei2B83+Sn8GY3LHo9OPzOYX30Y9WatrX/Mnb26u+nEc51kSjamsAKCQbCIzGkcoSCfXuAKKXAuAE7UPgqbzS7VeTV4PXdE9lJDbgFmG3Y51P44vfjuyxWtIoIYBVAleDaaWmaPJUuP7A83WeM93J9GkSHPNIYi0yC0wgWzk2ihh9RctibRJp5CjKymrhmP5YRx98T80zBfxV8VqbTNlN0BEPIiqohFoid1qfbLWOSusxokFvHR7GDj9APB2rMHKqrWz8wDbemo2+IjKFHTz6eSaeDPyX7d8UyYNa5A74tGySo3TUzdct4BN3AJ4hRB41hq7f5yCrNCPCFXetqWOolO/0u5heVPUMmDJhJNiDP96eNs3SylUoKv884bKY+6VfwG4NtNIIamOkWJyUCkkhZWCQoW8FVZ50pPc6nTWsHhkEWi+IUJZTWkX2LOq2YC9xPM2HcotC0Nj5Wg/E5eH4Virtyh3tbOVdsOKeuO7UM5/lcBf1vXzAne//1X/bmmvv4sIEbg0BfwimCNN4wa260WhX89gJ3Xb5T/XX87nMXUp4MQ8dSxawQvsfBRSbgQyh2XK9WQpBkSn4WdeJGmij7iPgcuMDhgk6IMYoQrBA6iAOpiV037qnAqsjslfs9if3+mojhsAFiEVr5pJ6Kw8kysKM1DFK+owYje6T7UzUGqVdCwtY9J3n8ZQvMTn1DXNjcBIcwP6YpVFRl2jZm35oAipLFGCtCz8uucpnWAZhvWyXq81arVmQZ0skyT3sjSupVmcYEbzv7gGeHvkRUCrzSz1AKn1gmDh10JnY3WjHtTqSLKFtWIF8p5ycXERDYdXWRTFUKDMTXOxCXWonNYnr8ZLoEOcXo08UHYPfhPUUHoahtKpr7nIWdXpnYXllK7neNrwIm4WgWQhlQPASPBzTfzWd+5tOM8+88ziXe96COY79bOTp/lPfOLHo+l46qGAalmRx27pJUQpt6he6QRL3yUK0oGlqYuo9+l0DMprZ0HgR4GczZBOr9OF7ToZFk29Vg9tFNFysZjb1E49TSNB0HJjbSVoCeprfjybXCbnl8f1yWRIHWtrvpbkq235v2lLZEmnCUGPbttSQ1AB+KSwOTKkZzSl2lZ/tKmIenN4rrY0MhPEvutTHr++trbmtruD5WI2KePlsp5mKaZEtqyHNQ+lBm63k9W1renBm//kR7ShQ25QAWqipn6L2mf9YPu/Gw6Hdpok9YI6TossQoBIB5mxjadF6thYgpRHpIanldtXMqn70iNvtU5769r3vvgja+vrxgmU2FwBmBrvfXQV435VW7b5yGlWvbH/w0XhIHOZPHaSjtryLh31F3UbA2hvyYxtgf70Fdd1MaYO/6y8BMp6kOUudosyhyXL7BfgADzSe4YvAUo0vtaPm8vc0yMM+IEMWB8CNiTQkhM4vStQylKxW00zKBrEHNDScyki8gvgFQC91lYDlGZji36XrlU6Ug76zkUeGo37f6ywllp9JFygPGYXLoBSJsg+1T/5prxIv9XEQZ40gWvyaOLQX+VZ3/XRc33e+Uz3MrY0RFIpL1kb1XM9k2WSmY1POh5OTB5RJu+yh3lPAG9CK6xsmOL2e6WQNDT0VryqUz0x9ai+jZ2dj38iTU6/zjz4JS7l6Odc/f43/Z7CCrRcjtgLWj+GIsyxJxpls9l1vv3bf7P9wQ9+qHj99UflSy+/7J6cXJbXl1i7YGSOFaVd7/RhsWS+y1GPnE0lCCnYr5VpBFO8YCb3iQlLxXCvswjMd/0GDuo35YFy8QMgZnouNUZnVNyaSdN2Te3Yuwurd/VM8Ssdpa9705NNOgCYApt4udEzxfd2OtXvuud3IwHm/vY7ryqPGnH1Hcw02/fl2KhpN5sYDKazwC+y3F4uZw6mdJEVSZnGKaRZnj6rdOg42oCi9AT4kH155KEblHLjajtUpg375Y/64m15NPPxVp4oO/nADOV7TQqUeMJyZWXVaXXaxIfNWAvt09Mr5+LikipCOhQFkkQWyAOx8l0iSjEKul65u7vlfvzj31S+9z3PF6+9/rL9Uz/1k85nP/szBNSZBORJZae+YW2kTdkDn7I31esptGYo+cNdVqTIgSwexctvRnpJR+ugHFeO/bRhS9ESJX2Qd2uNsNzfvVd80zd9LPvcz/y3PxRFzv90ejb5qePjQ1MXFKcqu5aefUn7GPrKd2Xxtn3MPQlQKyasaWvNb6uO0d92aGQGa83e2tgrHjx8fvnyF/7J1zlOn8LmufxXhTxWHvv9AZh2+TVZMvq3AHEsmJoZGlgsFrDKoTWeTGBLC6vVfvEHbm6uqVlyWqaO6YtGNmk7I4r8IsPhti7IC+WpqlO/Y4EVnufaefb6d7XbtUG328Wk7pkt1RKUy4sL0hqZdJeAhYC7Fj77vXEeewgNhTf1ooSqujD3at3beqL9/KAWN+qhv5i98QOeTrCvUxYMXcgHAFUA2Kk1ny8Ni1wsI0BXQKULmKCR+J9SeMe9vt7d391qKZ1tAFlPlIfqYfWuaaIqS9UHBNY9bVz9JAA0l8LoPd3re/XX93r/VVEk60UZvWA7wVmRLb+hyoPi5WNE4O6j96tcVJfudZmEbv8qnC59v72/e6zrre/vzI+HGGuyU4pbeRfL1vMqDJXPX14lL+Yb/6Md+FINq+gyWX4rrCwDnmbTn0iS4y8LuCXYP+eq1e797x3XkUMcNDXNoNYwgid3HIV7Mxw7a2vbeb+/Us6mC3exXFhpEgNW6JjCOKE3uSSz1IImCVNT61imfJdtptaRJtYzZUEA65p0kGs6N2lBQUibrif/zQIK+c40jaHSIwGqAfqFasOkI5aheGROKVLTX5Uul1FzpKfn2hhI6VyZ0uCHsQVN6RQPoYxZqX96F8k3cb0jHS0zJF4hR2FagWhVVkKAwGHgl7COPAjguCBDKSMqywA74iVJ3gLapKEzV07reSpHU06WJ66GKegsOSzUyTLjMF9hadWMdCgPOpn0SFHpkidTHopj5e7e3m7x0Y9+pPj4x7/Rfe5dz9qh7+WT6dgoCG2JjpZzaCuAUqZykQysQBNAVvJDTRAvcFOrBe4Xv/iy/YWXXyJsYZ2fn3pw4xIGpntJqeqYSpdnPMwiv2Y3G/W82+uX/V7X7bTbGOBe3qxj8fM8R1gQTKXlwkqUliqDetO9zPLM9FfqxuO+bDTCnNL773n31//j8fj4Qbuz+XQ8vnGjRHuD3urREph3tI9kRrIpvSH6ghhp14Pt0ljyAKnla3XaWjsM2zRJkzpp5hBch1ZyZ/NlfvT0iZsk/mUUZXYUpXkcZVZQr7mt9sDq91aW49Frv1+7DtuUT35A1GE1PGCcQ6kNqcrBygv/SH5L0gQjzZa/VBEID4bgI7zkw/LUVrQlNrZWN+reEcghLTQDmZY5hOQPPuX7e//j9fWrv348nljz2cKwbZVYGziq9DLkR12k+znAispRP6WTlGaDAOlIkD3S4VcdsAzQ6HDrIj/+PquYflzj5N1uzxw83GjUrTb3Lb5LDBR3itihDat0RMWrfqFqf8dfgZQuat/8dntvbtWtBEb0ZvVofZBSDREorBEJhSfD5vtd0+rdt+JSV9NHP+qvuprGq5MP8c7z3K9QwfsV8xez5mNAW/d3791dd3m8y7uuu+969rPD6qM83H1/R/m4TH75CXXJn7fLU8WicFVYQYLqQoEr4H77Ut1Ul37nuYknOsnz2X9V/f6LXyrlz7nq9S1toOmRwabAGimZ04yamajTojH9PVoslvW1ldXA9YLFzeVNkWZFE41tZ8k5YVVzZuVJapfmTEHsKNlPOtuR3+ysQf8nbeJVni23SUEkcAuERC5E60g/AulKKOuuHFzbOstPRrndMo1uFQvoiuJoUmi0gEynMiS+GkCwpF5EVcmDAWqtQyId26QDbC+40zR1nXh5z4p52FCvApMWcBbhScvUplXepmO9nY6mmi1zdNUCtpMVttPkDQfBnPuBZ9eCQHkUrV/kRRYURVzHBI3goiBZriPJsJk0bi51WzQpF1nNtbpf4E4e0WqWTFvSsTUEkC9IWw78m6RPVrUKgWKRLvWoRaKL8egmuDg7ql9dX0TT8TB5/eC1xsnxoXd2drSYzTRcnJIOCGNpoW9GfeaUXeP+eURea/V6EGxvri8++IEPZo1mrXl5eWI/OTicJyiRSg5AWg2HWBZklDq23GXgO+nDhw8b73r+OffB/f3F+vpmOej3yZMQulgAbD7KSGeK0o6kY8Z6NT6poR9Ka+UNWfFUw5xyOJPZpHFydJh9/qXPZBfX08vzk8PaTBTQHGSBuYdSrdpS/0DgSuGbdW60Mum4sWP5MfhV115BN6gv67Uu6sFrmiVnlr8A6FzwqUlNpGijJZkIsXFqNMES6YJ6mB0sThKlc1lRflBsz2enH5GZLzeojWYHIF3AfLWWV74noCA07Xh0vEm/OVCbEu/CF3223QZ9JQW2dARbzbaIwHJ0er7cvMproAbN5vxmZJM6kWmzTJMlsrf2E7bT/9EoLj+7WFx/XQL7jeMlYCqQA8DgJ1F09rWOu/lPeFdzL7SPmeNAZnxkUwcga+gxDLP08tdGy6PfKUdLrXbP2tnZQQm1rNXVdazrVfIfmzIRDwQshdFPjbIQZhtQEk+hAKYLGdaosWJ916UhDSrBdBH1y+qZhkS0GKxW84w71Tqs3vAkOreeS2MrHr1DXs3fu3iN/lVc6h7iXLaAme8GrjQMo4lCxaPx6ZB7OIW5r8C9ysddeOXzdnjHALp+r+qw+uhe4fWunuuZftO9/updxVHlUc+rout/AmzSJR5BhcbB9ZvKgzy/ozzKn+LVu3omka/yqLIqrIZh4vjoO/nyGp9f8lLOf84VRcdfCFqrJ+RhDwmhBIXO0AOwijEFaEKL5P5zQsUtG61mfxlH/vXV9U0c60TBqxXyo4UxQzhArbTiHqWawXi0AqBL5gFt41ckpa513qMKcsN3ORbWtnU6uE06mhC12hRZjmwicGoAbnuwtRvCEKW9ghmqWYMhZKuOPPSoDm1bmkKP+a5xTZs8aGDNHNoKUXRufN/RuLbWf0eA6Jj3tcqgxXMdp6VVLCgt2dWONhGpjeToR1PEpGNpGWKXtLVzcw6T0sGzNRjFMAxrmRf4K54r4lNSF0mwWE77SbRcJnE0SbOkneWZQE2TR1IUA9KVNMg9AOmYte9qedUN6RQdfiOdQoqwT3gNIipsgaAoT7S2VtNo7L3oE+8yiuPJ1cV5+/HhG82b64tREi1iTEr5lyGdTP4/ABMdRpyjfOUsAaVXOf2a0pEW7U6jFwS1oN6sD4c3w2I0GQ4W8xlYklfp6KxO8kMOpo2W323UWw2ab9Tr9tKtra3B/v49J8mSmzhaulkeDzLMMIB3hKJoAtqUJ5ugiFDkWR8DR7tuh3ZlUcCeND6bDTE/anmZ99JlNEvydIq8IzNOg/LTlpZOQqA8ahbaByRUW9IGEb9JNqVs2zBuHYm3xEjoa86BBG7kQR5wXgFUEVJ7SDhtUtKywxkKdkZdkk5ZJ+wwcLzM870VLKGyFrbP+4OVo6KIvkrgNp8OLZ2oro48Hl9bcwDcjOIV2fpsevD1Kysv/MPAD1Zs10tc17vxCYxMdH0/nKZZOkfdIj+gj5xGOTolR+dXGoG+QW4CunGftl3CficgZycvNKSz+3dHw5d/IwrGsO4kWQDgAhVtwrn45jg6/UgQ3PuXoGUzWrzyPWl68Q1ZNvmWLB1+a5qcfqwskmfgEgZMm/XQ6sC2t7e0HULj2Rrm6Yv5m81FGv6JYli93LuikHQZnx+Ajibd1F+re3UJTTIKWFW31YoRgacAWxa1fI4Zn9/EI895UjayTrS++26lB3V+G68mOgWWAjw9Ix6nmsgUyJnlgFKUpEv/417dWwB4t7lFPEx5FDjeTTgqHgGpnpGSuReQ6l7pCljv3q0mK+X4Sm1b5eku7Ntlr+K9UzgqqyYvNRl5W3YD2OrGyp4UTFUX1bvVRKfSVryKv3qXuCy6TnbzO8yLX8aFDP3CV7f/VT9EBjUReA3pFNh1YQkXpVNf+l57o1HrevVm62w+j5z5PNskNoAvvyiKgzbhANaCDp+Nbbu+jpBR09p9adbXan0wzVieUTU18r9BVuTTWgedakuyVpRo6eCSOtTaWw0Onmq4gX7OPZ2/1HKnogvYyZWrPA9OEHji8bCNXdLRihf5y9CQj3UehqFY/DqaZUyRbjDSV4osb+dWJs9rSKjyxBu5dYpFS+spHbP2+1LlrtJxlM7Udrx14AbV751ie5cA9pbvuannh2ehHzQB6DUaY5TG8XAZL1cBRZRQrh2RCYpnE6mV7lE6SIVOMxeD1rpyrUUHpEsdQquVDzyDcSPSWrOsxtq8bWktjZSvbK1Hl0IZAVSrhJeyO+cdHeem9fYUzdKa8tt0jK/sK+pSS48AYf8SUZ2Hnr8RBGHg+bXTMNDIg70FFUQPJBeLxbxFp5PLTi1rIx255HUasLfztbWVtDdY2+p3V8pnnnnmtNFo1Y6ODte/8NJL02iZXN+MrgYAjVYz0FaahNMp+8ZXjcojpXUrM1oiZ84dFYghMyIFcslrJvDONWNAh6A8hprQtnkN2dJyOsiAmVBBNrWiRAckG6uAsB4y42l/AOjgblqOh8zoYGNf4QB/2lJLQ7XctDpHkjyZZSubKOLMD73zBnaIH7prWxs7N8dH//DPtFp9S2PDctCEJcH3ugGjBboJ7QZIyfDSSoGI7zU+DZj5hM888rz+G7Vw98fS3HocJxDrLNssdBCH2rKwG8iXljeO1Z7V91JW2wWyELvaterWIfk/+X2OK5fAWl2iww8ErAJOH3DU3LB2Df7/2fsPcNu27K4PnGuusPM+++R0z03vvXqVVEElVRUKSAaDAQG228YGN9h8beQGYcAt6UOFkNQCAUoWiCSBELbpboPdXzc0bUANxiCUc670wr335Bx2XnvF/v3n2vu9W8ISypFVdd/Za++11phhjP/4j7nmHFOApoUkC9DlXKy5nGEWIa3SMN1uHabdMSurG8b3qc+0b2bTiZkC2DhsMxpdi/pzXwU8FWiJGfrEDGt/ZRYf/nEBaaP58p8dj37iyyo5AjiFqotrq5koQBPlESALpASOAmhdy9VcKzXQeSVHwCrQ1bkcg66VCqg+ehkswNYURerDuUBW1+o5royaY+6ulQrMwd6VaT7N0JVpIaeav13JEWCLyS/aTWXS1EFdK4e0uHeGXO514L4AYRDM3QuaVXMiuLf6Tc5Jzkjtoc86lPukuldyFo5Bi5GGk9nsRFHXz+j4aYG703v35/jGvhdF2oTcovSzm9Lr7RgCRqLlI8+rp0UZ3qfkuJXgEONuWi/csX52l6avoXTOuGAQ9RMKqyVW97A9vXI8pPHlbvcwYg0ZHPNZc2s36CwZ8S2VRY4LH3mu9jgs9wBoKfoRnaHpP/wOY+N6PiPHLhO+H2OsE4yU56KTfnDQbDaV8/oen8dRFJyMx8OVaTxdn8UxQJr181wLY/TmvZzLUeIbepNz/nUAUgBdeamN3vABpFYb6R5jYDEMZk9D8VEQHNYamixi7gHSwyRJTrMsgbGlAm2AlEglL5RNTQBxyDm97DLjobkl9THa2VvAdI2cKxybQFebTsyzw/l78646gmwqNtzlfMC1ZzxTBq/53ACaFvooa5v2KjR6LodrN55haWNtGGy2JEOyAH7k+F0U7ciPoiQKG3va4ACHcxhrNkyW7GIiffT2HLaKHEVIpVZejrhnFy6oPR4PG/UmTWHvpWk2TWfZCdRhKS+KzbLILolZbqiu+oq+VG4U7ULj3ae8oiLKmKjZPOrrOxzrBTYJYKMLFsfmVs6WysGiN4uHlF0D9kq5MMGoTvI8hzFnG9TjwhTZHfVWXyHHIkf7ntI/XojOhEeAh4Ymto0f3gUmuAiiaIM69PChJ7WwNslNuhfHsQ+rPeTWADC9hysb12rhKXVcbka1dez1IvL9O5y+dKaB3R9RXshxfg8dmDSa7aM8Gz24uPjIh6oZBqnRSkYLOGrKm4Y6SgKnPG18px9u/IM4zfxipjb25ou2PC3aWgPilJJX0eAOdW4AI5S/0NSgB7PpK39MwITWOXDJ8tg5ikottDBmwm0CLQEEsZjAhMZUOSqgqa5d6inDMp8xqQA2LsBLkgH/lJDJ42/s7q1AWEAqcEyp41v+Eg64Qx+c0C+aNXYPfQCd8+NKN11aV027VZpdLSZqTydPPh9dIOCNQHKfqHnhVGQOc7B3ALcASzFh5d9SfTQbQ2CoKAepizJxrjLpd7WDKyO/6bsKhFX3+arOTwDhanilAmzJ0SQbLcBZgG4Fwm+C/fxanb8BwlWZqil+gLA7nwM411ZL4rV6VM9Vuy0cg8BfzoqrKQe14Vz3arjt8o8W2egb3MnP4PhpgbvXe/fXAVYTwOOUToEtKWtbE0AINX/4AY0VFqV9ZspQg3UPMJQJTwSYgmWv+Og2zQCYiNnIgAJle1cGsRT29BADxraLZxiw8pHswRKV3U0JdmCVWqUHYLvscMog6PkoyTOMJSQuUu4KWqbQsm/YuVvJeVq4RUIBcrRMOnoGUOeBDR422+10eW15v9vqdgDre7MkuRoOb8+Hw8F2mk41z/ewzFOch5IwAR2lckhkmgv8kDJVOSRc0ntA21jkeLfWs/fBkIZvw2d+GPJV+Yiyzfi7n+X5UpFmgGdxRQXPUZ8dngmTzg9QZrSueCgOAmg/k6JD8R/wV8M0x9RHoIUT0lL0/A6590svgNYFtBO/ekrkY2MEHvCbQnsB+EXhFZeozS5yFBloiXjM33nWNsnRUJJVgq071E05o10OCdoSxxD2ad0H1KeGE3pGXC6deAgQTtM8V0rYHucYo5aIe/NMf34HbT3wPTvzfPsI8MMbm2fQ4WaZF3sYLOw8Py0Ks0lF12jHI0B4aKxbSh/yHX2pgUGr/C0adz5EqhbRKBJDjn9tS3uP3mjj4vbpfG04/JCy5UHo7QO6rSKd3QNcbtIsRWdSOSMNAR053XA6ohW63j4qg7X51C8YhVHz6C0vvW1lZbn5KdfXr3yw3z/fCILVA89u/6/xJPnoMB7n8XhKG9OD3IuJdqj/Ls6CSLA8R1e3g8Auc36IQSoTonRRLwTRN+A98B4EfjQM6rXjXqe7Np0c/SdxfPP2WTx22QU1xnx9fWLSLANI2/1668VvSmazg1k8w0lbrRBVOgZ0RqtSS0Vfh/TVxCvsQ9UGfX46nvzoXwlcJkBtcyWAEGOLeOYEDyJgUsZb3ygPiQ6XAhaA0LmWngvQHXOE8WnZegV6mhWqQK6OiXItz+WE37UgR0Ck5fHazaa5H9XWvol+HViTK+8L+qtMf5TUllU6BuUDMkrHYNWXOG4t/AkE5iIi6KZeh00+k89FEp/9x+gAbSG5eg8vhqqVjpoKCeAhyOVcoeGVilVlWiR/EtCKUQsQVb4KwAX2AlbVfQGWcgwLB1Q5L4FnBdhySAJ7XbtwdNVYf9VOupZ7napWy/0F4lWbVatHNdrpuz08BPaVHPCB7+VU5EQW16rN5URURkqXCyrlYDVqpgU4r9I+WpfxMztkpD/l0e2++7fSOO/H2He4kFCyAessYTxhF1/0tPQiQDh8rDfkGPVTCk2rejBw/6bMXznBcLYxOMA+OuAZyrzyiI4L6ecnsAKYtzL/yT2Zfe4TcxRjOsXQldgfcLQdDPcpwbt2vFZGwRTleErRMCiBWn5VAhCVolu8e7QP84e9BI/xjv5Sb+XJ6sp62G43HmFYAzHJ2/7t+t3NcCtO4pM8jW9yr0SO8psUlL/MUcEXkDOjnIBLSmMKiOwl5QcgfMDRasn8PoY18Xz/MaxNbz+fUC7NpX0IWA/yMgeIAOFCTsUcg2u3tgRMPFhaWVB+p+qPxdoLwJ7fUHTvHt9dUB+BPXJS5GTK7TKlnauMgqV9QnvW+cuzXG7tI/qFaEirMc0RRtKv5Lg5l0+Qw09qcyWZkhyrIRLA3s6TTFnlj17CJexTD4zOe+xIgJJzKWubklkpdMepcK1yu4imHXoYLp9xqG5S/hOU1tJOSmY1EdBaT3nSJcecoRc4lVy52rs8WQnDtPM5OqOBQ0ube0RPykeDzpgSp+JyyKAzPhGPtsczj3AoIW39pFWvB37oP4QmjCnvwXDcX53NJjjg+FT5TWC584yCJc8N0Bn7SMwbpv20Xm93avX2XqPZul5b2z7d3tp4fH39sS+8uDgwu3v/3h/af/axt00m02AymTxJ8iz0ioz6+BqTh70Xa8DZFiwcnSb68pRITYu4pIteQX9Vmf6M9wyn0rWeT7uWV0GtflZmBcCv1b1mP7CtW0K6FzH4KE+zp0mWR0VePgS0BkmqJFOKapRyuDym3e4qgmAbKNgz61sw9eo/JaT+oPJrBBqKAcBnSZUHWq9AxOgE5pqe5jII8k2VOEp5R1qAo5ij3uVqNBHA4LPAJQgqsM+yoTofMBG71eyVRZIpAWkFjq32O7+MyHuT69DNfIYe0k6gvSMIRu+a5gRBfelXBEF6qiRvlQ0I7J/ymUDCuz+bHv6JXKALuKlMGmqqAJwyibEqn4kiCJc0S+Do3kXzu/KoLBh3FX1U0YbuFWBT9zdAeD684hi3xpZ1vljos2DculZ1F4BXjqECbDFuyamcVwXCYtECXbWbMjEqctHwipyKZvzoXslVmSRH7wIE2BWz171yitVz9cK5/4+ydPC7VOaf6YGe/9RHr/euv1R67RFtfeLCard8NoVR6yXTDoBAXC0w0da9VqzTjLnmgKhvxZgpXtYDhP0q05+2clJWQIFvBcKZA3uX1tUogRAg7AmEtznXmKoDe5SZ52oDYIE9munAXmldPeRkKLryaWTKm4Lh1pXwqG1s8ETOBIbzWIy70+o8LfO8O0uzvclkfJmk2RkKQbirrc7mObyVPhYLR6mQs2DcuRi3UoGifDKoEBAOAWHzAKjSC7Mn+FuBMIZbJjjuZ6UtuiZXFroSsFcEIRAuAGEpugGEPaUY5XLkoDUCYerex+fD7DXko3H6TDm8kTND0XOxZQCihhx/DvYeIOwD9oYw9flMf2LcFjmFXvA+pm0QqzaXw/AF9oCw1S5AMGEtVQeUSl/L5VUGzciRU+ExFmDNtY0WIOyWkwPCJSBsL30Nb3lGKwMBYeosYHWGWyBH+1+K7SInN8eer0x/MtzikOcPkAPYu3zMtLEPNaHNS08zfg6se2Fs0Rn/zA8CWFq45/teB0N7GgRBGkbh42ajmbXanWdRGLQA7fuT0fA6jgeno9Fgm6gJx50B9lqpaqWL0hkAAsbte4/Kwh/i+g7DWn3Vt9H26traaa+3eo38nYP9/aVZkj3LMqC0LB9jrils72mp/VRLbTLhslCqL7WrDzqjSMQbU3/6UnNVuVb1Qmdo2wrsRUSst4WDOcakb+F9DxSRAL9PMXmwOlfqWS0gmqd1tchRkinJscqTDuO2B4GNpjYIHubp2Wfl2eX7tHhF6WS1uCWOtWubGF1klDFQE5ccU6Rh82wxTCAAB4jE8BzgVdnuBBgL4BG46xqXJZCGqxgrsMV5BY4LdivQ0ovFrOC3YRiu/rMgbP9L2twWRfkC7ZIWXjZP6+rRlznRoJJmKa0rdURvsbckL6Yf9IOm7GF/PHn6DW9spJADuv4ChDWerDIBpDSs1oqpTFX5F4xb9dG1CwAXCItxa/R1fi+H7lU9tS7LDXs4xl21myKPCljl+DTGrXuR44AVxo0cjdFXdV8MeyyYvUBZ7aQ2VrtJjhi35MjR/eREXgL7n8y4tSbg4y8i/HVX2J/hwSN+6qPb/fTfgtJ8ALzcRsg5keOV5zcBi6DDrco6Jwb80LOanwsweRmtKnb15BaDOSUE3zKlv0rF5yk6CVn5AerwjMYB7JXWVcMeRrtorNJcW1JcagYImz2Utw3LASDcariHGApxm+RYwF5M2G2kgKIn26acrRgvOoQoIodrcSYw42eROFoYPgjDaJgk2RFsZC1JXBY6WBohvYccU4hiKNl+wXMde6K3lZGPemYw4UwGBRP2t3FWgLB28nGr8gREECyLYyiI8YyYGGBfHlfDK+7F43zYQ0MVBkqB8lKRqj4eFmQPuI8IBmP1vcu0KC4IIuehcoacGG3Q5ggaYQhgNb5WSCpZPXI8QNjb4DliNccuhLU4jRLG7QEI0kDnGJQ+Vg7KLoY9LvhOL/KU91lLpeW8iDKoDw1MXyBH0+tKmLDYkzkBsDcBmjX65og64VCpT1kA9oCWY9wamikB+5JoA8ZduHcDyhUOCMvBFJ2q7n4K0LmhMuqu8yayAGl763sBOhNuBlYbJIRHUVQbhbXoQS2sh41a85k2Omh2Ow/o2PHpxdHR8cGTlfF4tFXm2VlSzm5Aq3s8Fp3Jee4io6AHBfL36SMRBJybf4NlET36W5wrOdcRQDemAg+0ATx1rIbkXBZKO6Tux0SGq/O+RGfKuc4Y6brk6P0L9TFON/HjIig4a++aCqIz3jbtqHQN6Kbbi7MaKvOU2lT0z95H1+lLe4LzQo6G5LwT34/66PC9IGo0Wo2lj9zcftffaDSWnfGLVevlp4B1Btt2jBvmKGadpLBmTcvnN+pHUwiE0S4HwmLcCucXwxECE4GlAG4BWpTEMVYNrywYd/UCcAGOOCN+E5AKeObsVkMZGvYAeINg5W96NvrILD742mbj0TdS2Wc8C8cWLYtaT0avfYHuETgKYHOejRHxLJVJzVixZnST52pMeC4HsKlAWNdqeEXsXMMRlNGBY8WiVV6VxbF12kT1E+Aqz4pAdMGiqxeNAnCBMOVX3VUmgbCTY+fXarjo+WEPAfiCRVdtQR0rwKasepYcxaLdqjLN6+PaXC/g9Nzq2lly/Mf58DNe7q7jpwXuXu/T/xbKf0aDn0MAxDpRwOCMEio2UyrWAAXU1kvofQ5jmFH70YkxsaZZbWAEgIO9pRIYsXvRCBNxTHsPMNKbEkIo92JQYKIZCwIUsU7l4jhF3dA6MR4Yt68Xmu4VuljmGJ5zisloOGGdTrkwJrkzRbbj+TWeF8LwAgzKA/yte6FpLYbrxs+1mYC9BKJlIEsWYKWclBuj5mJqdFhmyjehLG4l0UaKkYsxp+uUXRnc+jiuXe6RJhF9ANHuRaPb+fyYa5WUSaA1f9GodwMa8/OPAWM0yVJ+SldrHDYbrajZau4ms2I4nAzPyyxfgc2s8e/MFEq6nCMnhwpk8xeNgYBHz6CNrXZv36LMV/TiNYxSIXYH+YTzdoYhqJ3oquDI80stPd/1PTuwfu0s8LXxrlnB257j/Ib4xd08y6I8zw/zKhsQ7ebeYinhtKavbeIkrrj/BlXbwjyJaswxz0ywOvpS88M9jS+DAMp2p02i9dLYvThdJgLQLBKNPe9WoBgq05+FF+IUgynMmjKHvSAM15u12lW92dL0yu1aVG816u2jWqOh5fLUx2o16HGzWW+MBv2d8/PTu+Pjg4u7wdU6Br9c6UQipEJnMnRGu+hom/Gg0hnIBGXQe4112u2CdrtDF+UkKfciC6U/z0IpB+XAnnZFh11GQUUPZQ9zRme0pFw2gNNyY+tQMpf5D53RFnelwNpFjsgp+tiKe6HJPUcAEH7X6Vvq5GoGSan+szee9a81xOD7YbfT2Xp1NPzev1qvL6Nm1mTpyPhBaKKw46bxTWPIvZYjABIZ5+4lpWPcVADGjfz5S8kKhCvQ0hCJ2KzUaAFEAuyK/emohg0U+gtcNM67eKknhipwFOvUtQI8AfibYF+xTpqE6x04Alq6rwKt+bCHuxeIA9T4gXM9V+w21Yytju+3fzjPJkTeabPZfPA3kvT6c3BWO43W/T/HNS/P4sv/qgJhDWVoAlh+1GzufAVRCKTLr9Guh5Pp0ddarw7fgJa9ca3kCMCrmSECV32uQHjOuGWi3FNtSixmX9W9AmFdq7rrvQI0hfqpHg4K+OvM27VbVZ8K7FV3DZHoN70M1b1qBt2rMnnFdPJEEzV+VsdPC9zLyx/4UO5FIRHrqnbwADcHMK01atekRDDwHFajcVzlF54B7qOaV04AXiU80l5zlvDXg9EFGiOeCgAA0ABFwpDpSTdtK9ciCMIpTecqNUcXOdrp2mIkbu4M1wYFnSHFlkEp41uDZygEHwCsN4C3NqKF6STISae+ibg2tJWTwR0bu4kqTSiTptkhx8K0YPXGDmnCDWTWKNc5rLxQCtJEm9lk8XmWJLBBDcfkyCmQk4p5dZyDKYNZVSZKXVrkaAqhy/ynBTs4LL2QdHtvzqf2AeD0mmcoE8fS8urWyspmsrO7c7F372HzlddeWXvtlY/1h8Mh0UoMeKdt2lVtnCABOTxZ0+gUS2LYPJNQ3Wr3+mVQswdjvarVmvpOjk/pUM4U3tUa0Van1U5WVtbO2xxEUGv1qHab5Xn/9upm7fruqnlzfXMxiUcpld7UakD64gz7wgDMBu2mZFxXGqflsxI+XRW+mZjc24DZhbB86lPKe23y2wyswImqjcRm3RRCjW3ShsS4Vd9lXLdFPYp6rX7eqDdrQWA3AORhu91RhsTlIIi6sO1L6qIkYpsw3kBgiAGgFnYzDMKYkPzy7vque319vHJ+fnYTxxPkpOtFprw3ygqoaazaBkyLdNBVYxowe5GPAeW6ASirKYSaLWQ1JVEOlnilmqqIzriX0RPa3ukM9dGspxt0QbngNXZbo848V5P9Xf+gmy4boXYBor7oplfSl0ZyaA974dl8VsmRzogELHTGm/iefxVE9aUgCHtR0Liexh//sk5nOazVWoC0QFjTDdsuD/hoqGSdPAkQEIBrXrRYtExKO/dUjE6MFOhR7i7AxIEWXEnsluakps8zxwqI3gRhgZhAS4CnmRQCogrgqiEGAfaCCetaPrl7FyC8GI6oZmE4sNewh0CWzq/uxULDpX+JA1mr13f/Gt8R0WnKrduMsS+nD140qMElYjShQe1G1fSS2JtnhyxGYMeNdXvPagaYd43Na8eg9Vl8rk2OqZiAVE5Eo3kqv9qCcz4LhNUu+k6g7MqvdpRTUfkdsOpetUXF5Ku6C4Sr+eI6KgBXf+hczqtyFLq+AnvupS3UP3IUOqophdrc4eKfZOngc9yXP4vjpwVubaqwvNz9EmPaAxu0tLChSfsryxklF3PREugMZVaSqYRGj6lBcgeLwkgt7M8o4xnuO1ziHmkW7NvTvHAtNgFvpNiaY6w5xVACbUnmUrW6DH7KhMfzfMBP44gBbEQTJA1yLfJL7a9I/KepSSmOQsmhEph6orFGysQtZYQclxMCuRZwDgCeYEI4N6Q8HcCtiaHcca6kOyvK7dHqtG5ajaY/mQ5Xbm9u4uvr8z6heAufoVkxA4AcS8gokxbyGBio5GiRjpyKNp0Q9SiXUCIxPwE24ADt4TddA5NCyQJvfXXtZnv3YdBoRMvX19fx2flFfzQcKZsggJ0AQoo9YZGKNrzsFjmorXsxipxQ7SiW2BX5XFpbHTeiuhySdku57XTaGQ5oWTuZL68s33Y7y0GtVluu1SIp9WA4HLRvb29ad3f9/tXVZXx2drZ8279RMqmbIssh4PSlC/2pj+81AE6NT44UAXm+v4ST04vYO4A+QweIEuCTHo5Nob/xFC0JLYgYtEGzJdLSoiPpjF2Gtful799srq96y72Vld7yUrK8unIX+kGT53Q0nRKlmszS2VKauuRJt6ZwM5CUNKTIyvQW+I6CKALgoslsOhne3Zx1Xnv2BF3I7nC6CUCGjmgdeabpohAELWqRdfl36FKlm8qS56aiFugezlAg6zIKamNot4rX6QzXSne5zlOGRM015363GbJesq7o4fT/DVKEUAJ3p5u0SwszbdNvAnCtykSOG9+/UfIA6QzPBzU96h7iJAOB9rhZb408f/T+shj/HrfZLA1Zq7UB3MJoLVPqdtjB08RjQJtmRjBQC6NO6C5zJWJFGRxAUEYHWrQdZgJg8D26w7/qBaCAhjI44BHYi+NwC/cKeCog0vcVYM8ZqgNlsUydz9ksd1UAhyI4do6uOsBegD0ASBmbzYf/TYFCp/HZ78EMvpPb6R8VSNk785gKDAiq2nyHzhR690Jb5tKngH6EOKkv3aIpTdfld0UwHvbvDSFS9FGwFM8uvgCZ+t7J1V+V481zlVGLZ/RZ9aHVVH7Vh/9prF1/XV31P3cv5Xd1l4mrPoDwG7/p3oowV79X9wrYF46C//AbKkXjSo4rE7/rr/FqZTx5RfX6WR3/BuAWM3z/n/O8JiWzyrU9MxYD0/ZjLp7KUfS8ZQpNzVWIOqXEWvUXyAWhVcqbLBcm8A7EtOgQSx84UFO/q4OorZazu7nHijniSvmdgdFhSqcqIqTdQpUUjvOKRSsftToWV68XeAmgoTIlRAFaoo1kJ6eGAeuti80CaydhrQ6GYR6tpakN/aTMyib+IKg3moBfTbk9WlE9Kmq1cHLbvw5Ojg6aFxfnM2tFKTStTo7GDRxqBgpyqEdZci7nojKrPppC6Vw39dGsEAcaGLLl8cEYGlWGYb0dRfUc56F82GEcTxvj8XgGcM/rI7YgOdlcDuyljKg7AZAJm4THKc0wDYKgvrGxVnv06MXpgwe76fLySnNtY91vtZral8rM0rTllzYPonDMs6M4njVg9fHVxcXs7OKicXJ2HPavbyZ3g2ExnU5aKKMSC4xxVkoE1QJoE3oB5lvWfS/Q4KhYaAaCNtM8t7C6cUEJualFAfPC+GP6iLI7o4orJ2ubFm0mLKR//KLdbbbW1tbK9dWtMWUPut12U1HBJJ5Ox+Nhnf/WZrNkks5mGTLUzyhAPkYJ4Nx+q9luZ0vLy9Px4PBdt7f7v3dl9dH/mGW1j3zkIz9exykFgNo4SUaolOZ06wWt3rZJZ9xCF5VH9LCOwdFHOPzCKnLkWkrpqS99Igj6snTOmPoKwJV1z5tSH/oSwqAowKX6pVSlh2Mv8Stmwo2is9iAIzcxbajoMAoC2kXj+pqNQj3QBL3clFU3UYoMZj1pd5bM1eUPfqUGkZQ2VC8iBcqp22wAIOByzbPWCk5I549GtQffkmtrHmcDvuQQ03vonlBBQ5MOlJRWAl8YEB1JfEkdNC/eD7lebTFKZgf/YRhtfhfOl/5Bm2m3NLn8lCy7+60CJQGRAI7v+axzgb2aRjAvzBEH41w4NAcprh/7fuPHatHav+JbnovGVMOiAgDO+eSpf5Q5sZjCeQXg6EyOzqjtdG2hjJ66Frx3Q600ttrclV/EJS3zMM7zwfuzPP4PVEYdDiw53jwXzAlodS6novI7F8VngSzXz6/VsJM7BLSuQgJl1UcMW8+dgzB1rp67OOeTO1/IFfzjuNw3+qznCLCrQ45McnF0WRwfC81/Vkcl6ac5llc/9c9TxxjQQLIS5rgkNgC2DIGmLzN6DM9SKhGSAFw9CCeCjdPIXKtlgppBoKELN9SB2ipvt/RD4SXm7GrlXgzm1WdAsFK+uRyapAxxbz43u3O+V5Ie7kUpKQPX5tyvpFXKZKgyaYhbu9+EFEks1beAtt9stopGo6mc0IBbF/KohRpYECjIYeqRlq6j5whotRrFzc11/uqrH7HHxwd+nibIoZxe4eqObJ6rTzqnaPP6UG/VgXq7BT3U3dVRZcCHSAr3+EEGSRPUBVmhssuqcupNFLOozxtyKL/GJss659RHrNv61NNSUChKu1288MIL/u7ept3bvZft3r9X7m51JEaDWFkSF16/PwyGw1Ex7N/k/f6d3x/27d3dINd3g8FdACB44GSWaJyUeJN+k+CqPs7wKRx1Ut0AAL6jkXl4npdKQwDjQ5RGJ6r3EC5Kf7Mv0RnrKTwD1AKPsCBbWVkxG1tbwcbGetmo17JaFNowjPw0neTj8bSYTGJ/NptYhNA/CAmioNaom7XeajadXbz94uyV3wtoGeXwkMGMRiOzvP6pH/rIj/9QxH2UaUbkwI8UgzZVO6IzTqdUnnl9fFcffUc7iobS2k6vOaSrsHb1n9M3KdTiWvWl01+uFRDIWaPV3AsJKABdHGWNzi98Igmcs69FOpQJGCB8QtdkOa6NicA458YgKq6vfvDP4jRNvbH2T3Hst/H09i1pOtsIg94P0dJFGG19+2w2bOfoDNfNdaayH+oBFReRokz8l3PKpFLZQJBb6ebz9cHdus8A6b9WHwPJipLJ+GNfxbV6ynP/dAh+9Fl/KYJzEGh30PyWWrj+L8oybqG7mqGl8s3bWIA9l6MyCvhESdUSlZ5TH6VrVZI3aELl5ATYevPI1+oPDXtg4fHtb8dffVBwWBVjXpY5YCOiKiECq9MFgFe/q6LVZ4FudY10qALSxbn7M79XLLq6z5X7jWt1xU++dv4sTEcvKl3VOeaX6kn8V+Wrro2nxxpm01Dez+qYi/ypj+VlgFvLkh0oir1WWc5oUFciPnCuTlA2u4ROidRZFaC67HwYjLtXyFZlKqNinKviOnf15FwdJ2N3yadQMMnh8e5a3VzdW3qh7hV4ia3SpUrmgxwpspf4Wh1dllOupeG4qSpbyDlFgue020vFzs6DfG1t019dX7W97goyEUdhRqOpwdJyrI+wrgUT7BSdTid/5ZWP2deefNw/evY0H03ETEeAl6zDZfyZy1EZ58aOHM6ot7io+yzjUBnm9ZFx0G4uZpahCaSd4XFB9hxwq90gF16Dc80SqMsBIk7OU9kUNQuiAlQYtt/tde3q8lL+0ksvlg8ePPAfv3CfDgYysOfJZOxfX18V5+dnOX/98XhiR6NxPpvFRZLEgXJg0AZE5HLCqg/+0EKpHTVQWjdlMRQkaH9RXKLyz4JE/PWTJDNpnuYaZqFWvhwRLeOAG4BROSkvzU87aRFKGIa50qMuLy/5vd5qCfvOw9DXxmF+AOil3F8HxAFADzaa95Y3R8+efM8H9/d//Pc404HXy2g0fJDMEvPyW3/3Fx+dPG3Eo2F+dXNdXl9fq7xcM0MupXX1oTmdPqovKuCGBYMugR/VGx5hWJ4kiUnTlPpoE1pltERn0GOBpK7HMHnOoi9RVxRa5s+DeVZAvSIRg7IWNvKoXse1ZsuDwdEnjydXnymDrQw7+sjWzqd/0+3NRz6j2dz+cJomNHnqpbl0V5OzMmWHJNqh6WUDCJd+UVXXP5U+K/exdMnZ19wRubrJhiijbErXOiDSudreIZCu5fS5+rhr9ZurT6Wb7r2AF08PPheRmo/PUQEdl83/LQ4upUzN1oMPFcVYkWIlR23sgFvOcS7HDUGpMAu7dOf8cUMg+pNBl6Zp0n9nOrv+g7r2eTB2ZaDgTr4757PO54BZoZmYdVVGd+kb57pUX6gfqtt0zH967nxxbfXXnfOZQlJAfSEQV5k0FFTdVF37nFzq5s71myuUmHb1nT5x+9FkfLLHFz/nY17cn/pYXn7Pby+s/5l0iKauJRSaECUkhLEKq+QRCWEcaSWEiUGZZsNkvjaRnaFMhNZKKO/Ga0HUjPBHjFTL3x3wcO7rZn73NDat6WUKMfVCDjnKa6FhFjEEyZG8UEvaCVPDBvwlqdcbM/7V8jyJMLwpnjjLsnELa+ARqUJZ5CnsipDjTzHWaHV1u/a2t70zfvvb35lubm41eivrwd3N7fjs7LwcTSYtWFKBeU7W1zaDzc2NRr3pJ9/xbd8+e/LkST3NZ+HJwbPp2cWZnExT4IUgZfaz/A909Qk7ihinEtG4NUJdUdgUDGvS3WI8E6fZqjuAoN11rHUJl+rAEZ4vo92yujUZoayy6DVQ/A7l12o5tXkIlvqagJvq2SiG3qLrZWQM0KVRFDSJFOw73vHy5OWXXyZiWmmmgDNcenJ7exWenBzVz88vZqPxMEmTtA5oh4COxv0L+SvX6dXwAJipzIxGQzLUx6/5fjDvS3rYt034rJ1pS4TpzMzSpAniAH4ZfZCHdEIdzJlRXw2bNSgjrMq9hCvCWtRqNhslIDdZXl72Yd+NlZXVpNlsznq9bi1N+5vf933/yx+WQdbrTmVMEtOV/I2ihmPXjx598L/N8qWzp69/ZG00GsTX/X4yGY0bGI8iANpJUYxCcbyWVppYdMlovL5MqCc6U69trG1HK2sr052tvf5rT773d62uvvU7jo6epXf9OxtPp7TbDA9KfWEjVV8WM/y1002egWcjjKdTQxs1gzAsmq3GZHPzYXx18b1/UY0oMFCua/k+LXdXxr2EJxZ5+BON5sO/p/S9STbTatO0KJKYto2Q4TbsAGG13ZjSAQCA86EFNz4PQUE3UaSQ6+pUMiFcnHk0FXULgYup3gmA1K4vaXfu5Q5TNlGkFIiM8cdzW9NKR3TT2QcaL1ujPtgJ58r1jhz0OI4PP68sUqWjkA7qmVwDRwGMGq0XvrgsRi2vnCEH0uH5lNkq9NaQZw2OjM4oMQffVe8HkOOGP2hW98I6n05O/ih6vIJN813llCt1kY8B290XnDsolFz9LuBcDGFU8OjO5RDU8PNz3aMyV+dzKOW8cqL6bXHtAljpLRt+rx/UvhcVPyr0nskLR/Hk9M8vykTduFbPkT/SvQs5+kP5XRn1pAVgUyb+R1uejsfHmkH38z6qUv8bjl7vff85ZX0MUGEImuqlMSjNZ1a47ispjrq7Bz4Rmrbu5krTobOGDtT08sGNYae38sg42mWUUTXiXiiYttvy9HLBLfnscK06WBsOC8SXaShAXnsLKsjUhqp2Fth63w/r2Hqr02x3hxpzH4+GPQwkKrLJLQaBweaaxoccXy8Nke8v+WFtXAubo/e+9wOdd7/vvc3N9a07Hpva0u/d3t7Y6+vbm8HdIIizWa/MvdnKynIfUGrladKO49kgyybTu7u73uX1VXh9eXIL8MG70xWqI7atbdWQoxdaGlf1NKe8S101dq8XWjgPLe3mSu2e78Jypc+VYmcDHJucYJt2GlBujXXTpl2cYesWu0RnasuARBYGDWX2q8Nv9eJzBECOAcsu/VMHvLVVVdbptJe3dzbN3s7mba1RDwajQS+ejGL+DW77g3a/f9ei7AN0Kub+HjF8ADDfBoGU3FumpVPAra89aWj7bhSFoyii7WqNpUhb9/hWW4llcZKtZFla3A0Gd8P+IJxO46UZNB7GPaBd2gBJC97lXjThCXo4ABhu7bbdbNnV1dVeu91NV9fX7laXezicdgdGPkqSvv2RH/4nX1avt9yMiel0YsajxGzsfPAvDLSZ280w7PdvetoZiGhimKdZBxcoYOrTljPC1GXkVjrDX4xfKxdncIU+bq/Z7S512t3ucKmzNN3Y2uwePvuuL8jzuCGHsL31GV9xfLofjKfj28loWoMASHdFAEb808tJCIVePnpKbN7T4AgRw+329uPp2dl3/eVQqbgBn3ZrCafTouwjQ1lh8B6fNbS+/I3g78EsmfXyTNmmijsvz2oAhDYuHhdaSVzNdkFn9IJOL+L0Qk4cybW50EKLc3iYywmCzmj7NpdkTQI080epkdEZvtXLfDeU4+7lmcpXo/roxbnkuLF7bFa7fNhl9xLc0xRe6aam5SpVbDF/0ezeAwzA4xvY9Y4iaaJC9HoMjuglb0BZLfigydBWS9xHPFd2jRw37UX5ZFBbX+Uvp5ODzwXQ1qppevQUkKAZLBUoC8B1rpegPN29TBU4VrM89EJVoCunKCcisHwToNVkuvZ5YFW9dK7nfuJ4dRQufU1gGwPiN71Mpz7KpmlVRpx0eBFPT/9KNbNGwK/nAlmOcQugF3JUJsnVszl35VeZKLxX7Hv2EU5/8JZ48tH3c9H38+/ndVQ1+zccnc7y63nmfxrR06UpAzqkXEHBro1JRmiGpjPhvV1iHPop2IKsZURsF9bNLgm1sW6/KINb9GnV+EGba3iOGsXbxMi4KT+jQfXGXRsBT/h3BaNYIuToUfsborox5rdBY0TIPVOTw0a2xFSyIr0gxG7Vo2CNOLsPi7mL02yNe1pwkwvKpNbcqspmz3l25NvaBoY57iz1ru7vPeolcdKbTmfXk0k8HoyGm6PROByPx2fDwdi7vLzcyohnb/r9C4CpnWXZmq/9HD3br0XhWhjWmnjoC8qeQS62rIcuW/+cvzXcDWUGvAujGReAiaZGukyGU1d3RyOK82r4Idd0wRnlvqQ9cHqJMtjdgc8DY8N1bfsV+MFFp9PNdu/BEfd2iziOz2H8sOJinfYfAZQ3mhGitLuT6ejq9uZmenB8uHl9deGPR6Pz09Mj//T8ZLN/dxNPx6PLJJ10Zkm8kmbJLe02TJN4PZ7N6kk6Owd8i9FktAnTFXNVZsOGb/11GP0gCqLbRrOxUm+0urV6dFkQhmSZMv+VFhA9nyUJzkbTA70pN2vTZ71MWAFJb9rt5gjA3lhbXat1Okvnekm5vLy6FQY1jflfYE/N6+vTtzebW/9s+96n/p08a304jDa/B3/9Dy7Pz9Lbm9tN6u1prrube57lYoIwRe8KWrkEvPX4jM7YMc/awLQj3/fO8ReGaGurFjXSTnfp4m0vv9MfDT/yVZPx0W+k/cNGo6u3Mdy6+v+8vrkuJ8PJJhGU7JL+KWSpG9ignPEN9dLspJ71vWsihcnm1jZt/IN/NoIDa8OFra09yTJpokWhoZvBORzemVms5ejerChr16XJLyADWZEnW3zWUMY5DqaGkW8AsICq0vCi/56SjWFrSoerjIju/UOpfCY+v811RgnQRJRcyts7GLeSjWEDbmoiNmCVZlkLqKihFpIRCWO36KzAW/XRRPEu+nnFZ+UO128gk67NkKMkc4W28NN02w4mis2nt9ju0DOjde6rQ/YvSqO8PS4RG3K8c4gdTi5YwyEMpcuSA0i3J5ODP5il/d9mbb0pFuuG5/irBS1q8ArwtIJSYKkZL9XcaQFiNa9aM2DUJYCjZrUIZqF0Ak7d22o//NIsG34Gn4Wg/Fa9+1tMQ8R2TeC3vzkIWv8jJOQHsB+iqViZJsc07xqYRZRx8Ydx5r+1yGe/HYHcqzKojCqTXKLKuJiVI4iRk8E5IE8LiOS86/Xe11Cub8my7m9ThkcIF7rQ+9wi7xNZ59/hCvNzPOjHn/nRW373NxsvfEIh6XBPiw8IP5MjQEdM+B7R29TYxgkVx/sC2KW9guHKe29HYa2Foh/hpbMkS+6l6Qy7i4+5t8l32ygC3ji7xBtrri3ezpwiB2+tREpKoF8e0WAobXAPgKwWU8D66fA1z/cvYT93nh9sw8A0fHFE49Gr6T0UTm6xWkzhsuGFtwDPVaezsrFz7/7Su9717pN3vO1d03gW35tMYzscTg/7o7toOprsJmkySqazM+N7MF0fOQEAnWsz3B06q3F7fXs0Gg2L6Wy0hyNIRoPBcZqmbf5t0TE39OU1jkbzqruwWuVuIYJwmf1od9VHsy8KzoshbXBOW6wA2qtE83yeEn0o8VAbphIdNRo9s7G+dW+ptz57y9tePnnppZc7p0cnm9/93d99fXRweDNL003qjfHmJxjMzBSpFqyYIPSOYIE4EbMDMAzxdefZLFktykyZ6DTvWHPZdzF4ylIeEdqCXsrIZ6fG909R8m6tFm3Uwvp1s9O+WV1Z21pe6rWbnaXjMIwS9HlvlkyL26vbo/Or80Y8nW4D3AOik4siz9aApGWeeObbcARo766srIWbm9tHjx8/suvr27s/8iP/6HPOz548iKJGtNTdOXvLWz/7G0fjye0snm6jIM3JdHI8HI5h9tN7STzJB4P+8XgybuZFsV3m5R39fUk7rhmbLRcFOlO44YtdLNrPS7eCVWPlu2HoT4gYTlcIoTbW1tfOL37wd6Xp6GGns4qZ1s3x0RPTW3rP/+XweP/+bDrLiLKkmy2erZdH8wU4mgdeLinkRe+0J+W9ze1dO5185D/tdNu762vq2tJMJ3dGKV21G7tyXJ+dH/JdbsLgwTdMZ+nT2XQs09+FU8jikZO0ARnkpMo1fw1DRmdcdshTzmG8SjkgnTHH6DAopHODzmhevFVudnTGzVVXxLrNuZg1z6UwLhWCm6KIvSgVsBaeKQe85LhUv+iMd1JdoxWuuqd8LtOfdBPH7Smhm5b7S2dyAT5yNJNL5W9QNq0WVRSQIwcn4Lk8JZAURdWaE182puP934/vWPfF5+gkB8LunVcT1wVAu2mImieuhT+LpegCc0qhlY0OhKuVjFXyJ/5nKzB3gN18+KX8XZnGp/9H7sDRqngAqWPrcsqaHZOX9frmHzEmpm6aaujjmJsXs+T684na3uZAWADs7sV63b0CbE2rrOZ+V3PXxbjlCMS4dS7GrUAmN/Xaytdy3bTw1m6y5O7r9Xs195t4RnXjU5Zdfn+anIp9/5yOnxVw6+itfNLXEV1RKy1f1mRRTzk9NBC175Vp03iNPVPWbkobnHkm2gLAV2Clx+12e9istx8EkR9y37PxZOIn08mD6WwyTmdjQCwFSGDRJlW+5RtE3QPwCc0kR5MX8odOntFS9KzjGX/XeK0bIkrldtgC8LXgg+dYpQJ9ABv3YVLPUDgp+gOeN1++HK3i9ja7zeXTjY2N25ff9o69l19+a/Px4xf2rSWM86gPljSdZgfj8bQTz5Jd2Oo1If55u9XebrSiZVj3IZo2GQxuH55dnHlPnz7Zvzg7jq5ubu7H8XSQJbNjqNQ6YI0BliewThi6p+Q7Wra2T9khQp7qQ/hkDqzymxill82VNOuCiJcwNNECngOvbGIMwYPCE4H3n7XbnXqvt7aXZYWGkk5ubu42cBTIKpSvpY9WzJe8F8+or8aYHiAMFlUcQFh6tO0O7OFCTJjO37EwuqI0B7Sx8o48kEehT2k3Dzbk0g7c4ZRPonpro1Gvr9Ub9eONjc3hSm/tvqZCwND34ySx48HwwaA/mIzG40PYuub4bwGqMOjg2rflLs61s9JbOdjZ2k0ev/D44cbmVv7d3/V3//Nms7a+srxtBjDS29tz026vmEaza64ujs1o1Ddr649ff/zo0/6X2/7t/t3drT+dTB4QTYzjeHJEG2il6RZteEb9YY7lPepMpFUc6FWqHwQPNNWONjio1SAO1r8XhvYmqjXPmo361tJSb2k4HJ4Oh/3xeDh6kGSxPxqNnvX7/ZD2uY8lKt0qOuNAS315XpThDY5ob21tvbmxtvX08vJ7/uLm1kMTRaFJkqHp9VbN9vYuZb81J6endEnNDAYTc3LyDCf6wh/HET3ItTmSy6qnnDgZcpQTJz2xZaLFXlpYdgp/6+NElXgM5PLoH4050z+gBeZ/ALSgMwbH7inHjxawbVPPJfpSq5O1Ikc7JXCUBzxDY833YDLIKU9xZsqjghzvtChsH9al9MogpjkQuPD3vpdnMz4dImeJ7yBWxSXRDDqT7UBwOzwLOUKjzv3Z7PJ35vnwLRr/DYP2x4Jo9e/z+WkyPfgKIh36R/5JOwi1CbipMp/1krrRXHbi7voXtF0FgJrdKJBzeVQEynpdIbB0S9EFpNoASQAOUwdktfCn3Xr0p4jAt6eT0/8MG1qrVnGKCQss+eTAXpOGYtOob3w5bSknP4hnZ1+q38ScF8BarYLUMIfONYtFDFvviLUARwxb16o+i2slBxPlgJfFUbjyNcYGx7P45m96Ss+E3E8E+0XOEuV1/9jPGn8Xx89oqOT5I55e/LNGfeUYx//peKs1GuGpA0vjvwjjVsleM1ZzkP0XuFwZ7PYJsZVPYzeMwqN6VL8Oo+ajWtSEgddeozHouuAlcFaK8gSwXqLTH4I4FyjlCaCBUtkVvnviaVWUiV7CMdB39jXjxbTcADmRxtUxBMeOdggVUfQCT69x+bKJ8r1GucAhyljNY33imXTZ+sH9wbB/fnF5cnZycny/f3u7Qhc9EdAdHhy8qM7prXRf291Zbzy4v/R4ZaV+22iEh7Wotp07YMr2r68v+8PB3ePRaFBP0/y16XToZXn+kvO4ZUF0YlYw9PvIPCV60oYCOBGvR/1e57uEUIp2K7E373VbFi2CMmXOuym8/JBzWI23iWM64LsBQP5Cmsyi4fD29clk4IM2LxL+jUqbP8WgV1Fwop781LP5BdVFDg6hUF2LFN5Bu6FFpnydttGOP49wbNcIVi4OnIaWgdt9rGII43uR/gr47TWuI6oqXyROGsJInuVFuZ7M0t0iL47rtdoVbfwwnkzaOOLXZ7M4S9PspSJPNbHkdZCmS8iovCSXOL3jZrOx213qrS31Ok9XVnrjTnepNehfv3B1dWBarZp5/MIjDHdszs6OiO7WzcbmrhkOTlcOj374g36Qv31v78UDIobXaXdZ8IsQhhnA8IQwdCkMlSgLnckzIr5iz/oamimeAewTDPzFZBaDZxltnteIEF7AKfQvz04Pr2/ON29vr7ZvBjdHN9fXN9PpSMm5mrbM0GM3+eIF6QN6/JS+64G4yiV+Xqs1zlZWV+7n+egDcXxnxca6S5sUqzQX50fUp2V2dx+Zq6srcwpo57kPE1s7zPLyWZHnet8h3axb6bEmiJjiBeBIScieousrxEqAtj3TEAQ2tleacIn6PS1NMMMZvohdFAU2AVjLwdLG9pb2PuJ8i/u0ivWAvlQOFPrZq2Fbr+P4ITMBcoIJ+vbMmNqqnBn2dYaMS/DwPnXs0ufI8VMiC6514zhPQKU2ZX0Ix70uPHSmVDRYW7dB5+Oz2el/wV8uUYbB8Rpt8pmddu13R5GPnmVuu7dOZwPg9szKcte8+90fNJ/0SZ/E9akhqjW1+jLAnZgUxyd269Kk6lVFHjvA1uxhAbYYrgNaWG3OeaO+8yfDqP1q6YWDyXj/T2voZZGhD4LEvdqFLnTOQN5IuV2yfPrZSTr8IN30WdYqYWXFyOUoHEhrRIh7lfJWoFwBOq1NOfS9hlt0XeUMqpWn1bVuyCfAKX8W9O93SV4BoKtNKvDXc5UYy82qo65XHyaK+Bnn3/7JB330czu6y+/7EKHHBLCWAmr0/ynladEg9205u6GSJ+gUwBNoJddBELSGrUbnUb3VDlGGJ1lSBEmaPkqTbJQXyT6gsAYTxLPnp1T4il5TutVOUQJKenECCKOQmtH+FCDTC0wMKLuCixO25ko4v+p7zXlaV66lu7FUQDiXm3wE+LiMgtiI8lAD8JbymRsf8FYPEww9jeqNnIjghSiozer11lMxsm63s4eRXvoYkU/IDYNbbrYa+0VaTEaT4WMYoHd9c/UE4K/Bph5B9PoA+CERhBgNcsrjorS3gOMDjIGYsgQAgNnSV7vBhO0zOr8HI1FOlgvAReOK87SuM6KYRVpXWrEMn9AGSiD1UGOGqNwRbfFGpr/CpQL1+U27CtkqravxlL1PaQX2KYOWBhNmiznChk2ppExamfbMs0WMXgJaBM0uc+Ei05+9pT2rtK6+WQ/9+mGtXh80G+2HdZC71Wg/gfnayWTyKE7iyTSe7YPey0WOHK88wzFd8u8+13ZqteazRrOZdNqNx5pLv7a2+XR5uaeXawBGcW5NeESv7SryqofN10bTfuHbaBPDql1cnB/e9W/90XDwcDQajvM0P0jzdJXISk70FA3UuLHSx+oF4lPaMqPOj2hbvW/hPIcl5ntFVuKsMnRMQy3FKnU9wHYVpSnhWcC9c50pHpWFRWdgnW55tYbZXE6VG6LH+912t9Xs9J42IttIs+G/N51cfabCefyS2dzcM9Pp2IzGNzDLJs4nNvv7r8Ag3/JH0zR+IStS8F8ZBQvoZ/HQlCkAmwO6OXJEPoJjATG6+QDHCyrkz3yldS3to8KkszzPlQNb2SHRE7dDkzYfUT5vIh2DznjzLJRQFktbFNIH9aWIlMVRu3QSGsI7xgnGaXLwdcaE1/Xmwy+fjH78Lzaab/vr2Jb2Rz2goC5KQ2fmed+JnkpPK4ORE8zSbPTv5/nkN1VJprAiQIyiAtSReemltwHkHs7r2L2kbbUIdgGueHrHdYHpdjeJRvrm7u4cIBaHrJnZbMg9E67TxCnNlNV7YS1bEGOFNWuUxivGjeb2f09fnI9HsHoYtoYgBKq0o7u3Al29F0VzXb4WMW4FIso70gBUBbpaii45Gm7RtWL2yKGhqtwuYtzV0EwF7hpnr9i5QFxyBcI5da+u1YtT/a7zxUIlAbaGgARDIBqOIU3u/l/8/T0I/DkfP2fgXl7+1A/hl7T11DOjBTZikspRbfD0draCZ96GUJ6ZonFtbDjf4MB/Fvq1LLDRo9wtEfeeYfRtgEOhmgzvDMXYArRXYVOAXzKyNsegCm13BavErVmXkW+eUVB7SRZbANipKZIbWh052rDBauMBrdQS29DSbQBdCZiU81opOvVyJ9jGeLS0G8Ol3AAeARKEBQCPtNmq5HgDWvoItrJWr9c3UTrYbHgT+PYBLK+B8im1KQSqfATbnAHc+zBiDEpjxhr20Msds8OzBY5VRkEBKwXhu2eAcq30c4W/fZTymHqumyLDoLKTwkvvYH3KOd7AQMT2qG7tIW1QbaSgyKTKeX0BYCt1plKBLjk5bg9GqyEfwfBTjMxl+uPzHcoJIy03aAeF5Mr73AcwZNQ1rllkFEQOYO/kmE/YSAHKds+zUaceRQeNVnsWhrVHAEyBE342i6fN2QzwVCqDvDxFhnLTELp6R4TIw6gWPqhH8C6cFe3u8xtRQT6J0/QgT+IVzrd9Pzz3o+iqSGd7aZK2Yfj7SRqn6g/okOaO7/PsFn2yl2XZNUZ8RuiPDqAL1jukxppl85ByB2KvWslIvz6EFIxoX3SqWOUaOdQzgJ37c2X6g6YVbkiOdlCEgM546IzeGRgNV9CX2uDAbvOblrUfoguTqNZ4UK/V/SCoPWs0OuH6xvLL4+HrfyhE4vLKlqnXu+by8tgcHj4x/b55vSi2/3FWZPs4ZlROqYxBmiLDXjRUlqEzCzk+OmN73aXVj6fxj/+VGs+h3gZmz19qahvDMFj+e37Q/d7ZbLQHwG7QNyd+Wd5RAUV39cIr933Nq3JDcl4MPafMmulhJOeSMP8gz/vvy9KzzxPwONBygKc52S99bp7TH17BswX2kDCNGbv8QN4x7TlQhkolqZqMP/YnFbi7fNk8WM9SmtbN7XtGPlltoVXtt7cDc3FxBGBqrF/NikTA0Q80VNEAzLSTjzaGIIj2IgBaOVfmY9wovQNsI/A0s3pj5yvHo2dfroRZ2oRB11XXVmCv51bAKiYsRr0A0upaJZJSJj839uyGLrSxha6lTJoMxrHYMehNsJ87Bsf6da8cw5vsXH+ra1vud0UMhbaM9arZLhq/1/yFWXz9c8bc54+f10OWlj/w+XToPePVxLjd1mUo1q41mV5I6EUeIJTAHA1g0aTl7Z7iHkAHsHSrKffK3E6sb46N0qW6jIKwB8+79ZyX11LvnOfONG1KY456c4BxmjaGLxagJD6EkglylGgmOfbKFq6z2rrMgXI1xq3trkaAEeVQnpRiHRDTy5y7wqU2dfNYNc4LqxHAacdsyck71IMowChr2yV9s6kpbSjBURAEceCHe5qNnufmMCvTCFy5l0O/cpOdYgfazHgNnZOcvrGBXgBKKw9pAy2ZuE8BZ17pH+Vl1kEziU7y6zJPn9u6LKM+aIfR5hVAkfGpjyiByzA4AKjOKLHY4Cptf4ZFD9AOmDvUxfMP5Ie4bp7pr6CNXR7tLQDjivNr7lUWQ6wI5q5UtiVygG20WduEUVaLY9D0T6uXU2KDyPFPiT6GYVS/F2jFiRccBgGELqTNsdp0lp4kWbqE/W+iynpxSFTj73BPG9s5jKIoLfLsPiElwUlyxD+cSiEwuUV3Lgg3NV6/4ll74qzIltSnFNijMzzBbWxhJtSM+rhMf5rtgc5oymexQ/n1XkT10foA1V2WekR43/KKYgcYuXVDSYVjnMuYFA7TzZNGZ8q5zmjFrbJQetoLdK4z1mUU5Dl3tKvqI0RBjkdU4O8Ffi2tNRtHb3npndEsfvK1rVbdDIe3/JuZwVDJ8ne+cDwZZVkaExVQek9OJItof+QUQ0+ZDd3GwYpQlcDN729sbd6z9vRPNugJAUMUdV1+ksHgkuchHQaovSYneo9dBlqnUNRrO19d2sZpns1e0AIlk5dHtFdUFOpLg5xCCcTWpAc43KcagpjFR18VRXt/27PBR6t2ywB7A/JkxzzYbauHHl/x+ZpnoTMWEhYcTSevfc2b7FZDCnqJB3jS5J6fmShsoPZ1k6cjk2m4otSQAUVaMFQNZaAoAsDqZWCNLl+McQscNfwgxi2nApulSFG0/AVJfP511T6P9KYcgZZ00BZFRju7GSoCaH4FSGmlOZDq5eEiy6F+rxi3PldypAJyimL20Bfdi7pZd60Yt8q0GA/XmHZ1r475NHvONd8N3vgG2CtiOOf3LKvXl7+23z/8Z8bMvtVd/PM8fp7A/alfTwUAuLoPSxDrUeivt86atwlwKdlTjuELWJXzunaKSEiA0rwG2qdaLzCxer11DgawxDc2C+beC36fEohoc10fJ3AKM5HhCmwmKLLCwyXAdoWGuQbkBl4ZbxpbpzXDM5RJ+3rv0AcCYU03bMLAVA7Ko4Q1yrFcqJwqLz3hdt/RKrQTbsVwlWbTGa5CUUJDfwXl1VS+Ab0J+Pk1WMcpbghM87bTskjRGeSkLQBAbFYJjTTODuCVmmd7jpGjvXIEmL2bmeCHvu9tEfqOyzy5JJTXnG4llsJINHMn3yy9VLEb7aZFknYbsFLeEzmDarNgl4FPc08lx3NyULiEjkUOtTfeKb9JG2ljb75ZcKEhExxQQd2cZWgT4pAwGjlK61oSjbh8EXM5Zr4pseS43N960XcW1ptpI4y2oZwlSn2KM6tjHxtZkQ/TNLsGmukb2k5T0qyd+MjBAYd6kZoqiaOipTKHDWpGDQDhdv3XZsFKZOZe7IoGqQxaTUV9tAKTNi6MssOpPtqJR5shrPC9dAGdcIu5NC1T8zJPtdIe4N4CwqaVzmjzYu0Mr+ms2qBaGQTdXGb6LtfL6W3YtgZJkWsbdC7lsHoRfINuoDNlh7ZRfWS96AiupfTOAqw0CBvKXDjZvvfweDZ95RvW13cA2RuY5qkZjez34WO/A+aPHO6QHnsiIpl0c64zmjJnbxuN9lqt1q2ns49+YavdMnt7j83S0pJ7eauAqN7omNlsYoY8W5NMNEd84HacH/BZmygQ66ZjPucm8Nf/hR+ufp9eSFNW5ChToxK4uQRv+oyjS3F82mBakQhgmBMpu42sNWVVhIfo0dPuSbZX2YM/yfLBb8my8W+vXtRpmGDBbjUsEJnQ7YSvgELNBIABNdWekGiZxq0F2YChyq8NjGl7QBfV1gbFWojj2KxYtFSXUjgmHJsg6P5Qns8+GZLEczQert8BZU0eA4ApG/XWvch5414BtsaWNeyxmAMuENYsExyFcwxyHGLGFdhX6WlwKu5aBfpi5wJ7ygQou2th65Kt3+lHLkfLAPNqTLt6caqM0VFt6ZuSePi5cXwiIRT053/8vIC7u/zeL6KxVjxskY4HdKmdsbCgcmyNR/ivsTCX6Ac2lMwwHM3osHS+hk9QeF9MUWCGEkW4X3/JeCHAGghMYOpuVeA1bktMGKPJiN5hpWWmVtWiCiVSgs1qkYQSS2mBTzorveaqJdhB2a4AQVrV1zQ75MDkS5cMaQntuINJ4CoLLQbSMME1lSC4LNe4j8YtrmGaaJSmJmoutgDbKa7Y+U3p2wRkQPHxKV55RRgawHBWYXK425yIwTFZWLMWHbjVa4CFr4URAAat4ytpvvJWKL2sS0TUUzhPaAprTpGjKCDHwSiDV0F9uAqQom3kVKiPG3a5pR5dTKKjz9yDJml6mGbuqN10Dw7URSqar6t1857mBgNYcgzKygg4Ovbt3iOscgvNU9Bubmd4yVHWxjsMGSen3YXcQqKY9l3RLov1qKn82TYIo9XQRolfD2+yWdFMZvFSougj1/zyHJ3Ipfk3mcac3fsMpQJWXxb0pX53DmTAP+3Crn22cHpuGhsOU5Pjy2uN2HIPhEDfK3ufhjg8dEYLb9wca+kEfekLlDWtCH2jJ4xyXGe1QvnbjRnjPDT7BqB3EZ0ADN0sV+kLno8eg/owVeqOVVdZArnO7ZlIu0mOywJYo43QGS0fVxt7OTpAdBHVYbLaAWbEtXqv0x1NBq00pS9BDJ6pvuTWDDnopjJLumkJOHoN87lNSvz+8sr2TZ689tc2t7YBp8K0Wm2zuqqXn7nbOT4Ma6Zeb7uxY82+ydBYLfDpA+DD4RBmDhDyZQIjb9Tf+qHcy9fK3E1/EGgjx00dpS/5zoos5Eo6RRtrqp2iRYfI6JSb1aJhuSGEC50JetaL/MnktT8l9yNwhLA54KTd+Ud3zoHUzcLwNe4LkLrHaRyba8V0+V8Q6oWgIKiaEy0QFvBrlWmhaepuFoZAWMCqz9W0v2oKIWbtVllW0/X0bP3Gf/hevysK0G9IcoANi9a97jeVqZrzrc/8h89yGmLcUntdq3tVn2pWyZvXSo7MSeeqj4ZpxLj1IlTlUN2lNpLLZfNx9jg+/Ww+/Cv+/YIcPz/g7n3yV+NdlD8XW7eAh8kwLuVvpvcEcOkUo0NZSs2HJXao3iygtSgNrW5LlFs5l4I2DURtQ2pZgxnLjXpjv7QpYIqS5TKpISE2Op9zrXJUZsp6BlNyGcUmfCcjb8MWcI8zYscWcW/QERhzk4xIbrKFrslI5CqblAM5pVhoBmBRJtq6LBV3Wsml89VDYt3IES1QTm+X7U7j8pAst48m+q7UkrSAkbFqaEa70EuO2J+yJTrGixwPOV6H61BEGYLLG8GzyhQWOqYcSqLs6sP9yMn4TfvwFpqfKxzWize0Uxn4BOAAinUZ61SnlhwDl/Ebcape7IoJOYPTog23KYDaiDbWmLdW0WnBgdNC2ljj+w7MKzkakHNsS2V3Q0nTqk5WdQt5sgYkC8LhTrPZ1PL1IYYXhKH6MpglSTqJ46SRZEk9T7MxDJw65pQht1lOG5cpCpAhR9aGHKVHMLnSAMzliB1KjkuNW1AHpzO0hfpSFqJIgPrIsVAfX7rg6q43Tm0AHVv3h7Q5eOpTJi/FZVDfXEvxaWNFbbpfz8lpY1+LycD05/rSWaraVeXBKRY5uqn2cO2SFVY54LnKQw+QR7u1q2E2ylHNpa505g05pupLLgQYpdfP6ab23vTjwDamUb3VjIJGFNWuf3tvqfluzbCJoghwnsFka6bblamlJtau8TSbAE+rM+/ubgD1GCCf8O/OLbF3YGkb3+bbjW/BRqQftKtifQ1sZy2qzHdKDYGLrQBdXkVtzo1uP1AQTakWggZ1o07BGLi0s/j4yysgpjKCEQ11gJkCuQrw3JxpftP+l4AlCq8dadzvdF8QBSaid5eWVszK8pppNBtmiAO6ux0SPYxwQjSTu1/F0IO5V8MTzowFrJRT/wP49dmdOyClRXUfHUBZ+ae/8+e4e1VenXOdwF4Buersfq/Kr3vU9eikJPGlrp2D8idcq3ncWmSFyrgyqZv1u870nHnbwFQAbj3gF+yQjJ/z0eu990tKr0aPoeZQatUQEJESKnFTRntTWPDXAaADbHctCqLWkoKotzFKLZWtQZDqAV/hqgMti+U5QKPGXmmAChDl3RRPaWquSwOpRDliisjJfT7zHOWmSHkuHe0pvazeM0qrXAKelJJqzEHpYuWeUVaVF9ByQxB8qgbbKKJf1cfJUQ5xk+k+OhuKXdVnfm1V9wLX4p4l+dKGUvVGjovhkOOMk3JXct4sk8rMtaVVHZT/RMvi+awcFe435Gh6JR7eacpCjk+Z9AJWjg/+7gAdOa79BcLz+lQ5sjWvTWVWfg3NnKjq7uS4e52cqkyurau6O6PWEmWl5Jxfq7qJxSKHtqQsXhIpcVQN7t1sFaBkGvqR3l8EgHcGeufpLFZKUZsqFlbs5MZ2eZrr2ww5ahvVXZkAF3V35RVgV9eWbgUsHaO2kC6pbZ7vS7Wx07153YFirE/jjHyfKJinrBqmyam59pZEji6RLmrGhlZHSo/nckptRmGK0A9THuGn6SzgRk1rUB/xHLWx+p32cu9RXBmrdlNfF+iM71IczOtT6WZVH4x70caVXlCfygbUn61WN9vY2B3f3vzY19ZqAmYfwI5Mq9kxNczNndPmtXqTVssAOe0DWQDaY3Nzc+sAHEephFlc8/YvgBOIHCAnc22s8lBf2i3h84x2c/2smS6UCTbqyqhXm+oDN+TEtYpCQ7VxEE8PvpDqEoUI0PSvgqrqbwVq7hzWS3sC0L5pNKqVj9qog3Zw894bjZb7q2uU0yUMtQv+lbm8uHA74eNFecwCaPV82X8lj1vcd9Rj/lkA7v7Lf1SGRZl+chkXnwXKAll3s3uODjF1PVCpdaU7ul6/qSzCdD1B90mYgF1lq8C++txsP/hjk9HRX11cmWfj/y1Nb/5dTn5Bj0Ur/5yOOD77tkZ963fSQTOUWC0wbx3XsNX/TaRIigOw1R9XY/eNfudaXZ5yLi+tcxpM7rm6CVvTBz3HNawST+giXcofHXx0su383J/f7nOuFb4u2ZR6mO+ki2pw1FgdQsGFWoTSPEDF00sjPUdpgF1xVQXOXZH1m75zFeUntNJ9oEAqny4hKncfFpcsPlCgxbVcxV/KXJVXv6j4nIKxPq2A/TjZ+tYp2fxe2bg+6WI1mvPs+qxfXaPwX65VO4kG6nL3ryqTu8595DfdIg2dy+EjSipmynXI0RtXXSaMdXV/Tk71GFcmfnH1ERxhkKVyRQNoXgyQTCeTUmH6LJ7ZAmPN+UHpDXgGcqu+/MQyuvwRfHaF05c61Dr80YXuK4mv6uP+rw/UtfqoDuW8KpM+oArUC8ihng5eVRkdDttVPV07v1f/lx7M76UxSoX6QRh5AheAxQXvmKIcDWJV/fn/3PF8GbmCCwBCPqvONIqrs4g8+Kf+QS+ra1UmPTlAJh4CuSp6niZRWN/41tvb/c9WBsTZbGYm47EhlFHxuBWerIWXiMI/wrBH5q7fd8MkAnIBd1FGP+77zder5pRuqo2R60L5mC/FEMVlXMNxrhTj/HO2ozL5nOv/zj9yjXYgCunqm9/mvnf/Fsfzn93z3P8DnEy70zJL3a5ZX183Kys948M1skzjxRqHRgr9NBoNYNvXZjQemGmsOdsCQ/mY6q8Cd8pAIzobpB6SoWMB3M8dleiqGDoWJ+7/al6Rk+q7Cnx1Ul081wdXLpUdgODa+fUO3Pk3/1v5eD7Tp63m5h9Nk/HnpOnwd1TPcvZJv51/Ln+e8u8X9KhK+fM7vN7KB76EihFGiWm7MDdENUV1xXxSgJPwMgYNI43ByoIIIWkLt5uMBoldEqa09FqJ5xh8GEJiYse83coxmYLGbwFeN+aWw2SkfXlIBypjHXK0vZELT8UmuBZy4DIMwq1KyRHD0NCIspQpw5u2ALOUM4jRXDEJhbUye64VeulZsHkX/xTKpRrxG5/FcvWbxurdcAj10G40WKk7F+q7TSGot8Y03aCfWCH1kecg3AQj1E4ApSUersNQlQMc5+crq16Ejc38MMgmo2E9jscqS0xRUF6XJIhnKNRVkvmyVkUGrk6qm5gRv4mlu9fuTo6rjwtznReblaXq7mmmBvXxs0ajVq+FkcWA4hyFAzrqw/EAbpnGEFSiIMmp2viN+lRJjmCqqrsA0I17W08rFdBk+kmZAZFTzhP26zsNOQk11ZcQ+Wq3IJi+xl51ncIjF2GlklnJUV9yqdMZ5Mxf91dtUdDGnsaNkaPESiqTi26qvvS8qePd6h+r3Oi++jrMIYHgAXI8yeE5zn/zXHnPSjfduVXOYFsLAj8NIit2HcG8hVz0R0rdTb1Q9lrVR9khP0FnlDg9R2fcZ3Qmkxx0Ri/CJcDJlT5wHtCXIfUNNO3R6QzlpO6+6lPAsOut1upo0P/RryKqMcvLq6bb7cFWK0Yohjno35rLqyszuBuYGJAPwvX/IYzWf6LIp8u0NW3syoycGXJi2i3WStmasRE6E6lM6Iz6zuG45FIf9Y8iZ29GmWhjP0xmJ59TFLN3C9idbAGXgxF91qFz5wTdZ0UH7TZlXlkF3Ige+GkaJ6Y/AKSHepmqsfjCZApI3Mu9OSQ5cBSDvfehIutrBfMfoG/uV+PIwK9G2Dhoewes+g6d1Dfzc/1WlYn7dMZ5xVN1XolZXKtzPVe/CZB1Le2ga/R8dwn+7o1rdaWYts4rgBaX0X+rQ99ZHOjh81/+gh4/L8a9OOLpMcx789OhDLhHZcZzbnJApKllTh1saUpTTPCtbZSsxuchSsI1/hJKwaVuGyJaTi+AxN7NCH1t0imEYxobdsrfpQ21iq+PMfNVucSzeYZmFjhF7/Ak7XmvlKQdnl3jr14mVXLUiV7Q536FpprPihzNsrBN7mtRNi22SGjwJYpEuyCHPuI6ncv187utU3bk2DGftayrw/0CGMqgYfFyiV5SRw0on8LnLtdDFUoNhLV4ngB+xP0JgelSGNRsPWoMOktdu7m+vbSxuZutrK4N19Y2G73eegv2NYmTJC6ygjb0Q4qjbHA8X2XU38DtFluVyVESrQemLtqrT1uNEepqCqACFWWSc8P9lrZwwyhDWGWDdmvxoElUC2KMq7u9vRXCjgezNCmzWaol1KoScmwE5Kq+AJwyvukdgANilUlvarrUU2xUmxwrXzltXAAOemfgVvdprHjMd0piRJk0RODajT8+OqOc6T73IscLkBMiJ5jYIGhbr6aX1EMotRwsbax7DP0jayvVxpqeoDHqqi+tNrP26F8tjRMABn0ifC7RvWWO+lAf7TPqMlgqdanGoamPG8/XuDhlcZskyzj7AHWYZkk3z/SCXTvx5E3KrzlmyFSytIL66H2FKxO3aes6IYt0qpTOtPmHbuKgPKenEffRbmKQAdei1k6PFzpjYuQiR9n4ygb9P4qTCa2w+gNRbeufTyfHn91sNszGxrap10PHUkcjbWWWuemCWZ7vh9Hmd1MEyqm9LxP+pMjRlqBj5M6QE3VpY8pTQ2cCdCZAZwJtTweCKteIMxiudWELOuMnvhdep+nlH6wAUCxULw3pAqpcvbzTxwWw6uWe6yfwWL9lZjyemNtbDeVcmTEMW5GChk40BRB74Rr/NvDr/ySqr/wdIh2lVv0e+NoM8vJn0AFNXHAy9VyNilX9s5BbDWkIUFW+6txFN/Pzqkw6/vVr9cKRLhfgurpV17rvaLEKpDW7RL+r3sCRyiudQrYzEY5FfSWXa74+z6f/P/fFL8LxCwLcOuL49Nui2urvpHFPqQzxVrFOy8J4ymuMB0WwPZT3BkwcoxRrzkCVbcwprd3k+9R6syvub8LjNFVPACCw0WarAnF+o5dL7TiuRtP8bQfC6/ydQONuYEhLaBnGqQxuxQQcWS9hCRjsBewO7fI3aGzFhtoZvVUWOXIsRuwPKMQK92prq0vkiWVoTjlytDGwHJCnKXFKYKTMcz2wUE7mGkanZEzrPF0zOTTdjN7zN9DEhHu12EeArTSjfWQOuVdTyhpce4WB5UEYbkRRo4jqDS0Lry31emtRGI2m0/hulqS9ovC6SZpcQ+/EitYpkg8MKxmXtG+D52lWwDVGp736NGtCcjBAzVrRtLnyEqarGH2DtsDj5ZpbLcClD/KRH0R3zWazVwvrHdr0OkmVTtbbUASbpfllXiTSEc1hlvxr7gVYqL/RNEQ3vXCNttEMi0tk07X+OtQEi7CUEfmm1JRFnIR3R3SzDCNvw7GvwG1FPesOV01EX4ZYfIScAMCOtOkrwBLh3Op3lG28vLK2trV9j+iquMzylK5TNkWiOSV/0otwdIa2GaBn6Iym+8lZ+NdwaVncBtGEFwS1C6KckLI43aRdrqkTTsMtZqI+WoilaXkuSpAeyAg1LTFFn69MkWtP0GVkSV8GtBdySm2tRn0UzXjom3TTojNEJm4apZnQX7e0/5LsgLLcoONTVBc5QVjqWrcfg1a/uoyZVzg7gFSrIGUDklNiAwXAWlwpzAOUf/Di/NVPv7g4cTNJxqMYQLw0fQAxrL39S6xtPqHgN6VJcZLxOqpIhBJfeSXFQK+NraObDdqtjs4E6IxFZ5yjlz1ou0HK4GlGADagdf+eNm6uF16xmWfjLgHUhgCuSvAEBwAEBeACsWoKHE8RoDvA0/CZFg9pqKcP2x45hk078q8aamg1H/0FP2x9K339T4kZIVsz6jsZ+l73bBZP/qKC4Yrt6rmaZihHsQDhxUtQAbhAWOcCbIFsNX5eXUu/8JvKVoE9PTJ3BCpn9ZtMShxR56CVc066tzoPguhvh8HKfwcg/w7xtTfBv5LjHBTnsy869fP/7Yt+0UBbB9X4hT16vXd/Mzp7gkIDEMUawKZMf+fgDWzLrfTzUepj/ggQONdMDe36DsMpCwx5hsGEsOpQ86jpJXsMI1BcvYum0Mo+98KqSmU2K+/AYyVL0txisakzWlPzb1x2OFrzCCMA3JXlzI4JU89p6h7gtVYZphI1aS6uZoyEyIE1l8qMp8ErLdbRLBTJ0Zxsc4VCY1yOrZ8CnABmuKvsD3T4MUF1iDPeyfNspAx8yNcc5lXKqfmzckLbtIMAk/LzNLfS0U9Q8NMgCNuNZmuj3ererqysXPuA+Wgw6sZpfBoPx/F4Ot5FgT2U9xil0/CD5miPaK9znilHoDnmmu8spokcN3QgOVLTedY275R6iElpwYqmy2ma24Y1YTuq104bjVZSq0W7s1lazmazY4h+HXDcznIYm1uwImfqpmBKDn1pd4QhkmO1pKq0uzw7pu1OKVM3CHBmxru2QXiH89mk3XGU9gQgSPOkuJfnWK4xJ7Q5gOTmzCvCUe4TyempPoDs2NpSS7mD+/fuHb/vU9+LMzn6/afHz2ppsvx1P/Qj37lF/wL2AlU3vfM5nbEAj78bRbW8Vqsd+369SVdtUca7tMivZpN0PUsTTQs9y6vNIXakM/x+jA6AOik6o9khLhtez/VlteO7orYtrtVwjBbnFECDFv4oKjsRDlU6Y9AZl+lPjkBOHp3REIRSDqhfgmOuo/1C5GhWjZatuyXrysAnp6GZRJT3J+uMoiXvlGipHdhwI6zVb4OgfjQeD7bzfLYKRp7NZ1jtaHgNQKPNx5EpptvGttGZEDmhptpqmiWfiVSMRY5m9ag+jsvtUFeeobntirJwSKXWZGg6rdlI0uvfCHD9AN+Pinz6aXk2/HeKMgH3cek2ygFDWxb4ILFiASkALbDUOwM/aH9Hmt5+Rqv9+L8GuF8gKld0gV1qhlEi+0dO7c7a1V48vfzyN+eJK/jGdRXV4p0KdGPOtTwekOU7AafAVHJUlgW4V/Oq5SyqqYM6r66t5m9X96rJAF4XOKHYtaU/BaWY5WX6gDZBN/1rLl5K4rs/W700RYKmDpqkqp+TE5jp5PCtfPw4/35Rj19w4NbR673vS0obbHlmdm6KSPl+Bdhtqqbl2JrA+4BaK5TkXHNxzT2YwA0Nee55KUwqXeEfoNsEIIL7/B7AqPdhZ4rL7vOsEcau5EhiIhiJ5T6YsKe0lLaFse8XhdX4+EPAOs1K7wDja+MMAZcCdppdeCbFyHOYI6BbyXkAy9BbK+RohkGBnHKIqig1qMAE0DZndNkdanQPxW/A1PdDR5rCB9QrCX3vABDoplm2Q1gtMLlEIbfR6CU8wmFluMoZoXFRixxbQ+AebTGg008AmDUigvVA6VRtqBB9L8/SOuC5X2TaHiy5D0gpo+AhYf4SNESLhi5BDpxXOZfjSY60kPKrewvJqcMl9ig7oOOdouaAnRbsBCdhGAz8INyzpV+DsOzLJNI8e5Al2TTL8iPYPGxUi56oi8soWO5S5jZlPlSdYbJS7CKw/gHA32j3lu5129072O1Zp7OsjIKrPPL4+uZuNBiO9giXo+kk3R+Pphbsvp8XtloFqZzQxtuknBeFV954uadVjsgpDgAyjRHff/Hxo/wzP/szDl796D/+KzEkc5Y0/9qHP/wj5xgk97k8LDg2ZYf0tLxfY8T7AQdO8T6MfdyoNY/H0+kyZdjEQZ3PptPbNE93AWIteZcuCnTUxlrrrEx5bUBQ5YC9EuG58kmOhxw3N/8+jkM6owx8iv60HZWmhJ5QDy0KEluf64xbOg/YS+fnmf4EwrQjDqZTFtk2gIBulpcUg7706Etl+nNj+tJ5OlNyipr0jzINecYp1+FQCoiIRU7ZtyZHTlHHfii/JsFc34e5zgpTO7KmRhRjt9ARIhp7RX23uL/r5Oh9R5VkSpJURqIoV2aii/IM1kBkZVb5fFoU5RCokxyiivKA+0QQ9qTflOGY8mlTD5yquZIsno3+FB2uoT6aTVMoLQJNqhW62pE9w8nkmot/7ofL7Xhy/ZUK2iAL0DtuA1iJ6au/pZYDpFxON7v3uAJzvehcgHCV5pUL+axRTP2uBTi++13XCcCra7Vicr6oBsD2/dr/GgYBTLm0RaEl/SJ7ymlkW7PZ5VcJsOlb1Es+W8Mr8sOKMIIY8vUdw+Gz34LAX5LjFwW4dfRW3//vl0XxPpjLKqB0SBcMaY9HNIReqj1FcTR3VnlHAE3/gNYQONLB+SlMAUYYK6VoG6VyeUcImx8BQHpD55JM8SwAD0aTA0S+y+2g1XAHsJBxEAbKn+EHUe1JNkujJE8eEvYPsnx2RNSrIQJAO1Ma1BtT1jHUeguQfcoz9GLrMc9JMJhneGmYUomCKhzXKk8PlukWZuzjgeX6H6Ie1g/s0yisR0WePSSuHKBwh3jhdcJB5JTKB3ILBXnAfcR8hctvUnr+Y/7EBQAOWwUcxVjLSwAZZ2d3PV+LSfx9wG0Kk38EX0CSfVoWuZJMzRMGYXDGKBPchim8I0LZPiCo35RU6Kn6AUN7RLnnSaZKgY4Y3znAdmkDHwZnl3guv4VahPKohAoXJn+muc7Un2cVt9TxGMDe4pkYL8ZXEL77VnWPUPen2iwyrNUeNuv1SaPRPFheXlvpNJe2O73OebPZvWq1Ovc09HFycvLs9Wf7ydXF9ePxaKyVs8884yuZFX1gb4ynBGPUp/TWMGjaUGPIpeoT0lZPccLB2sbqw7e85S13L73lpacf/cj37e7vv759dnbCffk1ldUSdxGEuc7YRzDTrFarP+v1VtvN9tJekeXXg+HgtH/X38akV5FxoHnmxmbSRcC+eIqvD3FYyq6oVMBH9B06o1WE5rTwfHRGL8k0PCM56stFfpNyn2tAmkV+E+XEsduVzihXja/MRU5nKBs24GuTh4cwRhy3OSqKQguTNossOdHSeluWe+gEcqQzYL0jIt6MfkZn3KIYpzPUQwnD0E0iAy9DjiKImPro1UDtWelFAvv7hdGQoCciQhTgosdj5KAzvuqjXfyf2aAeT8f7HyrK2f2Mx3hGe2mufI9nm/+KYitL5S6gDdjLoeYz5D/UazvaBDmmQV2VvvgOOSdcu0F5JUs5+/Wug9/0kr/Yh+CgdkrslWnbv0Njm8uQk89Os9FvVnDhw7ALAhJVBYykDF0gwjNJonwt9LCt81fTILUuTisbq+RPi1WQtK/RCkpkCpApngB7vgqS398AbB5O3U0j6v3XuUYhrRKtofWF9zSenX6l9aKuu9ddq+dyL46jupdwqN77S5TmldvbH3/EfV+EwF+Sg7b9xTreFy6tev9XLye8N/l9gmm5zqelF2omAOAI8wZcaFYtDBFj1VjlqVe4nB1rHgrIfUNA7RENB9jnT+hPhZYAuF76BHh6XwYldiKveO2H0QPlxKg320+azVaepunjJElS/j2dzcadPM9Q0BxFj2EQhMJetGK95gH2qhc0jzBSbjevl5mYRPaI1lFYfIgBoXwKwy2KXgDCPiBs9MLtCfL5SH2sBfi8p9Zqmza7R9dfAoGAvcvgRmhaPhMj4S8dTP+X5RNurOPIHsJcUHQLQLj8GQII5AD2GAVlqmOUT92EGjkVsRrPe0aZNM5MhFGec47hKn+5pyXzz3AlMW332BL5u5SvGrcsvYeAxC2SleNjE+jY8K0PA7J3PFcJtShL+UQGBYA8xjgmXpnC1sWEXUbBM6ADNqgIwXQBSeTYmepOOQoYy9MgtM0wqD9o1hu32mihUW9t0QbrZeYTiZjhZDJ5OBzGEZHEkxwrweAe8XkMZz3AGcBQ7Y7k0N9alr9H2+Og5VDzlDZ6jCyspXi2ttzSjkf3Ia7XY5dP+3o7TXMxTyWZGlJmdEYzUpSYDLcSuuyKsETvMIgaq3mebKez7DQT2Cv5lilg3LnAMUM2uplrRtBTsUTaBfDUuwpfed8BRzd+js7oBTWOjkLTmU+5Dqs2D7FojX/Tl0Q0VsNw6Ezp05dEWqAT5VB/0GXom1cmYVB7FkCJAbZ7tPtVlidnRR7vlnkmnYEgaGwgRw8K1AGn4mYS4cy8DN1UNCjdzDeI7E5AlFtAid8iAFSOW3OyfZGlOUEQ2Hu7lB2CYC8Wjtv3ah8fjj/8de32aohOmOn0js6hOn7dpMnExFrPBoiGYe+7A7/7jwpkV0Qk12wj6p5bAlycihXSY5dlD7veoR0uUA10xieihgS51MvaUxUyIWw0nmyiSbPsxvHV7/W9Yj2IOiYIWiaZjUym5fJK2uSGW8bUxfJb232fZ9oVkNalvFYjnAJiN8xDvOKWvGtGS51zLIFzAXnFuBVMJe6Z+i6Klr+YZ1xM4+tvxs6o49IXqkvzfPh78nz2foG0hmWcY3gDsAXgaAeOAj0zadr/UFHEX42wX7ID8b+4R2/5A99M+7wGixnCYugwTZeL6GwxbmXgUy5vZRT0YdwuXwiMG4MyGewph3ErA5/Ry0IUPdHoP4qfYND+Hsp0zWMI/aM3DMoGtTHs9xEsHM4dPUniaZRkyUMY8CAvExi3ktULhFMYd+PGliEsIKoYN5qDAT6qGLf5SYxbIPw849aSc7EnYKeEPWlGAmwX7VJoSfgrplEiB1ZTFrAnxzbmjNvC0gCiNxi3waBK2JPBqVhlFATsCy21dxkFuU9gLxchOQCsjEZjrWLcFoZabqCVgLCnvR0foIB12hwngsJZS/QRTokKDnwb9HCOu+jnOdHHZZbqvYFezhX7fAddEbPXAF7FuGnP+xglFIeo4Q3GncO4rXKDiwlD6ZS7GQg3gL+xE84Pfc9f9sNgG4d4jqldRc3WvUat3q3VWjzXJtMkfpTGmTYwfjZLi6ZzqGV5k+vdAcyW+umFJlGa0sW5TTFC+kT9AT0SiBEnl8WB9VJ0RqmACd+fZ9xFFaWp3fQXp/eMCEEEQeH8NUE4csptAETj1gdEGUpmhS66nDjIyWk4+pIosXKojiDgUNE17WPpeXuUs4nze0bb0JewTs+moPE+sjomF+MuBPbnFBgiojQQ9hA9gXG7SAX18J6iobUgCkQ2BkU2O8qKRKmNNwGEExgeOpMqoRaMW05FsylTDf1pM1V0JtYMJvrSXtLOF55fk26iMyE6E6CbcvryKdoUI6xBnO5b3w58L9TY+kaRjT41Sa/+3SCw0XJv0zTb8Kpy5pbW93pbZjwemcPD10wca9l8aSZjMV2XaGkShSvfaoPoW/E7MO6ZyoTSuIyPDcpzH7uAiBgYN0QEB4Y9HPNwjdnTz0UEy0ffKJH1HxrTuIkn+1/cavfCx4/fZrrdljk+OTDTCXEf3T0aXJrZLEZum0fxHV0lwF0wbr1MbLe7JgqblLVv4vl2cfTKnHHTi27Z/YJxcy8sO4pWvow+vQWI35mmk/+zfqvXV/8odXgJQjEcjQ+/tLp2PrzyBjtX6hsBtlZcaCy9HE6nB9i6mxT/S3b8ogN3p/OelwBTbbWPZuQHxkszYOtBaWt6c6Ixb9iOPLK9QTPPUehNvPSKAKIaRkERBPJu7Jm4rdDYs5Y958fGxiueSTdL0z2HPRPChvfQhlYYhPt6oWn98AG9lybZ7NDkqZbzAo7ZNRh1AbnaMrYGaw2OXQhrfEBKK08WY9xG45UYbn5SjXE7NqxxxDscjsC8UZVfYF/tTEInEvJp/aunjQkwXHtJN28LHLFuje/pJRjlpybcixxCWFONVxI1OJZmxKC8U77r6zeuUZo0heC6DcU32nDiyFa5MwAt7xLwv8JItANKV3IAAs0Dvx+GdRhKuB8FQQPtvYeH6adZcVrk5bq2FYPdnWSZ25rqHsZV49/BvGz3oUPaCALQKpcIizVGecmzkaMMfGLCpbJBVrvm0AaAC/WxDcpwj+sUKp+h2hs4UMDRP260e6O93ft793YfAsLmIMlyO5um9/v94eTq6uz46upSu5Io2lDe5xtl8kMPsFZlhyxT5BAtaSqCzrMm+rFLw99izDi64rkxbrd/lFKbBsiG4SlXjRyQXqh6x/PrkEOkYopbdBLWqd3HC56rlbgCF02J8w+NH7aJ7HeiWv0mjKKLPOM+67mMgoDBpNFo3V9ZWbGX5z/8+2k7AKpxS1d/ix90vgfgX7m6uEZnLJFKcVeUVjs64bjNgU+FaGUNg6T01aFn8w59gqNLr0GFy8Kk9GVKXyo7pNYgZOiMW8hzCHhHEMx7hDhDAPvUGpfvZw3d1Vj6gHMRAKgm5ddCGoAUQjILgubTelDen0xP/pQYKs8ztVobhqlZjQnAF5q1jXum1WyaJBnBIpUTJTfn55q5cgfLRTqIWw1PJKbTfvnL83LUM55sC4lWG55o5pEFpLVxtdni/IrP13yWc+1QN2VT1A4+2Bba7tWeJtOjv6b0t2CkW2G5sbljlpe3XT6WLBNA1szt7Z25uDjkMz3oqbxizRrjRutpUr0cDAItrRcvKin7kGs020NmTC+7MW6KKOaue2HOAt1q2EMzX7BU5HMMeJbsiucCyrijinFrKEaALcad81mBE1pQxDiVs7/Id1/g7v4lPH7RgXtxdHuf/EdggHjYUgs66NzYt6ZOaKyNApRVL1gClJTgic7WHGqND+stgDkxfoBBOaaI+ujNt/JHYERFoZkE1145A/BgIN7qGV0wpdGVdhP78FF8l49Z23WNMYxz7u1h+Kt8llL1Pa+OnAg5mkXiS6OVKP65WSUuC51mlVzDtORZ6ViYoVvYoiEE14YCDLREQKp555oh4BIe6c29myFAWKgZEHpboueigoWGUNwMAc6VxwIjL5Uo6oY2EFvHAcDy3YtGj3bSUZ5g7HM5ypfhdgnSEMOyPvOX+FFM0i0u0otHFLq+E4QRhguQ2rADe12H697MkultkRcb/GujvMogmFBebWKAsevlm1tMQtvgvEo3hRA581klLlXb87NXNE9c0YjaRH1ZdgCSdXRds1doOx/AM6379184+YzP+Oxsb+/RzsXFefHqq6+dHB4eNOJpsgXF0f5hGiLRuw7N/FFf4VBh1MrHbgraTXKUzjefIsvNRKLd1mgz5DhdUHmlM6cYVgbO0z96Ca79S40y/UmnKE9BX7pNCzSTiedo8Y1mHmmhkn8CqwxsWNv2bWOy1Fo9X1ru9RqNaDVOZleT6VQrkzaXlpcbN5c/9n8IQ3t/e+u+abZagE0fpjrlX+bmKrc77/0jl+dnu/DEDqB3Rv+rfXBIklOcgDtCB9eX/DafVZITOeboDOgDuUAV0ZmM8gvrU9pCTkX7rXrojC8ygc54c51xpOEMkEJn7A5BYLrUq4N+Z1++srppGo26SWbaMT82+EtYreZSa11Yw9RrACCqpvHiMGrzHYo8ujH0DeoQ4i8FogLAxdS3iWk29v6EImNsV/qs/OuaB08bF+hMeSn951zDd0SSbiv4LSGiZ3zKr5Esf2M6OfhC97IQZfGDOo6Ev/Ryp7vuFhlpZshwMDKXV2L8AmEFulAnB8IaEtFnJajSuHWVzErzqwXyVXPTEu5cjHsxq0T8T4CtGSgEynyn50ISVDzuoLRcywnlWoC9GHc1vIJvcN9laf8v5fno852QX+Ljlwy4F0d3+VO/iCBJxgkYZ1c0BJ0daNocgOffYTiEe0rAU2pD0xjllIEJhFFmo0FbwmgAwgPgCsJiL1fvyhhH2N9q6TUI3yOu1SodbTzs5QSmV1xLbJVpmEPT6DBy7YuYtfQilDBzVpbhugIwgBADQquQg6U4OV5hO3zWYqFb9GSs8tPpUcUo4JcAOj5ac4IE7gKIFZiP5hNrsZCYZAt6AVvNYY6aP80VpQEMSyVRUt5uaaPLKMj3Szilm9LaCdatvMkhslV3iqL51EWKd8FZ6eWhMg4q17c/cJ+pPKoIw/HE5NapjglscOn5QejTjrTrBAu8yQrHogHxDMZaTqnfKuCizIWwPVXHUxvrBe01spRyVKlm+9RdVEZTD+uuDCAJ38uZCVU09zeCh6g+Y1PYOzRdGQU7/CWaMpoquEZ4rCl3l0HApcZfy7JMw1LaVFmx8JJxY7flCMtR3epESJqdo+mgyIGXeuUVz0FnPORY+lJj9DjjUjojAMudHIqEHDetTitzqbsWKInJC/A03VBTSQPkaHNmr4ae0ZdRDgggJ8zXV7euNre362trSw9ee/U7Pvfe7m/4Ezd3/fZ43F/FoK/DIEoePX7YOz3+/j+tdWfdjpZ0b5qb2745OHgCSxyaRvOFvzObea+PRpMxMlfR+IiyIgeJkBTPlJphpXYENfNlnNMQdR1Qd5GLZoGDBcTVD9Sn4CZLGytRVUDdq+yQPEPvATR+rCyHU2st/eNHUdQ8H41+4ms3t/bM9vY2zFAsujB3/ZG5ub4ycSzGCkgJmARSPKTKgc0TxSfwtAK1nN8E2gI37InfBOCalWFNLVr/emODU8rZS2cXf7LR2P3qwiTqa0UwRLOlppIqAZemOcqhUlflDVf/UB1P9gOxyrOHWXbz/jybvLda1EKQJKAVu3VAWs0XV9kUdEMuKINAuUVXyFdoap9AuRrjruZiQ5X0HP4KZPW9AL4612+6VvXRb1inc0j8CjvnlOfyO9e5352jQLOdHE7VFsqEPj0WcfllOX7JgVvH0vJ7vgJwxcXZLo2R0iRaSan5qi3+jVFqekVgqeQ3WoUIpHla/ShGrAn6mv9qlSmP6xQau+yD3J8R9sdoVZ3natjDBzhpceN3CZv11h8mkBJPeU2wYAwIcn8CgMWhsVrsE2FH2tvP14KVPgqGVlixYcqq6V++sqkpDB1QJI23a8GPPDD3ujcjmm41I4SDQXkNdLuJnshoY/52c4XtAC0sF4U0lBENlHI7OY51y+1rHjohur4rtaCkkoMSoUa6VhrVBaCknTgrT9kHMQqrbHZi5wpTfZzFwGrRm1YaEqnQCDxLKwOVbdFMYCBTwso2TmIuR5Nvyy4l49RtniDrUV70RRvP5RjkuGGhjsqiMtF/6JEWWWE9MHSuo4206lVz9N1Scl0rlBgAo0KgeV8i1/WlXgKqLxZyNEca1uaSXylnupaTa563+jJQmfjezuVUOlOVU1kN9TxXHydHf3kG7SYEQI67zlPEUPWlDXhOiM7w3LJmO91uf2V501/qTf5ALSxfngFwaZablAD/9u4alvnWz0/zdCUIwnBlZeW23/+Rr9re3jNKBpXMtBYrgHHPzOnpsZIl9W300l/O87xeZFqRWQKdZVeVKUqtaCylM6o77ZlDXDT8prz1WjWpAVq1cerqA9SIW1J3rTj2tLpTkZeSR9G+i5Ws6l878H2bR0G9XWvc/KnN9TWrhE2TyQxncg2AK49JbrQRg1ioAzGaRuqrcyGCXuIJvMRQOXNAJWDU7zInysnnmanVd77Y96L2ZLr/xfq92Xj8xQA3fevQjzbOtTjJ6SZlo46aoBBpd7+NIOy+WhaZpqWCjNqdyDlj+tIfxNNnfww5inSrMlGYIOj80zDqfj+Fom9nkKb2JgHQH6P+rkwqZ+VwqjLqHpVJz6hAuqqvwFrn1ecFgOtqmZXOBYm0i+bAS6v1LK4tULnALv2/82L6H9Vra591d/fD3+Zu/GU6flmAe3EsLX/qX6DhYhpYY71VDhGXR0MsUyBUimnRobJBn3OwuMTFurwTLhzUakU6UT1WpPxY4w9Ma4bSa2cLrMlgJsSANojQ56gG95TRJxA95BRBmo4TQjCYljYelofVykHtwh0hx0eOPwP+VJ6IskkzMvBDYKeXkgILwZYABIavYQ0N0TggpjxWbJLnKFLQy78cyqhrpRAAlcsoqIUPYpSqj+q9yIniRg75TS+yHChRNgeINIbkaLGIZhi45euLHCKwSze0gqNzuUmQ44AXTNazHHPVFC7Xxvqs7yo5qo/A87n6uBwjyry0yIlSIMcN9yBHeU7cVDiuxZjdvW/URy+Tn8shsqiP2o0iVXLncmj7yuI0TVS5Pfic08Z6z+CyBHItzefqp74M5mUScLk8GsrtITnKRaPnzOsjOU4uf+Z117xpySlLlCHkc5TxNwrDml9vtmadVq/sdDq1tbW94cc//g++erm3oncE5u7u1qysfvKXDIf9ME1TDb0lW5s74+PDb/tv2+2OS5zUqDccGN71b02/f2eUWjUIHnzd3XA6zJJUs1VqOFP6Uu0kkHEOk6KrjTX9R3XIMs4TwJTf9KJUvymF16KNnc7zx7Xj8/WRHbi6o3O1Rq1hk+ToP8iL+B2NehOA1U7zfQDb+4Gi7P1wEDSPuVbMNyryeCNJDv+wHI4YdhBo668MqfKrKieEQSDmoEL/9LkC01p986tg/8M4Pv4v/KDzY0HY/ijXu/rQ+IpIZWtaURph57NkdvNJOImbLL36PB6ArN43+UHrWNdyD+WRDcvBajhVQO82tlBb0LUiKjLxpGbtdn88OfoankAnC9zxMg6w9VetqjIKhAXgOtf3AnCdy8YF9tSFhnXcCd/izh3Y65xn8V/91QtR64XfE0Wt/+nu7sN/2X39K+CoyvfLfCyvvu8v0MkzSB9Kqb2EnbW5svFHvp9z7cxCo7vziHNlLhPX05X0gK51PaRrlW1QY3M1zgXgujYwftgoe90VZSnzWq0WsSFdVgu9weDOvPr6x8sknuhdpidF9QS1KKlLs+LkEk3Pn4M4flPZqjKgVZzDSubloGzu2SiDLlXf6x73G0zZnb95re59/pxvKi1yn/X3zfOffC3HJ/ym9tBvizI9f6+mTVf3Vs9VnXSt2usnP3dxre6tnvXmc6mbu/fN396U+3wZOZ77XMlZ1OcnX1v1rX6vPuu35+XoXH25eJbO3+yDT5Tz/G9VmXWFQpwwDL1mvW1q9L3PfdqIYHV1HVsd7Q2HZ5+SZqN31xtNE4XaxduBK6CVw1JnynZopnGVPrVW6/7ALOl/SrvVMu122yjxk65PE5htPDJ3t31zfX1jukvv+tOTyTiacO8b/U4hXV0ptCsjXzg9UxlVX13g2v/5/tFvTtddfaprF8+ivmqANz6DgoAvDgkIj+I8mQVZFvt5SrtKJ7nSYTIX6lrPb09mk49+jRh3VKubbrdrejgssfSb61sAXyM3gLcCF1UAKHPADTg2GltfhhMhdHLMRBAv+a4clMeJgLX3ZvHZn9B31U/c7/7vrpWz+N4wWvmW6nf5cLWL6lzV3bXbG+dEt7ZhZ5PLL62GQQTauo//8MSKYXOtK6MTw6HhFR38Pv+rbzwbfXst6vzjJCn/46KMP8X1hse9GsDmr+ss6hlGS1857H/4i92tv4KOKk74ZT5qjfv3vSIkrFW2P+1poFfoCtU1mKQ8mLbgHE+slJMKk3HiJuFc+yz4sC7FP1qmrORAsnxdiyW5DRfkaZWlDjfu+SndZvf27odve9s7ine/673Z+9//geB973tfcG/3Yba0tFwsLa1RhgiFU67ZgH5UwuCIMgXIyYixlJUvRZuU1S7VcIL1YKJOqatc0WgYchXeG5iQ0+Yy02fJhkUt6ICYBUXTvdzilj/zTGfFmglRKMcm1yp+02/cq+dKDef1oZ4pn9WHXOu29RLtcHXnKj1XWsq5ggE37ODk6NUSlyInQ07OvXzWd57CcrWtykgzusT7OTdhpU4OTai4Ue1crRREjlgVRzWAyNeS49AFOWoUN9Tj+pJrea6sw92rMqkt+NqVeV53DS76czkhcpSXPZzL4SfHzmDeLhkSFOoNOQ79kKO2cM+dt7F7PlQNqPYD0MwvWvVmtrq25b/w6IXy5OR7vtwPZp/c7bS2llzGvdDUYajKaKfP1BlmGZlmSzMwtLrOAtTRjgBbv7l0q5OxG4a4uDwH3Gt/vyg2/u409r99Oh0XSTLxAX/KpCX+anfXt2LelF9oIZ2RIgh1lOcGG1Cfqw9cfZRYVC9YwUfXbtzqbIAzZV3iQpik6htwc4CC0ZlZUeZpkCRxVBRJrgx86B8M2KltJUd6wBf8bhvNze8oi/5vIF7yVe+VVW1usExdob3JzFQbMlTqpTIj76hR3/i6wijYkT4BuG7eCUWrXri6fufEL4t8Kc/Hn1Ldx+0UuwJFd7WqeOb7rY/wbFVsfm+h3LNOZ7hcz0U3aqGxdTubXv4+zlcq9uzaj2foeTkMvvk/RbXe/xwG3e/IstGn8Ts93v5/8Ei/Xl//xsCv//MgqH1bGEbf6Vv7WjwbfjmqrbUQ7n7kzstY1bXVvPfv3N3+8N/WN7/SDlfMXwnH0vIH/gzFcWOPZTmu44mHhOMome063VViHw3zaTltpXzD0i2XrcYEvbKpML8DA5AyDxR5gQW6Nuf+IdExBhK0W43udGVja/KOt31S623veEdtc3VjtLreTWezsosBepc3V4Pv/a7v9j/84Q937u6uExjDCE+OnBw5GhfXEIF2ppdjyYZ8Vq9rXJneLlVmAUubcjw3Lu6GPCivgmnbEXfCpy/GqymzUqbqRZvLf6H6jEAmhb5uHJnvBmI13NfFUniGhxw3PKAXcvNxZDcuznd6X1DmWKaWMnPkczna+NgNKY24pokvQZbGqzO+01hq+dx4tdXCE71G18wVyu4SRSDHZQZEjqsjcry5HPEVN+Ys4NRYPW2kMc7nx98l23tOjjMRvcfAMPXCWEMHGuMskaNpZSVyBNpqN9XHRw5Pq+qjPlYbI0c648bfNTSkcX50o+zq+bkth0A8cvSS1E9tFIxCP6g3Wq3m6vLGeGVldZYm578pTYa/NYhgnDDtTmcZgAYZ05EJwgB23TLxVOCsrHtAFax6OLg1k+nYuTeA4QeXV976f7+8PG73+7cdHpgUmcao3TAQfaldhtzwlcagtfnikH4pLbrJ91VfVkMF851p3A5FGn/XcIj0gH5AZ/RywL1LkWPz1D/qS+kjcjT7SjbAd1Y7KgF6RaqZTMjJkeOcLf0zl1ON89OXBXJcit+hH/qF7zeiyfjJl+vyHIzX4haK8o+tbbwShksnZT7RvHn6J04QR9/hyaot/VxfUhZaxMde3EaQ1N1OqbOGhqh7QMtcP4qi1R+ZxSe/L6qt/nPkc610RrtalcpGRd0LvdxX21X1UV29ADlWcmySXP2+skje4ark+AGMwq8B1uEP4+C1Y490ZqQQAbehTbjRGc1yyZ1ucjl9oR2zuv40vvjzjuDzzzkClEgvRFuNzc/P89b/0O9/xy33/Io8fsUAt45e7/3fyJ9TGn9kTb6CYdbpPL2Fz/luHaXAtdsrjF3KuoJyA0JZn46BrWuedniDDcTVtRqz1ayC3Oe3Ne6Ljd/UDJG2T/zTanXudnYeYLwrq+vrG9GDB4+vBoNheXR0tHZ1eZlfXV9cHRw8bQBkywDrEAVAcUwPYt8qtIchQMT3a667y2z+tr9Y5bsprXoLMnf4qYty3VGeCcCjvQUjjEZv0tHNT5whwnfIMUoDqp3alWSpCVm/kRyMq5qJ4mmxhds2bD6rwNzyNaDkdXBO1ayCKp9EyGfNROF2t5glKUxO28j5mJ7Aj3hgCKldRk4DOZrZQERhkYMau9kLUYRZaKn2BIOa7zmpOhXaAHnKb6tyXlV9uKrUTJQSOQY5Vlt99/gaOZqJor5yG/yq7upDzZJQ8LvY29LNEKGN+zgLTQuVQ9IUt1jlpw3pQ92riEV1NzPfszc2cKtul2j/fq7l8ZqJ8gly0AMUiWuUl6OOSqyAeyPfN/1arb3UbDba9Xrrpttbni11llfGo4PPnEzOPqMFu+52V6m2dpGZghchoF43w9Gd0bBaBifQhgb1+tZfn0yKg8FosJbOYLYpeiAyoZWygCFtQF/mPYhnsyjcnp/K/qcZFVRbGfjQGYvO6AWjV97CPwEat+jrTZ0hutK13MNXdo1roNPK/+EmNCuzH3IATzcTpXByfIiAdFMEH1tRRkd0U3t1ai6ddFN5QzStVYuJLH2pfS89vV+5VlRDG2puuF6kamYXOpO5GSLwKPpyuoxjaECIVYYMTqD+oWwB9XEOXbOBtNDojvLhNNwG1ndci6PQNFylFVB9kFZm6EyBE9DeqgJ6txoYx6yX7rbHs7WVH+3mFlNRH/ce6ZqADFhONtBngD3F/n29tJXTV2Iv7D+n86Y+GH6FPun9zirPFGBjI7oupO6a9VXghMKGCFNeYuNeUuah/e/HFz+hRGq/oo9fUcC9OFZW3t8tiukfL21thKJuU0xN6dI8a7ymEtaIZXpqXE3rkiGjCEnfK+MtHH8DO+daTcW3O4RCmFl+CmWHlaWbxtQxipqACoULu/V6/dzaQIOXOxiwJZo8ub69C7Ms1vxavd2v5HgenW8Bw2hog/pWGPi1Rqtx2m61ijSd7UxGw3Q4vlOeFZigElIV8znZLi8EhmIXc7J5rtpdc7IdQ9a5mK2mIWqZs8BH09jE5rc4h71oDrNCQ6MVojzDnvEPOZ5yQbisbRjNBhGGjOQMWOAas1NFpAVyHHujbXJYV35Jmao52VXmQozE147jIfbt5tda29ze2FidNRqts+HwtnNzc7VOAI4cgbZWELqoQLutp7TLDs9CUnEKw1MeFf0u9o0cZRR0GyzThmKSdouaI0d9KYrj6i5w5ne3sz8O1qVa1QpQzWsXazsFmAidA8mBZoWnvm8bjVpjs9FqDoosuYqT2Woymy2lubIygrRqY7wr8jV/W7QROaXYH3KUW9oBEzpjB4D/pi1Mo9nungLkeT1q7TRa7Wxzc2c/Se4enZ1++AvyIvUmY2VYhZXX176rFq39o5uby3g0HG5nWao35Se2TEOATvPIJ/N21YyWuc6IVRtlSBTh0Bxsqmrmu7x7akdlFERPlFHQoDP6LFatDIl6AU7/COg0H91FIZJjYdvSE6U50JoBZS6UzmRb6Cz9nSNH7zWLbZpN7Jy658jR9M1CmwRrs2V9bsFm1f5K56f+4CdzhrqJndOXmvGhKZjJMuXQal6t7h17RrM+jF7YIwe6YP1tyqGE3+fYrBi0prIq9a82J14HnBW1obd6wZ0hR/60OIVIoTNKaetmKyEnQI6RnAvsVjn8NS9cU1WRo4hb6zuSuPDCC1RJESn2X6KbqTL46TmKPtTPAvst5MIQEmwiwKGrzBAjnAH1w2lkG5nx/tLo5tWPct+vquNXJHAvjm737Su+3/pcjCyh9e9TWkIxc0CxFXoJmAAs7xzF2MTp0+GJssMBEOEeCu6jTvOsbcUewIwC5ifGJitUegPiihJpo2Pla3BLoZ5bBSmGWh7SyYR/UjLYn8sOF25ZE/aMjY62t3en/HMr57q93v7p8dPo6dPX9q6vr4Z5mp7kuRYFOWN8PjucDPeQeoBdn7AKUqkzt/l8DVO75OdtvtNc6yOuwXDz+65B3GpLbRqh7HBaWo/im2Cda8TiBJxKVnSPOmj5Pe3EURZaZhxXcpSrYp7pz2j+cKA8Lx39BjuZmTK6X5R+2VtdOhgPBo16vXaPKPhuMhueZbPpuosoSoEhbNIoh0epHWv2+Y7qqT7FtJLjHN0m5ZAcGJNbQCSnckjbzldBaphAqxUdOO9ynSKGC4xY8+mVElfOagwmUB+3az11D/3A9/e2NjcnDx89Pn7bW9/eOTn62GcNx9n3vPrqR69Go/FOksSt2Ww2XwXp7dGlOUztEMzVkNUOHXwLkz0nAtm0ysOixUZit9buoTHKn3LQqNXCeqN9zwvsuMy9kyLLVrIyW09myUWapbdpku6WZQq7deVHjtrYjVEfqZ7Ujb50c9cvpZtqD9fGpZvuSV9qaME/hBkqrN9Te/KMeaY/A+B5Sj/cpx12AZu5zvC00irxWgKRPqJftHnGNvURoyaiKNBN06VeWm2JzmhhjPxDQbsJyLNdbAA5CaBcIEcZBUs5DQ1BUJ+yjjx0Rtu8KXWAHwNwxwByF5k4A8hRIaaP/lilFbDHriyLVZCubzW90pOcPs/DLomWLEzf6Uymqau7pgwiwBjb0hIGe4/na7gEYNUztbI5R45WW7rVuugMNuBpBrqvhT4UzePcTUvF/iUnQ06NyAqn4giAovDiHv5B+Y3oDy3nKTWOPSlN9qOD29f/Z+79VX/8igbuxbG8/IG/hgq+iuLDuIuHKAKdYw7pLDE6AZHyIMvrAghZqzA1l6uCf48xSkIxLRkvUHQ6EPZAB6MoSjKVr0D8XMIgq+yDnPD5KeCiLDIPjVcAjnS+WzAgz29PtLQ+8msPtnfuNV548eVnnVajSJL0UQLtPjk92D85OVyK4+m9Iksv0yKbJ5lS3pFS2eEIVRf5TcqnAmHqpIRVfVjMMV8K6Depi5JZKTvcfRgSoVz+FNkUw3vIfTPixX1b+soOh0KaN5NMadjAs/v8dVnb+E32rsRE86xtRsmsjsWWqCOyfOTYvvWU0lY7BgVP7+3dt48fPX4Yx+n01dc+enB7c0H4itGb7IwQRkvekelCehyd257sEa0G7ubPkENU45IyaSn6PO+InIrBgAB7q5S2Duyfch9M2HKeK6w+4BFEATBLS300NKC8Ii5Bhb9PuVLfDx4GUS1f6nSffdInvbe1utZ+57Mn3/n7c24n+jaNxva3nJ0Pvu3q4nw0iYcPkyzV9EDkaO48be4yDXqHGkrCEcoZnxalvaaP79MeLRoXndHURP8hf9PC8/fx/Nqt5h5tdkVDwubNdp5nGl46dOU26jtNWVQelTIEvx7w3TyjoHOmMDwiEc/e0pdqF234gByX3+QRwKf8MEozoNW4gJaSWUFE3CpUmLRnAENlFFQeGK6WnMpx3wfBlMzq2Lp+LMQ0TyqdSZUTpw740W6UyktlL0qbpwycXc/6WoEMa5bO8FnvkCAp1CfGXh4im8LpXg+HUcqp9Mu8UH79DcqhjSKOeZaGDXFWXg3deyZ1RjtpCxyGy/SXLWFrO7TbhSkinEq4UzmA8PVa2J4k6eHf1LsCrXTUMnpNQ9SccZ1rWAqnYWr1rT+JPQ/why8QtQT8/3W9ZKRKLwLWtH1+5Pnt9iy++kqX7KlIjO9HP16rNb61MMrXohf3BTasqWrhx6bT878Vx6j+r5HjV0VFlpc/+J+gYJ+OItMZ5VPAQy9nUJwMEPaU+GeH32AR5T6KNbJl9hg7IlS2Twi9xGoeYcBKcoPyKjx0IS1gnwL2dg722VPuVye/ALObASZPQQSBo1iOFF1JplD6aNn6wT7MbFKr1R7XGk1swX8SaPllPAXA4/5sOj3EwGVQkjPPKKgsgEoQpaxt8CSX1lWZ/opnGDngqBzfJeGhQk2BvYZNsmcUaZ5RUIZrn2jcj796lhL5VGldq6yCR5XhLuQocyF3ukxskmOQozCUOlgYXalQ07sHKMJU7DPPBnEUNh8vLXfKjbXNJ+cXF83h4O5BUUxuZ8kMjS+2ADTtHHMIJRvQtkrKBNiXT+SIkP8I3JsULgGSoh+3acYZ55cUA3AE7AEez7fKb/IYw9ZUB9pcKzPN/dK3NyCGUoEixyeMtYemCIaANwAXhFGt9qTZbAeb6xsPt+7tjh/s3T/40R/5//z1Xm/d3Nyem+vL03x79zd89SuvfngJR/o0no6zMs8e0RaZABxQlc4oa+M8FbC3TbuI4eK4zTzJlNGKWdoYEKbdykLj1AL7Us5HYTfgSJhdpXWdpwJ2c9kpo95FlAC4gNBFV4Bw6XSGS+hLT4nJAOECgqBMf3Je+ZwgCIRzwF5j/xadKdEZg844p678JoB9UIF9qbSuhjZ20ZPAHt0s5LiVZAo5BRGQUgLk6Az+1PMpY6jx/QfG8yEIyg6pqMbf4NdjZPfplweUvw5go5uUQHXXi1L60o3R82zqAgi7CMIlJuPByh00Q6bqThBA3+pdjRcQGft3ZR6e2KC2nGX9/8h6sxdbzXqn3Vk3YVhzS+m1jVmeBwa+Y5J0hEwB9nzZOn5mAeCFMv0RnCkPCe3CPRQLNyGwxyFxfcLnaj53o770eaPx+Te4BUQcWsZer+1+fpaP/sB49PHfzFe/Yl82/mwP+uRXxwHr/iJCJU0NmoOwPLvb4AD2lCulJSDsQnBAOJ+DsBi3n6CAsAK3/6OSWemlkMaBYdwGxl1iuN4Y5OG5Wiat9LHaZQZvreGIMjxCzsKgYNyBcnhL0bU1FuAICLs84xgu4MizxGDErjAo5fBWThI3du1SdAJ4GBRBukvrqpevyvTnNjiY50l2G0NguJlYGr+lDRmUb5SiM0KOUnTKcN12W3PGXT7HuI0Yt17QzjMKOmYP44bdOibsA8L+JmV3jBsj6PP5AYZQ63a7Tzc2RJKzx9N4Ork4OduPs+EyFvAc40am9pd0DNUIhB9RRyEEcjJtMQeLLm7KvAQc5VQEegpvNStI2SC1yMY8keeiXdWX4zcYt9VY7oJx2z3f+u0wqO2H9XoahdGjbqebdXsrz8IgbBHQ37d+7RrDPZ2MBtvj2WR12L87HA7vRkWRP4RZB3mRPc1zTSsTKItxm0MAb64zMG69jHsThFUfjYuKCf8UubWNy63N7+iM0tRRfgrPd/Q7HUREwfX/O4zbu7Flrn6GcXvoZkEVC8mZg/0iC+VCjtLHKtOfgTmaeZTG1cpY6aI0IhevUGoAB8I4wQ36DBtwL5HFhBuw/KfGFSmg7pp94x9Y91LO7VS0AHvly0FnMuqjvUBzdN7tIkNbwLjL/D4nd9QNxp3PGTfA72aSODkwbiPbAkp9CEM4DcO1j1rv5G9sbe3VggBtI67a3Lxv2u2e6d+du13oo/qSubu9M0fHr5vxSBGTAFuMWy+C5cuUO0Tfp6iERv2UW1uvbaiFT7Hw+VXiKOrn2PrUNBsv/qHp9OCbBepKpUN7mCBofH8Y9f4VqvYt/evv+xfuAb9Gjl81wK2j1/vgN9BTH6XYbZQV9gtALMa4vRIQNkcOCAjbUDqtea8MqsrIN+K3YxRuFaBB0fVSKMcD+0oFqjFuhYd5XgaEym4qHiFsTqgMaJX5NYZ/wfdKkrNM+H6IMmBQ0QOUGMvVbjZufrHkKIQ9AcjWaFwU3b1U6fM8ydFqoH2eCa5p2MOtvNRYehfHQdSgUBlW48ahxagyQuU8xhHBlnh6WUNOqLHIvUIhLOCDM5qPcZen1bionIbkOODha6vsfXFR+IfWCuwFjv5lvV67CqL6ThCE3VrYPOy2e7NGp/mg1WpiF/n+9fVF4/L6+t7t9SVy9HK3XKedtZHCsck9USRlg4t8OZHADZbcBwxcRkFTahaCog3vgvNrAQQlaVMY6lMK7LXxQM65hlsaPEeO7ob7AS1fW6utUt9jgEfDGwKIwPf8/aheD5rNxv00zcZpocyF+Uqap5t5mp7nqXJkFPdKW7aw8gPcAoy7pO5uHrDkKOcK4IjOVMMR8lACYXRGmQO1mw2Mu8oOqalj9KU3EjhWYK/hCI09K6OgIpVFdkgYtzLwuTFuT/nAVU+B43UFjt4WUNLDsx3JcVdySnnueRZKtxsMYO+f0Ij0o3uZ7fqS711GQT4f6AYcp9oCBCuP+Kehvx0QSkN/MGFPw0zqX+REeteAEwn4yte7Aa1MvlcNr9hTCAFyinXO0c18gJ7RLnnNatecnBqaAmcGUhZGOyCJ8GxLL4mArijGDn3fQe+V6W9WmPC+5zen0+Hrf1qJrF588e2m0RCrvjadzqqbXjkcXJskic3m1o7xYdKvvf5xc3fXN/GsNLc3WoZPVQXCn8C4xaIFwpgiwpUFUIdAWt+/mVs75pnNJ9z/uLpXsyfxFrD0ZmP586Lo/O+cnp5qWOvX1PGrCrgXx/Lye/9yoRBQ86ddMihl4NO+kG7GCSDsMtblGA7sUAblXnRpbqzA5BaDUaIiDARFt94pdoRBib1qAwyBvxaiCGyKEZihLHQa10SOy+CGopdiXnWUQ3Jk7wofkaOUltq0F3ZuS72cuobNYvBuHPEEC5/NQQzVQw7sie93OB3KAfG9gGSV+5CjjWIVFeQ1r0h5bsbX9p71mhhuQH2CDgAt8FEGPs1egd1p9grsyM1e0QsZPlEmfkOO3QG4B4GtXQRRtApgrzSbnfPV1Y3hxsb6ztraRrSztXs8Safe/tOnu4dHh/Hg7ub06uqqO5tNANPsmjreEBTThtoezjsBTFPPt7s8V6Z1DNOtF3mqF2YARHoBmMuhqO00m0DgKOdEDCxwB1p1TnSAeeqFJ8zPlxO6og53lFkRjhwqUY6fATaAoVtkpDFWberM76aPy7ikTAI8TaFUX2n8U23sA48w0kxWzLk3of/5XWPH2vjZJe7S7BXVR3KOaS5NIRQh0Hxk2lhznh1rRrdwqtUsjCULsKrc3E/fKZ2APQEhBfY61/xjvSSbyykWfalsinOdAYKrSEw6o77UbA/k+NrT8Zp2QGfEwnHMLpuSp5e30hm9SBXYo+ciIpqJpBklepkrG9DepqHSCNdxgMjR4cbLhX60sea+VzOe0FolsOJziaNJkZMlADbl14oBc0KdRERkT0PKc4lOExEpWVRwgZMZW6+2kqY3n5alt79Z09PDqOOWTQV+DrtegWSpSxCLf97c2DWrq6tmOLo08cStaDZXFxfm8OgJgJ7iZwXQizHuBWALhJVkCsDmvEqERYneAOwqVWsUdv9+kk5/N84rcPdyTV6MzCxu0davVTT91+DxqxK4F0ev9853lbb+m8DoFRRcCggjaMYwDBRS+TS00atWOsIWAWcU4hq1VDa1ZXr9BnVA+ZU1D0V3m8JyhzYlACUxuEuMSXNl3e7h/K6QcQUG1uY7jfUlmJKu5aO9kMahaMjxJOcKlrwEhvQAKeT4cgDrMjov17Ua49ZLSO1STthawPjF/qzkaDd0oy21Wjy5klOmkkPpkguUNjI2WQMTJmCgZhT0YD9L3HcNUE0UolOHCFmaksY9YrAqqww7aInN1mqNu2azO2i3l1deePyw+eiFly737j3KonptoxHVyuOjo4sf/tEfil555WPr4/FwNBn1b+IkEYvuYuya+aI8AMo+GPD8CyVLx6g3MB4tWLosCgBCGQUJ5wGGAd9rHm2D9pSD1UpX6qN8KjmAUNZojDXuH/G9phtSHy3mUH2MMhcClrRt5TQ1LKHd9/UiTbMP5LzkGG5pUy2y0HTC+vxaQFh5twmitFN/UdZpK+RokZSct7dMuylR2VVp/dgr9J4AN+BS8mqsm2jJQz7lUHlUrkqOdKaUnBpyqI9yuqg+eFZrL72iUNbGVcozQD6OAV1zU0Q1Puw26JAcbneb9iJHelHpJniuKZH0ZXgLso+JKDTDRHP/uTanL10mRuTAsAuP0Igo03palNNHjzWNtEkkhg1oCEZyBPfKQqnZK5rPr13si5tCc8VL9FPZEsvZhDpp6l5IWaiPhuQs0VWQGi+4wneC42YlTa4fZtnl73N+wyyy6glIFUSiDfCjqFYzyq2tBUz6twoDX1leQ7UTE09Hptnumelkak5O9l3ulNFYLxUzN26tZ3pKMyCALpOk2Xz8FdP45CsE3nyBDMnF+rSOi8IGUff/G/rRj06n1/8N/KeDc+frGYB9/Fe55o+rbL+Wj1/VwL04er33fE1lRFokEgFsmg/rEhNpDrFCcjErMQgtIoGRuV13NA9aL376sEa58x76IB0UcMLStKDBJVJSBjsYWaF5qJpvrYUEGkvGGNyEf+QoTShUwwa6F08fCngUniEHcClTvsv6sBrkJDCxAhvSIguNAPoqo1gVzMYtQkCO5kFrGEULiyRHjE9gLzlanp5TH55ZpDBsGJ4XYXwd5LjEUn3KDTiGYnxiwopEeIblWXqmpvLZVi2qN6NafdhpteOX3/HO3ssvvdNfX9+k/IWXZWnv+OQkffLqK/0nz16rj8fjznh8Ny7zfAIUaJWorEibuyoJUI+QXS3HvVqarwUxyljnpmUR5ajtNL7tLG6J8mt+tdoN3RMrdVSKtnGrRjXMMKac6iMtLEKO29VHTJhrkePq44alADk39KBpZkQ5ul8vTRVbF0rBCwgryyEQ6s5F/1w5uM5NM9NqTe7PeY6eF955DvO18EM6o529HVoITCmPW6GJHDcVTWWi3Ln6Tv9XmRRB0MYu0RWgrVWTbiWoVj8ix6pMtE9Ev1O0MkJOWMlxSaO0WlX11opTOa6cvkRv6WhYq9oYEa7d5nKUzMlHT9x0SqczlIP+pY1FgYuir0EPuKuulc6gx5oWWPBsl9630k23TqAG+Le4RnPc2+Ms668kycnnO5PRhCFlPNDqexckzTMKupeJGvTTAluoiTbtsAJsYxrNlul2l029pv0qtT1Y06RJYi4uj1zuk3iamixLYMYixB7P4bkaWy/yi2Zz+xt4OvWxg3hy/BVuoSiHAB5g36/VV/+eV8aUNRymefByng3/TyqPsjJk2e3fo+z/mbvh1/jxawK4nz8A8S/FUGTY6FUogxF8yVizSrG1aMDCljSc4OvlkABDK/O4Vjao5cOyEZ1rzNPNvVbGtln1OQ8xJn4ToxNYgJHKp63B7jJqAN4ZthRb60fQ0Fqr3YqXekvZ3e1FPU8zPyvSaZHNyrycYXCwwZyQ2xYwL4G7S/4wqz6XWpUoQ0SOW/GI6coZaPqZAFo7n8MU3fJiCyurcW2UYWD8FuK1QoEfRqFhgACAVcg9Rs4E5umWiicYZj2s1QLMLl7f3CgeP35Lo9fFf/nlFHz1+/3r+unpUXZzexdPxsNaPBtHpWJYtaVrU1rLgR8t4ObWCmA1h1gMudDMFjk+6qSVrqqjgNY5IK7VJAl3Lg/L+aLuAhejiGHexvxm1Yc6Vwe52JnvXf/ouhplEAJwv8qg9tFvkqOpCJJjpoCYD0BUcpTQzA1TaVWihsmQ4+51Ha97kefSKehlZQzljHR9zn3WWGVIVF+pH7jWzusjMK50pvpdmSG9GeXTZzFr2sXnEVHDitz6/tSK2EsuvhIuqekTynRZQxbX5rSxnqNyz9vNtVMOw1cfqI0r3VQ70y76rDF69Y9Wt6j88/7J5cT0LPWbnk19CiKdiM8BOhPV4+mzL6XsHIIEjfrgIwF+5Mz/ifkuznWNPstfa2iDOwLPpbat16WqxJt5Qol1tTXxbGTiGHXkPhlWlTLVvh4E7R8Ng+4PF245Q0ZjEBVVWUC1L62cjPTI1R29oD6xmmfq+b00dtkBYejIUmlKiFE8PSQq/PVx/JoD7sWxvPTuP1MQemEc6LvLQiPjR+tk0ApvNYWNyBsr4Df+aKK+zsW2hEg6l57N78VKq88oEZ/1HT9W52UKLcAmvJBzbbBesyhl2ag1i7e94+32Mz/zs704Hhc/9mM/Wr766it2NLoz0/GwKNxMtbwqU/WsuZx5mZQKpKCoVfklsLrWnQvMuNZHpvTbcwsa+Epl0LnqqoyFi2utDaJa2Wl1i9kss5PRD3HJ4lofVmq9VqNRdHsrprPUtVHQwIag+lfX3ngW29l0VCRJXKapK69kq0yUxeWU5o87V3u6Muq8+qx2z+fX6l6dK/5Vvdzv8zaWo1XdfXetPuvaN9q4omXc4tpCbeLu1fmbctxvKtNzct68dt6uehQNJTnqUvcb1+rctS1y9EglNq36w/Utv+u5dMhzcqQjOleO7EXdVSZXBye3utbpIL+5XV9QSzlUp2/uuRyqZ3Wvp5V+ulay3ZtCTl2bqzHeeG5VRvds/qg++k31eb4tNFSyKNPz/aPzGg/wbTx99Uu4jzoLCvgnFBZmf8Lx/Bc8k/+9CRxoDvXxCR4lompy7gCglUlRgO8eyW/1xqMvLMtYUZjKQCGkF/iNed2p19wu9UfZIFRO6orjpqycRyaJL/9Lnr1XlWhRjsxMp7925mj/TI5f85VdWn7XV9DrM3ST3teQgSZ0uHFWaIXCdr0gKtEUveHHg3sh5xASd61Awbp9ldAxMRxRBbGzsLJfZeuTQWkMUZvb6FkNGFIziIJW/s53fXL29re/K9jcXPeXl1fSH/iB7y9/4Ae+L7w4OzVQ7bQotJm4NovQKj89G7ZImEtoqs/I0W/Sa8nRJ5d0Cb3V8ILPtQHXKrGPGLVi2UDsVXOoUHgFreLeYWpt5L3nve8JP+ld78mvr6+z7/7u7w2ubi58Jdcoso9yb9PJ4flpEETEHz5ewMfx1LCewp/OpkGepq7uZZ5paTdt6dpNQMG9agMNHcjOXJkVjcBW1cZugYp+oy2r+lRDRhi6WzmohKB6Fm3siZmqPuoj11cgkX7jVLG5lklzDuxpLHouB1R9Q07Vl9VvlGVeJtdf6svScq924BHauamluXYHAgP1PF2rCulebnZlFlPV+U+qz/N1pzROjvShklP9rihO9al0Zv6bqsFvAu5KzqLu/NWz5/VxWRvncrQA1I1Rq1ScL+qjXPEuqdNz7SY5Tm9VGK7V1W6JvDoGvVBjS09sHk9f+RDXwWrlD3UICvjnUFaYqUN4qs+Lc36an1fAoTFnnYt5c7Wtfa/1u98XBK0Tz8uIUFLK4d4XuXar2pgiuiE1ORWdc+vCBpxdRlyrtlP7qy1VH5rCi2IY9Z9fyA1rq1/r+8FNwff9q+/8evf1r6OjaodfB4d23cFcRhpvRt0anmYZeCaB9WrVnNJuajUmeu2WZiu/5ghlQWkCGEKo0FRhsGYzAPAa77QyZo2VcrvGWcGEQsudtZtKcxyG7Xqj0Wy8732/YfLyyy8lP/ZjH2l9/OMf88fj8ShNE9RUSbGULdAbY72iy5pZgByFtnrx5DYs1ninQJlrXeFURizNtsDphL+KP0WNCYOVI0ObA5gWFAWrtqMoIHRtNtvveMfb8ve//zeMT05Ooo+98rHm09efTCkGsjLJBLiSsTUnGE6IHAGR9q50g4t6mamYd4KpKhmP5ChHhgCdax2Aq0wCrRZt4eqDYVJ2lxlPO9SrTlpkQx1zrnUMmXu5xU3dFMP1KIc2anBj28jR8I9epEmO+kMbW0hOIRpJGztQndBuGu4ghNZLRA2XuHYTUDk5tFtHf/k3mgNAExzjOn9ar7caURTW8jyn3bzUrwXteBJ7aTod8Z2FLb4hh/oobNfQg3LkaKxcY9cCW9pNAO7G5pUrFf1yDgc9cTllnM4IdSiD68uqnQRWtDHt92Z9NOvFjUHP5WisPG/RpHIAY5FQpwfWjb+jMw6gm3yHHA3DGLXbXE6AHJWJEll0hsblHvUBz/SmWXr1/jzv/4cCXXkO50McFID97gA7HShrbJtfIL0ay8avuHN3RdD7pjDqfbQsp5ppo8cgt0BOLkYtPdQQh14ayDm4vuSyqt2cvci5YHvOBlpjyiudUV9q6znqRBuqjtbSH5PNLLn9Y3IMYa37DylnUBbTpmfXR3F5+n+Lb18/dIX6dXT8ugFuHb3ee74RHb5AoQdUfQmD0Tiz8p0k6OkKQZoA4koMht9XUCCBjjK1YQTKqOZedgEuytqm3XeKG+E2xriKEorx3DgQtWEPEEU5/WG93lyq15qNqBbeTjGZyWSwUoXGytomOZoCKHDTC1WLYWrRh16MAeDWLvNwJdjR3o8yoFXKggFoVoTGet287GEFanr56DUgVbdw17QWNlcbjYZ5/NLj672dvfDu7mb57OJienl+0R8M7jppGrcLkyJTr/RnK4SwxPHZtYrhlQ3qF4gNaXpagzItIVMvT5Gj/R3d2KqmIGqsZxUQR7SyAooJuiyHU67vG1soCZBAjTaUHJfREcP1rgUpZRko+x1G7qbBtfA3Xe4b8B0g4JJgYfSSIyYqOURGXqbsgzJyrUYE0Aotv+4SlQAC3m0F4MrE6Ma0aWNl0HZZDmc2rN2u9jZba2ub3aWlXn97e+/y1Ve+/b/cvfeO70zi4vjk4tC7PD9fnY6H+SyNbwh0NC7cc+VxcpSKVTpTqJESZK6oVygeZRQ4KkGY+lIZIR0BkOPo0zZyxtp3EZ2xWigmoKPfnaO74cTJoW0E5kNIgF5y0r/aPNoSymkqnhvu4lrfp52411d73nE+l6OFVJJjlxWZEVHcoDMq1irXyDEoqRTP9JZm8eFvzPPhpwqwVWwBtArkptqpcIX2d+RKyHn1m86tqdXvfxWgieNOYtqD9s9h+krYpO7J1LdOTlV2H910ycbksFQfpzO0VVp6nVUjN6fppdWLbtVdbaT1Dnphqr6UDdCX3jL9C9FXCuUZFYrp2yY6Y+8gAt99e/uj38k9v+6OX1fAvTh6vff+LWODgxLQs8qqZ1xeBs0lFghr7qo2XDjzYFYAj6Zg9WGmUjrlueigTxduClmVJwWD0kIGMT3NPQ7FHjRNrIfiC3ivMIkRz9rEK0R81pxmmck2Wpjw9xy2D7PVSsYAQLC3vh+thWHU5q92VE9mWb6lFz2A2hmkR7s6bKK42sdPqTSX+Yys8gqDHmEOm7WoHnnWngm4O53OVrPZSuJ4cj4ejtq3/du1JIlvAQeMPkHmBCOJkRMnhOjUR2ULT+Gpdcq/YWwGWy2Qk2JAVsvjtfx/DErNM/1ZzQ9Gj5QYy8bUF8eoHMrKjKf8MZoV4qamiYGfYbBKsE87OSZMW/jK2qY+0EwabbYMGLp9JjVLSIxVO8QHFIprNdar+dslrMxl4NM0PScnN+XAunnWAiefaxWpuMVGeaezfAZIN7a2ttcvLz/8O7J0+NLGxo6n1Xzjya0Z9LWKPeLz2KysvOfzPvzhH+rG8WizKLIpDplyaOZJAWCU16XJh5DeDZoJncmR48byVZ+MdlFfwrC1wEUzWOTMtGu9S9GAzhTojPRL42wl92rYIuLeYMw3VzTnEm0gh6QVlCOgeoPIsFYWmn+uyM5l5EM3lRbBTe1EjtcvSkCMdkAP2pJD38+8KrcOiEcbO8bvMucpWnJTSD2vVptOfuJDGpMWYOta995Znwh4lMZec6Vb7bd+fllO7qMrd6WJ+9UiIee81P6AsFvpS/sZZb+s8Xz19YjY6NqWec+YLqDdupxODr8MOVoGCXGPTaOx9wU0wi5tN6MBL2g3nDzkSdNusbc35ZTnEAwIQkJ9tCesMjxm/6Lf/8iPuML+Oj1+XQK3jm7vnV/refWatb4WG4hF76HgPsavpFOEaC7BztCz/ilaLAa3juGiNDmsINst81ndWmUQVMRs9oBvWEB2hHKhgG7pNiCkNJUulSTsQ4sn3HQ8rZTTG5dDDBSL8e4BZgMvCM+6nR4subUGyJxtbG4PiKR3Ief1s7Ozw6ur2/L66novL5SrojgGw8T+tgDBK8grgGK2rHb79u0x4fGMKHhPQ5pB5B8KZOJZsmvKTLtun8GoMIoUJhYDCBOij8k9UyYRykB9Wvij+h5tICs+xig1vWwTA1faUKXDFfCIRR8DPklhcuqjl0zpEfWGnWtBkeYV45BcXnTtOu7SuMK8lI+FCMK1saZCKpNhoHzQ/K5peGaDawXYsDaXCAqn4rLqZcjXylMYqnEZBRGohUuaHnfBMwVKmpon5zsOguieH4TBg/uPDrd29oJWq/7Oi4tXPu3i7MmLUa2Zrq3tUobU5NnMbO9smCxrmtde/wlzeX55Xm+99HdH/btsOO4fwfJapZdSDkVlmoet+fRu93J0Rk7FZZ3Tq0at2FX0pPMRYEa7KhlVfZ2ACZ1xqyC1EEYsWhnrwFp0xg1daNGW36ZOAloYtdXqRAE0OiM5mk2jxF6Sk6MzLtrQAqOh2ti1r1u0pUU//gD41UIlRSrI0Ri1dw8d1LSNE+AVR+fzbLfimL6UnDcXbeEakKMphPkRdeAZ6Y4pZkRa8TntLMegCAk5igq8HdC6hrKgM9p8pwJhPYvfcLzhBsHW+XTy5M9Vu8drhiIqpeEWAk1Iybf6YfsfEnaJNMleNFXzAkeJnFJycPIzDalQV+35qqyT2T+7vf3YT3Dtr/vj1y1wL46l5Xd9faV4/jO3RZnyjgiEvfIZbFy776D43lVuclgOoFUWy/w7KL0ZBpU/hKmCwfWnYhso/QP+AVrRMYxeS943YU4nAPMd1nCfaxqF8ZCDFJe3w9PyryrTn7W7MMTLra3di3d80nt23vbyO3ovvPDCwdnF7fTJa08eHh4feYf7R8/Oz6/qeVnez3PkFICnAeyqjSOOYS5961ktqdaComcavQRUlI1QY8AHvu/3iizeKczsoijHl14x2DXedMmUs32MfeaV3YeebfJYZVf0G5R3nlFQyZ8wci0IUbZEGa5VKlOvVpTFUwxYiyepjzL9eYdqI0Uj3HNeeACR0ncq70ehtAIlLM1WS94Lq/Mm4K1l+rfIOVWbCST4GTDU0nqjjIKE/t6znBDJ2oxzwm/PHmH0sHNFOfaM52m44l6j1mjXm639TquX1uvNR81OKw2CcB+QxNmE9zY3N08//BP/8EtWVjbra2tb5vbu3JwcH9L8qz8Y1Ta//fr67Fm/3w+LIqUv8yE+4xintuqZTH15alyahMKlSQAM99ET7Y7/EKBL+d7lN/FMl3b1r62pnxvrbZd5qlw1h2WZTVy/Y3fUYR9AjfhdS+sHpXKul0QPRExa/k5Acsc5cnBSRYHOgPWeawuNH7uMgrTVDu09T5PgIrgeuoVTNDFyKL/GppXpT1MFtbRecjzkFNqQQZn+AFmtBFY6hryuHDjaHQ/gVi6U2BSJMnAuwd7nS94hIh4ybdGl75T2AZ3xH6ArGi2nPhomtHum8Ptg7VE8PfhGt1SCR2nIpVqso6mCI1Nvbnw+rPphoU1dC6XDTXHc+RZtApMPtHpUgN2meV9J0+m/HI9f/zDl/LfH/KDv/+2xOHq99/xNFO4nAJIabFVpUQcwQ5S3VAgOQGi5dXGLsT1AoZow3ycwK/Q/fYxCA8KhS2aFwe8R2l2WZVsJ3DHichmg2YeVAaD+I4xFhvuEz/OsbUoYBBB5/kYYhpv37z08futb33n7KR/4wIMXX1hvvP5s/PTjH/t4eXh4/Pj4+Cg+Pz3fz/NyaTZL7mFl50WuJFPKa+EtOUCwZVwW3mPKC0aWT3tLy41Op/HA98vbIpsdX16fbs6m/Y2sGMEqB7DBGca3hOEuUZ8GhD2gPnaCI9i3Knu1/P+MOFW5wmGKWZd6Au75DGN7DAgUAnCBDBKVV0Ur/+RUMEQ5FU8sGUaljIKaR68kUxqrVZIpgbA5wEkKhLVkXBkFrwCXPe7vYPFKyqS50yqT1jrLqVQZBRX2G++UMGnb9+wq8dJhGEZDa8NHvh8GURQ91dSb0vqPWs3OEBA/fHT/wdp4cvRfjQbnuxcXJyYMu3dRtPY9w1Hxz4+ODrI8T5BTph71ASO7AOo942WAY3ZGMQSUK1RX4DgGFpWYzNIGOG5A2Os8NF4TcKwfGS9YW19d36jXLn7/xcV+F4L655IkXgaEn6IPhVWWQL2QLZUAzQqEkaMkU0pMRnuXFhBWAjS3q5GSTOEf1Mae0uLRxuU8yZSZJ5lSagAPsHeJ1hr01VPaU+8yKSPRk4dTKUtAmGd75WWZ5xeer+X9yvQnIoJuuoyCubST+tSqTH+lxtGV1pWoxiPq1JL9IhAwK299TakneK6iDpyXVoBGT2DZf0MgrR2ESiWKcoDtc67EUdm00ez8VXQCCp4rsRcOUNGtFhcR/XqBooBV2PXT29uf+DrV4d8e//pBP/7b418/3h4tLYWfB+lsYBAAldXSbLE65SRR8n0llUILDeAIT/Fk5Nr0NX8I/QbsgznYZ4C9FL0O2AeAo50bFGbueY8x/nnqTBg3AIFyu7Sutai+22i0l5eWevvve9+nTre39x7leWaGw+lTjvr+s8MH/UG/n2XZEeC96YyKEBzw7GPfGJTGp40z3CAIHi0tLU3X1lf2iyJZvrs+373tX54n6eTCK2aAxQTDnVKfzZnntTHciKoptWnY5BlieGLCgHC5BaCtGy8/9IoMEHZ50QFh1b2g2kYpR+dpXWkjB/bWpXWlgTSUNM8o6CfcB9hbIYTAHhD2BMI3cNcTz88Ae+1OooRN2j8TcM/L0Pe9J0BkgFchynF7Ogo8V0GMbej+KWB9HQS+klXBeK3APisLnzIVysv+NIiCDgx8r16vX1OW0zRJtrM0Xb3rjw5mSTzGGak+etmGU0lDwPoR/QoIKx97qjFrOW6iJ+0E5AGOpctCCbMGhFuAcBMQrgHCQdez4T3qdnX/3gvPlnqX/93b3/bY/MAPfr/5+Mc/Ogije38LOb4DYY09K2+6S+tqkKMxaxdBHNPOgLBSDnuNojAwbtDROb4SggAzLgtAWPpYXNI/ctwaulgwbkVYj2gniuHSrdZ43gOer5WYRIPFAuzRzRwQVqa/AsdN1GkIAsoQEPbRTZg9LN4zxQ4O7IK6X9J/iibQGSMbgHErelKOsRI5GhMJ789mJ78lz8dvqQB7kThKjDvUBsx/w5ThK9iFVOAhz5l4BnsxgYbKdvCZ51Fk/ubFr4Ltw345j38L3P+GY3PzXa04jT7XGP9FGksv126BKTfsQfNhUMR+LiexpjBVISxGuGvL9AocUOZCWBoGVcKe3Co8bVoAPnhKqO+mvREqw0ZlRI49eY49wRjveOZ9QKne6y7vdzrdMo7zh0kyi0ej4WGal10YDeCoDHwKlQWUYvsKyT1ZilKbUhRCWN+r16Pa/bAW3MWTwcksnVXsqZhhuNMBBgRALNWKMnpmy/8/e/8Brl2W1nXCa68dnpxPDm+o2NXVXR1paLqxCd0koUEBdcbPdpDLhB+oo4g4MKCII5j9MM01jjPGucBBhEFFBQZEJDTTdHd1qvy+J+cnhx2/33+dU03DGACbUFXPqjrvk9Zeaa/1v//3ve91rxqaMQBh/FkpCu5HYaSzI1m42QmL/zxdJDtpvmjA2ACIHMad3pXkor7/xEEK3orxfVRhbxRYqdVeiDbwgnzaYJ+3aaAE4B6CDLCXrVOxwhVuVYJMHiloEJ5OaTd3rPWzIPRlnqgVabqT5fklM/gYgNvwrOn6Jtin7WOZFMgfAHIyR2j33W0Y+TgXOOa5PEw2aP8xwvAyyeIdxqsGKMlsk2VeBhClickBRxMrAp9Y6QV5uJdGx41Je2KMzZT2cC/LgHAEaNVC6gYcrcK6HqC19DR9dnZuP18pP/sXtrZumaOjY3N8knz9eDjg9imcr9teeGP28JgnuTSIEwfCLjqkAp4ZGLfHONE6aVPuuciLc8aZV26iUCpQl6JQyoyTlVGBdHiIjCXUU8zhF5AJj3oE8Hqo7eLgbIHS8uTZg+m6uUnfaJIOr3Cun7sCdkjJEXkVi33FmXGch02BVunCuiJEgG6jULPMu9xem1c8u5FzLSyadsWsD3lQjQ41ZxCKqic3eXif6aDoh7Lh962ZPHl19ZGXxQk1v9ppCdy/zNTuvPl/AdmeRi28edAIJBgje18EyG6XStXx+vrmEaytt3f/YAVsOEGtZEFZRYMDqGUj1s5jCwu1Nw+ndPq5otA596hz8m2w4gBhXw8AFyw/2Yj56sWIgu4oMB13hRag4PtFjwKP9R3XCABKAAH18IseOLkt7rnqabIgxWjPQdpLAGr9Ot5JcuCJMZpoVzuprY32KtVmGWDabtQbg3q1fDIYDVems2k3TebHaTwdJ1m2DTDCGLM9QFtPwQBA54N+yHsWbrEGaJ7zWa6LGyxs+SBTjw8I2x2AiHWto9lglA6oUJWtPStyF3JUgaPkqTOhPzsIniAMw320B7ncbZs0myZFyhgXbcB/jbIBIXvl+cFmYBW50O57vi/vld0sE+PO9rMkrSVZqhNsECoZ9bhTY9qM71FudKKKMwf5Nw/m9CSNMfcUZ4Rx9TuUpUBM8hbqcye26AeCu7QPw0TORIpRnuh+Uc51dEi58tngvFKurO3s1t6aJUefEwBdw+HM9PuLf+Pb5r+cz8dh6o4UM2PdS67pIhy4l5k8c4a0Z5N+AaAIdeAU0ESIqJ5C9ShAFnNGUSj10Di7edCYHV7PmfTn54zbPn4zZ9xZrXJb1MHWvljtzYNGXw8af37OuFgosoGnzM1inXG4UF3Itpt60I7cPgjZovWA3oW/vakHTcWzp+RFeGVd1oL6NqYs8pZDfqP9iCM0BtoOyYjPBoMPaBMNGL5Mv5S0BO5fYWq3X/+3UY+fY9LmzMCNclRNKvX66eueeFN1Z+fWymg0GcCw+s8+8xTq+Hk9T89PclOKATQmPpPWnY8nv2e5wo2mOWz22h1MwZRku83HCAiBuWzCTHxtX9dCde5gqMZ+je91UOqN+5TtkaFmfINKKzct5WVpFPaY6uS9omvHYrMw0jafW4DFOfWgqqa0YRJ6Xps2yekjWLd+sCiVwlMdvhhaK8HQX6SzQbqIV9I0qeZpcgqrkzuYQIpidcagi7NBWfkoL7xLVHtYtK/AXgJwba5Zt9cxCI5zpBbsb522S90GqFykPwDF0ykl8jDQA1fA0R3wm6KBbASBl9OuE+ovF3m6mssbR6Yc2DrlNtFkzmDks8C36zo/khp03Jifxtl6msezPM3PchM3s0w+4tnVtQuhzAam7DQK0Nr1B9S7dtPUYRkBgsQO0WquuGtd3jeKwj+lrgXgzZiGfO0ObwaWNcYyF8m1z2+WymFne+vW6eXZv/9z7c6KadSaZr4YmvF4aBLu4mIxM53uo183mcyL4ehiJ0104HXep+/yrKhxf84YV+rRnJELoYUEvDhncpmlztF1JCR13qLmzIRBXeW95gxjCqB+fM4ApM69VYePmAGl9a17L59pjb+eI7i8VC/BIfdWJ9wm1HNBXuZM1iq8kDkTMGdcFE3tMWDcuOterqiNcZ7KnJLWYNXMx1D+7GNY9yYs3LvRDBM+IwiyMtz+u66uPvDjlLNMv8y0BO5PQmp1PvVPo/ItrC11SqXyfHV1fVCvd2F+fn3Yvxyenh7MFsmsUxRp4HmDK6PIn57c5LRNWaFMtaFFkfPkMuc2YShinVzHrlhECpQhH2qBsNir3M7ESOUmBitL6oUWigkBMe3U8zvKo7y6BsCFLd7Uc23egcmzmLR5RVHm3Gaa/IqFRz0691GKbyh3MfBaG4BUj/M8qMMErzdGODamaIq5gnBdcj34mcvtLzZWJ4hrB5w7CYh6FIkxoh7nokY92qbudd0meU8MTrssdap3MXWbLKyRz7P8d6knWNBr2qBt6t4lQKwOdXzPj4FYQEF+vm6Ti3zAp4gEHVIckZm+I1DJSz15kQHSWSbjrSJA3tQj32pF1tOOI0UUzKhHjx7kkqcdgI5l009PduEqY9kwuR3xnQSQInFFtI++K+aYNhYpSIeve0k/FQlQUf7suNtuN4Po5A83alETzcFUq00T+D5Kg4a1MDp7cTIZmf4Vss3ufN14erWO2EBwpWRINcZI0pw5g17iSeB42sIocKceF/VQ91Fuc8wZbcrSZibLvURoQrf5XW1iziiypDaUaYOTu491zR/ml3z0NP7MGRce93rOuHqcECkzXk1jywBwoD5pMw1162Eic9OFrdXdzKlHLpEuiqP87Gf9/of/J8Z3mX4V0hK4P0mp3X7DXzFWMZYraOt+tVSqLaJKeR6gUi8W03A6hlWzXFEbWTQJ6z9hsSmuia2KIVPEDABgQQhItfMwl11XAAYOyWTgFgfXKkZFML1mXgJibRF25zopih4oIp/0QDEvalq4LEItNuoRSEnNFhDDMJ1aq/eyH7vfLNijevioeuIMIFBZN/VYHW0l9Vl5Yc05v2lbudvlBuapjSx+F+1OrnEqOy3Tdi1y8mqXpfoTolEL1GiSp3Ckbi+1tq/Ldks9WvS+YsuQV7FYfK6VVuN8urnU7cQTQCj8gPotf3Od5fnxegATbfvnKxcilUsYCxeS7sVt8i5SHv0RMCvyYqH+kJdLrvuDBqG+a4PMi9vKZRpzwMgY+/RNG4kC5aXzCEGECvqNvGokJKf8VkJultvt9Zm1z/zJXnel0u2K7OpILQuAV2DcmbkCsC8uLngdmFLt4a8fXB7ZNF1UrMnCrBC6a9w0Z9R5N+YIFwSWmzNWIQVu5gxCW/Hd3ZxxsT40xroz6h/94Vo3Z3T4tMbNATZzJr+ZM4oLomslIPQ5ualHO2jL13PGzc/8Zm7m8gYhj3YSU1Km+ZZl3NW/c3n5QWdyWaZfvbQE7k9ianVe93VeEfYA8Ik1JU1qGf8yg4pf6OxDHSIOs9XiBcABBTDGK/PZBcCC5ZHPMwJd2XIBODFlYMFt7tCCUqAn8MIF4lG0ul+QV9untfgENtSjIEp65z6DVy7Y0c+3yYHu9bViaKrnmpnpnfLSNMegFK0upR6dJJNTj4ueSD1+4Cw+Li+8+Jpt/Xw9bmv7TT2OwSIYXH9CilA90iBcXo3JTT0aINXzYn8E2NIwRLRV78frIa+2UapMRSDSDiBth3+xPyaVsZQOqM0v9kdApN+v67nJq/c3baRcvrnuH9eqXuV17bgZN70Pb9pEtdcaE3m1mUj16LPG2PrI0LzRqGc7O3eyPHv229rthjx8TLnsqgG05SU0Nlf9vhkOBmY8GmZ+uPOtySL2kyymnoR6UuYMt9/NGSe4Va/u03V/3L3XnNG4af5o3NxvXHRzL91nuou0pwzyKjbIdbg9Muk9fddvFM/gX9ejzwyNF/JZElBRy3QvU/Jmfs48IDO/KY8rV0WbweAj36w6l+lXPy2B+1cxtduf+u0wR8dmAAgWlrBEi0WLPHOLXeomaqhbHNdgrMAPL4KxFgtrj0XmwN4tOnkQZiyWKnnFrF8ExRdB8gboPg5AupbqrsH6PwLc7jstwhfzqm2Za9o1uN0AHfXkCfWkXKsFLDbqwsby+ePX/mfq8VnlArafr8eNhQtb+2I9CAhXj/p+A6j/L+BWGFmKcmU7xkc9L+Z1wMyP6o8rn8+/CLhz6qFewEm/UY8bp5sx1rg5MKPzTuC5+3F9LeBVBLx3zzSUlyJ+Qd+px6Z8okzrB4GAu51tbG1l09GHvq3RaJkQph0niUnSxJ0EMxqPzGS0eMrzV/9JBrynqVhuetMfCaJYzs80Tfed1rg2q7FO0NIAd+9/UX/UfnXjxbw388DdL4kB91mNvwFuCWHNRWHxx/PqWrp3nReSgZRSG3TSvNvxqsw3YxyHV1cfvonlvUy/VmkJ3L9OqdV64rdaa9+YA2gAIaqnggaVZe+9UXs/wYThZU4dZfHwOQHg5qi9ZdTe4NqE4VRf1HjrSY2/VnvdtQI8mQ8EpM5u/HFTCd/pQIk5vDghd9U6VulMDabQiSoKY1oUM2DPqdf8SbWOWcsVlr9c7K7rcfZfrXJ3qpACTsvcocBIcwAO1dqLQIBrld+1QdrFjQnDc6cKuXq4JgJYS4AWfdEhD85sEgC6L/aHvAJs1SPbuqtHuwhplzN9UI/6VqQAGvXo8ADV4wCOzzf1WAU1crFp5mA69agco5C9Mi1wiUwyDrBVL/XIPPKLD19QPTqAwLWfvmvMBe7qn02RwTMrG7i1pVq5Oi+VqkmaxiqHn8N+ns8q8+m0Gqcp91JjXsiOrTZRT0o9qfrDvZSpRGxaJgwJFTcW1MNnPYCWR4bNGTd3/Bv9kQnDjYs6Ql5yO1OJmLb6k2oHKmV/vD96Tz3O3CFQ1zjpGn1m/FLVq0MN5sxBmUnaCKbvvrp66hUZ2Ok3UloC92+c5Cl2OLjQtyZpQpBYVH6fRauHhh09NGIBXbEgYU55m0U9t6Y0JI+OYBPYDLXAeJVXys3DSYHKxx9O9nkvcPiEh5Ne8/o7Rbu7eaAlqq2djy5sqDwWBNhyTfvPPZzUWnf1SDAMuPYT6hF4yoNFDyfdg8AMwNGDP1kz1CbVoyBZgEU+4k/nVd7U43zj9YBUQkVtokc51wqw3VFpAEvR4G8EOOt6PRiTrfyKBgFE7mGe6tEDOvcQlPEkn4u1IS8WAZXGWAJA29IF8uSFOLsHwAH1RwNAT+1RFD5Fu5MQ0gM62q0HdAJ5j7w6uk5tErgr8qQvAXP9oNmNsYveB9i6zUkaYz3Ehb3qoaEEr47X0/hm1JPdPDTUAcoBoO5dQabFnpUX5quHkwL3rOkVKfUoamPAnHECSZ4pEpw3D7TVd2deunk46XawUo8LrSuvnDkDpHK5lzpEOPVo3Cpy+zsHg6efU1uX6TdeWgL3b+DU7b52JyvsnwBFDnKnM2s7sBZ/fgpI1rh7PRZZH61+cO3a5R7gnYolAUrKK7A/FpgAFHKvUxS6C1soUJLAx20Zn3jOvUyuXZ5ia5BVbnqeorbJfavGN84dEPwcWC+T3ziA553C0eQOSD0se+cO+PF6xlx7aeVxcA1c2so9pSwX6U9t4pobd8BPiA7nFQrmpc07Q6uDlwEi2Cz9cQcrqD8CffpelKmReuww97IreLjAUJ44cp/TQ0f6owMP3AHQejC7Jkaae7l2ceosS0Xg07Z86imox9fD2pt65OLHa5FRj2JcazdjTj2e6ukKWBk36nFH2alNFB9w7Yv1BLOb+CyKcCgPn0v6OEYirPIZZqzAUBBtN24ALOPombTqXe/OHORe0Ld6TuLiZ3tntJN6XF6KV39SBIaCXXncS//CM/4nuJCaG3dAuZDmtEnmjht3QO3+laAqih51DlAq+nqPLKm5+1wUPz0YfOSHyLtML4G0BO6XYGp33vh3AWvtZjthQcoXt8v6ZlFHMEntjMt+4Qacj0dtyxQ6cx2AuwAILmFrWtQwVv8AsIkh6juyGvCniHyo3MEmQD4ECAAxX4IBYHUbfcQkFfMCNd3cbMApdgAzmSqOAFRt9BFYnpNXLoDaLi6GdyA2mBtfm1vEhPfpA/W4TRtioAIQtwEH9kk5NxtjxOy169HcbMAxdgogaaegGPQqIOg2+lC2osyJRR/QrhRA2mWGS9vQhhXA0Wpnptj3OWAn4AfwFJZWbD+42YCjSH/uwR6fdXCxwq+KfRcr1HPG+4HJs82bdtMmGLcbY3l55Np8JF9ptwGHsqlH/s7ONfKIejU+2hijTVsHDBsgrOh3iigYSJjJj71HPoEuWk6xyfVi1rTfWXq2jS1RT8Dn4mbTlmKBBxd6n/MdvPwIYTanVZSb0WUF63Ibsuh7SQdKSHB0Gd8eXOBqMPjY8oHiSzAtgfslnNqdJ/5XyNUhavohzGwLkG1B5hTQaW6K5I7MoqaI72nxw9hv8VHgqLyASbjC9wBNMDQ2uAWzjXwXCAvYMPYOeaYqy9j4JlZFCMP2zwFwwENg790HKONcQbIUHC7PVU8VMFe4UlRu7xjwXOMzDE/A6cs8oZgk1OO9wO8CYUX6mzILAX/TvWbg2kCUKXysgBSwL+4jBGTYv0NZGWXc47ca+XcAdPmbq54NeG8XOBRITWj/LX4PYLn0x4Ew/XM2+H2jQwhMtlEoZneuQw1ccC5pKvdoUQblvgPwCoTvq34GA8FRXFwzfdjrdT0KKyChcltCy3q5xk22812+0yk4B8aKzRqFL3BhEoxV4DFpKm7bep4V2pYvk4+2vCvI1Itb0QsxYwRmyr3ULk7Zuev0B+F4fX/kj36L8ZaZQ4ICgYJ2UmjLux0U2jEpP3p7veXd5IGCTklw0/e0W6+Ov2N/f1/mnmV6CaclcL9MUr3+ppUgML/jGoSNovs8r+9t4d2FKc5Yw/eMzTvccgDRnKB5y9yirdotU/g3AYPMXX4XdD93DcK5gAkQzsVgNwQQIMEes2bINQCcF+UKZgW1hEFSDyDs6pGJxNUj0FJMDIUUhXUC2J5OJc8f8KxOxTXPUy4gDBC5IFPmkLwC4RWasQeIj/jtLiwxpH3PCYSpR4GWZDe/b6y0DUDOwL7zHC1CYVBNIzcKXuVO57mr15yxkCmGsiRUdPIQ2grXXZuaFJRJR5ApcmGgehgHmHDOWCg6ZAbgKayAWLSnEL03QaZsDVi8jvRHPYyxjol5AW3nOtJf4SseCEJFmonXMQWg6xXT64iC8v6g7y4wGQLpxXpMvlJYfwPN54D7089NTD16GEy5NJ5xZcylPSl8bCFTl8YYLSWnTbbJ/VE886e5Gd9Trc4ulwD98k1L4H4ZpkbjVT0blL+F22s9L/gojLwCwN62jglbQNjFnpAKvw8QKVa4QFjxmJ8DEDzyPXDDuG/AXmp3AQg7NggI51L9FVQKsM/Jm8K4FX7VB+wDwN67AXsfsPdWqe8+1B8QFpstIgkGwFdmieuwrgrOZbWd3MXToB6ZPiwg7IL8P09+eTYodK78s1+gPJ0TCgu1Os3lE0BYYG9HDkgdCHvP69UaF9pUZiQ0CLfNWyaTF8EecFSkP5UrsM/oD4xbwKpdmYU78AAQdjG/txhSGPeLYK+wtHJdVFhX91AUEM4B4QKw1wku7nAEQLjQg+LbjFWVgXIRBSlTgZcAe9+FAoaZA/YuTs1x4SXb0gr4TPuzjxkTv0H30pjsp63t/PDV1c+OGRfnurdMr8y0BO5XSOr1Hm1kWfC7jPEfAkyeRsEviRkWXlgCWO4DSguAUCFGIboK0WkAe5hw4U6ZOXQP0zyjAPyynTuzB2Cq6HAwbufucWNegZHbWUc21cLkYvYKvi+7rswrsE65lyEoQEjQS2aDKvUCjmL2AmFP9QiEFRwJgFKY2jzMvRyAE9jLvPKi2aMq88oGQgGwT+TdsgMY1gFHQNgCwjoUw0qqCOzr9AxwVFAmc2NeKQBhF4FPjJty3aYU9R3GbW7T3hHfHQjsPWP1IBWwd7FUxOy1c/Ce8TL5HX7CQQp6jpCJCSNUshP6i5DwOwipPcZaHi13tMGUemXGkaeLi/SnMTYm2en3P/gNfLdMy/SfTUvgXqZfkNrtx78IUPr0XC54Ov3FxaawOpVGDxovYKNiq3XeHxivpAeasusC9t4eQClfZVizzplMddyVPEy6vFco0ImxVqxSUZlgrNogogeaRr7V1JN1PFR9vj+TOQKQE/uuAXr7ACwg7GJ6yxVuT2CfyxSTK8ZKcUoZa8bK9U8PYKknlwkol41bp84E9AHBYSf0g9/lumcUEEleJHKz2/ZczBP3bEDbNxW1MaUcaSM18tEOFxXvDFzXs4G2vT7ubkZZEkgoKOR1tnR3xJjO6NQDTz0AXKWuE/o2KEymqI0aH3fcHWMjzSVGmH7PaPSRn+L7ZVqmX3JaAvcy/SdTu/2a7zBGwUgVND+T3brtAAyGCtjJDKCzAAEpINUYGLadA3byQLk+xNcrdAo+IF6swYwB21Snu8C4FcbVy65twF6ZMtYBOlinBINOwlHALQfIMwqWK5zMHgJDn+th2IrP4gBR/u69axuv/KB96rE6/OKYz9pNiJCRa5/qySuUAfDKz1mCwfbQErjePyH/HApMf3Jtn6ceF6NkPTfZzCtiATzCK+x6XiT3SZl8qEcRBVVPnl+PhUmp6URCgP7oWcDAeDpFv9iVe6PJsw8OBs98D/lo/jIt039dWgL3Mv2qpVb31f+dl/uvAcimTLUhf3J3065H2bAtwNwDTBd8L+Yszw5t2hneeIbIBa8EOAOyzq8aQZCW4MT/yPfLvbzw383sVXxslSvfbG0quXLlKa+22HvZhdUOSvkuu3rsFcBMPueeN6RdMrm4eqhf8aa1k5G8bos5LDsq8yqXQT0M1WYn+Wbf1FNQjzxmtGMy49qkhYCYDvsf+TauWaZl+lVNS+Bepl/z1Go9/kc8a26ZIgEAw9AUpRDOHsOAp7kiERZe2TOpWH0CYK8VRbI/GDz1l28u/3+ldvt1f8HzgvNcG5AKE3omk595Drg2AH7F4pj1/xOASls+azD40I/x9j/6sE8nIC0W8WcW1j6SF+lHR1ejHzXmSK6Ay7RMy7RMy/TJSq3Wo1/ZbD76B24+LtMyLdMyLdMyLdMyLdMyLdMyLdMyLdMyLdMyLdMyLdMyLdMyLdMyLdMyLdMyLdMyLdMyLdMyLdMyLdMyLdMyLdMyLdMyLdMyLdMyLdMyLdMyLdMyLdMyLdMyLdMyLdMyLdMyLdMyLdMyLdMyLdMyLdMyLdMyLdMyLdMyLdMyLdMyLdMyLdMyLdMyLdMyLdMyLdMyLdMyLdMyLdMyLdMyLdMyLdMy/Xqn5cG/y/SSSc3ml3dtaP8nU/j3rLHTwjMPagbz/7O551X47o71bD/38j0/99eNzTeKwuwZ3xuki3ijXo3/TJZ1Vx944AHz9NP/a/v09KkP3BS9TMv0kklL0F6mX9fUXvnydxRJNLC2eLMxufXz6GfSMK57RfGWq4vv+kudzpc9XhTFA57vv4vXc8/zYy6rFYUXMH1HxljjeabOdzptfQKQR7xWvcLMjfVmeW6q/vV3E+PlWZHn9VKlZl79qjeezmZPfVYU3frYj/7IH/t6fl+mZXpJpCVoL9MnPXW7X/5qzwtzUPS/N4W98gP7vPX8Foi5a/PiNDPZMeB5l+nX9rz8BdjwnMt2wV3PGrNXeDkgm+8URT41ptg3Jux5nrdSFMExn4cA9TbgXIZZ74HYRV4Ut7zCW1AGeU2TrzYo+4LrAXmP96ap35QnN94tyiisNXuVSqlcKpW3a7Xa5OT05KdPj/7+PzPmm21r/aO3bOzVjA1+v7VeboPw2SiMPPrwcP/yh//haPSRn6K8ZVqmX5e0BO1l+qSlbvfLPje3pbe86lWvqaWL2D79zMfO/SgMQht28zyd+37Qj9OknudZw+T5AHAFlPMu4BoCrhfGpMBpDkBnKd9fAtJlY3yA3Yx5FatuAbcVQPfK82wC8+5dM+0CgDYhTeiQFwHg9QvPwr4L6in67jtrO8rjFZZ6+MUz1FMk/H5FORWKabEYYlPkV5TZlFCg4Esv91Lft70giEyr0bzo9Mo7s+n9rx2NRv/nc89+75errGVapl/LtATtZfolp5WV37lZFAkM2BvDWP97WPIhIAqbzR2b5f1hFEWAc2nz4Ycf8R5//DVHH/nYk+FTTz21AR2eJHF8lud5uyhSAeg50AkQZxuAagnAPhIDLky6CXAmhQmOPePXAPNVyu4XhQ9QFysAKmBsTzzPhzXbTcGvZ+yRKWQCKdaZ0mOYOmXD4gvT0fuC7zzjrVNu5JlA9YDdZtM6du6dGFvUqXnF93wA2/SzLFedNWvtce6ZxDPFJqKhMNY/CkNbrldbq2EYTOJ4ejmcj/55MhpfXF1996Db/S2flhX2d7Ko0oK89XLdW99au1utnP/+87N786vLVz92cvLXXqDsZVqmX3FagvYy/RdTu/vl/4MxAfgJMzUWgC4mAPcZP7U8bw5TthcFTNhafw3ULfuAaG69otWob/phlIRRdHx5clazUbC6WL0GpCIAAP/0SURBVMT9IksB4BwAzmWLPsnzJIZdU24OgfYA4MDPsmwTYB6DyGLGAH0Bi/YA4Gjs2WjdFjYCjI8BXEixB9B7cWayEwC2DrxSdgHbNlc376kHcPZMXBgD0HuFl3nHFvpsfbsehdG4ArI2aq1evVFpJUl2Mk/i8WI+25pPpv54Pj01WW5yU2x4RRFT3gll1IH+lSIrxMz7/LpLqdZY76RdbyWd1e5WMn/hc46PPnK70339317E974hWUxMEr5l8+zeXzzWuC7TMv1K0hK0l+kXpMbKb3/ERNGFP59/NcAaA8hdQEkP+84BzoAsXQB2bswc9gsYeqWm9YK+V/hTsgHgXqS8ec47z64AqGnuFZeAZxmwa3teNM7zBQw7bxWeX6XsS98LkjCMepVaxTzy0KOnk8kH/2iz0djJspl53eu/+H/81//6+x6fzRrPT2bDaZ7m00Wy6AKWoQAd5k7bbM9DEuTGXACkFdoIyy7G1Ec9XpuGVJjpFzJ1yCwCsoLx+QVtDv0w6FbLlWmn0xm02tlbiuzqt/l+ZvI8ptyKOT+/AK83/vx4kvaT+byXoAXA2C+LPKftRYs6R16Ry3xDPfQxLy5930/DMFyJov5n+Hb0aF7k3fk8oQmIFfPg1ySz8Y/2+//0g27Al2mZfplpCdrLRPqKqNkuvsp69s1g7PN80QdMtwFFgMnbA7yzvDC3ZLYwJtkHsGGzsFtbviyK8AxGvM61LePZQ5j2jOt3jQhwke9BPiPK2OZvHFh7lAGwRTZdKbzgBOo6gJ1Tj1cOS+FemhZFlqS7pVI5vnPn1U/funWrVeT7XzwYPP0Zx8dHtrfy9m8bjEbNk6OjAxj7HGDdzQtq9sz9oshL1LvD37Cw9hgm3qMBK5kxx/w+pD07gHcJJL4P2Hq2MLuA/dz3w4N6vd5cW93YmM0+9FlRuHh8e2fLNFs10786MZNJaiDbJk12/trx6enz09mkDIpvI5MGhS1OvFwmG9Ojt0fqI2VvMzaR73l7tMNDy9gJ/WiUZvm9+WzYXV+rfOrZ+fxnimz+Dy8v/+kh10L+l2mZfunJv3ldpldo6nR+22sqFfMeFHuYbxEDdCkgagHqANwF87IMQAw8L7FesUjBOUAGxu3pOV1I3gDB7/HZFkEQAbu5Dzj6tgDofWA5N7DznCJNmhciqQmfbRGFQdrrdW25Wg1CH+jLsizPUx+GbrNikV1dnvnHx3vlw6PL0zTt/lC78/C/vL9/L7g6Oy+SNKFNqU/7fLXXWK4yljaA4ManTUxs69Nmvwh8m8J86Y8XAKIZDDyHcQcGrLeFR3/Et4MwCismDKe3g8hsVsolE/gFXcpMFFpTrTTMVf/epxlT/zmuzeIsRYEwKa2mJhsybgLeFG1C7ZE2kgHFjF0eJGnsJ/GsSNM545mVF3FyFYUHf2aelgbV6uveWa687vM2Nt/xVhrwo+VSfX82O5enyz3dm2Vapv9YWoL2Kyytr7+rNpk8l7V6X/bN5doTbwTMHgN0b3leMQOIDgHrFsi6DiKfgz2X1qabJk8anokPwCVQN9n1TJQbW90zhV+BSG9XKvXB5s7uSaVUXh2P5l0YKKzTjilvB4YbUv4+wOoDarvA3KzRqB2ur6+0eyud9Y31tbMsS69yk20BurU8T/aLrEjBvFtZCpLH2f5oPKydnV9s52nWn6fJaV6ka0iDLmB5yN8UZrvLtT4Ees96gDVMPzfF1Pe9Q2v8bmGKNdpwCtL2ac/WtQZh96y1OdiOBuEllUplf/fu655N48t3ZnlsJuNLU62umFq9aUYjmcM9k8Sjt0dR7/0JrFnmGYZzh7LGQPaxZ2yHMdMDzFO+G4LiW1xTAajRVMjhFYxbHmdJcpxknZ+wXrRe2OCyFITnXLeW56PHqtXKb1/fePy/8/zdb2l2Pr0oVx81v/kLPrT/4Q//6eL27d9djqJHytPppNrrbYT/zX/z7aX3ve/75LO+TK+wtDSPvAJSu/1lT+TW+12+Zxew40VRWFAXnlqATgZ26mURAA1LLhIABjCCLfMekM7Jw2+xcI28MT93ImPrcMyKrg0A4jDJ0qTbXcmyJA3LpciOpqM4jufglPPokKEktia1oR9F5WopXVlbT27tbIfVatXfvnV7NB0Po/f+zE9FR0dHZjSZxibPbQH/hVNA0bWZBjrvmTBz5hkDW84lCCDKaj/v6A//0iarB6USDiFMGuZr6Y9cAS3sn2tzWPb1Rhtw0sbW+jYsRWG5XM5Wuiup9c7ekqYXX1ytVUy57MO2QzOfpyZNFzSpMGlWmIvzM0p78Dum82S6mM1h2SYhA+pIHua06WZMSaqHUabvNFnfa1zREDLalPC+TZu4VrzftYnbYf1prdpELh28HXlSytLqh+aze5+XF633BUHrBfqRlaqteD5677f3VlbM6uqqeebp//D3Li6e/j3q0zK9MtKSab8M0+bm74ONffprbHD3d0Wlx76q8IJuEFTOorC6Uq7U6n4YHgTWEwDu5nkG1ph9U2R6sLYFwAxAqDPY9opnsk5uFseg4gQyu+PZlcB4VVhzWe7XO0FYmkVR5SiKSu1kHq8mWXI2my/6eVpsUnYVMIKdeynYuGO9IKs3a/t37typPvLQQ1uvf8MbT97/c//HN58eP/u2MOw89fSzzxyPp6NZkcY7AmQrdo4Aya3Z4f00M94RhLWNgIHNFmeA38AzxSaso4rY2QfxZIPZJU8CrT2wxtY0FADdFe2AzZo1fm95XoA24c0B7B1A2avXavu91bWoXBp/3nxx+C5j5qbZ7JlmvWtG4wszmY6MT1GTyRzA1t4dFk2QvC1LT1+3tf2G7w5suh2V7cPUcVGKGvtBEK3lWdaWFwwMf0H7ZM/npWCM3aYhPhcjvoL5B13Yd88U5qQw+cgz6U4aTxpp6r0vS+1Rnpueta0PWL/0UdqMtuOtp8lsHEa7/8dgcO83MfblMCy/YTQ6v5vni+91jVuml31aMu2XWWp3f8efNzaY7W7vem9405vAwNg8f++e98xTT5lao1bcuXXHLJKFd3l+ido/KubzMbwwYx5oY0tWAIrgiBgi2Oe8RkrCRT777nPol7yoHJlGrVFsbGyYVqfjofLLZmvOLq5cuZPJgM8qDy4J2/ThvvV61dy+ves98cQT5onXPbH4ge//y39uOk1OWt3H//bRwV7x/PPPe9BzZEdR5NRTKdU8ANu0Gp0ijlNzcQX2yszgvEXUXqAPcnptyhYoyiNEbeT3wneflZ+f3Hu1wZjA+HyOosiUSmFRrdZNo9VdlKOKd3ryf39trVbaaLVaJgwLk6ToFYsEpr0wcbwwi8XCzGYzk1E/NcPCA1Ov12Hd1AsD9wPf9Pt9xnRoGvU3f8NgdFlBIFK/ds6rTRqLTxhjleI16A+LUL/RV8fPSbT7+vcXP6sT6D7qh64mK3noTzHZ9uzZ7w2o++rqY/9bPD/9SuVfppd3WjLtl1Hq9L78LxvPf44VXZlOphvxYjFsdloXr37s0d4Ddx9oHR8dnN7bvzfdWNvYanc7QZEXh2mc+XESb4EBU0T4CYjdgm2v8PnCmMbAepV1pknVyjuikLki3wptmNrIP4pKYbVZr63XGvVBpVy9qJYrK1Dk1my2OAG054WXb/rW873AP9xYWQta7eZWuVqdera4WOs98t7RxLzw/HPPnZ+cHI8QLhuAUhlMOoLBF81WfavVbCWtbucoXsxqi/l0Pc/SgfHyS9CM9pkmiH1CX2Gz3hYwB/GmjV4QkmcTNJxQ3imA2OGHLvh5zhCNQLwNQFRGkaN2u2OajeQ3TcZP/oF40a8L1D1bNpPx0CziiQnCmskLay4uDmDd41kQ9fZazTf9jUp99x8P+s99RhA0T+N40iqXjblzZ9s88MBdB+yDwcfemRfTJ8Kw92FQ9shBb4EW4xUxrTxmjBuw7tUwCK4QJkmSzR71TTUBv8/A5QTE3nICydOzAVO2vmFsvDFwfW6tpT/yWzdnnhceM1al0M/vlsv1189n41t5Pv8+zYVlevkmJ9GX6aWfOr0v+bNF4ceo/yVANik8Gzdq7WhtYz2sV8vzn33f+/KSXy4HkXaMe7M0TWCcYSXLsjRJZos8T+T3HBXFXDbkBEAAigJLOdoWDoR4FUAw93w7t9YLoiAqVSrVpFqrxuByCZAMSkEwn8/jfDgelafTqcmyeA4rpIyiDDtPV1bbi+21rbBcDSPAZ3F+fpwOBpfl2WJhp8PxPHUsGpAKony9tzKPyo1gPB6XBoN+soinyJaYviUB/VSbZO+mjWLYgWKXWNqozynAv2AMQgBbPuN6nwJyZbJan/5QtwmDqFxvNPLNzfVsOPiZb+l0VsRwHVNO09ykWQbQZjDtuZkxJI3GG74V1r1IktTCvMuAbVqOSrEJa/ls9L733Lrz2IdCf/BlAcM/mU7M8dE+ZS2ejqKHvztOFhDkYo6WIC+cErqE7NxJUdjSysqDcb12/8+enet55Mo/Wywa7wN4Rc71rIH+eAl6Q8y4R4wzOkDBvcq5bQVjYW2SPPflKyvNR3d37yIsLs1HP/zDfy+OL5Y27pdxWjLtl0HqdN7511HY7wNivinsGqsfEAvOk/mwcXF51jk9vehbz47hvCtZnpVgf6eQvwK4Xk9zeUfnZ6juFQ+GbUw+NF7Yh7F3YXbyxz4HLLTdWzZhhLx3CusOUPxX02Qxm8+TiySZNxezWXs0nV6Np+NxkiQrhZeVityc5dB5LlrLijTJs/x8Np9W4yTpxot4iLwYgGfdLElrWWHOAfjY94O1Is+9Sr152qjXwqJIVvv9y+liMb/0TNKk2S36eSk7N0x7FdoBmAWnIDdcm74bqweBtNnKpt5leIYA4NDaoovsqYGEZ54fpAieNR8KS3+Od2+/+f/uX917l0w8em7Yaq+aqFQz/f6ZGU8ml93ep33neDQpxfPF6QI5lOfpKsDOx8V5vJg2i6JxctWPnxoOK98NH3++UrbVyfh8Pc8XvbB8+yfzQg8i5VVSlGmndmhOaOsVbWlPJpPeaLR/+1Wv2ql3uyuPzeeHn7WIm/+MhvloNWsImgXDfqF7wVh2uD/9HNnCmPag4uU43n8jmkFjOFqgNTRMlgdvMEW6kyTj79fcWKaXX1oy7ZdwanW+4K+zsM8snDY3ZcAM5meCIQwOVhzXjQ3GnmOlfgPklMfFEPYJinotvQIeg8JLI5MnTcqZwv4m5K0XXiSGNwKwE8ClBRry1hsAlnBUbV23C0jryEOnB/RrgfXl9ib2C4AVMGEzANik4beoRkbggVdkEHG/EYbhtFotTQBNBXMqwcMB7wySnbUsILqI4wGfgzRJm77vA1gFsmBShWHrweLomjkH1KPQrMGAP3A6oD8m5fch7SwB6A1+pz+G/ngNroGVevottYVtAYSmXIoGUVQKep1es7O2Nbr33Pd+a63WNFFEVRSVZ3IKMWY2WwDib/vDp6f3awgO+pOlaZxRFmXavAGzngTGm21u75YWi/tv39/78EOefehvtTrd2nz69LuyIvxgUbT28zRpcpcYo2RMBTXGuwJjHtfrbeh7UWs3Lr5h91YvnE4Ss39wbKaT4j/MZucPVKqP/U3uk7b7K+zszOTqj8e9LLjPJo8Xe19GMW9W9xFUsrZD6BN1kWT/vu93TJwd0Z+ZSeP7f50vf9b9tEwv2XR9b5fpJZda7S/4m6jPSWFiAFOueh7AJFe9KcAwA2atTAXgtyf/az2GKwPU2ksdm6IoAahh4QEioOW1Gp7ysxg6xBXQB+zTwgvnSPUQ4I58L1qEUSlVLNMwLPmlSmUuTzpr/HIqD5TczAFo6s/LhnbRnhikL1GW3AIp12RJkpXn8xgGO5qPx3NvMp+Xx9N5tlhkiyz3wzg1kSn8RVFEoE5UjtPUTqfqT+r6Y22Ye16PerSZJyh5EE0Amf4Y+iO3wHCOMMnptPpOs2Xa0SCYMmOkDi4kpJAjEWC8GI8n6fHJSflo//ny7q0v/aos8+/pieB0OnamhvkihrkWAHmYd1rNpNFulhgDP6qU5kEQFpFfksnFlGq12XDwwmsCO/vchx+5/cDa2tlfODn60W+cx62fsKb7sdAPsyiKyjYIwdVI40ZTbMXaSDuXFu1G+kbaGJ6dXZpuNzKPPvqYqVS8t0aRWbe2xv21ZZQP5IV2mxb0J/94f9CKpAUZ+oRGkfGOHnDTcn5Cs3hPXozeY73wPVHUfM/m1jvf+9DDX1q87e3/bfH5n//Nb3cTaZlecmnJtF+CqdX9vL/JCgZgyoDY2aoxTYC3fM5iLrGmVwAGGGmpz2LvKFIeiHfBUl94uVnN5ZddZAr2BMAuVmGyM89LLvLcNowXtY3nXzEpJtYLegADYBicRWGUl0vltXannXZ6vbNmrQngFL29vb1hGAaDk7PTTrJIahDmC65ZAGSrOYCbmeLUZkXA62phtAmmuAROxJJbvm+voO0TOPYKAB9BEk/FtHVtlsgfOz3P00UV3FfskyEsf8B1XfJVfRude74fBzKHAJpJkpxlWRLStxX6OKVP1KOogzKleJeqm2wrBQKI7+RoLSv9WhAEaCb2HHQvz2fjbrPZHWxtrc3T9Oxt49HR5yTJoH771pf+oeHw7LakUp7mp2gWEdJnBdVgEscJfUBr8b1Gt72xd3H2b/7K7q0HzcZGz9x74QXz4Y8+fRSGD/+jcrkah2F0AUDXijTtZCYdUNyo2uhU8/Tos605/6wg9E253DadTtuUkFmjUWxOTvvm4uLERKXX/4EiX+gBahPZd0n/EFxWpiyUkco9Ccs8n99K4vufHkbr/yJNR4/k+eiz82yyTX5uf8RK95HVCdLbmiCq08Y1c3r85I9dXT3zDjepluklk5Y27ZdQanU///eUSw/+NhatyOPEM1eAtlTnCl9kE1RucCyqgU2L3Atnng0qFjQHmKYsVm1Pr8FKwa8MFR2cd9cmae75XFspAfAVAGxWGH9BpjrvA5b42A/9olFrNiqVcrG9fXv8+KsfDTe2tmo723fi9fW1WSkqVWCfpU67OYmTLA1sQLmFjCljUEIsv069qdrBH+0xCuo0zXMTwwtrdCbg/SSD1qZZXudf8DebADSgjVX8E5lJYM28h/hmJp9C7tEEsgYdpx4zhrXKt5t6tcFGphH121Rg4jPYJ+Ds6zfmuzcWgAVh1PCtl61t7l71Oudf+9a3PvAF3U76WacnT75rMFj5+zbofrhSvf3Pk8XYX2RJPUszEyfxGIESwOoZ4zwB9KeMUDmwtpKmi7Re2/6RwXD/sxVXq1IJTOD7jf5g/01FUf3JovAnkXbyhFG5XGpe+DD+2eTJb6vXorutVt1UqzUTBmXnXnh5dekMXo16C8acmen4mS+Kk7PPzPPpmrxnbLhy391LLwsZJyh1EllT1P2g9TSCaeDb0sT3u09l+emne0Vu/CByphNpLCC3vCbNaDhEbvi3w3D9W5K0f0A5/w8ZluklkJag/ZJIX+G323f+v6y4xzxbgUWG57Dj9aLYa1qzfeiJRRfzHc/KYaK+b2xUsoW/jdKsgwOOAa0uPFEBlE5ZskOY55ZMJAA3eUNFAtkRsMHBD7zCb8C0N/j9EtC+AAnXwdImnw8AHHBrvhuDE+tr6/uve91q6dFXtbYfeODOcGPtgZNGq7NSrVZ7zWbzxAOwwyjalsdDEPj7YCvyw+o0GoGv3OBgjd46IHPh2LBOm/FMHfABQOba+KPgTwgle8DvZa6XWyKMW5tSCm1I6dGPY5Bnkhtvm/ehDcL9KPR5oT/yevG8o9wokJW3BmjJ5a/P9Rv0r+bRd9qQTceD20XR/Zks7/7Tar17P/DzNzfqo8+5uPjwG4b909uzRaiIhUeLxXw6nc930jz20yQ9AFQVPnYbEJ3RjyPGqp2bUnlw9eG3j0cXJgVPG822SZNxMBodPeh5jQNJomopPBkMfvovGTN+J2BrQsTS+vquWVtfZ4hnlBCa1ZXbJghCM5lemFqtYTbWbzsbexL3u9bEb0qSky+K5/feUSrd/sdZsbiL8lRiDnDv9DjW2woCb8EYPJ+nZ++u1TsIkNDUqmpPD8C2JssnCAVZysoMI1LcK78zy67+nGbaMv3GT0vQ/g2WOp2vuFWuvvqry5VXf06l/JqvqFZ3X4jK+XtYYR3PK3G/8kUB6bS2VvK8rnZux0WxQN9XSNQubDpkNfoh+bXTJJaxE6AuaT1r27dXZBDSItIOGi65yQvaA9rKAADJTY48HvXwrbUl37pNK4m1wK/vh+PRJN07OEifeeo0OjiIUc2rcbtdNQ892I663W1z586dxfr6tq3ValGr1ZU9V7E9gtliqjPIAOQCmu8eDpIM7VdFsslDC4u57NQBP+jBqVizAkDRpkIsWXlpi0ffi8IWXpx7OjmMNhubIRUShX6C+QeVWjWpVSpZaMXW0UE82HaRg9c39VA2jFPjGc4W83RwcZnN53lsvdLRZf8YraG+8eijD69WKvGn1Wu9908mRR82XQWw0yTL0iIHlU0R5LQB0NQ+oJINSimM/yNxfPlmdQlQB5RdbKrGbDYq53n5Y35QGyfp8RdYOfowGHpO6wPQWYYEIX9E/kazBMgyQKUAAG+YlZWWWV1t8V3bKQs0gLuXmnix/4UI3jzLRlvlSu+jxg7vpsn9r0nFytPjd9cbTdNo1E29XjOdbptyW1ybmMV8BlTTek04NxTcfy/8tDwf/SN9tUy/sdPSpv3rnW7/7nJnOPsm1ngX0HwuNylrKVNo06ln0gN3TBZkDFA6QcYq4P42gIV6nqIiL9I8W9w2vBqzdd/zSzJ/7IDPl1xzws1V4KcO3x2AdVMoNeUa37pQporUp3Cr3hhAP4AR92iNAisdgyN9YJt6bJXr70NhcxtIlQ7jaq2616jWZVrYAg/FxE/Jt9Hr9doPPHR7/02vuzWr1s2t0Df27MLee+aZw/rJydnto6PTs4PDg0PU8pUkWaxOJtMjAHdAP2HFecXkBf0ZKwr3bc8LFoiUPWs9sXFtNNHpM2f0ZxMAbOWF3XNeMV5x201h2ujReQTKLiA5KJerR9D7FcZ01Vp7FM8Xg9l8tpslcSnL8/sAtQEjb3uw/tyze7YoWiDrJsB75gfReRj4W2truyVTfOCPJukCWVA1tDf3/cd//2Bw2kNbEJMfUPURImIVAO7VyvXDy/6P/LlWa8OEYckkyRDQLZudrQdNiMh8+umPmPv3To796MHvajXW9ofDf/cdUdQwgV8GgCcw7AhwXYFhB4i0qYnKVVOrw4zTuUnTkWm1VsnTMmene+bg4J4ZjVIH8nE85LZxU/2qCQMNxcJEpeqNF0zMq292dh409ZoCX12aw+NDc3k5vQZvhTX3AiZEldsQA+b7P5plF5+pablMv3HTkmn/OqVe792NqPy6b6zE6ZsBJIXzFAjBQHPei/3AMEFo44UBnIsvokwrDMAGW+RbnUDyktArFuDHOoyUbF4BY9bFBdeKmfIH4YNjw2ALRb+TY4E2n1CUEbsG2z3trdbubvnOqeJMNmaEBPXQnuuL5UcG187S+XzhzWaLIEmSfDQZZuPRyJ/Pp8HlZR/2fVTcu3cVNBrrtlwRuy686ezph59/7ie/qttbmdUq5dza8nw+T7LZbE77FXDKo485zHVKsxQkSrZXX+57gKXaaMFXhTp1QaNop5UrCU3KQ1lcaKbGSf9DaUEvGcRzF/DKh8XCiRcIgjxIs8wW/MZ7BsgLpW4A6jLyUohrB/0uFB42oHCrXZHW3/rB0XD/4V7v0/7KYlH+idGkL/tQCFaqzJRGKZQsbDvLkiwpWp3Xfm8aH3zBykrXrK/2TLcHKAfcApvBlGG7ndX6eHT4qZdXR4N2763/82J2//MVwTVLYc1x7LxVppOR2+AzHo/d33CgrfEThMbM9PtXZjQcIRA0BLTa635Xmgwer5SbZmNr24G1Alw1m3XehwiPwDRbMGyYNmPoQJ6LTBKnALYch/Qts4B/9U8Q1O/Q6U+xXqVVrT7+KXF8+F79tEy/sZK7X8v0a5s6vS/5c0UWHADWO6xoPSB7ATAGULK7LEYBCZ/10NC/xe8XMOEjlugmGNoDU/cA7LG18Z0imweF5z/vFW0Ay94BbMfk1wnlsGZPQZsOxbr5fIsbXWONunoAKOopEl5fYJHKp3mXa2Gz2mIt27FYfwEbtxOw7S7fCyyfI1/k+eYOkDm0gdkvcm8FgNsAZg8961961t4qlUrVrc2tF978KW/O11c27u7t/chnv/D8z7w6iOp2ZeUNPzWb1X7wyY88eXJ2erxVZDorMr/nFfGMdt9hPADq4nnAs0QbbvM6oG60AKsgUdo4cwjS98l0i7wVEPt58Q7G5y5Xzn3Pv+cFgQ7o3YalnyGSTpE1256ft9I4uweozwHlu06sGerRg8qiuAWO9bWlH/GxxpgovOqBvFXCwN6GhpY0biYB1fOUNuazHGZvCyNbxRZ/J35gz/3Ah317zUpp5claLcqqlYO/tLm12pjP900a61lwDXY7MUdHL5jpNDVXg/Bfd9oP/Svfj7PB4Mm/Zjx/mMZ9NCgPhaHOLSvGWT6ui4kHYR0ZNQNkFwBrw0zn3o+YovljQVCaJvG9b1d4LT+IzdbGrtnYvGv27j9jJuMT01tZB8C7CIOhyTOB+Rry2Zj9/WfM2dkFII4yUcjUMuN66vFr5JuaJJ0C+DU0hSZC4Ip8s6crlV3T7rTMu7/oa9/y1/7aZ/XdRF6mX5e0BO1f49TuftG3w2mmgI38iWHDLkA/QC0zstjxTMQXSiSzrjQhj3xy9ch5D1ssIHgmATfmjpEXRU15uVa7TFQm1A2Ug5Ar9KfYeQ54qRzwyMusu8bns7aMi9F68mN29VAGbFNtgn16OdeKsKpNuloHIkBl3ZFjCnEKfSQfdcg7RO/FPl09lJs1601z98G7foS6TyVpt7uaVSp1M7g6jX7qZ34iW8zim3pcGyk247PGQHSQX1w9mWvTi228rlPj4bxAlPisaxAlSA71hxaqTDrGgNGuQuOWc73GGASH3V/3R6yaT25srrdtXueV4LgeQ8ZN7J0SHUXVuFGP/v2PtKlSq/rVaiuZT977ZxGwVPXEn0jz59/WbgVvrFTsbqVaM2glZjgcwJRh1xQ5n5f/aVTa+rkwrKAUzEt0K56Nnvxv/aD3/1QqOx8ZDX/621xb5flBo8SJk6z0f0Xh9vusXxtMx+/9izSDJlpnVimXSgBz023B719duoea1YoO62GUrocMli13wpELhMVwXCd+RwBe55GiQ8ecHqGfuEb293qtZhqNlqnWyuT1zbPP/PC3j0anf9Jdv0y/pslN4GX6tUnt7hd8h8mjF1jrDTT0ddjgBavi0tjFhmcWdQD5UBtLWDzbZGeVegf8WzZWLNsMWbhnAHYPrb6LSn5ibHXCktpmtemh3T7fC1TkCTJn2Ymdt1hzYqkXAKoY6jpgWOM7HXMFrpmda2uBB5v1ZATd5DfYbXEGMmm7dZs8xyzcKddty3QD6B/QHgH3NmXO+DsG0NqgnxjqOUA34LeNeTyvHp0cHx4eHmXHR8c7Lzz3bPHss0+d7B8eVQPPbtoo7Ac2OAeAVz0vaNF+6jGU5+mYM4is2bduF6ehnmJamJB6POrxVc8ZWDUsVI5nKjbw5fWSM570XQGXvEP6UAMJNxi3K0TLuWfyNQC7CfYxLtpVCQNHuIHx+7zq4esWH8eM2Qn91YEGPcTDGfg9pI8waq/sFfkh+Cwg26FNMXVoHBuA6lqaZ1flKBg0mtt7UZS+uVw+edfV1cHd8aT9r4ui9RPnZx9+43wRe3leMnE8cezW2uzVaTZ5fJGGP0r5E9q7XapsfGw6/sBXJcnx232/Qv+5Qbns2mk/CB/+OzbsfDQwtcPZ9P3f6SmMeCEnGUYnbMKWrZlMr/hOKFxyga8m4yuYdmZms9SMxzK1DAD1QKIHMatrFZClym2mNwVt8kLaVeZ9giDwzK3bD5vNzR2+i+lqLhMKZdH+Inr7dHZFxuSH+GGZfg0Td3eZfjVTu/2lf5CV8CCkTVvKxdKgr2JqYpEvsuccMsrN8CI+uwXl9iQ7FihmCeuFU8ImkxumLQ3dApzKi37rrhXTdizUsUB+/8VMW6wYJsqadkxV1/xipm1lz+a92KrYv4oXQCuv+yxKLMC+YcDanSe2eV0P7eY3XeryqvwAFgivD9Ioiqwf8i6IxGAhmpkPENks4980KZIkDpz8oIOAw009n8i07c/XA8oDNdIcUsswyMsPQaex5VqgENaep6mYv+sPHFmZVS7FOts39ehatVXjxg9ujC3Irz7lWa4DE4pM/uPkcW3SYCgv9ejzL2Taah9tsK1WKzVF/3a5vHiLZ5PXnJ4cJ0l6588GUYTMOHhnpbT25Gzx/FcrtGsAg71+ANk0e/uz70am/iTD00jmz76nVPYeoCozHADCJnrGj+7+I7qdSYOaz578en4rq/GMKD0OAGxjwiB0nxlQmLzs1mLTYsz80VixadrKZzrFe7kVqgyGwb0qShV9Z9Tpnh6dcI3yrq5tmLd8yuOmP4jN8fGJOwhiOp1Rj074efrPF8XkGyh4mX6Nklu8y/RJTjtfXukGr/rd5erj7/Js+CDgumBNwMq04SNfB4zGxssu0Lt1snmLhXhmvGjmFdGGxwoEAGRblt6/yTVzVs8pi6rJCuqRX7sKhwDEGq9ix8cwwIzsmyxMVmMGI1XskWJda57fL8EUrnNxQc6AKcrzNrTeAa4jahFgb5BvxrKWD7R2EfYA+ksW7hCAor0WgCiOWcMqX22Si4sYqYIy0Q4zzAsXAKlLmxuuvWL7nqE/XJl7x46dF3YDDQE2rV2JRQvk7ORZdpFk6bjIizX+qMdQD9Dq6SAFqwMNqMeiHciubQauHqNDe70Gcu0k8LzYj6LNKAy9MAqP5RcODK17vjdlTGD+Gezc6wDC54DTGHCmP16Ja2kTpVq7wfsY3D9FxNRA3hWq7wNX/KFteGgm1/7tcmzWuAn6pRXAzj3KMmPaesF4dMjTns/m58nCO/CC9mUWVz44mTz/Wj/Y+Ld5Hm9b2/5Yubr24TQ5/JJWc8WUKoFp1CtmAWd/8MHdx0fDD39evKj+UFG0X1gs/J/N8pX/JQw3f8L3O+dWQt9UDubzJ/8silXFKMqrX5io1DKlSJtn5PMdmVq1C3CjRiVjwDgCd/UMeY6YRbGCQcuSdL3FHVEQNUytVuF6zwkOBcqaTUfkX7jrxAsUkHA2HZv9g4FR/PHFvG907n2eh/zBLWzl7Vm+oKL4hxmLZfo1SEum/UlI3e6XPpYW9gmI4FtZ0gOgAJAuKcAR699OeBFrFMChY2ozRlEGXxUrREGNUpc3j0TEFQNauKCHkKI7U+iZ8skvbA5gs9oUPEnArmBICokv9z/BnD6LfSu6ndWqFDhXCqdDmynklXqUF6jxPPL6FlDS6QZijVO+ox7tVvQAVbWzQGd2HifkdRXoWrHPKU10/QFaqceFbq1Qp3R16lHMEtovQur5ulY8rgqSiNlSjynRlnIQWIF3nKZZDSD3AWzyqhrVA8QWxRSSLrOPtnt+vB5GJ6Tdiv2dgbg1+KqxkT8Jw8gHuKuAZ1JkGuO8lGZZOeU9rDOBeTMuzttD46Qu1Tzfz6DotMmGtK1CS+cIqwWQVNHRaXEcc3/UFglHaQH5hEt1eG8Vai4f8lkQBGU0CPVpCsNP85y+uuPSvAmCVeurxj1UBKopSkQU2Eql0Rx9RqsVvE2bbzY3G86T4969U/PUU8/TrcJYf/1v+H735HqMuRdeNIjnT/32opi9xbWDQoOw5Fi1ALpcLpsKgCpfTikqQRiRxzeDYd8xdXmb0Al+QykgSblw7JphaLfaZn19mzJCZ/a4uLyEPc9o08QxdjkVcSN1aIQpVyoImTYl5M7UIkt/op2iMfnj0/+91Xx4fnbyI3/AVbJMv2ppybT/K1K78+6/V6q8+o3g0xoM9GEWWQmifG5NSRtTZBNmfItzgQXzns9GR5lfgjd1NHlmfzFgyY1RbHuAgdjfOWWxamF7cByY+AVIUfbyvAu2k28Cc7YwR1OnzEtAbUG+Va1zyjoTSrIUV6FgN/VY8rmIfnraLz/tLr/DEO250JFVK/Yq1kwbxc5dKNMRvwwpkXoswiO/oD7tUNTBA0KFc9okMFX/tOX9ii9hvYr1YfVehxzQH214Kc4lVSh/FRU9yXLZ1jMAr+ikSTpEaR8VWSGGWqVtF+SknnxVIEHzaJOzaVOPVRhWxURp0qYGQ3SFdiJ3ipXCeiHlqU1q3gqMOQHMLgBMHdzQAZyG9GFEyzt5YQB9q/gochNcpRzkizmnLxFvegyittn33UEQhWmASVdcO6M16rtsUeeMN8WaFT/wklKpdBEEfq1Ujtrd7sZp6FeuEBAd+qgofhf0T6e/rxaytcD0aXup3vBf3b96/rMajVJQr3doVs088/QzZm/vnqlU3vCX6MKPW1N+gTYwZzzmAYLRi06T5P4flK1Zh88LqCuVljt0OIroVKVq2u01UwG8g6Dgfc+srd8y7kR5LwN8LTKDUYZBC3CtRT7TIUX+00NGuQw2mw2AOYWpd+imD9BreGOYvDxZmJwlD8BuIBy0wVRiIwboq1y3YqqVSE42r0dLefOtW5/6LatrD3yLH/S+IUvGl2k2/xkyL9MnMWn0l+lXkNqd3/yXCxPoQRTAmMMOMxh2mVXhs2hlf80vAQDWLEDpGHbWF2ABhg2TpwoxCkBUWiwQVpDROYbQZitXOz3TvwJEYK4AdJHAXrORseNGUWjHRNG/Li+nHucpcQkGsYy9DpjN9x71BGLjDVbniPLE5tuuPIHd9UGyXS6VLZZ6dWiCRzuUz2rbewOcldmFckwMsHWdX0tRXHo2l3+d6tXqp7+KweHifQyBPxAAoEdj53v67vNVpnrktaHt4yWGg3pg7rmH7i4ALiq8v6I82HnRsZJYqgeGT/nU48K9Uo+Yu+rJqcennqIDRsu9RgZfWud3POulYRBdBUGoeCNNXic28Ma0vZlkKcw5uZrPE7lVdmS71bXUJRqpa2fcMD3YrPMFzNgMGJyFSZN2kidBkWVXzuvGY8xlRzfFVegHlWq11my3O6OTs//wNeVyZSUKy+aqr93yj/zxNI1XXWS+ImeMfZi8TpvxZnw3eOKJ3TecHH/0d9YbZbO/fx/WugCImz+ZZ+GTUdh7ljoYN91jt+2ee+FXZtP3/UnmkAnDCnnlg+0BmiXTaPQAbm6tFwPeddPryVpF05HxYt/xIjLPP/+0Ewop4hmtBjl07eetQFIS8/VqyaytbZnbdx6gyyNzeHQCQx8bxgs2PXcse2v7jqnXGpQ95ztLPtg2HEIhZZrNDmw7M+enhzD1M24IspYOCPinkye/hou+k79l+iQl6YnL9MtM7c47/y7TfwKLYWEpQmYCwIrw2ViAzWoAdGTesIrKpBmsh1YCVFBJJ5+z7AudZi53v0InxmT8lLKaQjIEFJQA1Cz5GXnR2L0L8urEGQF5AGnzEgc4Bsab59rmfVOPbwvF1LbCoihCk2f9B6jX8M3CC71cD+pYsQqXKpu2A3+56jkBwTVOGNAfPl+De8IEkTZGgQBr7h5UklftloCQS6Azi4hQJyrT920YhGEGqKQuDIhv/TAir5NfOW0SYBZcCwnN6C//6FpGRP1Ru+ibHiCKzVOsa5PeUa979mjkX079blwVWUpAHGZ57sfxIuEvT9Ik0mnwvMY6acbXKTaen3FXEs8PAku7qIP20nfdOAY0zfI4T1OTZHGU5jQhzmKVqXHjvunBMONsQ/pno6CUtHqtYmt315svPvSne93mSrfdMaWoBLu1plKPZMPQA0/GWCfC28y3UVgqVbMoevov3rt/sNBRZ/FC50/OuT319/rB1k8EYe+jSGyNcch4SyBLw5E6UBK9gvHzH19QcBIvAM2xmUynpj/om/OzM3N5eamwt2aEEBgMkHdk7q1EAO662d7edDZpbg8lXD9wVImKqjscDczJyZG5f2/PDIczZyqpN9qmXK24LfBra2um21kFnMXkE16RQHwuITRGgytz79596h2aRZIgTEK3WShN5f+dmHLl0f+fDVp/nMqW6ZOUluaRX2ZqrPymh1lDLUAAgPG3AO2p8UsnKJA6HADV3p57udWmED3ckz1WbFx+1juAfJoXpSM0etm3NwBonShzwW8KkYpK7h2zMGfWy3SeoM2L+MCYGYBT2gQcp4XxT1jJMGqnrusklFFhzSbXlfjt0Fh5KETb4IXiWR9xDezUW4f99mGnMFidSG4btO2I72HL3jZ/Sgf8FoEOm5SJMPJOAAqx/i55FcYVzcCXO2CJV+Vl0VuudXG8j8RQ0S3WwzC4DKLwshSGa0EYNGC7R4BcAsRu+55kmXfIhTBu2px70jZOrZd3ARfqyU+pZ8x3qkcueDo1Hcwstq1ntJdcDxkbNrCrfNbJNVeIF/rmogQeMV46iZi+myKTa57xSoDxJhJpBPiK/vW0ISbLi1P6NmFMtgSOjPch18izZot2zBGvCkLVomyZnWSeYuy8derXPTsqRUG20lvZgmLnx4c/+sfb7a5dXdGlibPzimXWK5sfmabxsZcVM4reohtBKay+kGRPfXW10m63Wt4b7r3wMaNgTnkW8Ff7HoZlj3x60FmhzkNEpnaCMsY2tV5wL0uPf7MvBQqm7HkJ7BoADsow2Utni47h/5PJxJxf7JsBAJqmgQPS4WAEcDZMpdwiz8TZqiUDoNhGpn8JAs+rKIKhGY7P3aEPUdRE+CDh4ylCpXBCQNvl5S3CCjBn5wNzecWtzD3DbTYL8l1eHJvFHKEnA5d7kClFDlmvGvI5t2C6jGvySUpLpv3LTF4e/F5bQBhJLFTWVdmzJuSz2LO2gQMpesrDytOfFRywLCDG/FYuBF1iOkzmPCBfJKc4Mkn3FrbLzVi7raWGWuuOWKSeiM/u4RGfxViVV3VQNoyY99CyKhp4ncLdlndaF/F7QAZWn26ze6aowE9A1fUXwkR+0xfy71ISTvCFycFEvtafq0cP1K77Q92uTXzBtSoPMcBn+sBFiKMg0mnnBWwtr1arXq1WNdVyKUeVLyrl0AYMHQXkGpdPqEdtpEiNFbSXJmlA9NmVq80j8qjTq+8XQRAoaKz+533uxphr+JPtGGUiS20OwGirfRqnfMwY00SUHJJKmVIMkBY03rXfdZ1L3WvmcRM1wkA+HwB9+ud4aVGOSjYqlyVIima9N67WqkG1UnVeG5VqFeap3Yuh6Q8/9EealR43ELludRhyUHTWNgsY+R16YY4OD82dO3cdI9WWdc+uP2tczClXzY3ZXESbMdad4b7rTqj5arL0A6lH3D/GXdvkmU38lGapmc/mMO+BizFy794987GPPWWe4u/8XPLHM9VK3bU18ENYc6QBUImUmZtkETvA39/fM2cwd+sHZn19w/R6Pdo5Nk89/ax58sknzb0X7pm9vX1zcHRIXZcmTVLnPqhxkI2cm+bapd2cNqggXJpfQDVfxd8yfRLSkmn/MtLq6leIub6W2b/LakRlrux7psx3lU2W9hWr6Iy/dZZBi4WkbdEKp7bLNSw9b48imNVmx/eDMUz02C8FXYBolfJOoD3DwqTaSFJm+e3rmaVnUuqpxKYI91mgDVbvBmv1krLOWc8Kn9oCy2DjbVhzddcxG6vNIr5OjNkBWUeA1DFt65F/BUTS6eWyW29TnujWHnm1ammjWdBKBZbSRpcNxAirXFqA2QAaGrSR32SqsMpLkT5998qg4A59GoK+Yucrge/1Ij869oNoTJ3bgHfEAt4HayXRdsDUeZGlMGPTBCk2qIO+ZFeItU3KUwxvhUxNGJddyssRFweMlzbQbIWBP+D9qR8Eq75nOxC9I9jeBBDdoc1INW8fmPNp3U6RyduG34uinefZGvRbG2yuALxNQLkGWB0AxpKOjFueg4sHlCNbPu0wA8o6A8pkIEazsUeB9ab0eQewC+r19nMX5//ur66uKApBDsO9hMnWAe2GmY0HZjoVK51t5XntGLl4AAhT/slX+n6+Pp1eOFvx+UX20UXS+CeN2ub3x7EeXpoOhR0hZBk3s6MjgRi3F3TQRZLce0+RT9Go5sb3KwBk1WTZVHUAiDWGMgCw9awVfQvmKxMNCpsplWDjfpX29M1geIYQk9ArMdWmTIPchCUYNcCtRyYSldaTk1Li3AUXC252nPM6cvbzhx58zGxu7XLLroNN6aS4xXxK369MEmuHZ+Ds3wUs2+oMaG6HFA1JnjDqUU/3HUn81/+CMd8tObFM/xVpCdq/xNRqfcmdwku+ksUVwmChQfXEczuivZD5TlIsD+aryRUWFe1avszaeubroWQqVhsEFtyJvFLJT9vtBgy0KhupTNhynPKzVKd1Zxnqr5ypAlRR6ilxrZ7LGQVIojrqgaF6XhpaBbwrmvqd6zwf4EnFrK3vQaspSTq7dFhnEHdUVPZsUTi5DFKHfnQP9CiY1Xq9nJSXegzElNUPoSUPa1plhzKSg5dyE3QqhMwLgnA+o3BrZyZIR2k6IkWDFMC60ygK8izLQ5ig1AbZocmehfpXAC28UL38kxW2kLohANbOHC4IijDyoegB5YeJs7IgxbhOl9P3TA9HA8BYMVXok+4PpaiNyiTbt3uFaiuYNPeL8cvUZr526ocGUwNLP2XwVZLZR23l/oHoWZFq/wr1BuVqOa1VKzq04HS+6D8hF3nZbynLbR+fzaZi+LyPN8Jo7UfiRZpB2sOw1L4/X9R/cDKp/oBnu//O2uoLtLkPuU0A6FIU1ub1ZrFlvfvf5NvhW4s8nk0mH/6aojj5XMB+U54hsiFfN0tjrj8GTPqAHlNoUz7DKGVMv0cw/kar5Vjy6uoKQqXmNsRMZxMYfuJYdAjb1kNGsWSfDoq9qz9weDcIKZqATC+jsY5fG5pypUR5HbO9veYeempzkDbvSCeRLiItR1vjXdPcP+6Brx50iIWXy+V/9z96tvTWNOn/Q1fBMv2K0hK0/8vJW19/Vy3NvfewYMSahXN74EKE0roDQo1ZMTAkr8e6lwvdMa9DFviO9eSPbfaYs8xgewsAjKNysL/S6zWq1fpWpVI+z5LF+WQ63UiTGATOYbPxwvNi6gGoveoeUCg7MvXIda04pqQVGB+suXYEJsKaFdrUgy4ZWDM1F/ktFt/CM9kB9V+zZlNccK30403AWd4hMHkbszZvSdVmkd4nbwW5onCs2sACa/bletcDtLSRBBrn7wDhaAp2LwCPQbBbfhDOAJwD4E5eIdICdOTZJdds0f86ufapU1EFd2kfdKzY458KImAbnOvTdupJ12i2ws/KLj0BQHdBHm3EYdzg7b7ZBb+nvvEPqbZDObBfsWCj/dpbjHeNCvZc+Z7ZFSDnnq9wq7Bmb5vOXdHDG9bswtQe0k6dZkM9Bd3w9mhfQBvQarwJEumQMdAmoVXu7SnjJndJNCBPPuD0x2ZoIbthZe2Fs+Of/ewgLJt6vWtGoysz6J8DWoGz6zZab//d08mVBfi4P4Wdz6d7aTIqI5BvcQ+m3KNjlp+rhzYdw3CnRTZ9ve9nj1bQX3Z31x7c3X0EVqtzKidmc2PH3Lr1iIlK1sSLCaBb4TLtfhxTZ0KzdKiPgHbkTB9R1HLfl9Cn1ta2TbO1AmPOzXB4SR7ZswXQeuhYNuvrd8lPuxdDZycPYO8K1Yrsor4m4F4248mFOT484NrQbcSx/tTMZxm/NxACC8eyFWQq4M96MdOE1oUoaNxAsXO1qdXeMM1G7yGIxrfE8dkxc2V5yPCvIC1B+z+Ruqu//StKldf83kr1sbfDlT6FhQwDjWHBUQqbgfax0K2XwKOlWkfukRkaJcxPqA5jE+cwqUXN5VXGzYyJm1YqJTlU+HG6SBRmczKdRNPpHGIiT5QYVp6F4FyG9p8iHEBuXwfjsiqhLUUeimnC3qlHdk93+J/YZQJgy/tC3iewRvl1oQGIeqEBcC3Z9KBRTfK4ltY7BiqmShs9tANQGWASwwTDxJhVvvqjV1+7NXL5QFejalCqlgOoYwp3yiqVmsoBI7NYNmfyR1kBYfZsHCfapu7CxYpuQrYTsW2/kHuG2ymuMHPUInRQC2WIl5ZivIRaNWawdY2hFWUL4XVU4KO0MwR5qv4wbvK00RgXYtRizAonK7YtrQCtBPSwRSQerbFgfChS2lEh2i2Boi3x5IWpWz+zUoV8MEc+dF5O7xljpJ7qIb9P+zWukOqZbbUe//44vmzMF+NdPQScLXKEVv3HPXv7f7+83Gtl5KVOBh0Vw4t5n0rDYYzpo/N+4Z27H9d9z4vwIkna/2Y8OXhwNp20uZ5ZlJnFfOE2sTTqdbOz0zPt9grgmfFdjIi6ZrrUw6vCyVj3GULhtrUrNOzKSodZ5LvQr9Rr5vMZgmXhNAMx7Hqjbrq9tjsl55o1M2SauPzmhDrDqhjhkGUY94U5PTs3raZOxKmYs9NT2iLXQG1/1xSV0mXJH7lyO+2O6XY7gHuZ37hRiEmFi63Vdr9oPB3HeTZBeMnkt0y/1LQE7U9Im5u/rxpED//Bcu21X5Hn3kNg355O02Odo7bO4D/Otlyg7u2Wo3JcLVcOwjBo+L7dhFkw8YoL1t8Gi71JcQesoAVTf1cLAGoKu/VKLLLt+Xw+SuLkmNcVFp/CrYppjQDsbWuSqPC6+45gG7sL3s7BiEPPJE2QZB3WeUELLlhVmwBOnbYcALfXNmCZMUwhlimjIqxZoU3zUwBJG2G0cQbWbHV6u9i5YkrDzp3JQKFZtY39EPmibezr/HYODsBmvU3P2jpCYB9Zk9Zq1d1ao5Z1Oj00hk612+ttAd59GKXs+Wss3Q6gfMTnKQCwkxVpAPjsg9F+kqa7LOxZlmUK6NQBdGUzFmvu09Yt2lYtCkt/vAzBtkN/U9T4fYAT+ma2wN0+sHBu0nw1K0yb8o9y56Hh+qOYLvtcL+ElzUQbco6cd4q8bYw5LYw/4P7AzvMKAmqfcSKLh0ZkGT/vIPCDOvVthr5/Ffqlc8Z4jTFocc0R7dUuyx2ZwPI0PWB+hNyz20HQ/ble55G/f3n5/DtrzSf+wWxm3zceD6eFl295RVb2ioR5INmQMcZeTF8PGFO0HW3xLy6R/heVavBAmu39rlJp/V8wJsyZzkWWr/yrxcx+73QefDA3tfPZ5PhV/b6UuKrZ2Lhl4nhk+lfyCVdwJyRbLFM4JftSMDJnlw6jiqnXeoD02NSqCUx3B3acmqurQ0AWWe5VAe+YsgZme3uX+f8A81QPJEcmko0+qlOi4pcololMIQoYhZAA7C8uJ2ZtfdXMZldmOhUrj8gzc4xb7xkf6u2b3AWealJ/1QRR5twOw6Bu4mSGUCh9jme3vzaOD/4mF2k/wTL9EpIk/DKR2t3f+ueLwp8LlFlhENcxi0HeIcCXrA0yB3ulQrvSYB1etdw0rU5LUTs9BZ5PkqSQz+1iIZMzsCHerWtJKl9E3PFcl178LZGTgslUj4u4pnqEjyV+l2u0zLvaCCGiB0W5vv7mWt8rV8umVmkUaZqbxWzmxanMuCx71e96obzuO64VWVW9179dl/WJn+XbrYrUXr2/bqNK0StAVuihValS8eS3u7m+XpSrqM7oH4xHcXx4aO7t3fPGwz5jkRXz+VRjwDjCDHyPa9Vm55TBwoaXq2+8p0LXBv2melABRPO41vci8Bd+LQqptpGD3276puBSFEJfXRk3bjDX/jtyWnf9dWT7ulzdD0TnTV9fHMfr+6GASx79C0PUJ5SbWqUG9MtcsODezrkG0QNwLSYz136VJXNCqHgntK8MIOleTadT2YCZB/FNPWK26t91G6/rk2+77qUVsy3KUd6dTJ/7WtmVdajvfCGXu9f+qTxNSh9vsxqLdjWfvf+byRf1eivOTqyAUPI+UZhX/VGwaqAOVxGgaAHqtul2urDzlumtNMzR0aV59plnzHisU2vIzzXaEr+5sWle9/oH+N44+/V8BrsH0CvVimPcA3mkHB2aeDGHteu0G1bIeGje+a7PNc8997w5PDgEoGkD46O63ejSDnmSiPFb35oybFtt73a7pj+4MqcnJ4zX3HmfjMc/+yBXPMffMv0X0pJpk9rdL/kONO8XYMMNFtoaHOESdgTLzNZgSo3cm8K0fNT/UGFDYQ7BIcwBja+8WSmVR8D1aTqPu0mWdVFnT2BlExYaTKuAclj5AQtwdGzWIi/yY14bLOM18l2Q/wpmtA6TrpP9qCgCmQNgg3K/8w5hmWVuk/x3hzBhhTLtlaJSp1qvntTrjWm1Wt4KfF9mBBgdiODl26i087xIFTIV1lysAJcXpkgHrKB11uhNaFZ0Xs+QV6YHn3osFC2kHg92Tj0uNKsL9H8C44e1elthFPrA1GGz2Qpare7WxvrabHNj42R1bbWN6r7CAj9HgxikSbKBIKkAtkdQf0HrtqwjjMdhXhRV3m94xtmKL2jHKuPT9KyznaNVeNuwbEufDsMoQFZ4W3QPFubr+DQFvugBUdruP6SfG4yhtt8fAhZcKhatDTfmyBZ+jffroIW2v18GvrNRN9GKYN++AnhtydUeTDkCqeV5uQnTHlfKldNKpd7xvMlrWq3mcblSnuTp+DVZPu/WGpsfXMRT+VFu0Z2E+3MEC22AVquT2fxqMV1cJXmyVuRZHYEMLc5A75R5oOfShe6lfDE3wdtRtdY4a7Wihwpz/ocU/En259AddiCsq33/tZ9zsZV7+YLx4l4W7ai0/qF4cfT4ZHIVpTBf7XCUTTulKQqdwlhQDkOFqHSfYbmz2RAhUAN822Y4uASMJ84/XMCcZ/IioWSYcZzMzeXFhTvWTPuYLq+OESJTUy63TKezYur1wjxwd5My62Y8HDqvEvl/P/v0nvnsz36NubwcOI8TPYsW49ZzbrVBKZHdPYPBZ4GZjAdmODw3uzt33FZ7ebaMx5cmKt39w0Gw/i1B0PjqNL38i+7CZfqPplc8aLdan/t7WLkV/toAmuzDA69IS7DrJouGWb2YWIAb3lIGRYewtxSy09YzsiLL+wB1MJ9N20maaXFBewqdEFODa4xyHdinLeLGY6F7fdEPvteWcuopqCcv87bBomWlaYdlu+l5lRLcdeiZQPZZgSYLy/al9nvWbwW+XZQrpREgWatWKrVSuTqsVqoL2tNaLOYBgElet6tRMa5VBiCcKXK9HkAqMNSU35qUSz22D87TFtvhjyYWqiekjS2EwJzXMZXXeK+t3XLri73AtrM896u1Uj+MSl6ksbA2oTmDWrVRqTXqikMyIc80ThhDU4gxKmKeOJjijFCU1wfJqSfTg1JtVZduX1e8EATiMAjDuFSK2qUwtFFU6cMqLeDdNgplRzsYxgplCeEmoMiMa5v0KQLItbsFIUR/GAGETd+3RQlwbnL/ptxjxR8HUIsKsDakXalXWAkCj8Hto0aBpx7gWI5XV7r98fjJb4qCyefmxdVrrTd+IgoHX9ztPf7D08loArMFX7OO/kmTeJCmOn8y0an1jHEyKQrA3BRlqhhyb6UuUY8eJXj9PLdBFNpWs7mxb83558nGK5txlsFu0db8cOPHknRR0f1AuNE8xSt3Hi8jP1j56bB89wfn0+c/J011ZJjmhx72xfSCUQY0wWGaoQ0usnAHAOPEjEdXlMTIewGgqSBSenionEJtbcCVu2DZjIYDZ7qYz2KziHNnWlEMbj34lAthvVGhDIMwSFwZAXfxgx98zrzhDW8x9F+aBmXqybu0moQ/bQZStEF6Qf+kEciVUIdB6PzKBx54EPa9aQ4P7zmgN15UC8Pm7ynyYLMoJv+WwpbpF6VXPGiXa3ff4ZlqwPReY1pBCeJLFh0glrVgv+fGS6bM0XUWRsi0PpG+x8KDsXoLgOksTZM6E7EXx2k/SWOAIF9hcVUA7FPNQib4OgxPJOiUawFKHWdFPUVyCQvrQnABlPq5tQ3Ax6ceK+OhWCX4EdAmq+BP57SvQdUdKr+qlivDar2xWqvWKqVK6QSQzOP5YgN1OZtOZydFliKEdPhBPoRxIyzka4wW4YIwuYh5qseiBZzwojmwznez63o8BAf5i4L2mbHKYbEDPsWpNvLIrg7LTGeLxSlLUxEFxciHLMp+lqdoGvI0657F0E7asg44y3nwlMWrB5ZoMfmMZSyfaQVlUtjUC9o3hluvQbAjQPtEB+KiQWxUa/UkKpVOo3JUi8JAwaAGQeD3YW09UEqRjM6oDzabrzukMt6JVj1AJ1v01Ib2AuHXRgi0UdEvw8CfBFG0BqMOEXIncHIhvA6GiGnmGdfVcs/0wjAcVKLG0Xx++EWNRgdwgeJ3amZj/S6Ac/DO+ezZz6rXkrePRskoCGpoD/kVRJ/+5C36qR2usn+jQegBrzlBGlqEg9q4YNTPmEv1sFRpJIuP/Kl6vezfvfuIUdySs/MDQG9xVir3no8BZNp1yr1gzuTyShqrHrrZZu70yqU7/zDLD79QducwkJ+2Ah8impz7vR5OLphuMnOV3PsEXpDqEB/Zmmd952t9/bxWrnqyQ2tTTAV2nAHccjbyAViBMwx6PjFzWLTY+dXlEWOQAOwCZQHwGDZep+19c3qyb27f2qGskPYIpFWuBAltYoKoHgkYtUk7M8W4FcxK/t+NWslcXGhTrJ6thy3fj95W5MmDCJ+P8KWM98t0k9xUf6WmVuutn+P52+9iYQBksDaTVGEH6HSLsVfEUJekUXgJM70YKqQ0E6rB4kuNjcZhWC4FNqzlMDgW1xxVtQb30lZJRcljyvo6SRwc9EYs2gBQrMOsqUehTrUlGlrDe9kqmdFNy7rO8mxkQUW+b7Ag5AUyBtSY8aZmcjPxwmIRRWE9tEHY7XWHtUaliOdJYzGfF3ESD4fDUTifz+tqD0IH9q5TahTa1Yxpkx7rw4JD6vGoR+Zmj3q0YcZtXVdYVm0uoU1OQxAjVbvRGFh5hRWYZ4ENRuQFXMNardGYr6+vT2uVcq1Wa5Xa7da4XK6kfhg0jo8PvcP9g+Hp+alP+xqT6TTO81jbx6knk94MI00XoATjwvj43qgUhIWCMFVq5QxpNKrXm1EQBTWAZp4l8SzJkmqWJKXJZDGazKYZgqqB0PSyJBuKKMK+6Y981WDUhS3TxwrjOQEA4hIoDBhD2C15My+N8waaACw55X5lJcC/ivyaQbXnvCoSVLS5/uDR2ekP/NVeb8MdsxVFc+MOLwjq5uDw3Dz5wZ/Lwui135rnSSXPU7Fr6k7RaFKfz2gmjJzJmUPMGeNpi34pN7babrZnSfzMN6+tb3orvVWAb+bY8HA0MRfnk5/07fr30saQMriXuhdWmhjM29c9op4g4btakT/3jSFsFa4NOxcQzgFnHVenWyvPD4VkZSqK+eo7WcSYXmFYBVD12wIdQIqJmLGeyaKyNDu8hrDsiZ7TuGtBWePb3PXdBiXnfVJIKwDVNbVVVqBDhBstwD0xt3a3AegUIL9CDUEIjBAC1610QK+/a4GiXZMQp0rF+ZFrSp6eHXAtdxINodGsO88XMfUPffD/1FNR0fhXfHrFMu1u98vf4vmttwFAPWYzTCvpw2iqqLMt2PUQLVuH2naZnWI6l0w4VqC/wuSXP/AlrzrwVRHjJoq5U+R5y7O5nGWvACYxN5Wr53DyKJFe3GXhLcRImeiKWqddkwNwUCYL7YiLYGGUyztTrAD0mT5zvXy926yniYCNJdpEra/maQa78xKYfW+xiPUQ7BJ1VZ4TPRbFgrb0aQsTPW/AiQa0mXr8Lu2iHu/FetTGTF4MtKfi6vEAeGvGXNeSnRvgvvKdKyB5ubiQHzZUitfufDGbJ4t4MJlMG9PZpDFG542TZJYqPGlShLD8y/ls5iHQNI4pi5xxLKpwL/qDtuH5YwZIIWAroPNlvV5L6816r1lvwGy7F71uO2rUm916ozprNVsDJAWCI6j7oT+gIfM8z7qsdPrsXfJesah6tF9CSAclIICLNlihMZOZR6y+bH3/Mk/VmEVPHLPIM67NFSegy4cpfRwwDo0sL2rxYjzd3H7rd12cf/TdGVLh9OQUwOLH5qp7EIdQt/3B/c8Iwu33Ao4T7hFjXLQZmxL3Vt5EQkTaZHOAkXr8UrkUdVZW1gdpevI5zUbXXPUH5vT0yAz6V2Y2tR9Iisa/p1VnIKHcEJkzRczlV7RLNvom92p4U0+3Ut35d15x+nZtnpFgEeP2mZ46j7JRbxnpUD6sW2YPPUzMxKjFrLnBuv3OpEJy3ocOTFOXt1prwMT1IFI7GmG+DE6SyjNEniPW2dDTTFYpjYE8LeV6KC+TwPlwyy1wEc/NzvYDzi1QO0SZOq4eAbZs+AJ7mW5SmUyQ3ZIPiXuQnvCZdsDOF4uZY/3xIja9ldf9qeHgaUULVMWv6PSKBO32ype/gzn7pSxwqa9y8ocG5JswkQVr/sTZmeUmlwPWXjqAKa0xy6qAtjZEiCboVBU9+ToudNoK6jmLiJnpXVBuj+UgQEa1FeNVECAx1vxYr5Shz4rUc8qqUZApheHUAh8CKmu0SSz02MohQkGltMvPM3oQRf12FWExzD3vMs2zHsDS4PvTOZSTtBEvFhZCfeR5CTQrox6trOyssLbFtQqTekF7YMoF7RXjNeRFxBTFFv9Aw9zmnRpgjWrvDSBWVzDhHn+yU5/AWnUuIn1nFefeUW6yKInjjSRJJ7Cv89l83p5MJh3acT5P4zGtWs/SPEqL+Bg2THczbSEXqGo7vez+9Mf0S5XwqlKurAaBX2826yerK6txr7ey2Wq1i+3t3Ree+ugPfWWpbG+dnX7k03dvv+4HQOeeDYIuwHk+m05gnsU6eALw5uqP1JvN3Mtoq3fC+MqWv8IYXjGWAxBrFRZbQ4Icpynwneeb4An/5+p7WUGogLQx2HZRKoU6i3N1Nn1hGy2hvbq2AwDNzP17T6PKXwJuGhqkeNb4PsYXgV2scE+uEPIKW8u9lP+dZX4FGW3dBEzzcrl6XGvq0J7Ju+R+7qMfBADleGJ/Gpn6XWmSwMizjcKCgEV2jHACGYtNXpkzgHnhQtrKDHVFeeerq6Uv3NrephyxXiS/7M71qlH86253BW1S0zgGAPXYgCKZirnzkmR6eRWmsvy6Zbagpdqwk8uusYCNaxrePFQESKWIMa7ODMN6cZ8d0L9o8gBks3Ru5jD0UqlGe0rm8PAFxsc6e7f8xacTHZzASJFX4C2mL1Z/vUlIvuPCY8lg7oaCWcG8tQE5BdQn0wuE0e0/ES+Ovl3N4O8VmyQqXzGp1fqSdqf3W7+Ouf0W5oVYqZcX2jKesWgzBJjcudxDQua/Di6QJ5niTkMvYM0saP0GAdLZjuTNdS3fGnciCvitGU8JLGSu4VqFHVWsazmhKS+l3ghK1gifLV+oLFaBCjTuvaVtKocSnb2ZjwA39JiCqUfOGIV25dk4nvujwVj2bLRR1UN1cB4XfVX9ybWXhLLIS8U39ahdah953YnrVOPqlYzIMhtoU0Xhl0p+Ua3XskajbmvVsq1WK3kQBbl2KXI9zadcug5v00YhM5lPs+Gw751dnPn7B4f50f5hfnFxYVH7bRanDADVeL72xVOPHn4yvPSHJMKXa9N6qVK2lXI9qzWaxcrKivnwh77vm37o337n34BcPTafnX1muew99NRHv+c7j49+8n9Y7fWKerORw+Rok/UDRfF2nVM/XHwBN8bStAFnP47lhjjLZtOZdv3YNE+4XS4xTowEEujmGsaYfiEsJ5OxN+xfIUk+9a/qJPXJeGqqVQWIEpBk5uT46qQoHv1mhmDuzDT0B2ZKjforMcYRnS3zPmTiBL7st63W2mzc/8C3ayOLbPdinBIElerGT8aMEy3QTKJN/OTMbMyzm7nJ9OOznHBS3w+LPE2G5ajU+gl1XFmD0HfgKFc9yeBqtWxacvXrdc362oppt9tyv7yehVyhzurlOgGQ0BCxaZlQIoWZDSPnWqiRFfjyL/mZ7eS7vvjnC3AWNNqYpbEZjyZmNptxrUWTuDQ/9mP/XqvGvPrxx8zdu3ekRSEUdD4lF8omw/+6VsLANU2lqR7+U51yDMph97LLV2uvE7I/oFyv1OQm9yskedXq43+IabDBPEB1NgcwGsBEIVPllpYeMJlhs7BOL+/zp9NQVsFLBfY/AuNngM2OAmxQxgHlKWbHDuVMmHJi0QqZqq3fZyw7nWgOIzUV8u5fA2WoJzQp7EGBl6TqinH3ya8TWtaYty0xRZopHVZBmITStNHFNtn2CnlYXJ8UzjzXwz8x9SErV25hZZYwbXIq7g7rPvaK9JDr0BiCda/wLyEtF1wL+8ubtO0Q3JUdnzYhoLxC9UTk2eZvXIqik0aj2a1VKyv8nZRL5VFUCraCsBRl1KMzAmkr45bHKCmUlTVZczov8RIgvEyTeB3gaKDmHsZQ8SzPdpxvdpopKJMeDqDV5COQQGdS9qizG4bBSbPRHFPXVq1Sjdqd9r39g/d/4RrsVpYIBSaCeZvVtS3As2/u33//azrtOx+jntpsPjlAaKUAsLats97pj7Fl+g9DzXVOpjb+9BifLmIK5pvpIAYF5+IeGtqEBLHeNnDGPba6ly2uQdsozpM878eL6Xa9+ap/Uy61f+Ts7COfFYR1hzWLxWV9Pu9ve8GKGPCQMTnj61XPBm1kvrQyuSpuM2VYZ/4BAjfIs8M/jEBsWV+7HX2j0Kf9/hkA1/uuxWKmsLQV7gVzEajyDPdSHi4597Ko0YcN3vdpo867XA1s2Kw1Nn+kf/nUF83mKWA5MIOBHuZ5jFWP7LlZzEemVK4697z5bGjmc5mFtRkTueBMHHJh1YYcZoNjt4GpVNqMeU4fde5kna5JSGnfggBdCpqowYS8tITPelziWLONuCbktzmCY853+gzY2wXgfWWurmZmY3PVrPQU+a9sSlHDsXMxbOseoMoOr0cx0kDE9AXierzi8zscS/XQxiztfz8fnufvFZleEaDd7X5+s1R5/I9B5gpAtwzbyOEVAi0Fw5fNOmEx6KlLCbCWfiY7g56/QYXEXjNmpM5UVPQ8qI7x9WieGek7gx6LXA+aSoCxGOzCc7GUcj00yi1qOtNWDsGalVAgF5yIOmUy8eaOUMg1jFqgHXOp29wWRQbSbh5tcdbWbq2yGGCBaalNxga+N/cUAQQQhPWBi4pZkgQ0hWuhJUWSUi31+AH5F/IGAKR0cC4LAMAGyVl6JQBRgZZi6xcRQBQCmotWq5E1W/Vys9ny1tfXFxsbW1St1Vnk5VKJa/MwSdOIZmirN/2RWx9sPi/UH5cNjC7iZLEo0swHvEsAqs5NkREV+lmEDNXC0XSfcVLHoOtcq43r5cC3WbXRmF2cfvTzfV+uzYy8n5tyOYIBKm70DLBLz0vR2vsX8bwYjaeLOI4DytMY64CIBOFI+5z3hp4viKaWwQAJKNoIklgj4aH99jHILTfHyAZBzD3X/dFv3AczBzsBoay8iKf+oD8alUq7PxJE2+/17dq/rdUfA2j331gu16/yIrhCR5Hawhg7dsr9kLhhXkhzKmzMrQh923w28JNgOLraVj9GMPgkye55fu+nuI9yZXRIRQsVvkCnDWkeyNWRuac5w72EFdDeMtWYyfAyvby8/9h0an4SmfSPrd/77tHo+AGGe0UPA8V2tSmKdsCiZTvWAQXUQhKz5bYBoJpuLosmo0lRChuNKiCsQE8l+g+Dllu67i2ZrhmxBpOZzYVi+fpXZXEHeUf5Koj3akNOF0I9wKWsi/Nzw7wwu9t33GabBC1tPgOo3XDrOik8aoygSYVQrjrq7O4SMqrLt4D3P+PDKzK9AkD7TWFUaf/+MPBXQt/vRFFwEFo78wNvN81TdPP8PhNBke12YTMwMHPIBNSWb7kAyp1OW8F1WACi3+4xMUVBbrGgFNND29rrfK+T0PWATgcGrDPLWixXmK9s2sUukMN68/dYBICoJ2Y/BgvEqnU2pFwExaB1LqOYoqjMPvUCLdSjB1GwdcCmSbmbTO1LXs+ZuBuB9ZrQy4MiBxy9bFd4Q7P2jEl03uQOeUaAiUKzrrB+epR1jP4+4noYnE7QMeSVV6JCsxYL6OYB4N2C9W60mu2LrY2Ni5X1tY219fVms1E/AL7iOEluSZGOFwkahICv2IETDhgDHUSrwxxE8Y68LNfDzB2WYIjY22O8aHqxy0DItRDmyBihbWTGnrFOdbwaY2jqCBSxTLAlufPoqz/z++/cfuT7Dg8//Plrq1vugZZOaJH9tFbd+OBkHv/s2dn5ZD6f76IBBEDJHgih6IJoQDr1HS3A2jb1rDEGsGBPD/S2KACNSmPKIASlXT8MMoBtH2FRszbYQqhfMfZn9HetyPJ2VmRHzIsZwgeNIQ7G4/HBaNiPRpP+3SJvvTdOzbMoU3JzoB40IOsNuNdb3N8qgLPvWz/zfP8WZSSLFI0ISTEez0DKlX8QhLf+nrWdY2R3h7E8BCDnXM+cYSQLsycBB6veYcjHQJpC2jI3uZ8mOy3ybAgo7vhB64OMyc/qVOE0mz9g/frP1qsb/zDPBu8WYx0MLxF0fdPpbFBqANseAqY6K1IbcCgN2Vup1MzW9l3n3reYczu9smk2e4D8xJkl3N4rUpZKseRmOhO+XAvFkgP4S0mzwv2JfaseBaS6Bvcqw5NRFsqVGH4emf7gnLKmXFcBuCUo3A5k6qnQxWubNo1wbbyWY9ICZIOX5KC0bPx3XINegellD9qd3uv/jA9NC4Iw6Pba6dqGHDO8IE0XcJgkVURPZoHs25q++iBwuQ5daouMl4ApJG04hQZquoq9aWLBUPXi6Us3k0A/MFEhoLXBWjsaU8qVsdWXWUTViim5engVtQj4oMJFeZweQCbyagOlwp4qr5i52Lc26BQyRLt6yMC9Y4nnsgqkMFd9HXOtFAaEkBGZdUeeiY7rtII8QEQx62USAAvUcRF3HeulhWVScro2tRqNrNXuZqvrq/7WxpZfrVTSSqWs4QoW84WXZUiHvDCLNNYZa/Re/XHPAKDzCnmqL9FiqJwCZYTla8cS6SbjyNJljPidvvA7bF3agE9vaL9fjKcjBZaCRQ682XxRfMqbv+Bf3bv3vs8dj+UvnBxGYft9YbT648dHJ/l0Og5ybSbKMmSw9rC4Q4dVkxtz+iffMmlNbowZN91f0bnCB6Flt202Wmmv17MbG7tZnDzzJZVSYGv1jXOQwWdwyWvzBLAGgLwUcSLWCYAGAr6CSvM0QQ+gP0Imbjz9C6iEwgO5P8Jkw2Axe+ZL/SCpVau1LJ5f3WYY2mly8iWF6f04WB5m0pY0TNdzET7g5pP+d5/dPHD3vFCMFfrjKYytKKjlVqaqmsaEahLtTOezhEKGnyfbsja8qNutlnzOFSMkNYuFmDOzBiYsV75qrWZWVtbc0WIjxnk6EYgWsHRNCTd6gG7MbeeNxpffaCTveaGV1210C4L/dI1+dz/yj5LGig7ytbQXhXzQtn9nQ+fXazu8u8Dlvbn45o9yab9zTQS8ERIbadr/tpuMr7j0sgbtVuuL3oiG+upKpbIGWzzpdtuDeDbbns2nldl8vL+IF8ykDNaca6fBPnkbTBJ5E1wy72DNhWyILVbIAQg4Z47eYuYAsd4ev8v0sMMcHDOvjpibPapcYVaf8J28B7attaWiKO/5Wneefwu1PIZ1yx7e4PdNGNQFcKLNJQr+JL/u/QLaQw23hOksSph9UYYlbgNsI+rXVu8V8q0Ae8dM+FFWJDu+l6HDxntGsUuK5BZlzwsvoh5fx6JtWGPPoZ8X9G+T5teZ+Qfc+YTMChRF1cUeC1SURm0esD5OarXqaqlc6vl+cMxCH9caDQV7CmeL+d5kPLG834XpzQA2HafWAihk09b2dx1SrDGss3z3KT+lCoW0zegRn6FWtqA/Xp/fT4G3NfC6w404YlFPsiLfjReLYDKeogUUQTJf7OZFlt679zOf0e2u0u2wsbr22u88Oj7oz6eT7elsViXPPogHyFnG2J0uj6biw3IzHfV1lRf+GXC3ztJvIw7RpLQt3+wyHgBevodmETYa7a3z8x/5Y2Ew36jXSo+bov/OevP29yRpcYUyvpvEsXs+wXWCRZiwAsbQH1No05L2d1+Bpdq8RD15G5Z/ALrM/SDY1cOPNHvhHbWK/5py2f80z5s8kucj+g2A5vMHo/Luvx33f+obfX/jI/Sh7OWW9uvRCdqfYc64EAWF9gjooAidsn/O9GBuek0+H0p+Mr473AumU77PHNQzjltJOuhVaw9+QxL3v6hebyM8ClNzMbG3ZV4y47E20XAlTFisOV4MzWOPPWju3nmtOTq+Z4b9M4qKTKlc47cBbU3oktg5Oojs3zRCTF4MWRt4nE2bP3fcmJHbHlOKyXRt/2YW8lmmkmtWLQAu0Y6xCzXrbOWOhctUIiav6chIOsbtQz2kgF7zF/EpQPtv8YVcYl5x6WUL2q3euz8LAPmcjfU1c/v2rcXqSlfeFqXReJROJoNkPl9ETAIdjCs7M6xadmaJc58F4JJc+ZDk2YIZx7rLIxaIQn2mgI5spz4gym/MIe28ESGQvdF5YrhdbMywSsIkDo0XhSxi6vEzAJlrRUCtFhpFGoDdufXJDBKyEGmXhQZlgA+g7+rxtAq0vDRzSXqIyKzPZUt2bmtcm0SFSWinQrxGuS1kqIRkyz7vU7rCBvqW+skLG7UmiyCRCfnFjGkTK1AmEl8Lx5R1ZFiz0Vy0W13t7S4lsc7LzZP5bBbB3oKYBFuDZ2YllAr1w/WHfquNYtCiTiFfaF+1aJ1ss9SDKDL+wrVMbQKNfN8uqrW6Xy5VFQUxKZdLCcgYjcbjAGK7iOfz4i1v/eJ/cXn50c9VfOmL89PL+y8cDceTcUYrEIQ59ehgBGczT0F23R8AWXZlNSovCWfURqpFgqKfo5KgaqUIxEgaBG2IPTtvRKVgdWN9xd+91QRMzj5/MHj6NwfB7e+N0xlsPlUMdWlAsZerj4ybkMuVK5ro6aw38UnuVx6gOWh3puzrKWV9Kv2qaJPO1taW2d7ZNVEJ0FqMOkV2/IXIj9APbv3zXM+qhebSCq43CnHP1B//ph6a78iAfL9FAnRwRqpzw/T8I7W5tvNro5HuZet9vp9upcnwrSXqqlSqRvG/XWCq+dyMJwAiICjNQTsk44UiAI5Np1s3a6vrMOG5GY36btOOZp+miGzUjuCyVPjHAbiSlo5L+qxlJKXAXaRpe53X/cZn5XW/SGHTaLlv+e3mWjLwzXXea4i6+Uxeq+BTCI4kPv4pvvwwf6+49LIE7VbrS14fRZXPX19b3bh1a/fy1q3t88FosD6fTZvj4eBwNB7OYQc7KKSadfvMAgGlDlHVmU0nTLgegCwPjRPU+iHgvWU997BtX9NHDJvfY1gKrM1r8MUGE/GC6QhDtxvkgUmXD42OCjMBbFyT1h5cLz4D+zMj8p6wKFe4VgxdQZnGYtS+vEWMORDWgAM7fD9H5z5iMsOqdDAvzFxeGmgBeVHAZhMYtbMKwma1va3YR6ZAU/wtmOSAms9Y3CuB9TtRyT9BZZ+wyrfRpwVy+6wEshQ7tGWWFx4aQ9GiHWtJPDtvNDtXgPdmlhW12Sw+SNM4A0h35rFepweMZ5VydHiutsqfMZar9LOdO39vO6UH2wg4xfejHqn9ng6NmLFkj6BObd+zq5VK7WxldW3Qanc219ZWquvrWwe0I4/n8e58FidIj4PhdFAr0mx3Pj9fn04vW2lmsiTxz4fj4RELfUbbd2g3wkAMVU+s5BmSK8jVMWPlvHr47pSxG3IPtxjaMuOK9iSXzmLX+kFMO49qld175fLtD+3v/dyrjg6PTLnSCmD3qO7mJ/LM6yOgttEuKMaiEQlYFf5W9zKXy4aeg/S4Z/KIGdFP7nOhB7Bi9kWlunNvPNl71OTTsjw52p0N0+0wOwLtsKzBHD0zHn30nWHp7ndRxx1wl+I0Z/QAW2FrfepReFnq8ALq8k7RnsYweR3WXGKMDxh/TU+FpVXgLT0zaVqTvj7PJw/Jm0NHgukhpLaPK2ofvAQc1IYZ+V7TStjtdDowZ2cHpt7oAtzbZtA/NbPpUEMGhEqgy/vkOq8sW45xs3yc77Vs2rBu/eZs2nqkA9haF7uLUXJ5A/f7z7NzZDrsXP7eYtKuXID7F9q0Vc+cr2WZZNjhTUG4+tvS7OoZLvwgX76ikm7yyyh9s+303v+tTISkVqsVDzxwt9je3bKdVsOL42n+5AfeXxwd7fvj6bDQoa9MKNaV7MUiZXpeBpsBwfnAb5AwF/c+huhe+2P/fF6IDPngiIqyxHuZSnWtTJF8lrdZEbHqQr6H+zBVmbP8TlEe68S9561s2bpEm3sojl+ph1c5txiF8BSi8iVzF0wiL1/x3uVxWgCfixn1LKhvJkshP6gdao/Mzb5zXwhLJdn0i1JJDhK+B1OGoU48xoDVAdGmsJu2W5++2SBy/VlZ6Xm7uw/kq6vrBcDt5MkijvPLqwvv7OTSjsejYrFI3WlcclArnFe0+nPdP8pz/WFI1Ay+cH3gjYW9K5C3TPPW1us1r9Pp5ltbO6bdbsjSbM5Pz+PxdBC0GnX7Ae5brRHljz/2Knt+9lPfGAad7zk9HT/5/PPPSedWDZTr7ttN33V/1BA5t6tON5ZqA0mfNar6rE2HVocOe3cffFV2df5j36ojvWbTKexyAeN81x/1bBKhvkfzeB5MJsN8Pp95aB4QY8qkv5mOUHN9ffFeUq5mhevrTT25X4SlIA/9yCbJR/5It9dqadenPDvEfmV3Pr84M/2rvpnDaqPKG76uyCc1yqds1Bgv416qb7x1cbfyotmsI4unDw2Hz/1/0sx7slG78z1pHhdIszx1p9vpFDU/L0dVRPrJu/Ji8bYwiAA7KT5AeZrCuBN3wAIEVpiq2eS4rdQmNB8TBoo/IvvzwrFtxo6Oy6whC5H+XGb+5zq9/3j6xA8vQgzfcb2mPH25/uz+vX79hFwuqQ3u15tKWCs37/kEi5dGqDZMxj/3Hr76B+6HV0h62TDtXu/djVLl+PfTJdtqtjbvPnB38rrXv/7sdU883uVmdy4vL84uLs/HF5dnG0xY1MvkUKucGaCn/FAEewx+NPhKgZauWH99FowCHCnC3YlhOZB5i2Uj/Ib5Qj08u8G12o59xkLosqZgdbUziDt0JNhElQ357ogrmK3aRSnziQerLmTTlk/3JStmwOq72XHpwrbCubxN8hW5J79tU6Fs2YsVNfACpbzLdQpOBHOMoSM5LD+F1qQKOcpM9mGS/gzsoB6vVapWe9VK7QIhNgzDYC0Mgipk57jIUz2508ECQE9+BJLKR32dz8MiK2T/7tGGFqh0QvNni0WyCbj4s+n86OqyH7CIYeD5NMvTU/K3AO0ewuycdaVt1usgC2zWU38EZoyxRQrK3931c531NmDRaTv9SpKljXixOJlMxvNKtbY5HDz5pZcXP/sVaXL2jmqlEx+fDfYng/GpH4Xtu3ff8P5qpbI/m80vL67ON7I805bxI+oRomm3pp7AHfNeIWjXqLuPPLmyngJoSQPiXnIf+F72YYGBdkZGCJ7tKJz1oiDpbO3cZXgDwCr/DwdHe+PFfL4JCpfiRXykB3cItk3EYRxFvuqRTXsld4cTK8pgtsY9p276Tluoi2sBqtwc+aFf8v36OIlPHy+VrdnduWXG49gx2/lszGypoUJkZj596nP9cPdfcj8YN80ZhaXVnPGlmV0x/wbVRqfXbi2+uloVy83X4nj0RJoN3s6YvSsob/wL2qDDjkdZUZyHYe9sMb96B4IakJ4aF9Y1K8x8rmi9PvUqrMc1m9X2cT+ouEBRaTJz7Nw9Ic0UwOqaCTMW10xY4Old26nlTy27s1j3NWuWr/W126AsgcxBUyq1jOKQoxnyPcqtlKKPs3O5Hcrih3Agh7xK+IH/xbAlJeVxqqiB13lZX7yPafvKb/H9na/N0uO/y5ei5y/7pPF5WaR294u/KQwr5Xa7nd6588D81a9+rMSiivI8nY9G/fT+vRcq+3vP2/PLi2maTjwAh9kGf/Q8zb7QKwLocSRbMXSVGZKnUDaBIlmKlBkksnM9U2FRfLYJ5GfOdSVjw6goqgo0BG1lxsuJxJUrVz+5Ciq+h51BHMhXlJj00BsTF76hDfIYkQOqAx3yiq25R+Qy+1ZYL/IdFtiXuEY+2+R13inkTbiENmovjac2ylPD17VRYYISAL1QsKR2t1VZ6Xb8NC1mcTzXwQ2V8XhQTEb9GYDpA3zoq1lMG+U7jaqtI7f8mfWjrFatVyq1ltdtt2e+TNDGqwyH43Q2Y/lPZ1GcxiWIneKA6KDcMk2AgroxFY66/vBOn+VNIh9z2e7pj/J68kVmhXu6DxonqqX9aWp91IM7Dz4067aaxfs/+HNho9FA0KY0fpaub66W9+8/5/f7Z1OpEtSr7eKyW1CWL28elU1/fPqjJ1zymNFv2kTlCUnUqikLH6ptyjb30sL6c4C4tLV1C9XhA986mShe9Kf9yeHwtDGdTmbSULi/lYTBg/jObeQHZYXms/liMZvHjINs+erPdd/dfReTZyy4l64eG6b1qm+nk49+49r6ullbXXHeGQcHh+bi8sqk3Mo4kWMOmcuP/xmEGvNRZqybOcPYcX+u6/GKSbN5+q0P3H3Ays/54PAeQJqbJE4B4yng+NAfy4qkSd0hQDwp0vHqbH74R8SW9dBRB/sGMjeIhEhJgFcIhGWzVuyPaz2OP/3GG5k19AlhL0SlWFm79EBSj4Ok7QhEZe8WG77mgvocRpGp15qmtyJPUGPqaBjyXFFs76PjI5YZwoLy9eCSAvnvRR6pNqlttIv3evjolCMKkZKpslSnrtjaXjej8cwcH/6oiJFMYi/rpBF5yadW711fF/rhotaoN7e2Nv2VtZXB/v6+AahbH/7wB9MPfPCDw/2jgxJMtR6GFnZYTJltddaGHnVrx5xmRMtNFE/xKTJRgCbgvGCKj5myVfIKgOTBoQ0lihON2kteNHDj1ZssggQ1WPFDtKigLoWi5c1Yvw1WbsT0ph5ta9duO5ayb4Zo0QFKfQM4mLN+JqyFGsBR9kNvBGInUO0m9aNnyw8aPukVirSn4Mcj2Bv1uCBCE4SJwAotwQ9zmDLvebGqJ1cY11ajGTYb7cbOzs58dW2dxa4AfY1ytVofIhRg9i6+tpcnOfXouJe8CVAIIEagUWUxm9YGIPXl5eXi8uKyyXehwtA6RbeA9WsZiaEX8v326oUVaDPGihSoh5yuTXIxLKhHTwQLjbl2Kyn4lR5Yjr08BXjzap4m44z+wPJaT33s56r/4Sd/bIBSbjY2Npuf/tbPTFY3NmbPPf18aTQY1T0b6Yg06jJ1xkWR+ty95B6oP9xaT/X69Ez9Ebse09cKWKN7qRgf2kTVhKky3Kl8ns3R0Qsb55frX7+IH/oD5xcHPfpZ5/dZkibMm6SOxItS73rOOFDUnPG9Idgrx+SbeuTVkFXRgKgnHauPqifPEzudZseV+hu/6fIi/vD9vXvm8FCu5TBf9IOF7M55flKtvvavcK9vxk3CyFKPDGKWz0z05IXfN51+4FvD8DV/dDRShEAIPcApoLVwBoQtTdA4lMA6v5lCq7Oi+rzvb/wT3SgHvNxcbapRhL16reRObF9bWTc6aV4H2cv8IBB3jlUCY94LUN17QN89X2bQGTeqlltjyZlTqrXI1ABp+W0L1GUOaTR6ptPqmiikBMrtdNYQStSLluDif/MnU8d1ue4gfjVfM578YuC02QkE6hM71wxyn2kP93lv7wWzttY2r3nid0gzlVb6sk4SZS/p1Ol87qcXXvjuUlhON7Y3B488/KryQw891Li66k8+9rGPTgeDqwaUsLxIpv0wDNE+FdRoWCwmQ21VZwYULdgpoFcaMeVrMD7Awz18ZPGlbfJAl7WtPWGsijYgxAqxA/CWBbnKgg4BZ3dcCIAqnU9qvxaa32aKiaJwrRcG1m8xF2cwC22sqfmBX2VODuGasZfb1rWRtLjiRfbtdpomcR4XQ6hhBeCupznCQ7sVdMqLvAV0sAAo63kLnbUoJ125GQo0AQ47o5xxs9mut5rNCng93Fxfj7c2ttv94cC7ujrrX1xc+sPxoHVxdhLDzAS4VdYCQsAAMrBsBZnyUOj9qF+OKkVUrbfDsKzVP2Dhy+OiGSfxNE6ySV4gABMdTFAwLggVF5VQeG76jIBWYIv30mIQei78q4TNiO/Eshn/gpXrDkrgInNzSIS7FsEkYeRNkW46grxRBRXQnIZFNkZPjvWQkcsVOdFRvxZ5xagRatqbrXq8EePBd9xn55Hh9yX+At0f32MAgwFt1RO5BkxVJw5N0TQaWZFLs2FMXbCXthR1uqRDI67nDG1HXo+CwNRAxmqaZKMsSwTY+k3aBu3nnfXb3NeEeaLogRIWdZB1gno18/xSFM8/8I0AX0lml6j8Kd8Yzz/2xX64+z3MOVcP2hyaVIEQ0IlDOmHeDqfT930TUyqiG6ZUEnCJEl/bi+XOnWY5QsC/KFdu/XXNBeZlJU3OPjVJTr+QS5x5ISpFgKh1zLfdXTURUkeHHVx7jMzcdvc0jSlZNnBK5gaL6cqsIdark3YEqCFg7cAZwC1X6tdnQEbW6DizGcJEPuH1esXs3tIpNYm5OD8x2rbuzPW0OUmm7tCF69htwLE257BQ/AglRvXKfZB8jKf7TVrCiwLjGrip/gbIV1YRDFHF9K+0CevHX/LY9p9KL32mbYu3MWNK0MbgoQdftVjf2CrOzy/K5+fnesAzv7zs+8PRUG51abPeWvQ63ahercsVTTYFFqTc3eC7YqtO+2IBwy/4acE8gT3BxqVqF34CiJQKL4KJNhbWrgGYiolNVut2PlqVxV8KGMQQiigMvQBGu9jaWM1gt6V6teJ1e+351taqt77eK6+s9LKVbmfRXemEKyudaGdrM9EGoFqlUuLPL1X8RRTJKULs3R0OCyjkAvcSbAmKk2jLdkSbtaNTrolS/8lLj4IAUIGsQIHarXbWanUW5Uot2NzYiLa3d+NOq5NWy6VSpVJHSgjo9IBV1woF80UG2AIyJW0dWUA3k3geZWkSoA4vWLCyciqvRx0KMqHN96jwMs/I/RDA0fZ752GjJ52McS42K41A9k9pCTI7FdrhRD1ZBNGSBkF/cq6ToJRLJCU7MwoitVKZP/zwo96jj76q8obXt77mtU9UvmNjrfT1Weq9Pk0j6gmpJ+RegmW2TD1S1+Xca7lPbks5gO2V6FXi+zYJAp/74wftRnWxvrqiB3tl2VttDsvPIcaFnntAUZ0bodz85FaYxgJxyipxT4Qi8ziO5coCy1dQrJx6Mm3CYc4Uitbl+sNc8L2gWNgAlhCF4KMi+xmZeiql6uN/K82ysyzLr0w26QTBzo+5MWQsb8aN6jRu2qNE+90JNlTFAItlKg53EutEGANTT/k8cyYSWPZgNn3qWzTeSXL1qjQdfCFt4nskShA5sC2VQgC1bvSwMmU6CfgUyEmBrGR2Yl5RC4lrxMxlKvGRWQrzqrwyU8jfWnmCyHe7KtudnjP7PPaqB8zu7m1TglFDkszJyanbtKNt9NPp2D18nc8XALbM/m4mOcateyCBwsDQDp0AH7qHp9db7VWTTCN6lbBCSOlP8pqxOD05NKfHhyagjbu3PrtYWXsC5n3nN/Hjyyq9aEB6SaZ2923fxCJt+0HIzQnT+TzeHo1G+eHR6eHzz9+rnJ6fbMaLZOD59ryGjlarNzqzeHEyGV3BEGebuZej0HmHMHVmQKAHkgBdoTCoMi2ssEouWDtij+vGQ901jUPIHCumLPdAXotDx54KF/xpyOy9gIn1WM8tJt/J1vb2fHNzfWt1ddVfWeke3rp1O7hza2er1WlPm83myfb2Zmv31u4KoHHeaDWHrU5ro1apo7FGhyweVqvZgv2lSZ4dsUBq1LUOcPRpi05H0ckoqM3OhjeHBW2xyKnaO2QBwOy9LRb1ZHVj7XR7c4e11Ot1Op1zFulooTMc86w0nS+OJuNxMZlPtlgGWj06dbyO/Fljzfat71OPWc1hoTDvYz8I4sALtkAN+TDQ9zTK8mIzzzKZHU4ZB7midZBi2pik7xgXw2ortPlIYK0HawIkhcOtA0Rr9OkKoFM4UwWzkllJ/VEM6S1JQy5TuFWER7YxHI/GWZqe53nrqVq97d998A3f3elM3/Oa17y+Vi7fOZguFKAq55ZyLyWUXdhdvwG8rYL+V37gKT7IGqhe4x4cvelNb7sqivMvXF3dOY5KpWOYZXkRzzfyLEfr0kaZvMcr7L1QeALFPd+kzADoOpLmDmPf5HcB6klOPubLCuMnl0wYusLf5lXrG/IGaSmKtnxz+Fuy9P7nF/lk3Q86l/R9COBeMGU+FgZr70djOaWsOddtAvh6psG9VHycQoGkYMw6Achr5fnoLUURh9cP5TT94OqpLFLami4ZpweFY7SQ0OPWvCvP+q9V1AUFZQoAP2f+4AY3myumXNYDvrn7vlZrGcWwltufMFzsV6eri9GqXB2AbG1qKtWq6XW33U7LJB47c4xMIJWKDjv2YNsdA/mg7NxUYd8KQMk8o3lzfhcQNykHRlCyZnvnjrl96yGnMQz65wB2y4G/3PqQb3zWCW4Z9UwcOKsPzn3duQeqTZKPN9vlGQttAFrQJsYWLXyr/urHX/2V/f7x1mIx/r+46GWRXtKgXarc/W0QOtTxMnfU+tPZrNa/GiXDwXA2Go3LaHFluMKUSZ00W61avdr0z84uJqPBwGOB1ODXGddPC3gCdx/VNdBp7Atkd5VXGGxlAnZnxkJHwDLAf2ILOJLn1G6xLq0UMU6xzBnIn7KQ67Vaxd66fWty985tGPVqbWVtJb11Z2d6+86t6Natncr29ta8t9qLW81WdWtzM7xzZ2cCoyha7U4dllIArpNKKQoKa6vz2SxO5wsd1FuB5WrTzhSgSAFs2iAdU46z2gnv6XNKO/RwrhSGQaVSqc567W6M2lhtNJqBb/1JpVphfhe1xXRc9K/6kzhehIs4qcLO6I80Bg8UgO16xRQeBS228oQQ5E60AwWqVYP/wmrzGeWg1tP/wsz4jO6qNoh6FbRJLM3Z3GWsnPIeHTZHvc9gozI9yVQgRporoL9YqvJSjzsvkqH06gBeEkUl+WGXaEvZ5MlsPJ7Ew2G/dnk1Ozq7GJ7mZuMHO93tSaN29dmzyUd/z+rq1lG9tj5IdSZNpod3RYU/HTAxRYvP6o1q/fbtW+Ytn/rpp88/+wN/o92qPHR19cw7EMQ/OhxOgqzISqmOf9FTXtd+bZZSmzQKRQ3hKDdGmVEihFrF0hdAZVHkEurOpKEtfQhcXUsJnpm0Wx2/FF7+jmrNPlouhz6juTabXm0EYevnQBeZk2ooOpahYtwckQS1FHlapw9J0yt0XiT3Rhu0FIlSR90NH+Y3Mt88IJQNmMquP18zUHlj6I8x5+86rwDe+qiPkQBRp/HI3Vzb1QNYcGZ0wrpj7kg594AQwBQCym4tdq+8ira4vX2LJaPgXToNXsJCDDlAEDRMs4Xspp7ZfIYgiMz6+o5Bm6BsnQtZ5vOWO5WmpH1ntE/1wDJMp9sDlH3DOjbNRtXZvcXsteVdMbVlThGjdm2ixz6ArcG6fkgp4436LtONAlwVbvOQBEu1vvqmev3ut4yGL/wwGe7z95JOL1nQbrff8j9bEz0DaQJ0w50cMIUZ7JWichDH6Q6TaMrEOWS66VSYtUq5dnp2fn7FghfbqzJRDiAz3P3KrqcYHTbY57ZXmZ1ymbsCY075uMbk0CkrsD2FIrPkdd4e+8wVGFCmTR0TWMERwKKAP6uNZvW03W4Pup22TuEuh1G0v3trO799e3c3ns+Tvb37CtFZbzRrmxsbq5fzxfgc1XK9Wa0119d7h9ub63PU191FPPNG4/H+ZDyJpvPpDm0YQ7pPYD3axLHCojxhlQ5hd7BkCQ6zT8tohtllISyq5fJBpVpr+GGwweK4bDY65+VyaZ2Z3YTkHF5cnC3Ory52IK9evJjtabcofd1mTeqQBJij7YGgrh4UV20GQrsAQLTdnxVSZPkuYyjAOgBsmrBxtBHHMi9pKwxbgbSkici8YHYciFhtTiqQGtoskg8p54RXbWLSKodhZwJsbVgJ0Rb2kLI+EnCnXq/O/dDXqfYt2PI6suN8sciufN9sTMfjxnQ6vR+Wuk+XKg+8vxT16Hd0VqnA83KztZjNBpDiU/BldW1jtfvII686GA3e94etHX6FYmOPRmeo6XIzqw4Gg9FJFmdHyCSdPrNKm7QtXScayeUPgeMdwNzlLrFroatQ7QPaUmVMYeBZH/BwYXY1Z8h7RJ5pvVLZCaOSn6b7b0O7qm5s3IHNKjb3WSeMtn80LzKYfSomr/FQPRJmB+gYgk0F8kqYcwrnq/HUuKIBVT/G9FsUJn6Vtn3LTHC9KYXR5bNMDS9uSnEuc7DTa5c52YdlOik7xquATTLv6Hf5pQ8Gp3JzdCxbhwaLzZZKDV7l9ifTegaI1h1YK/jTY69+BBDumOHwAvC+ZAwj1uUqvy9MQtk6uX0x1zmSfbO60jGPPvqE6V9dmeOTe+Trmde9/nETU69Op0lSS96EezEw08mIMhfURb3ZBMCn50VEe2ULd85R1MFUpD9i7JFOsUdIXI8Fd9v1XaabhevL3TuPwt4NQiP6yjg+//eU9hwZXrLpJQva5eqtz/RMkxnZAFMUAj9IvUInmANTURSUS5U4kn5W+IpI7yXzOJ5MFxZGJHYHs/OTwpShD1Eg7dv3Ar6zOorLQiBRrcUsYIKFvNEWsk0yVqGYFHXAqMVGxSphSs4zym2NFmPxk0olsmmchrCDfDwdoXXPg7Pzk+Dppz6aHB7uZaPRIIIyevfu309gjmL9qrdAO4hhJP5kNglHw1E2HA3T2XQajqdjhTeNMxfuQm5/Yj5itmLYRcT6FtWAfStaoQLxi4l7mR/YSA/DwiCIS2W6iTRYzJJ8Hs+TyXQUDC4HQX8wpEpnu5U7ogyFsYzN1MG1Mk+4cLJ+Xih8qYWAOZ+vIEfi5eiigLUsmwJzET25J9I62siAFJ582+WepnC3YpTOe4Y2ijLl8TVjcqyeoUOvpQLy6iDHDNBNy+gLqAv+I488kpTCqGA8I4UYWeggQsjsdD4rJaDMYHiZHh2d+P3Li9Ll5UlxenqW9S+vwvlsoh03iWY5TK5UKVfzbnc1Ho2ee7fOcjg/PzWXlxeLOLbPxEn9J2GZSZIqGqvaJAzMtOuVNtmIgQcBrXwsIQf82TDNswS5pXmQWxh64p4H62BhdQhcKwHW1Vo97HY3+rPZ3hc7jwmUNrFDBUiajK8Cz2+8wH2Ui4a+Vj0Mp2EstD3dBdniNxdL9WbcLG2ieFsH5IuLPJ+8SixTPFOXKqkg/blpqd9kL+a/689iq9wo6teRYIqNrk02k8nEzGQfB+X8INQ8ZrbrNXJMGER01zmmTtnaBJTEhTvUoNvtwmjnhvlKOYrcZ029VjUV+qvQs+PJ2NnRK+XQbG03+Jyag/1Dc3x4QV5j+v2+OzR4qAeh5GVKufZOpkOEiR5M6ogzGHTmnod8vA/6X8GuJIAkSOR+6L5Ue9VXDSXtPeM+K9xspaKwAZOLLJv+IBlesuklCdrt7qf/jxDGk8J0YH9+FWhRcCGF1buV5Ys0Thb7i/m0BsvaQke+ajVbp7cfeGh9pbvamU4WB9w/1F8ftqRw0tF965fDwvN382w6yYsIRpf1QJE1ZsmJ9eJBUcy2jVeqMPX3mBPCtFsAJeCW7ZNPB/ZuotUpZOoZC2xjNpu1ZovpwWw2nl+dn9+6v/e8vb/3wv2T48PSZDjcGUKhT8+Pj0i9s7PjlcuLi+P+aDCcjIc70L1SPFvsHRwdmquLi1vjyWQByB7Ei7mMe5swiwvadcGi3mAomjTnAHyW7rirxcx/e0zbEoCqAPojFtAxbV7J01SM9jjN0hHq706W56XZdHb//OLCJovFbpImMsFQlrw5zAYLE/anLfMKoOVpU8o+5cvufQtQE5zvSU2hrm3WhlzgtAFkFZTsUsYxBGgMAOswh9BktMlm0lBoYz6DGR7CAtvWy9dp7znjx9hpI4kOE/b2WYBpGPq3Op1u9shDD++/6rFHKvHi4D0PPvz6916enZwB1GtxuqCe4pC+XWtA17Gm90BSPQjcYaxkVjkEFNqBjybTap+ub65dNWrV7SybNSaj4zWBQxA0ZtXa3f9tMLja577VuEZhBq4AgDNeYc2mTT1HzBfQyNsFTBT0Y89HcCEEFTJ1wngcAdwdRI9YNtqDHTB+23mWVaJSuL++Wl1rtRpvE2iISSpG+AKenKS174MLPM9cWmdWtei7DqeYG+sCUik++Z4mqMaR38ZQb7m0MTd97qVOag+OAO3PkUukWCb3grJl45ZNW1vGQz7fbEpBxruNMTBUt20dELa2Rr6ctgwcuDFt+BM4zmHYdUCuCdOdAe4sF9i5/McV/En4La/Y4VAHGxw7F7/t7QdhuLk5PblvxqMUIK1RPqwYAC9QBCUYzs+PAXfP7Ow8aK765+bkdA/mPWIkywiMPgJE1jm58qsebqsTPCXYcgzDnjD8sqnr2aw0BjQEtIcy7fT9hPq0AUfhANLraxmTa21D3CZmrNGD4F2M91vTdLSOFvED/PiSTC850Aaw/wJa+xzADuW6wH1VFDndXT3hR7Rqd4IAgjvs+WkURXm12ggffuhh75FXPZJYVvF4NAqThfaCQGGKzI+iMEgXV7DVQIoYDIeCneesOMacerTTC5bFQhKbdY/hEBKsKtlv9ZdClwvj56GCp8JckySZe/F8EmpTMZ9TVD4fUAim83E2n06y+WIRzGYTfzKaJGICZ6cn4XS6KKbM+KvBlR0MB8Fg2M+vznUQzExeGz7TDpYrO4OCI6nPqM4ynzpvDXlJmNS6x/mFYkvDDFmSaRZkOo1V5C7VQ5pFOB6PC+RGKrc/2hDAuFx/KDrgxfVH6K8xdbxZ9bgxcaf1UI/HuLkQtGLQ8ljJECYCTd0QtZEFJ193MXVWERqrygZMNb7kVT05/WHcZAUAXaiF/uTUwyfUnHq1lq+uraS379z2k/j4zSenz7799gNv+penJ4e1i/6Fx5CqjTRVfaeMQocfpJSpstUmOm1NgADww1KYdHods9Fbi4bDj35+kgxeLzor4OqsPPyPZ9NF/+LqAs1BYXilSaX00TLGjtK5CE40LhSOsmS0b535FVKPO5QCslAElMXXGic3bmLbCIQwWV1ZZYyf+6Zut2XKZYE2AJIkhvsLkGUvZEXYh0DLrnXTd5DW3dziJlSuhJB8rvkTahV6hKiws362mD/z+/ipLaB1w6fKyeymiC6l+e4jSe1hjpBLwy1Ak72bz3RJd4UB41XmFDoNe71mrowSf/L4QE7zXvXQS8qUwJPSJYa9oD8IUo2oaTTb7gSdi8szrvHM+vqaY+79/qUrT+At10L5a8vTRbdxQRmuPLXV/aP2qyb9c/3Zfa3Wk4+b7vrifuK3qjvIuKmbggagh5IvXucy3BSj1SPOgTYcdj4lTc7+CR9kznvJpZcUaLc6n/mtnt2EVUc6mLaN5D9gosysDgAwOiBmvsdMiugWDM/XY20YkO3BLlfCIDhhdQ2YmNvcwMp4NN3jlkovv5WlQ1TbYJ9F0eAr7aqC+aXnxiYbnlm08qJ8yG+w2QymxRVetgc4QktgQCaXvzFs1h2c8P+n7s+j7duyuz5s93uf/px7zu3v/b2uXtV71akaSqUq1PdYbWRIII4zAgZ7mMTAGMRgGtHLIBJsTAaMBBgEBshGGIYDsUEGESIJMEKlkopSlarq9b/f7e89fbf7nc937XvfK/GHRyy9KpX27513zz577dXMNdec3znXWnONYPprftfGEx0vFhZl9qSEqWHKU4ZQgpI4R6R34u3mAGmMeZtPslyH46ad+Xx8jgBN59Pp6WKxtMZ3kydllUZFUSkA0gJmvObvfZApHXFW6ADaY9vFJK8KBUuiegalodRA4KXVQ2Xsg1TuMC+R/hXlxJ14vT7fbNYUm4Kw0yrDMimKrIGsO0Z6zEHWCi+7C7PvkIe24a/IT4c3+NzL2nCRUSfUZQvRL+CiPnXbZ/zfVo4zRRAcUpUW6c6hcG45CuNaQv5ShzsAf0oFU5IPGLRo7fH7AOF9wTsbxtYJOtQbDHpnO4MdCcMT6P+50c5zP/K5X/yF4812ubvZbm+LdDsr7fKI/tak8Zlkj+NjPUnIOtW553hN13MPQWDTdrd912w097SjqNfb/ZnX3/i5bxwN3/P3bbfzM3nqfmK1Wvrz2RyrDdRcybeucAQKZ6AgU1p3r234bpOOx7JCEdkg7Hq1jQ666NDGA2TIxKmcO54fwAPdMGxedLuDJAiiI0j6NUKsWhXhBx3QpeKM6LQ4bUzqnyMQQefuUuVA6wgh/gQxTvayTKwU2iv8bQdeNuWYcL6uc+D6uy9lycVT9JsbRE+DHKukKBYH5IXQVbhVCdvapy3gYXzANtaFj4BDMGvZvwS3mVsuUksnrEu/mlUYoG3VWf5vnd6uww/kfnB0VjFXjewl+CNrs15Y8/ktwr0yPmztP9NBwuACftMywloZeF6b3zfGd54kcnX4PFdMbfnhBYykb4WSsQK0WhPmNqFa1Z77ELBagSJ/tvzaOuJMbYzCHmi/bXmBJiEpXeuGzISk2q60WnGitFptYwAYeXq/qSyWf8405tfYpdb9mrh0ZFhpRb+nBnNCG2bWTRiBe9ClFXMrNawxrPMEAJtIUm0+psftMBTiblW+67va5rtcrgFrjBWTl1mjXJKhvvNHwaS0LhqZZPIToiIzQCIMBfjUmY8kZ3Txor6TVpwggc49nFPXiWqYOpnf9Vy/ozeolJphnimLulwX9GSaZ+qklV7muRZfUykFQVKd7sup6yASSPHe1+m+HDSG7WJcVyoHK951S75UYdhyoIHuaQ+lIAVWm3W1Xi7LevEIxoMpU6+qTqqj2ge/K66J2mOCMQlw13TjC6jUFaBV1ShHy8hLhwFOHamU+ZtxL5rc080sTbwvx9BcbTYP6VWXzLxqOByV/X7PDhtNZ7VYVsv1oky2qbPZxKon9gt10r7Smh9oD/RTNQDICCRGvdrnOT79DsKtGn6E8Z5By6LQBpAiS9zZbFwtl4syTRPRUzrvi+qk2/v+IUfhG0CwoZs2snJPe8CSshtEBuN3VpUggYAxNI4CRcO9/G39QfNRt9Oxut0eAkqrKFbW+fm5tVysEDTv/qMqX/lBc8oxpCcv0U2gPjM0rnlPdfJ55lZx8vq/G0bP/oNk84UfENnC6LkfzbLLDxT5+HupIz+JrPcXLCFbQWpAPuAw0vmMCDN1IT/G8RZhKyFdG1iQ0XI8bVWvXxfKVb1rdC2krl/JUTMqPNNv+kcP8EzlGoVjkDuPrIPDw/tQr2uDtOXPz0HvWH0gdaFtzVXX7+if/ta1rX9RWx7qXz+rLyhFHRxLgbD6/fqAh0ajYV1eXloKQyBWfqgrPWPIonzoY+7zKt5+/ouI9Gvn0oD/NXGFjWd/ByOhj5wBaVa3dMKCcQ5iK6Kq2l7YVQpzN0GDjg4aUGAizfgoANKEcTrO8mR/vV53l+v55TaZJ4Aq0BLNtz0d/6S1Q0dwwBJWAF2VOxhaQ0DUDaPOICB6V1vBzs3uLwvkqzgQlll/DDovhfzHsMUUhL6vsqnfBZ8MYHYM+8JpxQWcEsI7WiGwpKw6zKZWToDOYb6V6oCc8MuivGA8aKQew14xvHflOLbiSOwyLBSWdcrw3SeFlsmBwmTSWzqQgcpV57A4sMSsKZ5jCYD+7BH59JErN4VdrKs8O06yRDGxz5MkcRUsibpu+YvFYPdon04bGJPHjPwOaGsLQSl/q1ZOYKnYkigXlIdGcw6QlDPqd8c7u4yvPrS4RrLITgU5oj506EI9qWbKgRig2VLp5Ge/QwouyOuQtjUQJOeO61Zpsj1BWGfb9fJiHS9bq8UKKyGblWV2h7Wi9d1d6KiATVsEmqwNSZpzzZ85tnPUiKJNq926boThAC02KsriFky5yIrsaLNaRLPZ9GK1XWPhZyeMe6RGeUme2g6vvpxSnwl57yKwKUcha90EsXRsK7yI7Z4joALofIR4V8hU+f9laSlo2A3lrKDZYRg0g9HuC39vNX/5extR39ps19ZCKzTA6EKOq9UMQXPyo1qDTpkgdvvS6B03fT8WUAD4eJW2aFWP4ZnKCuB749MeZMn5VwfBwT+yJarCg59Vf7hOOCnL1TdLWL2JMg3C1k7CzKyy0LGm2ofVajUAQsfaAQZbx3w0Bx0axC2U7ckXbvsg7I35Tb7yep12KrcPpXbMMj2dqGc8kaBZ+ZofkL0Ru1qlCKhab1Qf9B3PhJp9r2VlueKs6HAErWh0zaoQQAn5Y4jBuHVAKk163vvZhbAfVo0Yn7bWmgs1K/jV2iiADPwiheC5imAIB8qjZdpeH4Gm9w3iFpLHOPW84e/J87sfJuGvqcvooa/0q9//hu+GEb66srF/LK3y0JpfAIkOPKWj7WrrW45WkoXce0A+V/E5JcgQLgXCQrsIHWwjvSRfq97Wu0JIZg+siQpVp9UOvSR3nDblCNYoTZEF8lK6jlfmSZVpbRKcBqqSv5FyzDpj8iFpfa+XVEcucxQXL8NBSG4GVI6gky+4rhO155kn1zToTH4UftBz/W6eC4IBbX3qZIIi6cxAsldkZLLTVkDqhDVtykFYmHIQ/oqqp3zk6jPlUJ4XQB7XF51Ii8WqOiqIRlnmLkgLiaTVIdTzvj3392qQ7nlJh0C4Mg8YsoHOPpR/1WNAU46XgTspBzMHEMoX8tVf0bXQA/ISfTVvIP+8fM+qr+hjzkmzsIR8sgLb+tCCOvFuruAZlZ2D9gzdarqQi+k7CQzoxv99riCIiihq5Z1O1w2iCLpinqBkEM5+micKS5sJWW4TeKbUhlJTxy+qkyOiqhyorL5T213fhBapKAfLBTr6YOGCSt7zjInTqrTqPYky0x5ZU12shTx5/TsRpl9D/1mup6xLUKeW2+WWH57+iF0OP50U26DTGtC/X/ghbRHPkOxxgi5xXvz9yGut7DHl5NmT7wrC5/8bORuqcqUJYqSbdKjjZenFR4ti+u2kg5JfBCIN+tVHKFqH9QZWr9u1OqB/oVPIa9YzawWHwrDK545i1HCBeyRkBW60YsU1ArteXw2K4d0o0rLJhTWdzXhXk36oMN6rr7fEi7a8d3s9KwoR6AhwMb04GOVsKeyryoSGRqDq/fpN4AkMosLkijGom3uYkmdSCvojFC6EzyjnB7l95C+XtaCNQsZwNC3h/yAhWQPwOmm1WMm3tpt/o+iPd3x+zVxf1LNfwZeTfx1jdmQ59KydTxn7qOOqV1kJ6CNe0V19ZBdq153SiwzSQghWHTxGDMBhwYABKNU9h3069G8LIakJIGCBWSMsBx9pNefkDB23qy3ulAN0PznpfehDH1o+9fRTq9D3BggT2bwTs3xfqMegaB3qKyGdDxjEG/5STsmA0gaLTDv+UO8l5ZhJPspR1J5qh9+F8HSobQsTuwukWcBka9IpnkiIBCBfM/E3dJxKJ5VMMP+CKIwGYSNaKxiU6zpdZLw2clBORb3VnsKhBMpBwHHPR0GTteuwleZFJ47jRZKnG1AJiC0NiiIBoSHjq0q+ch0Nod168tlrjTv1sbFAFFNDa5Urha3VrsYd8BOvlOOytCRcSZsnCFbQcNlmlHQYRHMs5C0UGiC7/bo98iU41NHLy8qnTkA62+8rhkuj0Vv2Bjs9oGPDd70pai0rStEN1VlkExCzBCvlAAVLhc7VDspMnzn12XqeM9DRYaDIiVwgzWZjJ4pChGc1zcu8AXrtIaxXcZys0FTwjIWVRnvMpiTNSVCCVrJQIQY35YhnvDkCmzKcFgJh5tragFUNGP06mxI+4M70LYqkPmpNJ6r3oNeSNq8Wi+UwL/Z/Iow+8ls3m3iS541XFN8jSdaUxfCzB3e5nSu2+MIP5t/R7QwQbJ412BlY/d4eeuUXfri0vSn0ARm2sASSD242n/iz8ebn/3NexsoDgauPbLtfWcW+BD6/IaCEUGmZ2T2oiUchWoSxQcOu8Snf3JwbgSvdbWStrVCnOvFeS8LhcLMKU0pRp8WUVqsZWifHT1knJ6fW4eHIOn10avX6Q4QkqCBlGCoL8IZQvVndYRA4ApMyte47jnOzcWazpUyIFPg6SUexsSVstU29riOdTT4MJyOYjS6/v5cQr9sD33CXk4/0tb6TFjRuLAXUp5SP2mre5blt3KiF1Wx1UFZa4ARteN5sfUhr5J8yCX+NXG+pwq/Qqzf8yA8BWhFGiidhtYR66DTtHBOahLsw7ew+HNNyLSfAjJep6yA4iwZoUZtO1vxGz5odhAqRabjL1oCHy/UcwB4wbpuYUJja2srut/r9jj/aHa7e9c4XymefPW2/+urnq09+8mfXN3eXLmi7BSqlHM2aUI6ZlKx0UovKoU7GEUo5QpBm9yTlmKh/cKWD4Cu3MJKW6TWF2viNtBLO2kChV621bH2lBbQmCI0to67RaJn4JZsgaID8nTaIwp5Pb1eT2URHqcm0F8dvkCLUx4Q63SCJqaeZPVLY0HWJBAM3yXWEzK0w442lQT3E4SaEapP3NXoMjaEh9Qd0VqKbLWcr5XiUo5NpJBm8BgiS777o3uI3Ob11qj1Zlu3S1tIVR0G1KKd8KEd2coP6Uo4OEPSKnUGvfXp6bB3uH64YY87N3W371Zc/l4FIUS5xiHmtnadyhVCOmeQ0Lnm5uFCwbcfzi2bUXoetdtBGWodhO2m1mnFR2I3tdhVst8l6tVoV6+26jZHC4C5XhVb/WIXCA6gvaXulY+Mk7aChnZWO3UI2I1KclXzBnh20Cy1CUGCpot6pSJtjaEybbNpmgchRukgIhEgb0UL3lmuPPFAoLZQ95VhbBKq9XHzm3/PDd/6NItt4tEN0c7rd/esk+dd/XtYDeRtBo8OMbfvpv2Q7jYt487N/Moha6G5QZLqBZaurqPnOv6bElLXM8rv35Pn43xcDCbXWuxgRaHyH9uSjrpbAKwzi9xCUEpoC0sZVyLMsF9KO79dOyY2giUTX2t8/tHo9kDnfhZi1s/Hm5sq6ub6y1putEf46jBlJCCmUl0SLytVXWRdCywhqkLmENWwIGqZUL6ScytqsFgj1jUHgEtrGKOO7BK4kvNpkvksJiKX57aE9GsbKXUoC/jLtNWlN20VypRX6jqwwUv37VrxJrNl8wvPcire/+H0k+gd8fk1cX/FIG4NzX0RH40oIYhqXWhedOlaBQEqjynkqcqwBQiPI6CIJTAZZTlrDNtwrSluBYC60FbrJoNoylBRcCQVQKH7DCkZDlhk0JfNvNRgM3IPDg9Y7nns+ff/737tpIgRGO7vRzs6AwQo7Fzlptf7L7OBDMBtBDcKXYC4DykeQqRyzfhqhkGtWUfWHdQul5VbvyiSvmnwQzGZb+IMCWJOploCZcgqnWmGaOvBiG8SU7+4ebBhE4cH+fuNdL753+9W/7qNJ4AVNBAzlmC3XjBy9S0sRthIm5EN7VU4hm1HlyORGIpgt8aqTph5VJ0loBLPcIgUKT85Ks0tvC72EsBHicu2UarvEQ5txigwsKAd6lgjBsojLstqC2Bt6vyqkAJyCYUU58it6vOthrLqU08jCoLFBR4V+2IlG+yfL11/7l7+n1+k32+0eClJ0kgms9sgfJCWMVVOh8MwqGTk7yyYIPyiqTP2jwx3amtzCeoBucmNhyQDBUDkb9EFEvSKEg7bPZxKY5E97pABUjkM5TlGZSHyeIuk1W41W7LlBwuMmlo1cuWtZPhLMhjct07eKFaIokVhV9pbvoHgrwujZoByyNC3aaZw5eVys4s0y8vyn/lmVb+gXW/1DX1iNxezaLYr3/s7t1v7MZr0x66B5DuK94LdP/akSZKlNIlqRURaZ1e5+/A/k+eQjRTF/z3r9qT+Tpdf/vtGDEmxGYEpASwFo/NCdunfgNNBpgXDWzK92gy6WE7NUTvlqWZzyVjrjXSMnTUjmUkMIPqFbBXxaLtfWbDa1prPbGq1DZE2tCBkLqRjZaxC3BGgtZugf40JRFEK5RFCmdcAoIXJkrAMFJYgNOjeKRmVKMAtxq/61YObn++cUQpvqcuty3ipXglrPpcAog7Q6X1KTrYHvYSU8a9aXK9+o8eLfR2x8L4l+TVxq1Vfs1R989L8EJJ85VtgBYTNA3NqlYTmDyh74dOjYaFPb0pmOQn9TBItmMox5inBnMGEGm/VEWipV5TyX6wT5lU8kZHi+AyOAmDGDnbDDCG23W53Zx7724/H73/NuzOvAffz4tclLL33OfvXVl3aur8+zbbyaIJiayHrKUWxrDdra3GaATOAVhAsms1kxYU34n0bSAAEm9LoAZnRhcgkLzGktJbR3uEchmc0s8hdTJxeI4PJcrg+v63nBgs/6mWeeGxyfHIf9XmecZWn53HPPDufzSfHP/tmPT15//ZWwrLIB/ArSLSin6kIX3rehi62ddDtiaxo/sc2KiGrHCBmrmpp0xkWjcxTloqlU34DUEw15vistI8XmXbUzgK5G0C2pZ48B0yhNfbVe2qEcAzMnjCONdLWPftOWcKNMOtBBS+mMSyMIkNehP+n1ehWIe2cwGuSb1Xz65Mmr0eXFBWZ/tkLoKohTjz6lfy21h3KsocQBNBqjCHw/9AfNZnuLRTJvNzvtwI86fuDN18t4u4nXg20c+wjPcYyJTt8PeV87Oo1Lg2zoS7kaHAn6Pu2IHNefRmEz73Q7O57rV/PVepLFubZCDkC52zwv5sgMBaSS1Tbj3ZhW7yBapCgmiB5ooL6U1DDuK6wLhY/V5GWlzTKajNVM4QTcieUol1OF9Pcmjt9fbZb//C8p6h0yBr3pGPSr08uNAMNAk5aFz15FKD0rd4j8wWZjKRJQ7oR6o2XO90Aii+9CnbyqyTz+atNJLehkXEjwaSJQQtODdaX0lJdv1pf7XmX1+n1rMNCK09yEWJ0vFkbQ5ygAfSR5TTnoe9pn8qL9dR2MMFYdEcTUU0Gm6tghmiKRMNY2dW15r1d9UGkqeC9wJdR537TbCOcHRVQL43quVi2iDrIYjGAXWlf9lVZ1qJVAs71rtZtt65ln9q3JdGW9+tpjyt0yXDarNHlNfPkVf9Uq8Cv0ostAnJpkQmsKXUkWKtyljY1jYICZktYsDIhVNjwQgZR1WjrVNg4vxkrpY6WXMAh2cQ5HZi7yO2fc85vcEJKYribRrOOjQ//bvu1byw++/71ZmifOxcWZd35+nt/c3BSOY+sEFbLTTAYvmUk/+KF2rAmhygWhdU6CBQpJptMIeFbJ+WvKgYe5V63qdxm4Quj37RE80vYcg4wdEpOP5sgcn9pWeVrls9naibepl2yLst8fFbu7h96jk6fcF198Xz7aGZWu6/vGQjXlUCOTr8ovM+EsUy9NzmEG8BENRR9TJ4ircvlZk5pakFxqfZm4nVFXmhk40uoZ2sgcFAFx6wldKunLzuWL2XxCGkYaShIbm19N2+s6SZSpfVoyZ2cFVI3jwltutsXteFZcXd96j18/c29up9nt7VxDlPZIsJiJStpj6+BNtYdy5OmRgMRacAvkb+mjyBw+mUztOFn5SZKWpY24Q4ZUReEVmnWDGbjXJDJ9pnxVfbX9oRy4wYs8lHcB2s8VaGww2OWzk3uhdvCXvgyHuj0wgtlkpKpVWC3KhHu0jGhHGuigYkx/qL8NjfkCHc0SS8QhPSafjV3UawmrNK/yLZKVl9LEuDBOT06sZ5991jo+PrZAFUbg+YECPrnP6pxJCUjYjb+UYgQxpDGXcVbzH9TSPyO8DBw13yUgKUY1Mmwrl4gR6HpG29QcKYstyHg+n1qTycS6ublFYM8Q1FIKSs07ErTmu0oR+6sc1aV+rt/rcknLsKWzzDJCTUAqIJS20+s5dLpPyRcu5VbfaYjcX1IOpn11eWqAeU914L5+V3VSHR4Qt75XlhS24qy89upjaNm33vvu95rugq3anjf6uyT6ir8eevYr7hoMPvqfGR6vrGMYbsvnEmTRg/x7thONYcyp7erkc8xbbWc2Aq464TkCpTyHVxpo9EOEyxxJou3lu3SvguZfMS43jl0ckdQDwZxrkZUfhMfvfe97th/84AcuP/CB9/ZhqL3x3d3dyy+/PLs4vzhcLxeN6WR6Pl9MSwb/MWUw8KsL+EHB6Q8Z9DPyH1OXXT7aCn5F+ZjJ9jF6XsLbLHujDcekA9nz3AbN2s4Iprq1S2fBIDlkkEQ8P3ckU2z/GBmbwaAXIOMW4Hg/TfLZfLkaX1/e7m22SbfRCC+PTo7i/b3940az6SCRzhgUwWq9PHIsZ0XZNyDiAXwMRLJuqcMS0/eQ+unsMJ0mTznWCc9Svl3wvc33fb5PeTamDXv87TAgLpEKQDP1BwOjss95P6CuR9R/BR1uMKN3GBc7PNXkjiyQQ34PeQ6dJM/tE6RKwtdL6tSlT/cobwJ5hHb386xsl0UhmmabzfZkvRYgtc6R0RHvajnkkjJ12vmQeigE7DV/1/xGXyrmtU1fSitYCnwlN8Ulolyn4+ylSTpOi2KKwt3nuQ7NvWCkauZZp5fTPSrHBQlDG9uZB2Hjzg/8oet5A5TAdYwWiJP4qMgyL86yc3pfuy8px5Er5Jp29GiPYOidVTpzZMoB7WxAH209l8RQwC0J8QuESQtVs4/O0wEMd3zgAasHt19ZcqvZzpE2VfnBox9J08ffXeQYK+jKwbBjAjJ1e7sI0o2VbJeWH3as4c6uNdptg4glxHsIxNzKNFWArnxzyV+p4EqK0YFu1dI7hJk5hxECmrlz/mq5ndBsqU01RgloY40m9+RNDIxbA2PDuFCUl8oxyB9Z6dqNL/h+9++EweFfg2w/V+SLj4PWoREcbbaTU47xSkqHUSch+0JGs3SYb5btaRKx3n0M15nlgeSrKSBSm7Mj0atvbsunnrUFIQSuJYC0h3dNWrN8EDEPmjftMW2XYOa+rINkBdAtjitrNPT53rJmM20kooPy6V/i5a/o6ytSaGurOqNVR3f5EBLbx2Wga5mXjjmXivUYKB7jxGlqMweDdYvm1pZles1sB8YOLEMYRjZkrChRjEs4UhsoEnpUu70LmaraGqxY1MHRwVH4/q96T/L8889nV1c30cX5ufvKqy9tv/CFz1mX508aN3c3ijsd55nZ6tyAJ3QoguxLHbAA59kxMJTBaU4XEdtRjsu4dRSfo4CF6gWsZhofwaXIgpbb4F0XgVZzjKWzDhHfturkYz3AoZZHGa7WnjOCXB9wgvzIChivMZlM7U/+3C9sX3/tsRsnSaPT7uTvfP65xA+CYLVcBevNWn5YIbwGdRUClItCAlejCOVmQUcj7OQ+0j5kyioj0mokbY2YNe1hVDpmkpImWqbt5EafGIEsGzcGhENLuRmMXau0Gnum7SjeGEFEOfSlrck4s9Ii4h7N5Gg1Rkn/0T8ytQtkYu7GaRzlhSwnyqEvSRtQh4Ta04kmHCzt0XI3U1IT/hA0jIVkoXpIjVPoqIhODbOG0LK2YF8VZKQAz7dgMCHkiApjhYjOxk8Az3mKGlUgmKmTZUPr7Xq9cUTj7SYual+ADp9Qep13iTVom4OMdQ6m2grptIoESovGoHrHtSKUmpYBpnqP9sIHpXaEyS3S1CpNyhYfQA7RWJZQXvje8U9aTvh4uTr7gIIprdYbizpY23hlJv409ye0qo556ukTa2/vCHQegyjXsJqEvYSlXAo0xDSXYgTyqTB8L1IYalBnPqRXWoNOScs36RuYgK8IPdKWeYpC4DcIqBUh8hHD0j8fhvs/hkIAIEjDWNqnsC2r7Tvo6/u8dKkO9/cGydf3phyDinXJVOCJ7k25byFqM/R5rklMONE8rtlN73Jn8lLa+3vzeWj7fTkmnzoMrayE9XprPXq0bzVbfev2drJLnY+sKv2Kjr39lSe097+tFRT5e2GcU4iMsPXOYP0WVT3Cyp5B9Bu6bc9x3YHj2BcMAq3aODUcauVPYCwt3zuF0TaWk4NQiwEdp0A+vJdp6zSorNDAPYMJ1LuPMDdzz/fPwrDZStLkaLlcTj//8hduHr/++sF0Nu0n2+QC03ELHjsBpVK8TTmO71TOSWniWduXnucPI6+xi1F2TX3nsA6IVMLRPuMdfrYVAhbB6IHoNNllHVWVO+HvHW3bh5965HzOPYLVPdE4x0anHA944J9Q1yVtvCKPHZ7vup5/FfjRwvXd4+lsGZ6jWTrttk4KeXRyfJJOppPzm+vzDnU4gF3H5DuBzQ+ohzalnEMfOQBPNUBQKKKbzncSQjXBnxiTQn8KnEWZWvKHFaNJSctSWrJ0eBcBVdjkZc6j3GcM6NAEbUrBAqoo21FIUSkNhRglmfOE/KGJNqnYC3QatLJ2DUJ3QKSVo/MUTwpkVV6WT5zKCADeRfDR16CpPvnsI69Bp6XaoxPVsbSE+rG04ANoCAa2znxgJG04dl1n5rnejeN6u3wfuLZ/ST02KItToWXY5klZSorYp1Big5CAp5w+ee5Bq9uqyGcogsMkTVt5miksraQJ/OXIFXIGHTU3oXqIN2/5u4ey6COaZF3I0oJHALWOwvmaNfZYG/a6tAosMVkLhULAamvuApod2SXgwq7OeEG7WE9dx01cr/uZNDn7XnAJwkbR+GbIKdgcomXp0qz4KHLPms8W1mY7sZYrIefICFWhZp16XiPuLUMDAQ/ClrvhIchUvTVdbot7hG0Qt9CrECr6HJSqfOQ+MSi5LClzRbV5l7yj8Oj/RgY3tHN4zzPaLHYN0v4mCUghXQlNba3XS9qqLl2vvOU7r60AIWylrddW1+hcC5xoC7/X78rvnli+3wQdawFUgdLQu2IBqCc0rjo9vKs5ajNc7/3h8vLBwjqEIc/XZjLUo+3bODOhWxuNNrSNPpxlF3+cxF+x11eU0O73v+mpRmn/B3SAbBnI7TEwZGH6isJHihx0m9MLrgaZCYlQllolailMqFGdDHpBAn4CcQsoKsCTuIxuYlxr9QkI1qzLBYRhlzmu7Tp+ruDtFOjrZGtM8/zJkzeczWrjbbebUlGlGMDkq9UrqhOqXnYdIxMTLA/9hu17DS9sdqpWa6BdJC7mt8tTKR2QprahMZRtbUQR6lAwIrVHK0T0gHpQSeqDQJCP3WwQgkPlvnWFuNVEuUkQlq6QYBkGlBuFXjNqef3eoOi0BmWz3fLAZ45Cr16cX0I1z9+utSSZtiMFoIqskYJhA7pTqFW1wIEuhlDc0yxgGDfUST5sgSwTVMtTU7khLSJOdaCD+E8SQO2QRSRUqShcLia+fLO0u6D9ZoWMYI6ZnaK5vjY+KK2jLpYfiGFrI8XoO2SbWZaZUwxptalIngvzruqmcuSEzxFY0Jdy1B6hbOO7N3CKtG4VhaGvY6uarV7W6/SdVrvrK5SBQ3/BDG6Rly5FFvL2i8Zy19f9Yawj+kPryWkP5WRJ6mkeEKGOZJMVwhPqUA8fE7KW2sFcZo8R/VdRaeqF6BEv0khDF6WhR3yb3pX0oYlIWrFs7WojGdair1U2EAFJ47lRUhaf/WO+f/u9elvIWuFJc7pTfkOxtdwMElS6V7hVrQYhN9JoFYgwCaVqOBgCqgq6E5nu78UC/F9CTpeEq94w/ykt98pfafXeF+dlnuuRhdJ0fcUdl/sPS9HJttsnfwI+4VWlUD7yQ9ep63vDA1zKiy8mL9pEO+pyH55Rrzff1TPeo+shpDUyp9kHKJDchIHV77IAlEf9rsn2/rs+KhP2xO5izCPURTNtYoqt9XLF+zAjoqUou38sz66/YgX3V4zQ7u98/x9gsD7PIDmlYyQcn1hWm0HrgWrcNaAb1DwWytyDutewOnADxFaVTTrqjN6Qv/ARfSOVemaW1lXVEQbdlHdvYPl9kvQxkEF/FSasEJxki/OkEYV+p9s57Xa7wAf38vLyyXC9WO4lWXqV5cWc4XyCcGhgBj7x/YDh7Z0y+FPQ9ZnvNzqu3zxyg+ak2Wjdtdv9gyBs9RBt52ksCBGCSBVe2gU5egGoBcTqaX30JSwlf/YI7lHAKbmDjuGbCIH+xNVydMs95bvMbwUm6tLOA9spxiiEuyRPDnm/E1IHL/TTKIwe3Y2n1pPHZ4/Xq3X07LPPnjz99FPzo8PD6/5gZ7RarYZpqm3qWuliLAY5/J4YK7OyHkF7uUPOoa2OzdpHamMBVBPkkSmHRGeklxvgEbSWRFXQrAavy2c/NxaGfR9kynLkx6UcSyFFTZApVJMUEX1rbX03OKf8vuta+67l3UJQ+tI6RPK0eK5ypFQfMfa00EzBk5oUeQxfgHoVZsDaQ61gQclfbNaTK1/yxwKyPa8ReqftdmfT39m96Hf7O612a6/dbN94QfM2y7JTdIPWi5+lqXZkVo9KBC6vCwnrhH4sMXsKXW4pfL8qiz51EMqX6+KE9rrIedpulN4p78mff4U+HSBzR2Hkj4e7jy4Ws0/9btdtUVdH8bIlR2Q5pkGA5WjnWFbOTlXmUwyRO8z9A9qHpWWf+54j99ZJVZz9Fsc5/77hcASY2Yc0KSh6ajWaH/2DKIXEcfs/GoTP/Nfqi7KK31WYFaTUFJRZgF5zrZA1c6BCxveoWQhb3fGAZt8M/kTTEAXyHwuRCrFqTbNBwnxXtwvNkhmKQL5yUhvfcr29vKrSr/Lc1mNoc0vf38FHz5R5/FHtOtTluLwLYZVWQrMOH6uNPkLCQvLoSJOPXC2qo8oRGkcaCMNQu/pdofMG3xPqV4K2u9bR0SN+y0yIgBfe+QELi8jaQicJ6Hr1ivzfqn/tmRSyz7OY995pJiVzLAZNiGreQDsoM+gm/Zllt1+xhyV8RQjt3s73/Gm6hYET6DAAhG8I5zSRWg5CW75sgaNJiHBgnHgpXSn9qSO+BJpS+ph0Zubu3gYq6gMKbHpI497SMV1CHVrzVDK4FTrTRzC4WeBHILDQ63V6adRolqCqEAawUyS2uDPwAgBaWEaNVtoIm56vYA22l+lk8iBoBjpxyvXD1NOyI8uj/g4ylTpWgYsSD6rSKxgAmW21eU+ITvX1QIseLwjVKIYJXGl8pPCU5WRgAY020Lg2sURFs7kTNBs9xwsbqUs5IOwA8Fxl6SpbrmYuQtpHGOWe6+dcwXK5cpfLdaoldB/8wK8L1lgP8/ki26zmQEJFQTTEMAcU8B04LxeGVTomBgt32pBjwLcJyk/1SoWlhW5YBELbCDkyIh+zBjrVCzwnrV7RbkltWtFz40pQ1D3KUV9aWRA1yv3D/WA0HNlBFKWuj0jOUs0oAQwLkK5B5rRdSLYsHFv1NYG55AumS7SmWeSSb9iYDz4KoUAl5K7j+eBrsG6QNZrtstVpBzv9HTtq9bbD4cH2M7/wD/7C009/zd9XkKIE9Lxebw3PIL9kXcAzWnzm0O8UZzlaxy58pphxMFxVr0/DuqDtQtseiJxnDrzRDJzq/Dtsd/GeTnvzm+3q6ntarXBQFuOPeF738+pHskJyWPCCHTjW5ENpcvbtrfbxv8gyxfBWMWoPANuxQse5+Y2dTvDsznBoSWg3W7CKMkhza72d5EEw+iT8Qx8lKLNo7Pv7/6QoZs/Rt/1SBqcWVRlUqe4wfM/3h6GOitI/c69i1Wviw3p1iS49k+BUWm3CqQWnngmN10hcQr/Ol3se5cX6g3k2/+Y8n/8GBOFXK02dD+WYbB/qoHcfyjH8zyP50JXeVNh86u/61GU+vGtYStx2n4/ae3x0YmFtWi+9/AVLOyE1Aakj0Op3Vc5D3rrqvDrdHpaob22xTOo6ATtgOaFvXZ5/+L/Ps6u/xVdpgK+o66Enf9Wu7s53/hHH8m9hPpCUDwIK5GuWTQx6khmcnttV0gakHCIbplD2FuGnoD69snIuGFyaSDxh8NEbpQ4lQJ1Wx3QE9k5xxUAY0iVaOQE6L0CzQmye0OyZ0CwC+zREGHY7HdAfyDUID7Iin2B6jhEq+40o6oXN9kUUhSCg6DTwGrbnR2cg6QC4eZwX1TJLy6sky4dJUoy2m/RqsUiWm3V6jEwLkT86xkzjhDoKNfsX1K1DGxVoaVxWxRg0a3zAMI6CV+l4KdLu0zvRGcA7Go32jl588YXFt37Lt92884V3DPvdwdB13avZcqXVISeY2X68WT9B2TjI8tPVah132/2LD3zwA73Xn5zt7e6M7saTu+lsPj0oiqoNr2t1DajZURhXRoyj0KaCXUfITq22UTAraKa15loFo12jJehc8UaEuMU3rlZdKPjTJTTv00AsoOIWlD4jn0OGk1bVyEcvQXfK8Cx09BombXPY2zna3dubNYLgdrtd78bbpJ8WxaVV5SY0K+9p4vAMgS1hr77dmHJ09FsdMvWW3p7z/VDw0HPDs35nwHirTigjD3XUWhS1BoPR4XB4fPVvfv7v/NBifvEd7c4A1mn+4ydnlxuU2gn10haZc/UlNDjmIfQ07dUqmBEPb+g3Heys+YkI2qg93FInFBC8d45F0imLcr8/eOGnHOvVf29//5G1M9wHuWnjSAKqW39NXkWfAZm/XpZl4HvuMcbChy1r9ShJ776tEe5+JsuTG7MyxrGPsBCAh9ff0h/0/NHo2FouZtbV1RugQukS30rj8XOuM/oRzc3AL/BRodUopecPb4py2y7zBdbOA2pWDJGE9zT/q5UTmoeWp6yppnMvhF37mrVS9SHsqWsQOPjGroNMmV2LJi29YPzFiENjeGiJoeaEhbhhJ4SlyqpXkAol6/Q+uSze8mnX6Fzv1n52s9UcjFD7tDURqrllWQGUA2sqrfR/jezlFlJazf8Goi1CesOzljk9ZzjUnA51r0Lj8tBhx3UdhbhlQei4NCF51yD53d19BHfLRBrUPTXmWY3GZW2E4aPflWVXf5EKaJLgK+Z6UD+/Ktfu7m+SEPmPZGkyMI2Kk5dDfyEw9xrv2gC35DuyRRvY+K2yO+II7mWhyspXDH0RXOpUf9HBlfKR9pRaF2jWu7pXOXI7hsZD0AjD6v3vf7/1wa/6Knu93VZnZ2cK62jfB6uvhDJanQ4s54HOskphNefzta2APyDDKkmMb5L8zeom5W/KoSr39wxvc1/DC93X38VEqpMYBFl+X0d53133Ge5VRxO6TnGYq8PjY/vpR4+s3f1d5KFljadT+3Of/ax1efmkynPDkG+27+TkkfXhD3/Y3t8/rH7sH/9DwFZm9/tNq9drMAzMelv74uLMmk7HJggor/AutBexzHfRWnUkv/v+4Of7ez0X7dVeBr6Ibr7rWQ1n6rSq/0N/2NAxsrBm7Ha3b+3v71f7+8d2u921Xnrp89XLL78KzdfaV09dH+h0X66ho9r1QLf6u/66sI2WuR0fHts5ZvF8OaUc6kTS0ejAlHN58env8X2v3+ke/oLrHnzipZde8tS36svU0O2tOqttjlkTbmA+f2uamnLlPzbtEW3u247xgfKsdCiuQtIMeqdj1/3Zv7Az0L6q0hx0sFwsrOlkwvP3/UFM/LDfH6Rl8Zkf6rSb1lo7Cxfri6La/StUu6YT5Qbh9LcHgXfSbDQx+zfWarmm7NaPlWXnkzKwTH3f5Lf7vsNgUlvi7cu/E/0oxaYf9YhE9Z+37usf1Jz7TO6fCVvUXyXYdOSYaZsrtI2WMmuqU+MvV6aGEeGo+tLfNwu6/ygftaj+bljq/vsvTfvw/eGvLn3XB7qDER6sAVO5+2Sqv+qGKWziaTdbTWsA7T1Xrg6tbFGEwY01m+l0+cLabhZGkKtMZdMf7FkH+4fW5dVlvavTrB9Xfyt32me6PX2cJi9/RcUm+VVD2u32b9xFnf6v6ZBdOhYpXF5BKJ3UDYJgsNg5iDTHNN4cWpai6zg3DCKgUjFkbN0iFJa8xzNXavdSHch/R3RsiuYXWgJRlnsw8JQ+AqHne6ShHI9yohSBfRwGkfX0M89evO+97w9PHz19GATRqsiSW2zlHRD3IGw2bnvd/prPgRcEQbxOLpI4tZM0PUoY+UmeX9GzHcoEZZpdhSoLiGyDMstLcIl8wEeMJfU/dXQi6qBjwlagwlveHSIlBkhqEF2+pn2HjvOUZ5XeJagLqeAc8U6c5+k1ZnWX4TnabuNJsolnWZ7tt1rN5nqbXGZposlPEJxdUI+LxWLSuL67PVgs14uPfuRjY5hxiLXYe8973nfztV/7dZuDvYOjQX/goQwusAbd1WqpI7Y21PMauvWgr3ztCjilQEy0x2raVqHDixmZCmFrQyJH4W91Mriez0u7HIPWZdH0aNc17Y/5rsMQNLOn9d9eUeRHe3ujzenpo+udnV6/rBYfHAz3Xlkvp8vpdHaAdaMdpZQjl7mjtdegWYW/NbE56nIqd+LY7giE22022tcH+wfxC+968dB28/3R7v6rCDWtvT+cTeeM1/TG9YdYZr2zzdL69Nn5+XqxWh1u1nGIhaP+gVwWFhw8Y9vwjMIglHuUOavsbOpozT2/2VUh3gR6yhJxrNKmf7S1pREetlujcb8brZDZJ5vNp/7obHKFEDhDmQcXK1DAcnXje8GH/9OqTJ9RHmkW3x4fP33e60Ufjho+wmXRydLFByy78Xm4RPMCQIWI8jr/xPX6PzK+e+0bXP/0/1FV3heysrg2q6Fsq492wzrVCQGF1pXDM/al7Dk/2H2cZXcfNT5gEGZ9AICAgfy6Ck+qFRpyCdRImLwQVgp7inDWvQEToFmvYVZpKEyMh33V7owsxa0uKFKCzSB5CWpN2/C78Z0bNPvgl9Ycq0gmECKErZUg9Tpts3tTVoBWssgjd+/TluujRtz0hOrPX4OqDTpnKBmftqIqkC/v16hfm39WFuOB55E1n00ANJeWFLPWGWgFzWDQtp5//t3WM0+/0/J8x5ysU2LEaQPWYjm2pBzzwkXIK8hUjc4f6k8VemW5foJM+jnTmK+Ay+iUL/fV6Xz/0PH8/wTtLZ+ilp6VEEcDFkLBJVbGmMzprRTctU5gVPlHfQYSabPCruQPDrE4Q9KapUK86yoP5eUiIEMYOi1L+UhL0iocqOwwmzQN0so8rOKTk6ed59/xbDgc7RSHhwcJKCi4Hd/48/Gd1hFpN1zoITxX8TaWz/r6+jZ69dXXyjHP1+vEW283AYMeDnLks6QcMxkme4/LLI9Tp4sbta2RNmgzR6Xt5HzXIbyKTbKljTGcGMMrO9yHjF1zUqlWeMhG9cgz4GHa6bQAgG4QtkJ32BskUdCs5utVOJ+Pq+V8hS6J3Up0U7R/2l8UTtDu9Lzv/I7vTD/xiX9d+L4bPvXMif3ed78z2T/atdeLWfjpT/988dM//a+S6fQKqFYERWYiD2rHJHXMEbgaTUKZ5qQe4VHq6FOO2udkqiPf1T9abWJojICGxkLjSsvP8t+XVnFwcJwcnz7y3/WuF4Kjo5Ok0egvf/6T/3pweXvtvPT5l+IFqBQ68q7hB94V3YwtTHss0U1lyreu/ikPRrvR+77qfdZi/qn/gEF9OB4vtpV19Gcns3maJamf5+bAZCSF9EUVghLhKxMGgfaYOpZ1HbXYv4TwordOHRDvlbRdz2h0ZQKPic/0Lnznhlhghet4ycmJ+w3dtv3tflCaXXY6Qqsow0/54Tv+XpmnWrmjU+HlryevykOvBvu7h2PX+eyfwxIA4cn9cWHF2/4fhESSmm/yDPUhV/qi0mG+AjCaFzB1lD0iWnB7T2NDp6DQ8yy9+0Cez36j+s1cBu3yMf5tgRthtRrF6ndoYu6hL63TvVwKVID/KYxrGEZmV6aeSbgr9giKHkEn/7LS135zgX7lIctT9w/lGF0vUaNyzPe6XPObfNSmLrrXVdex/jyk1XdNjJLSvF+/K7cMrSFb6kbe0II0WiUKApcG476uA5K337W0JFbMqVU3l5cXOliZR54VBKFRTFv6jtpShuogxF3XQ21Kk5d+F+3S0sZf9evLjrT7O9/3Bx23fCeDCUSm2AsK16kIeULFYsxciBpKZfug44wPiMJEdVPYUFQkHycfAdyale2DVj0toxOK5pElpILAFkKy1rDChF+1tleHpo4dq7mx7PY+76JGvWugkrp6H8ScYgbe7uzstOnYnajRnnXbrcXJ8fHo8Pio2WsPbsZ34/xuOtnfbDbl9c31TRInct5RjgNqNmuGQUBlF2lwRx1kg1En6FtWN8ILcICQYgJb3cEKisi3w2fK86XtZCOQX8NxOjcIbO0A2ocLFYr1hkEhbh3BaMs8z6fQSc5boczbRrOZtNrN/ShoOP1+73qL0M6SUuXEjKU7MGEXU3bwymuvTE9OT1a0a/e1l1+LPvlzn7oZDIZwf7nveWFR5vkNJrgONBgl6XYBX89oG/Wz2/ylPXJKWjpQAvCp49QCnUiuVTxbEPeY710EzADBN6VtWk0h+ockv9EYMW0HQXqRf7s32m9GUTC6urpafOGlX1yPx7dDaNvarld3aZZJSe3TfxgfOurLLCWEL+TTphzH7UHIHkpgEnj+Joyau+PxNGi3n/nvRqNn/0VeNC6X63h9N57dFlneystymBf2HBosGKw71LdFnW4ZlvJn7dEWtIN2WGoS0qDqdWnnE7ss+oj1HoN1DC9qofAefeEzXGiPazuVs4cAS13HvY1jbxaFDStLp09r0weKCGGwPKjsvR/NUnPS/p7iTzHyb8hfk+m76/UCYHj2TVqupvMTl/MJqrj3D/I0gzfN8lX6HY1C/1BFeIY+sEygtB36Q30Dz1Qj+g/LTQeCmCWP6h8UjHPjQt4qV1xtCZ8aoRrkqHn5BzQLSxo0i5ATEpaAk45SiFQXlG32pyGMtXNQJ6kL8yiOdqe7a0WNhpXmOmjXRzhKdxTaCmYOA1bYV+EYqkLetf/7LZ+2ELZQ8wPi1koWyjHoXKFZ5XKSniRLGdBGAQjtyv/dpG4P90orP7XSwl60hwJByhujzXRkqjlkIV2jWPSOY603U2s6uUM5ZqDrNUJ4qTdNPRgAmDdahKRh+taKEz2T0K/97tgX5fa/NpX7Vb5o6pfvQmD/oAKk6ShONOJKE3NQo0tHanp6XjNZiYDNUdXZAsLRc4qoZ2/gKQRh3q5RULYACMJ9va40MHyuSSlNWpGXEJrWPykMqAkehRDRDrZuF5TtomQX8hNbTtULozD3PXfRx77t9Tqt09OTzclTx9teu9dutpthq9Gau65TXlxddF/+wivVa6+9vri8vPKXy1UnK+B47CYEqISdylFcYzn7KIfcK1t1oiBbdeJ3Z8nvVFYxtssNiIH2ZJpIQhggKCsfdBlIIMFi3oJXfcdzOraCEJXVOi+LFk2MEBbKJxvu7nUP9ved46PjeavVdgbDne7dzU32Ez/5U8vFchalcUI5xRoagNrsjusH/sc++rHFV3/1x0uERu9DH3qu/NH/9v+9yJLYf/nlz/Dc2Vp5vJnMblrr9SpC4C8BnnV7dAyZwgEgEahbFwDISHNWtolrbsvG1kSl0CH11coKayHPr2O5CoxFP7nU2Qb1uu3Dw+Pt7t7BJsRemEzm0Qx4nWyTfLVa94SAkDq03UTd17v0G+XY2pBjZsf47vGb3Q1DLXkOEMgacFnX9ZwizeIF0Bb+sLR0D/ramkBC2BmrB2WkgIlWV1iN0ThHaIvvaI/KMcHFmtSfskp4M5eE04RxzTPmaC6H/nFy2kV/OfQFfel4G5c+8vzJN2Pg7PtB72erQlMewRhLUYdowKu5Vpt0KAcaaTNW1ey2O3aRf+aPaGVIlmRW2Hj6Px+Pr1ZYOlKNaju0Rzib8MKUU6K4ajAAjcUzCuyl1YdSYoqG61JOJH+I6hxvNp/7XZ4bAIo8SxEPJSwlkKBnLZD0T64JI6wlNHnVBTPxnXIt34/4cG/rZHXPaqKM/ECCXyefB8CeyJyoPkfhlFS51e7UqhyEG8c6vHdFv2zIW9SWINQ2CglCCUZNOJp5GL5LMFIsgtPgbUduibpOdVrdZyD9EIXIcAcHpQlCF/1u9Chv1a6Th7RaAaI26F5tfSjH5yPUrGfqfs2F1XXijry4r+eZzHu66mfCHDIk5be6+fE8u/028/BX8apr92W4+jv/zg9b1myqLkSIMgAzkGS2RWjJZAQxZCm/Y2pnER3t0XEwaAFTmlUNmgRiAILPK6fBB3PZjasqCBk82k7Md1cbGBhwFZaSq7QiPu9qC/swBqxrCV1kY9JWnks5TrSNE88qne1isSxvbiZNTYh95ud/cfP47LGbbuIIkza/vr6Mt+s4TOI4WCxmcZptc/iyYZVa+aXtWvIYKPKcAlIpbkSpGSGgQIlJK5PehAH1YGYNOG4l5LDG63u5chrUXe1JGKihK2dp4MSYpJRjN7DaFF5hg7AGaOUNHd9SlNU2WW/89WYbzpF5ZJttt9sG77jvesc7tx6DkfQoRq1Kc7fUxyuyNPrn//wnsh/9uz+SYuKGaV74P/vJT21/5mc+VdzdbRp3N2v7bppt4lTnawYN6JXbVT+uXVNlQOEJzcgre5e2NoGbTeqv1XdGaKufzHZtBAvtrVLal/BdyzI1y0zaqqjKqjG5u7HOHz/ejsd3DmZ2A4GVZ2gORm1Qp1dfWhl1Rlhpn4YEFYPPxAf3tGkldl3fK3I72m7jdJOkKQo0wvLxqsJFKDpy05NWhBON5c4w4Q9oDxaIllZq4by+a3WSUaTqUuqIdK77UoHEHvoyhTfpSyAeiilytSTRsWLQJaxsN6IA8jgoYWv4iSB86ifKvPX59bp6FezQQUDowOW6HOWrFYyWDkMu7NVyPiiqp35/v//rfjsN0NbzoYtCEu1IS31zylGdzCJv6iSPlWbR4DukM3WhPQYCqgwsEu09yLUBCIutucFQ62lJm1ZIya0gQWyEkT4SVnI7COdAJQkv/pBO6TX5qMW3CkjV4F4uEVQ1QlM0zYs6zod2D+rMy26nZWKexEkOgl0iTGMT8rTZ7JBP7VJBG5C/8KFAma4HA1/CVH+FziUZ9LwWtvV3/aa0sgpSq0We/f6Qshugfo/8fT5YBia7Oi3ygE8tbM17/F5v3bi/N0L8/l7K4qGcuiKmbfWle33XR99R1W7vW/jyq37VNf0SX/3+t/4heh7uGO+gk0FS0Rx0wHenidmK+V0xSOVqEGOVt1WRwWnlCGbUFvUJkqEHibvIhgmMurGceFRVHRi1pwlJCXSdnZjxtlwPTcxLTOFyjgULIuph5vsNTKSx7coHK9MdfGJXd0gRxUvWksC1H7jTQb/f2xn2u4eHB+MPfuD98TvfeTzKssr7xCf+ze3nPv8F+/zsye719U1S5sU4L60Wg2lA/eYMFGwtE4IThePc0cHyLVKOy4CzbhHICPFqSDrQqSa5qj52s5Yx0raEwSZT13dJd8sAcBkQIwZNkuf5OE7zdp4mfZDWLM2zFQJIdItcz7vb6Y+Kdre9u9PfKVBVd+k2jTbb1c7l1fVqvV7OoJ9OM9EmozHCB6FrzmR0i8q9Pdzfd+fL9SiOkxgJPIH5257n9dvtzjQI/fWgvzOczCbhbLq4TfOkbEbRLkqiyJIV/ZVGDPwdBBNIcAMCzwa0q8XwGNMWnfpDOXyznTvogd5xhhB8i0CYOp7baUftrheEM6qyjjfxMMvyIC+rO63Zg167CN0MHTWWbEDIDLhfgmZBlt4AJdTgM7byEkyqVRJmoN0yOH2GOjRG0FXWlD7VNvouo10nEG2RljzTvEilYFbyt+/CK4pNQp0Vl6bUBN+CAU5fFgosVvOMlvQYdxuy0nbvXC8IXMvfiZqNTRg2ZtCsM1usukDbKXXeFmU5RMyivEr4ADaoTDCo1JSjE5Oqqq9yZMnYbrXjeVbUbfeeLJc3QZrHo9JsjtS5mWYOBLpht5fOTJYhvC+rcwLIQZmKZ1xpf9qDrrfdIco/9fz2eRp/4S9qm7cirmjdco5tgD5C4KLTyFwTdhJX9USbVodIIGvsCVU3LA9hreX4ammrMbD8MADdLpC98v9CVgSdUHQUKSKtB6oeG9eDXCP1MloJ3ZKyLXN2o96lD8j/33Y9qF4yaEqEu9As36SHKOHBlSIBW6f1rd3dPavba1va+IOqBuXfmfYBHiyFqUnk8tBiYVOOrIu6fVoCaVwpavt9ObWrCAWBopJ1UQvr2h1Su13qOtaCXkpAykSridNxsv2CxtGv2iXqfkmvzujrn0f5YRJiqVvmNHP+mdPOpeWQmXI6mXtAiD6pUA5ji7e4YCVRk26U+nXpEx4q3ryJ86NlTwxn7X5GK9D14k1S6l19G/A/s5zQ0RoGCiSJgRqCY6oIfaVVb4WdZ2mp2eTNeuvMplNrtV4hFSz77Ozavru5Li/PnlRaKqeBSM1VX/K/P50dlK3yaKC5F0tQC9IaTtUo0SOeITru20NluJe+0cYh7Q9xHT/0K8zSshFGdqPVsBrtVhkJUbjas0NqnTIuZI80yfOsXNdb1J3Ly3P71ZdeLt9445Xq6uraUVAfwI2cDWo0bwpJGVrxXcsIvfL6dlJhxnIPQaGbkFWj2XI6na718Y9/Y/ld3/U99nd/1w/Y3/fd31N9/KMfrw4Pjpx3PPuM/bGPfWO5u/sUuTZ5V/GgkNVadmlOKPehqtqntmtEauIXstCXYnnRhR+tNE+dNE5ohnZ6M3RdhqgflK1WowrD0GzcZ9iSjwwR5au3dC+66YahDBUM6fVRqRLDhkeEsEnOX5OWC/LTKeoL0QKSqKf4Dv9RkGGZ+/5AQJi+JHcTXAzgavY+8S7Plc/u/q7V6ca/vtnYvni43wuWi0/+sWajGIJOK/WJYpNZNnyhveTU0zS5opw63/tySMb/TMmg78VqHJXQSjxAldUmnohtlVaU071qYd7Vm9RJkk31UjPJCRpHUWudbD/9F48OD63DgwPQbpO6tkDEbTOhKEKZ5HpL35QtH+pkijQbc5QEaorftKW70WyY1RVBKESr9d+G/GZJnU5XVxfqpTBSpAaQeJ5rSSnPtO6ZzHiGMrsv875g/W4+99VXm978TZ+H6+G5/rpmwlZ1Pjg8sE5OH1knJ8fWvtrZon2+XD11UvOX90z5fEy764bV2T1852OSKqX5Te/Wv7x1PdzruSY4wx2+6POrdj3YKV+yq9V89muqMvswggOeK84sB4lktpfLh63JGYOwB3CqNsKsIZ9Cf8IB1Rk0chhi2sigdTiXvNenA/ZIe+dYgykg7hBhpOVg53A4El+hWQugSnFu23CapSVz8i07CuSjLdYDOE6bNEDr1Qm8BEIpn/BMKvUkz5NtoxFd7uz0BsOd4a7rhzeMj9nlxcXR7fi2sY3j8zRJC6vITmHzvC7XHDKgEKQzygJVW9TPwTLQVm5ni/Q8ob8pyj6j3iA9W1vv15R7VVWbAQJvRJpbx/bnCOyjMAobru+eh25QBVFwypDNyiI7xxRpo64OGGQT6gpqq/bTvOjG2+RiPp8n2/XqhIHkgDzOGDhhWeWUU60o94ridSieTvG+RmYoNOsR41+R886QmBJj2m6eRq3Ghed7nUYjOBiNBpOPf3Q4brT29zvdnc5g0L/odXvJs889e9pAGCzni7PVZgscoj0K91qVmtAb0lITMIjyQOEqxwps1zV9iYF54np+HATNS9f1ugiB/cDzx74XTUFzB4EftJE953kGunUc6CYPlHVuW56WSmr544JsNKGHFVbqUAZty1/zUaArH5pAY1S2CTVrg0YVAtbuUbYmTYVehcAPqCd9ZilolvTvCfyHVFV4A63eKOnLEp6p6EszOUkflVdhGK2feeYdx6E//h7PW3243fHfnSTTb92sF1ar/dTfzIq0m8SbPXTLHXnyvpbiyVLQ5hdtUVQ5Rnrf84zCA2B1Wdat48DTjtWriuqSpFtTf4AHbaLt4hkF8qrWpi9tWQQKAYvFULrQA95z7EbQbF34bn7iudZHd4YDrFsJbMW9Cq0kXlsK5VpqWIFCFSgK/oXttGwPimiuFeVgtohDEj2Pop7Vbu9AGT0rrOFQKz1da7GkWOlat0W+G1D2LYKaWliRKcOcsG6F5GGbYFbGv2xOvqNE8qUPTTlGgYFo5ZIxCBaELVT9sOSv3rZOrUxaCVVNkkbWbC5gtbC6Hd969tljq9HYBW0vTF2yzKONRV1nytEkqaaTlHddzsPkpdwymsxUOVvuEYTaai+qUK786g9WgVHk1F+oW+8i3O08v/srPPhV2yn5JRfaUXTyW+gohGJG64sMnBcAfGWzyIyma+X/ZWjJTyh0bVcS6rCBpqAxEUU9vsPAgovy5YFcOvSCImFq6ho+005Du4DS2r6uZX6axHFCF3sujIKkGTUr0BvlkLrIE/UnZYUMUvJUKNdSSsLHRE/brWaxu7sbdrtdJ9HBgouFvU03Iei7vLq+SMsir3tfa7AxEcgx4H3RUf5rLi+szSo3AR4L7ok7BLEoR/53TdQVCWMQVe+TVqsEvcQLfbvdboWdVqtot9tpEAYAHddngAD4sWwzTcBWDrgciApjaokXABJhQV6KPiWfsDECKAcBZsrRUjFQGEBWJEYIQVMBRitksMK5Ci/LSEZjlNiXRVXI96q0jCwvcYOBNRq6UasVVlE0SHr9rpulabC7d5ijHPK78ViHAqsvE4YVsEU7QLXopeTeRegobK0ZIWq7F+i09LCRRVFQ8DfsQePhaD9BOVEtJyQFNpOdUmGPVqvvkSAmoFWATJGZpQlQHlcRTb8vR82iHDoe8qS0O+CBOkB2OGWL5hKA8rFDBFgShlH428QEwiK9eAASI13K+75U/0B1rfbQG/LPl4VLv4Ttpr1Hcx4pmoHiXLjezo9u1vllkWdhoSORZXeLFEgulaORLv7ic1+OHKqGDyiH/lApdhVSH75U8IyHFVjQt2q3Qg1UdXuw9ak9PGNDY2XvMAYEBqC57RbtRg9M8fofaTRa2lRkNpxgNWqS1sIiM24EuQ4M+FeXCMGbASGBqGzFwhJiKlZVgYOlZuXT5q+W0umzlXBM66BVSawVGgnMiahX/I4i4yNWVz7cy7Vh/snFIBQvushyUAk10oUW9b2hN2l5XqPeh7SqF/ckkdgYjXat7WZl3d6NKSM0VsRyOaedOvVGR5lBfpMvl2mI2E95mRs+KodH5P3Wvb5LuWh9ttLpXpeeq06qg6763g/2/k95dvsn6t++/NdDbb5UlxM1nv0uqPuG7RSUVTyCRba2wpNaVp/Btw/HKnj+hN+FsFuQ6wmEKRibjyS8oRNIGGQC2oC50W4gLbu/V9nuAEa/gCE2pVM9grldwC/vpgq1dtpoNNfD3f2LTqe9E0XRHub/TRJnMwbXMfk1kGVPKE+D9xFMoknMJ66j8xzL4yhqTB89dXr7+PHj/Sdnb/Tn89n5G49f26ZxqjChDnbtE/hYkz/aaq+NMqBqIUwfZGZfwxBYEdoWrYlRBTySfa1wnrK1tQ181UHuHyGoJrxzFwb+AeOyh5w+p94J9T1lOMI+CoCk2MvWSVEWyyJPr/IkHyEJtIlFm0EW/D2hGVJ8TzQMuRT8ScIMdFt1GW4H1FGhWfm4ByTpkO85nCinn4IYSVM+gbbaU3yC2F4kaQwit0d5Ug5b7e5lp++vGg37pNmCin77SbfXdrIsP41JOL6dgFiLHsP7gDIV0B9LwMUC8joIG8rx5YM5DUK/DKLGkyiMmoP+zvHuaHcGErzeGY52O63esBk1Lsl9HYatE9C/t42TJ+SHhFbIVGuLtXBBVfvwxB5DUnMXE+oIkjfLQWmrVnUYGhekNdvyoZ2CWc2gl6wA0LY9QClc0B9AMfhLTiQ7B53niotCX5ZrLJQLBucOaXRohpabzhwsBkz8JgKQth++zrN+HK+O7sYXVrP5/N+aTSePEmB3mZe3sO4+NAXdV1iGOZYWPIIExmKDZ7SE0dY2/RX3VwhD+c536Y9rhOM8CMNj+KMBloDnsUypEzTIUIBqX4f2HdJnxtKijH3a04OHQPKeQiycwCJfE0W1kNUyuCTZWJPJFYJU0j1EoGkNOYrGLMSR/0yhWRH7BnHLPSIkLF0PKxQJ768sbfOWf1yIerNZWp7bQVltrdXqzkpBEGI9g7B1TJgO9DH+Za0ayaCuELZCcQr5Sgl88TZ2+dIfQrPKnSdsozppERJVMO/SSwZxax22liUWlu+W1qOnnud5ZJ1fvGKdnT02yxK1Pn69gSVQHkLr0o0qR6hZKFv+7dpPXZdjtoPQZpNW38BfZou7rA2DxRK+y6Uk37rQubiROvBPejjPJ0LaP613v9zXl1poV2H0zDfA5HQaCFWoj15DY1OuAiQatCcHnWfkJ+rOYCGzDI6nUB6mZsxrYkcqUS7tFtDUU6xSuFpLnSqdgM0Y0fFhWIuWhznplY2okb/3ve92O52epwUXfuiVaH5PLgQYFDuMdzTzIM6gXA0sivbStCiiVlQ8+8xz7rtfeKezWC6Kl15+qdoqKJNQBFBb0hThoRlQFUy9pIp9BIBZM06djHVAlgqWJCqAZlUQuJjxyi/mgAPe82h/5SGjHJB17ge+/IhcPgjOzfnd9nzHT9KkzJK42Gxit6xKOfSFCgUnQP36ZywTyhO6NjhM9+pbIU5BCdUTGqo2Ji2JFddDb+lectvyAK+mf9Ishat1cplbbOKi0u7J3T3PHg6qnJ6jqywviatquVrlk9msDl1qXAw6iMBXX1GOI1pogNCsED5oF1HYdvb29ry9vaPyuXc8V7zwwgeTnZ2Bg6KqFNY2COgk3kD45Zm8UAVSQNLEWEQI2LpNgrPiG5WjtlMuX81p7xRbtx1ekjUnCGnWMAtCaaRSP82JKMiUWq+2KzX8ZuCZULCJmSu3mfqG6pSeyc+sBwMSJDGNap31h8/8j4E/+h8vL8+a1LcE4ZF3rkMQahqr92XB6ZLlKJRPH/BY/EF7NPFse7br5oEbVJ3uiKzPvifLFicIIZSHr9VEGhrUUX79e34z/allQWqBaKx9TjAN4D1s+Cj27fMpSFj+Zn1QrnAKZh4IFGtKBKM6pu2mavpWX8pa/EC2pK/RN4WBorWOWehXedVb2RMrThBkJFGoWOMLN/+oZT1M63xMEcqXqyY4V11ujXT1TOP8oQ5iXT3TvT5KC2uSVr/pTtvRNdx2R2Ak/mmb+nI+t2JQv9pX567/1+WarMx9/aS+f7hUB131s05nx2q1mhjjWAxqgikb6jMeZWWoN+pW8qYbjIpiKTfJl/0Sg37Jrt7g6/5Th/EN44NmNZjyJ7YrZOQpAM8UuoJMdLSVNShtc9TVxhH6s4WaQcK8zHMF21+RFlRd7lhWE8Tk3iAzZ9yf0JUNxiKINGZwp6AlL8OsO3vqmWfbL777xaMf+IFvGjejnVs08n68WQ9guPNMe1sVAlYIqKoeM8JlQoM63SXD6LLf6Q6fOjndfcc7nr5ebFbz64vz47vJJIJ5n4ghGcugWZmrIDyzltc7xHSbOJV7R9sO4G9t5gFlCjZUWBcwU5WDuFNMWR1o4CxLWwcaOCPM7KEfBlfNKFqGYfME1B0itZ9EjcjSeVM8p9rbc5BEF/v3gIzGjN0xNDmkDh1kwTm/yW0AKpPHzYRMjWibwojO4blr6ig0N0Q0XyHxV9D1GPQYwL9YF2b0nCIQtmAtHYnWt0v7gPLusEwmMPDRZpu307R55nlhnqTWo/XKRolkZ4vFqpEk6+PJeDYv6RPK2KX8HfpHW8/XfE5geEGdJ51W3z06Ojw9ODjZvvMdz1986MMfi376X/23f/YXP/tT3/Taaz/7kfe971t+Hp7ogr/OQNlFvE0ebTYbLdM7g3paP60t5DO0tkHNDJ0B5em4tA3tPgXVS4PTdjSdZY4Q26CFL+mjAey0R/tuQPBauSOLTssUdZgD2dHvyCPk1DkiSqfQH4LopigwzU/sQ9A+AuACvog91z0lnYMye5KsV9FqszoFBKzQMVdlUQ6hq1az3JDnHJ6URadTgOTPpzpYAehD6k05ruEZ2jsJAm+8s9N/5NiXf6TRsI7C0AExZ1+TZ81PWXbwOv0Kb7rH1GVF+64QfpJWI6t0rqHH0vfCYx+I7ofRa6SBvddfK4G7WU8RuHBfFRjEXICGhb6FOgsdjID+MoibStaI+yHIlAwwbbqR8Raaww7kE9fmlhxkvQJxx8bVEpGPVqasqaL0o/zYWjWp9dMyMDWEFQIWO8Eg+y8qB0QrJF77muUa0+YdIV+hZPmPNXcrNC73zP0WeCFu6iRkvKZt+jSbO3ITIrCn1LPedCOxKqSv8oXeta5cSFntVlm171xtF8KWG0coGo7h3V5/x4pC2xqOjqx4oxUyajcmW0vLDNsm38J4G+Vnd4M8v/sv+VJrhy/j9SUT2v3+177fdvz3Qmnf+BPpBoxd2TzwtC+bR5SCqYU8HAl2RX+CZHYKjyuMpXpACJy09LxdaKkCQ6apNdnUm3dtbVqBS6w0sKyN/Lj0gFt4XtDwwR7PPvOO7f7eqTOfzaLlclleXl0mIAW/yosARuC9MkdmyZbSMoWYKsECVUMLoQ8O97H+C/f1114Nx5NJdnt9rTMUNXknWEc5mAZaFw5oo9qxQUO2qzXmGipaXofwwHasctqTUk5BOS7luDHoihZ4jSgItWojaYShFwWNEIWeh40obTQboX5jQFOOU6IwGghPu0DZ5Lm8DToz0WiCVMSk3rLj9F3nqFEOhjhaDCsZEmuNL+1y3dgHxmM6B45r54HvZr4Pp8LNCJKYaqtjdCwZ2WqtdKXTBST889VynSKU/DwLAj9oJpt1nM+mk2i13Trr1TqeLeZQUmuH6R/bSehDIUr5WjMpUfojHI5G3snJ0/EzzzxXDUcHCoJRffrTP/HNmggNw4Z3cf4Lv35v/93/+OLiKiA/H+yarJabIsuzyLCMrWiONMdSOdKctsoRkpW9S19WWsCsxWYoehP5kbc08aG/ooW2v1sRFZTzUvMpgcQvpGEUawuu+kdWnfhAryiuuZCtWZ/uu44XgGdT3/VyBHWolZI6PxgBUBV5CXCgRyytlUZaSILpCDJQBHJHgMDjKX2pFSIm5IKaErt0Beb+M5vtK/9HmXkGRMp9jWZYb26+xnFOfpL6wKtWHARt+i9yCwV+1vF7VCfwwhDrJG+2epPl4hf+q7xYf61WamhjqRCpfM86NFeHJwjPkjFCiubrMrpaAIRqq8p6DktB0/t7QYAH5OogsOSvRtDynGwQliB3dQPPSEg6Kq+3JXDFRCZljZL1XfmZfNWDJq2+qhwuGU78Xt/fvysW4n0JbNXJIF3zVGxfWVrbLksC80TFG5qp/ia9KVOJH8pRPfRN9Xioky69ozL1G2Yq+OLRo2etwY7WmTet2VwBpuo8IqzgdruHHa94JiiC0mrl2fUP8ahO8GW87qn29l+NxvE3QYYX6Awo75xhOSMcQDlVvsGEvqIbBjzSekdtdV4wTkBSoGbbzJiDgGz5arV+Wwhbh80ewGhTZLWO59qDyD2Y5hKrNXHs7BjDSZQ/Q/7Cx+ERnQw6r67plh0ExOjm5u6azwJ0cIS2jKpCYVz1isKgytdsXzC+Owyq/XanM9kZDMePH7++//rj17qz6fQyA2NSHuhVm9Csc4Qjgz48Ql4uK8vToQwgIAdLQD5t7agT0ooDu9qeoxjgO6ElBBroj8HXAU3vM+rGzYYOT2geuIHbcTzvouEFiEbQU+ih9Zvn2p0IojvcrDcLZPZtlhVanaElR5SjdZT2Mc3wIfKZMIzrOie2p3MXLQV06jGsdzH57pqtcAaa32+2onaj0Tzne44QAvVbJS+dO66nnZ2HML9W9dzSxlGRJQPyukq26XqbbI9Xy7k3my3OJ5OJN13Mj7Mk3o4nY55v+wgK0LzWDNsz9RViD4jkXPi+LyV6oi0wYbN1jt5o5ml+mCTp4r3v/sa//fjxZ77u6Pir/nGv89TfuLi8Xt3d3Z5cnF84k+n8jAEjoXxMXUDTQplaPaSDFgza1nZ70KrWHWJt1MsLT7RogWF7wRhs8TnAmpk6rnOHlbDn+0HPdXzRJUE8HyOFFCzgDL4MoN8Rea0oB8vErL8fUvYtmGPB9yPoHKH4zsOoWUVhQ37pFAF6kadlh3dMwDCn0hxFpa3nIOnqknqiTIxfnapAYxPPxTvy/cbScv0bq3B3yopsveF/P5+99M1xGtxAl9ZqNUE4vPDHy2r5TWVx/u/a1e03W9bq24sifdZyOp+wS3fquf5eGIXt1fJzvz2Or7+32dQil9LabhUMSevu+7/o+jt/K/QP/59+sPcpMNBNkt09V5YZirtGs2+tnBByLECRdWhWodkacYOajc/XRfCvGU7yHumZXFdatCP/ue4R5ug+4wN+QM2kfQgBW5cDdwhx8+4DwtZabLNOWxiNfJS29jUjRo1Pu+I5dUK3wjYmndkSz7vyDAq5Fzn3QvYMsQLUz/giL70rt029EkRlqY6aItOadCmHGmHzmmmfSJdY283GamDIa2JTa899r4WVIuW3tLbJBmEtLxsyg7YKcRf5/BfI8zMmgy/jZfTPl+IaDL7mT8LnoA0BDVqqE5fsTYHORt4pQE8gDQU36xl0ML5hfZFPUWmNPufdnLTSZhLkPs80FyVLWAhKk5tyw0JZpa3XuWqtc9Hrjdzd3T3n0aNnitPTR9Vrr525b7zxuoI+FXFqwq7ScxQjPyxsAH8IiRXtdqfs9fpuu92ysywpFosJptjc1UQHnaU6UlehnRYFBoBRs+VaQEn5AALIl6+2bRZ9UDfVWS5Ir3A8l3QMN9crut1uubu7q3f1EoJNpiAWBC3oNDpFu9uxo4bnLlfb8qUvfL548vgNtyxFO0MLgQ3eldJxsSk9y5e4FlmpB0Lf2ekPAIdu0WgEoPnQjbD7MDO0sNyUo5l2+fqxp+04TtzlclVut1nBPxfUDMrWEhUbiwCbwCN/PyTfyGp1Wu7OzrDie5EkW2e1WLoI2mK1WlKnkuwL2iOfba6WUSfEBYJbRj72A+/ulHt7++SlGvt2FAXlbDatLi8vyWdizedL3qX3salqeqq9FZ0NUq6/k71sCJpaaV6A/jcQTSwjq00sJdpU1N7DfMDqpybQpZRRYbu2KxTluz4AOaGPUyferKuiiAvb9KtoLHiV69QHyqHLwLem7Y2mi9FAjwaanKEc252Ox0Uca49Oqe3ulFPzMbUhL9O73COuaz7nFYc+6fNMfmo/TpK1W8iDAH8gBkjobwH4oPzMrYpXf+vOoK3Jb7Nte72awbeNf+IHh/+TfO7tZne72nzqz+7tjkzEOvl15XfGgP2nlj38CfEIBNH6JDNeVCfHa6zXi0/9MD+Tq6r0IAIe7oWadafvaoe54b+HdHquH+8vDVOIaxKZxHzMff3VXBJ0/NF76giowDd1FZ83L31/eOE+H5XKu5oCU7hV6m9+0woVs8hddjFMUZf7cCkfeof/P5Sp56ZcfhES11Xf61H9rulq0u7vn5hJTbmClE99eLIslPqehNRFO0fli0qtzfpT38iDn+DzZbsMY30prkbj5PuxXkE8niyzI35C1RVXELll2cEeTAsi08G29i5jsAP5r+F5uUYO6RvhP60WQHVXBxBTav7WtkLghKNARiC6asWA4Jm2WeeXpg8qB7Qku825brXbIMrGbr8/mIZRY0bn7cZx3F6s1lda3lYV9qGYtKxMWFdMeYe8nFWc5Hfr5XInzfIBA/p2s1quN9vVAfUC9VWXCGxG8YB3fS1ru+Z3oSqtm52iYGiT1vbmLYT2Fc8ZQc4RYwV+s69gv2g43Nk/OT5eHR0fjg/293e4Fxq+RX5u1Z52s+MNd/uXoEIn8P1DD1N/upzcTO7GXRhniKKaUOk5NIOGVRPJd4VgLsIgOiSf8vDw4Ood73i2cXC0t39wsLd46qlHk+PDwyEF9U5Pjm4fPXpqu7e3d7C3M3R7vTaWiocYsw8oa4sYuYGHewq0hM4cw84LRogCETXKIr9E0ZVpkhzNF/N8Pp1cb9brZp7newgKRUAaw9o62LXLQJB/W2j/EDZ3ULeXjC6P+h/w2W5W69v5Yta7ur4Z3tzc3j15crZEYO8lcRLRT1e8L2sXPsDSsrEoFOrWBHQq5yBpEK12duoItEKoGKhmHUIPzaIKRWu9tgJUbeA1rTLpMxYH1OEOQbEqsmyfNoSO7122Gh3L9vxDeCEF1Wv9dwvZOqKuM+g6RU/Am3a72+7d7B4eZyirw52dgxhlunScclgV2w9UVniWJdtxWVYKmDWAB2+R5WvqCs8wuisLPjC7hQ5Rrolnhzd+0Ghb1fi3rNe/+JuS+I1vYmgcOt7gAsmAZUjLK+soS1/9vrJcPNvrDaww7IP41iA+0F5RjkCoieP2PutG3dtmtPkButNaraYIGoEEbUMf/IRju6+gSTr8IGt2UhVYUArkVRTdwN/50SS9+U4hXX4zKFPuCIOa5XE0CBtE6gjN3vuahZo1LEHN+lun1dJTeTp515b/WOj8ATVrLvseNRsfMM3i/s1yDDp/KEcuIaU1q1NJQw+aOgFkTPAqxUKprChq0bb64ATFKhHalgir0bk0n1Z63Pu/KV95CV2rTfWqEa3jVvsox+wKpRzqYBSDQdzaxbnkt8DCrjZrzoE1Jq0Qu+fpPR1FBkXMKhXtID36P2TZtU5vv+TzZblqdfMluPo7H/vBqmpGWO6ChRvN0Jvtz/QURElsN4iQfprF30ACIZWm/G2ATu7N7rOmVSJcq4LBX4SWkwdV1aB3wowO0QwK0EHxSARvtCmCcW7uAbKOp5VlyaNnnknf/a6vivr9HrDO37z66uvlS6+81hzfTa2syDd5kqEvvQYvUo7xaYeaoGPg6HTUDGFGnRLqwmhR3dyAOkUKJLY1y7cs+UiLBCWso6LgrsJDkNy3x6FOMqUc2u64QdBs7O6O0qOjo+TR08+GvXYrQGNvb8e3OZq9uV6vABTuend/zzk6Om4s51NQ/mJ7fXsT3F1dh1c3l8lkMrsvp6Icd0O2pef5rTBslMPh7ua55572sCoavV4vBRkn5BemaRx0er0tNSlarSZ6LBDq28yXc2c6nTVvrm7z29u77WI2C7RZZrFYxZvVJkuytJFkOYg83whl+I7XzCvFS3M2YHpGiyvfsqIjalt/hILzQYpb0Lk2qtB2eqSib3XOq2U3UQ0Z9RWNteY6BGnHYNAMc72RFQXovjTlwCtNrVdA02tS2tAYQS33VaLvQG652aCxts0q7gnfxF/wg8rB/MlQNrGjmDSWHQLYdeBhFlJ/IfS8KtaYEbLsdXZc2Wy1Ntg/Pkoqoi+QBinAwUTP8z2n2jRaQbm/t98c7u1ZZ0/+xW+l044kEHTayWa7nTej5//87fgO6F3FOdIBkG54E7lDnaCBjV1Pg+DzbVnAUJhyafzatyFY3onl1NEMSNj64O8r8lh1oO1qj97VsWu+Z7nhwrPnB5vNF36vQKKEkFlLbSb/Kmtvf8d6+qlTI1Ruri+ti6szkGFuNVvv+pNJssGK1zFtVQOaY6k4W3gSEpv4JMvN6lN/hozMuwZvkp/apt/qhV4aW/It65EMCCgqYYyw1r2EtxC5UHOdVu/SS7Wxwff6XbkqzFjQc1LXaWuUr/ZIiKrM+kIi8rvuBaK1xox+slqtOpaJgl9lCFRZFPLXi2cesKepEy8ZoU+eb9bpvo66jBHGVccjUf3v6yQjjnRaEh/4Wh4pS1RUEZqXsBbCDq2Dw30rCgPr8eM3LECGVnnBrbm1XX/6G0isOYgv+fVAqbf16gzf9y4IpliHIBezqWCJcEXq+V1tebbcxgKk7aLJO37QTAeDg9VodNRotfoNz2mAoF3Qk9NRGrQpaalm5fEu3GjlssMVZ7jlMKgYHtvSctsgDGW8hOxapwsqtazT49PFC+96l3dwdNxBKCSUt+402gwiu0FnUY4vlNbRJBWy3pRD93XpaTjHoRxFjFNUPqG2dmxVIajabMagPQKDJXWSfMl4V5EKdZSXIINpexMGkvpehmGU7Y7MrkLnqdNHi9PjI3s02u22u608isJVhO2NYsFqb2x2BoO404o6B0f7/na7XN5eX5Q345vuZrOkmZnqhMDUKocidlwEG8LnmWdOo4997COrj33s49kHP/hV3dPTE6fVUHtKJ8sShMQmG426y6OTkKI0Whcb0G4cBEH7+PjQOzreX0Qtv9o/3O2enByWu0e7y36v4w8HPeR9K0bQb/zQb6HhwqJMV2mBSM+Tbp4mdhpvF2meOQxyrWSRg3LF2NcGFgnUNb8hbKs2Qs3D5FxI4JRF2dUsL+b8MsuKoEjzdlbmW4TYRv1a07iAxpb2kSu0G1ep9sAPRQf0bcqxy7Jhl4o0WCrKIL+V8IzS2KQlhWV36dLCd/zl7v5+cHTY+tCwd/6nHj175PZ71ocCz7eyeL1qhI3i6HD47NH++g/vjp4Dvfte4DXb3eFeOhwdrzvd3ejq4md/b+DZRzq1v98bYUkKeWa9xeqV3xxFTSC7K9+KeBee0Sm47qaqFH/bpq+8IAw7y/e+97nd0L/93Y6dfbgqt50ib/y87737v9KxWVaZ0XZFGVRUv5x8aGOVDSCsn+XBG5oQQ0shIOSbzbQMELkWWpPJ2Lq6uoJlA3PUViBvHDWjD+BreUcs6CipbOs4O/GmlEkTPTdiHGGxKkmtAIQ6dTEu+L+EHsPNCGJeN4JYQlGrTIVuJVyhsPS3Ro3uJWjv09YCVJOH94KZ/Op8f2k5tcCXS+dhVeaDsNUzIfsMnUtraasW+mp5rxYkAcJIo7rrXS0tVTn3dbpXFnW5UjS6h5PUhvv2GEVhlJTqxLg37VMertVoRigFdR1yRx/qUK/ddq3bmztrPL62Xnz3e6zR3hHCHRRPOc3WB+Ui+TCfL/mlHn7br0Z0+oNQg4EnU1G2iZb1Ga11XdkhVHLlHtmg+THB3T5Mj4wYjIOwsUkzbVN3A7CWJhHV55i6fgoz30LSFkQ0cbXRiHMQA6as0wIdY9p6mWN5MuXp1Og6DKKwv7OrvFbr1WZyfTvpg7B7i/nibr3dbIq83JNDGo1/o2W7XPvkjxVgTpTp2Ji/MMSMHpvbdrRLuQ36XTGetQZ3H8aiejLPLdB5uQcDrWCKCel3YD4EjX1HfyNYgz255Nqt9s2L732P+4EPvH+fgZ+0O53b1WbV2axWO0meTl1t+/YcBnUQ7Y0GN08/OiocN9y/vb0pzy/Ob4o8a7hVMQIRUI49oa47nmd3Go3oDgUQP/PMo/29vZGzXW+vHz95w331tVf2k2QV047xcrHszhbTwXSynk6ni9VyudhdLRfRdrO+BnFXIIaDRtTMW1HzptvrNPrtziiIoiUQbIbZsgNJO2VRyCWVMiz3ablDf1xDC/pSJ72UG4aXNvBISGqJ3BTluUKp7nIvu/SGj0aNlkNmjMEbyNeqinJIPywYxjplfUg59C/9zOijfdBYPCP3iFYWiS9QnpU1ZsD1yU4hDeTC2fB9Dz5RlMBrOZpJBx9UlOPeAK5bvD9kkM9ffM+7b1qN6ht63eqb4vjqHUVx9fWD/v42K5zJ3t7BRRiuv7XbSb+vso//u/livPIcv+8Ffq/Z6Nwm2zd+w8HB09Zw2LdiHaQkaIAgSZPtqNV59m9u1qs+eGwHMTCDJxVaVxPTWEUefOvkrU7zmcXss79rf2/gy2cqsesHO/+ktP2XoZcmWAUWFItd0mIPq8CznOhss/7X/5eqmP6GZiOy2u0QodzCbDerXD6L4N9tt0fWZq0j5O6shdYrJxJ6WtLW+UdGWFvlqOZNWxvTBlBHig3edGLQvsAVwvstF4ERotJ/CDbjXjAThZpUfHB5aFJRbUe3IDRr10rtilA6LbEzxhRFvxUMSm4YuSL17oPbQkrowS2DgH7TtYLYkBA1+fKNcuQ/duw6mFXYaIG0Y+h+vxEIIVuQti5H7/JN97z8ZnvIV2nNJKkR7HJtUCejfNTWuhz+mHsd9ttq7yC4ZfBIKWhxlgfyrttegAukWMoixuLCOJMChb09f+8/zLObHyfREz5fsuttF9r9/sd+J3K6C3OgOt2ZZpAYXAMeZZUdzEExDToKxrFXjDMd2NqL4yQcz1ez1QzQDGNVxqXizyoTdtXrwTFQS+kL7eZr2o5iFHuYwT4CQptt5R9XeRIYXgrDLKKo1ZzezTqPn5yvrq7vttc3t700Tv3pZD7fJqmm2QZ0eOm4/ozOUg/qmKyt7eQweE79UhBchsBuqpc1qLCQXOqkiVIdrFCkCMQFghpUZdChfOzy4/ZUb+pD2+VfdPue7xdPP/PM/P3ve094fHTadT0PpLtcL1brzna9aUym03mpuKvoGdCm3eq0Zp1uy7u5uelfXl4k17dXi+162SopizKX1IWBXfV1inyr0Zg1Ww1rtVoNrq4uiovL8/n5+ePobnLTvbm+Xs/mk/Xd7U1nPplGjx+/Pj87e5yPb67788XUms2ms+Vi4WfJppekibb3L/v9nVa722kd7R8uDw72k1aj2QujyGs2oymmqF2URd9z3Byig2YV1dDqgoTWjCyUsN2FSCGWywyxollJ7VolmVaUKIQoyBehhNBfgbZbCFwJacWmBo1DUzQsilw0llCCxtr6X6kcLakDsVZrPvL9CzWGDEitdAEimVUl0tfaiar4LrKAsIzEM1g/tt3YYhHcXN2tfX//s0kyb8/n12GaV/Nm+8V/4bpudnF+MX3f+7/9JxvN5bdm6ePvyLK9v7veroau7WLV5ct3vuvr/1+L+evfBQkwyzcMVI11HRe2BXl9/htcd/+nqWODVqsOSAmHOon3UXx+gNgZf5/nlrvyTcv3utnar3jeyY/D04pK2DNSpbTnZvTzLnUvUJDTsrj+rjACyNsFZrlvvfjie/m8z7q8fH03TbcIspZB/ev1DGEuFK5js3JQ6fAfMohC6ATdZFXqaCToog1YtiPFQj1a0zyffaRGpAwfoWbIKYFkhJxBoHomoSbBRS9JwOuJBCACUSs6zNAz6FVDRcJT6BXKm3u+GWEqnX2f1pRDvnwcCV5TjtLWyNewjEmrkupJP5Gl9iuHCFNNuGrJoVA9tTAomHJMXuoZ7qVIqJMR2nzMM36r66i0GqIq5wHlU3/hCtK61FfxxLUr1FgMZjjXdQRgkMaH3ktrvaGrqbvoJF95HRnx5Ldl2dWX1MdNtd/eq7/z1X+OTr/SdwizLwYGTd/QMARbA/TqI6CcmWMHWlKFwBNKNj5l0hq6XVte5WMY68SPNcJsjJZlAMcIwxnIyl6TF896vl25IF2ZZI5O/NDGBdCgOU8QZOXNXD+cu7Y/8jyvSZffFIWVbbbJPqY6A1yovzQniSAhZF6Pq0LlpD3bzu6Q46hZH4tAJ6aaZWDq430GT1JZuczKNgwDqi5BMAWCx4Q9lR9b6Bs0rrMgFT0vvH508nT0/IvvGn3g/e9bve99p5OLi+3g+vqmO5nc3Y5vJ/Hd5HYvSzK33W1fDwY77lNPPbVXFEm8Xq/vPv3pT3V+8Rd/YTCfT1WODloYUedI7QGVF93+YN/3vYLybrKsjBzX2UUgLgIvmOZlrhNm22lZ3pEm9h13L/B91w0CnTnpInz3GQlbx/VuW81OF8Q+GI2Gk2azu2o226Mmknodx9fTu2k5m84PZvN5dnZ2djOfL+QbGMXbeJGm+RTFtFMUVbsAjUOTBMsHGivanZYllhJGe+ASKeg7SN8DYYOUrTFKgL6sdumMAPxyQzoRGT7A5jTBxBRWoBKfoDxLhLk5vYjftL1ca9RrnkFQQXPsZdA4Cl4umTGKvFe4Wmrkacv3ms8eStRv99vXnSY62bH38zhN4yy9zfK8xcAfNqPm7OTkaGtbyw89efL5Dyw33b/ue07W7TT3251BOr79Z3+o19PBxCfWYqmTUK6Nwy5J/ceWdfCXt9vtpiytPSrkFyU843iIA3fP8wNQwmd/R6PRGkWNrjXBvN4w4KPGR/5YUaU909ayym0XvhZzwkPwmta9jzynfbVe/eQPB0EL4RWZybB2S8d/tayzc/mvVwjtDqJESDAz5yVKwHj+6J/5/t6PVdVGy2bhGVuTvNDUhDaEblq0Yt3Em8//uXqrgpbiCekKFWvZHsjXIFJNIkoAK9QJwg2Fo3Rmsu9e0NcoWX52jCoJMIN879E4fx/QuJ4bwSc0bpSA0Dj4w5TzgJJ1L9RfTypqUlRuH8XorgW7rIgQZZmh+BZWaRa310rhzXIQ0ELMgBy6uZ6A1L3yq+ukclTHh3KkqOpliK4nxC1FVVg6N1JQoK4TqQ1yh2omrVwutTWhd43QR5irnKJcfi5LnrxoXvoSXG8r0u4Nvvkv2LaoqMk42mE78usWmNJbCIsKBWVbnoLiyH4BPRnVCHKCQpaNABfIKNaYztgbOhHGU1xlUQyG0yk28dYBkWJ1Ni0TY8ejHFfl6BgpmNBmwHkIWZN3UuVVyoBspGnlp3m+YYTSBRVpGRKOFnkqxquEgDbAYBNZCT2qADzRlkGAASulwghAqFM3gUbqpB6VX1Brbitt8FHvyw5skp6ec3hmNnS0HMetRjujzelTp97uaLcJ4krL3IlhkWg2nwag/+1sdlest3FL2+tp66bRaNibeNs8PzsDNT/ZXF1dhaC5CFSlDS+UU2o9tbgJIUhORdECJVfxZrNJs9iLN9tmEm/S5XKarNZrEOYm4N1NFicF6KSVF5mtbXMgc3e2nDZXy5XcugD+Le0Wci5jPwjTvb1Rs9/vu7vDgepkrUD6EKDM0mzjBooi6zdoX+K7fuJ6dkPBrbAUtkHgFUEQNP3AswPQt4auaOOAZlEm2iCj4E6g5Cp26lGIosPetKGxAJXaR6t4Tl+abeBadKvNStA5h3909L6OpysQPppvEPIp5DbRekr4AnTuOjGfkExD7LCt5zo578jH7iTxdrNer2DJspVXeaHtpnmR+lWWNWRtbJJ0W+Qeiqz/+ma7VryZsqiKZpEnbrf3wt9ZLl75DRIKJQJSy+yoBbV1FoG/88mMDJEULTqfplkb9CIYpGq5vo/+vPlQnmf0FcINNKc1z457+P+l7fB1pa2CqCy1R5DSwmqR685qIHjsIHjmb6fJ4+/W1uoMdK2lfRplMhfrJWnVK5S1I6Fk9naRASR7hozeQCADQCysW/GmDoWQYtQkOeaME91m6fV3Gx+1EUZCpEqm9zXRyFeDTvWtzrdG3KSm/ronL5OWdph3NbZq/7DelSBTWvm3hUiVF41Q2vt367RC2LUoqvMVI9SoWTxuy5b25XLRc93LJYL9A9oW0jb5mndVB72re5WjfOW6eLhX7VQntYByVSfzTDyk5xL43Ns65KFhNaK2CQqmuOI66EHBuLBuURrANs220Aazdl11FIlEd76D8EeQbIjY+0f69e2+6ta+DVd/59v/imPlb1h2NkFOa6MMzGudl1ojZ1mnaFY4KjijSAaho80K2BYlmr/ctexcBwhcQrB1ZQUnlhNCaQXJ8eREO6EzEITrSyxjmcx7lt2+Q0NOSa+TqMXoZ7Ag1HO1plWnm3BvC10fUdaM327JB9RsKdD9Bd8xSbNTx1HQwUzbmRH07gmMsuHdS/IakCfpHfmw53S1QrxKeJCvhk75iI/iipzDNJSvU8d1ErsrBCjroue6/kUQNbag/NOdnR3nqaeeedLvdwPocVzkxXo+W1xOJ9OdzSYeISuuszKft9rto2G/Hx0cHp4hH6vFfHm6WMzTPI3P8yzu5EVxSJnymys4/z681mXQnudpliAQTvJcUabzJ1mRhVVpK/jQkmFxxTAdFqAt0lynabrM8vQ4jTeKSveEd6w0T7QdG1kfX5BVZ7NZHYJBx+1Ob9xptw7eeOONzmq1OEcGKZj/aSOKKiz+s2YDtu62j5uN5qLTbN70+71hs9kaIrCvwsBfMriOXUco2noCgIQNylOYIEYsKTByF/mhpXkgYXPGpgJbtaHxBeNQI4G+LOlL6wydLvcIfWCWrdEnOvxAG4xMmF0p1BONa/I7o45arK8t/HEjDC+OTk/6L7z47hFSdryOk9uqSI+x3lCSyVmcbHNQ3yk0k4v6DBo1syQ+2m7jOaj1Jk1yyin6gIgrct2Q7lG7+/w/OTx894/c3nz2ezxPg3prbbczu9N99hMO7cmq8oa6wtsK7oRCcpxzz/ElEYZZvjpJ4xlVO/0brv/cj6OENpVT3SAj5JOHt6sL/mqlz6nkI6P/DDGChhj/+jyfviiEV6M57/5gAS1nk+le7TTbH/nfFdn5DwThwKx8EDosy+2HHLs1dTxfG8mwdhWW1tbxalqCGafJxW8jjwOzbV3FmS3jAAHeFQI1yNKgTBQMcl7L3bShhbbB6pL7QufgMVCnWUJnUGe9IccoNg0zOlPv6tIBRhKKNXrXSrF6M4+W4wn5qj31uypHy/akJHQ+BQKWtuv0HG26KfIYoal68Z78cKStUbTKkZJ4610JUVMnrBS1SUsUxV5KW5ejOtF6k1bKdGvQudL3ek2r121a0+naarf7CG7H2hn2rdPTd1rL1cKKE7Gj3oVOBn+oXLVHyD7zymL5l/nxbb/eFqHdH3z7f4F2AimVGZpH6gs1mWu+KnfsUuoXOBzk/AzzyoyFWpZCiGqDYFMIHN4NMQ8x3RUlifd4h55SIB/ZKHlmVzqnt9JkE1cXCnkAKy3PU5AiTQ6aU8tJy7tao2NiNkj/GdeL3uJeUER5FQjrQkea8a4LYnO1BV7vktahHJ1+LrSsey3fErpT78vtUQgBSV3LztNg5F3VytUkpv5y74BinCzwPbfX2/EfPXqUPf/c88W7XjjwHaflgHKzxWxVgV6D5XolhsuaUcONwsjvD3rFaDjMm+2mf3F+6U7H19lssSgRtNp6r3bct8dRubKloZVorPZjW5RwOPXlN6l96ijyyPaEnGUF2i2ctMg8SFQUeVZgXtK20kWgZ3G6rdIkDbbx2l4sltlqObfn83kwm82QuUWmfdxBpNAoXk5di8GgH7TaXWfQ72WDnR0LJRW0mlHZajW1CNeFF3QCBbpBMc4rnZeorWiqP7Qt0eJU0dakI+NE0oiHUJB7Q2P6QyuOUMK2louqPXoXaGtOsidpJbxTAKa1TVzggLYr+iImAKg/Oz45rV5417ut66t/+Qdte/yttj19n2P1fg4lhYyWhjPo04UWKAkDATVTBYbPdFGOOToOWV3kMDCsacN0BUQs89nk5e/UC1peB93D7fb6Gzrtp/5pnuVUkBqV2mMgV4SDRtCReq0b3zv4p1Hj0f9guw0sg8JHeSicL+Pe+PsVcVLKShYDxkGIhbAZJPHnfrAsVy8avywPdRm2lcC03DPPaX4+aDz/V8t8iTUTPmFMfVBIHpqTXkJp9V5I+0q8feUH/eD4H4pXMHQWrquzIycfRLjUbkmGpAQQbea77h9EgxClfhAq1nc9F2vxm+qhb+ZdXbrTJRGgej4gXz2tn5m05l4IW3/rtDX567SmGN2ZtCqXZ3SWxJX+rzXSpkr8U0Ar0eIh7cP1VjlC2/Lf+xBWBp15aj4m3/vnb9VRzFmSJUz+AAD/9ElEQVS3VSFt9c5wd88I6enk1vI9xSgZ0MOWNZ/N7uuq/72VV/3XPYK+f1xP3+7roWd+2Vd/8E1/FaF7wfi6Lu18D1KAgEptCddR1Ark49Gex5bd0NriRzA4pmB+Dl+CeltimBvH9qdo62M6Qf5KGI8etUGzishug4TtLQhsewwxQbPdG0AVCM3VTPg5na6DBk4hOULCVfAnBrTCbFprtMZ9mM1KKxyuGfxaDXLMe0AK94kZryY0qzmiRDO+bYh+TJ3HVumYYFa8L/+rkCFqVCFgS516Qzkm9jLl2Cu0/X1oVh0x5lzx29xzvZPdvf1otLv35OlHT1UHR4ePtHZ6vdyeTWfLznqzPNxuk8l6tbkLg/AgajR7CMLzbref9AfdR8dHAE27fHJ7dxeOx2MhyQUMelWW5QihJP+5ytHSQ21FD6DVEzPlq9Cs1X1o1nr54iGCc4wwV6CpQ1iyQ7Iz5L/mAEiLOC6rJ7SvgXABrafzOE6v0nS7O59Ph+Px3SWyfhlvk1MkvB/63pNmq6Xg2KcIl7jbbZ+PRqNeq9M+6LZbt77vT8A4CvDfRgGcYUHILSLLBAFWniFqdeQNFpAOAKiutcKE+x1ojSVlr2mLDgtA6VRYQKU2850ygLYIWfqy6CM01Ze3KF54gXxsTQLb9B3SXP0BzzQazTO5d5pR82g46s0ev/Ez39qIuonn+Z3dvXf+N7c3F/Q3aRH4JTRGPcObCrCl09jLSxAlvKkQsNouX82p5xHpdRg1SN4pfcd9uiiWUZqMdZq9FYU9hGRszWYvf023945PUN8d6HORZUWMOMByRIsX1hO0ZIgEP0GvriAH7bW0YmaXMaE5kzntOIZvtDzw5Sz9+R9stdxvw5iha2BxhqpBpLBhWaTzVvdD/4Xn7bzk+7s/blZ4mDDBrYskfuPr2u2Ok2pjLsjVoN0y+bAO7U2Ts2+Jms//5e360385y26/o8iX+5SJQFMAJ60EgcUd36DZ2k+tMK4N81tpPJ41mpVAK82qVmpl7mtkL2xgfMQG+QrN8i5CTO9SzH059+gcXCcfvUHYlKUypSiUjynHIHm+mbQSU3UY1zy/90yi44tMR2hm1AKUTBqt7qjbozrdtwfka+oBfpFbw/VbfJf/f2PSvIXOVUdNXsqgpj3kpUMjdISaTm5vtbSKpW3N5lPr5voNi/FAmXWdVI4mX1WW8WDqKAC+59nsx2gBMurtvX7FQjtqPvf1tDKDaaix0InZaMJ/JdSSK0GnkEAlJ6wRNOxtVRGCVdt4PTmZ1Te8S3tR+whWF3KLS1CnGap8A1pbQs2W7A+ShiAYAV0d7isxRe8bZK2tiibcqEFdVECDWL0LdNbBCAIxmrGQJnSpE4Y0vSdgJYGCAALpyVdMfWkMVNcEpN7hXe6EXk05xX055iwsyhESNO+q7aTVDLeCC7lV1Gxkco2MRkO/2e4UaVIUaZb7q9VS5zOaeENFXvqr9dpuhFHWHwztZrPla4t7r9PIm822N5tMvYvrCwSfAJvcOMbNoDqpbpQrmii0LA3TgciCP1RS63vhTtKqb9Qevau2q460XhOEBmrIGjKn4WtyABCJSqJOuY5+I20OkoyTWGmBzMDxNHUBnj5wMO92O0W/3/c7nY7baXeyKDJxkwLSa+NJnqSxY+KH8Cr5YAWYQ3HpX0U94o9rlA3UtTR3Qa1kSZmTBOplEJYOeC4MCqY4Y6GZvjT9okMf1EPqH+04V/vENGXRbAQeNHS7vW4+mUytIBz9eKN58NNl2fmX19dPQhDUfdsVsEbruinHFg01e0o+0A2CUY6S0O9ofdIz6m039F3P8b2iKpYo9PwpIVZEmPqcQe262+3l1+X5otduH36eRDrEAoKSt86NNE5uUL2gsDYOqeWyNCCK77uBHzbjIvvMH263lt+7szNotDuafFQ38AJGnc5bbLc//H/2/MFPww9adwZtUvIRbwq6ZnaeTz8cBI0QZqjXEBvkRx6QSmyA4P5f8QNXjYL1jD4zv+je/Ka0oASU1H0acbf+Ki+lFV3qe7W9zsvwlrrqrXzqH/iuvzV61fVQJ93r2Zvv3qc19yYp+QjSmud0gSlT7yEh1NPKj87Spd/qfFSn+nooR3liJBqfdOAjWtSvetXUR5/63fo9uoZ/D/UXWeF6K0lQYvxTPwjpZ3xET2PYql4mvWihS7+AHvK7v83Na/Vvb9/1KxLag8G39pARj2hiH+bbA1UInU6hBghIGwWKM35XZLNHdhnqOOkzxkALGX2EfFQQ8Vuz0qCy+jwD4dg6OfwE9ES9FAZ1K2HIfWtl2Rv5vHfQoyY0KzSeI4SOIVCDsatyhJpBZZZ2xKHdtESsPMQ6nZDnHc/2SW9CpvKJSQPSEtmLJ9QBYa7g9PaStlxBljr8pQnKpCVploL+RLRHBydQjkU5mLaWIy2qDTfG1wxiu4PPD5Dh3SAIz6MgSsKgqQMZILRzlhdlmGbp8Wq5WY7v7q5u7yYjBPkQU/yKEbf0PPcEYagjzs/CqGH1e+3TJM3j7Wp7sVqvuoisfSxzraCZQKsDUKu20J/BH8ANc1gAjxwhR0EP6gyNzDp0c5ixglkJnWvzi9C5z7AEnRtJLrptGQQX/Najsgp6dJdlyQRVcVjmeRtBfVYVVc5/MgGKKGieHRweNgeDnSOQ3bzdbt6kcbq32a4Hi8XiMo6TdZLEJ0kcewiPJ+SHyLNOKWyLyakQBQPPcff8wLtFMGlJ4BEioqn+QR0WgCLaU+bU6QyBrXmDI1lKDBxzdBz80geZX9LGLR0CSuYtyzpDentxGp/E2+1mvZxdrtaLndnkbvfq+vLm7uZ6Pl8sjhyrEOSDZ6CgXZ3AHxmfe57BMrGqKfnfodpA9bYO1JUlRb3tEy/wnMAPznZGR9cA5m/0gSIF6K/TGVjtzo6VpSs+y928iJ9vhv07PwheL6SusAIQMEDX6pxiO47rHoCqJyiBse+Xz+TZ2f+2yF/7/kG/a+3tn1pB4Fuz6ZUFb9B0UHKqgwYYBk7/Z6j3CP67oQ+1mgjLsQjsyoFO1NLpTBxn+1WOq9NlqD3oXKsbDJq99zWbw/FhlTookxTCg69ZqF46JbP8oEkdhELlR1egJX2XO0KIm1EphI1AM+FW30TY8ktrBYrKkV/3oZxfipqNn9pYAVqFEZr3v9h3Lvln1i6Qtj4G7AE1y9OKtVEIyYNmVQ54UPnCP6D+looxeQn51uVomV5mYWlZjWbf8lwJ2xrJazKzLLSwCC2tIUP5smS0DLFGzZoXEHIGW0AnBY5SQ7T8Xp67HFqYqRRDN1km9eqbeo06z2zvBer2V3npbb0gzy//6vc//nWW430zoMjkA/Ooa1R57ul8xoLuYRTu2/AHlDV7CELbdf1KjSuEtRnJDBqDaxCMcFFuVbJleKBluTAd32VyqBzNN/EMDWzEp9KYfJWH7lUP5SYVrLJha2lfU0elfbhXWoMK3rz/4u8P+ejvW3k9tE/3xpepr78kX9VRqAutXjXbbWt/d9/e29vjPqzy0iAqe7mcV3c3CkS1thGI0tzm3eH+rt3v9knrV49OTqxnnnvKXixm1vmTJ9VLr71kX1ycWcv5uFqsFlaWbAX7ocV9Han8fbik+zqa5tTP3mzPA51U/4f7Ou3Dvb4bcKODgPnr0ndBoHWrYdWmPcPBrr0z2rGOj5+qnn76Wevw8Ji+LKq7ycoaj+f25ObOeuPJG9VkQvu2WzuvA1PRdtNO4z325emmIAXlQWDr1F8JJ4wz1aWotD05ybR0W5NV8JDQjQDpm227rz9f9FdNNfemPb+0bwXCDa/oGfTXT/pb00m0eOBd5fbAI/f5mHy5Vznk4VPZbrtr9QYdMP3Nh/N89j1yX2iHnnKjGTJNrO02NsH5edNS7Ol29+O/7+byp/6jdud9f62y0WE6da8q5AZZTSc/9X9VUC3xTKvVMMha6N11FeMiBeHpBBl9YtDi838AIRKJTqZ//q2+018eNTz35ve3Wi2t3cfikTtBxtcDClSyh88vvQwyJTsMAlMfH1SqUKQpKFOBBVSuQbjqJ/MG/6/JeH89fFeV9Pnie126f/j+P3e99Z4mObUTQ69pTZGW8d13u9ps/r55TzpNlppf5SpUfe/rGga1L7rdQoGQZrVcWvPF3EpjTUyKNkolLG2KejPv+iIv/TPFCEXrMr/8kjv9V3eD+kWKMvl8kpy/YBK8jdevCGlHzeP/GP02pIEz0Mi4lE+3qrRR4Iq2oDpL0J4Wj4B8HXrf8kBLvmJmXIdhNIiicAj9bkFiS/lbGRw6H/JC+yOg+TG9xIhNQdhxm16Q/3sKwccQSkHwu9CVZ5LojlarQK7iAksW1KxA9vmKztC6VK1MGUJO0HkJMlGgKCuknHPRmzyOa9TsaiWCUPMe6BPUrDCbQuclv9mXjFxUbiX0St+oHNSvWTUidK5AS7boMLBpGwhyDZMchb4fIHYusjSzGcxHy8Uyub66uZpO5p3NerO3jZNxvE2n2yzf38RxO15tLhfzRT6dLY8WCPblcnXBAI4YPAej4WjR6jTumo3WsN1sDRCk13lmHHxHzagjCHIOl2gk0x5ZElorD0q0nRFsPKZfNNUta6MFPS54Jkh1LEuTv7RHcTwqreCYg27voPcIrdCnrVgb9oY2HVEPd7g7ujg8PPEODg6OUEbbMLKvr6+W/avbm9HVk/O7Ny6ezO/u7g7SJG4ghS81UwitjxlOBeS4QPDThOZBp92eIVjGCL3dVjPq+kF4FUV+jGA8VvRqq8rP4QsfIX5EFhvqJL9vn7pgAZV3yN4FPX5Av8jS0qoLyVjabpCCrDYgWqnVKVPeHQs1Iyi75EVf6mzJ8p5nsC7e7MsSnrHFMwrNugPNtKMX3rQOqRAQyr6g9lbUaB5vt+cfzNLZXrc3sIbDQ0xoocrM2t09MisNhL4lA5utPoLhybflxWKnLG+/xa4W35alT74l2b76jVl28+1h1ILNhOYKKwINSnBuNxOEP2jXayJ0EbybKWW++w/n+VYhYRUwTJbJHkKEvtQmDsFjGzpJYrhYqNN/ZzhS5NnU+GPNfhr3Ac1qTXS9QkP3vM+9EKkEF4aAULMbIbArsx785ORZrIgeqF2HA8ugC1CgEt7yAcuFUq+cMGukefct1Kxyap92jZqlOx982ipXSLj2aZtNNqZO8vjoXepkrAAJyoS6RFbgd2l2QpuUl1aCCP0KcVMOqFnIz/iWUXh+0AFswOHyxqrtZnWK0HdpDQb7Vlf9Q/2NEkJcFNDa7NaUFSDLhH40qNlVl8tTq3Lk/45IA1eZtFIQddtVR9FFdarv1XYpHL+ZZ5M/TyVkLr1tl2TQL/vqDT7yQ2ZNc+V4CAbNwlM5rWiQ4DRIG25UbPocU7xVVHY7d5yWG4YtFHiYh41mkca5H8dbR85SyMI7tJw8GEBZaaUgkuTer6l1ucDsGptp9YgsFtLyjolFoUg48vHKl60DauWnlQ+RtPQWKEr+X8ay0sJIWitFYhiFvByF4fP4rl5WQCjjP63T0hqTVuhGtlKpiDv35ehsSeNgN/5g8ikRsgFKyQ7DINWGCPm3FX0vCMKMjF3a64E68yqDbdLEz9PMKXRwn9HOLta0bbWbzbTRaTvddsff3R0WrVaYD4c9rzcYuOvlJJtOJ+Vqs8ZQd6xPfvJfZ/Ae6G4VbDYbHamWqS8YLB75Qm/wSeVRXxOEKzUozazkoIVGEaGiTHs1kaeYuNo1oPfpONMPbhA12wiiZtpud+2Tk6eDZ555ptwdHmTbJFFAKUXvy29u7orzyyt/uV45VZanW9AZzdRqnzKi7S3a02q0fIR/AafkjUYD0njuNo0VXV/YN1Coy/H0Ll2vF1ph4/O3yLIkJ3/6J9WKEvpH7dH6bdpTz/pI9NI/donIog/Eh+ITtcejPWaew7SHboIPFBVSPPPQduxoS0GunPu267AE8YFHOeIn8Ywj3wJI20FXhuVotEtetx8ty8V3t5ra+NHAOmrS13JFKJCRBi4FIuS0llvBjaAxfbSRdaXm1gJD/lAJATpDQkEoW8KN+vCb3BsSJs3/wbKG/yrPYwEs6iTeu68TV11HtUf39DbjJ0tf/kODgQ5t963lcoHg1qQaaJs61P8T8talsh5QpsqWILJRNE1L0QUHgx2riZIS6p9MZtb19Y0ly09Oekb5/Xv66HrIS5eq+nCvv8JtD2m5pxzzzNzy3WTx8K7S61Id5VOvrRB99EyWTJHX/uU30xqFY2hAXV1jIehAAz/Q8sAUi0Obam3LuBwHPavX7aGQOlhDa9p0aU1nMyO4UejkIwxT11ddoQ80NfcSBHWputcvGkv6QfKEL0r/8EwxzEgRb195B19eMT++TdevCGmHwaPHVPIIkwR0beIaaPfZirrvwwKoHusaQtAarQ9FODrBDQOpBeOPWq32LAyCGRpphBBr55kJ56mBBNqTtzEHrZcY0jootVLEdRC2tvdW8p/rAFlBmT04SNHcriAgxZcK1QpqVl5lC/Qvv/ScLp0xwoXQtFtS4S+FTFQOr1fy84Z81zruFZqAcrSem3Iq547BLTRLezRxp9CZmrO0KEcrNIx/VX5Q+cDhZnsBg48QJw3Gpdbr0vhqP0Nca0UGyDjaxtu9OIlXDOBxmuU7SNkuNb+l/7eqf1FUCLL0OtmmLjL3gPdi7Vjc3zvs9HvdIcJuikZffNX7PrgbNaJGEDS09rqIgsZB1AgL34mu0Yj8Hu76rr9Adk88z97x3KDD8zuUClBGa7xRPqV1jUkJDyjErQ7Pte7AGtpqvgMzTni08oJgF5FHUc0bBnKJhXSw3Sb5cr2Wg7h5N5ns3t7cLq5vbqfb9Wpns9x2tnF6G2PTM9D2QaZOp2N2IfrNdnt/sNPdHj86vRuhhXZ3R52jw+OrRtNPEGK7WZmFVZ5fp9kGGys7YIBmRVnc2GWuKX/6z8YKKGeOdkai2+AHrfNP6SsdWafp7yv6463QrJb4xNbqnz5jCnSuJQPlHh8dtXbPM+pLWVqG/4RcxTOzsnTmyGl91283SMPM9rwDAJTcIddPPXrPkyS5+w4JF+prdbuY3iA4bSeXLhkODyzF4I7jGQgaYdHfR3gnmOUThEmEAOkgKHTW4spS9DgNxQRUrC3oGAmvRI3Tv1Fkzb+FTh+XZabVOPCmxoB4U9vRtVbfAvI5WgGiFVrXcqxk2dVvLspktwDxtZodhL/8q1rXDBqkHINmDRLmTVMuOYMU9bsQbRj5CGrfGo0OENq7pk7aAemB+qWEdKCvFI7xYRvUXO8GNCiTrtBvb6Fm+cNVjlCzxtpD2lq5mdCsiIl6V6XSPrxLDxo0Tg8LnUuYklZCWKFZi+zepw0qrtujlRzynddIXocEhVHbaja60F6rSiTk5cuXy0lhBGyr1RmSBqSMFaD42DrgQP2BZU+eQuf1Lkp0/z2dBGHu2yPETUpDNykWdH2NsOk76KA6SekKYFdl/mny+aR58W264IFf/tXrffj7LbfxNZB249qeZhUkwLwyz5ZarVeVZQcrvHCsBBMzAOG0EaRBjAbf9vqjVpykQZImq+lkTQvdjggDVlAkO9Rq3oYIUC1d05kNkIgota4RktthEKL/Hc0MwK+aDJQtVK0Av1DYhGrdVrYDdzqUSa8ggOABzT0oahzd51Ang6wox6Y3zE7GBgSXDbQmf9BU0eY7OslWkF27VOwTg/odxRlRT2p2BktDuzZtxWLGorBXaHtkv9sBCetYMcrRoFIEQDsxIUjNbtC6PXU5lRz+WCQV5SBGHSmCKvc8f+WHfthqhM3nn39u8+K7n0+iRrulULN7ox5gdFteXZ13bsfX5XQ8Xq02Kz9PktZsvorni/EWQdvc298N0226mszG+XYba6u5k2IzozQcBrK24mvFCHQVJ5qjyTbQSfRo0w7PD4Nl4Bl/dmenPywdP1g5tujpt6IgQDZnW/JtrtdxiKBdbQUrraoT+r7t+8Gy2+0itHvtXq+TDQa99enpaQRCffTZz/5PH7y5fv2Dmtf44Ie+/4cury830/G1tV6u2ovVslytlqsN7dmsVphoeQztBRe1w1Z2MfWFkiaqHzW15PYSulYfyNrz1ihs0VfSYg1JRWMtJ9WSpS/iGSF3LTNEcliaLXPpSyk1uZCEYF3N/GmxQbv2O/tLUJzX6XRah4fHq4uzn/xTnW4fgd3jGUOJ/6JQKz60BjoxCNV1A1Dq1Fqt55aO/9JS+xShs92u+VsgKAqr0Tz5v1daGhSOzsX72+0iTZJYh17QP8Z/IOCgXY31GKhsnc4Db7r3vOli+LvtLLn69UUx+zopgV5/18KsQchKEWjFgw7llQtHiFBYTVgKskjsUF8JSE0jBWHDGvR3ZFnx3ecdGBQLSHFOptOZtdmiABDeEkpCtrVwlp+ZGsHm0It8hVglWmTEqCjIbFCzypVLQmm55zcj7PjNvEuVak+CaCksIcHIM3CFrBjIqdEIzRDjZvWIupWeNAaR0uYoAU0M+vSDB10bxmLQqpGL88co1CVt1M7GyOp0GiinDt/bRpmOxzd8JigpCXhEDIpCdZKPXF4Dg6RhsRptq320XfU3CkW0oP4S7OIs/q9namuWXv6dPJ/8b7h52y7l/Mu+ms3Dr0N2ntJ5S8+PVtiOfRBfw/H8iZYZ0MARvEArQeAMArvyd5DKWyTaPGo0NWjatzc32tmo7c1D0CwtL8a8x6380Iq6Z/G80GBVjAbZOVogOkAQRog5RZaTWa+g/bxUTHiupWA75LWhaPlxhRxh8BIkrJjZpEWKC7lTjthAaCqBGabUtAmMppwShIoC0PphC3WufCudI2jao116KjekmvJ9rhGz2p6mlSlt2jm1SzehjKEASVFW47Io3aIqh1Qxhhgz2FCR53pYmHPyZUAqHzsEQYpO9Ho54n+CDGOGZYR4GmRFvl6vtovtZqvYHa08LyadfjdrNlojPjYyddxu97TUbYiATUB9sxdeeLH96KmnugeHR/Ojg9MNSHsHAa2VBmND4aIaOa6bu7YzYSw0oKkCFa1c211CBywaxcF2p24QZM2wOWLw22le3ZVl5WdJvDOezGMG8mwxX3WQsJ3NZqvgW7IMdnQ+MUhz3G237W6/Nzo8OMyeevqpie+lx6+9+lP/8Wp5dyhTu9M5+DfN1s5FvN5MZvM58iAZKghTlmfjPM38oiqoMwIblA3a7TJ0AAIVcNaGZ9TPkgxqD9LQoOQqBXRN+dvktz6AYgmt1ZeyniLrTZ6p4BnNSipqoH3PMwr169AnCrkroWipPQkZK/6JNteMPT9wfM8bup5bzOav/HrfCxz5gTebJah6bYVhk4SeNZvdWcslKBVWWy7m1mIhhMoQp5qrlU4PX4Ij2i+H4Ymi8X2+yJ0bUPdBvF36abzVHAQitNCxcgpMphVZLerUg/cUpQjFamvXLhaDM0HRqPHDIl8+V5abo8CXsNq1kMWIkYKyEG4IlToAUu2bpV18l+cQ4YOQ16pGB9Zrt7tWqyUlxGBohAZtC9uM7y4N0tah8HLb1EhXQlvCSkJZKFOrTGshTkLyrmORqByl1b0EmQSzkLmJ7mcEL2jWoGZ6QJiMSwhceZgFCEZMCY0LyWd1fBCzT0sWg9wYD+3Ru3LxBNBZq5BVrg+S1hpr8Dd8BWYx/SD6q55+qJMMJYhT2i6HQWBtNyvyeVAAap8UCXWRVfBQjtpD3hLadfuUjo9RUFJCUiT0il29WOTzP8HN23apDr+iazD4+O8rraDte2Gz0WxP2s2ObJ7RfD61tuslgymlJRkDJGbgdaeuH4FWw64fYua7DhZ1vEODEej2WN1Jxw0R1FApnyC/GphmMGeBEC2gcjGA0KAnR6ahfJAaTLxjjeWnJd0Og29Dq2SjduFDofcpwkhmJHVwdO7XHWxEcnsEGhZqpxyzfgkh5S+ExPh9QBcJpSn0Z05ihKh8ppin9aTVDgL/vhxXE6KaKJ0aVGQrlKnrkeedehapoAlKRgvCHFOb0dUD58/5vqaOtMe4ZtR2hUtSe7DZLSkUuLgahAGoEUFC+l6/328NBt1pf9BL+Ax1nNr+7u642+sAzp3h7e11cn19Oe10ui3fdXuHx6fzZitaF3k+mM/m4c3t5fiNN14r7+7Gw81mXYAsJvFmEeZFOchRCpSpwEx9x3GbDEfo5iYIKpSpnLneHSgFK6rcYUhinzoz0E4bhN21XXcG3TaW4+1ovXHoBuNWp10Oh6MRVlV+cLA3efrp06jTdh/90//P3/odm82CHEOQXPflR48++Ndvb+/S6XwyhF8UFnO8WW+81WqB8I4B7ukMBYUlUnbKqpgbuktYa5ckSg3cBplQiGZOoZzwXdaClpBq5GnzUZ90/GZNhLiV1sydGJ6RwKcvbWNlaeu5LDb15Qx2EuKmHNeDz8YSbtB0GESNrN2MJlGr0xz0R82L85/6zwALxhyXG0QnlMtXrQEshBrHKysHFea5zLzMmPYg678XNI4+VySrGMMk3sTrHdrowttjeFMWl8aAEDaARTFTSoCEraWnWp+Ggpc0RFiXChTmAg7ckmqOi2z2fJ6P/0NNgglJ9rojlF9lzaY3Jpys2YMlX3oVS5wYwUL+FKOgTA1rNNqjDaDURmAdHhxTz7YR1vCLNV8srbkOus3ko1f7HhB2jTL10Xf6h++126KOCAitjRGnOZva9SB3Q+1q0LsynPRYrgkpDglyvt27bOqld3U5DxODMqq1ikUKhFfv26M+JS38oHKULsDq8RDW8KTVRBHlGIGL5YT6p4zQhlmzreURTdB2o4meNm0pUcCZBU8i5KcoFrldUDYUZJQeJZntHl/UdvjElEkK7qWYdK/2kRQCbze/KLj+tl2/IqQ9HL7vXQjsZ2DQFlqzwaBeZnkJr+bdLC2dsnAWsAgVBoUqCrAdMpC8yPO8Jtpuk2zXIE+3A4V14jQo2nAQiFUTYAZViwJCPAgJHccln7QJ0gSEMT0uVwc6r9Ihr0LPuhc6x+RloCrAk8xJg5YqEJoxoZdiDmSwhDqoWQHzKd/4poWE5VsWEjYnr2N2Vww3p8uQE/0X8LzyUA+n/KBBxKBSYCyZ2T7lmDWNXlU6Wt0gLNKlrjqrEMQnbnZaEGQL6lY5KpM2UifSUBfVn6ta0hZNS3XhDR0gSzlVU6fJ6FDBIisSGLC7WW3c+WK6SOJUq1N6y9WSUWMvDw9PopOTp1qtdrDB4tmu1+vOYr4MFiRg0Ba+H3TBCTBhtUiy3IcIHciXgLg3WExN9SUIY8XfTC6uqgSOZ9UCtO8wYLt5WmTY7zqaDYVjaLVhaIB87XaEudUeDBY7O/1quLPT3dvdrfq97sLzPR9bKDo4eM+PHR28+PeGu+/4RBB039DSk+l0ojOCu+vt2lkuFgva5aBoutAISOcIJeuUHPmWJbAVPKpDv6jP5OqQkqMv5Xgw7jJNfhqeoX+lWJvQEijmrJBYCndAX9JDEoLG4lJ8aW2ksVekk3C/70sTY6EOnwd/QRsQqdPzPKf03HCp2WXa3Ts4fOHv395+7lsVFwPlZy3mE7Pl2fc6P5Mk+V2n/74/6ji9f+6Hg18I/NE/DqP9v1dW1TrZLrvrzXq9jVfy51MHWZklvCnoAtI3AbFK2lPKopPbUYHVBD5om6QT7cGQQ4ADGozAmibxS3/Y+IiptASKDyKVu0O+Wp1aXrsreCp/K0QQ0tUFtOC7OUjaaoCuW82G8W9v1lsE9g0Ww8zSMgFt69ZyTPOOEVYS3nIjiIxyZ+j+IV/K0b3KkZDTmDNoXEv4tHJE9/SgQecScjWarRVAXX/azEd51eXIWlBaM29PWiFh3uC70G1drqEf78q9Uhvsmhim/dRfdEpRXloKqIgKUqaKYyL3kYxuua10+EGn07fana6hmdxCok3dHpWjOumed95su+qvOqoMiVTJ6DfrZGfZjQJHvW07I9XiX9bVbn94hAn1O7EsQSPhXWWFK7TXPswfUvdLkQECHiLbMoyRK9tatQANuwj5me9GIAhnlJdayhde8z5qyT6qc7YVMAhBVu7zWYGo7gqd4KHAPVV5S54I4eKAmmvx96VYAuJRjqOJQQXMlyAckccUUs4Qm9pYgmnpXFGvDD7Qkj9J7UuQpATmAbprCbHvqBOo3qEcneihc/6qA4SgYnNQjhYRWYeO2Zij5WcIVLPMT+dcaqOPAkwhwB3rirpoUfERf9WTWv4Y0dX7VHVBZYXW5Xbp8c4NdGIgVgfwsIvYueR9cb/KfbMc18NKkBnvOovI93SqeKPZDK+6vV7RbDYOdwbtot1uX7mu32g1WnutTmseeN5kmyTauNOFKa8TxOJqMT9YzBfuarm4nC4XXrLdHigCIGP4Js3TXpoXO55TjT3PlSLbz/M8KhQsCUFfVNrcYmVlVV7lhcINFLsI/jlybwLSHrpIqdD3b7AG4sFweNhv79gYBpdBFPiu7R7YbrUmX4W07W82m0Gep3fT8d1qPL3dB1GHaZZdMkgqvh9SX/nZr4oyb6FYdul3UD2Wip2N+B2eqa4pX0hUfQlJ80vYDcmgkKPwTFXIygFtlwOEub4LdWtyEkGvvtR0YnVI3cV30NhSzO0RlpgOCoBnFI7AkzuCvnMz3/EOXT9gWPuXIVfUbO7rxCFoftdu9xtvvPaTf3obz61nnv763/vKqz/154Z7H/rTm9ViKr824oFyyrjMs5s4zTroDZBxMQFZwzMl5ZR1ObLozES6nLTwTGkUlYKWwZuyvLQ5SpvDNPkqy9HbR2ghtfxztL1LGc8k8cu/U5NuHiiyDpCEBRC6oM0WSBvUr5PaES4GDWp0amMMAifw2yBPuU0Ka2e4Z42G+9wX1mI2RZCVKKE132+tTDssQes18hVq/mKETb7G7SK3xb2bQtNDjLR6E40mIDWpqDzqiU0JZJ3yLn+7USgmLXpZb5vJyodyZBHoXu4dTVaCxxzKkdfMCEpNLWlSVJOXKicy5agerlC+hKxB7hr2woG8xbsS+NpaL25wnAxF1bQYQlhUpZkP8IN2bWHMLsy7NYoGhgpxI5yljAyuYADVgv1B+TwgbikfTTa/9rutMv8L/PC2XL9spN1qPfd9lpWNaDaq3UscO4TCViQ/LhSVIFILFOoTwaXDAbZQPggxvVOZqWXlNOgQyjerGSCCEWyS9PIHy72gSRfULfdlFUJuerWINQ8Bc9P7iE8EKGn0ss7043djk2jwimJwiijIM7NrgrQoQPqnIT0LVUFiCp5DWpnWtjm1Rt/FPTzTyg+7QZ4S1lteFZKnPdr2rjpqlYJ5l/fMglDq4FIpB86BBPWuRKFAnVfo2a4dkkfqhUHqulrgyW884yO3iBa0qgQsCmpd++uFCmVfijPUJlA8stO0tdT28BiTRgg7SpO8XC1W8TbOPFBeCFjNlqtNOplMwpu7O+/y4jy5OL8qF4tlQ8ubrm/v4vHt2E2SLFQ40SIrU4Qzo9EOytKOU7A9grMBSsdaMocWaONLg7GlCiTwr087tWonxTpQKNQIhO2FjWYc+c0KsRZ5viPkGW82azdJkxAUnS8Xs3Q+nwbj8Z1/eXmWXF48KRbLZbTdbuwkXscIFsor4SHeLKGFgj8AIaFrisAXfKJfHU+xwTVAiqpoiGek4KCVR38KUYtndM6jVogIpsX0IBKF/tEopd/ljRTPwIf6HbqatojG8KbglCtrzkEwyA1ElnYE31Z+4CU6mt4P3Shwg8zxXCztLVZmcHN0/KG/OptPedz7xGa58pN0qQU0jIEizLKkSOJNkqSxj1CFxjk8Y+Cu+JZykDbIaurfQClKaGO1iDclBQ0P6yOrBsngwJsOfKX4Yt11mn7uz9jV5NuzbP6RWmi8hfZKM/mI8NIaJhpqkKLklrLRF4Ngecc8E8yqJ0r1T1vghVCXy405yaVEGfCmSV+/q3KE8HWvKuupUKfSmEK4r90XtOU+rerFL5T1IORqH7CuOt8avaqbHvKldv/W/VtiS/WHSg49SpfyB0WhZ9TD5MNTI4YkPJVW7+qeb+ZeV00zTazKTSN/N/1klmfKclJrtLEJviA/8jYv1+3RODd0uG9ffT3UWfcqT/Vwm2Wx/ut6+nZcqtMv6+rvfP1fqartOQLnrrJbIASZ3ME5GkiC9JQKU+3qMZqHgXZ9QuWXld0F5YRD1w5GRZWCLgoQXeNEiNexFUiehlbWIzoJtagt76VO9j4Q2i7LDISaa+lTB1l+Bg11sNIjytKweiKhD8GOuV3QCVd02Ih7TTZRpnybLuWYo68eS+CT7pQOlcJQuNh+5eggBfsOZDWGcYXgKEfBqxgwlXPKe/SATXvkY3Qpp5xpI01VCsk7O7bjaMPKimaf0nLfrazHlKcVLtxbG3jp3A8js3UbFrkl3YS2HiHMW0WSnaVVmVV5+Yg6wCrlE/hCfvZjMNQUTropHWuPusifeeE5zhqRf+p72CxR47Hv2X6r1TnxAncdeK425OikoD0E7U0cp9PNdnG83aRNpMiTOI4BNhk0VgTD6gnCWitIjtA2E5geJGzvIzj7iOlzFITcEdS/BMnR9jrGhWixZJhfwrQ7tG+XAXMdBMG80+kdtbGtg6j5JAr9qtNqKbxqmqbZ2SZedvIyO9yu1+PFenGXJ7GWHfbAe+dIhLgoi1PEFdmWT6h3gHLQ1vQlgODSdbE0QMKUc2V7zsJ3fPVzxOB6km7XVVbktKfUActniPIu9RVilc8a3tR3rRiy4Rmj1OEZ05f3PGORl4UF5FzRb/CMrCeHtnlL2noCGg9s13+C5UKvRqeNKIwbYfO80Wr2GlFjv8Qqy/P8Fj4/Wa03nSTZniWbbZrmW9pDK4riCZZigz48YjjP0RP3PFPtIKRlwcGbhWgsZ60Cd2m0n0B7hWiFp5we9dxn4N+WpT9BeR3peL7t5qXfRPePup09kFwCGryhCAQhek0C1mxbB+maxVDa5o3wUMAjyZw8V9PIGawgQS10q4MFPJCmA04IgReDwaGlY9G0xC/NNByFHeSbXxuBpMk/oeAaCVMOWOdNv7TDECFNPX/sMghgZYOa640xWsFhPJ5gMj2TkM2yhclfKFqCvLYChORVzsPEZ11OPQGptCpHQ1kuDCwKLAZNvOZmM0+9tV4++DyTjuddynkLycsTJmEtdC53zUN7NEmqcuqlkkqjzTtSgGUpg00KQnTTGvp6U81baTUhqbZJEehewlv4sUABTj9Z5NdvyxmSDyrrf9GFwP7TdA49kuYOUgfLHupi4NsKc2o2muiD2kYk2Cue6UTuIjdjRBM7isdjZSBJwWXFzPYUllI6XgGcYFohX8QEMJyfKdFABH434VT5gfu6DH2kyjRJ6ItEvJbVr9ZhNcWj9BZcpuBQCqQEUidffhfnKR9JCk2EUqwmN/ldz1Gf1El5855ioWhrJ0+5Vym8Tvsk/IWYEdE0lp8VNtBVGWoPNDFOOD/082ajYYVe4GkZVafdyfv9ruNjd5ND6UdhEfoMRx/Og5O9wGcMg7RUa9NW1RLUSJ5UTjMyKkMBqwwk5oNxW9lZkhXa1LLZbn1gd8Wgy6fjsbNebkHg6yLZasVhAefSWYxWOdpFN5GHeudYPxg1lSAQNHZyHgNZaEMl36lorL4jpVkqR+UqrA2IjZLIsdSdZqPpRc1W2W13CgCpmxaJs1ptivliZs1mY281X1h345s81fb2IveKMlcQKv1zC6twAZnUIcc203II1KBGNY2EiYC3ftVstItm2HL8IPSgJ5rE17ID6msEXQYzwD7wzH1fqoLUUxOW4q37/pEf26F/aKMsBsMAOh5MJFZ7+NWy4QNBNvW1U7geEjWIvEbU1PLFvNfvW81mL7+6/LnvL6s4vL76+d/b7b3rv9+s526axMU2XnlFlsovL6kNdjOHepA/cE41FF/LkKMvIXtdJ/FPvUJJ4wP2Uf0xuuQUhRE8L8y73Van2Sg/HEWb39I0V4t6tBCkJUJBSJhLnKghYi6Kgn71P5ppflOxPFFzzS9Kq0aLF/QUoueFQehSBpq0Q4kjlHhCXuZ1I7T5ay5R8K178VItVpTjw/1b5dRkVrXq58pL9dXPNWm4dK+//Fjnawo179b3Sq8vfFQnKu5pJ6TvW2EUmo9Cquo9GS76Zy5TjoawyYSrLlf5qASTl94xpau9D3TU7/rOByVUp1a5+u8hL5PDL8nbPDW36lH/0Haiby6L5a8Ycatl/4uvqPHstzG6H2OFNuGqIzptBlvflLa359jVDibeBU3YMBZAWoXU0GPLQQjZ/injBhXqXNj2dgf+3OM76M6TL1GIRyecKOARwsl+xEiD6UHcxk9tHUFThePUNmOQh9WHjy5gCalkIVSt1OBdMwtyAuG1IecSWUM5CjJvX5PnjDQKloRZDaoxgsh6ijZkDBzK0eoBBX8CdcqvbdsHlC8/4jnfZWaf0mE03VYIWMxVR0GmVtyDzKwhZY5MOY6zQHQf+4EfNZvhWbvZrNrtzqNOt5P2B4PzXq/babdbh61OZxyG4bgRBofNVrOL0DvTHB+K8FTmHvz2hDpF1PWYti8o6wq6jkBoWtp2BTBZlnZ5glwI0yx/kuSZnaf5I5BRvF4szxfLZW+zjQ/SItUyPXPQAMKwQ546vEEm96kUKJaOCTLF82M+c/qRcqpdyhXt6iBTaqujjUxYHxIqWBTQakt/XYD4e57j0SfOHYh7ghI52m5W7eVicb5czvPFanG6mM+KTbw5Q0gDcQqFDpghS2+sKtvDDoVnqkv0zwbewSorPQbbY+omJXFK3hsk1EVLx/VH4X6n2709OjieNtvNY8Z8M0+LMwZpibJ7JPd7UZVnjk5NkiVjOVPqLz/wHupmQL0vaOOG9hiegR603dX8iA5OWJeWB/q1d+hHWRA3rXZnPugNj7qdQWNnuPtqoxH6jhN/5Oryk/9Jmkz30jR+IQw7CLrsc3GcvY4pjaVS9VCOl3DKls89z+SUI/pBR6tYwdvaTg/PYBGW9jVlazJdYYEjsIzqL+kCArdTzwvOR8ODtufN/wiq8B3wlHV09Iw12Nm3knhhrVcr0LBQpASu5sblbxW6lV8X1Ani1JI6fTdI8s1t36TlchSUCQFVcG8QsxWQrwJfaWiBOhlSQpISYm9ulDEIVQGdVI5QKHpPCNUgVlCmULPKoYPqcsQ1lAPq1JkmNbqVASIvmLaYy5uocoSEH8p5QMKKxVIj7jeDTIFwazQrf3LDxH9x3RwlFmElHFDF3Nren+Go9Nr+LiRdo2hNUsr6kDAV4paAVp3k3lG5slRUzgOK1rt1OaJtvY2d9txbKqpH7bPXyhf53RVgS3VU21UOtTB5RU+VVv61VRn/TfPjL/N6UAv/f1/9/tf+LgDWsN6ivgGReiABDwHQQMAGihwn4ckzad8cmypGpqU8TxjoITZLAIrxQcOK4AfyqSKeBYwdT/YMMN3jXVhXJ3qi4xWQHgHD91zoJBVr1c+AheoFykHgBuphBil5gdjsQiib71otoG3LFePF0fZu6iLfJd8UcY1yVH+eg3JcCW6+YwebDTweckT+cSFLs0WYztC9Viu8ufWdtpvvgFbH9xygsu+lHo9c1/3/sfYf0LY02X0f1rlPTveem+/78sx8gwkIAwyJHAmCpGCaku2lpWXJXjKX5ABShGlKokjKJAAKJEVl05IteS1qSTa1TJogtRjABDAgkJwBJs988+V3czo5dG7//tXnfO99g0kYqN8795zurq69a9euXf9dXbUrkAK1Wp2kXq85QS3028163un0UlTRL7QEC3QInxo/CEA22kokGd1PrOVyxXlSxCmmOClcDJ0PLoMOXoKZpiYPBRnTY9m5JrxSGiNz5OZyHyFpDARj7tP7uXzzrJnIvim7SctDpnzITYtPSGdWoJrflEdLxclPfjZHlZZHzLmmpWkhkdI5aehS9iDQnjGGDnbN1OV6uUyiZO3keaLWiDzz1HE01AKatM3bJyFRUx7kYOggbNEhrXjGFLsKP+DlzXozo5Pzjg9P3f39nbS/s1u+8so//n3TydhvNp79S1c35068XvmL1QKNieSZyQU0IVcpMXQybcIgSW3KY94TbHRGCFxeHS3dpHX8RqPldNu9tF5vF2G9Hgz3ThevffFv/xkgvxUEMoAaAy6sKBIaVazm7l9JiuYn4tXKT5JYZYaO0qTQQWdNecqKTjWe/ZSMDU+ok8rOlVJTUQ3M9mu1JmUfrErr7T/T7+9anU7HotMnx9JazFfWZDy27u5H1mKpHeKr7ccMYuWDTJWtMR7kJ9Nk/so46RD/1SEzsEGWCEH/6FDNNRl3c1tOgpJWJ5uPflfPVgf58jwZVacbOqiETvhPTRg6G56U1tDQbfGopKlSbLJ8mo7u66I+VXmqezocq1YLrBAvthomQd2QQxyt6MwUDkDGX+qmQ889/ewWt27z1Uf3tuf6fpoPcVc9Y+RE56R76G11byPTL3deeRJFHq1fkzf7DR9bjr/uIwxf+E7wCQxkCqGqHbiv6K96VJBmE9yhaBPbDrU1VIPKORdexHifSlFpDCBWhWbVmLENai7uMdh7VCBo1r50HW8NSj3B9+dL242ZGBNCXguKf402DxDjEFndYlymIMQjpAEycclX7dPWuHWCGlxAv4XQRWfEc9DR7AFQM+gc0YGatXGCMVznkFNjEcrU6kW9ydeGBkKzWuat+bEgNhNkCp70lHPCNeiYaTxtjNUBaPABR3YUBrWDNtZlZzi43N/bT3rd7kmn27bajcZFWAtCGvux6xTzIKjdYJB2fd/baTTDawy7wsIeexj7Zj280MASQj5xXTPufonJ7aAAe/ChOd0GNaMTLWrigg/G3zoF4emd0zkmu47VO+Iz5d4dfGqstk9DFqJbYrA2oVlt6se0FuRmr6lH0J/d5Roek61ZF/JsDqnTJoK6gJ6Gk6gPVyMrF9SBINsR+WlevMbph/DZj5P4Ol6vVwpDW+Z4WsgNI4CuCUVrQwON5ZY9DNqQ+kBn7Ck1cQgNLYg5R8/RGb1zsDJ6vwt4abp+cLizM5gcHx7d7e7tDy8uP/GvLObXL2Mcw0fPfsvno3XiZ0Vxjmvv52lxTO+5oqO8Rgf79K9DyngL71Nkgc4oMBnlUfWjb8hdOoPX5rbCWu0Ar2jcavceuv3BXrfX6e4PH73+2qt/8z89OHzWajVblkKkBkEdA7qD0V5Zs9kDxhKc5fXv6IBvMeJz9F2zodCZDDqqTDwiOn/KrqkIbdC2NqPWoqYHbMM+9DUF9Qq7DsSjPuj06vUOyL4+7Pe9H2k2/Uftdmjt7hxBy7Uuzt+y7u9vLPoMs4pPYUNlKyukqNWC2jZrM2NDyBEE6G7QrJCujI3CnsoEVej2yVitQY4gczM7YoPObZCvDG0JYpUBqtLKGGpWxmZMmP5cac1Y+oYOFwzi1mFQPybnnfHjLWqm+Zml9ULnRqWQlglItaWjmSFbOuow9WpiO/Ys1Gze/ZsAWzLOq/WEb40dOmbKnqFLWYSaK4QtOnpWTUxIHopmLFrj7tUYt+Gf3xUdPbtFzeJJ5UFukpMlGQv1q+xC8uJR6Lya6SLErWcqj0H1E+CU3f80F7/hg2y+/qPT+b6P2K73e+SSmOB69DA0WMqMulkIQVObKZBZzGXat8KsUhjZA8AdxhV6VJgai63wrUKvmhiCa6PJGBQ2DMNSwWEosJ1l5u037V7Tn+nNKuhgaOpZvuTfiF513/Ah3jTtFgsGbcOD+Nw8K2arZ8WjULrOuc559VsvP5RW+W7umXylf5tnzXlFF6UpA/h1w9DeG+xZ/Z1+2en1rH67a9caDRrUslwsFChobkK2ur4P17ldCwKr3qyXtQC54Z0r5NZyvS6TlSrXtRVW8+bmrrwHRaV5bsdL7iGPUvhMvGx4glVkzLlwpTlXeav7HPx+Wm7bsm7K82XOn/zWsyb/r3Bu1JhvDclijjRFSjwA7akxW42HBiyLIHnyrM71rL41vKzfhjfuVXVnymXOocN5JWsXu1rpxenxc/ajZ5+13vvel9Nf/ZW/9NMax5TRGYE2Dw8/+sevbq49LdxR6Fv1RIB0e7kcl5mCDCFDVEXf5p74x+RsyiMD2bRD6gaPgd9tG6RtNZvt8vj4ucXbb/3Cf9jtDQx6o6M1yG21XoJ0+Szm1nKxpN4/+kej1SgYT6forYYSFGxQercNU2zGsKFL2Z+Sob4rmW910ZQZvWhYjVb0+1vNxjGdiHgxLwaF6hX6dTqbWavlCsQNDY05Iz0zem5+K1fy55/+b8jAi/l6cm7+cr75NmxxovMNi0/drBDjU4n1h48umCf42vzePFqdc5i0/N6cVo/JNG9z0D2aPx91BKKN4myeE92nH/zyh571fGFQPcvTWua+9Q6e/Nkc2/x06Lc0Ynu8m1YlQ/02esy38tQyALpZ/a20lnvVdyU3dQJ8vXPOFc5lxEm/jKO3lcE3fPymkHa9/vy/hnQOUP0M8YKWTHB6BeuZwh+Iob2L4nVdveWvQrNqmyZ1m6CLTN3VIcVZYmhv8URBfpoV4N6BcLQK8cD3/bBW969wPylrfpwVeZqX2RUgvYVi70FrQm4Km6q1tW28R1Cxh2V2QfYaa/IuUcjQcT1t+LtEkaGTa1y2j/G+43nFDNHMEPUul5gaTm2QFwjIthRsqA163KOMY8oEyjQ0W+SlMV4N2kHHNAroOBrTVl6LRrN1d3pyOjg6Ouw/++yj20ePHlFG+3Axn/mTycPlcrlwotXyaLFcAEKj6zRN2utotRen8YgSToJ6sN/k6LYaV7VaXS8tj8IwKOMku4riuI6+HKRZPi+y7B7VGVDGPpBaAY60nBmezMs4eRB6OQnyVS8pVG08i10K+YAeaVUl5bEblP0K24hfp81/5aabcV6ua56zNUPGD8hMc8O7KLTyEVSBjiarmw0McPEd6Fgr8JnmOfdA9TtoxT31PSvyYr/QdLyyhI55hXVEhSpixBV5KCSB6EypnwfkKZ3RYiXNSZdXQd2VjrZw49t3kCPGdxkEwW2tXuv1ezuDz3/ub/2rGMY2/oyFyljz2b11ffXKd7fbz30O1zgL/MYVnppCSe4XhTuhUwU5d4cdXJ5arXEDf3GpULMY4HrYvmp3OkG3t3OI7Jeh37httlr9drPbu77+1T+0Xp//2Pve916r2aiZpemasB6ELWjOQLqXoF6Le8/9/eUqeWu5Wo5B+shYc8kVkEo6gwdBJdCkkXGO3hn9WxQm6JnxfvS5Q3+X6DEemxuUtnd5ePTC2vei/5V2AZ/PR3QSibVcZdbN9QV0r0GQMgIe7v8CntQRVkM2CjmqtlChWV0HoRqkKNQs5LhBs1SEmaHBPzNW+xTKNOFJ30GOQtigWYNut2PAlNCk3cyJppjVmLbGcYWwRUfT+vQsJTYos6KDDmyerehoBkaFzsWT6OhZ6JjxYuRmnt2WR3TE04aOQcKiI5QsZC0PQkZW4/ub8W+erZpHNda8Rc1PylM9W5VdaYWMVXbJjfJxrZKbELdGNSgPhlp5GDkZECJwqGeF+uWpSMbiUTKWh6CyC41zr1it4fNnyegbPkx/8HUeTrf/g3+SRoa/kXmlral8BZA2x+CppIFn270I9wDX1q4JxcB8ZBUay06QTJJhJ5BUw6cxo5ixfmcoE/d8J/TDKEBBaZw139dq6SJaagFInGAcs6TIgC52AR0ZDBe/RGE2fZ4VMtYQguY345dh2Wo1O261asFyPvajZBZT0XpLT1oTVnWNS4Ot9jh3NZ6rZymPiytroxGuhhqgY2aJcE/jq/I5DRDiXOOv8qVc8nRi368Fzz56xj8+fSY+OjrKaoGvwX0bVLS+u7u27+4eaut4VWRYaw6fxhHUgjAB0aVhWAspr9fvdtcaoz04OKh3+90ySzSXGMt6c1N7442307Oz82Q5X2kTYB+Uh9w0u6GsV/hUCy2Eg02wJ23HLm0UnA+Qs8ZKJTf4RcdKdaTyKExaPaRnKTsaRjqVn0JqqIg6qloehplnuWrSIj9zTtk3dOBAq1n5rXnlFR2UWnJSv6AOB33QnCvN/FH9aes3s6EtvzNkrLSSsfLll+nsc72D4NwxMg6Cuo9aBIPBTvxNH/hw5lgPv9Mq59+zWK7xYJYYsNyE2Tw5+b7/y8PDbQPPJETegNJ1Mh5Pwm6n69Ub9ahZDwoFRJnNtGHDTbS7u+Mcnzxjj0f3TpHlsRvWnF5/x33z1X/0++J0tdNqtk5qoWJLe2YcWwhbc5bX0DIbHSxlFDp/1XJ2P7aKorBIEy8tKKv6daPz8jZV9pTy6LxAbnmsujGyqwKV0S6ki0IQ7pr2g0cW1ntd71uTZPQ7UwUoNqFdEXKEcXC6fz/Ppj+0QW0YDXAX98hb0uMjHCYGMGYYEQkUSyGzxF3dk9HR+C7mWveNwdK4rBC+vEf9Jj9+m/zeOa/SVucc5hyaBmmSVunfdY/jnXMZOz1b8WjoGp445zcmjetGmzfnnGls25RLh57b0DEf8a97Gzp0BOaAB02zV8fwzmFoio6eq2Rhjnd43JZN95WnPuJAclI+4osvvqtzGWdhVUmUezQI/nBPPGmyWcVjlZZb5pw8OVdzTJLbn8Qe/cfm5jd4KMev6+j1vudPw7y6xhkF0IuU3ubxCRwBrv0uDZBuxdzX5q1arj03hsIEe8K6Fpk21uXRgmc1nU4r6qwQN7udFdmS30uAWTuJYhpdMgU56EVVTwgC6yo6WFuriwmhIWjJspZQ2w2rMEg9RoDdWr3lPjp5z+TFF99vPffSy71+fx9e3VlZunQkVhsXeQWOW8FHB8MTgCr1ijnHwMETV0sbOnTjtqUVj9AxMSyEDvWqm3wcLV9XUCmH7mXSasGCVXSDwEl3dgZaGl2bTaetKAJfL+drkHZn/HAf3N/fTxeLabFczHv3o4fy9u52en9/64/Ho/bV3VV0d3e5yLKk2Wt16ru7vdlwfy89PDrs7h/sO6DuSZQlaKQlGSegWG3moI4E7SkX6A3+uKPIh3qjqxgaesFGeZCmXUy5DiyhPI4xvJpegOei8SxrhlbJWCu2BQ+pLkHTyJgyCj7MuAcdvfbXDBI3ckq345jFNaJDByA6TqmOWnFBAmD1ho5ihMhLwZAXChVgFgtJD5CxZK5Ne0utCk24MEeIDa5Bp9B2aFpEBfouvCotkMAPSFvky8Vqdnr6zR9LUseazadmeAL7Zw2HL//1KIqjOMnz9SrqJklmRSvFUglcL6h16vV23O0fzPs7BwDpbmN//3j+HR/9aHF/95k/mSaP/90ofuVPZ/HrP31z8bE/GcfzD5dZfKKFJoqRMpmMraurC+itrelkDtq9Wo9Gs/tG/YP/uesffDLNCvTY9lDoTpkbEIDOuE0QHjrjqa4SwIFkrNkqKo86Qc71EtvVHHF1UC3HClaeE6zhtUUT+PxofL+mY7jLs+4vpOnpT/nBB/4N1zn8Z0XpL/JcYchlKGQQNYYqI4cRMZOnkCaoTodZQo5A9YKvQoNCnVsDo7QyMEorF1/nqh/19TLiGn6SsVHno9mrQpJ6Vki4omMi7UGuOpdhg44xbFVaY9iM0VZa5avCSx25Y9JiJUSH3+ZcdIyhk4khXxCqDpVPPAntSulkFLflMXQou8Nz6ppMWuykOi3RLwzPOrhHvvqY8vHPlEdyM4Zb+VZyo1746Ld4lmGXMTfujeFXeW3TVuXT/Srfqk42nYX5LRmrPJplU/4dLvyWDsTy9R3d/vf+KYQpFETjwXewMr1soaHlNLR0Dsrmmt+x3QCpO1OseIli9cpcBn6NMRMyX7exfTRmDZF4GBlN40dpXSdz3RDDF1ig0Gle5p7il2RZGmPI5lRCE5rQonGDvLSQByGD3MKJGSd3XBkZSWxWr9fDZx6dtE8fHS8Xi4fV66+/0r65eZvOJp7CA51Aqt1PkLBHQwNCWW4HQ0ueWuSgkJx6a2LT0ERHO7+YwW7o0GU5dBjyhyxH0+8A1bVWo9laPvfc86sXX3yp8/zzLwT47NM333wz/9znPt07P78op9PRNFpFfmGllN2KUA8adNlEvxRBb9bqtpOah3fe7zsf+MAHp+9//wecrCg70SJK58vVHKRde+utx62Li8tFnBVRFmfITTNiPMqjmR82nZjggzpAIbhCi0swmoYOxrnEIJR0amaWBB2VZiXYMjLSLnWAaKJZXi/5UpdO1QnoBauMfTWsgggsBV4SfICuCTOgoaSqLq1CIUTpFEvkYlpQ11Y/aOfa0QjtLzY6U1B/2UZnFNcl0zUF3MLqKF9JWS8oDSiQjKHjtqmTVbe9u2ybqZLdEIM7Gw47tVe/+E/+WK02+NUg7P+zvNx58+ztLx6u10kssJDmaSNP86br+/NBrxuHJiKQgLY71QyQ559/1Hnt1b/378iAOa5c7eql1XIxszD8VgDCRv1AuYkZDPT97i/XwuGvlG7/cr2c7SNjnMBijv/UhE49K9IFdiQuaB8qM3VE2XN0JqHsClcbI2N5ewr3mytcLHXkUD9uCAN0eB69mNvVrk2Ud5rnsoI2dW28SgGHpl3SCVCXq9Un/ziGT6s4jSHUd2VwhV4xsMZobowZVVYZ1Mo4y1iayVf6ZYyOjLOM6JcaZ6WVMZMKbOnAkUn75Yxz1QmokVTPkrNJW9HZ8mR4NHS2PG0NuyZBiY7u6dlqMY8ZHjE8io54FB0Z9srgyoBXU+2Ur3CGZFEZ1IqO4dr81lHxIIWWQa3KXsmCfDflqYy86KiJVPnq22SFGYIiGYkH6JrORJ2NbipfNZGn6sPkpXP9jX9htTr7QaX7rRwbH+GrH+32D+1gWN8DB5A24SJx84RIizpXOoh6gWKtcDNQOiG4Ylxo6MoqSUsh7HJMwXDXhbC1Easv46uIak0ZeMfyYgxYn48LuBnTCJwsTxSfIkUZpkUOcnc0v9ig3hWGvldaHg3amSA8SUkhX8sw8Mc+jnR/0O/t7++vTx89midx1Fkt5o11vBaq19t7xXAAcNuK+qZa0rlQ+pTfGBQZCcV7MHGlFTw/RNrahFh6qPFkBXbi3A2p0+7zzz+3+qaXv2mB4W4fHR02ptPp5BOf+Hh6fn7eH48fnCzLRlmeukWeD2jQMWhiRk5N3KU2ndGsyBSBx+7BZ5DnxTheJ2Ucx4P7h/v85uZ+fHVzVZtN5t1VtF4WaS6D2kGwdWQ6IR9ppTYsgNVizDUtGlIIUoUtVfwQjKPZQk1obo3qKNyqhqfGqklT9lI71xvvokY21KW94HyBPOiwzHz2Cd+i0+ee5Tn+2HG1DMjukYVCAcxA1i3oaaMCGX8twYYHjUFZY+RHMskcnXEKeUt11EiGern5yKMR6ueeRoglYzUmymO5AcZUG/iu0zzTqtY2sm/S9QIKwvnB4fs/ncTBOU7L47feeiuM11F/HSXpchVN0zTDkJadLM8WCh6eZnk3iuNwtVyP4wSTnmT789l9bzy9bYHMvbC+97GH+/tsOnlww1r/rNd7398MgtP/3nP2/kfb6n9mETnn63VxsVwvwjxN+1laJNF6PY2TrIEnqDJomeGKwirmScBvbQmGZdAqVg0R6VyBydShoVuuiYPdQf/xSj2FEE4w0H3ua2hoRJldjINWtsqzA50rFoqJAT5Lk8sfwKihuxg9zcCEqMZQpaIyVmaIQYhbBkSGi9+VEa+Qosa49ZAxpmRoxlvVTs15ZYwMUud5g9TfoaNnRYdimbRbo6dnN0Z7Y8QNetX48Tt0hJJFV8ZyS6fqWCo6yhdjqL4dJa7GljHS73gIMlVSD40Xi2bVsShxRVd0tkZ7y5PUtnq2MqYyvBXyrVCxyq5zCJq0lMcged2rzqt7ieQzroUH/0VeJN9VlUFz4ZV229kprRqV7ol/8aBz5aVzFw/wzRfMyW/xUK5f8+j3v/eP4P0puE1GD3WH3dLcmgHKiXudTRE6Da3ONe++dP3ELZ09sU5B7oDbvuVku4BZjGA8ou/pWGXYxUaMqFQMsL2L6AIQ0a1WNJH/Hg0g0byYLIsbZa4wnMUUF3xGr4qB8hqFFd6j/ymfoYTued6t6wN8fXcXhL/a39sfvfzye7vPPfds5623Xhl9/Nd/ZfXmq58nrcbiEy3OwW45e655Aenc4akrYFCfvKHjic4OVV+n0ejlpYyaXkhq3PVORpxy7Xqeu6jVWuMPfeiD3Q9+6MOdD3/omx/Ozs7Wn/nMp4cXV+fe/d3D7e3NtZNmiabB0SkU95RdiFQvRRXKdI6TsEP5a7V6864RhjkKtddotYrT49O7KMnC1TrZxajOZ7PlZDSa9larNcjLvsdIxnZhdljXGLPKoyEN7VAOHYWELdrUjZAxhk/DJwqGZIdcozwaxzcvJDPA5Z1duHS8il2uoSwtPpKhEEK37sk9xvYOPZdOznZubd/VC0hNn1tTngfc805qZd0yy8dWIfSokKIldFLJDToKeKQ9wdEZy2qg4BjvQmhcwZL6GPGmlZf3IHIME2llC+ARGfugrl3kj854IwwW3oPbrYf1UavVWdXrnV3yDzw/vE3i2JrNF0OMZ5plxT15NGi3dJD2DB8M9O4M0FU6Y+secaW+6w597J12xEFXgk6nu1OrNSdZslzBaScpok4tCLRrz2o+X+wul3MsgnOnzWWR/R55JwUyBgU28XP6ZVFMcXlneVkotneDJk7ZweZliZxw7BTkrExDx852Siulk8rHzWata+dWZxXFD5R4jWMvmeI5utQlXNkudYmnV2o/VL9JHaObABQzJdXaiVdf/ENFuZZnhOEAvPNtHBkhRRlVjJkM2PaFXTVFTkZVRlNT1+RIybhtDSP3ZfhkvDXbS0ZWzyqtyVd0lJaa5FyGWPeVrjKqm06BfISaqw5Ez4oOEMukFerUS7mn6VQv7NSvV8+SekPHlEcG11KHQlqNvBo62/LAk+kE0ChzLgMs+yH0LR7VoWz5r9C50lQGmV/kU53L8G86KgxsZYC3afWsOgLLCoPez0bR5PdbdmPHTKuknHIIhftUxiqtnhX/2w5lS0cewyqOozNV1m/5UPfwdRymEJWBp3XxRx/OeTyvps7h+nFOq0ODNQKtlCoXBo+2XD2bW0qrHtgx5yAU9fvSAEER5YM9UiH1PHhSB2aJ/GhktH0OlJksldYtcXPtsB7Y9WbT6ndbVuiHtnZdTgDoSablt5l9dPSoPNw/LIOahmY3PCtbdck6ZMIqWpvzDR0oVdfNfV2RluueNNgOag2r2WqVWZbboGv7+vrCWsxm5WqxsMcPI3u1nHJP7wCVr0pAUU2va2SjK+i3psYVtmIjrNdra02/Np9PrVdff7U8P7+wHu7v7NvbW4XHLFcRToZMtHlYPMKToymV4o0PQjbf1ubetr4M//oSH5RdItfcN+6bke/qfnWP3/qLCppnXYfu11N/gPr7QYnRLOvNmq19Azu9bllr1Elf0aGYiMxQ4Zzfhq8qHy6JJz4b/s05pskJbV/rrbQliWGB+xrwUXtByJXekSuH6JgXgcu0nC9n1nSqseWb8vb6rlwtI72q5lnJGErCtfrW61KxIR4pCxeNviVZYSdxbq0Wa+vy8tp54403wrOLm2I0G1mgbvvu5sG6uLgsJ5OZ1vZrt9JSLwSzTGOS1Jxmwxtam/JQuaKhP9U5P42uaSqqyqZJPfqtaZ79stc7tr0w/652p/6MEwhAb8uqtFK9Kt+N3PTLnPNtyrehYkpT/UZg5kJ1ulVtHeanPkY0/Hjnlml5m19f4Xg6wfY5k8/Tx5d7WnS4zv8nnG2PSkWU9TZ76tZ8m7Sbaxr2eBfdd45tftubTyfY6JE+JnPlzDUjzu1HR3VP39vibGX27uIh+9K6DIPOz9K50AO5Jn7/9pDC69iWo8p3+9kem3NToP9pjq85PNLtf/+fskqv57neBcaW7iM/oT5QyvKc5lW3nOKY7xkyuMH4audvUGp5TQ8EwjNL09U9nll27uL3ndpWHpVu7RIE18MU7MPCHThu7Gs6nWO1aA3nWs5X5sUp5p+mkZ8L2WNhjtDlqWP5t1gQULPbB2pdHR0drgb97km/P3D7g/55vRZ6oPsTUPdqsLujaXA9jOfeer24n45HE1g/pAya3nYOf+qCFQBJKw11rnlHR/A1piLwKAzC1pCOljZrpcAJdDnsM9f2vJ2d/snOzu6yXq9d04H0gzAcThaz2+ub2wno7zhJkzp8X8APNVaekk8KetUSck0J08KfMaoDArT28izr8rmko9HrtJM0i531MjlfrpYBhuIEiS8Qh5axD2gQu8j6hmsz+rAjeFf3jpzAd7YCOpUJ5b6gt2xTngPqQ8GptIv9Pulx5S0t8BAcUdlJrkU2libMH1Ovc4z6Nch64Ljejuc4N81Wc9bv9U7a3U54fHJ63u607VoYnoRBAAxxLkC75Jkp9Kl2XBlhPQ8oJ2XUcvlckOOED8bY0aKnGl6OpinOkNmNa7yAcgDeuwa6LMjjGJYUb4PywE3paDGPGswVfHfiLNvLkvQhyU1400N4boFIVVZgnxb+aCaKewEAUmS+I891p67rCymjMwFejn2VFfkKzVK+suRaZEM7sI/TJF9nScZ9Mwa/B7a4B4FMyPKQvBt4ZqR1crwshS/IyQO6dgOP4RAZ43GaPUOHcN3HcCvM7grhnmCSKaZzTuV4vd7eUbR+7V+y7dUH8zz6tlpt8Hi9TrQABw9EO8J7dclUHSqGXnJLEcMlfGooETrWOInf/iHHqVEkjalqdK1aKMPzdCh6neGYcKxCjUK7Qrpa5GGm14GMzWIXilwtFpEU5IioM9KS92oaX7WUW2i9Zq6ZHclJY5aXc5gd1vlXTQEUQo1Ip3FpjUWLjua0K18he80Y5Zd4FLLXDFLSKiyqPAKlNzRBuFXIVBC4eZZWY6YlamhFIFUehJaMy4PQFEboUMZqauGWzpYnniVfVa1B5JKF8gUJG68AukpTBa+i9gxa17J8eQUaStGzVJzrfsFxw4+VhdOk//5e5Vc9q3tVWvFhBlzhqULyMivIzaSVtwEdp+al6f1f40SL935Lh+nav/oRdB0vyBqtjj/o9V3f9TUtDp2GYw671N6QfOEW84dyyS8zsAGNslMpNwIlrQ+OMi8R0U89a3CeQpxqn83Adm1NtUvBRop57OZVvGRhJkOH/GPIkIcbki5X+hdeet7/3u/9bu8Hf/iHkg9/+IPF7s4g1CJ6XJNYAXTSZB1eX1+Wo9E4yXK959n4QBoaQGswVsBI1QDtvHq5JgMGXU0NtDSVLcPIYHQU9rPEkGh8UUu33aDRqtuH+wfx888/Y7/88vuDWi0sZrNpgkvgNpqNoMgKs6oCt1maLNxlBgUxAioPbd3QhU4RKLBQqvX6eebH8dqLknWyXC6KKJoFWRaD9vKYJsXDpYSnDgajnOPTKepernF/eMrRmIzyaPBR0M9sIIEw5IdKbmbTAL31wZ/FKFbLcaR9qjMNXMKimYKmHwEfBGYlYb3h0Sn5rXY7wWPJnnv0XLC3s+dgtAGs2vs91SpPWLNjWZmKjlqXpiXmygeDJTpKo6XwckXtBINqF1kegllz/IUERURnJGNFH3To5arBVM7FI/VvBaZ24Dmn7ZVZHoh8kVspMvZpO4KzWAAE5VmBo9BampmiPFw7oIPIXd9L/SDwtRWa7wWJ63iFbwcBDjzZKq2DYomudu+3RUcvoX34QWbQQnkBLojFTRzPK7WjmhqQ0hr5qezmDSx8gC4QocICJJpYwgfd9O166DQ9z3shUY0WzV+k8BPKKCuCbjpykzQEic6oIjSVUtlLbnypLkkMIJI3AklRrdAktGiWPOR6GAgZEDlUykT9EU/zz6QjPc1K2ZpzLpDz5lz3+K7uc+ge+Zpzfuvf9lnEqgR8NmmVF5d1btJx/935bp9VVhpn1i0ZN3Eh7KjnlPbL0dGxpbPll/Tmnj4y0CJeDVVUhwhsz/UbvTPn+q1DQy/cMzxzGJ50D+qSmTFhpWJq/6Jrt+I4mf57TyU2fyuanJnndOi8yqP6LT6rc8mfw+jyb/UQd1/x6HZ/dx8VfX5//3BxdHRwur9/4NMHPV4tFzJ2p5iGNexcoh49jOU+jeQWIY8p8BHovIV2nXOurucRCqcu9gw5gXK9Y54B9dq3oJc9/OQB3dYldbHCiT5FGJrqdaZIdxT+lAIr+BPosN4Htezx7O2j02cm733ve49ffvk9jdOTo7NXX301v7u7fTSdjLNGu3O+v7/TjKPkaDS6H49Gd7fL+WQ/Sde9ogDVmAiFjpaxa0H+GUqjuNqcO8vCVojVcodbQtk3KMaE72PMXh1zcEb7Kmth7ZHv+Cno/vz45LjVaLSOzs8vRxcX5/dXV5cHk9GkO5/PLjDGdLPFI6kixT8DuSkmspaQV0GmLLNN1hBTpJ3nZ3aZn1DNIN6SskPVhke7qFBzUXQo+wE5PWD/hM4PkGdHSJ7sNSAIHUpj24/pCbSI44TPHFMPOjfvDUDnhRYQzUkv70iQ40wqSvt+xHOaZnfBeZfuFKRsPTiu/9BqNg6bjZYCXJ0fnTxKu532KUanXK7mZ4i2vo6Wx1mWTYsyv8EMDclsQB1fox8LymeWy2OdkJsMsK26XZeOr8U8PfrCfczKPZ6V9vbUohNNEVSo3IzkjzBT2HT3jN/aTeYYOWhxlRYVKfgTdGx5DJrBorIqMqCCWVU6Ax2euUS3ejwvOreu70yoNzw6u4lxI1/ZaOuRdJS8FTBMcBXdtcfIDdSMbmojBdu6Qg/WlOsUI8ijrkK1Agulm8WS8l2RHnTtDEu7EH96sSgZA/nscwrObe2l6qZR9Ll/qxa2FB/TiqPwr8Tr9DG6jcepUA54QFo34LjkK52xzukjFKRLYWoXWONr33EHeT79frNABfyhQP0AKapfiNq1fE9OXIVmtamw6zUNStbsD6Fk7We5DcpUIWFKYM6FSDfBnwxqDjkXktwES9IydgSwXZCjJfEynhW6VbCmGnZWCFvoXM6CpiFuUSb5UjizrN2k1fvxCp1XmzU8RUfPvkMHrgxPQrNP6NCGuabFLkLYT9GhPDKk7+KJZ4XLNNZsXriasWaNu2/QuUHjaAd0dL1C52AjkL0cvyxdfxf6+WMy6hWKpvRUqxpNhbAlN/GvexrfF8LW2Lp4Useic43ciSf3BN7+Ejd+S8dXNdr15jN/qtHs5C+99JL/7CNFFetmrWbHWSwWPoYlB83mVI6H0VO3tR1oBV0IMPkgQG1Rrf0Skag0DHiOgspVxPZjL7HuBjc4DqhUW/ib18JgR+1sB1TSki+QJUqYO1YAGqk5peNmflgr9veG/gsvvmDtD/eyz77yOfv2+tabTqflar3Imq2aW6s3vbAW0Bjz4vry0pvNJo4CCWUZlU0DR4LwZDoU2q7Cq4onGQl4MlBA84odToWA1Et65EVJMEIBqLpeD/NGs6l41u7Ozk6WAJ3uRyPv7PGZPaHjkO8MNvOleRgwoXvabolAVB69oRIdyQO5SD4Q4I/0NKWzgiXkiNpg3PHWtSmEQaziD82i56AHkeZzTQ/JTwaQaSKo5CvBo62kBWSLjiCF+BcJQQ79lCcgyuqw9LDSmwqD04xOGDfAESJ1Wu1m1u60rW677zebjRIvAISbues48hazKdUV55RW+QrWZFARm8iN3AxdRGzQvTHCOYbPswvP0KEctDMT4Evs4JlJx00niohcdEbzueWMmfopONUyNehov0elooUYIWjKJzmqDKB3DLhWekIHnO2AYBElyNzQ4alMUFp8CGRTMRmpXESIwafsGFm+JXNTHsOa43hyV9CJzLRTPYuMxTwdFroJT/S6lFx1+Q5PKo7OvcCH9xIUfvzX4vTqR5M4uyit/i/znCIZQsfM4iE1nQG1AleUR36j5UEsd1w3h9X6avmZP6FXEjgMVq3WMPscqtQeTVBL7LUDfBB6JlSpXtIbyfExKm2Ygz1pgUSow6BFsbg5VxM2fOia0K9O9VfHBkWbjw41YaF3nSsfpcWkcLpNYc7NBT27Saub+uK3qUqpNP+qvJVTlVeVUL9Fp0pf/VaXtuVXv3Vve65D/Ot8y9OTe8rjyfm2nFszWN0zPBu5SBYqj9IrTfVtHjHH9nnxpI/uvXOTQ/eVjz6qh+77svTuL3CiXvIbPrbc/oaj2/2+nu0Ez+3t7R2enj7T/Kb3v3y+szvMwiB4hPbls8n0LMuTZp4HRxRsgjMNyi738BD7hR2Avv0Vyn9qSm1bjxEC2pWDNrIVdkLLzRX8aY9i3VBzuIj2EYaukWflORYkL/McBKQ3boXGNlu2VTsC5IzxSG+DWm2f7x4W5WK5WqzfePOt08uLMydareApA5kUJ57rLPYO9q9Wy9XO7cP18Pry6oZeDgSUHUPLhL+UROljQZlOSt8rr6DN+SEN+IHWApotD6i7CgHZJUjUfWTe4ZXO2XA4DE9OT09AnvNGrXm9jtY749HDcDqd3CxXa+3OfoKcBAtAdJTSEfqztXGDkL4W+RzQS4Oaiwca5QFlbhvULDcdRGeqGjq0R+1uIp5nQrNc26W/2yHdNde1hyVoNtcO62cYE+mMUKbmgyuYVRd298lDMycUOOsAq6P51wr+BOQo5QXIjJ2DzjUQeEy+WvxBnThDOredtMivSLvA4p2uorW/iqKzm+sr9350f6KNHddJeoncexjXferrHsOgqYeHWB3tHSn0CnwCzZZOLhnTSIU+j4CrE4zpLfWFR2NrmqKWrS/p1zVejKdlS24YTveEMq8oD56JK49uzyrdO9Jqpgu6p+X30EE41N0pdDO8pQssYYNyacx7TKd3hzD3+dZy+8tMUY+EksmY8p9j53z6yGPf95bQvMZk4mG6QwziLT30NM3SI/pXYCpoHItCnqfklfLwBWTb1OkBfcIIQd7TtxyQpwlMhhwjTIC8J7rEz/9kUU6+tVYfLPN09/9burt/uyxSPDptOebIo6Mu3SM0pWYXkpN0RsjeTuDlkj6lkyZv/x98v2zW667V6QytRrMtEmYz3l7vQKuJMdKpVa81uafosnpxugaJN7guVRSaTTDoIFIqpXgqKJOMjtCtxsl1rnRCnVXwJ80MwTkFWW/HtA0SpmlX49KiA0IFcVYzQ6qxZqF8GepcKNMYLSFs+jUh4e2YNihZ6LcKZuXCk/a73tBB0hVqFiwUahYdjWlrKbpQs9CsZqDoVRR0NsGsTCAsg87xGISazQwblUdIflMejU5KCgZhi5QQtrCcZAM+gCedixa6z320z3gmWBfKJwOuvCokL8Qd8BHiruiIX/FUpSW1ZMqz6NyP4nH8l+biN3g83S286+jtfM//DCF/+Fs+/BH3u77ru6zT08N8sYis0ejee+21V4u33ng9//wrb6hduQiZUqaAGy2kcLACGkWRANRNyeXQYolUy9nBKGvaTaBxbtOF8a3Ghr4DEziEXCgpkEZ5CcCB5u0GvzULzMs9zy/29/e9waBnNZvNXIo6nU/dyf1Y7/tyM4yHdX3m2efyj3zko8WnP/0p9803v+C88cYrWZGtaI8peQkUKfYGLJmBLrOcHWS24Um1ZvYDMANbKofS8gw4Brzl+7X8xfe85Dx78sjdOzjinl3E68i9urmxz8/P8rfeel2jzG6RUXY75z7ZAxspncboQWcqmwCetAPzJMRNy8bgqOx8G7nxJXSp97dgpeq3eOIetkxpjbwkN0yaOZfsdR98aeg8kTHfMs6cv1N20dN9vsSHxr2hU/3W89SVXgPYueJf1PEqFGrW98N8tVjacbp2oygq4uWKoirMrOYXSw+oQTvn3FDk3Fyp6GzL8w4duQfohNlvV1t8S1eUltTGCzJzlvUs/Gic29TVU+WpdKYqD1mautRQREVH+ggtpdX4vJ5VYaVvlW6q+nnW6Aznru/ngRcIm+P8VWVHaazxw4Ob4ZLr3KQkLzpa8hRPmYsBd7QXhbiHKxeT807ZlS15lfv7Q7fZuPpjo/HEur+/Q44v//tprqF8nAuT1hiGqjxGL0SoKo8fdhZOefHDjrP60Xq9ZoL8B57W5ICqcUBJg9rIZylUagtHlY92mUkxgrmVZrmVxKmlHWjogKSbSD7nW86vMSQiy7f0iHOZBX6bw1gInRsYYZgz3+ZcvzfnOsy9bVqdCuHoqNIq7+qAAvfkISgtnOsuZTC2gg/plXZL851DPFV5SX+rbx1GbBzbtNvrqoLt7y/Na/t7y6MOfm/KoKGmKuiZjDDXuF7lJH4rHnQufnWtKpoGB/S9yUYpN3Ksyq6hnGwRR6+ot/2Gj21pf8MR1p75cZDGUVirX9WDYD2aTI+j9cqdz+dCvt4v/OIvHdNTgpqF+MxCCwVxusNgTzGuh6TRIooLvvHjTSjQFEUBsSrIlHNAMYTI7mm8mtOtXcgVrjOikMekp2FnoJpML2eOHauuJdQ3gR/2D4+Pdvf39m+ff/aFGa3haDqf15bz+eVytSrni+kJSqkuFCTvtabj+4N1tBotZqOHdbLcT+OVduK+4hNjQTROKAN54ZRugCiEcua0uhskDExROFPrBlOmZcgKpk83al0Evoev6594jpc0uu1LrrevL6/3b+9vH66uL8c3NzcH6/W6RSO6BH0JNR+r6sjrgmaoF7AKvDSnj7+h7AoBO0B/b0iwMHT0Ags0aJpsybOOhUwkG6tD694DaY64r5Cp8gKa2BEhOg2xaNm1Wh10hJpNoCKFIr1D5xSaFTSsjY9LLWg5Jo2GXy6Ef3he6HaNPBToq8uzQ74faDwTaIAciybm8RK/J1+vVseraJFnSXaRJlEjLVJtqjzBqgplDymrZttck9cauho/9uhDNesC6+IcU49rbNM1fG50xrqH6xk0NKZdJ728ALKzhbBT8kMWWkavbeesCXK7lxy4p7qEjqPgWHrnoLEshdnVEBt0ctC5ew3W0UKfXfK8w6hpYZOCVwG9Cr1DodfQzBbtD+pcen7QwggehGFt3Ol1x91e8GKerV7o9rpvYbDx+oJBmRcY5ewCMxvQ76AX7pz6uMUODrApA/2mnFoEdQjfmpFzqciBabJ6qdHIPzzcrQE2hIKXP5Dlnb9TpvkIC7FPudqURaFx9VJT4/fqYy/C0NoJvPG/HgTJt4Vo6d7+iXV4oMlEseUh0d3dY6teb2CUZ1atXrcGg0M6BEUiXFS7ind2MNxC2LHVbJm1VVaWzjEe9D8GNSNsM9Ys5FghbDPO+w5qBs0KoRrkSA0L+fJvizINwibP6nwz1kxaLTwRSuYCiLtCs4YOhqtCzdDhfjUTxAOewSNG0swSEZ0Naq7Q6xY1b5GvmrgQdjWmXSFuWrAZ034yzl49qxkn4nE7a0TIV89WSLi6p7JXY+fiSzNg6g2psZC9EPcmmJV5ltKLruSmMfkNTxUd8a+xc5Vd3obeG1BppK54VtlbQZpe/tecKP7CN3SgG1/+6PW+88eDoPlh30eLjw6tvd2jLKyHtEDPu7q6LD77yjmSNGhxg7Q1jKiGKeBAaTm4p3OUL8tQEtIKVc1BV0+QNo1FQerVmQky8EvPCgBlnMegpl29eXeDoO4899yj/PT0pDg+PvbyPLfPLt7O7q9vrZu7G2+F0U7TOFO6ZrPhNpudfDjcLa6vL9zzy7edMl0J7X8JHSEvqX6FziqkTZneQYGGf+kOaU0v6gWeX4ZhI6s1ms7uYOgenRzmaVoUt7d37mQycubzVSZe7LLw1MeC9nhWMjEb+CEjxVMphL4kOzwFv8AgeovVXIkUgAGeRFdL1MXHBgFvEKPagK5xrnyxPxpzl4zNudCu7j+FTJVWq0Z1DQ0z5dCYtWAm1Sn0LmRXKJ3qUnRUdo3vkkZpKUcYBh4dUYkzgyZXdDLA5bY8ho60lgJUz3LFnIuOzl1gL0qicpfyzrT6UXRSNFxIOyOtkI10iCyMzIW0K7QpWXHvSdnlvLgaVzaew7voPJGbGbGu5FbxpMpUWvGmc+igaJ68ONdFv/NWo1X0BjvFYvorP91qtWi8dbPRwXQytW5urjB83/onluu5nySJ0PtGjysvA/kYGVPv1KXoyJBof4igTJIv/ERY8/q1sGG1Wg1ruVxYi/nCWkeHf4a6wJq9W26e59ndbsubzz71x2mCZvODdrtjaR2CmW4Vaq9FSAt90jPYGrfjZwyaNi8kzUI1THsca90CRqM0NGfzmbVaRhjuCnlr81qSURMVyoV/ZccF85eMN382iHFzgUP39VufbVr9ho9NWmRjvt9Ja+7zm7wNTtWpuVd9zF9NrN8ke3JPhy4+zcM2b/2WHHQ8nVa/n07/5fjnzPC4uaZLm3PJz0fWOWoZx8vqlqEpY41KmXNzxh/JrbpCJZqrkqO+jRPF9YqOcqGK+b1efkpxeGZ8ftPHtuS/4cB+PE6y5WS5XrRubq47n//8J6avvPKZ9dtvvzH41GfeomtRkHxjAIRIQXreiEZFN6mZJO4cpZs5rtujg6rTYjQ7AItZklaVYjYlQKsUZlQrwszyZlwGjQ8WE1AS3W4yoIB+Yfv36rkardZuo9FOn3n2hdHJyUnd85zearGajaaj+Wq17tVq9dr+8HA0HO5ktOXdJFlZdzd39w8P90GRavWmghhpubaW3Ssgrln9F9G4NGEeg2SJJ2RtNj9IEPIIuQsiGOEi/gV899O8CLMse0gSsxfg7v39QzmdTR9Go7sgjqNBlkU0wHxKHlre36K4YxqhpjaKDhbSuW812vZgd2dnb28/3t8/HIPsmvT1Ck+qDReWfPf5rmF9tGKOL20vJpuQgX4LIIPua18pkKOVgcDzJoZvjP2BTg6d3CEt5ckw9taOrWiLdj5GpZo0zQ6VPvM8dxV43iAM/bAZ1h5qDb9sNsLdfr9BR+I9+NgwAFvfczQLxJ5FcdxNU8XzKKnnJMF471D7VJ9WYMo4lshYsMWaVPItKY9inFjAHlfhcQPbqz3QScggwyM237a0XFuQp4c6Q8elPJpF4aAzDjpjXkxKbjQUC1loXIi61FQJq1Ske6Mzoolc1uSFzuToTEFaGlKplZ7Uvl1Ql3gfCgpWgHCKQjsG9Ghf2l1/JMF6rgMk1Qu+4MF11kf1Wtc01jxdWEdHx9Zw7xBE69Fhl7TnZptyeDz7ABix87LYoSxbnakj30pnHHeBYe35fs0P/Lx1uL9vdbu71ng8tq6vHluLZf6259Wb9D7ojCl7BwPe8n1vgg4ni8Xb/6ImqdDFKZ641W72MdQyBInVbnWsRr1loXrWaHSLIU6sKI6s5UIRFwqrVmtVwyMg1F6vZw2HB1yTl4hSN9ugD43zykET6tygwQ2SrFYlyohr1oVelAihVkhS6FvtvkKOGhPWuQyZzpVWqFOdb5VWz1ZpiypfKtqgUJRkm7Ya99X712qsuVppKIdpi1ChWM1R4FzIV3TUKYmOpg3qva+GM5QPdLY8mXMZTD0rFF2NU2/Lo2viEXtFaug49PJ4Acojy7QhsJ4xb53FCd9C69CCrvIX/zrE87vpwL+hs51xsk0re6lXSaYDeUl/vpFD3cFXPDq9j/5ZvPUp3AqRNIuiB5LwpWB0F2UDA4FU5JsonoSZS7oESCnavCL8Ke9FnmvML8WNR/pFhMu8xH/walbhaUoWpVV8DAXYcbSRHIVTpDehsHRpl/tI1MdA+9Hu3kH8nb/tt9VfeOH54PBwb/nxj38s/9znPtOaz+flbDJbahx1ONxrdru9BBS+hm7t8Vtvh+t4vVovJ0B9Lfs185gxDpgX43Jr7N2FDj6MAvhatoZnVNOkLTQ3m7IKpYlHPQSPtFY6kSaGNmm2O2vfDWo0jnCt+BZpnoFqSJvzqAIp8Ygi5JkxfWtFo5aMoONGg0E33t2lH2q0vIe76+X96LIEoW/oKBKfQdt6mSZ+kLFTwyCg9aAydAqlV1pEmJMWlPkOHS39RrssDQG4a+oFGXsNwW1A61Ljq0EQNoF/pWv7S9d3vQ7QD0QY03FEtVazHsdJsJgtVuPpXFa/Sfb2YrZU2VFfRcwRiixXdMJq3dApNRQCHeoOIlS8+EcENnqA/Cx75diu12r3GmmWxVG00hw0dCZDHnQ+WL7S1LuAasmz2ne3bGC40fAcPVG59TaJDr5wNPcffxXvwwSrUoMzC09yQ0ezSSyzNB+5KcBZWdc13UMjNftGcuOnqzde5IFf7DopxnodeGFtsDukTX7qT/R6XavLRymzVCFgY2u5iq3Rwz2/x8CJD/37i9WyDsCl4xctIxfNBEFnVBAXuWmDDH8ZYu3Xyy/8q82G82K9HmBcU7Ois8j7/x/wxaeLQkG0NGdf5cltvK8m/KwW84/91M7urrW7u2c1mxpy0EYk2moM33o2tuaLuZUmMnqFhZdpEHat3jRIXG5TC2SuzRwAGGbzBOrYms+X1sP9NYh7iWESEtc9zRgl81JGBaODgsngqOwaGuEPH+OY8F+OC7XKR0i+Quc6l4GSMSKNDJZ+GeO1vae0VCe/dU2GqzK4FW6sEKmeF13RgS5l2OZbpa2ereiIQmXY1fno+91pdV6V50m+27Q6ZFRFogBVV9MBM7OLPc+rU9JjMur8VQdSvYys+JWR14YYSB0DrkyqsuqQsdaFiq6MtcpXyUlH9YIVGjTV9fpzv5NLP29u/CaOSmJf4UAf+7ivEe0eNDzE8NZpPB5GD82yLFCOYUtjM0J0LQSV0kCWgedImWvoAAZEqFWr4xRPWUF/qGSDkIxbvaAyA4qgqHdr2ymgU4I88qAsGwuko4bYPjg4sr73O79r/vLL7/e6/V5rNpknIJEVyLsGSqqjmEvOMZlFCxfSffa550D6gRXnaXsxm+VpniwwhDJ4DQqFgVFjtps0Np92a+hw/lR5qH3QIulkMDEqZZ3yYTSKJfxqCKOVZYmzWszmk8m9PVtM2jSKrMjiBfZMXSqNMMdg2kK4TQwIdEzUPbTRUdnL+WI1z/PSe+aZR60Pfvib493hIY3dbEYrg6txZxkneQSa4QBPpdosMpbmFwuUjXSKqeFgPLUII1NcE4yTZKxmDQLVcFCp2CMp8CCj/hQBL1s7TtEIPG1rFixOj4+y00cn7Zdeesl+6f0vzU9ODp394U5rZ283He70l812rYYKU5/lCsQeq+yFlWv3dPGk1gUdDQ2XyFgzhKxm6agjl2djZnDQIuyF79fzZrPZfvTokTXc2ZtjlMCMNjL2NOGW8moDY9MBIGMtqFHZ0Zl3xv6kM7Qi0dGiIsnVKtalo8FPAERZBPCJjM1QHUhY+mvN+VCXomMg3IoupK4Pv+nogW0WulkUbpFUujmfTXZmi+h8AWKt130MXR0kO8LIjjB+mRWEx3/98OiHf0JDKaBi8aQmCV3pTKk2QF24K/iuYQCkn9KfhH40XyyW1h0GU7sSKVC/57Y0W0grh0NaRQPzRnmcCAzfz9Iv/vF2uwGiblnD3X2r3W7R4HMzVEMHat3eXOFJXsHbxMLNMxsjPIzurNlsbpD8/cMNBnpmXkhqS7TlcgobmDlcfo2kaFJlANoWkq/WW1EbGulRaQwK3RrBJ8aqMoIyTjqXcSL1O2llQGUwMdRG5EKz1bOKa6I07xg2OdkbIy4DadIahKp8t4Z5a/S2POlcPChf0d2m3fKozmNrMMXT9lnxtOWxyrdKq3tc476GQlp4H/VaDU/EeFtWiGyUNudZya2iozF70aU8EiK/yWCTF4k0Icsc3DOdg3jWPX30m8Sm85O0tYq1+wOc/KYP5fYVjyi6+R9r9eG/bNvPh/TcCkxEY9ILIboX27qRkUAo2ullRUb3vu/2vDDse67/4HressjSPRllCnptBGcnB8AY/bi1HaFXDUXYE3CiYj7vUJImv6GTpo7VOcgLrzw+PLx57/teDr/1I9+69+yze4v1Ink4uzjvje4fukma3E+n0xW09hqNuv+BD37o+ujoxH54GO2Px6NkNp/drdfLFlWFm4w7becKXzpEvIqPfYPaah7tAYrDJe3AUlBOSwsqaFWOhiYG3Ffkwnv6V226tw+/HnV/Q0VpYc5+nqUxvfAdv9s0/gEVPNaLNQzJkDJpufwNsstpzHpxqFq+paeudbv94YvPv7g4PjkavfrqawNFI0xW0V1maa8qax8JY9SKG9C9Cz3tDkTnWd5j/DuYcb3JGqNBc3jVIiAZuxvN58XYQ0eGy7wQw9gWQ3iYcW3MN8+VbarvDl8pLspyv9EIneOjo5vnn3/e29/b3e+0uuteb3BfC/yO5zkYj/whjtcLhQKgm9XLWOQEF47kBlworVvkA5IvFdyKciuyn6OAWy1keYeXlHi2v0+natOhIgvHL9AZyrKKougemeuFZA++R+iKOiuVR6sqkbEansoj5VF5yiZl1HCcdkqalra7Q80JZWv5uPQK3QQ2wCMdhywDeamzKR+4KDpdur4H+BIa3kMW6kxV73aBW1eUhfb9vAuD/S/U6t3bh4fH74+imQUYNQi1Xn/xZ+K4/bnZYnSaxrF60RsjE9saUnY6LWsEL4pj3kU97l1be54qFILnrVdf/B7K3DDT62QM6GvSfPKdjrPzGjLRlMSZ7TlDDy8CfPCWbd3+7uHw2BjrNF3ykRHwjXG+uT23phjudeR8LMuCv4xT+OvaRC3LoqP1esa30lLBMK7OR0MLHs7tejWjTQPmMToa416v5yatXHehdQ0nyABpGEBItwoGpeGD7RCHhlK4R4GrtEKdOteLQkU0eLLrjabMVS/7MHZ6mYnwzYtDKs68VKSDqOho2EXDMHJ2qxd4X5mOeBRPevH59Ms/1B8lrF5Wis42rc5FR53GZnjHvJCUAVa+SCnQdEilyc2WbjVF8CVdzrOFIuuqk4CHig54jMadG1noHjzAa5XXdshGxrmSaUVHaaXHkoU6Hy0+ql7G2k7ju7P07mcMs7+JQ13CVz0c+1l1KRoqSF2XYqibREMxFonpsbF8Hi3WrbmpDygLtUw4sLVAQW+XfA2PUBAaFB5wGQmF6mm9OiZJ4WPPtOyX++qCNCRRgDB9GTnycZ2d4W5ycLBrXV6cB5/73Bvl1c1V+vBw796NHvzpdJyBtrPd3aH/gQ98q/P88y+kII3yjbfeCj71qc9Y04eJtEddjM/nHToYceiY3dc19CGeIGeki1Cf7NLNg1qWrRrX5D08A60aylWeBJcWiWSB+eYcHxq3AA+hyHJMAK2m9MzO40LGWAMMNvlq6LdMer0d6/TRM8GjZ58tlqsovb29d2+u7704z1NAQAZZaOrFnoaPeKIaeoJVIVC99MLYaD4Sng3VrbrRsI98NeiYXVGkIKTVMA3n5oWhlrtrU4ECl2SZRfEqT9N1MJrcOVfX58n5+ZtWtF4F/X6nfPn9LyQf+MDLzunpsd/pNHIKAU/0oJQHT0L5QkceharJnIvOOzKWWsALtMqM8gBN3ICGYa/X62QyGekFXBCtIo1NSMZY2UKGHJlp6bt2uJfnJkOtwpv6oTwGfVd06IE4h45e3FW6iS5VuumgV56WxYPKHCtAR0mrTUNVF4XvWNo5IKc8uWbpSE2hQ47y+DBgaRwly8XCjuPW2Wy6uLq7uwW9Fh/3g/f/+QWAYb68q6Vpoh2E7CRX2aFjmeE1VZB25IGOWrqNzmi/PMpWxG63//3/nlzqHCdIhlLGh7bM98MHC2uNF6T3uiqP7c5nv/wf0FFicJcG5d/cXFtXV1fW7e2ddXvH5/YG41t8MgiG/9DxWo8Lu/aG6/b/iR+c/kyt9Z5/M00jK00Sg7RHo3u8hGooZTqdGNQtAy1DKFuhNix33xxUVnVgzcQc9ynL5lyIVdf0XHVepdG5js2zpEfPJNLq2e05fzFzVZptWs4xY1Vak6c+MmzVvepQWl3f4kvlq3ubZ3WL39U1PahPlQ/1vPnWoW+VRyxt7uu3eVbdqg3SDqxGo4E3FZixf+05KRoyxDLaOoTMzdCN0PqGRyH3Kn8d+r3leUPHHPoNzyYfYCJNnM4az+fkVXP7N3F8VaS9v/8je3kZPItCLTzfO/JwqankS5RfL6tPcJnpYpwrEHan7gd7XuBpocg4SdL9JE5b2KBLCqQGdQLCRqlLLbmu0bC1v+AM/QY92btcVyAfkJV2Cs+PsEu+64QXgbZ/6nSO+4OddW/Qv1pH6+5yNt8bTx4eUGiFHT1ot5vNw8Ojy+PT06zfH5xgHIrFfHbx+PFb9bzID3Hpp9gSTUfbwZD0oXuN/BTy85iG7QGcL6CLITYLWNY08Ct+a27UkPQK9alNABR0SS71JeIWrDhB3liu4pIG0KTOhDr18vGePEC2ZrOEa8qmGNZHgGUasiU6XuDXjp97/sXVe9/zvpsXXnixd3tzt3tzd3v/MJngBeSH5AEcKS8xZupQjuED+Vmiq7FYPBXzou+Bzx6/O/CqwETq6o8xFJiO4oJ7INVSQZkWPAvqVGhPE8jrjm/QuXVIR6J44Bd5kpar1fJ4HS1lbC/TLGvhweyHYTieT6ej0fgBeY/aWWr26owp+zHGGxbNvpIBbCpg1QKatzyvqZJ6IXmHqZzDzSFNTHFlLvGG7CTNjpM4jtM8v0Z72/CIJ5aN4FsvSfephRbXNfVTFk3BxtSg0DdL8WY0hRHeQdV6qVvmffKWdyF0rmmUGHvn0nU0L8Y6Qj8VC+Wa+u7I2yCrBwQK7Cz3yVSrLzStEmDhKECVBpSRsVXHnB7Qx81Ajg+7w/e/tlpqv4K9v7qKlotoHR2hUx5A5BJnhhZopm/KA7pGHl1T9zZ00BlapLyyBomukEWe5/GzQfOFv9FsHP+VaP34d7ueRmVi+vrRs3k2+94gOPwUbeWGOl/Xw5PPwMtoPjt7r2Lo+H7TWi5n1nisvSFzDEr3U0Ft/y/laTKjIzig/67zuSyyAvgQPdNsn/5VuulfQrffzvPkm/E2rSRaWi5oW1PQ0mRpxYkWzmgzJnpZkLxQhZZny6gIWW7RrBC0EO0WNT9Bs0K3Mmg6J63CCZGuWsYuFAmaz0HYNCCzcEa/So2Y0er0sk+GkLyEgoV+JYsndJ5GzXpWdLY8aZGQUPM2LTxqCTx0nqTdThdUf1+lrTwG0VF5tmkhQL4aHgnDNtdzs5N7ru620GKdSN6LyWfLk9KY9WEcT5bAC/XTf1vyGFQeIW6dq5OoylOdY3Cf8iCqfBvowPWfMTe/zqPqKr7CkWTWH8NQO6Avp91tlJ12q+z1Onan27KbzaDQZDnPx36TC30LGoM/URZqNWgA5iTPaAtCYSm3U2wH3Ku3kY+hylMkVr2nouUjPUmQ5w2KQjQaMrSsKI0BQAmQyXZADeXt/U0B+qAVpE6t0SqPj09LjLaTp5n9uU9/uvjkJz9pvf76G47QBPnxh6YOQ9ShalN0yJWP+Y2trniCtnjQoXMjVtoN/IADN/ewm0ondInMq/yVlgQaQ+YHyE1i4Cfn5jnsmmTBLaoLelqUX6xWK02hc6IoKsN6vRgOhxq4Fs88S3qtdufgYfIRiS1P0jbZS50rLR9kKFoImbQ0PXMudnjWxJZS5CTOTQK9isiROKpbxGWarpx1urbXq0Vxf39rffYLn3Z+/df/qfXrH/uV4p99/Fft1956xV7MJhIfnwL+Mn6o4KAuSzMBlZ8hpjoVZ1sZC4QgYwenAw1IMyeNAbvA04zH0zR2FD5Xk+RIg2236Qb4L/+GZ439kBw4IUPobMquLPlpxIniGDoqmfkNtPfoFfGjHBdmeQr91CbxPIZYqEfPyzhXWUqlVcwnnuceeuyg54AO3DCtjSntxXruvPX49XI68/6pxojXy5UTo4t5GlN0hdSFT8OTuFJ9iG1VCDZeEEpWkLwRh6Pd6fUCp8xXQZxGtTA8/UsawVI1SplM6exqGqjqDBnRz+1+Gp9tpWERTdWj87CSOKMjCj4ZhId/V/qX5qmdyTkDomOcqZkUTUyL+fyhiXGfZ6n/duAd//kszV/XUEmCodYUQDoeaBrxim20n+pSEaqqfOpQGh3icZPeHE//3t7bHJKovk0V6d7TKavzJ8fT5/ptqppDv7/cuT46+Db8VudVvtu0OnQuqlIRc4FDP/TZ5lEdakUZns9qtbCms6m8TbyRNXJaI291JJKVkHb1Xcno3QieSjbfv/HzpYc0t/JYTDOBFYxcr1Z/vxJ/VQD99PHuEnzJMdj9kT8Uhp3jVqtn97uts263F9iee3x+draI1+urdbwS4tlFf68Dz5vhBR9jqGu0zbN1hqeYp6f0vnQx+bllxR3044DCPKDWINKC35rmBgIttU2TQnCiQFZ2jkdMd+QdN+rtWX9n7/r46GQ3DGo7Uby+xjzO0LqTIKwHg53+WRxntuv5J61mK766uLj47Oc/25nNxlqIcW/Z+QNAH/SatfhAR3tYF6fQRUjBGXTo8l2zdBvLcYMwKEuhXchBe5leLh0jYLrD/AwpoxUOHoPggq0FLV2a/D4W4w5bPKYOtGBILw61+Ai44p/QIKgZhRj1641W56gWhJOwVr/d3zsafuu3faQ/mU6uPvPpTy4fv/32yWo103S2MypTw0THpZ2uaUyX0NX2Wwq+f0ttTWj6QuNC3eSrsRn7FDLyuUzAI0yJ7o8xTXf83oN+D1N3qUUtpAGN4wvb5Tl6I1f8BBO3xJJd1euNfhDUhmFY01L5KW68kHo9iuNzDIA65JNYE36r5fEt0lBea4zc7mie+1Rdl4aEh2C20aLstCoT7tb1MU3HuIMLrOQ1xmqAwdvB0FCefEpNgHTzELmfa8p3Xqan9ECCJdDJte8liLUckRt1qd/mBbh2w4/FPx8Lv+zctdzQdR2zQMp2XI27a2rgDrzdQHOey7srtBu6fW7GOB37pB6GcbPeuWz3O504zofRajFaLeJRZuX7sNKOo0iLw4BmZik6WSI3uwxRhCP0RguCbqGu4GID6FxjcI3O8IyPTpNWlkTnToQsL13X6/LZW68++wNpNvpA4IHuKFiazEF1+bzZ+vb/J3UNKYUjtusYcdJ+4g8WxZq27Rft9gf+kzRfPxR5vqTbPaKBAeuKc/oOGrx0xkFnFHTK6tFz6F3GveuG41pQ312t3/gTGrcVqmy3dymKZc1m93SgKlmAkVrxW0vTQadCirlmlGzHi4VSpD4UCJRp0PgG+QolC0Xqmll0onFcECnCIm3DfG8Xu2zTCu1W0wGF5FckqRa7VHT0ukF0tkvEhbirtFs6Jl8z1iye+Klz0lZL6ym1SavFOvBokPz2Ward8CQ6ylfAUciXPG0h6GpcWtP9Csr/ZHqjysNT5CODLR4sRaXmI7QtPgyeo0ltEbUQtOiYiUUaLdTkNFC/8qoQtuRYjZULjVPPEoASf83jq1r3MHj0g54fuPUwyP3Qzx239JbzmTtfTdPVeoZ9jn1asxQuBYIIwfkpWAr3OqORy/i4gle2wk5Um+UipyowDsLwESJitPFdtNDEhD5FIgoWpXe4WjlgZ4HrlvPFzF8uV1okgPeeYNJD/+j4uHjmmUf5C8+96OLqeTc3V9lkOi5AJf46jpVVSgOAEPlCiGrSuCyECu28Tg1ppxgTzEpT+FLEa3iS8DHUGEMesbSjuRZ1APupEdjXsmikrIwV0MnUFPyaw4Qz5cOzSKosfc/xsiBsaBm43+/1nYOD42x/b1/L7/1+v2996tOfSt987U0nQY6kFzZDNlVwKNNi0Hd+Sy7QUehagyxlEKAPjwiJslEeKsFEmRKPaJk6DeMcKK0eMTwKipAXJtPQ0Zxnvey0AHZZoXFaTf0CZWQR6BsD5yPrko4ZMJdQgxpvxZQZnkxdkZ/8YXI149CGSU1FFHz0MMY5vwX11TlUPAmeigfOeDjjtxaia3APsFyVnc6Celer0Bi16CipkYUIca7sJQsBWvLC8nsmmBKtWNl5boZ3KO+AfElKr00GJCuUVm5H5geOW6/VvE6nle3u7eEuTD60XLz6rwe+Q6fav0anJWNt+6bBS5eWiVzpT+gkyc/QQebkSyp4EvPikb8CrZ5kBBan7PCkEXYagaGN5VUIhDh+81+syiFBoDTGOJX058/9TVRP7ywE5cg38xxn9+973v7f9LydX6aZucgnpb4oBjzyKBbjy+oMdYJqaCyfH/jkaTr6doqEfiteiGbFUDm5oatq4RtHR0I2+qKP0R8OI0STbiN7rpnKML/ffa6q2h5cV/rNPVPjT+dr7ungvvLYpK3oKF+lV9rq95O8t2n1U3lv7/Es/0jNua4Lx2y8GZNaH6XbmryqPNV10ZXIZcylpnp2UyaTa4WsTVE3PJkZMZtzVYNx9t45xJNumgQc23Olqcqna1uaOvW8we/Psvv/kAtf8/iqRrvWOP2XUb9zPNeF49qns9nUm8/GZ+vl3M2z9BRQsML1u7SLtE9r3qft32K4R2iDxqw17/YcGydFegbG1JWBWDWjojwuLXcMtxrTForsozeXqM+KZKf0onRNzmNagAeKPs2SZJnl2SXCHIR+bb9Wb9zUasFksDs8Pjk5bbTbzfPPf/6V/LXXX3uU4UNigc7JS9PjNN46Lqz8DsHu0757IM0Lq/To+v1HCM8tSvcxjrGMwSlIbYERucI07fCsZplcU68aqz7hvrrKMxSF9morlGlCIz5H5pqNIYT3QC1UIVMdpxsE4UWr1YlBsKdh2LCHw72zZ599PhgMBie9wc7i7PHjq7fefGs3ila79HBCabOKjvVOkCnyAkVvg0xpGbt9gDGCDl6Eo00UoA1yxJ5oMO2R1Ay5P8a7ryHjE+5NC7vUEvldlGqH5kx5Sk3VU3mAOdaZo105LZ4trXVeFBc05C51e4ARv8+SaFTmxSGGoq26pGFDR8Gf6GAsBXSy6vAEkiynXLghzyF5azEMnoqjxUgnGCVp9xnXNBsGnSnX9BsX3Osho/12p31bb9bGaRyDXosm/J3TYWTkLZ4AyJKFZvsYxDrBwNxSbdqgoE/eV67tLtGVU4w1quKfaZ9R0p86rruyC/sSgwgKzvYwT3dgpgnPHDcarQbHuWLXdDrt0/nsrY9k6XSfPGsYtLbj195YRas7qnofZdJsEI13ozPUB0AEq3hGp6QX1Hhtrsbzr5F3nzoYgpPhD50xm2mYBT20AVLb7iPqI+HnVRj03gJlfbtQlz6uJ9QmhBv8Ir0NemBLTmQpz8tMAT3lGxSfXWNCQPb5LvJF3pp2aTaNQGdKycnoDBoaw+8FZqGDmdBsr1Gzsf+38nzxY54XWilIUmlrdUU2KEDZWmsE6gT95ULYBkWHluOCUOGvQrebsWazvJxSuyqa0G01pr1dmq6PfsubqZaXFxgkOaBUJs8iB+7pWb2fF+rU+LeQsJC9EHe1ZLwKZuWQ19NL06sgUwbdQscx0/WFuIXONQBJvvwzz5pzId8KGQvNClVXyFdj2orCKyO9QfbKN98iYRl68a8ZriqPvAQhbj279SB4Vvzrn+FfoQKqGSYqezXuDg/ka9KSr6FjeNA9jf1rjP6d8e9WVs4/QVt+hZOvenxVo12vPfoola7NaQPHc4tovUpXy6WH8fRwIdUlaXgUBG3GHRMhBpCIAsFjz4SgFZxJM0TMEmukJ0VXHB4zPQu9MvGlRUovntAjkC2ZUhHADdcnAQjCydIsxZZkQrJ6C5gEvmf7vhcM+oNyMpqkb7z5hgvS9rUx62q9FuqEjgIPaSMCwVPxpF4Od4BqRsngWUu7fYyDKzTnep6fhWFQ1GoNcJgiBrmJJl2gBPKJ9LCeBZ+ApIQayczEuRDCsR3tSEPDBG27Qem7Qeq5vtNo1PxGo5k32530xRde9J974Tlvf+8gnU2nxZtvPg5ubm7srMgSkCzZUtuoHx/ycjwAkWSVYgxzRz4eRGCD2pXYtEED9BSeVN6MNMy8VDMwTWWHR1v3YBVNN2XXOfVkhns0L12yADUiDHISotSKFp5FC83UTjPAHFDBnGq1n2b78KwZinGQWyVj2NCLUuE68aTKJK2pVPmAVXm0ZLwKJwviF2LF188L5+TkMDk+PUax7SBaa8q+BmjNbKOneJLRNy8foINW0XJVdPSCc+7SShTo1ffDTFsbuF4g2SELaLsldKgm/HGDlhx4Un8jnvC66s2632w0KEvS8/3yhSBwe+vo4UUM17wovFEc0dDUwirdlJ4LVknGoG28KXkHRrg2uqmym9k+Krv0AjrSGbjB24BTeHJy18160fqVn/R9NfYKJRpDg1jT5PYHwuC5n6dvpN81XozKLk9KdSdZwr+RrWQuehud4Vwbj1R1Cb8OcsMrka47TiLWcjs+LtLFR1U1vh+YOdrcxYDTjOka8aSoclqXyU4k+Ki4ImRIqjhPo0Sdk8qcw505574ZYuAa2qPFPipj1Xx4SirMISOsQ8bZkNJzOtdf/TD1W115J1+lFd1tWs6rNOSlfDdyrNLyRX2bOueZygkzF/mqZK50enZbnopHIXO+zD09u81re66j4qM6trLRPb3sFE+6p2u6p7Q69Pz2uuiIrqqr4qG6r59FTCfyc9XJVz62uX7Zo9E47KOv76XyGqCuiyTFXSyLU8jkOHznpZZPWyUIydGS4jsEt4eU+yDbS+6tnDIDNasWQaiVAiowkYJMXfGtOdBDOL+lEqcU4Jg20RB6pVcE/oE2LL2TUVD8okUjP6S5j0F+d+jtfuD5vSRLLj//hS9Eb7799snZ4zMniWMQtlncAp1yQSVeoTyaNbHL941mkuCxHmN763YZgpppG6C0erOZ7g0PQMbNduDXDuuNxqhWrz2so0joSzttKzSrxlC1cQJtQKFMNQ1PwekVZMrWFkIa2wTRWtde6M99zzt2nSAE051/67d91P7ABz9w0ml14yRKL9548602nczhar14yLL8gTJqDL5NX36Bg59iDk7oTMjOOceg1WjwQlOzoiyRlQkyBZoFNWtxkmbmKLQoXgDl5Au5mRkNCidrdVGTPdrmPfUyRm8OuK5Ne6vQrFUYVzRIIWBLDQyCDospWOIWQ6Hl/JoPTl1ZWlQkL0DTJfG8FMVPGxrYa2Ss8X3Ns9acaM1O0TrqQ643kQ10bMEcECmmwVZAJ+BRmR/VW/XJM888e7c/3NlL0qSXxOur5XK9Qm8UDQkPKFN4UlpbeQIdozPomWYZgeZtdM2eYA+P6LEaILVzgQovCE4a9Vpme/I+rCbG/AjYLU/rHv3Zo856NFnkIjhlnehFebPZuNjfP5ql2eJ7kYG12Izzpklwl2br2wIPCBkfUQ68CoWaVc/knMiQwtMFsm3Dl7ZaGyHrB/Ldp+wdOirk4mi3Jb2rcXzXPXexlq7X6CXJ+W/T8GW90cWAarm5VifCEqIR0rXdxq/JtEi/IAZqRo52Ia9qH5Ud0XUpzO4+uqDd2aGj6Z6OCYAGNsX702pYS3quLcxu0aWdwOsWUXL1XQom1Wj0DHoU8kXG/G5QZq2MXCA2BUASatZY7WYmCLpoXuVgYKoVfepkhLBllJVWCFWzIUIMdYWa5Vj7XtPy6CAUdQDe8SjkfFdz1CtEWm2BRh9q8lX/XI1To4EmjCvJzZi2eNqic9Gp0LnuCd1qowQu8KwQNjIQT5vx4yrwlcRBXwYOUD7iu0K+W9Ssl4NC8pK6+K88BnU4+mgMXs1E24tJwma6JqZzy1NZLpGjRsKEojGRJu2GjjEbFU+iJ49BQ1QV4t7S0Qihi1GNULfl/4OEX/X4Gkb7APLOixgDuehQNSXCD9CGT5vlwFrqjXXhRxOdFwKl9No5pcBFzyJsNqUyo/JC2PJF4N1uoitCLVoKLcSmvRTREjP6j1YEQo4rwJ7mCzWNadV0QDOfy9Hu1FmSJOs0isM4S8LJaBrF67Xm3jZALMK8K6k8vCmgL3SKFW1MnQaS9PB5ghjjCE2NMYar3Z3dYm9vv9nrDaxmq77sDQa0daeRayZzvIoof0iDV8Q2zS3KUA+VR2hoZYC2XgwK2VXBzQNXsZdtO263u8nL73tf/YUXX/Jqfm01mc7L2XzWXMymFr+Xk8nYBQXCMzVvFREufs0DqiOnNY0qC/0A/4+clK8BmVotagbCVD7VhVoU2gfCo8PjW14APOD6mEUnSAIe4RnjZ3YKl7ZRHupGz9uWlogDRel8lbIgXzLEMHCucKfmPp1TrroX7MQ4GDpC2NBB6eFJ9PiIJ+CD6JjwBHqxAJ0COmoRoiOdoTIxwgf7e87+br95eHSQrVer9XI5DxeLcS1Nkggjq3FoozMVHcykoQNBQ0dhFDCioEjH82Lqqh74od+oN9b1eq2o1xpNPDFSm2cdWkKD1qJ3EepkQvIMUaWINFkarxv4I8Vw+J6/ff9wEURRWu4OP/jfTxfTVRTHWBF0pvKpY+qhjnw0Hx3L4hYoAHqshq7l8+b9AGVXXUrGeJGVJ6mXkPIwGtQpurnysuzhOwO/bmk1olnEwoP6wCeId/6iFxz/E07Cqi7LTV1KoaXHLgpXNjAM0HEiXMIaiFZTPPUSMqOhNNRa0CnVByLSOIDeL6wOAq/8lnq9RUfhGtpa4k6dW1Gi90UJBgYaMsgGOapcMg9bZGjKyX3do4Y51yEjpUNpdVv3dU/j5lS0CR2rYQphN7GM7DfPwjF0YJFzqafo6Fz56D7nKvLGRFWoeZNW6mbSVjxW92ROlJbWaXhSlW3z0jCF+NFwiYStvPWs7m2eNTwoX1WfeCSJmoDSm99KqwLqI7ymb9HRszpTOl1TWZWXDl2reDLlMXmJrp4jb8qh4RVJXKaTKvvHRb7+y3ryqx3K7SseDw8f/0KRFf85sHcCSlXwHS2VBunqzX25j03gv0GwuGKaqZCDlIp7zrt8ejRPBflZIuo9KtysctMjXAMl2LisWuWm8KL2DihygtJO6G13YEoBlG5d304o0r5p5rZzgyjkDu6h0EuK+4Br18viuOtY2UNWJKs0i7UC06cSoWM0UCsJQSr5HUVtkckOSj/BYE9pCrtBEDYatcZt4NXTdruz//zzLxTPvfiem5Oj0/DZ558bvvDCexYnR88+tNv9Hra0Q1u4pxEoUry2u9LwzQ3FkdxBQBaoyrujc2kXjj0ArY9rtWCGHd1N07Q+GPRva7Vatlot9gGURWFnN3R1ginD0FeALX/kOF4fNNZuNOr3zWZ73eq09rQsP6jVbmjwdCQay3UjZEJ57DY8aP71iNpWqNchalFD3RTyVdqmsusF5C3X60hjF7nNscxjfg8spxCy1zivjDEy1mRB5GYXHvntQUNvI0HoueaCg3DzEUoq72WIDtCBFTdcI+t8n+pRCFXVJUarwKvJQXgK61oMpDNYzTt1/DwPnQJ5ZTdRtPDjIt9zXWd1crITP//88y3K1uP5B6coqV9DZ7syki8HOjZ0nDu6S600pS6tKZmhM95OnufNHDquGyT1Zmsf+dntXu+G76DT7gwbrYaWygsJK+amgl89FDE9chIPr68v/Y9//Fdm87n3C75/9LfOz99IVosZMk7pJLMdOh5oyAMxK2vVKeFRqHXbQrtqjbdcEwwbAjTMykhk3KNRdniGNqBNHLThh+Uv5h/7w9pVJgg7lRFD/GbjXaE2ITq1gTLXLKs6ed5Sv7RwU5cFZTd06IPxgoIFBmuMPlM3frvmdS4xxK7nhX3kqJeeGlsH6tnojB8Ftb1f1RztABwgA6KdMWv1jkHCOShf9qZCg9w1Y7cYFzPeKkOrVyYygDK8Gn/V2LMMF0wZxKpnwRCURysJZQBFS6OgElNQa3Eug6l71TivxCY6Jt/Ns+aVCb+rcWqZmM2sEpgzdPiuEKocfj2LITbPCrEKRVMFJq3GvDU8oyqhBuBBPKnsnqLDwJf4NeUx/TFSNdXHL/FgZFEZeDw+AEM19qxO1Wiiebaio/JoBIjLJq3KXaFsXYF/8hWWMePw4DojJ26ZMXrTecjQi1+8hjz5onj4Woee+JpHv/8tP1PaAegCk2RejCiMKTWpbboUjEfjb7RImNA9Luke/bYCCjlmCFKSEdJWTWuaWkpG+g2SUu0obcqzCN/uK3CRpgGEuLtahZi4dJMYbW27lPiun3tBGKKsth+6AOzYns9nQZIoRDadSaHZIbZmjBieAIzQSTSLBToAHTuETgA9L/FqnjMY7AXHh8fZ888/m77nPe/z6/W6t1wuEvLMHx5uw9vbW/v6+iqeTkf2cjkLVquoAJ1pNah2a4WvDZ2ypBkocr5cYqvsDfbC3d298ujoKHnmmRecIKgHRWFl19fX6WuvveE/jMdeFK01ni0DC08lZXZjehG71WjovUCBkiTQ8lYYuAgICBrK8jLVyj2NYxttK7WM2qGYGxnzg/JqlgOGVFqt9wJqdagj55I5LBtNpZ6quqzuOxo71WwTyqMMzXipKhP/TfprtJrLGzrVSsUMxU/LUis4ta2ZELYWQqpz5ayKw0H2JuCTVixy39JwP7i4lr744ovZBz7wcrB3cFj8rb/xc8XN7W05ntzhM0NVnhfyfDcdlcdsDcc9pXECDJSNuxTT6dmNVjPstlu5goZ5HuUBTKRIbbVa5utoGs5nCztLYrzG3M5zPAA4peOOkbuXZGaVYwoer2RcKIiZygr7puyI1qzK1IxvWp7la9K6xtXhCQ/HrF7VEJDqkpKbDaI5E48KF0uboOF7YVgO4viVPwDSx+BUW4QpBPx6vbDMMge7/rEgfO7nqP1NXdpqV9SlhhfN6k/o5ALF3ENnqEs69ShPv/jn9E5JrryORv3g/52X3V+zyzj06+1sPvn0nxG6VrjZ3d19Cz235rOZtY4iE8BquViYucrVTBL42CBq6Jv8KBsfnQvnGRPFR4fOn/xGHpQLM+UKbYcYSRllngD5aTKjIg9muYxuRUdj6BUF5aNDeXHFIFsOGTbdqzLRhc090rxzLjTLtznXIf4kfvo7VMYPFFOk2oJNG0Jo7ntORZvXG++UR+hX3+JLMqwQtA4ZsKpsak4y9BVPul+hevXfVbwSBZ9S/prLpfLKwTO8GjoahtG5hoB0bPg390FY2fSvZens9+rOVzsq3+NrHM3md/zz0pq8Hw0kf1vzc+kWtb2YULLGPm1Fo5lgazXHuUWx72ijCWhoX30Y6W5UKiFufuu18ANF6qFzPRonCC5f4MHtWXi5juVfa4QA9d5HCGmj2bpV9NAg9HcQyBRlnyLs3QxktVyt7haLOYA705gwl0F/ho5Qv70s7NzQQekVhpPfLrTdfb71uvum1ezaBweH+8PdYfLo5NHd3v5+q7/T3+l1e5NBrzf1g3AY0D2Dmm95JsMoH/j4mG4Y3GZpFmIwtWoSZGVrPFOzBzp07/dOWcWc4Hlc4fzm7m7kTMej/RU9zOPHj++W6znoMwfB2WMUYo7N2G02G/Vut3vb7XbyZqu5j1uJ3Shu0yyt8T0s83RO4x7Ti/VBxxpn15Zb6qJB+Wixmb1hoIPGVyMsjFaBdjAs2ph2jIJohaJWBiowk8bG1VqEFGVoNEdd6FVxPWbYzAn5DXiujd0mH1qA5qSrRRblDfqn6Y/7KOIaleO+rQ0a+ngvI2QNAlS8DUtDA9CBAs9C36BxOGx4jrvreZob70wCP9j5zKd/vUP57qJ4kaRJDE+ZllwJYevls+pyBW6i/hS2VfPW3RF9ODpj41npJaB9A94RcNmno0/rtfpto9Fo0nh2Hc+d3l790v/16OjD/ziJVl0a3B3pFHTzQEYbI3ITp1FgYqvgwXELr61EZ8yq1gforSintsUDdkKHinVtDx0yoVhB45aCRA3IV5v5agxZ7xs0Q+oOntSaD9RU4R1PpAhdt9bO0ruDolh1Zfu1sDLNtIGsVij2Xgfp/zLPnBlZm7q0QSPaZLhsoWdacTqhyqKiWHzIcdvgi0/+G0l6/eNhrWODaritzX5Bo1b+wTi6/B3L1eUP5dn0R3y/bpZma7ii3R5gvDvWYjXBUMgtr2Y7aKVkjrERqjQIG4NToUqxghEkV80okXGsUCYtwiBHjR9rWF0v1zApGD2pVzVmDSepZlYgRfNsvkH2GuYQmlVft6Uj9d0i980YMHR1fYuwzQbFGEgZUMMTvCgt9bNJu0XjeqmaUN6m1Wi0uQ7qVcwN0LZqQ2WVahp0DiJWXiqP+Kq8Cw3zqDyKh1IZ6YonaoL7T8oeI2/fOjp8xtrbOzHhb2GBZDXTQYgHc8q5jHTlbeg1D1dFh/oyeXEex3e/nUSVAL7Kofy+5jEYfP8fLaxpG3RL9+vOK6ShF1paSGHGDZsYCZUe91vba9HYtcF14cwAR9Si9j8UEtHuLFadc/loitYm1NDmEWolmcnu4bR1XN/Ttk/zk5PjYLi/1wJlrvi/Bk23oiQJ0jiZLxaLnO9OCqBEqNCVK1i2qQ9pl0KDNuAFWvkCtA0dBUry3cLyZ7g+Nsi3Xa83s9PT08VLL703fOa5Z5u7g53V6XF/jT60MGVBtC7mr71xBhLNO+PprHz99Vdn15fn/jpet8bjUbxYTJf0pA2Md53qkLFKqHZ4cFzfd2ad1o7tBW7H9xtpGDa474R5njXzvFyt42SNi94OcR3qYXNWb9bLdrvZrgVB6fveTPPNQfut2WIaR8l6uVrMm3EchaBBZJilIKKOYDCYa06TkgZ0aNwYCSMLvS1CxuWSa8jD1stHYEIxo7nhozht+JUmKq3Qq+T2Tl1Sr6pL5CbUrfjbdK2WPYOcWqSGZUxdomfQ0cZ5tiLzQceRAUPLnTlNCfumZfaaqQJPRmfKFg1mDSpeYTyatRq4E7lRjizJ4vZ8qhX6hQyf0RnSQseFDv6mIjRSr2XpqzzoEzAVXYQ1OgWno62/aEVzOr2g3+0BKJvIN1l96EMfdt54/ef/g+n0wZrNFze93vv/m/liai3mk3kUx/L30b8yrgx20YBmHdmaugQt6UWfW6DHalbkz7mXeV7IfT8EsTeLzNGQYER71PsGtQu1D43fd7B/MlXIGJmoDlw7xjNY2uXt92Djf48WdJhwoGi9Xn7W69/yk1kW1Tml7IqRYgABdaHxfHe2Wn3iJ1yv80aZL74Zw1FHdhQfdxzWghB061UvtIQaq6l7MmT4BBgrZG21O30AWIt0XDMB/i1rOhlZD6N7DEYCDyWfNUZKBkvDIZWBMgZX8wmc+j9xncav4YDshuHeF6nbZZreHYHu34sBOs3z9QeNIRQPxgDqOXp4TQdEQOa1Avd4ziBdxWKR4ZbBLTX0AOfbYYnKaIoHnaOtxrgprZ4HJQtz0FArYy3DyD+TVgZYRhWDoHH7emi8Cs+vmeXpZkk/nk0cKd02rXilFcFTRUdmUWWvvI0KYavjUpOp6FQGWCEGfOzjgXVweGAM72y2tEbjmRXhOUmm5nWSyqN8+cfD0FlwSdgVuqJAeWqN539iMvrVf8zpJ/l81UM1/DWPWu3Rt1tlvKOVxlTGA380/DDglsKcThFbB1ZafKZGgW2NZZZaMTyShw1vQh8KpgPi04sSBYl3NMd0QTqNY9ap3LFt16kpT4i6OHp0Mjo9fSY4Ojnp7+7srdqd9gxXtg2cblH+SVbkcZqkg0IGH0SEQJGAGXNUcCBtx9XgvAtvM1C8xtX78BrS1sUTnUK4E2Az+t3B6PTRcbi/d9Tv9dqrTteb+Z4C+FutRtMbh2Ez6XR3B3vDodPpdh/ywnIxvKBQW+MaE+pRoUi1sYLm5urFkTYwCGn4D2kWg+SsHToX3PNotI5XtSSKehiLJe1sRg/dBcU3ms3mpNVpJTuD3s7O7gAnOnjA6rvkS/kyzHsyKXLNoFHA/0IGRC8mBwAAxYIZCcpWZdcQFeWzyhrtVVHtKLe2NtNqRYy47Y6Rs8aFNR4s9SGtFnOrvmxtCEEZXGhYbfib0hesaSSgSE3FtB/UNXCvouO4iv2iOOp4S/YC1AzyNei0Dq2x7ahl4XkZQvKmNB0tl16AzospqG9Dp5hE0TKKV0vFLNEilhF1SVamLhN0x+gM+YKyXa12hI6D5+Rg3LRZsV5wavMD9Vza0ID+OPD7q9USOu50Z7fbj1e33xtoHaOVIcPlb6OzXu7sHH4RdO1E8Vrloecvx3CqMfku+oRuKqaJo7LxpD22PS9HFpTHK0O/NnJQUvjoYw9XlEubV9Bpmpe/Ezo9YFs5QJ6IUePbWjCE50Ib4HyC7zrzvN0vRPHNUZavMdAebew9/xXlRk6a8lrsoD+aY6m6DOkrO9Hq1/8o4lAbO4UHZKmxVhlkxOCCedQBgOw0MoV+YqBiMzxRC5uIiauhZ/X6u6DsrjWfj7VQDYNTw4itrflijIGRcd7OjNigZmOodK4wop1PhOHwHwJH3na9cAJ7eDlpgddx6bj1qes3rwJv8HNpev8dnL9FOXarsXGZ4sqYalxaNGR2qhkZMphbQywcIENcjRdX95CYMZi0NHO+fZkoLAEsMCNn8GhG3agxgxtlWDUurY5KY9gy/EA1D+RLx7iOFK5WtHVdnYPy1bMyxDLiVceCZM25DjNSqGuiC72KJxnt2Hgtun9/d10NN61Ta7lSwC7NWVDL1LP8V/lM5yD++V1q5o77uuc1ft4PG38RMNLEM9J6Bq3J+KrH12e0G8/8Ppyca5QKl9A61CAlzF+hpJLaAUzJONxj1PWSp899ueaajnZgO764vqLXJ4mC/hiJaq/CNpxrWtkYnIHLF+AGN5qgkeuT49P09PjRYR8l6+8Mrvq9nVqn3dlvtdoYeet+MpsMtFsNhvs219rbsjigg9ArhmtooxX2IcTwN3OF3WxDaxd1oFMwL632+G6AUK97vV7W6faOBoPd4vj4iPNmjc55n85z7jnWvefag0bd7oJk7kAAa7ruw3ot9DiuyANwZx/mWRoVaXYDUKAjsncQjV6+ghZt3G1teIDc+MNxhGHQ2Pc1SLrueP6+73ozbPbDYNDfGe7udAaDnRt4icJ6eIAxdqNofUXj8tIixZXPtKHBbV4UXSDsDg2ajkrbFbl6SYV/qN3MpYUKxoX/RflorbjpegHmyBiPuLtDh4WxLG+pg5gmcUhaadIVBkZvdRSQaglI1tJ0jD5uv015bBC55exDE2SsPUEpYWmCQaHx5Q2/Nb1vCFqdkh1yLndJonjYN/CoeOqHQk/ko+mD8in1om2Jw6P9IXuOS0dX5PcYHRBsAR29gDTTQqk6TR900BlPdDBa0LG0e783huchnZTinlNWO7UL51Ab8dKer6IoCVbL1UESp4tnn/umn5/Pr38kwIDhFiPX8XtqYd0O6r1xso6u6IiRAXTUCkvnBlRpdKZ0KUspUOIOaciKd33t1xoZMP4w8GvYrVJhFWogU+30PqfzeKACMM6ABRsZVvtuopt6r2BfK8wKMhSdCNNy5bo7r/j+M7/s+Ud/mc4ZhJ4PkQ0I2rpBiTU9gvqx6MGCsyy7+l1yzw3KxHh4XoUeVQXkye82hjrH+M64j1ZoahuZePiWjWbHarYGxrBrfjgdFhVoW5PJnbVcLq1Ir+ox9BlNScZJbr+GLERHQyWN5vt+imu/Rp1F1M8B/JNzQVvLZXHRGTNP755cuoHX/6TrtX8pTe5/mGdkdamPyiDLEFbGuxrGkPGrZpRsXwxWoVmVphqKgKIZTtBQhBwOGVWatTHeeiVBWhCcedkH39UCHCzTZshDE4jCWtO8kNSydHkRWUYvr5idelaGX68kZF45l0zEh9FViV/56lxj1lwz0wdVHpNWaRzr2WdfQOYySx55O1YULaBFehl6s5iWspK2mnYoOiqPLU/nv8bH/kfU3ZlVBt00nf3JLB3/FImmfL7qoW7vqx693g/935XMsQJKof33tGiFpkrZVRFUHOfor43TT2VSgeqSqCHzcYSacNHUVaLD5lndMV2YzlECtWbS+ogby+HrPVuOXaLltDtWt9XL9w72rJ3Brl4MleskhQ6tYb12aJBmrJ+MNM0P2iZfbpuFNeSKKdVKaloddDQyQHKtSC8AJ05eB2kHNZeGVNqreGV4yooSJA0j3KfTcUq3dP1aWdQaRdFuNtxeb2CfPvtccXp8ah3sHri7u/vlzvAwb7bbapGwTXk0ukrZ9ckoTJJEZZokDt+23iVyjSSZ67p22e90i2637/T7A+fg4LB49Oi02Bvuu/1+z9nf2+det6zBZFBrl0cnR8Xe3oHdarQd0F4hWVEOxwu0x6FkaIRsZEwDoDxImIJIvpVs1IwFp5SWmoRd6pYnNYQhxKIhB0yT9q41z+rcpBWswSbRTaEDmASJW2lRv82zGp6SWhi9qMrORy/gik0j55bqQ64uBDIcryzOI2QSRbGjlUxKT0auqrLiV81nU5eYFc6FF6hLhTJ/R8ZqRZRItwThHMW+zlcRLnCSuAppenZ2k9RqWhFIpjRYufrL5d2P5snDt7T7Q/SgXgZB3VXwezpSlQcSPqn08tHLHQ+3oNlyDg9Pi+HOTtnpDhxcbls6VElQf+GVshqbIYiKtiEVFVodgsSG4sEyZVfaIovNSGlexmGerfXeArqqH7LTWIEibZm0XDVyq34ZA4BwVAYZnABMpN3yK8NmkiMpyskTQs9xKnSoDRcUU9vHaAcY7Z7VH9B/QyGKQL9wInEia9LqQykMr7hNjed/CiOl4TZyVFWKJ1WrKOgZtScV3dQPZTV1bTXb7//fi1f9r16QqhMw5ee7GjM2N83nS38r3fao+Kh44tvksTl95xlzwvHucw2PaBOJVht8iHzMC1BloY/J9wmdijfJVs9WH8lUXoBRs99ARx2iaw2He3Rqjeouz0qmZhiIc71s1tDV00clY/K1c/VCELWxd9GHN3k/YeirHFUtf4WjN/ix/4o+/HXbSkEBxTFM0R2apdsoVn4Ci3rhdYkOaXhEL2ceaD1yWUHfpTYf0JLxlIKfyqxStedkq7m7R7RjepRC08RA28WAXgwE5y891zuu1ere3t7hOQbMwXCfZGm+Pqf1vfnGm73Lx5d7d/cP9yBtvVxTuE6F2byAP/k1J9BWvAvOcw2PaBk7SKlUYJ8hWt1HYFcg5TVKfEylep12+xy07dbC8CQIautGGFwh6z4upV6A3VEmUJ2tIEyNwHPOQTcFKO0kCGu0//Iiz5MmjUF8jFeL5T3Koc0CurQzLezROPEJVePQDrUjOd16cUy9Lj0vMEGaGs3W7s7Ozu3R0dG01+0chbTAZqtBvsbKncCvVvddgMbbe8PDfQz4hDq/D2vhnut4HRr4ZQ6MIE/tXk7SUgGrQMTWMe1HL+tuMGvy4Xb5CGFrfBm5OLj31oUxA7ajRVAJsrqkPkHiDujdGWGLHshQLyDbmAntik4a59jYKEt0QN6lFv645FncOranoRQNa+DhCJ0rZCpwyy4UeElWlfJYoDXrkubfMaEP0vQB/sfoL3SKFiZeC5lA8NmpiPA8dNwaZVMAKzwYR3VJWVQmELZtLwETCksLrnKkX7K4J+QXlbl9ieHugib3wtrBx3Bl/2m90UmtIn1+tZrYcRzZjca+lvkja/sC26Vx8yPfDaZkcl9vtKmbQa/f37nZPzhZdLuNF+bz1398Mv7sjywWdy84bv8mK9I19hYvVMM3BYjchOedur534Ad+ww+8Sxq3OtcTrHlO13SB0WpSpgOM5QQ+79G1oWXnPfTkCm9Vc9opD52T5VI/ZiXmUZZc/3ZND7Rd7TyDDTUTWzIrDLtWra7FMZr5oWUNDTNerN3NNcQRgMA1zU273ghh93q71nRyC8oeG2SoiJNxNONZmQ29wJRhAx2iqp7b/Tio9RMYUuROWwO7VDojVFMc8wD6UOBx2y3qQR6fhsH0Up62k+34we5/53m9vwOaVghe2nykGoV/OehCzdXCki9F2NQf50KkVKYpqwy9yqOpd3rJmCA2Pau0Pp2CXnSqM1ZaSJjxYhvvYtcYzcTIRi98KV22pkPbvMxUztDhCUtT9fSt4SHRUN5VR6OXpKLjSaWUhN/yCgq8m9w6OnqW36G1Ws4ACyPzbBDqZacGFLSEX1PsBTm0+YQMufiHV9f+b11bWxWuf2+er35IGWfZ7H+AiW98eKS/82P/KX3JkkLHpa0ANWVIqwNJ2HBjFEmzNBI+GUXXQgC6jyJWUFW4opRwURYyJh4c0nBlfPQ23Uxj0gCSljvLMOE3UO12EIEZnU67h9Fq54NBL+l0etBw/fPzs+SN197I33zzzdp4OnFArbG0n6qsQURdV4zCaDxUNUGDl39iwa+C+5Tw76gLrQlyU/Ox6f/wqbDZOSg37vZ6Qbfd9mv1euIHtRxgFbran0YGRngUSdOwaBFWwj3wsR3W693U8x2gvh3keeqBbuI0SwuQI7hcMtBWY4KkZjEHThkuvuYdK/o5rSIIwrzZaNS8MHQajWaMy23XG81ao1Evuh0ffzLw7u8ewsFgJ2m0Wtmg3w9b3Y4Hr1G7Rfsu7Lq6ZZQtxgC4uOchjTZDDtSPDKV8SC3fFhKm7BzY2qgy7A5yo9VoiERvZauXhMhN4QYw5tJQ5CTJUjM0VLi3vVjeD/UOQrBTGlCKEEM+MgmklYuhDpkrlqvYFyKkONiwqY2NTbAn6MhXpjVoXnNZ8FBJfZDILhUvhXoqqMucuiStpkJoqT7KwbPUJbqoYN6OS12qCt1ImJMyawxfL//UUqRfCvikgUM6cifM0sS5G9/m8+k68tzWtLvz7D+ZTB6/L8/ik4OD9/8C3g9N2qU+vRAY7zVanXhneFD0e/3awcGjVVBL9+5vf+1PJNns27G7Q8TsY3h7nfbz/yBaLcG1pg1Ij53A8yPNSPU9r+ZTLc1Gf+xYD++P47uP1luHn1aoWHQ+APVRHnW2dFNmIRo3nEyyEECXH47FUCx6CzmUoe8f/u00vf4OlFEWwzR8VaiLIdO0QY1bKyczIwNEKQOOfECXxkAYRF7HmMhITycTjHxmQrXqvNoYgWcROOXgQ2Nye38vCIe/hFOjAWBYkIzlAZg2L7dYNkDTH9AbV7ZBtoS2Zhok9SNPQXEgzIyZa8/v/AM/2Pnr3H2gyj8IsyTXgXaR+faceiaJeDEONJ8nPKk8CIlE8ryUVufCrkpbPVullWqjENSKXjxiL0x5tU+mplfqGUOHf0orHqqPzkUT9Td56VzX9VsHeYuO+Y3BPn5k5DYajTHYWhSusXO8Hzy2er3aLd/3NLwiSVQov8pL7xzGP5rn0Q9wEaCpa9p5aPrf8OMbM9o7Oz8OsgrehyKM3MA7zPUCTMhK1Jxq6TOVdKZFDvhF9LgghqK4QfAgDfPy6RKRLSnDqW2naFHwGMZQnVJBmjTwBPIy49/75HuLmMa25Ws5fNP1g/N+f5DFSf7o4eE+my8WZ6+++nrz7vbuOEnT8Xod34KQNF7cr+hoDLY4ldJgxs8ovoy3Avss6WGE2gbkv0c1adqetug6huc6iP7Mcb2i1Wg+Atym9Vb7vBE2m7V6TQhijCm4s10tFbYVMEhIce1SdmTi0q4e41H7jXrvtFYLF2VeXiH3AVU6jNfxDZ7iNMvSYyqL7to+x6pISx6Rb4K+nWN/FHL0EIQ+Cr0QRNc4oI13wzC4cL0wWq/y08lkYqMMZ/v7R+HecO/k6Oh4PtzdvXZtd2e9jnajaH2NDZ27bnhC5xMCIs4UZYAGpNCzGkc+t0uQuOUc0iwesL4P1IHCxyrwlBQDA+c+EvKhjGcY5JpVuif0bzOua1n+ru+HO81G6zoMG/NGrXUShuD8WvtsODxw9ob70LGjInMv/CDo4rmQt3NHnw3ccKtgVrYjOuoMTiGiVnyOXOs48kfUi7Zku0Gxh2jGgF4I1KxNfQuFBvAKK6cu4crRcnlrTfVeUrU9gNMeLN9TLtUlHoMtKIOMXQqvAFu0JkfLzR0FszqiDqaFY99i0/bSPOsvlysh39Vw96W3g6B+Hgatz1F3bobniLe1qjfbV8Pdgw5N8XfPJq/9yHT62u+qBe5v63YHVhLPaXwaF26D2lK61cHPRUksgHLkuc4YI33nh94e9doLavWzveHxKE0+8xcAwt9altPDNL7+QdvJD5qtg19Lk+guLzM8v0Lbnt3QXqa0IxC2WXlMeTQVm7YGCMFcafOQtlVELxfFqmOCGFFdZhw1X9DYYxBd2wz9gNZ4XEZAqFPGW8vjQ3iuY8CmGGhNuKlhvDJrOn/AoGlbrWrhiIL+yxDqBaaWT/he7+fhT14melTQljSbJ1fIYcxQcQ6VGhUEz8Uc3cdjUaA1W1NFb6iDBQwcoV0CBPIY6GKKU9dvv0qf+vdct/kGfd03URavmlpIHwAm2L68rDZKgLpB3OJpu2RcGxirT9PYs1CyxrS1mEWbFghhC8gobTWDxkxnzDXevEI+Quewg9mrELbQuc4pjRl313J5LbyVga0Qd0VHPKn/F+ImtSZZ8eyLL3zQms0m5t2A8IwCf2mJvnbAefToBbMhc5TIi9FMGbwJE5BKa/PUMSAxymc6HMOD9YDR/oP68bWOL2u0w8b7frbVbCXve9/L3jd/+ENuq1XP5tNRmWUZAgZ5KtSkYKsJBKRpviaMphYDKJKbSgxHoFyHNApiZGv1r5Yeo08gCE6oby1IMN2ckIYHkgM6OZly475fCwN6xjy7vx/bq9XCX63WxXQ6z9brtZ6Db5xfG7xpKXgPjyDVCrgrkJERh4ZLoAMfpa1lC6Il1M81fpMSRfE0x1IrFYOgZodh6CtoFJUuA+BiwFyKkG2GdhSMhwzLzAtKO/BtzwdHOnYzC2sNkK7lrlerPEkSDe5rWy9Hm/0CN3kUurDED/mVGsXHKCkCk5e7QeAGfk3jqXmUpOV4PPamk7k9X66EMG0MMuWxy9vbu/ztt8/d6XTppjmIni4RlOStVpGzWsX0ERpvtMQj30LMCmOtoFsgbeASLFA3dP3YJ+QMS0LIENDiDZwHROWpwKoD6LlIwut1e3l/d6/YGeyCPptOv7+bnZ4+bx0cnHh0JuXe3nHW6+8496MHLy9K7JmTU/MeWBExSW6mLs0aNDpM6IggMEabFNhu7mmDIm7AOXVDXUqzDUs5afkysBELgUUTg2qO3KcsCq2rJftc09LtypOi1Uu/OFc1KRiEWgRWRu1YDEBLMYSL9WrtxdnaKfLwbq59E9exX6/Vy8HubtZph73zs1/5Y2RzWgea9no9q9UCs3DolQjqbpZ8K0j+/t63/f+yct0WNKaDyxWvynVtr9s/mKXRJ/+c6z78Hu2ern0ed3d3MKwetGb7s/n9Os/9W9RfstGgMOVRq9bgKW1LzUdyMgWyMgoN69Jzb5Lnkw8byUgTxY8qXK3NfASKKbRpDvrGKBm+pRR6pQMZZUiHE8G/NkbgFs9VW6DpkNyNrlpZ3/M6v8JtXUCmUmO97JcDpXCwErX0WtbHTDw2MlbbQuMF6uStkQqt4EHyUFpxJw8px8GL0cEHGWyeoeMSmS2C1l8deuzJOU3J/DaqIMaF0I0sdKqq3qbV7wK595ENla7hduXFPZMjaU1ehpq5wEe/ZTokMSXV9/Z3RbdKV+Wt4Y/d3WMz7126sFpqiMaYFavRrFsALev4eEBHUZrNlpcr+jBjgpQXf81v8a58VZfZJM/m/xEnX/P4DUa73/+hn+kP9t/+vu/57r1v+7aP9I+PD67oIZfT2fR0PBnREISwterQegTpFWK4oF31UUAtfb6DsbFBDHbeRPkUvIYG1wRhSzH1plRdmbaSspVOixP2SdfPLfcSL38FOjzFYQeVe2egIm+1mD9aLNeLxWxxCbrRVLs9ntcS3SkKqny0E/cZeckVA5nY2vtR55qbfIxYRphyjU3vl7anRRMX6B3aauMFgONs9zGNStPETn3fn2PFLwPf3UHnhty9phFOsQwazweJ2o9TKUvpPMoyG+Dvnnuu1e52m4fNZneEy3s/Hc8OovWymxXFRaqtThRilIJjSBU6U6+jNVY7hy7I0tnFzd/Nivya9PPZeHYyHk/Dh4eHs4f7sXV7e//o9uYmur99OH98dt65vLo5uLy4eLi4utbuZIdxlLRX6+h8Mpkny9XqkWZ80dbPUAJt6XaCkZ5yroVNmv2gDQGE1BfY5BOqPsD8ydtANC6ycDVoCDJ2e65XO6BRgRrDh067f6hR9uHB8fnh4Um6s7N7urt7oBei57T1+tnbj08mo9kUL/yWBqJgTgMkpJkfS0QlGXvQUXhS9Qwn8LMOXPsSdAFqNuEA7sB4YyzHEe43dbbRmRK5oTPcF4pWPA2FOp0Upau6x3Oy+iCzS8qzoo5OqEgAhRalaLinOEESK+jBR6EpmHtYLAXBmhZZeZRkUaPIirO8SDTGdprnWdqo1S8ajWbLKuMPr1a378W0WXt7p1Z/sGdNp7cg1KXVbO4YAzebKV6VY63WV//CzuD5f0DnfxEGQc8LixcWs8/+bxzr6scePXrJGg6HkK2CMgk5xtEKN/peO9F0bK8t9DnCpt2jqwcYHS1QwpvQrKeSupPdwzMx0R9t6fkCBPya4/bOynL9EY1Za+aFUCX1SW8051wItYFNEbIT6hRyrOEdxFaW6FyzKug4oqkZNsjBM0mc8AGdYzhczacG65jZHRo/9ur3IM034GuB7uhdRgBTZ7Qp2WEFs4r4CIF3qbd9Lt4j9y8JTFYqxvop9kl9yYVTFiA4g8CnQNNXfK99A9p+ocjjtoypRg9lTKtl6vQCCtJkOhwFioIng8A1/g0S3pRd6JWLRhamczKzSGzrhRe+xaSLjXehfDRbZYPOhZr1lEH2AnB6nVEZY6U1zZ3fchS3Y9rFBmHTNjgHeXm43qeYQWS6mI/xvlaWYsqo752gM/f3I4Bnaa1WS2u9wjEkpcpgxuQNHcqq0Txo5Pn8Y8j9L3LyNY93Ge2Dg+8eekH/W1568aXa8clpmUSr+BO//mvu577wmXA0uk/TeE0JzAICjLdKq963oERih3PNlebcjH2Z8e7MjH3ZVgCHHghcPh0VbpY3S2YKqIOU5X+AKe3CLNzXUuJUU7YAqt46imL+o45yG0XHimmI0DG1QDetubzarEDB6I2UFQBJPGFry0hEUIEQCEkXWWqam5Zba8w3rQVBFoRBCJj1NK5cr9fLwPNrQdgoQ9+NHTNYqDnXQhJFSqGCNLa9+bxMlssyn83S2mKVOmlkxUlaWPPpLHztjdc1zBUD6KjZPEiTTHNzQdxmKbdZGi37gjrW1MjwmCLQsreYLcPlcpnNZ/OEyg7n84UHIkyub++LN986q13fXtuTh2k8X6zs2XRZA2Xni/UyGU9mPjQ09i86eVG4ejnogmcoK+DGsqkPLd/3kYV5JbV5v+CmODTUpYycxn+11FrLtnwbwBjTAKgop5aDnvF4kjzN/XarF5ycPNKy9ez88iocPYyct87O4rXm+OamPiie6pauDIeNvFN91NjhQx6SGZPGXcehwW2Vzgiepxk8GrRNGbRZgbOpSzsD+6sFqQDITW6lyqeFO04sQ813YLuae26nge9pA2GuudBBuCY8gFGAGCMofwl9QzdpMbisARXl46kanWm0W2FYqzk317/+rymUQbvds1wfjIvONZsaXmgY91pzoTUDQ6hZKHG+ePsHkvji9yTJzffZ5eybW+1mKGTeBG0pMFMSJWa7MG1oPBqPrOViHYf1F/9cpv3x9KpDL401fUNltzPqItMgqMaNpTOB3CUKoPcJ9F9lDeMyyZKL76RUekcA60J+Qsb85Vw8mUlSuicJyMggAJ1rCCQ2i2fA0eiryqNr6IQRkmpPTyBjvhFKNv8maFw5bqjFaoLEKTmpnvGqzTsDhGrGECgH9Q6HXKvel5j2jzJV778kY0Vy41k5r2qHkFQcFarW89v/NEtnP6hstocEU/Gk8snYSQy6KpQsIyv8yO+nEGuVVvcll9JSALgwrJtl+pKDpjUqh4pOJTdDR+Xnt76rsuua5KC0Ote9im51yOzUzTzwVkvzIDLQdmy2hMMLxlDHdIrVuwO98F2tFT2RQ06JGVx4IuMqb3JMR38e/v+5Ofkax/ZJc/j+MztuEH4U1DC8v725e/PNNyavv/nFo/v7uwauFMhAwyCgWTQDYQkpNFGXQ74nfO4QC25O0UNrrmjFQAyFLpXL54Geavge2kTVhNm8pjL7iGBIetzEbIYdPaIkdZzZC+7TpopTrDfebHZBg9WGBgrmPqaI9P4grVJzYQttMhyRXmFdpQzn9OTqVEDYjuaJg2aLAXR2Udob7PgMvTrifo06OMc7V09+QoNImq32ZbfTadfqdW00MPK92j1oUDNiFDDpMo5tDKZzMp1E9t1oej4eTYPFYnG8mM/nl1e3N5fXV7sY353RaHSDBcc5WB+nSRLQKoQ2pBua3YHxcC7pbbVCVGPAD4XjjmD8IM3zdhJnlymoL03S4/liCaJbXKyWi1qSpUdZks3SOLlN0mwnSZNBFK1v4iheAl+QqXbRMeO4an0gIL2gs6+g2bUtfw/je8+9Ce1f3gZo0pFM5dKeIieMtXMObw0+hzSOKc/e8cxulhf9NMuv06RY0okeU1Tv7u7hfDR+8K4vb0+uru7Wk8lEm0b0MDtC83cgYTPbhsaoZfEgRw3PgOxLJwcLXWBAGt1e//B9L39wguW+y9JkuI5X1KXQea4ofAoxuqlLs1pTG2YYneG3FrvgAWkTYXeG5T4Evjd6/f4FnUlRb9ROHQw4aS7w1Zrkc4hR0iKge3JEZzSX3qBZbcaLzmg8xzrXIBl8HWP0F5PRF78LdO3vDg+tNNF48cLa2dk38SvGIxxJjESrtYuKV3OiW60u3inOH2jJdXNriMvcaHRAWRfWePKAocAlnE7xms5y133u346T2ht5Hq1p6FrWPqBj36HJ4j2Uc/RMm2nopZ5CvvLPPQFvx5iLS9exO6jl712tXvlX6J98s3ECqC0HZVazLkCKFLBCnXobUI0BG6Qvu0q/KQQqFG7QOdlrQ18Z6ipttfhF6M/M0DDzp8FZVvbNWb76pjS5/mHPG/w9erKdoki7PPN5+GxD9AA5066cO2SqWT20f+uWayuuHckmg+n07glbQ13ahUIf0C5dEzYYq3tPPgu8uxuQ5jebOd3iSQgb6gb1Y4QNTxrT5lz35AmIX/G4nTWyRdjCCLo+nY2sWtgBQmhhDZ2V2WhYfYwW82hqucpu+nWTt1CvwS0YZZ1XY9rqHPScZLzliWf1G1NTjfCqMy9AbjnGt5qdUplWXEXDkzpOABSdiupDeVYIe0OHc+riD0ADXf3aB3J7crRa37cb1Nz/Iz1I2e/uOIvV0gYl4BGa/R7hoqCtaz6tXDcz31kAiT/6DXgzXZ3iQclQYwukCdCw7T5Sb6EfmuOrcyEnpeVRPas+wK7zAwHZvovQN2n1Cs9Md9Bz/DRdKKemS+W8miNenZPHu3h6hwdDh0Sck5VZiq/BVtcBLZUgqoKGZx/uHzmHxyfFcLhXYrs11dBuddoF8Iuip+5ynZRZlBbz5cKezabOfIkdKexiwu+ZNlIHLWl++Xg8Qm5TO16v8yRZ23G8drRtVxURT+Wh+Zm5zhqSpagODr6rTZL9MtfqTrTYtD0VMy/MhGSdo+zIyRSHZ/lCN6nkTXkorTmX6AUhuMz55vcmrRHb5ryiU93PTVrH0jR7CYrfkjg9NIZR7GozXFtjtqKTpoXjBSEyyVReMsMcmnxJa3g0vEg7VS/QIdtqjvyGTlniUmqOuRMlUzuNZ8X96J781vAoHZJDY5hTfekh8q7qayu3au65Z4d+vRgMhuXx4bG7s79nvfbKL/6vDw6/4y/e3F07t7cPJb1fka4TZGj4fKrsfHGOb2fjjTuBp5WxveLw+MCZTj77b2H8u+1mywprasR0h7CPdDDiuRnPTkGoEikeBIZAyDYHP1bIT+PF0+nEoK7CCj4V+v1/niThq9P5QyPLtLYqVy06NCoJGZ4Q1BO9rnTTnBv9KJA+1x0nz25/2PfS7xTw1stQunaURChNsw6q8Wjh7W2DVmVWJ/pTXacopjz6VkVLy/SMSWvSKxUsvev4Suel1ai/54+UdqKZNFgg1d2mPKatqZj2U3VplFQP84UTZ9olqmPSQhnxrtePf6rigY/40ff2XH9NUj4qg0mj/+Lf3N4cOtENSNsNkLZij4C28XjwbpBbNbWwOvRtWOKDWphn9duwtDnfHpIVaTfGHSBBClBAt2MNhwOMbkRHfWMWK+k5ydRwTcHEoHmWv5jxsePu/Wqez35Mtw0NRBFFZxpQryryaxzi7p1jgReHl1am8fp+Mnuop9lq4FjpzCr4WAq1mjep6AcKgNYWw6rA1h1U5YdrAwC6IM3TtDv6cE1hQFeFNVIgIg3gkFbNtlTgIkpv3VN3QIS8T6G0dHjOtb6uUfWgw1xTngwd9FN05G7tIoMVwtDyZmg4HfRDgZfWaIPmfHuoi8bKJS+NsSacP6Akei3cJ0+9Xp8JgWMk60kawUOe4cIMcWXKaDW/S5I40PLmyWi2vD6/mNyPxp3x/UP76uZ6dHZ2vn78+HL38Vvn7ue+8Pm7L3zu8/Zrr74xfPW1N5PHjy8e5vNFM1rnvXWcTlGUOe1rgGLWitIT2tULNZVH70e08a6GMrTR7SJJ0ym/u1mh+ByWtvmKMBS73HMyyk4bV0eHjHFD7RIZl9rDSchRY/v4XwpaZIdV2fUiSHQcWQjK52g8nvvuAuWc8gHZegr29YBhiJW20Ls60BJ2SNMUkXEZZWUxKjI8gKzortbryTpKlngCmr0SpFmGZ4VUy0JbbMnia35ynXwHnuPNPT+cuX7Q87wQOsGDAum5tg9Pvr1YRHcPD2NvPl3tjserdZEUm7o09Tmhba/gScvLfcnJ1KUtncH/KnPVJXY16Hd6zVmrU5uH9bDfrDfCNHl4dPb4H/9va2FtWAs8jcvd4VVjVModPuhMqrn9QocdEO6Yal+XWbmjKZureHWnLmV//4XPReuldX1zZkVrGUbPGoGYF4sZ7nAblAq6zSKrXg+tw8NTiw4elc2sIAhB43VrPL6zRg831jp2PpHnnb83ma0+OZ0DQq1sF9Pr0nHeCaTQI4NK08QuM+ogRTcT6jKdgdzUBtCZQksuFQo4B0Tt4KB+QDMy9WKz3xtiiELL9UroamWkkCVoEGOk8ViZBo0BIzW6AOwp16vZEuqrtfmBRqVowmbWglCn0iL5Deo0S9mFBg1iFWxQvurANCRk7DBp67j9r/3Z5eLVn4nWF3/YsUL0Ng9QdbwGT8Nsqk900wX6u/wGmVQenzpM2imQBP0r8+gwjm7+IEwuKzrVMIgQqIyqQagyeZuXrLovNG7KYwy67InuCRmb4UDuqTwaew7oZNd4rA9VJ6V5E/IeDB2Zo2qFpp6pxvuVl8quc5W9mkteIWOlFU84qJRdnbRDH0RbsJYL6QkdNoZbHKlzUVqFyVfnLv6Vj1VmeLv9vrZ9Ex8VXTNHXcvXtz3J1zxMZ/D00R1898/imqnR41f5eZkn+B5CYxqFz4Wq5ItoeASpaRuvXO6cfqf8VlrNY5aPpq5VPht5KQb1oQ9gkPEAtjsal6Zita2UNo6LMWZ10moo2iOtJ4hHXpoPbEdlYcYmNQ6NVBzFiVC+IC8FiZdSyfAXObfkm/h0FJonSs2V2scROoVcNHUo4D0T4Ag76nGu9YR+vdvtpf3+TgTKDvf2hkGvN4gajWYWhmE9SXJQUblagLDv7x7qk8ksX67X6+l07nOxRl3FEhKos0YnIB9oDdqiWCn8o2YlWmMpzKeWtGv83Y2RiPFXbccDXsqQB3Wh2dJz1wruCZd1lEyVuMZ9DzgPqXaMtZWgespH8U5VHuy08lX1GJ9NgfjrSmebudLIrYSOiQWp0Kia203+qlvVjnm2xIHn2bLQvHvoaJsRbW+lejZbasGjjLO2k5bc7DXGWvOoqUvxo7Fzu+b7nk+jqTZVcOy6HoDQGpnQOvN6hrXnuhZjBSDXkGQRhiulMZJvhHzW8CTbn1I/as/i2dHgP/VnIzcPuem3oKcT1esKwdpvdLtDjV2uOp2uSx16r3zhH/1Q4D/6G2cXZ8FiNg9X0SqiQSnUrFZL0DOZ8QNKXzQke9dzI0WhrtW82snJM/Fg0Kw/fvuf/duatKNJqgrnGYYNM/dWQwaeF1itNjbfBHsyQ/KgJKHrB2s+m1rzxYqGXHzS9YZ/WUMR+CPIosiLIl9TpbL42pZJPn9SFtnTurmpS9TXViA2eZyKFNxIg/rOdD3/9J9HTy3krC6fbCw6kgW0VyYAEionbeNTGSEhcoM2sQUydLomV75q8JUhMW2HvzIsMs46N4bd3JdR0d0tAjUAjWN7vqFj0lYGFp1DrbkruqX9huO0PusF8hJmvxvRfzKsnf7VODr7ceR4YDvhW45bu8iS0f/C5FcBbn5u+d/wKGMrGsZA6woap47GnIknXf9SnnSIJ80GpbPBg5cINH4PX5uybkGt0utZfZSPPspnKwvdV9otLXUI2sBCr99CvJyIzhwdwStTZx+tZ2hvNXauZyqETYvhV61x+u+sV/c/+4RH8aOYMYufy7LJ/3xz8Wse4updR61+8AH6M61+GpdWJkQrhKOS35nCaqUgLQsm6DUxlmbbMMXAKEEJmqPpcI0e1XHoarw9rQ3A3t6pXXOPHlbBjjQvW6iq6IA0RvRYq9IKdzEOuAiuYAm22h2SHwYeNKitq2wblGxNEfwcQCQUphkFd6WjfRE1NqYe1r4Dj2oHdfXkqwI0BW9dqlwR8OQBYJzsIUpKt6m0ctPsPdezExrpAxWhtwqgfnuSJNk8y7KdOI7r9w8P9/zLJ5Pp3mIxL2bj2V0URbWsyHfyLF3GcTLRhgwYhw5m6MEGBtAw95wydzHQGt+jaMUePEWUBz68FnQVynUKzYXtClW6WlCvQVPAsaMZMtSoZr2UNVoz94sFSEUr6PQuoEV+yEWNvxxSXvK3FKqV+gRh07khQ5W3TUPSODA9vCM0voO91WIZUL58Y4VXVcxxzXs2nYECR83JR6hfMTQUte/eLkD3rq0YJpqueAs1LIdmpFiKrTGC97btOl3fccdBLVxhA3cxdgHG7o6OT3EW9vr9fnp4cHw/2Ok3FovlgHLOcnk9BV6W2bYuV7wawRzKA3eWxkVtvcjWSs4Vl6hLRTZUUKpyhOFaSZ/oHP0oWd8ZfObYB0dHL75ydvn2w93tTSNN4wGGFa/KmaFnCiqFbmbSW43nS48pRnGnWCdIQ+FiV2laXu/tvfTxVmfv1ZurV5+L4wV2s0PJHWu5moJqXVzioQm4dHdziVusgSzPegBd34/uk3b7/X/WdmSM1nd5ntFf5cPCxmdJs3vaE55VuUPVLjG7EzRWawDoAQrqitZfuorZojFC6t3VwqMhHWFcr/mLMIx/TAGf9CpZIVbVkchF12pGDZeonal9VuPSGgPW+QbtwZ/idRi0hwHRPdlAM17Mv2q8WM9u0qp5ICIZ3yfjunoWRTazN9TWKgT65Fl8NTPWrPTGWPXpEN8bhv57FLyKvA/yYvn9ZNwrrVT1fwry/CZtHMA1w594MQgU3sQDNzb8qzwV0jVj2AaNq6OpjGn1rHjQsJUZ3+OvvAshc/hxkYWJeqjxb9kjPbv1LigPh/KuUL7uq+xVWoPsTVp1froHPdfF02pYzXqP8ioUwMJKgS8ZLrG8mCqtOhpljNxooLWw9eeiKP93yQvgQHM1HSl0SJsmdz/ByRt8vq5D2b7r6PU+8n2l7XwHP3GhSyRnT4SzMHo9/qpr4FwIwWpzTUhXgzhtkDfXcIe06rHUMASCwcg42h7JUdzsEDTuz0HQIClN+8sxDihqEfVKOwU9NXFdFSDOoxGra/Mm0CdPR+6spo9BS6ExzTXumWFGLdBBANbYoBgrp0HLA8DF1M7epRB5Pic/eQI9DCXI0VUUNqlFD0OTogxTAHWtUWu3W53GstserFqdXqfZrIcIVrvpYKxnveVyVS6X60kSxX6cZt00z9cY6EWa5noZ20A/ZshHfptiNgvRTUq9hXJy5CZ/M1cwJaFVDWsskc3Kc/yOi2/rOv4EVFc4btCnfos4iSc0xACL0gGpgmy1UCHXFCqe10sfS3tDIVO6LEXUo4GjWYp8h4bIQImOAx1ngSkDtSk8rGZWeJNEXkCZa+oj6K+gvkTHTDdDvpnW2mp3IvEJv7k0mUZGLqVkrhcNTpffasGU125Qt9plaGF7/lohwWtB6NMRTUDV5c5w2CuyHEckn7a73fDg6Lg9m4xXn/vcZ5ezxbSdJVEtTlfTMse/tOGJPgDeqB8T30Llod5KhTaFjnTGRn9Ul+IBg+474wDEUwsavU6vn3c6vclyvq7d3V23oyRfUXdGNymw9HXCs3gbdK7SmdIEtjI64/t+5Lve3PXDZrOJKjTb81ZYi8MaQL6/E6/WN8Pbq8/9nzrdPpJ2jcutjXGRp1lcMZ9PzQyFWu3Z/wz9uFms5nmaRnTi8hy0g490M1NnQ10osqV0U96h6lJvrTRlTrqptiYnxkFnPHQznGIc6keHB4dx9Pa/qQ6w3QFtQ3v0cGeNNTNhEVvUqaWgRULbQrt0CMboGCPEuTF2G+MGLXOuQy4/vJi0wm+VcdazMjoaPpBa6VkkzrlQrjFuwggaPjDGTWk1fMDHvIyt8tXio5Ds6w3hOk0tXFtxWu2lqHMtJ9eiIHLmvBryMChav7lq+N/eMzyKjsojnjTjRVqpc8y1SSu63NM/c849TAc6aq5pgVFVdqmunlVZle/WWKtTqGRRnYvOk/LpGTPJjeuNxi6dpjY8QHuwiIrxslgKT6kjEyfqXFQ28QEnrv13bOfgt6fJsl2Fzdnmq/I51nr1+ssk/gKfr+ugO3j3MZl87B9iNqBGw8E1l8FBCeAC9xlNqoYdHDnxMp4ov/YO1IiIj5ELMqsIcWUbHvYJZN2JbbeX0zaQmMZkqwDflEsGHiChJeZaYWjguDRJu61Ax0zUh06pNGpwPK1BLAWgskJwmAy2pnzhkmsKn1kSnyEA6Kgjc9Ww1WmIjsZ2zDJ3nuO+dnQRHSvIMQ4YlBjUVK7jtabRWYv1NFosJs5odBdeXV1kF5fnyXg89qd8VqtlvI5XNMg4zJLYyYsUOlq3U8j1xqXXcm1L/Ajta2gmq/gVU6Y8OuCp0EsAxeBwsW1hq1PP6DKSWi3wtbK93mzGruvn2JjQ6C09m0SAbIANhd6qQSdH6wrtNIObrbmwGgqBjiVDx0OWo9VqpRcEMZbI7fV64eHhQfbo0bPJcGc3aDSoI9uJ3dLNQaiSE+rjRIAUROlSlzJwtoZY5L4HdEJ4PciY8sA/+EJ1CXWcM9SwAPECZSiP4wW1Zi3d29tPd/o7wWB313v+ve+Nn3vuhXx//xC7GD3Lb8WV1hb4oQI0oR+JUDV8ozOUxzb6pbpCPCqPJCedoUo1XczWOoEyKDLkm0M4j0KQrvvaa1+Mr+8eF2kekVZGQJsFxOhMAsLVEJysRO47GpKwwUaleTMYYlztNE+jLEswyHFtORsXD+P7eDqZuDdXF70k8t46OPzQn05pnFmWmTgTSz6aMRBFa2uxmOIweF+I4qRcrqMM70xhwfzCLHdP9BZf1ntTHjOUiOB0rmEg6abKox2WpJeO3uSjP3ThnqNwB+Vs9vbvEZpOUi2IiUFmIGiapAyuxrMrhFoZW8/f+bu12nt+utX+tv8davhmGL7wf2s0P/hHuDmlOXzedRu/Xg1BmFfdfFfPmgNjVR10a2iDzmVAqV5zLkOoitAzlZGW0bSsMKhbzWYXY9ak49LQAeKneKgCv+sYuJZB6BpKknHUxgRaoSn0rHPjXJicyNvQ4beho/PNdfGgg3MZYZVBd8w9dVJ8dKEW7v9Uo37wE76/+/9SO9g+q1TGJhjDrLzEi+6bLpz/6m2UprqnTow6M+eSk2HD/KYD8BT5kM7I5Mo9xzPL16tDBl5VyQN6/2poNOKijJu7e4fUzwBT8RRdhUP+TRhsHdtaetcxHPqfTOPat8Cz4iJrf8cW7F3TYtS4jlA4yfUCe4viaZm0N6dW7kqnNsCW99HPOxhd0PaPFGfJKZYXpa2NvBVsSPOUnSu41SZ5uKjZCIGMsQv7GA0FnrlCLPKZjmEFksUlwqsjHwVlAp3LdTQvqfrYDIWw1LpQhWJVg7+UlOD7GNlGGPprKlNTi3bh+cGg99Lax6BJ4lfknpWOcwzu1jgsz7r1JEkOo9VqmmbJPW78TrRad5M0vqUpruJ1dJwkuUcbvIRHDKSmD9prupIb8oOOvYtC4H5rqKjcp1waX77Ez5WjprQYjvIShdc+g/ue50/73b5Csw57HaBoGF67oL4iTY/yLHHwri9RTrRBu4EXKxwQ7TgDIs13QB/QUQAlBc3CoDnOJdWiMftjRJAiyytQfAtUtheEtUmr3XnY2R0Mh7s77XUSX6dr8EGWHFGvUkd4Qn6uraBMS9rSLYrRx+HcwciIDnK3tDsQxtxReFUOpdU7AxPWVdMIqUsb5OuNAfV79WajFQa162ajkWC8jw4PD8t/9Iv/2U+myeTbOq3D+/F4eTefz27p+AbUoxbA6AUqnoF2ptdApAKRQaFEbo46ZfRPu49b5ZBCgpLRTdvaw12ANnVZKH6X5JaVGOErDKbmP2ua6Byx31PHAxo3dBTMSkMr5SHXfER2xTVNyac8RZQl+U2SJm0M9G5WpKMyx9jZ1n6zPojOLn7t+zWTpNHsY7BzazzWohsB5dZbtdrJX5zMJ/dJvNyh/xaqvqU8GzpaHUi942ZCT6GNpZsKVLXRTcWod6e0p33bzF9zr/2wpuiDRw6d93p1/r0+Fdls9Kz1em7iX8sYCuUtlyOD/PPCjxutb/opdPxz8OsVRfrI9zu/Wskt7wf+8NOu2/nlINz9p2n68LsqpFm9ODOLVDjM0AoGyLAghA0qVX8uw1qFQQWtG2dR6FbDMC5GCANM0w4DG7n0MNo9OpelmaWRo7pav5DpHAiiuc04XlyPyEcOnl6Kio5eImqIQwtlNGQgOqg9zIkHGZvtrjcmrToMaAthy1hznjebx3/K81r/A1giBEEcZXn00aJIqFPt+q5OpFrQsh3u0dCQjPeT4RGhaA0j6bxCytXwiPjUsxXSd0Dvrlu9eK7Vushdi3fowE2/Jx55VggbmSm9eWlaOu91nI496A+soyPFNN/FO1NZ5HiVtSwb/xI/vu7hEZn833BMJvu4othNrUdRh/AbDj0mYESvonEeM06kiten8mRN5eodoNL66n3+pzqqcazfyNi2KKJFbQMZq9/bz5ctKtlo7CuzUq0Mi1YgGZDTamFWMwlBrZZzGsbUTOWJYwXWkXsl2jgV/PPIWkE8NY4mkvo2x5clt+W5sAJ8R1xxK6yHfBrW7t7Q2t0dWDv9tjXY7Vu9fgeEoj51W94KHVXnT//Wt4jps+2DK+KgaWswGFinp4fWM6en1s5gxzoY7lnPPfecpSlySlaxSzm0a7bnooyeFYIatFBS21dVaVBuk6NOKnrmOXNR5/qreaqRFSVCqxFKuTT38Ros8LT1iU/8tX8BdzKo1WngjUahsmcYQLm7+AMmjypDk+nm2P7+0uuiWdHVtxYzxKBkoeBCHzmDRjZCo6qv7ff2ua38nuTBQ+b5NJfbnuDKx5SBusdIaonyw/iu8dJLP/YHzJS/NDVlNIspMuezoX/0V2ezaZnhoG5zfPfx5a5uy6QP5ceAVULFcLjUBdcldd8PIRd3FUJ1jX5qSqGQthC+lqHrI8MX1J7/j8t8HdKxYx2fbiMqq86rT5atGrX6C3+uQokcGGAAi/moLvQXQ1LdM7+/9Hvze5sE/KZhG9WzFpRqOKTfG5hZLhpCUH4aPkjTyugpgBI+KdfQGINEVff6COnq8xSNiogsG4ay9g8bjWf/sK5h0D8ehsO/wOWrRv34J2u13f8IY47HtGpIDx071Avub9NzVR6Sg763Hx3b36LFN/8BC3Ra4mlbL196bOWEq270oNJ1Ba/DAm/S6Kjq0XxM+dQJgnqvr6zLywvafcP64Ic+bLVa+zymlZWD/6We+nqPbSt/19FsPv9c6bS/3bamg9L2r0m2gN1NaFbnDOFT51qO7eLieyDhWhf12sfNvcezG8OsFo60HCs4t+wHtEXLpCU5hc7ULATnGAQ1tezsls8QkgN6+Cs6ALX0E1THA4lAx0z+5VkQi2NBRy9u9PKsvIMX6FhHuPYaG6wWi1gmrbTjnHOum9CsmualF3qayK+Xf9BxND5+Qv1oLEWLUnBPs5Nc61Sz4hKvu5/nyV6aZreg7Cku82GapQ2ntM4KGMPBOqXiMs/1zkFoTc8NtMhjXJhpb3rhWICGtYijiED4p3yo60KhTH2e0+KRJT31Va1RH7Tard1Br3tzcHA47Q26x2GtXvMc93yxmJdpEp9oQ1+QB+XL2uR3gBy0u4nomIU/KDr3PGCC6sOBhHtG7QAnvGOIznvd3s3h0dGgWa/vUm0363U0v7u/O764OAuTODmXD4COnfquF/uhd+G5dhu5UH/WQ5kXD6BWeQwdPAMF+QLxuidqV9TRuRl+wquhfDP4UjjWXSFax/GuQZcL3/WPtYFuUZTne8MXXnv55R/9tTff+Oe/vd9/z3/78DBqzaazfQzOQ2mleFu2UHGLPFTPWNnSLH2G53NkqR1yhOwVZOqWb6MzpFFgqwXfyFRWr0TfNFOnOOE3aLYkr1wv+7TsHZmVoPNM3gS6IbkZS3aqaXXQUnCrBvfwiKwpMryzPXdIvfZcz3gtK5DeM0fHH/ybb7/1z78vSXMb5HreaDzz362ixXWa5X3Q7RAtl8cAOi/lAUFHdSfLaas8Gl7C67QARdpwwp7wfU/3uIc1gE8XD9SPMGzHtUaHxuydab54ns1+h9BnGi8x6EKKAR1KBSoUyLLRfPlnyiK+M1E/LBP+NkVNRRd5SmfUVozO7CHLDlpy5XjNf4bj/H16wSqErRWHDuhdwy4aAdV0P6FSIWqDbl05p0KoK76xBno1BU9C69p3cWf32KrXNFySmBe1tXrbLI8XIKrVByZ/7dai8fg65xJ9nslJ1k70IYi1mj9dIW5qU6gfCngBIzyGv+J77X9Q2vlO4Hc/Zru1j6NfN77ffpNOySyY4lnqUsHGvGK9vv4/23boVsGfhGg11qzyqMPYlAdQqeGRakGOQIiceaQnhC2UbMq+nUoomWu4JLJon4ChAZ2IxqInBmFrDVieaaWpPBWh8ycvfc2IJmUFEiBXGf26qTfHTgBuTTpRXx2pl+ez/5IHvq7jyxptXD0sv+bX6sVglDpazGC7Pt6dlC/DUAcUgmd93HBFxfQDvReybIXrVJhmSilIhsHGeKq2NL9ac64x3Br8UYBKzcEmiXZhp3VRUPmZLkqtncih40FHQx6GR709k0ShS1LbSWiYslAB+ZOnzX1B/1IrLyr/yqRFXkidJ0hixsoh6KbQ0NivT4Yy9FoVgJShraXqmh9RGkPDo3lCQ1TNar6XxpizQtP66GGQSCpLjJL5XqjhYSvRADs4IHA0MRJfnSwoDz6iXsVDS+XBQKC/Xkqll81GM1CQ9l6vm7S7LafbbgfRep2Px3fZZDLycb08kH9awAYKQHlyCpJrPiHfpnxIxdMycfNSAb6gU+a4iz5a4cBxmmomZmEHCxDj1cVVcnl96c5mY382necaC8/zzG816y6IPD083C9By0GRpTaGCk2nmeSlVjoV0IKuWWcj31TBoDARmrIAJeSP/Kg2y8hNsTzo2ZysKntO54B3XPh5mgSnj7757yoQ2N3dXXh/f0eFaOm6+k6F1ZVa00oss9u8/GP5mqItPRD0TDZjnyo7F0rOtZGGgnlpPpfqstAwmXROPm6lMzxEvnoW9t1AwiRfrZz0qQecjCALazUtZAk4J2d0hAp2Ne0AxsKwkfY6HbfZ6jg315/97iSeP+9qGTtEg2D3V5EZv0pfwaRyrB46CB302Pjz1A/SpICCXCn6J32FRwX0CuBJo2w+5XHp2cO0Wbc/UG+U35Vn9/9SkT/8rnV0+zuE/lReBfGnPvBoYpD2Em0sr2uNF/8TkLg6KvJW2U3nJcu70RlVC20ApqDLudqA9GQFcIo+IuQoZiUyydYYLn1QaDUfiUrEJf7qHo+bf0KTOqelom7iUYZMUxI1i2KNJyAPQFyoFsS/EQroW0ML8ui4yv2KHvybczWkio76UdL7vb/uevU3pBuk8/mC4yKhNDCYByYH08YL9Ri0y9YkzZa/s1LTJzzqt3gw+Zryany7ol3dk5j0Wx+eVdINT9VHaTPKqk6HjlSLqjhPY3UKaDHqp28jF/KoDtFBFXVuvArRkJehueMza7WSE6FSegdp8v9n7U+grUuuu07wzMOd37tvHr5UplIzsiUZywMyhS1sPNCYoYouoLuhgFqwoFc1Q3eXCxpcBk+FXYUNVK/VBd1AVzUGymsBtgGDbAwI29iSZcmyNVhSpjK/N493vvfM/ftHvPt9KVnW5DqZ77tniBM7YseOvf87TsSOy++w73zuQwrx1xwo7T+O8r2kJe5gDMhDY83eiedI2USP6JvU3AcBJS0IHqAvQAzBFem0lReouT7z3Mm8FsI24yjVyzS2FCVIOJBp0xgqyKLAPyivsGz3OAkH2DshkMfQUmSwR1LA9FkFttdCEI053tNEIC2FdHU3YLSWvGvql8KE+rhdj3Hl6SAKTOTO66bWRgQbNImQlrY4G5lxdYO0HOigzqADPpESMnSaUtt1ad/F+ppGxXvQrIwKS65pdPUjFIxam/pIOQdHCOksDEJtrKCwlNue7180VTWuFcKyNnFYHqPDKaYJS6uPkacId8cL3P12K7nr9ro3KO49kHxvPp+dXl5eZjfX18d3dyNnNpk8RvfrgxVlrqZ1o2D71RYypsVKFwjEhCYEXZh5TQpLS/bBI8cDLijYvtv0qrzYn88Xt5P7ye396G5vPp/3EBZQGJagKR4hZ83mcOPx869+VXq4v3u4vbU1CWL/YjqdgBqLIenOq0ozcJpj36tRjs5j3CBNlgShmimMZ5g77auoNrnh+Z3qxnWnBMkj9ppr/yhbLav5KjuZz+atyWR6eHbxeLSYr67qqtymbgrneR6G/rys8iOYFaIEXzaLUVyFZnW19PkM6R7AfO3wf027gB7dA+SrTecCYSMztA8dHplxT+C5tlrT8xFd6Yq2x9Py5Wmd0YYLTCflV1S+6DEKO+h2BtB15piIc343ACo7tNNlO22PcfUPWu1u9MInfuL/App6bbu9SaetnPnsHpR7+NPZanVQluV9XdXXtJGmUQ6QyTNkTXFR5ZXJPUM2BXY8ZDOa1Q2epRNqCqYWHF36fjhJ08HB5jB4R5nf/6Z2p+1sbx07cRzRyWem8yscq8a0c64bcEa7++q/B8I/Bc1qqTvlp5Xq+gS+6UMyMtNMa4VMNsvl8YI875K+MIUPB3V5+3VNs9jmHoq0CwIEKRVzSoq9d2ywJDuuC3Djnl0erzFgdR2pStJqKMdcl5RrRLmoSdR2xuNLeDPCgAnZOgZxS6EFgSZOCZ0vnX5vw4yHa89G7daueQ1SlkKrlo6GXLGs5fjNUTh8FxhBG1toY2pNBd2mP1lPq2nmtNchdUKhxy/Ci1chg18pxW+mNIJl7Li1kLzGtEXnaZApW34ZDXkbwmMa4pWx0Zj9GjWrTHa5PMCVYig0gNRAbL4nKGSvhkGUXjyTzZQTqvrYd2kd7RMBnVITtIzBA51XGlpZcjfEOG39haK4+k4efM7j11Har/qtgGUBfzopLKEjUACZjVB744VRWnY7Q7/T6fpAqApBFLACagul6Ou3GrwJNasXvSiUCR2jTIWgMUma8aE5xaASuS8ODOegpoqgQ3agYDSlTCkdXn6JzLIQsRZdgJBJC2f0L/9LkaiQIF9TH6FtyuTwLlIFPOQh6FoVUQual4ROMfwm3Cq23iuBeOgkzTBRFB99NTEKCnKqu0oFZ0nLfUwsZQc5iUYYRlUcxwGdywO0USZe9RsQp6KU4k0IiaLszLvkTXMFPrqCxCXKvuY0zIrMHd+PitvbG3cym4T3dzf1YjHX5F4f/gTkRX20JlKLd0ywLEsHvsFvTuAbVPhfUgcUUUAo6oIkI2GlcADoOaSiVL7CA6CKtcpEnm5dgdx8DEewvbNVvfnNv6kabmyG49G1d3NzX4COnbIp1T70O4/y62OakKKn8QGMqw+PhXJAxTSK5RP8CvB4qkrbiCmoUz2bTsvJaOTfje79+WxajcYTilPgTTQuhqI8PjxwDw8Pw7aZfeCWWaYFN2pLg6D1oVhtCT+0cTOU1O5Ckaa91EK0l/HQtAJM8IZW0EwbBcICFZAVdTcbcUjZCOk2QRAXg8GOPxzuB2pH6FWBDwRUX8Yb6vU2mm5vI0xbLTdbXf4m1M+bNNVPc7SFtChL0O2/6idWy0WTZbC1roxsIn9C8RxAUCN3QYlIUyafOgW0ZYhsig4SCxAiHe5CKwzj+2/ptMMv2d7ZdRR0SmGDMZqmduroWlSj7MwGIPS4KNn5V4r+SzOqLam+A511H6DuMIX2lcciLUH7qO76BOPVZXnz+zBWrtx9+GdQsq/4YeQi1MiJWKi+wiEEaf+zh73WQ3U9KWT+N+UTitQS+8LE9hafpACVRkqURCqkvh3kmg5nz/VRV/mIpqGyJmOupegm7yzK5fNh0H4Pj2hneZqKfYE00pjoncb3WqPl8uwHqipHYdsMDMo15w95P8lYSlTPxRYrTObZw7VazD7Tler6NK39RbHQtPJ8tDTeegs6VD/9GT5zKCP9cm2EVn+qn25aOiZP/dAEZXH1Q5xpj9nPeqhWv+ZIkte+rnb9bTgiC33m1KsF+u4IWBJ2u73Hzz//Br/b7R9HUUcDXGerVbEB23Yaz8ffBX64hYIYtWmox+hpOFwoNCsIKDzBDmigCfSuHdPLa/rYLkI7oN5niM2S/qZwnoiQ9xgvE4HT7tPeDFYJAYHitQ0YqLlxR1wf8jzlHKRFV7GoTGPAoOZaO1crYM0d5biBVXsk0FztU3gKavZAzVBwXBA3LjRIhd8prAQBeUN4uYUkgs7dCfkdklY735DWvPSIzpGjjE7568KX/SSJ73zPu8ER3kOIeiiKUxpVO/kcg74oshmj1wDXEUhoitY+r8p8a76YD/Pl8mKZocpms8N8scJ9L080h7Uoc+pTrUDEp7zfwwbuYQhvKRsekLeHPeoimDzzcj+Ij7FCDRbhMWXRJu+HvW5/vFzN4FW9XTnVJvle0Jdn9C3ax8QdfyyTUhXlIxTlcrAxOHvHO94yKIpmdz6f3nzyky/codD3qX+H7n9iDLDlMUrUexz4IWi2UfjbMby/ouvuUDYhoHMU0rxqyqMiz8PlcvF4uVj51PF4teBquTirigo062hmEjJQjDY2+gc7OzvtN/6mL3lhONzMp+O7V03mU0X50zi1kRnT5m6jMLvbtKXmtIOaQeF4AdxDSTtC2DLwxzSSgkwJnWvBF2jWu8KsjcASeHRhCz1+4npxs7f/zNHR8asWdPabumxaBTLje+G97wc3SdLabbdbfZT6C2cnP//ntnePnC7KVKhSHTFElFut3X9fFMXFcrncRKa24I1C4U5oGwUt0w47lB89Y/jm5xiPU8cLumCWPWzsndd4N54f7gV+0q6qk9+VpLG3u/OMiRK4WNwbV7zf33EU20LhP4U7sBWg46PvaMr6Dmt8iNLU0J82TuC52TRCAbE0Rq8NL3aR1Vv0CTLT7NKFk9XyV/9smkSh8k1T0COIVEvwk6SHktUH3TnN+DAGrGUPGtf17RhwY8a0qT0IVYDLjAmDjVzSCzVqbFezM6X3s0xjvpr9ofCwQJhqZviGhjHeg+pX2VEN0i+hIzSr8WPREdKFg1xLodd1nkbxxk+i6fZ5AU/L0/eAPWDc/mp18SeKcvpN2mpNelCTBYR6LTLWKJm9xlhy/hQ1K3+hftEzzrdGs6BrtiITXTNr5Ck6f5jtgYHrUG59jMbjMXZIo4SaJaLx8Jg/6zFI4dvNKqxnInWrvOw8bSF7eQEPZYIOzpqUtjz+z3p8RqUdp8//TthVwDo4h0DgbkE4990gPzp+Ln3nO78+ePToVUt9SS+LujWfa6V5taQCQd2MUyqYm1I4mhetOb60CG3GKZwRwNUyXYHOTB9+QOKaiwvadsySKvwLhQ11UxSDTP0SoUMOtVDGtIlWYGjcTp+mQQ9my6wE/gudq+VBmhVpuWPifYugk1I2FI6/QplqukuihUx0eI1369MuCKhZqhH5412gjN1JW4oNOgoxCh0pbvVAyoB1rSkf5QdUet5COwWDoKk7aNpTmEoZgioG1RopoWNpOo3KosUyArwtoB19rlots0WYLRZxVRT5ssjy1XKagFDCUkuf0SQofqQR6fDkSyHl+jBnwp4qXKnGKT2Nqq/avU756Pio1em0vVYrWUYRBVllrSzTwFtNIylsgMLUVigPSaSTojgpPnyjQkfHey3Nt43DaHl5cebfj0bpfD4pKLRCndKWCstr5nKjtH0trHGp9ZJ6c+K3fFAkEiWFEdFJ46bSeHWTV2WZgkwDartU8CzQVaus86YqqyV1DHAkkiBK8l63m3vNC//lJz/5i39oe/v5f/b48YtqENpDU+BpDwtYUpQzslSr/eRD08O0MhRPy4QK0NJ7yZdmEZiFXDBby+sDfPkkCdyocP0EmYmTIEjD46NHq8cv//zXzWbxC9gTzXtfhHHghUGK/Pnl1tbx7cnJT/2gwnziFTlxHKJEsUsIR7ZaOnd3L/62VvvwvUVRcRTQ8UKEJ4E1yJav6a3a6g2+UyYeyWAghxTdR44DahSrzJrykQfBwU8tF6dfq9kw6lthmKC8O3RmbQumaX2oSZCpmbFQ1hjJeAIq1vx5hSeWZpF3qD6g5WPqA+oy9B9aJ4hacdyaF/mLfylJ23iGKS55gKJOzLL8MNQHMa1clIrUZxx9OJOTrCaQmkD++EMvmHtSSDros4aMrgU4hRvlnRUoa50bNCxlqD/eRVEYwyDUTbnNe1Jilo7yVr5PEa1KY3M123F9XVWtNng5oZ5bRTn7qrKcfRMirLlOJqXekXI276rPcNjy6+nT8eyndPTM8Im/h7SqD+/qrpzVJ3XnXXkMpkz63/zpn7VnItpKq2udr/PVPVsf+8zSeZrWlqksbrUJAiDmsx8q0acc/Y2v/nP0hUMU0g1Nrc13NT6JMipPA79VV2VztLO7X7761a85u76+a0+niz2Qxmi5Wmkp9E7VLPrU44KiLj1tRUb/xpM5Nf5EEx1QOBBQdYlMb9C8WqJ8DQKZUIkDyg5qdk5Rg0ImmkWiD0Jn8K/D+S5p72lkLd/ewfXt0cHOOVe4U5CjeqerkJby8aDjzGCuZjRovHSI4gVpmRV1IC03RpZObeOZOd05ogPC1hZZGsf27sjnFh7vUg/omDndmFyDKjlV6Eyj/A/Q1VP6xFUQ+sMoiqDlau74jGSauRKhlE4Rfr0mrwDlUp2jzLqUbbepqtuiKu5h6m5VV528zM7yTHGaysPS9J7qDN8XU6252KA3t9YS/yGNLA8IHmqjAf9QK1p6g8HpW978Zr/b7x12O51Vp5VeLPNlH/d5e7GY3+JkjuDfLnm0XfJF2jBiGifEkvjOKT+ttBXvrZarcRB6N1mWb+X5cnB9eXlZ0qgIp3isMWb4puEt9zCOomWSti5o2gE82PID7yYMAt4P94oMg6wZPxhraB7So9E59VlVOS2U215dmZWCN65X4tE5fRT4xRve+LrlwcFROh5dvGFr+Op/cHrxclrlGXLhLWozv7rRrByF/wRpaTVhow2kkRltxyUVoLC0Dp6Wf0Z5QOeakeLfgxhvAy/a4beHwkZmIoBBdNjpdL3r69vToohP8yx7VJb1jPa4RFdtwNNhq9263hxE6OrinYPB0CDQKAqdjc0DRyv8tM2UBmDyYvlMFA1+fpUVd/RPbW3XpTTy2AAugcKtUsTg1GtM/HKugykCfo0C30TGhNCvkMUZsnJQl5NnF4vbjoZA4rRPR86d2ewORUcqUJrGtM1HyKreCoL+J7h7joLRWMMhdKUhqLsWcLmavYKX6F1HUWtYl9d/MM9O/1Pa1ul1t5wUZd2AedrttrO1RRdH8cy1qk8jf4i2QplKidstKTUCZvAQ12QNFTvrQshRy9g1YijkKJQs5EhalJEfWLtRVwsMKJygSbRU3qJbcBd0hOSFaM2sGNSR3cqLUmvuuKGjcWlNgwTNAt8xJpL/1yNLX8ozbZ8HXa261Di1Xd1oEbbSCmHbsWZN+Xw6E0QKHRHgUFoREtq1aVU/lVF01/UR7rJL+s2YPPkikyatRfK2PmvULH6YJf2mTOKF6Ai/2jJp7FxejH1XZRJdhWe9+qskEiT/rMevUdpxetTDY8atckALuMVkQode0mm7WloNnByDOupHzzzXx/o3N1c34/liEa7yvIerApqbzFFoihWiQDlTClqgnBVVDl0WaPUPj8xyc5BiLWUtZN5Gmc5hA66ulq0LnftjEDSXgT5yyewpvom4op3ftbnBnE6rxTh0Wi2g0Jhqrek/5K/oYg1wRkvxhcb1rkNLqlwwxQVl+16P3xA5p0wyly5pTShJBN18+ZeyBm03D3TM8Aj1IT9XcZlpes8bezQPEtkPgiALw2jqh0iQ47YhPkM5ZSgn+FZSbkfL5mi0pk95UWCNvs5IUhXVD4TmSDEqfi336ikOleBHX0JCGbTcXB8VelhABWjS7jNCaIq/MgujIH/zG9/Ue+7554KDw8NxK420xLlvZm2gBfJslhRl2cEJkPcgOvBYGwJ44gsQqBpoTFMK+8UXXwhGo7vearXIzi7O5rPZTErW0OGdHPVD24GvMehpu+3S+fvari1tpxNNV8Tr7tC3FyDqZdXUWkdMr6+pqz76mhjokDQLVoBDGF6Qu9oEJN5OkjDtb2ydRbF/0+lvLWezaXh3d0tbmtkyah/gnyI0gqhdB+PjzXmAzLjUR4GxXGQmMG3JH7e1c08c0mF6rpeiVeK578UdOgxovZliH8EbRT/Pa5d2GYNufZqItvSKTqc/7Xa7aVUvnlnML94WBL6JnQ2GdRbzMWhXLra2mtLiimWeJLsfAPV2yUceJ5rH78Az+cbIjDxHn7ZEaMxuQmb4T0No9A13yi9t6Zo+4Pub763KKQYk35Ti1ErIGAdVyHexmFjljSIpq7zjBVs/Kh5Sd2kT7X4vr1V1VydThL0AfvTgWVZV19+SGoStdRR07jRx+hgizaWWgjM9AMWhed9FofUIcunVM+gS/EkBUW7O1Z2EOjUKpedrlCx0qxc0gialJGeYc6CUIhHSV+gCvAshKVEh2afKDzVk8rHvWjprRCqFq9e4NmWw1zp0bstB4U0ZpBilkJWX8l0/W5dR6k75qvwP9THPntIxQ/+oRVsfpVWZ1mnXdVdaeqXKrzPoaKhICljplN7yVB9U7bt6prJIedP/+FO+KpOeicdabXv/90j0OZG2SvIph+8UpyiXO/oHSqoZoF70dVbKqk+/S3Hh789OzoqXPvnSMGm1nFYnvfWBV6CtjaYZYZJqDfih7LUZsKNA0xr0UiwSFKSrsK4qtAIgUUPvnvLL1A0oCErB/CmmBorcBK/Xx8WhtvVBsHlXUwedDTqczJeUrWhoLiqoDUVu6GiIRuFjxUytnDRT7+45F50+OU0RoLnqxj3q6N9RNn3k1CpLeW+iI6nS6jk6n5S6VuK5Qm738EBL4uUf+2jEWxCxpHuzyMC0ZTZCVbSwNX084KkXhXM/aDZ8t4lpmju4XdFAQzmS/HeHUoOOVunVczo8ri6GQuO3dXMPDeiYAE5ebVbMmSXQQvKSFOqjcd6KDltMsmwxH01uN2bT+6gpsrvpdFyvssXw9vqimoxv70BlSIqlA+KQIYVOiSbIR66b4Vo7m1Hku4+eOb7d39/17+5vNz/yoV/JRve397QWdMTnCiXgLFCU8E3ejAnb2kRJMDzYO6j2d/fuB71e3Oq0B+12Oo+TZIqXICWtQVNkoihA+JsAb7R3dcevPpZRpkrz5UZB2LQ/9JEPd//Vv3zX+Oq6fM8nPvqxXfgagmzVPmpLeOGUqFd4I2WoDZdlSAL+jMFNa1A19/Rhj/p0nG535y7wu8hMstF4EYYxGteN16GNO9iBEXxZoQQ34H1A6xk64IPNRVYW2XI1KionHU+uvkLzahWatY3S1pDFdKI9hSuuNwzyLorJbhSmbhglA/rKEjs+Rm7xprw2XiM81lJ1E1ReUxmhI2Dh0Za+wi+MMFwy9LSlM6Ucc8d77l803uu/8/r6aja6vwdZK463hkU0a0GoU7agdmbTD/75uvasbNYesmeGY+gDoVc34luIzIRcp+OizABCIYZnA0WtYZHI2R7ugbS7TpaDY9D4SdIhf5droV0NOqzHX6WMrDK1isrOp6YeNJEQq5SRVbwWoQrtcg2OiiKPfNtOFMfcA4Fi/AwiJQ+NAVN20guLWdT5qXRoEYNQhVhl7Nfj1FJ0VvlLUUs5cskzKVOllSJWmXQtBSmFaZW4rY8UptSRlOtaEas+pNao7pMyrRWxymTTipbOydakhW32XaOI1+8q7VO+6bDPXmnsRNfS0X2NiXNIxj/nIdPzKcdqdXaVJAf/OVUekzNIrEIQ5VI7WgCRNx5uMHAStH29s70LKhtvTcajVZaV94vVRcdrqh71oZNqKl69SUPC6fq20TCsIrjRc1EYWugA940yl6IGPdEJXe336N6hD6mRu4WQQ9K54Tk1q7eo2tKtcasVE9nVsIUEHtddwx8yCo7iQ4sRho7mbqPsUKJGkJ1p4IFGfA8l6sqfukORaRaGps9RVdFpIoDBFjkseEcfvUDjdAqsEUlW0FfMcFpQCzV0NNAx22nd+YHXAn0O0jieIPdTREof2pJstbrNy0L/bUkIED5Lx3wgkxLUB9VGHoKGZu5pP+gosp2+0FAfMzxZq0yam3pHvi0YOaCDakHLnMebGKEEBXp7Nx7VNzdXW+PxpL67u7m5ub1KQKubAP4FRlF8gw4I1dN0uSZDAW7RBpqKebu7u+XvH+xv7e9tZ9pZfDyZdObTGYqxnkjZ4+5LoGIZT99H7/r+Vq87qJ979lU3z7/m+WRne2ej2+vMQYiTsiz7VVO2V9nqrsEfpNwqP8bH1Ece0JA6Ke7MPXXvUA95aWPXKYXQN++uL6PpfHZ7eXnZ5PlqC56AL2uUkBkr3oD/M/g2wZMf0Bf1XUTPaEsfHit77xZbimz7Q9+PMAqAg9rtAlp7AP0RbbCoandIuSyQ4IRjiAxodskdigvQ4A163f5kdP/BP9DtDh1QKoh6RvtVKCItirA7o2gYQx8H09bxvyjy5Qz/sQe07/pBOKqLeoVsiG+abUMfoCk9bwhNer97B9kWthgeu8gM3hP9AWOvrdfukMO6qmavwsvZ0scxfcjTB0j44+QgYSkuHNpfDYKNn8fYw0vtzSl466kPkJ2HrAZzx0/OlvNf+sHAT7jVOL1e23n06Dl+Nyi73H6QcJhiEAoTdzrjt8i1ynQFLQ0ZCClKTTwoHaOsOUOpStFbxajZLFJQ2glK11JI8Il8W6mwkp6tjYBmg1ijYCcEoWDNu1aJWjpIuVHWwkN6hiYwTgtMgf82rVV2Jq0ZxlgPj6zLpDJaujatFPkayUtxqoxW8fPGw7V4aocxbJlfmXat6HlLQysmXzCX+U+8WBsFDcNYL0z31sraXkuxK1+LdGg7JwAA//RJREFU5J8YBYEFDR1+nrux/xqkbY8CF35VoD8UmDyGdfg3NW51XoC028vlwj87P5vlWOQwDDso8SrwXTpSLsWJUpCw1iifqoVbH+Eho5jl4zZCxVRSn5EVCc9R6M+c6qK8FAPb0YASdMxegUpLSzQzuVZwqcOrmpalDgunm1YDDf3xDGWvj2wgddLwTMM6ahIZBE0d03BNoRkFjoexwHzzTIqowHB2EHqNhyutDt5tFOAHNG7pIF244ArwZIyKPniSVn6+z7vgNteZcS+oahRVvtAA3RJrn+JqxnRA1UfbvHRQrFTR0KHqmpGhgFINddeHXn2oxLU2AZGom6Y2qj5gDlsmzJW5NlMn4auRHDyOSsNQ2sNz8clPfqL8wAd+ofPCCx/1OJ+tVjPoFPBYCz5yjGgJnQpjqdjO2rvSoGj8mAoek2G26Gxt7dabm5uzNAmCrFq1ikKzb+XZyPupo6Yq577rVRoGqWt9G/RmrVbbOzg+7PQHvSJJWnNQe5IEftpOE9BtpdVJbbq1T3el/Ai/aVt9VqtpyyrEvracKs8KkG9ZFq1VnkeT0Wie5zlt6Qv+IdTawEEGxmmr3aj7ghZI3Fqf4314rD0yzRI4tTdpPVz9qrNaZVVRF7S1AoRVrcKpwK0mZjhtCY+RA9Iim4qKqLe8mfYSQim3l6tV+erXfMNf0DQ/dbrpZGQ+PiLvKLzKyZYzB/eKxgycupxsRFG8aLUT7V6W4h2uvCiQ96ehJa27miF7WjyktqQ49IFaUxgBRAJDZiBYKz/RGpVksynD9LmfCMI3/qWxIgnOFijUysEQGsUtpe37ranvpnhdYea5YdvxosZ1u9c00W6+uvg9y8WHvms+ec/fMErCKFOwahQ5e/u7zuZQwF7KBcuFcpURstP1SjoZEoFylPKhbEbJWAUjhWlVhlG26mHmWs9QTpJuY/+sgtTHTT1XuFJ9fLQ6Vs/WCnOdr+jwOv/o3NKRArfX+jWjaeYtPUMBmmEGXSsfKUSbl833Ie36XVNGKUxbfv3RZ8yfVcprOrZMNu2n111p7bu2fut3bVp7WDpW6YsR+rNp7bktg6Vj37XPZcsVtvrzO1TCX3OAtn8kTvf+M9CcFrXcuhKwRosTZIaCC+PuRPE+iKOgGJcXFzftyWwKIuiNq/p25JhduZs28nBJoWihUB+E4ECjxSFShFqIMYcpQtEK/anAtDeUfU6iXX61vPKCNNS02eO5fLAr3gVhl6BDkK/raChiG+HWOPUlCfW1bw/lqqbUfoIxemiX8s/oiLdgjw0EdBD4/jWNvaTxtfBf5k4LcEAmZg/KjJevKIsCE2lo5Z5nE0PHLnHWAp0S9LRPHmqJC9zABOHcAWVP4zC5xf3brKuih7K7Xq3o9qvVrlasYUsu4BW2zXw8A/2519ShhwIDiTV4Fy50zHJrlKMCYRkjt099kBjvEqOZIjI71FFeyR30hwhQFx5dIUf4mfAJqEWxLlC+SESxh7Ao8P419/qgrA2Urt6bokg1bVKG4gLeaax5v6zKcmNj4xLutWbz2c50OplMJ7N7EDOoWGPGDXSM70v5XTeNk4sk7YRJGu62WuliZ3v7piiKQVUWG6vF4nZCJuPJ/U6ZF1oPTHtIyE0ZkRkTk7uNDhOKHjtuNQL1D92m7jRVDZ0KXZhDhxakLSUzlFPL6aV85T0NqPPAdfwbZAM5Mgt7pIAvKRqHDx2j2KHjtukSWwDiEfcVMOxBZnxN56QtzR6H6k2XkEMTODu04SyMwtsQz6nX23avLt//26R0FBBJbv90CiLNsM1BapT4ajVxFsubd3Q6ey+AB8TTCem2YjOY616FQVQiLHv6koHZucT8Ymi8HXiA0fJvm1qLi/DqtNTeGkjqI8DiXKIQIpTw66s672pKnXEOnMjR7jlFMXuUF9e/M4j2fg7bflMWd6/K8xf+26qafHldz4dCxUKoNDG/lZMmPTMuL+UsLNAfbBnFOsFjKFDWeYm1m07M4h1KSns9Hbaw6BWpNFPx1kMPQtgSCSFh4TU7JGCnzKHseGaDOlEVjJz2pNScbDmrmsxl0bqGS/ShUxOu7JQ/S2eN5IXUkWB9KFR9nnz8A6FSNzO9zqBZlUlonFKZMqpMyktlUl52nN0q2IePipTLPhMdi+Tt8M76o+J6yEbDMFL00OF9g+z5z75Lr4QXNl+9KxQtOjJMMhJrdK4ySjlreEcGw9bd8Bgjlmcvfzv3302iz3lYs/kZj/IMIBfgKGkqPyVyA1ARyq0sFotFM5lMwl/6pfc7L378xWJ0f+eCk0JcReAzaT0zLQ39pB2nNRwi0wc2bKTA1XllNoUcQbrAX9OKKCn9NS5IEhihtCg6vNw6VOPSMIpHKYhiFlEgN5Sp8XkZOiBW/uE++VJE81GSp1rarem7vq5R2dCByXBd76s+0FFgACU1aSmV6ey6r93dwXKSLiwVjIKOS5k0O9CnvB7ZBgWIimy02ISuV+WlvJDlYhWAiCqUtmbx8Qx1gIIQGSD8Ax18N01ls2FGNW7C85r6aOxaUMTUR3zhdaWFwoN5Vt0lKkoPG0tRhi88Q//CdPGYQkJHEU7J19VsuEqhQtEdBUbA7PqNpyOavEpdQaTOx194sfiVX/5F9+L8PCiyVQ1i1rRP05bwDDogRejUZeHJ5dJy/bzMw9lsjjyMisFAw91NMJ7eVYtsWmarRYBxhJc5dDTrURELJfTa4FDrnbTLkL7JwhsYq/qUDeo6LxEll/JCrlZ91GEM36iPX8BOKHvIJprIeEVqVxleyRdvNJqDbowEdFDLyAwF07xBtaU+AtKWWjRl6kNaOGCmdeotyRvU4HFR5v5odNNFnz0ulDXlEMJeLOYoaS0jt6iJxjXTAZeLs99yd/uz/91k/J7vWy4++l9nqw9/W7edAnD8JgxA2/KRbFwVTsxCKdpYi74l740mK2shFI3WBDxQuZG3uomT1/2QlJ6m+8mx09Iv/kck+B/luJz/yl+q68JH8YwsDlt3axJIYfJOSbNra6zxeOpcX12jqOcoigajU6JMcxA8aFg9DjpNDe/Mu1JMBh4rM/VbDl3rT4fuP32uLiwWCw3rvbzU1MWlCa6kaYpmc12qT31Jq/ckC3pXd9b5QtkQWtMwRDmUbv3MHvZc9dX7eq56//rvPsgRf7r3mejowfraptW1ktm01OtJXjpT++sKurr15Jl9/jSvp+dS8uZdU/+naekD1uJ8Hodq/BmPbHX503G882bXyUB32vDAOeMPFzTUct+Gtj3l9WQ8WxzMZ/NpLYTkBsO6frwJAhLynZH+kDKBgELSUm3XUbChDF6cozA08X+HRrt1tcejI7SkGQHuGTygNT0FvqFmNe9q/BvUaQPxaLqXpn3pg+QFv7j9Znod6Nw7pSlwOc0O5ZozCx23T4faSaLoho4woodp9/gWXf0UTSmDckh5tHLsFMZpVoJCZ47J5xrdvo1+GKBYoWN23Dny1Usepr1x7xCEvcAcCHFvkHaLJrlB54zLIt9DWNOqLrTMGNL1oWZlU1YFt2k/0NHuJWYKI6Xu0/1B/YIJtfgmxUJ9FMxK0xLdGemusEB4Jab+1wjWBH5oGmXCrwI6Sc7EN83ygI4Z6tFS/HvXg47ht6YbOpreKO/lUO0SxNFJEiUR8nRQVeWsLFdXGOFNVOewLssrdLVC4io0rma2YMzBemFwlKRp3krbZ/1+XwuMdnHj7z/00Q/fXZyf7ubLVTdbZefQlesPHVFSGZ2E+lNmhdl1rjzz3aNBZiroaCjMOaDcUrpqd8g2R7StIMw5xhI02uzA41t4cs8z0LerPaUUwhaF7BqZIV/oBJrLCx08GLOMXdM+FfrAExqXl6cQw4JBp/zRrGY6JzLjnvu+mQ2kZd+3YRKP0sjf89zqmfH4ykT203Q0PAoTFlWdzg/bBvlm2f1eGzSunW6aStPIa7co77++LGa7i/nHfmun/dy/Q4aPkL8FilRI34Rmpbw3XI/pjXu0Vcq9M9oJmWkOMc5Yu/IyDJNz0PZbhUBNaFNfQzYapgE1o2Trevbbq3L01QZl0oFMQCcpUCFhUKX+aqFz3u+YEKot5/b2HOOzoC07zmqpKYxXKHYNcyjf9bJvoUwpfk1lq5ogGPwi5dlPW8/8WRD1i6T5cotmRQeESrcQ+hbQ0iwXCaR2KJeSMuPHlMmic/tB0ihxbKulo3dFB8k2CFtGQ6iZtKY+Wn2opfX6qIlTRFrRtuFjNbdcXVSIm7TGcOhdoWZ5BWs6Gv8WXdVvTYes13QM4rboXOV7mtZ6ENzgXF3Hw/rrs5zMqhbVaIhG9dUzGSM7NGSv0UhPyqh8rRdgMYR4EdAud9/DjY9z43Mev67S1pG0Dt6BACVmcxrPETcR7lgzLnBxgwwDGmerPALnUTK/CoIoCcNdryrvkCQ47lYtCoRiDMRdIaUYpmq2AmjD7CMo+hoYhX2OOE3Du5peCBrSohajvM3CDillO6wAdDMzEiiRnUUiZJrCS+0DmNGFcKXlvyiAv1fEcZJEcewnrXSVJhr+rVqlATP1qqq1kYCZvYKvYr6AaL9LIS/tZaj4J6JDPURHvrqXur6nSVf0SCNlivGQ42KCOr0U5S2FvjTooizSPC8Ai/mqLqFTU2bRkC+H4jL1cRxDBwIySvxoYYT22FTd5bE4K8ojGpK6rNEWbmYFKO1mFpBQKkUzRPPDF00bxHBpjq5o8GfqY1Y+asGLkKbqw0tmEZI8D9UdyB1kKCmUthdlq9VqPl/qw2maZQsPHtF2ErpaygQPxVtpGBQ9EXu+nyF/VLJMJuNJ8NJLL6xeeunFZr5YpMuVpptWS3SpFCJ0KvzMhvYpFVEM3jVqV4UaUBk8iqUy8ch8sa4964fT5qZNcgpbkFaSr164QmT0aY4ykbpprMx4mtNOTzB0FLnMtBEyo+X2joaXsK3hgsYnO9rLbUrf87MojCLwufxlUx88xcSnF5JmKSqDjd271Wrqzaa3MWDlJk02P4DwT1bLafiqV3/Tt1fFws3z8XOUA+USGtStyRPqnFYRlDu0Z5Ktzt/Z6T73bzAA8iskHBgWLRSDx1REckwZZODV7sLlCQzBs6BcQW9cFVfvJK3ImHz1a5AtCYxDBC+scpQY0oMMmlPboVBEgHeRRQ1tGoFZLKYgbFBwVjraa3KFAteHVY3iGBto3hUy5EyOsBueJun+jwZB/ye5k1PXIggH7wn9wb8M480fC4Lez4d+/z8G0eY/LYvRmwM//QCg5ZHoUhfzZxH1emxZ+epa9REdnptryzfRX5fhSX1gkn2m4wHpUj/YZspo05KxoSNeWLqfmlZ0lfdDvoaO0q6v9e6n1133lI9Nq3et+uQ9/rU0dE8e2bqM67Rqj3WZ1+XRH89Me9EJ89s/wg298DkPvfnrHv2Nt/wtfl4kSwSqOIYIZmL3BH3axWruo4dv0XE3VG4PB7HnecGpH6SrPHsPaQXcyseNG6FwAhCQlvY6F5RrSCG37Lk7Ic9DumoCu7QjMdVojn27W4mQvPZ2VAhLjX2DrhpNpgdt1SfqyPxCR9zXknd9xAxAdJpVEVy4tbeFoh4qBGqUptM0iY4Q2Gi+mDxeLmY46NXDEvHyFFZpQZAQ6ZoOdTNzmR8jI2oFBaSCwz50tEIvPKA/jumUl+i67SD0N+n4ZxRkDro+KrRrSZm/XBWlXzvlMWVbeLVCtToKPrVDnqDk5g46B/zqYyD10fiBluxLQqDrei0I6rmmcglhaxxay/BByY00opYra7GL6i5JFI81lVF05IVAxwTiH9Va0GHKraX0Gk5Q4C5FevNP0GNtENFBGMZ3SZJco0h2i7zoZ/kCpG5WOohP+mj8MnZFoemOkE0QcQgi9Td9P9zu9dqXOPnj5XJ5wLtp6VQnGvBA+aiMtFNFW3qagw5f3VsE4wYlqXFozZqR16KPycdG+7jOY96JEP8jMAxt6Sko0BBBVaCsC9/1tcjosKmKpHbrx3h4FLEGjWtzPk/oHJlRaFkfOiF0Qp0jm+EpwDpz/eBIY5tBED9G1pA771BzzDE0F3hHQr1DDOyF7wfTJAkV3jZqp8kJ3ghFU/uYzTWQGbePzdH3lxsUzV2cdjcW08e/bTR64WtJYwLdY9Sc0f0lSlIrG4fOdDoyaLbf/83fmVd1P1sVF2VdztAnR1RdA7sKx0DVvSN4sPTcEg8i6ENvFwfvejl/37eFQSeF506p12ptAJDCaKSs1PIDGYgW1zlZCfnKxkWcC+kqQp2cEimmzCyq0bJ13c+LGYZGw/mBWaKveeg0AfmBBgya1Zh47CTp8V9Te9EV2rSf+oimpt4ga9ukGZCzZEZgQrKoepzUTtHNs6vvQIYqvATkSA4qiNQgbHCJmb5oESjvQEd2i9wMGpfNXU87VH209FzIV/ZdZVJaIRaJKS1p0ipfIW4hXY0tW5RscZz1GCwdYUR5KA/YQJ8zxDfhHYOKlVZVeRj/pkHWdJTWvqsxeMtjoW15AmvlbNkAJZNWxlRqRFMWtcmV6Ggxkq27yrtaflJ92FqWz3Gs1f9nPNJk/2upXgGwIp2WBwcljYl8RaA3M1SLu68s/MAMQzduqbE1ADHoykSBAZWGFEbjyQqbSRNrgQxMUw0RbqE9WlCLWmgZMkJQMEsymdxFYmWXlBbB0EsKzVhzDytSa6uugFdBVhqv1FJWQRuzBN5BoYTqNHGUlJuDTX2+D/wgoJ+6VZ7nQVFonNcpzZwMejNlEwyAjgrnPtBBwaExQWkaopAZx/XWllhAal/BedTYbhgAqypasKpLDyUSKDJpWRXAGsqPF4WAqYxkUT/Ux1jBh/poRoGjscwAQvAYXgiJaSsxpYVvRv4VkAsOUzbeVT2dQGFDUFk1zQ7f7LizpYPFpDIPfBOPNX5v6dCI9ByfpxpO4J6nAFvYH1eD3ZDV2Dd6nZ6CAqcnaHaJBr61a7yGE9RmPmWATt2EUhgo6zLPM6/Eo6gbbaEFFyqVx+xCDx1om7ChvK3vI0JM4rGrMXcZEdpcMX+oODWEDtoDJkP3QWbM7Ata1y9pQxUHuqSFII0Hwq5UH/FNxbI8Fi/EAvHNhEP1Sg9YvbE5DHZ3dspudzhLk7YbBXUUBH4hMaiKTNpEwKGgyQzfqqaoVwvNRFwFtKnG8kuumyLLwrwsQNirYrkEaWdLUHHrotd/9C+Wi+vX0ZZaPGOazm7BFYBml46Wp1OnuyjceEznBdBaOoZnyBhCSfmlGfS9QUIinuv7Cewtbr6Kd+VJqm35T9W051Iqes0epuJioXlqrvWOCqP6oewLdU9u6zxfrVDclaPVl9rOjLYzbxkyJi/D0coPNv693uC2ZNHy2AZvepBNybVgpWSTLmFkkw4eDn7GD3vvDqONfw79EQblTTxStjZv/ZhDdKixIa9z3n6o68Md8599V7/KXXwQJx5u6ZmuObfXa4StvHSmZ0K+azp6Jlo60w09X18rLx26sPmaK/PQJOAcnprr9TObhz3W5bfngEr+bFp0wcMzPJty8q66Xvx/ufi8js+qtJNk743oalnUDgQf43HSicJH9GOZn8dOE7XoSlo+qyXSoDoFAKo36bjnjbPSarVjBEW+2ct44wijkIqLGdSWW84m3V4bEwgNavGLlkkLdSqwkpTrI/KkF9YK0qRNbbUc+J7ef8VjIZwBAgASwdV3Ff7ShHN7jJ9NJw2Pfd+bB1501h/0Nzudzk4Qepe4fqOiyI/Qryla5jEKR47gI/RZ0VTuCeqoa+k0d5C+RpEI2UMH1C/07/oKr4quch6jMCMUyRGmYoY7qe2thuir7aLKL6uymqCLDmknmVXSkgMoGoHWnGWhKc39PuA+yB4vwmw6gAfRgGKEGLVxgmFBdQKvcfPNxgkTesslDrjQ4BZmSohby+WPUG/AKRc6PGmoj4aRFNRfW6A17i7GTTMubqmfkG7X1Ecfa1UfCVDgv0z+KejpkPfH1AM69TZ8HtIX9d1gRtsq3K0gxWP4AjSCjsaADeo088xBzs0NPNXc7AParQOnFLhLHRsULQNeUsZaQ1kKWDVCUV6Rp4YONIOG+mj6nSM0ixLzXqYOknJ5BQsk9Sz0gwEeza4f+FfQv8cyHJC3ZjhBhxZsKuoOHbwPr3FbZpzaDZAt7yrwgh08go1XPfvqk/n0F/9yf+D+Tte9+Ya7uw+9LUmPfqqqimPqr9CwZyjQTeq9zb0r6qLl9odZUSh+Csg+r/O8eJQXqyJfLU+yfNlF8e3VZXGPlbvGy9rrtPd+dXf/S/7u7dUv/++0JRUGzZlMr81HPi3tzvK714fJzj9C/2uh1XZdVZe0+YS6qA9oaOxE6pU2pe6a/uqdoLTxbpdvBRnigWUowo7jAxrKekE30LJpM7qIuCmgk8ZbWzSL3B3EFvEwCO8hKJNN6zl5Nna0/ZfWnWl7sEwhRmlaO14stL4eAzYI1QvDzR+RbJIxKtuEv9XwlMLfIpuNtk9DNl08Fc38UuxW9wCdpoFehZtA3J3jIGp/FA/gX/pB52M47m/Xd2ahULu5gx0PV9XtGDZSaJAw9eFaKHg9pi10LDQrR9guY0c9V0LYKALQu4Y07FJ7jaYJ7QrdKq0dYbOIe43W1T2Vdj2mrTKJjpC+HCAznk++yodeYcooEKEAVTJ+GtN+GGc3XkFu0lq+yYMQT9fto3xFx84w0btVNf8xfn/cJPg8js+htA9+Bx44pkoLSFBPbginQNdIF0o84r70BKWSZfFAALJGCvg0BfllIEVQkxdQi0DjqrxvhhrQRlqmTq2lxOhlMEBj3XqZ53BJM1VkxemIdD5xTtZb84pJrYBHpNSSagw5NHkOp0AipIWO1jF7Oe5+3e6043a74/a7vTxttV0QYbxYzAGQNd6pEwKfNBdaZQLumCD8Mt2iIwKxmpJfrgE61lejTNDR2LF8SVN38/XPbA5Lp9bmDOjjUsvgqU+tZcqUSWFDzawUIakndGz2WjJvCEJHwx1mvBfjCNQz495C32YOMtVWGfSKSSvTrTLRFqKDFIDKSCQeQsc84xX5fJbHKFnDY1MfuQl4RmQib0kbHfjUAehHdcx8bITecXNyEJSgrTVso5C2UqRmHoTqg85pVH4BrRzDBSEzr1/GEE9Kc/FBimhrdSlTd+igHFV+mkwbLAiaiI4GZSmTym68CXlkomNmddShF0UhIhhEQa65xkVdxNYZEJ1KnoS8IegIrdLblLvNt4nw/fWO64d5v9f19/ePTqpq8lZNQUdphe328b/JsxU6tYQDeVwLPUprkQliSe+jQpS5rPMQ5aZZOAWwF6+Fdm5qeWwKiiVRgggsKcq8LFfRcnV7FIX9d5dlfZrnyz6ZtHrd1/yNODr4kapY4etTS0yAZAdeyvCqb9A+pt1pS7Wrr4/lEZLhVeXVV/m+m+oDnzwPiQ1taf6F/2KTisyfPhLpnCdPkKCcV37NtZ7YMVxOeFcKzr5Lu3HNuZKa92y+Oo3i7XdZOppGZpQxsqkyql9KNvVsLZtmzEGZIhRqSxP2uBC/ZFKQPwXt+pW6nL/dlMMcKq9QsMpl8rLnHCqjCmWv12XStcooMmvkqrSfem2fr9/VITqvzOuBT+ZQ2vW1nolvHOYfPdOhC/3pudC0urOuec6PSfrkUD6vVLNruhJVrkjcONnLdbX6YXPj8zjWJf2MB0XapxxapXeLXtqBeA8pO6eFMFNCBQptrDFJxdKuD3hlBsMuAXoKmznE6wZFKyaCZjhIaXiaoaGaarsx7fR9BhUQhLODu3urP53rHmzTxgMZbDiURsCiKai/Bpc0zjulHFeUQ6vaREsoHzRoZwSoTHHsu60kOaTDrrJydb5YLHp0th3VZb5Y3mf5ysxWoTCgfikgkD4SyLW2g0ps3TVHW3SaIbweQOeSeoMGhSSrEOhyinKj0yogUr1C8IW4tanrNmlvoKVVlbuIT4vyg+DUUms67il2XtH6oOOO3Sa4RjlvYbJBxwpWr/gVlRArrn9DmTSN0j3g/hIROafl+pRzizyvsV1jOuE+vCI/2qPRVDjRwV2Fj9zXYpxdygMd74b3tql7n65NPorw19AeGkt1RSegHuLxgrpf0gMGMF8ISjERFJdln3yBbZQJDY+W4d2qqOpSbQk/690aFI0iRWZEp+l5TnlOXsgMaSkAxYOO+Ke2rDQOf0Vbb6CEh6hatSWQzwQ8ErQ5DUPFvo4OgygpAi88j6K002t1dpIkAUVLNiUzrpkVQ16Ahgo6mhWqbeiauKzLfeo1DUDok9H9sKzSq7PTFysFX2qlm5NQ8WLc+rQoli4KVPVRHue1U3Yrp9pBm0OjuG/KcgfetFHY57S7PiQe6qessrO8zJMiK/aLZTZZrWbX4/Hdtuvu/vPF0v+puum/K46f/Yet9PXfvizKj67yWVyW2QGKHRipNmh61J305S32aoSsIDOVVr5qjBiZaQ4Dz8UwzDaCQBvKdunsGmXKDKrUeLQQtRSbb0Ko0uMU5J9fgySF/mC/7LTQ4DpIk8ZbkU0zHi5FZ8ZfYaZBoVKeT5CjHRMu8ruvlUygcwRTkU0ZxkazyuQR7UtmYbrm4CObzZBz+kAzId2u7VNms2ZpNs32EtD6hFF4chQ1amboSNfbOd5SbHbmBz3uSeAl2X0hVIuMDRKmyXXPppWF1dizULRsBRIqkdCoDXWw79q623ftuLWpOxrv6Vi0bBJpKYcmjAkd27FolUnvahyeZ7xjxtLJwyzLNwY15ZkM4XrMez0rRmWSFyAeU1f+03WZj/6kIfp5Hp9qFD7t6Pff9lcAP+rzEIYSBwSNnQDUcq14TWZ4i3NZHKSE36b5KNcCojQVgE8GWe/a52Iib7zi3L6rtMpfeSnt0+v1OT/mmW49fVcNYOmg0x/y8l0/TpvNwZbT7rZxMGuEGciZl9qg1dUYXtVo4M7kYfKiOJwK8YiO8uWZ4vnomSk/DWzKbPK3dHSDfL3Ac6pCaVVe8oVj6zLavOCJHfvTO6ZK9v0Hnj65Vv1EV2mpF8DE0g0pnfitfFSGT+fF+lrvrp9zPHmm8r7iGbmZvLhh6Gq+irqSMlnna/hi7j1cv/Jd5Wmf6w37TDx84Jue2fzsu6Yctu72Wrk8Pbeysqar7kDZfB9FHQAwQ0BZ4MRx3KRp7Jp7lFerAqfTsbuYTTT/l3fp9J9Cx7bXuq1iPwWlR06adpvNzR1ne3evPnn8H/7KYONNP3h5eX8/n89d/uQ6/Nq6a6ic+5A1GO6VdFQRgdSQh/ZdlZ93/VBW0KTVLBKf+hiXmLwwJ+goLRUveFd8s2W0dCVfKr9taw3s08eaJOnPl7P3fV8QUn8pEIomb0jDGxp2MeZTJXgYj7YFN6fKz/ySv/k113rf3ObeQzrV6emFznXoWn/2Okmf+ysoMK2O1tCfqZ8+S+i5yqs04ot+LZ8+87XOUXrb+erqT3FHhdKTX+dvfXymc2Wt81eWV6hcpzoXA3Wh1tDxyjxeeSjtOi9+zan+MfJg7tnqqZ344aDdODcNxFs2X/uItKYM8kHMjYd3ecK1FXUNqwjFN85y+eLbuPGLJsHncaxr8hkPhOUGsNODXB9LdU/h53ivW3jJaMgBiEhWIxQCx2oqxKqmLFVDbI8Q2ZjsN2kdTUkTStM+daQ1lRSaktsMunAxiyauBDTMn2KcLJzGBK6X2SWtUWi8i1dswnJqJgR5Oy4IU5Hqmk34kILwREcfQ3ZqOvV8PrlaLOZR1ZRb8+ViPpnc3SHkfRy0HvmCnsy8XKHOoC6F8Dz1QSF9udWKL9KmPBuUb0yHEPoTekjpMNDRnOtayAucmV0hkRpi0KwYEH99z98AvnXJC+9BU7iEOl2f8j/QMRsAZFhh6GgfJsVHUZB+xWJxhxi6pHY90anpFCoTJ2YLNOCCmX2jceaR3qNrd5AJlVeBiZTW09i/6GFS4LGQkbwYs1R7wJ8CdWk8HKRex25lPBXJpt7VAAmoX2OreDLansrQ0YpKM4/+hsbQ2LzaQ2NDvKul9c02PBJq17zzLuiRtqytzMAX3o9s3fGnDB0Ff6ItzZQAs3WUIg6OPT/Y8MOgFQbxTeiHBcpu50FpX6VpJ+h2+1utVmcJ2lWMkJ4fh300ouJ4gPJMHJkQhkEHkWzMJsvaUuYmq5atRTbdnE7vx6OJAPfddn/wpd9zdz/62Gh8Beadkda8c6VoS/xuwQmFu6MttXmsg6emlaiN4rlvgbP08fBKzUP7bpdNofnoeDFasl9t1OVqXNbFFJ5sVk2R4tldLxazMsvnO/lq0ayy1TVoTEiDtgTqOqXiwfSxdl3ypK0qZKbeDjztpdN+PJ+85/uiuIPkWCSsXc2DUChao0claNuuDrTT7xsUe0LrCDkKFMslfyVqxkjKgAjNGvQn5KiW0btCfxoNQ1kZNC6EKtSpdysny8/+1GL+8e9FPi9ARsu6XL6VvJc1cozsiih9XrKpQGsKLmb6kL6p5EYWvUAxZy7JVxbmOaEFWybRkRIUEkaZGZQs1Kzyr1Gz0KvGuFUfpbVzyWUm9WdnlYC4Ka/e0Swa8UDlF49s2jU6t6jZPpNyVd0507Xqrm8Bhm9Ka+tu00ppi+frfMVjyzeNYhmvxtARENG7ZnTvIe2aztN3y3LyCU4+b4Wtw6r/X+foD97xPTAPgVJBNQcWnWk2KTjUGC/+hFY0OlJw8i00U4BnUjIvklZIwWxugIZCKhxPUxJUYsFGKTida6YAzzT1RIpFzEdZGF1gpE9jojGKQuOLmglh6NAOPGvo/SqTEUTexYF0I55rXriinSHrvh+mrW4WxwlApImz5cLTYGMJyuGdhE6jHse7ijjnQkcBEkTHxAIRdoKOJlxo7jON0Gi+ua/BZVCGVwCQEERXG8WqTqY+lNvUh3dJy5kpo+Y327qDRrTLyAMdNwZV+vCJZ1S50ZcODeeWost97Q9ZFqBslKSJxYwy0ZL+QNiPZ1TZNVPdyN4MJVg6nuKWaEPbp3T41Xi5ymDoYDqF6zJLn3drzTQxGybLx3xlfUxb8i71MfObyUvTS1Rms6lCRFrR0ZJHnqnuSguPTVtqkF90a+ioHPCNctm2VNQ75WNm5aB1Qgrpr4IgBJz6se8HFQqE9ovCdrsb9fubWRS41d3oNh6Nbj2U4KrM5yDWVYKihE5BXhpnNfWFjk994CmZWTrYTMpE/o4fxPirrldVdYzhxfFyUCa4a9qg1/BJ8qr6uLKwti0bMweePIzvjrxj8PRtQsGqTFotv7WyaeXYKBPDN5uXYs2YOCO2LTX3zvBYPOXKXEvO8Lc9ybGbR0kr8JtsZ7n65J9S+NwQMZAR084pZoUk6EgrM6tKW3shiSA/zeiRkhF9NRy0VXhO7diquTaKQ9efmhabbe5xwZ8OXQsZCt/pvv506NoiRqWNk0d/DVnCuCOCiouvjVCorh5yLd5INvOiuPvyslp8qxQj76PNjC9hTp+UwdB+uH5SDpPVw5/O12XSoTKsD+6bvDhUPyVbnz95V8e6/Er7Chp6d10GeCGjQhvap/BQ7z29VlLli657yNd8AtIVyltXNq2uLR3a9OEcg8G/dLvrbPVYIObzPiz1X/dw+wiUtm0Squu67i6CeDhGaqAYKDQmSdRQjsweVlUK5GZCQUHCsrBa9YbQNgbdIY1CbBwmspnyUCB808G0KYBCwGr2QBfmYPq9EblrHzi964DKhCpBN5rrrI7gKZJeGzboMzN0SoUyJW3t101JWrpxWQ1Q1OVyPh2vVoukrMtuWSpQT7FAsBUzPOZXiIAOwrueIvq4vCszaOqO6fZAmlXHdUrolAq8j6LG8/Aa6NQj08R6V5/BNWZsFqzUQrQz6qEBsp7qg0aBjjxjU3foCFUDl9ygT8MvUU5TkCOIWZ/NzaYQQiYgPA/UrNCmUoYmBClKwqwMVb2h42tjBwWloLwYEMMnKSef+kDP9xS/OfJcn3L4Cxx1BYfqgsFT7M/Y9QN9bBSPsZSiwxPFvZai1Zi+CWkrOi718bWAp4+yk8IhLfZL0RkNOldsD32MclVfDSpKZqiPUXQKb7tuS80z1LsyIgPKjOFwpyBKtFPQxs5OgyBa+UHUD8M46HTbo15v4PQ63UGrFVcbW8PxYLARD3r9LuVdoHC1RFGzceLaxGv3oFNLDpCZauR4dUCX0ncGKVPasm6XedFaIRRZZoKw9usSA9mQ1rr7vFuVGHn4VlF2kK+JKe8sEHd9f0HJu6qPlKrqA3qox8iB5Bs6xljPyKrd1GWrLospClXGcMB7yIyJGMmreCKuNhiUzFTyUKEDj6tqSQsgm03su8EIKAK0mPxWfXgUgiMNEgHyrbWyUOO4GkPVmKmegUh9OacUCnGECEVGlFES5pqrNfqzyJFz7kl0zbtck9jkq0wMGpfiMoj0AQnXVkE+HT+WAvKdIr/8vy+XL3z3YvHCd9XV8nWrxcvfzgMFvsqqcva2spy9VjKPPb16QqfRN32VSerjoYwGNavIlAHanlF6tKWxkyqjRbrGC+CO/p7M+X5QkLY+GmteGyVdG87ZtJrQJDr8t6YjXugdq2xVfcpkrs3wlXlOXUyap6jZ0tFzo+BNG+jdhzKafK2xsGltXk/LpLYMpP++oEN1/oxHv//Wd+Lt/GZ0EAqKRnJ6k6ZJNSLfA8HAwXqG8pSwtSjDzHWFcpa9ppoFjrdEqFU4xYfW7BOfd818GU0Dkw+jTm0D/uMW00jilFxQDk9xm+lodH6DPGo6v98iTSo6dCp1PoVlVRAmXGq9WqDMFN8imSDr5OnhR/oLhBZabscXOvS8CTxEuShoPLk2RsHSUjVKRmjbmaMeW9CEToWCMh+jUF6VV6OsZZ7IlzIFcDuYotTo0Mb1W4CmpdxRHIqtoR1mhC5RFPzqmnO1ctcaG01rU32kDF0tDy9oOC3p9+iw46rJ1YugU0CnhE4pxQGdaG7f1/6CxqjoAw/KWcZFH3eMgrV0DNJtqI+v4QxQmz7c+kVNI7oVqM93x76mPsML0hYYMxS/Vi3WGAJ1NLPYBQVFuY3iVigMFDn0SCM6QqQd7i0Bqfri1eaRykk+ZlZJD7HVVAjVHUFwqbvRODMUt+qtyIlzzqHj9zAsOEXBOBDSDrVIK6rSNJ3EcTtup2kniqJllLQX/X6302qlcZYtJy8//mR5eXHWVzjRqsKYNrlPu8E3tVsNHRlPM4yGzEheoaMeU2sHe1J4Tt83H4aRC4MEzbTWBXwwMkNS+boyiJop0ZNqon9+msyYjf9oS/GukZGWQRXffBQ0MkPOnoyYeKJQAGuZUeRHrQA1Rg066h/akFkbFnhoG3+C8QoDP+7W1fnXlNXkqzBgZpGOQdQozoDiyVIWuV3FqEWyUqjak1FkNQnLftyj+3FuFRTXRsk8UZrmvthilfPD0AkFtUMCa4Ul5WyNgE1rlZt9pmtLx75LzkZhWaXp+a2fKMvxb/e95H1B0P1oWc8fVeX8t5h3VSbRNWWy159SJv2nfI1ilyL81LRG0aMUjCJ/kpbqmmuVQ+eq+0P9+M/WXc/WaWW49K7oqj6is+aTdJhNq8MMfzykRW7su+bZOq0tI21t8rHXSqt318raGgy1kfl4Wc+v8uxKkyI+70M5f8ajCfwJzFA4UtzsKOZP57iBGrfCBfU0u4HCNVp+XgIgsiUyG6BnExSF9qzTp1XFf1AoUylqFIxRChTcU0eXb48bJWSkJc1m+he0FJpUYwRGqYEulVbvQAfUgfUH7fkaZkg0PsY5JtePyTOAYdBBlLVHpFCTMQ6VXzV1UlVNwa+WwWsqHy69ljfLpddelOSkfR5BD7h4lFGI2F9BO0BRQsfFdVZc6Jq6aSyzfKAjtKsfdfRKwybaEQUeGRdZwxP8KaSrt64PfdTUxw2COB1uDKv9/WeWKNAQXRqjJzLfDQvygW/yKoT0yd2gb35sR5cLDh3aAldc9ZFyJWehbVxt6kMtQK7UB3Nl9q2MSzfwV6EXh3HSinrdzSyJW4UXhKkfoi69aEn9aQIpOfG4XsJD+OkoCLOGv4TGNRQQwAvK4FFc1UejJbYtRRfbVHIDvml8X8NNHnzzNOxCWp/C+EvNTMTmcB3WZmMCPwj02Vh0oijN0riT9Dq9sNfrrQa9Xt3qdNOk1XGSJJKB8MDASZp2y3ark7XbLQ2z8efYtjRKkUI9TAEQn2gfDKjGh82mCwn1oh0rvJhaU0dpXyFjwLJR8nQoT+9qOEMhb8Vj5ASLSQfXlFbxWzKjPoDUiBdqGSlteWvmG4mmkcb0S43dCmFTN2TG5qsxMJUJlphrEL74poVnZlm/Qvka2dTu8J53+zuCsPyqKPLNJgKaOaIhEqw6Tc2vt1YSQqRW2Qr/8MO1bCUlN8pprQRtWirJrxSHVTD2Woeupe70TGZKivghrVE4umeVk00ntbe+5jBppch0wT/QrOvlb9c5SPltRTn+A3W1ervNm4P0Uo66Rqn/ssnPKGLn2vPjDybpwXdRRsUXfhyE3R9N04O/5DR41CZv5Sq0Wo3ot+9Pk63vT9Ld/ypp7X9bGA7/vsnf1I9DDFE9Dd/0nw6rxO0zWwZzGOWqQ9eqz/pax7queiZFbXOyipk8TM46//Trh7z5Xaddv1vko39kTr6Aw775GY7expf/SaTy1XXTvvE9M2KxTcNjbr0bKttCPWzCc1BXAzJebqJrUZTZjetO6aS+PiKqwa9RPqC/QFPGhHzvkFehO6HQOwRXKwO2lAbB1kdEKqUPZ57M+g1QrYVAb8JHkHsgRL4JK1p1pY+EFcqx2VYQPtctoZNBp4ZOBJ34jnz6+MegOPcO8dYQzxZ/0NEUOUrtuiqThiBuYWUbjbLhh+4Ydw/UUw2rMtP0OcpUyt2mPtKHFXQ0HuwPqSNIUTvZaAGL+eCoj2FS9FuUQ+OqvGuGNLZRDBgw/5b6gE69gdzerZ3d2f7+o81ut5usVsub8/PL6vz8fNvDAFZOdt2UOeivgo5QYzUiv4Hb6IOlProZxbhNz5SyhI4Z0tiCtuI33wFvQHCkd30E2pslSWvY7nZiFPl1GHp1knS26e/VbDK7ub2/T/JisVkW5ayqoNPUGwhFm3a5hY5ie+sDqgzsdeD5Wlqoj4pSkrRlpb0QtaORAn7NQaRD3pcivYEHFNnbQrlg0fVhDSWvaX36sOl6EyzcgLK1Udm3fhjllG8rDEM3CuLrdtoO47S1Fcethe872o2mCxrvUcl7HiySKNjKlovw5ZNPXr/4yY8h+Ktt3NwCWUBmtKlzs0FbQceZoBc1JbSFWkBmPJSwPnBLzhwjm5RZcqFVGfc0V48urfl09zzTHqf6EIsS1gdhqmNkpsnRvPrYCo8aBe+aICdTzjd4liI/mraKEhafuNuUN8hMZPPSh3xnRFb6uC86CpUrMERazYnxb0DTbpr2tsrq4rcWxejt2o1dO8qUZaaxe17ByaERtBO4xrS101hdKVIfXQkBlLOlqWY1iNt+zLMLVoTCzdQ6Fcq48dTM1TdtlJf54Kj+qg+O+kCntEKo+rhn09oFKrSqSStEqllhQtjqqhqSQQHzTPnZj4ZS1HqXXMwwi9I+oFkPA2JQvzU2npd8IIy3f6iqZruh38W7KSL0ww3thoFTWyIzdTkh8aDIRt8UJVv/AHqZU+d7xtA1tUIJkJGmGcqQ+tPV6uq/s/WRchbypYyqjxmWgG1cmzKuy6S04oXqLgP4JK34ZIeC7PCURdhG6T94JlLmVhnrXeXLWyat8pWiR8OIF4ZvlhfGmHKeZSd/AC/mH5qXPs/jwUT+2gPQhoJoPB90y6V8EHRkxYWmtCEeWhWHwqRheE7FG23avcJeKT1dQVnQWxFeeK60SBTXJnOUjX7q2iMn0prnggX8cY4go8OVVlnpmZIrX8SbJgaZkUL6Q6Lik68Zw32gA0NMCNL1uxqjEJBSp+OatKC9GiUtmEh2bk2ODW65J/ez19HkEhpNCzj1CU3TpOGDaIn35Evlca6NBTV0kBM9N5S4rshT1/pEpBbnP5Vb9YEOf+gqfVCK64B+itL2Dg6O9YWmltJClBXfTe+qxCZfGl+VWV9DDl5okFN11zMehWHipe2um7b7dStpOcBTj7o0RwfH9fHxkXN89Mh9wxve2Lz+9V/avOpVz3o7O3tuv6+0bXx5cDZ1Rhyho0JbvvG/2sRwCjxuyg+vTFrKYxi8bh+qCXdMa3MtnpFeH21Vd9NWAqCKA6YOEdSgfBfY73U2hs3mcKemrN6gs+lubm43/Y3NJo0T8dG8K35RGtWdfpo3mp5HBl4cJ02nrVE0NSRSoYCST/ik2qg+plgcVMvIlFnIIu1mZFNyoXw5tWnxmHjOK9gatbn5Ex+or8pgblpZ5dSUSe+qK9Mu4pSekZfJ19CxaVV+8Ul8MxnYd3lOP8DqUp80qeM0bdJ2FPt+/vZ2O3USELY+Pgphq5ZqHRVHY8kaJsH74I69p/LbPPUP1/o1h1Louf70YwTZPjcnD/efHDafpxmYDO2pOT79WoepziuOT3/OtSnj+gDpdF7/X2AMPhglw5+gLzW+n5w3btY29OkEuofxJWMBM9s+Ydx/NzonqctlUjV5jKEm41JePIKomstBjadP6qfD0F3/qW7rc/08nBum2VP7ouqj31f+vfKAow/vUjZ+le/675XXnKvoD9dSIuZd/nXo7SjsH9HpF3J8ekk+5ehvfPmfd93unobesJ6nKFhMjpZCm49sV3QA0EUByq5AIrOp4ywU3Enjdgr2RHLvkP6PifG1MzXozyyCUJAZ0KKmY5nQoVoQod3QtThHYn1Gj3mg42kM9Iq+sMk5tMw0thnJtAkBaQroaH50c6AZF7WzUkCqLghiG1R6xzsgYU2B87Sb+zmWLQexHdLB1ctO6bZy//fpaJM4Dq/b7fZmEicbq+XycjS6nGfF6oC6CcFDR4sHK+go6p2pj7QFdLR/oxbRuFrGjcB5Z7SL3F3qYzqsAjil1EFL1ce+G96AnoZb2zuDvf2Dy/5guDg9O9kf3d0Fk9H4dDIbY5oL3i2W1In6VPJKQNG+lryPGzdQACS542eobM2UOWx12iUq6zxJktT1I57Xozhp3W5u9Lc6nX6/1Uovep3BsqdtxJvKG43HZ6P7+2A0uj+4v7+bX3Lk+WpQl9WwrHMFzRojVnugQ0MHBYBaCQ+wMdQrOENZtNEYu5XiSAhFg/qpKN6Gc0HngT+e2tIsvEB3wT9Py+dxc830TbXjZn/Qv+51B9PNQW8v0ICt75zFYYLxiQ5B33mel+coJgneDppQUyjv0NfbgIVuFIUXURhk9/ejg5ubC+fi7OWzvFxpC7f9vFrO3MpM+QOhOZvIlmgiM+6+lSvqYzvkAfKYqcyc6zuApp8iM5raauQU2VRoX8mv2lLvmHC3gpzwWB+/Nc212USTQ6s2sgkq2MfmynposREvmZC20NHS7gY6tehoCtwI+ruAjjbG8Mz3wzJJugdJEtX3tx/4k+0O3NnYAU3nzmo1c4JAGy5FZmf25WKGAtc06drJQNxSPFqkYWeQaJm0XUSjEK7avMGgZExaVSpwFKbT1/Q/KX67RNwgbjMObReHGDT4BDVrxAlVYz4EakjGLhF/mnaNzuWER6RUWkSAty3i1sw+pZXRSa6p82lVzt7S7r7+vyEdSNls+KEhKoXL0BjdGXZNL8JjLbwy04UH9AFN65VXOUVXKIStvkMolIMsrOSrgOKFwqWulmd/XWWUQVMZ6COcCzVbxK36qLy2PvIYkFQzZk9aXa/rbuZIUB81n87MNdTNZCK9Ky/Gehu2rkLcQthS5A90xAsqba5R3kL2QvnicU0ZV8sXjWDx93kfrxyw+TVH0tr/SrdOUrxirKBmMwgm1RHFLj0FanK0C41W6hU8W9XoEO1vR8V9TaCkMF6MgJqpS5ScUptZB3AHbjpmXrMKrBaV4rUcMdPO9LFHy+I1TKJodAqSg6PsKEwrBMyyd9mbxkxZgxmKYgUdTb9qQjoO7/uaVoYu8WOe0e/djHqAaPzY9UOh3DwIwiAO4yhJoyKO22WaplG70/Y3Njdy1TlbZkllpy1Bh1ZCUFC+xq0AMYUoEKRbU+ootwmDquahPkKIlNF4HRqCcVxgO66479MzvCptt+PhzrbXabfzq5ub5u7mLr6/HzuL5QzfEydAS5pxFyydJrJ0VB/jJcRaRU+NclxLr9PbjPv9YTXYGOZpqxOgoMOdnd3i+OCo2tjcjra2ht7u7lE23N5yWq1OHAbok8rNirz0y6qKVquszLKs5JCigW+mrUAuLm4n/4pv8rd82tLxKlC3wtBqxZXCFIjf+HlSZOKxwhLQiU1IUelsDa8o/IEkGljhhQqFGmFc/M2N7Xxra6ve2NxMBoMNZ7O/mSdpC/QcaTy4svXzRUObIRSUVRBZrrDwpr57aLw+xmmr48jPV8s8IEHkVo5C+QO/tDu7ZBN5Ig3toPahGGZ7O/53kD+zclTj9ZJLuQ+UX4ZWciuR0fQ8I522LfWtBkHkj/ax4Q/404wZ6GiaqURTGlKOEHUHtfBM3zYkRBqagY5CsWqYBg/CoS0DWtEPMleehx/G7XRjWhRX39judMxcbBGnzpCR+DVOni21KMd8hNSCGg2DCJQG0ea/RjG8XFXzZykE6fXeAwo31xxcGwT+kBf91+SvP52T4BXXoqlDLj1PDCNUnbWO0bWerdNyTb4WdT7Ny9KBH270q0my94/Kavb6NHn2rzbOSnFxJOv6XkTqGvkisVfBtzrgmj6vsYtKK8zgt1aISZtqtmtDf6fs+m5G49K99P2k8txkulg8/sEn9eWw5dOxLvPT8tt0utah8lMfc/3w3IiJzlS/NV/0bM0bXUu0bF2fvMdh6GgYROJkrvXvK56ZawxpNUdeqp80Dz7P47Mq7U7r2V8hwzfgn86ozDFMCpvKfay+i6U7Rk8ukfkzZHuAodtFeV4jFEK4BxSqjWicUHGV/BGFpnYKMuW0KK8NMuW4l1R6R4gI8VYQqQVieCwlRx4v874inul6XjuBEOsmnXSXql9R8RHPhOg0g+MxzNGYxSPo6oMUdLUQxFcwGyEnLeLYDbxgQA85jeN4Cbg75s8PouAxCjtAVxwHUThvtVpnrbS92dT1Tlnll4vFXFO08Bg0vkb5DR3vEYpJwiQ6D8GstMu2CSGrYFZ9DJcQ3ZK/YyRRoqxwqzH0jpq6mS3mWlq/GlZltT2Zji+ybD6B5hFyG9MLTzyF34AX0MnpeKfYrR5130MH3Dp1eAOL9hw/6qH4T3a397LN4fYjDY+86plnXz56dBxvbW0fDTdAshu7F4N+b6vd7g6xT/Dbn/qBylBHIO7HS4ApCvwRimBF91DYzT4QQFuK3SKyGovex2B3UbanKCKUlneM4tbsmMfUCZ5oEwl/jJa/ROi30dVDOhAIVVP+/CPSR07tPoYfUv3HpF12ur2zreFQG+fuopyud/d27+JWa58UnaaqTkDZZZEXx0WRaaRI4VdbdH7o1CO01FUUJtso+M2D/eOXsX+rvGgOF8tlWJUl8lUr0iA8d5bwTl6CQobuwMNr5AiZcZFNt01nVyAyLADtg/5DHk+oS5v6aoOGe/QhMmO8NG0kjDfoLkGAkkWfQp0grxgjBbNyNU5NfZsNZGSb8yvQ85hkB5ShBQ9O0P/i1yP4U/hecOL5YQeUto/Kuved8Bpjvovi7nda/RfvR7/w/ZvDPRMVcLFQHDbPieIuiGzmzGc0vXAT+EfBnbQTTBQd/FicPvfDyMX7sW21H3SnYdj/d1G893fz/Obrw3Djl8No63/Js8uvBiXnYbz3L8vi7rVGkfqp1lYHNrCSVwVBB28674CqYYvmg4PApSdR9lqarbJoCbwUkJbLWzSra7uhr5Y1CLGaaYcoP6HzONn5bvJZRfHWT0iOQ7/zguuWj+DVBON6BdAb0kZD+HcOf+foG3SDAS0KNiYgcATvcBHqc5S1ptrucI78e3hf/j79AD0TvIRNnq2yi79J/4Ou7KkmuskLWCPh9Xjyepx6vRQdnERZrUeB8dDnJ94zO8/JgzBDM9Yuy7tQGnuNpiKt8rV0ZKge0LrSkq8Z1tFQK/+ZcWzoGZ6KjuyR8WjG38u7HyPx5318VqUdx0f71OdtCKxQiAoDBzTZQ0hWH5oU6abC9yixgiWmr5IpDwAT8Lo2JpHXhLJ4F3Rh3EUNiBrzAzJuNFcXa4uGkklutOe/SasPObJfIC2NAYLSxAmhajMkwPtwA1Qks6h8uS2UCDnXRC2SmRO6VXnUIQPIimOVNkIAcYYav0Zpl1HYcnFJwySO6zTtlJpo5aPVkigqy6ps8jwLyxxHQh+XxANjUEQHRhg6GvwWtFDgJs1GUJlcmIRakHfBQ8pLfcCN9Fgzlh2ElaXj+1VRKJxtjZ7CIBrekq+ykosIT/BoAIUPddc6Hv48Xgb60uil3Ob+YCs43N93Do6Oy9e+5jXeM0fPhhubw7rT3Sg73dSPWx0/idNK0T/LMg8Wq6U7m8/K+XTujmfTgDo2FAMea0zLBeW4FU5JjZYNUC7Q8Uof/yUADnJPlQfCUU8KILDHcw3k+yAmpNXUVe2udqb2fqmikg/XZml61e32/E6n4/d6varT6VVJGIsZnuzGqljhtxXkW6K/a5pAsV2agMILYldRnAa9fs/f3T0ev++9//D7xqPHvyPLZ2mrtf2hbLmC93WQw1J4Z8pEGTTwT3klR77ah0u1JcUH5ErMMKq6lixJcGG+plOrnXVP9ZFMmvqoSYSuuWXkwMgm56Kj9MqHupueii72Sn2yCTyfa9/BsStlvEgewFj4G1T8BVEce+1WpxyNP/THeKgPligEVBrOrJaoC1lnmcKnFk5JM+VF5rS6X/pnA3/w75GJexQlr0iZxEscSYxTeCePJAyHP+t5bZRkOAujnX+tDQs8L7qKop1/zt9PYid+UUo3bb3ur4dh7+eCcPMDpPm3ZTF5PX2qSz0l7+Qr1oht6mf8mms1MdXXPcNSe60zDMe/IN/XdNrP/xnxlTrqQ676u1LCJyon/SCPWA2hZ1or12hTEqWRRsNxt31aakR9XumUnvfk6BkPjgZqjxfLx/99UU6+2ZZRh371pzJxxqkt4/qQ6K6fq0br+qzrx6k5f/r+uq46qMfDuXhjbnGsr9f5SiUojwfemfs6t4fNg8qUs3+D0v6CVkR+VqXd6Rw+D//ejsB3qMAJkiFtInRB69SgmlIfDQ7pwwYBUcgdUNYG7Na49BzxFfJF2QhhS6j1bqMv9Q+hWR1tFnxFp9T4nsYYQVQK1O/TyWqFQQVuKjRrAJo1YR7v68YTAtqlKTdoNG2xBaJSUH/1ytqEZqWc2hxhRhlAWt4Qba0ZA1dxEI/Q1kdRkibdTvcE5V3jqj+K47CI0/ZJksbdOEwOwii4TVuploXvgZr60+n4FNuocTfQEhRdR6E/H0KmNtPa9S64PaQRtqmntpHS3F8TZhO7pNCsaqVH/CPXXEhLMwf2V8vsNi/z22y12gdbdtFLpxjAXIhOY2rkIToJLDzC+k/qJrpomnALBTCkS16gBqa+Hx61u+241+093t3dc7u9/vHGRmfVasenvhcO6DF7CM5NvsruJrPZ/nQ660xH49O7u/tiPBk9ylbLpqzgsQOUqqtDFNkYJH2JV7KN1hkGgX8OP+YgwSM/8DUu85guJ0NLGd0lYnhK5xsAirTxLgjIVRAnjR8jM/4J9UVmPIXzlBEAoUZpFEcHaZqOBoM+CiTaQbltYMTO8XznVVEdlVUVVEWpfRn5LY7IfxEqUFScDLqdzs7Wzv7Jz/70/+evHT96jTPc2nJubx7v3Vx/8nV53TlBA+vrzknd1JoLf4Dc3ANzhbIVtEjj6ciep13vQc2+VzcOXo0X+treThtLy0tw/A2gFjKj0LFaN6Dwo652DJLniOOpjSEUGMY9xRtUoCoQn3dH2hvU8y66pI+iOqXMK3l0GCwsB3X3wyj0g0N+Z1jwizCMhmEYbkP/MgzxgDzvoG6KZ4WipZyFbqWsta2ZVvHW6Kw0febbXW/nH5T59NmqqRTO9wx515j5EX0R3Ved4AkktMEh11MUgvrXkL6zhSHA0zJB3ZQ2BXOdhFH7JWzYs9zLsFR63ouizU9WxXiLWxtCoEKPdhwX86bPKVT4AZ0/jI/bbcA0KyQIBj8Jmn5XFG3809rJn4dd+jJ4Qj+hGzRHtMEK3tMvFbBM/b+6QVnfo0/2abMOOuSU7oLxU99CzzTuqRihtmxceTDhFQp7B5vZXSzO/1RR3n2TluxLOQo1SzH6GqFCyer6KRIW4rbhVWVjbVpS41EorRnT5l0zpi00Dso2iJv3VTf7rtKq7uvxfdVdqFlIXrNg7Lsmrad+EKQaw4agQe5inB3Tpma65rwo7r7VZPoFHJ9VabdaB92ydrG6vubbymWh06rEsoSNtq5CV8pfEo8rzWHGHHnmCwVIG6VWaTxXHFCJZRk1Ko+MNWoE3jZTx1QGhAw0bcZTzfiVlIMEUYNySivTuJShRqkkKGzoKG6HUDycc3mPVgGSiRMYCSthCAU+HWrcdTVFzg+19VgQFqC7fGtzGLXaLc0ZyYIwqpIkTaMwcuM4WSZJ7KHEE55X2XKZLRbLEFdU84E130khYPWxVfOltREgP658R+hoGzKDuiiTT701nu3EtJK8ApUXHdFozzP6S7OqqsLLsiwBSQlI5q5biW/4XpoXzUMTOsCDXLCy7lxEj9EsjiDDGIA6vBj/pmyl7RxjFEdRGLY73VWn3atbaZMKJ6IsVstV5s+Ws2S1XFbz+TwbTSbhbDaN8rLIQLVlXUIHYI2rtALD44GEKQoaVBxqSTnwOohRuFoEVGhsWxDf8nTdiyFkeG7mmajMCESg9qMuGsfVdwtPWihBmXlJ5K8UMjeN8XtaLcEzyVSA0ogB13CjLkCZMShTm0ig+MImTmJaKHWOHz179/5f+OHvT9tdh7ZxptOpk+dyvNKXonDwPuqntSaJHADA2wp5kdAoaqORTconz4/ehgHVpgoav+aE58B0mlQrRRtYzjV1lGwiU2aIT2sPIskccqBeq0U32g5MMrnyNK8mkGz6AIEoSyNkiyZBGecYpDIIgdNmDVGw4n6DE0P7aNaSv8IW+mU1fv18dvZ7FAircYIXcFBfyrLZHvrq39JGMDj+QJI++p9Q4n5VrjrgUvpGlaMg0EgKPaAvYEDuxkkE4pEx+pbQnIAD0kWZ6bvURyEa1CfxUD19k1J9tCBJYxFm9SpV8lZ1vdCHQZS7DqF4dUGKYfK011wYBfVwfe/7rXeHUe8/4pQC0LQPqrSfoq6ZfomXY9oZ7kreeA2ZoZEkPAldGjfTtWMTkhnHpz6SGeRJ3p7jI18KrFkcluXsq4pi/Pt5HtFmZGQPo3T5T2K5vkN7cQgl69yW2f7pwfraJHr4VVqdKr3O7TVCxL+27k/f1SH1It6s39V7OtcqV34NzTUdDuVrruRFTf8DHsnftQ8+/+NpjT/DoQ/3eLWvhaFLxBgkIhNlgvjjxoDKmmpBo12gaAboLINMGjcc05n3KVhKI2E1a9znRgH0NQZ8Rmk1Bq2v71hXzefVZrNuHyt7DrO1/6DdqkiB7c3MA+eQKgs1X3Jb6HqLkl3RUSacC0khAM0paAXJwZIjvPyBphp5B6BMM6/5lvQKkdpDKZ8PBhtZu9s/2tzackHapyjsCLR3wPkUVxXUE2ymcbQFEoSmO9EskuViFSOvp/oiDduFGKDjCcl3qesu9G8RmjvaZ496dkEX1NXL0ZqUSc0kXpgPqAco8Cma5bICAaFYNnl2SXm1ChOkq2BFBfWRe6hQpt6qceJzbFkPpa0GuUMh3nmuDx0PZOKdVortXDtHGmlBLZym7U463Iz36QbjvGyuy7LaQmFvzGbzy9FUO2vNDvMsD0H3JyhGv2wqeQxaGHLhe34fRbMNgr+J4mAEL/bQs22Q9ymtUoWeB+oPKu5p81zNiRbKHPmOf4OV3KauCpR1QdsIimmD4oC8TyVItOshRmHpu/6FULMfRNvkj+dUjyn/Pm2QUqZTOmZdVc1REARFkrTPaIf2zt7+9kc//K4//YmP/8w3tdsbThS2nJvbM2cymUxf9exX/1PPG753PJ6fTBcLZKY+hOwC5X0Bb4WuH2TG0crDAzBSojF6bF7N7xEeRU6Zzip9n0A20b8m5KtkkzbXSlCNWWvPUfJFymhLbIEUnsbHtdLxyg38TfIYttrdK8zLNE3b+xjROAx7L2IDK/T3EaCgDH3vDM3dxXPZCcLwPmn1Tu5vPvx/brWOP5AkO/8z4PvHPbdz73ntD5Pk7zWVf924nQv03gfzOr/DpmkMeAPUDOKsNYtLY/Bos1IIleLXh/ByhQHUzApkpt5Bpu54rv4mD1WrV3mmPTtdbTZNt3DOrMJ29shL4SGuyWcIDnqjCb9DpxeqlHJSTDDppDXKXCPuVvrobyN7vwSeGzsedLRStHHOBaa4lhxoOOQMCCWoTr9UyFbjAW3xi6fmK4gUmXmHZmtPL3oJm+/VdfFl9KUMu/uJbHn5l8n/P6nqXJ6bLRNIWChZhxC2FPYaca/Hmk0RDGq2y/1lzH7thgZqTo3RC50LNWukRmkL0gqjrNNauvbddVohbCF50eEafmiOt9S0NqrQYeZ8i2+oUCnsIh+/vywnX2EefoEH2fz6x9bWl7+2qJw/ZAbU3RCTKhBoxvYw9Ga8mLZWYCPNBlHAHoCLo4/lMr/SoVrCLA+H2lAd3uXa591IMz041xQf5UMSoKNowlBdi0c2reY6mHMNdwc80z2NtepjgFvJfTHvavOZJq8QIvIsFezJlIly2ncbr5TeODx85G9t7Tgbm9vV1nDb7fc3fZRafXd3V6Ek8FA1ycOrer12vTkYBDlu6vvf997qI7/6IZDd3J8t5k22nJG34JiCSmnwSgNyoqOimPKrQvLL4IEZ6+Y+z6WJJbw6N7yjgJqLCr6z/NI3ARrfrbguYZvyjqHT8l030Tl0gMJYApMv1oxfP6Je3Y1+1eu03b29bf91r3tt/SVf8ma8B+B+UXslwPX+dtRcXp77FxfnuGRZNZ3OhFJ9jWdTf8rk0EFQ4KSVPMJVyqtmUX2EJLQ0W+OsmBtKQaG5hutFqWF5vy4rT4PmZamxaAsG1HaWF+B0lVTQLtG6zMhvt3vVxsag3tzc8Lvdrqvh/ShS2FUTkwSqNWljb2O4U3zw/f/6G+/vTt4OIgbl+452lJZgiIDTJB8Zbr/lh0aTW3cyGvuXlxd1lqGva20nhxzAbyMHjZlJgsg0mvgLHdRnQAWRv06vywPPz7K8Wq2WqpNJa2VR7u9D+xi51n0ju6YtJZuSGTyQqhVpjnVb02OcKGjltzcf+INVtXqjlERZlRiawU+3O/vvm01PvizP548GG2/6f2Ok1OxViQIoqtyvc9P+lF/fLi0dftU+yLiROfGULG1/sWXSDZVRYqf+pH4lITGztPS+nlF3I4tiLtdqU8mbuql4I9lUkCzJJlXy4/Fi9uHvVzp7rFWFfqWOHhApv77X+pEoav9C48ojEEZT6ApTGNF90gfUX7hLxaBjz9Uv9Yzi4+O4YbZaXPwRFOVrjMMqOhTe0NS1mUWjS5WBP/PMnj5Ny9/DtfhukupqnfThXT17eq3n9l1dPn1mf3/tu+KJ+LeehSPZUApL0+hLUwjSqjzmTIcxKRi4/a+8u3vfz5lbX8RhmPrrHYvF2W3aOvwD9GE0boW192WVNScSydI4boMLpDmtzRhLDsrUCrigi/xcck87Yh+ASHkdq++aMJRYWHcO86+x/hu06iaM0EcKzeHV+nuZMFCNRhE0AwXzBPrDDmqGxjYcGSEi91iybZjQBe1deH6Y09H3tbKKPnSOtMcobJC8M0c6sOSaq+sNEArQgz/D2d/rdgbh3s7exc72rjPc2t3vdDogrUDbJXWjUGO54T0KezTc2tneP9hv45lf3t3fFvPF/AC40KClLqiXhnR2qcMMTCyUTX30p1kHvrZa2qc3YOpBabQw9PdpZEw1HoPieii8qmbaKDCRvogLmTjNBR1IH3T3UTgIckPdkxTUAW+iae0Gt9DYhFbf0PHcJTpjD7USIM/n2Ag/L6o9jP3KD6OrTqvVRykM8yy7nS8mk9Hofmc0um1hoC6m0wnKKdfsG30EukCtKL6L5kRP8PPvQt8f0uh9FNJV5EdL3HqQMHg7MBv6YjTDPf5ZkvaK9/rUd4gu14YECuW6Qxk1JEF95DK40EGD+t4l7dQiD5C8O07j5C5Okq0oirpB5F91u51Vr9vb+5VfedeffvHFn//60ejl3zK6O/mG2ez2mfliHKRp3+l0B85yOTE7ieMMvbx3+NYfubu7P7+8uGom09H+KisK0KPkD0SplbnOCF03woPT2HEXbaQy5LXn7qdR6oDgL9qdThR44W4YhXPeuaEOAwzYBu/KE1R8kV3aEDjlwid1bH3rcHL4rzngHdixFUfBfZK2R61WZ7ssb75udPfBP4SN3k1afZSapnYJkZaPqnLxFVk262wNf/O3ZflspyiLjaJYXa+K5aIq8l2Uu1DzBZ6noBweKwgfVF03pcZ7t9Ct99yXzFA3jduLxyhuymRMKW2JsknVlvBgisZGZrR6uUFmqhueLbgPoq6BnXhE9G1kao+8tWM//UXbmjlDt65nUbT3D8vy/ndZ5fSAMoVQDcLW6JHrhMHg34dh6z/Ubn7HfW3a3YNP+u5EAiF3tK22rNMEBXnYrruk76hfKobRJud3OFjXVVW8Lc+u/wzodSi1pPF8/Qqh2rFlbTQAXapqUf/DTBBzjWoxakajl5wZdGvHmu1IntIKCctj0OwOsVbPhJrXafWu0LlNq9Emnun7x4i0GJY6Xc/btuxWGeVtCMkrL4FHVVXo/BV0yMvQoQxC8mly+Ob7+1/4gj48fvoB7z770d9421+BuOIitLAtyECwcLSczczu1zzWWmNliXb4wgIhEDGm1rWxP4yAVOiBmutS8bRXGCjNuY4BChoD1dxVxbsAGZi42qqoXG7o6NosO1ccjkz6SIpSawlB6gt+a5zPVhxr77h6gQKiHxUtOkBRFIsVNGO8eROXglyhE7bosCCicPHq517vfPVXvaO1tbNTbQ42lzRUeHN3n9xe31LPRmOdKYokODzeXxzub9QvfPyk9W/+7U+qCvPLm4sABZ5Ox3cFeMjSwVWmKy+pM/DYlF+QTp2d9vLa1Fk7yGiIiXRejPBp3D+nliktgDBXC6eWV1C1qYM8FupeBuSR1k4PHrfgcQs6gd6n9/v6iAAdQUcMBL9B4LXC2C8xMMtnHh1Gzz//bPzcc6/OwtDLV/kqXcwmwe3tzeL8/Ky+ublqZxnYLs8WoGa8WidFkYq/isedoPwVG3VJpiVtrqXmFMVFocEZYBUoEDjdLIuqjECn8XKZrZarFfqnSs1wS1UvyoJOonAHkmDHhDDQ/BOwv5MnrVbWaaVJp9sPB/3+cnd7qxoMNlppu+MMBr3pu971P31vmmolvWZOrEzMjSCI5CGAsjMnz9RpWh8Y9F/3w5d3N8311XVrOp6QulogSFrHnVSKFVNV8I36uLU+TksWhSYxGoHT63UXe3uH3s7Oduv87IP/yc72l/7jy+vTjclkHM3n89VyPi9KuyReqNXIJvxRcDTQKG2p6a9mmMWBx1GeJK2k0+mFy+Unfjcd/g1x3EZSA1Nm0vPnYGwWzmq1cPqDt/4/8AbaZVkuKSI/BXTMRtOWjonno9kVmurW6DuHDGAG+Na3Dn2n0ZCT+gf9RAu6fGTGWTpepQ/EKYKk+eXUHTfNyCb5aCpsbSJDgm4lmwa1a9yV+jTaDUnrIrQOATq+5qNrNQ+2Nb2ez375rz/BdygpaQ2eo8BbPxp4/Z91/QV9bUVf0xJyhQ2WxoWyqQ99W3zDaNOP9eEaOloD0NAv/cL3o2Yxf/l7DINMxlJu/BqxEZqVIqQGRvmt0S1KFemChv011yTXa4Z/QuQyrkq7PrflV146VH4dxpmCnr0UnVqxyX8iiAbvdhAhnlV5Mf3Wpi7fbt+0RkCH8vrUfOSk2lQqhw77VNel024dv/329r3vebj1RR+q9Wc/fOefUQyY77RRwpiaAiRV0iMVLc8UTFHT4IjQo/l4MKNxUjwylHwwf7jXpbLUVBsW8I6+eoM96Fz6uq15bB3Xq5fweAnLFf1PA0xCbPoQaejUbik65KF4FwplVs3D0EdpxykIbZYkMSbOBUkhaH5gIrnBU0X0U4tOQZOa/9ymwotuq7MC2XW67U5E8inSV0VB2NM+gmWlcc86WCxX3bOTi+xXP3Y2H82WrUF/I9na2psN+lt5CsUoSrzQ0KEPoFlpHe2YisfQYFg86ICCPW+F06eIcZhzTyu5cCFUJg/wZPhGfVRfE2UQxd20yEwfg+R5aBAMvhlJJa18MkXe8wpI8jxIqCk89hakWKF8O3A0zLJscnVzh2K+6Z2cvFTf3VxNry7Ow9vb2w4KCWU0Q7/mLZRGgtLmYlGuVllvsVi62ioLi+dVZdEty7xoqlJhXOVRpKEfzuPQz8IgRt+2gvZgMEmSdtNqtXvtdqfutNvazksdsgPjVzjnGFZH854FT7ThgnzGHopAK1kmGg+hTl0ZizBpz5J2J0mSCMMazKWs262eE0Uxklag/CKn3RmArrOro6N3/olu7y3fXZbb/+7jL3xi8fill5fzybRNWyMzWi2nHepd8RipNBH9fJgO3zRzx5/ra2Zv0Evb7Y1Zr7eRz2en3wAM+OqP/uqP/UCvv4MX6Pf8MCyhiRxruoCrLemWto0axXR5kE1Nc2x6mnTWSlrTXm8QDoe7KFMp7Mjp9TecdlvVVbe1yEtfSHd3vuaPrlbzCO+nC69LgAB0Si3ewSBUCzo7dMpO1dQhahs6GPO66SG7FKNUnwAK1siMo9C5khlQtSJBlopsqMFdZAZZ0UbBRmaaLuRLstFz0qGovQa0W0Kn7vAeMqgNPqTdtAEDhXSqKX1d3waQqWXQ7rz+T4AqPwaifYGySlavg6D302G48YuOp92Ac83cEkIXfei42o4ORe0sADGC6IqZI00nvlEPybVCT4R3SxS2QcI81J/Ya5GxdIuUqZCwjJ6u1RX0jLQoSaPEuadRODMSx7UOq9SVl66liK1iNmpK6czfOq3O4b6eN855Kz34Y2HY+Tnc6S18nRxriGGs3m7zXpdSVVkbD9FRviqUrslHaVVe5W2Ueu0krTf9H29v3/flSv8bPaz5+SxHBjZL44PfixDoY5lmou+6mgKLm48FlQ+ww70F6PCWygwosHar0KKMOXZox/UQ/NpTWlWGd+XT1Fc0Awi0lis0Rq41rWqI0m1zjstp0uzKVJM/dB19Ydihiebko2XjgyAM+zTgLUp70UrTHQ2BAvUuQXpQKnYRcq2IvKZsHRQbdJoRAH+Mst0GCba2t3avDvYOtEPrHnlrK7LL2WIRzyezncl0PuO/OxDX4G407md5fgNOwPPOdzAUAW1+ieajOL6WrmeU0riVQIpNwPw9CGxKvbdcx08xWleUQWOSchU131RTsEBA2rnGm9Hyd9RnkyTa7eWGXymHHTqVNiim7qnG+nYxhCsU2k2UJN0kjDbhyT0KYeoGcpPxRsqKtJU+xe+B5ioQ9lVZVikwbhvFPJmO70ej6b0+RnZXq9XNfDpd5dlqF/fTK3i3KvOwrPIdQPSywo0GS6P4mg3qdk+ZZxigbZoSdkdXYRQ1cZhq+TlSqvrUrapqhmVdT2CoYqRv4l53UUDXtH2ODNOWiLbr6yNviLXbSZP2otft3Q6A1kmaDJI4vsPYzuk82yenH3rHbHYvoOd0ukNnPL53jg6+5s+Np+6vnJ+f7FxdXU7vRvfj5WqpxUltjOE1nURT8CSbiIx7yTUIVR+5UWyec+t7vpEZ7Mptt9Nf9NDQadoKHz3zpnefnX7wm9vtAQZide800YfgTzsrsmFVVGPkdEyGQ2QJg+pekZ/mZUOH3D33cmNjMx4Od7bn84//runkE9/a39hy+v0h4ifdVmN4WijrxpnN751shf7yuh+u9BWgKK5xnbu4+5souJHAEGK4hYJIkY9roEDlNsUuMoBGqSVDoFl3m/JgAJt79QEZDQz4DWWBmIvMaCWhygirGzOkoyGPW97XR/kN0twDHBWAbIv89OFRu0BpHEYL3LAKLnQUJVJ7gkKnMbHyea/c9P3OzwRR+xfDaPABFPbPo8B/ifJhpLId7Acep38LUOvhOA4MHc+jLT3oGKMNHZS040HHrA69AaU3q8XLPyC0qj8tJNXybg1b6LDDIxrGWA9bKBvhPDsUISMoVaI/M/RAh9DQhH3XfOcyz4xiN1MWrbKW0oc/5pnahz6Vgaz/dZIMf4A6fbhpsgPqi8z4d6i3dlPmb8GhfqPKYmdwCfnrXWpjPkCKji2jyffBKDy5Jm1n4yv/y3x583cdP3lzVd7/AAl+Q4c1N5/zqDQNp6gbX64hyBj7gw5TpREAuKnRDIWiRIxNHGKhW0UE9DVkokhOpNUuUAr4raHBmGt9iKtit8kQzhJuazEJHa3R1DcJrFkZ6DUe/rBAGigfz1SEceFLH7cyLKoVaDBHCKooTSIvSkPSyg5Dx3wE1Bgy3U075ZiPLDjwRR1MJtPg6uo6X2ZF5QdRpPktKBeQC12HMi2Xq3o0HuWnp+fB9eVVeHN5VY6n4yLLi6gstSAoyNvtbqMlOVHUbkDoOY3vuWRG/SqUD3XQYJkWc2Ct1TFcx9ChcJSJqhtkaD5mkVbf/ZAskArpNTddz0gkL4WkeAlBQCXSEJQf+0mcRGknLqMoLBBfQRHxWENVFYYlyvOV89KLj7PHp4/d0/OT6Ob2plZ9769vFW8kHI1uANWLKquyCGTuZYtZnueLpihW8WKxauazRb5aLb3Fch4tl0uhQcpVR56jDQXkooc1SDRqt1MXpJ2Blqm6CxAPK5Cn6qPQuQFNj+E0iyioj4ZYnDygXaIwjuIkbtJOl3cjH0UfCXXyHBlTD/McaDuQftxpH/3486/5xu94+eTlajS6dcfjUVRkK9Cndo6vtBgGGasLfjU2L9nTUJvpvdzTlLDap71oE1/DYJSvCLyg7HX6wdXle/7Cf/yZv/+3hIDxGpzx6OXf33jBlKJ4GP+I/omrb6ashqgNTVmFx5Ij4CCSHgQKJ9tyur1B43nVG9JW4nQ7XafVbjshjqVQOLxRUTS0Zjo4B32ANtXOpbUWDlXaDk+xjaFTBhg7Wlpr0zVcJoWHnTfaCNHXdyHbBx5CSgg0rWVG3qn6FH1Ngybm2lAyfc32AXm3oqMZSsixWbYHkrSKVWl1TRZc09lUDv7QUur/VQHPqbspA3QUPx92uDnXyj7k3ZATT32N/q8QFDhVjQyIkWPomOmTqLNkupi/8L36uIi6Fmn+FX60GNKySed6pgv9rq/ROTSszi36NonNYa/13Fyt+f1wbZ89SW+QsHuRJsP/MQyTX6yqOZpfyldllPj6WZ5d/+WyWv4+0tl3DH0dNh9bjqd01uWzCLtx4njwAyDs/2oxeeFvy1sM/O6jKDrWBhq/oeNzIm0dabr7pRR8H25rxF+7imN26sPGKTV/+5yW0rS3HdKAMhWoyd9FyLXr7zmirbm9h6itht5zxjMUtYL3OLhgjpa9D+nUGyjYS/IASSs4j4klcoqgeDS1lryDGOoL+kmPd4Tstb/jiGbbhWNtENQ51rWsi/IwK+n3ZXHGPyll3CffCelAsKBtvAChV9zuRaczOOh2OsHm5uYpislf5avD5SLDc51fLJaLPh15m457g6oZ50WxiyJvoRDPQNAV/fGIetABSq7dFh15Dz0zRvHrQ49C2IrOBXRxq7UwQ+OimiKn+dpmEdECBXCJkIGWQHFOfYOBUjk1FSrB0ThHByHk8SEGqEDhnPt+3Pb8YC8Oo9GjZx7dwt/tVbHsITPQwRB41UFZlfhspehEWKeDHM23ynLo5Bvj6XQ4m09uZrPxJM+zvbosk6ooT7Xqs6o1TazBXtXn8K0DmtnFcQcxa2l+jRdT97C/56jaDKB86EeBk4ThWYDiph8fVFU5A0VeZVm+CfLdLMsCb8mZoQ72+Y3okGeyoWEUHKatNOtvbF5s9Da63Xa60xv07vvt/j1Wd8cPgg6a9fSDH/ypb3zHO/7Ed4F+PlDV8Qdvb7W92N3+MsunRZ5fF3UNndpMewOpzlGO+/ABBY180dD0Gnhswspe0D7aZAGE6uKVhaNut7fbH2y2ry7/4x9TAQ4Pn6NzRc7t7ZlTFMH788ybZdlqinlXMCg8NO2uo0UnDW3m7OMhYZ09yYGiDB6Q3+ri7D/8xQEIe7i5RzNmIPbM0VJ02fDR/ZUxQL7fMkM9brj5vxTZsguv96q6pAMrzHChD+s96AhRa3cg7cKPYqzPQBMYfgVEQ2acGo/Vw8N0hPyRGfdBZkDN9oO3FPABcq6ltef0Fe3PileAbOLR8XzL9ZueZJN+p/F+TRSQooeOh6bytNM+dLwr6MtjVmjgG7JVCOY9yqNoUdDRDJcSOkAgZNVrog42bYd8FHb2nvZWSN4uMn9J7gIwWmxFFv45qLhark5+gHyoOmDMIGzhMxk1IV8t5tHUPH24JReDuDVOrQ+fMoQWjcvGCWGTN5XGJoBuNeKGCP1wGG//j2Ux+RaztJ48FdQJg01aoWTsCUo1TY/+Kor0l5Ah2lYOcL1P3qumkS5JwtXq+vs0hinaWqLyFGHLCOiaJ2bK3xr1K199qgJ/SUjCznfDp5vG3X1UV7Ov1NRJVdnzO8jZxXeajL7I4/NC2vf3H/hrWGlxj4JRIvMdRGNTOmhj04gacxPTERMkQvYGRsFnEyO5CaIY/y7Fy9b4FV4c+t8za2x0rqPgPf0ZS0ruGuYgE8COLKBvnokxghF4WjBa0+WW2bxRpLf7+2tntpxjR0pysO+iRHkX8bYDizooV6WtWpzJ5K65vb12coXLxgJUQGjK7lBOeM4JoqwPcChqVx+TtMAjiRI38nw3iVtNqwPC6vddjeuGYdzE+lgW+7yprQPhhbCUHBHIizDa9KEMuhbbdc05nDS3bUs8nEskOMw4JpxUtADK3U6T5rWvfd55wxte57797V/mvOXNb266vTYJqTPlt2kxVQipdH5erpzZ5N69vr115rNJM5/OnTIv3LrE3lDAGp6C9uCjWdujj36uUHqRZeCohT6cuSiwJluumuVs4mLc1DBNJIeCdqaZ0F0h4FRjfHQf8UxbaEpGVBZTV5IKf1GnOG01Ozt7zvHhkXt4cNAMd3eb4cbQOXr0/OLi9Je/HE+kvrsbBW/7sv/82+7uLtI5dPGKXAyqyDVC6VJLpn7UWbImGaM70na+to3gWuhWsie6gb2G+Vr03O/33OFw2PR6rabd6czTtEXawFmtVhovn7fS5/6JZj9qaqPah6ah/Pp7aI/1YegCt8OkabW6RdpqOxGK3wu0VD0yY/BG4UiOeB0F7WAona2d3/wXy2wV53lB20iu1eAPcmDqJLpai6JntJCGzc29BzkwfYtfBJabENC1ZMZUlnNxyfKcQ8/W16Q18gcdXT/IonkmPPG0f5h/DF2dPNDV+0YWKZd5hvtvylDSL7HJGo4weSEH9G9THvJdl0mVVCb69FkUk9eINzCQXHnPpNWhX5FdX6+L9MrDZPPwa/jyKeee3/4Xgd/+CEjUvGy4xGFbjwvDigaFvffncUDQZ5Ih6RWNT6f5cnn/HavV5Q8ulxffZcqh9ntSDv2uz3VouMSeremsyxKGvR/ElIxrZ79XZKd/xvS0yhol2EY3eKMSWn36RRyfF9LWEUd7NzB5j8Iec6neeoJqhjDIuKnGjhsIJShU6RCtB8L25ijkIzpOGPjh4yRp+WGQHIVBLNR8RuEH1HoHIbqhabWZwD7qRh/wTqg7EuweI72oIAc65qv3AQpcroWmWe3AME0ZPIfWHBk6AvEpXsUJqFDziY8QIpBRBdrQWJ7QuXeFFRzhxh0m+LSgupPdnYN6c2PwqNfvovLqUxSuplAd8Oye7n4dRvFOFIUbuL1naTtdttPWcaxhmCR+TPuHKKsjOiaWoj4vi2IDW7JTudUlCEKLRQ5oJDUM5fekBh5RhwI5OKWRFfYTz0Xj2dqtHY9B2615NZ6I+UB0BIqhKNFjPEx9qD0c9HqzjeHw4vBwb7h3sL91fHx4+cILn5i+/NKLh3gFWlV5YjqVWcJfZ4jHGf2sS977PLsDQd+CSneruuqB8E7hFW60+4jeCKsVkkDfDVy8GmdCe2hKo8ZXh01VXSDZ8ooO0bsRXs3jJDaLVBX8CRe5PlstF708z3cXi8VtXta3VVXsgSpBWg11dXN05zE9uOl1WicbG5vpcLB5sL27NXn+uTe+8IH3/9if/sTHf/YPn5997NlXP/8V/yto/VGZZ3gKzeO6LDSP/Aj0vqLMZxiQQVlWO5QLmdEyYXcfI6Fpp6do7hKUfuz7Xg3kOuE8RZccoMzHaRpfoaS3Ma4b7U77/Pnn33Q1un/5D+JJGYSNF4Vod25A9e+bzabnWZaBris8R3mCtUIsaLqmZFBeDL6vd8S9stVqnz777HPArPlvxzPC6M1B27tOnHSc+9sLJ8uWtF7HwdtxxqPrvKp7716tlkfIxRw5OIcGsqnpnqUCJ435k1eGzChgmDRmo6X1QhWnmBArMyBZGgzPUd9E/B728ZxrZMYsw6dYtRbZyFM9JK1miYDOa4U21vjyFXWaoii1LF9j2idWaWrhnKJ4KiyyJg2Yb09WNvVtyXoBCuik9iatumWlhXNx4ybQiaYobOi40HHxaM3Y+Iy8VV5FTHzJc5Msz27+D3U9/RZ1b43A2KBTUmZSnkLYQtE2fKwndlNYxYriffMcg8Y1BtygZoU2Bb2aIE0BirL7z/yg9W88P8IGn/+g3hUiV9r1+DeGscbjeS/37lDWCuiGnkkP83z8+/Ni/E0YHGy8RefGMGnEkrztB0eBSWuMzSgSHHg65c8ibvoaoK/z3ZgA9I67Vxar/xvPYDD10UZPpkxLXvWdsrj+W9yY8fcFH5+30s6yy9NWqrb2Xk1l5SfUKMxQGIdSFDAP1mo6noK5KIhOyH1fqw5K7YYeRAnecaiFBwVohNZQ6FUNAihUKznxouvVcEDT5jReB6RF+0GQ/Mx4HLKjrbw0fAm844L3C1pO48ZaAm0gNsnNGC+GpEBhy6JRRsNiyih85IRJklbtdlp12v1guL3tb+/uloPuoO50uujjyG332kWn03F9HzCFzux0u0Wv3fE7nXbQ7nar7eGw7vU6Id0KbazxGFCtFI0Z+q0LDId6ApKiMVENcGlZvjHduCQoFZWJivFboNT0q7F87itiVK0pgIIumm2BS4GrgmVYrrJiMBi4m5vDcIW7/dInXyw++ckXvclkHNRVrvF68tYXf41v1wr+TX5lJFRd1UA7BV6qixClDavgcaPgO/BOcINywksNfanc9AzOMEq0ATUDItC9AldxR9wqCKIqiuJQsz+y1arIyhV1zynTSoi1yFZLD4UdYjBqtQ9KFKCLLEdRsbHRrzutbjjY3PQODo8W//pf/Y2/QVm2qB9ka+cTH3/PN5XFIpjNL3daaed+a+t4TlE1PUw8JWkFrJPoOIVWs/AavHEok1/S3bQ0ipuewr/SOd1QN/inSNMU7yhBZ0dNGkflarVIjx+97uc//rFf+JrXPP+Nf9oJ+j+zmjUfW65mBd4FnMwj03H10czgUBd5o30MmIBv9NBOu1du7WxTvJu3gtp+U6uVmC3B4jh1Aj9w8iLH6dMQcu0sF3NnvljQQQY/rfFyyfEDOoOnUgYKP6rpevoWgLwgAOI/IiJNoLFhCgP/NRlEfU3t5HqSaxVSSh2ZQeYpL38P/dK0pT7G6x29y2sGWorbGgqBjk+nomkNVNa7UDV09I525xcdlYNKeIoUp+mpKpPKKHcX2dQWmW4ydfzUhiCWfhId2ofz0PHC5WLxyT9blLf/KXnue74iAoYm7KwHn6SgrdhJBkihM3UO0y1MOTjXPT2luuZP76g59NGv1lDEPw/97i95bgCbH//1dV76tfnoUD7eSRxv/BOUK5l4VVFVryvL5deRz2tISyFUDv2ZUnzKu/Z6/UyHnulvXT60X9T+Ac7HUv5lUX09GgqgpkPv6tfWR6/V1fwT9Nn36u4XenzeSltHp9NHQXmPsPA0JgUSmnU8oQAQA9bZKbCwoca0Qd+OlgQ/xn0ucRufSYKkilvJY9BJy/eiQ0RHY6aXoGKQk7dBPc74W8BNBaTSrPqXaVUpt+NGc5Fr83wTYQGVZlogoVkKh6RtIVMnyIoW5D0CnmicQCFUOwjfIY17D/TSclmFTN3gvVMEZxlHySNk3tscDB4fHx+FyNJxFDnz3qB1tjHoDVud/na3075sJa1xt9M53NoZptvbW4935F5vdB8N+gOZ0BNNDaSD7ld5drfM5tcobgVo75M3aFYb7JrAStxqHmuEgPqA0poZfBRCEirRtlSX9NMJEqxnQAql1feigLoHGe+Dov0eCnpvdHd3e3V3c/v45dP92WTazarVibQMvDiWB8t/j3HNYsTiiAwm1FmLLbYoz7DSGG9VT+GNnkWYhJdd34xlKDwpHpBzSpn6vKOx9Rs67R0qYB/+dpFD0J+LwQ0eoQxrNODjqsrT5WJ5hNkazybzy8VysV0UOehcY+MOSIv6IBC04+N2u+23Wq3jwcZwubu7fba//0x7ND792tVyhLKfOZvDfafT7TnXNy8eZKvJq8py/jUvv/wLX/8lX/p1fycr5n3slpZrj1DdV0j8DuXe8EL/HF09Rz0oKJMf+pI3V6MoQsJLDMVZHMeDMAx2UBDXvuvdYxsPa6duZVl5urP3+h+/ub183Ww6rbMiP8mzrI3xPSjL8r6utUCkRtZcPMIKVKZ50AoTDL6Ko5Pd3cOg1/been//wv8eQ2OmJA4G22bhT1lNQdxHKKfIubk+0VJ72iVBtlvvRUZB6x6oucbTqrW4CjRfaRZSn2vRQWYaZAZJNwHDfAxVCB89LeK6QBkqMJldlu+4ZEwf8DWm7Um+9BZtqT1NaUu31gbYtKVPn3RvaYc9+lEPg6t2ztGxeGX6busraJYQsYKcTemDF9DXdnyadXWJEdBUQ/qSJh00oHN5gXharr9y/f7HlosX/lZdTr65yK+/tiju3xoEg4+Dqn9fUVx/fV2PviEIUk3FhXNaXNJ2+v1tR3sYyVwkSZcuEOOlaFaxhlc1DI8Em8VIpPE11V+zRnSNwgc5awxbf2boK+z98yho/QR2dbrKLkHY5GKGmrQgR0gY5a7xbyFuP/0Y4vFep/EXlRO8rixmf7R+sphH32Jlmm1aoWyLsGUH12PaOBqkwUjxJzoKzSobLjqlPj7/QzAXnu/qW/j7cniMKVBYInqCQvPwrkXypVPW0xF28Z9w8ws+viClvVjczFbLi/cm6eFvQ1iokbXq/NIEBhFwKHi5vr4aZCvkE4ZeVCWtGMTdCkHdgC8f5c+7PpC7rN2qLOCUIq41EU2LbFIrfWXQ4LnoCHm4CmovVG++llP9TNcioUEphd8UUX221Sd5UKIJHMUzyb55psIJpgu/RknaqpIoKaN2HNCRg1arU3Y6SRWGdaSJIIHXFO12y9nc6lC/wBlsdoq93Za/tRsFgRcbOiipcDYb+ePxfbFYzhtc37CkPkBbvHvNDFPLy0XQphG0rlYuNlpQRN31zDS9drkRGNcgvyRCZdYyY32A0oOQ+tgAxSitYpXNndVSyFbj05n8RQ3ck5fm1wqBVtDhXbMprRCFnpn5urm+3yPCQlLCUiWtBp0mJK2kU1MCSGughtqSJGaqD8IJ6sLKADBDhLRSiNEw1qL/UENRxWKxqGeLWZTnpVvKgAAea80gERjyQdu8mMZJ0OsPyu3t3XprZyvc3tx0Pv7xn/26MNKHbnUwSsILcaRIdlbQ9cHoEx/7md/9pV/6DT+W5zP1D+UYauydxMoXOO1H/NRhoP3Bak1R0WIhzUSpaSjKK67SaxUSSrNYNL5N2+Zl4a8Wk1TTI+fzSSWPJc+XfqUlQmaNFOU37DOuHYYN3sA+8ivhh49sBJ1OSpvffYWQo0VhKB0SI+MoG6BFnjuz6Zx+s3QKGOO7Gz/DD22jJdxm8Foa4IEO1zSEoQMKph6l14SmD3AXj1P9Aj/fMIa2NbZWmslAaVC80DJpDfzUF3zNKqJQGFotXVP/UaPzS30opdYOmOXmAbJpB6N5Dt+gY7xVkz90+LcR3UplledL2V1TJs2UWi1e/nbSavEPt3kKHXDB26n/VoBLrTF+o1y5IaO8ubnjDLc2BQAdjDjoVDvslHjyCpQlHuoQKZEXh0wBlLX5Nc4OfEa2UditHw399vv1DXW5PPnvrejqj+o8ycuUybyPsjwoqsU3lNXqG1DWb/vUtKYGHDb9p17rV9c6sXk9PdfvQ1ov+uWiGP85irwnJW+cEsNAI0cmiW1rBYua/TtE61+am1/gIeH5Qo8miXe/Gev9Mm3fhp0gIHeEEF2hwXfwojZg6RkNsEBwNP4NwHEfh2EihX1UVQ33/fOqcjbx1Hd4/6qs6jEVO6CW2kwXS45adZ1HUtjIMdeBAiPtw4R7Og7IxN+F3qB2M+hoY9RISAT/D6Rlp9JxbYJMnaMEh7B9i/cveWdMegWvUZjNx5Snmc1mx3d3N8VsNj/NsqKL/t4f3U/vTk8vbtASeA/SNfFZt+NnsPs4X9XuYlE9nkym0WI2O5pMJ9Obm9sLOv+wKuutLFtclHU1pQMq8FXMr8Yn1cYgIE9zukE5WiqMq+h5t2Z+u0KZOkJF9SmKCghRKfAV74BuGx/krUBFmikgRK7l4tUWehQ05M5Awdo4QXV+jI5H2oS0zJJkoTYFO4JXNai5uYfmHupUoURB7lLMzSNkSD0AlKbvBmrLGh65V+hqzf/etDysZ67nK6hUUHsNfIsUpfU4jlrL1WJ1Np/PN8q82Cmr6rosi/uyKrWEvw2/TtGiZRRHx34YVJ1252Q4xIlptw9QMeNfeM+Pv7PT3XI0R3o8uTToqts7AK1mzmR8ZT7obW7uOR/5yL//hte8+sv+5/F4NsyWs23qfJ3Xhd0Eo6mNzNQYLeQJbyPXMJmCmrVrOmlV4WnV5U1dFTuUaVBXzXm+yij3/Gg2H3uz2fRkNpuEi/nsKMtWs6IqFWhpEz6o/pqXrcVWCt2AzCCbnt8ovG87TYvB5uZLy8XVNwth5/ncQfkrtjkKadOZzS5B2DQPIHg2nTnLxX2UJPvvwhORF6A9DC/FX3gLanaRzVoBlEC6XoKcIjPSm8iMdmtyAlAzMuN5e/QlvB8FJnMVlEmLhh5QswmWRpZ6V96avFBvQlteInfy6DSujdcVzOhTPAPBN9qQQRrLPSKNPK2HIFPeLjdvyU509shXC+eQTU2XcI7IC0fKPfWaWBEr34xN7OlDtmaCGFuB3Wi1YlC0lvALtRZOkrZp5y2n1+tglAPn4OARPTZ17u+v4I+mnWtiigDCknNqrVkjaD+LsIXShVCzB3SroYjuj/t++lOg/UVTlW8BO3yJULJFzRo/1qwRoeY14tbooWaYCCXjZNbYKypj0yLZKv8D4rZp1+9qJouwEfjDBJnCCzB09O56TNuic7yor1bZpZj1TIrbzteHW9CUsrZj8nS+/OZbuKHKfsGHzMQXfAwGb/1+rJtWN1EIxMaaE87hutEBAtkKvqedowLHD9NGO0prtkVA5TTbsygKNweJaKaCZgdwx1XD80teckk0hq1Kagryg60zZteCB7iB/hZdpQ15LnoGTuk+T5RWaVQmKvqKZ2p0pUiiFoLUdzUTBDe6GQ63XQWTEh2tjtzf33c7rY5TUGDNMmh3u5SxdubjcTNbLBQa1L28vmxOTl52zs9P3cWMe9kS5wEeNJqVAd0nvFEdLF2OJ+emjGamDPUwswaos5txrX6oOmg2F6rPrJrWOxr6VL184LP5NfVTpuv20PWn0tEz3bPtY9Oa34e09rmuP7W8Nh+DO6CTBIkTpmHTavWcfnfD7dABldd0OncxflK2IE/tS0jdxQPyFa/jWPO5W3TWuBF/9/cP3Y2NftPvb1TPPPPs6p/+0//h+8C3ouK85rVf+fdRfq3Hjz/4n1l330XhLZ23fNnv/W9OT19K7m7uoDNtQPcPdIRa1E3Ec3kS5MINlZ1fakzduCkWwgrccORL/CNtWSqesUJ7qL6q+5ovIqzyfzovJEMede+7PZTz8fEzq8cvv/t7kgTECCjWnOwElC3ZEYKElnN5delcnl/SdHv/T8drXU3HYzCryic6D+0uFKt2NwvDVFa1rfZca+g/SueLzeBo2tfUjTbl2trbTy/jui15Ys4/VSaeXlv5Q4krRAUoXFPsgwV9EONt2+6pjIi3Dzw1/ZK8zGB5O1+uPvndXOmObpuj1UoxXOpbXTmdGGPMDv1HU/La7Y5Z6RqGsXN7e+dMkRt5I0VeOFlB/8ccPD10rj+1quRD+qCEt61/HHjph9UHynL5qCpnf5TOQZlkf9blsL8yZKhk1cNcyQBYHvDD+TrVUzqvTMuPudavstYNoX/7lq6fPtOJKD08QyLtI5vn07/Kqcr5vy2K+6/l4os6vhikTefb2aA7vonXFzTeJQUdUNYtWHDD7xgvXvM9QUCaNyvBcA5BQQWNdk6F20VR7oJo7rNVfgsS2sGtNV+nSacx4ENIiJtYdq1MULAhLYPWSi+NffughuCaRprCNPN1GpfpTFaNXnkIPxWaFXRoNm4AKXt33LsDoSoIvgI16Zk+Ox+CzRCW5dlsPo9w7/fv726nl+cnV1fXF5t3d7fD2+vrq/vx/fTq6nKf0+ji/PTs7vbWWWTzw8n4Pr+8vTy/vbnujka3O9PZ9Lasintc610aqkPzQAc0q+24aEIa7AwlhKlW4ChX4S+pjzMEySjI1CUdV7NQtNGDPiIpVCatXx3APBCQr00WND65bcZBG8eE2US+tQmFZuKo5x9azaV39ana1QpMeRagbJe2cQak12pT2kwhRTUTrj41brVCwDbNkrQKZqV5wEovpKV5xHuInT7ln9EnKt/zlbZCJM8cLVV23T0Q6gjsepsX+TaItk8xLkGDQCTNuddiJPcMRabBvwOeL1fZCplpBkWeb9/cXE02h8//cK938JHNzVf/bFFUH43i9mWaDO76/eN/u3/wJf8v5O3nz09eOh6N7kaj0fUtCnsbZdvj76LMyxV8P6zK3KuK5hQUFJq543W54L5WyG6AqoacX+d5Ni2zbB/lEAMYzmobH0XbmFmZod0QV63EvYcXd7TJNp1S4U01Gwrl5hygnN12q32WtloRFTvq9vZ+8vT0l9+RpICSzoazyqZmZ5kuHoR2R7q9OdNHSFB41q/r5CNQ1GYP8rRoS+/eMxsAOPqu06HtLwBDOSJwCGJtfD88A2HGeBwK1jUFB15XdTP0HH8A/69ppzltu4/ka+hG7Y6YNwcPqPmCbiTUvE0T3zm1r73LtLK2zT3qamJV7y3nH/+LeXb6tVU1eTuo9s0gxI9gNc4wCRo7H8CTK+RugY7e11ColU1pPv+A95d5dvW1QpEmoJMQKUopSfvOo0fPOmFQm912XI2ywTyN9xfawbMOnPH41pnhmVQ4h9rcoSy1Il8jrkLC9FyDsOU/C4HjPD0EqDIoO2z/EGUcwcc3VdXsj+i5VIZQtBSqkLBmfQjtaiql6R4gdSFni5opvS/HUrQ1t1oGTLNTZKQAS7BzPeNEcMBunCDEvZ41orSy/et52nac2iBshWwxSF7j3xaB23yhwy/lr7Ps8g3clBX6og5rFr7AYzB489fQj38rjRbQGCEKU1/NwDvyjRraNKN26rM9OBXWVLiApZ4fpxHoFg4HBfoyLMvSB43I18AY19TUMJh3S/LQuFpBnhpTlK/oaJyWZ5qVoHFajdRp7o0QagEdrRTrSEkCzc0XcM7N4KSGDjRCoWe1vebM1SqtCjpBSJNpDFHEQhBBABpQyynOaBSQVX9jI7ebrDpRt9ur0zgtVvnSn4wmITqjmM9n1Wy2DPN8RZm00k2TDtZ0VEZfX3tUB+j4mjGilXmCT6bublNGdgN3xVSBB2blW6b7PAd2abJ7E+hcwXhM3W2+QgwaGtHIkHgjnpjnpj4PNAXTLR31HqFM8y7Z22EVjWGKNyqPZohwrra0PLb5cof6UOYmjJM8CSIvSdIw1neBtF1of0aUtq/ZI3leaJpHJPRKZ8jpYwoGoxk72hyg0DcNEHoQBVHpB36VZ/MQw00arSoVHX0TceBxm+7teIvFWPFUKm1APJvNH8aD66IuQQFFGRmvBkMtOiq/U2s8GGcHLcW1ZAZ5Q7yqJkRdkKaifSgbdYcT4onqq8n1AeekVd0le9T9M8iM5Dhtt6lPp2q12ghIHLRaG9li9dLbwSG/e2Nj22m1W45m05CfAzBxLi4vUdwb37NaVRlGBDrSMpTJ7PRvZF3tTnFFRwpEfAs8vLwoDJMFz1eT2Sd+T5Rs/RwtebcsFrLp67YEylJqlRH0g7JVX0NQNGtdX+SA8U/6pYkDpLaUXEjhzBfzD38vadTC/ElBdX8yjHZ+FoMlvtCWkhGDtLkWHV27CI9XuEFnuZh9/Pt13x7CgC71T5xnHh07eFHOaHznnJ3qY+zMJoGUlKQ+WXn8KmQtMoNyr+AIrWaUqhJJGKiY0W361Z888eo8be387arKHuXZ5I9oSMN8LuKgrOQt9Kty2PqovjqMu2We6xk8MM+xcea5JusorSkeySw95aVD+eowtorDPlc7iZbOLV3zCcik1bXS6eMq5X+4B9ucKG79t5PRC9/BjS/6UA2+4GO1uno5SY7fQkum9HXF2BgjMCPEYkg1OtQcRKddW8pdzRKCIRdIk+b5KUbIAm14W5XVoGzqAXW+pTozWkxf6iW0FzBA3FAYR5npK+rfps6y/IoDoVVX+rLdJj/N2daOInvG0rn+Jfo8Iv0OxVRo1lvKNqAACs2qVZELygz6RmhBt2IjUrJPP89BMNde43RAaEMaYlTlq3FRVttZnrUm0/FlsVqWKKe92WzS3N1eX3CerIpsO0eX0M2FsjfKMtNKSq2KXNLmu7Qx5tmlTGBU19EcdxOnxPcCBcUa+mZ+ejOhBwrRpaS75L6mU4GI1AHNGDb3Nb7sTdEwoGyFs1XQKc1u0JiYq22+fOhp9R/tCd/MClKzChSkpdC0IPPGmaLYtvnVONIV9JDKGr5pcjdltHO3tmjHCapAdDTfvkt66iMPyFH7eGg/jcVqQqvKuCzL6obO1tM8dRToHfnN+NuhLoZOiF2nzXaxHAUdVRsRtFbz+fZiORvP5tPRbDYbTifTzv3o9no6nwLWs93lYuVe3Vxe3NxcRqP7+10Q9mK+WN1Aow+63gC93WIgZ0WZ7WIgo8opL6WmKc8e11pufYUXhXzUmjUzAmmPas05byoFPbsiYY5hxBOhazZ4BSgilLjGxeaoDWTGHdCt+/Cfc2fBfcWJEZrVCj8XJbNXlmb7YehUneVquReGnQ/PZ4/fORzuO9tb2858NjLT/jQXWbNH8mLw/0PRaABVsjmDruZAa9NghdkVjx/a0kdm/Et95I3S7Bvr+uIPL5ePf0cQeI+wtV+9Wl28s8xvvrbffdW7KV8Xj1MbgmhsQxtx4Ez5V0ibdsNfy8w9hmzD9Xza0sQEoi19baZRzqcfUARPlLcdmzXj0q5fRWH3FH7Qz+op7UU+jXboQTYlM5IDxcP2rupq+WpY+RX2XYtmxaaqXKGcAqeHt6HhjvHoxsHgoqADPNsV3oi6O7VHuWpz4jzX0K7sCMjXrBzUSKAmUUHQIGyNHwvpZk7S2vuv6yp/Q1Es/gvsK88oPzyWARAGUlewyHddH327Vd6yOUK6QvKaCSIsYusuhWre5b7d0Ffj1HJeBdREF9vHYRG2iqW0KpOls35XaN0ibhsuFpNN/VUGuoAHYoq7KOyP/4YUtg7a4os7+htf/gP03RG2Z1k7gebpxGQ2M9a9rrsmkbecNk2MIglxBz24pKh/XuIFIcIbzEEAsvyKTiclMJV3z/+kLeFSRecX4qzbsGnJPSmOtkUj2i0EzpiIZjpy6OSY21gR9fBLTFhXfWwUl+VCQqfRYg/NVZzwTOOB0BGyUlQyEw9C/pJi/UKHDi9kqahxvlv7NcoLzRp44dRF43J0QECZHwaLqihSFH6SZ9mcTlmUJUbLTMRQhDbRkSvsQ8eDN5IQ0fG1S4yGgnBVQVt1MwNh1I1X0bGKGtFV5DfqU3VQMtRHIW+9ltvoS4giCTqoKE0bQxQ86NCD6E3aR3NNh3qbzfwWyD3vN+RjRkRnGLIa7AjfFFxK+2iaGSOKkkd5MDaOAiOJH2pL0RGPKa2mfZEJ553QD4sgSudxHCa+66d+GC3yXCiy6BQFSJK6K5gGRxeUrWDsM9z7MI6jNrzTNmvLoshbVZnHKC/oaPOcoqv2p11nAc5Ptlx2QaXyP+eUI0HxashHQzsZ6TrAxyCoFdWPwxOPQ02AVn3UW+CrGWpb0uHaQqW8Ax0Xu6IIc6Xw1RRUKohmI+aZUKfNK2RGvbyGx2a+8YxyqMt3/UbDCuKxeOQrNvgSxL1K0057f/9V5WT8ge/Y29s1QyOj0cTB8DhXV9fgree+s8wzYeMF/SOlntCp6A+VBgyszCjiZKPwI153MNhaVNVH/srmxlCuCsjdhnUVsCvpMFkmW+KextHgQ0Gw8zN4fAqZgIZxuvBGhKhPnVI3Ux94AB0fOo6XrT7+h5GvAwCXLJ28D7WwFM15nL7qbzbIouqOYQswA0BkJNwV3yQzJopn6PpRvJi/8BeFiq1ilCJUa6BwEVNtW9dqhU6n2zUoez6bUm0pNyFsrYo2LWeuhWk09m3vySlQsdQ1lbdVxlKy6sZhtPl38uzuj1NaYyQ0PGHLzzXlkIJdf2S0ZdK5/izCtudSexJ7IWChbOiY5yhcru05T00ZhDmUdn39UGa998A35WufrQ2E0spIaC2gjEr4E2HY/sfj+w/9bfPwN3ioFl/UgdCZGtCP5zQw3NH2QtqjThvt+orLm7hNvAQdFCgmFJVc0EpIxqEvtrUmpXIKbVcmd1gzALS/4goZSHk/wtNF6DS04qO0xZQAOj6AzaxaLFBgCpeZQC/WOR3rgY52k2kUY5qyma3NKq7p7NqrsEkR0YzOqrgUmg2gYRStGkMoFZdYQy0V1/psVbW4lyPRS4QpFp2iKuhIdQnKaiugUr5YzLnQlEWFIEVpSMEY9xHTrw1MFQyqaakzoVZFR4foNB7Xvm92jIcOfp8XLOGhNgKGllZzehrakcEiC5WRH1MfkLGeNxof11dKwwetZqPuntbRK61UpupOMygyoqZOatNkJ6M+UmYoDXjskS+KmbopX8m93vVER8aXPERHSlAQQkohV750LXhMW5KEwrT5p/Yjd0EHkvFFUZj9MDOES+dqRAx0jQ4u23aZ/BK+ZR68a2l4LMsXy6LK46JYJSjr5WQyKrKiaJV1pSl4pM2Rmbpd0xsLR1vcqd2ctKId8e60zyh0hLgLxQdHxExaREE8pz7aYMIEe6qXVFeb3iKfqo++mGvWzCtlRjHNG8mMAIZ6IDLjiUbGPWSzCRW3W3R4t62yLef8t1z6Z6efHM6m4xsp6jhpGYWicVsM2svwq4/x0tRB6JihKduWtM9aZkRDPKas6Ww2xqhVYzWKogZ2Opp1kZhpc73ehtNKUyeJg0PXz79+lb3w7avlr37vcvGJv1rVk7djSFxsDHQwOAIJamPXU+wU05ZJ67Xfm7be+OfS5HUALymd0knbr/0LYXTwow5gAVnFIxVP1BdlOA2QQTbxlpE95IymW2l2lKrAnw4pXylbGV6h3dChezjX15ega8wdhkeKTe0COtFHZOkBqzBJ/0QJPihXqwSlxKUgbRkh4JTF/Pfa5/KT9R1LtDilsFYxy0m3aZVOv1ZxCwnbxTzrMoq3azq2DHp3rdTXdC0d82fy1L11GW3dlY8pq8lr/VxlV/nIKYh+qW4iQfv/TQ7l/kUdSXy4he7cpDL64IWANDfYWO0VuYFw3MBDKYtd2IAPUZzzjPo0+giHyfQUgEdxfrcQAu3HN4aX29Rey9hNkBnO92X/yP/cuNqOh1vmgLDNbiKbsE8BbTQUsaApRUdfDi5cRysxPb2ruUFy5RXMagt69+Q5prfs8K4UvwI6weVmHyUuW3IBYsMNrJTXlLTQaTS0gJvsXtNEGqTX3pZafXmuDsgv9XFWKK4r3PMeumuIU3bPO2s6KEfvggIhjd4+AsNvcEFP0n253BO07B1qZYgC7EFDCzqEeLULCW1TX9BRtDp0j1/oa1m116NuGiK5ReDFjx3yVcxrDSshKaLjQse/QMa0G452kVFs5TvSaWcRIWdc6grfzd3jnvilBTiCP6KDIq/1oVd7PWrqm4avoKOdhYwvSVpy0C7vrlcEYah9NNu+G2yTZly7zj20tkDgeCfawajOPdd8FFUXuQAlRnTcXQzdAth7g3cyqKtyQCe+QRGKttoZ5aIP01CG58iGYIs+oiIfjabijXgwol22uJbyu0SxynDRHrzTUB/PjeCTAorN+LtBoSCrzgCe3SBjKCXVx6yehcemd2tBkb4WaQm2ZEYLS5AZn7Z0tuFSm/w0jKS5ytChFhr6kgFwtLS+nlG3u+3t1364yEdfifvuCw3X2rnM7f6c4ybvwxuDTg0v5D1Vqg90yiF11PCV9jzdpjnSJEkue72daRguvjWOY1SvAhy1UNbaThRRpela7Z7GR53COKCNPs5RbA3djJ6tyvk2aDfEndcimVvaX3HltTANOs2U8u/B6xY8OiuLy29sd978XQ0FBahomqiG6bap3kTp4f0QMNblXLvNyOtDNrFiy5f+OIpONEyZLBIW8pVd0FCJHYoQcsqLmUG/1mYAgSi/hjvM0MQaRXNukbKGSvSuHCseP/kgqe6toRN5KZqeLlGEDmmDwA551CaqsZCxnq3LJKVu00pB65lV3tKhD2XkMAtnDJ2YEqKMzZAHyNkMgdihFTmwRorNu3DCPBMdfcwUXW2Or7QP75q0iyqMBv/rbPwRhUb4afPib/CQsH5RR+Pp44kK/DDqbxbAINrAZKfWUm2z95s+CmpVAOcYe5CTYZ7dvodKaTGEVnpr0Mh8YOLaLTWmQFZck53JR3M9de0DbxQaEzrGJOuZzKajyf7QMfmis6wxAm/qOX1Z5SCduRYI0YfJyhDmD5MKFjTvalxcJlWPDNqCjuqneSaiazaopNiaLQZq0C4tWtKRc1WTvKrxbTXyovrS1yggxFUGDrniEj8gBvWiDFpGTqG0QrvCBqjMmpWhD1+mrryr2AgkMsYVwnZlgakPLJIpt3Q4EBrOBbANRFBziK5exmU2H9y0n6bam7yooAZJTFpeNR+sSG3gBCUwdHj3CR34TDtDg8RmcQncqQOYAgdVeNFzfAXOSsK40h6QXhAArjzRFHP1QRCmmdmQ4maQC99rDRI8tuV4qI+W41g6D3x7qI8po0Go+sBInlqqL4ND+5BWtaEwkj21IWkN96UZJDs0qLK1MqM6qT0ol4axxEO9bOk0GsoiqZEpqi+Z8cwSYMqE94PgUybtj8nrNDvFKssqKPMVEpWXd+MbUrf+483N1UPsEW1+cP8NOGQzqzgkBxptUH20Ar0OKI24ovrSksD7OKx8/+55LYePeD8wQw0dp9vtmylzvV7X2dzcdraG287Gxgb3uzxvm0U9CglLdd9Ylbd/cDH/yHei7DTkBR2XzvO0X4oOysVttV/3bXWdYfhshbSZFIoHPtFfm6ICE1uZqcXDtWwGkg+r7dTy5pCB5RxFZZwdqmNrRWcwfQWukxacS1rOYaLetb/0crLVuLTOdcfkZQ77XGnDcPPvKLm6CmU1T9fplY/aAn7a2+bQudI9TWuKaN5dl8EeT4ZrXpHWlkEixrlJqvLpni5IaZ4/IPknKFvPjEjZZ8gnPNiHZ68s2G/oUAf+oo403v8/SQvTHzWNTzuF7CLYtwj7naNlua4ZYz2jPykmwTG/JPO0EEDuKWhQu2Voj716i/sgOu0FGc6p5BENLy19wq/c1kOEZYkECOH16U5CqNeoxhGM1ke3FmKiMK70gOrI8UK0p3PGOyk81JTAMfSFErbpdgN06AX3hbQOyTtAbE74k1Ln2sN9rhUsqY/uBPkrZKqnRRygsBrU6ioAEjZICwyM4tPiHiCOQeCURx+UVL5GHz7Pua+vKIf8oTH8E2Qet97VtD68AwfEjVdivID6ioYF2dTyRHBDFZJTBsXsgK94JNTH6Rivpmkojz6qBjvUxwbyccyQx5GHvqNcp/Apoi4HvKtx3Evqtkm/BTnW16RTmE0hUqFzyiR9DB0TJ7vBI3L1IVl0FMqTPx+krimZ/hn1EcRQWkn/qZa60tsOAj+a+kF0FcehoUP3v0Sdadz3AE0XUZFT2hVy7iFoJysr7QZeqOwKG6og/XfQ3qUsGns/o+rQMYuTeKk5JU0CQfEGxG+mug3pR2YXe/5m8EoLvARttHQbXjuHvC/opKl6Pcz0Dte3lGtEOqF+fXRV4C5BL9oHe9948Nhs//YgM8iYNh3wFGZXexzqu0KtZd6aZQKPZTwcXS85B9l7ffr0Nsrqpm6CD+dF7a+Ws2en01s3SQ/+5mpV4E0U1AfZbDQEYz6EjqmzvCu8FDw6hTJ13JWmVXY6BxeL+SfeKUV9dPSsGfNdLEZOr7/p9PtbTraaci93Br0dlFmMgdCsWGB/0kdRFk6R61rjx6lkBZlXYDL6gKvgT+K/PLqa9qjgV019SsVbOaBLw0/JTKmPpHgByIyLF+CJLx6eqH/mBzEwZfY7pAcsmtUUOZCxmfmhzxD6MChjNTcKzS5gkVKlO0jhar0Yik2fDYIgdexUPTk5peMHsh9InEZoSPUUyavLSobCfYUEN/n6+lBI7wdhm2t9RFTqJx8v1wj7qRegj5PrMpl3xQYI+Q90NAVQtl7IX1MYpYwtwgbpywuAgLl+qI8AixCXHe0S4pbq0kIbpc2oW/vddbX8g0V++00kUPF+w4dMxxd1oEToWKAag17UIzW9Tkgb5FODUIy50fQ7bXltkA+PhabFxJJnsuzaBxHMYgaWzDNa1ASmoRNZhGWRtnBOaOgg2BprFVTVtUyclJuQ3AMdA4Z4Rv7Wz6Gpa4u0wUJiOU31CqRtPkYhy0pLEvMuudGyVAc68m/N+gvSCz2b/FReGqDUMm61Htd6RcvHycfQFToTojdmGHSm5eWInTCHquyAVHnIwbuUycz8MJCeMqluQoEmXw5zDQGYh0jxHLNtIAV5r5G2ULkpt+Eb/BFdLuGjDA29kVRqb0MHJslzIC2vqrdwoBh5ZvhmyqRyPKEDH7gjBGzLZKIq1oJvmmLn+r7ZIKGJ4sggbRCi8Ck9U8uiNfSCuWy0WTvZwQtehbxxvwzShioPZEE0lqq6rz2UB6StMqloQowwWuUQf0kj2KW6kKPaTvWw9YEtikOiOzzXonfjvVlvhnypOPXRUm6KAE/FNMNHYQWu4Z4o8hyfQe1hkLba0tB5yjeVX3eLqsyzlTcdjb3FvHnvdNL6XmzP//XmZnahCICG7U0BHaptvgkJ1VbIDEVCLnhOcSuvLPJqMv7QNwehJjmBTsYjiGCJo9gEoxJ6b3cekHenbT72aSGLFvloAYv+DO7hvzy/+jra8IFvkgnRqWGGprvqXDxGNhE1180pE2LvZpQRMaSRn/C4Ni6x0Laf5zdvUr1hwcOfDmkzftST1BimW3NuRE7Hp6flnNqKiUpiyo2XEKjXUOcnSZXW/EmRZ2+1ZPQQU0rTwHVDy/xJVI246li/p+MpXZEVTck5FTf37BNYoecPVzatrvgzl/qHgpp79niaj8RgnZdYirI34qxy5V+Dwf24ffC/zWGE/Is50mQXBBMJ6Wq5rAmZSjW3ud70XAXxd+dI/DH10rjhY+qOPVLAHU3gNhspaEGOxi81Xqwtug5gShtNIYQNFxQ2VMrCPaFh2gj5AUJwD5NA5462VtqgzUGk9QLWaBk7dSkf8xxn0j9G1oSMhFAfwl82mjp4j03U4p0Wf9CR0DqP6JiKsXCCUMpcHiDhCn8pOvIYBpQBOtq01KFMKLbGe5l36FH+EQI2R8zP6coaA9V46yV0xrQfdMyMfQXyocmbR9QvR4cpvGcHvuzTE+7QRDeoJ+jUffgAIpXptwGDoPWY+ilK/BH6A8+kwQsQYva0HZQ8DwXyAZEKUsA3yRR15752JJVX0OX5PrdBs+4t79NeWiyipfSaE65wsVJHDnRwd83yZkdBiC5oO9HgT1MJRYcyOEAVtyGtsIVpy1WYpqdRmPSDINj1/PDG8707aOMONp26ak5xjgt+j1HSdVM2J/AhpYPRls2EW5oOaWSGesozQbOJjpUZftWrj/mTByQkPCBfja3rm4nGzkHfZrMNLctXoLBHvAB0/P+T9yfgtm3XXR+4+t2dffpz7rnn3vueektuZNnYuJMhBBsI2ElIV1+lKqmvEghJgFSgMBgDjsFgJ4SmQkJSzZfUVwmhkkoq+cokgCE4ARvb2MaWO0mWLT3p3fb07W5XV7/fXPu8dyVIvi8gyZK83tv37LXXnHOMOeaYY/7HXHOOmTxJXGuHTjG2X2Krj5NEDyjaIv0z2grdgI5GvKsPRsr7FDjnBrAUnUn3kyiEG+62yxuYLGz/D4OJ4RkqBjFlHHQGeV5QT48Qc1mrp7k/xxWbVeWCtgxgBDquy0ZX42bCPXRAs1GNbjo3nugRHiL7QZLnT9bXN6/XRr2vd2dhuZxGw+E42tq+Fy0XN9F8dhHt7u4Go319fcZvi8iT6jVck9sLEK4GzaVqZVSV0zgv9n+KPuTSvePQviBseEZnarwYu1qFR+cpNYaArdGZBk+r7oJMhfcCYekonlYmjH5ULi++sWlmyNPZJ8Wi8QRlgkDDnDCOnyg19RmdNKBmhJiGeWphAAgV5Nrvr0f9XsJfp4Fc2ALP9RTkwrgZls9Zjy5vV66H8rh4x7lm6+cct/cibqRbi3RJK5LHeHvwQOcFiLhF2G52EWHT8+xmGNwOyTvIeC86ly4yEXGTzznw8O6eOhqdVzot9aEiPL+bZxfFrxA2957kjm5wz1cGlqa6/VGM918k06fl+gc22r3hva8HjGyE2DGImk7kW/qA6pCa89sZDW/nrnQe6AxIOoxk3PsnMryqwyJpw/SBH30RkSYwLYhf1G1iQ1baggYC0gbqf3TDrGukSMhvPiN1Sbmov51YsIsRF7VxDyKsQdwga1FaQPgh7CSJQehiqyiEu6QM6MIMvyAfV58Y+d0wpgIu0BUp+Q1tUBLkpe58URBh94Y8wREdlXtBHe4Ghs9clW2pxskrhKwDgwCuifnQb6SnXCCP5pBIuqFa5EUG0HFDE/DUswOpIGmkHeJ9kgajQJ7WkK/SM/QnMqZ+olAbgWQ1mBEH1JC2iI28oXnQ7k5+wfj5IHgNDCTwGHy+jk5gJdzrFlRZZvxaV0Ea5dWyXSYQ44EE0+GRshm+SIzLDh0UOHgCyoT6tVQjyK3B9aF9lBu0KRudgG0DhvEDX5S5X2lLX5FAh7aB/xQxhN0pPIP/kAg0aOeDRxjil4qBxHaEJzwmRvhQN+vj/DUi5Z68dgVj3agzto86LB8enyDyh6Yyd4oriALLQiGQkK6yV8+RsRt61AEXjjdZHUQY6iq6Jq2sVtBxrljPDA9I9IuMRbFF0a8HvUEzWr93E7Xnv6HfxxXH8KV0H9sJyUU5Pk1RpBjzOlqWGp6UtmijxTyEx41KRF05jxwwSdvL03t/HaBMo/IDXmfQuchjjtya7lmaiDR266Jd05U51sf+ErzXoMfWHZGj11lTLU//aRtFOSiB7lL2ysVLcfCdZ3Zb5+RDywT1UoOzMP9uQLatrY1od2c32tzc5Lc8ms0MrgXfrs0J5kHdpBzkZne3jTuinYL76Yq27Jd+C7Q6HrvLcvweEvNdHruUEFv9vbvvnn1y3pefrb6GfPJkN+R3m9135u5PC6tmVSG9nYs/w8N/oDCsf79LTf0Huhazow/0+oe/jk70jCpt0s7OaZ9gui/47QENOIyS0vliDfErulp0ENGgKzcOSX+BVoFkErcNbzVtSjm5S91Avu4WjF6nM2rcRI4TlPw5DbdN4+yjCa5KMDi94Tod6h/zVyNmkKmSkQ46mYExDCp/gd98wt970Nzk+VN+dzmeSFHf/XU004iBILzY8JcgvngHvd6jvBf8fkVa0JGbXGIQNv+20SsYBrc+O0c/hvZ9OtY5tueU+h/QfG45l47Hsb1iM/OhPq1Dt3O1tzQiSAskm0S7dMSAmqnzQ8yDx7EZwAmWW+iEJYpPKYEyw3FXrgY4owfeR+4goIAyl6R+RccdRUcWke8NRM1X6H440ABFMzCRdNz8YtCigvHkMQYNMTSvMBDMqM8zROJ7gwPUFZk1KzrteFWfsk1Avr6MC+Fjo0Fd6bmkV1ibozRO91Df7TSLn6O/t2VZP6yaMq/q+gn20qkkg1npsTyjA7rSSNTspiYjBh0ioxGdHA/IQSam7hrg9gnPfZ9AW0aXGB9DkuJphZU9emzTNmltSwYHPBMGRPTwEfSmWaJOJc59ozMeQJxe0scsx7XoeH9OG3mYQwiWY/hbPCBDwCaGCTjFVN5DPB5W7bFyTlKCsEUVDXV3160eHjoTAi3F2/CrpwWaNciUBw3UA9uSIQt29Z7cLl+jMw3yXN7n+TkyRmcidEY0mz7NsmJR5L1Hs+lrv7VpJr6/iUbDzbAu++bmPISAHQy2o8vLs2gyuY02Nu5h0LPo9ORpFOKxNDkGexnmvJ25S9Ptn4jTwc9jr0+p0wFyR1/rZzxEryp4AoHGS2Rcu4EmBCajvxzBj0GmdrDn9oFbxmF0M0Vn4qdVdf6bu5Cpwf0nWQ6dAeOSaBYwznfH9S68qitbxnRHx655mAYZjbYZdBxYq2gb72G8vs1Acwv/15SXUleXeDqdRIukIl03ykxIf4eE7+bOGcj4rQVha0xTV3PwX8eT00TmZbwMc9rd6pSAhMEAYZ6dTtCtVrEYjaz1EWF7nqMI3GkPxjLRuXg0qK5p79C5y/f1LjqE7XOK5DMKNMUs4oWyvPrWkPHTdP0DG+2dnS8aN23v6zFW1NYRCa4DEkzcZOOQg6RyEFlZ0G664kgKo4UIUGDS+l+rgdLYkhakHaEUdtgoLTHYrg8SVbrm13nRPgkVimtZoRO2O0NH6ehOixRtLVo4du22y6Y9KR1uXGesUQ+7NEGurj0K6DoqMQjyJEpeoJz8obUEabFRm0RdPA90opLnoBLjzropSFTNM3mJ04XAHV560NNGr+igJbEhUkX2gQ6DkWcXUhF44i+Xhx4rQGWDhgU6YcOLPIWWT9oGHrjzgGQEooxRTgku+NmDAJz8dLu/HsSKTpAbWTzXj5TQQYZdfYBUfkI+KsvPviwWgToVI7yiQ0MnxHURTrwhN/ny7YwTopZjey8SBNHUtCUEGDeWVVWnuLi92t0xlQvyy6Kuw7Zy6uO2G3kMV8cTPHd0WujgGYWTV6y7nol0QsMYRUul6ckZX+VJBI2ehPqgM2FNGT0oWoTxCx7t6DyDjrx6NpYTy5TdxWo3LK103NkCHRMHuZEs6+E0NFleLF0Hg7wNqqQ3R/tIB52Rf5iGD/WLr41rubEi6leAuUY205vTU7Tu6ExNW6KbntEYqmHdQyAq6CYZ0CYfDcdV0W83qmr+dhLQ6UuMmEg5eANhp6Wt7xmUftd4i66N1DubT6IZxtsNOHE8/itpsf+DnepHPQyYYvawXtqyQjc9TBnEHTaxBc8SnoKiwaPiSpGxMnGeIExZqjP9qrz+RxSvhWoc/asB56a79xH/KHJfo2R5Gq2NBlFeFKEOouYizw0kBqDGW1hoDOlkAH83EM1mncG2jOC0iFiDGsrTHV3EbVfriHFxv/oOz/wjT3dpzeclKvaR95QXPnfX3Xe9muCpoSLw6gxa4MPnITN/7/KukH9wBMM89lmSbv4Yg9dbHKzkYzZ7ckgCQNqn77qrzf/q6+zsFww/amcT7ZY09XOqMKJy90CroNv4HL73sRFr/OaxXxog54v9H4QkunXus2YUb0AntWuCt5Hzsb8hkPt8d+u7AZGU1iGqDVLxeKVIRLTftMk56Mpjp5wXHIEOnI8ssa0GWrKPPcNmuvZaOiDZxpCjIqIt6IPWU7QjHDqak/dZN50ComuTOc32HA1b55kHlp7TPpdwDjJsDUf7nNL1gVy1AJ6pnzGgGCDLk11do30CDdffguybI3qoc6jWh45ew1MwnjRmQG+u496gis4fn/G7yP4e5Q2RLXR8EZvBU4ZKN8g4gk4Fndr1w2fIDgQdbVDGCxSN8mKPOUNUJXLz5Vp8HysylQ++S2cH+q51v8JYUI4bgVJ4MlZ0dpiGF3GhLd30c896d3SSPeUhHXTeeXffMcBc86yt27yulvcXs9vJbHZ9NJ9NNzE021W1OKnL8qZpqoO2qfsYcngK8wNBZ2hb2xJ5enRWWK9/ThvQllEIuIUcg87QBnYB57QdNJwvd4efbbnVqjcejBABe3iGrhS4dM9Sz66MEtF7WBVDr3PSFISOXqaJ64+hk3RtabgEj+AiIemRBVArSg6w67d5nh8XvcF2UfS2sqSAjpvJbEvDLgaebEsDpKkzL+hRY6q4R0krnWmgU0MHTzHEkqlpSycz7BNlH72zDa7Jfwpx+kC7uVxOjvr9V79PLDKfL6Pzs+fRdAaKA8Fe31xFZ6eoJiz2irXo8uKEvujO/AKUHUXTyWVULhnbHX/T7Z9tG3SmUTdd/45uYlhA2DtRUm/QBOhmic7Q11wNg8yRKVY3RWeSWegjSbJBM++oA+ghnpueovPUYg2+vYE6VT2NnDjGQcUVHL0I2cGnB6gMosMHbwHsbZMHbMVYkOfDqK4WDDJGp/B8zT4D0CX1cC7awQDOwioMBqw0/7hGWLq0E2W4kdgpoNUcN+m7OW6nixy7u7QwxTPVRsQtT93ccziqLMxxd/PhXV5aIyB5VXQJ2na5pV7DCnGDDwId5+yh3c1pi86nUKuv03T9SVPfMKCJ7B2c3JUatkV+Wi+HiX/ga2Pjq389APkbunlARx11XjeoG8vogNwzCgkqwj1Nz0Uy9MFn5OF798y+C2AJYVYVrM9DHnKZT6E7NY05U7qWy4Pu3rk5yg33IR3ZSBumHW1pwTAi7HgjLfdcNG9YwB1+f4NORzOUF+hQfijX+zfThjJk5I20d3nv0pr3pbJWdQ8Z+C5+Cc/QjzfpGGZ1VT+n3ENZyghwGKblg7xW5ZpWHpTTHU93dKxnIPQGzU9+9sk8mVBE2tHxmeFOw3xnKKejuyorPP/ksvCRWgyari9YkbaTJ+pXLuoQ/pQk2A7b5S6vNVyVy/dPouN9qPsqLQ/86333/e7Z/zJP3mu45cnfzOwpcNLRKeJvl3eVtiv95XIwmXkeG5zQQ50rd3LWs3hZYZBeko3Z3uT3jqeX7+94tn72BX4xtLA8hWe+Bup0PgU7aETyXi8e9tciA3Kdnnzgjzn9YdhXN9i4Htt12d1KC/Lw9/b6Nhjzq6vrEOrU+B4eddYffMkfwlDhkd7xK12dUcMfOy3ivTze6RDOR+Df7ytZvPFMOXoI8uv/CgJg4LSHm8SP3++uu9/8tNEQhL0+3sBWjOB9GDyB6QRvgEEohLDFGXct9503cXF2hi8muoas4gljfI1B3/v3q/Lid1tu13Tw3TXT6l7jHG75YUXfH17+7qMuy+r2DkF7v0rHJ3gHyDXNHAigDn/yJh0/Hd0gT1Kbf8FgOPw5vIZv4IaL56RjIHi6XJ4wyH16r5el/b/6urr68b8B4nNFhz0VdBGC3hhkZx2uN/hdtO2CS+f6GBrDigwVAvQB6mgiEGkz5Ps2IPra0Yo8Iu4hCu2a4hKV2ff9D9CEvGhVG9aaOoKdkxYaLbTSc36bRW0IkgMviYgI5zkXTYHWalBMM4JX6Bjk3zfo7vSKBngF0Am7HEzbNnEqHSfH3K2pn+ZKkg3qNLZu6IBb5l3xkDYGH6KJuSev24/doelW83CYsMehubrDNcV93HXohBdopKVJk+SYfD2Myk5RDG7z3vAiwbfis4axOesN+sIC6SQdT262Sd11KHzwMGCQo6spIlCjKLOFTtuDDmldEhdWzADpRP0No6F8hHSuH3PXqvPH8Jss6Pj7fU+h7xXHGQxgOPYwFHMGO9uSeicrOu1EuSifjo4v15p9kFxd1tUJij2g8+1g2G7mi8VVVVcgYTyTtnI+Ffm4UiLs6jGv0y17lGlwLQ+Rddce7RlfUKhbrvUg3AJPWn4N7UN/jsPKESckPUTWODKdzrTtEB3Bg2gMZyAdhNwcN03tyTC79Dm3v4t+pbOObN0hOlvRcZdrRye0j1NasTozRIJbdV1dg86vcZW3c+Cuz5BJ1clYYSe2LToTozNhOzw6A5KNGmSn96DOuHpDnWmgE3RGXXXLOm0QVqCoM1c8ulGGNzdX/fPz0/P+4D3fXgxe/Yuz2TSsFKEMjN2I3gNCnd2AYkdR0R9gTG+ixdLtDCkGBhe1/+7fCQ9Y4dj+sgDAoDNhfThtuUQ3l7f8pm72Ov4RdRv0rfEe3e2hcz5HZxJ0xt3OeEX1HNgqIhXNIuWAZnnq7BKIuFuxIcr0feeSgaiJev0R1UqjKYi6wEiPx1sMqFF0e3MeXV1eR5cMNnoPp6fPMM8aRYXqig1XoOSv9wd7f2K5eP6vQYVn0rVtnZII4I7vqymUgKiRunPeoRxnyrQdHeLWE+jmw0XNd9M6OsymNS/fRODSx+FYlr7UNcYLKWGqW2Fyl1cDbl7B46CEJuBVRC6PlluT9/Qv8MOn/YK9f7hrc/u9f8T3OnytNE4UiUbqPvOt1XfytTlDf1jFkTs/WdKRnVfze8Z3nhlWddD34ATcvDluB2X4JiC1TOcYCwwDCohGNLWrKHjmQg2l6IgrXadTg1QxBm0PoTmHaAfuIW3ouMc1VjEHaBh9K+U+g448ukrFedxUjWBgCK3sGmLLdQ5eH40k4e2Fq0nImzjf3sMhWMKCdQr1oTOalkfQ4W9373yhdDQobmJJDUaVp3myyPNB1cv7g6xI48ViMaPDxcNhb1AuFvXFzfm8acKGnAJ5hfqseDIuhOVKADpOmb5MJyoBV0tSUR9jroTgScDo7u0LF2mD4RiA4Kqi6C96A7c9Y4ybcjmZTMqmKvtVU6WgylV9pIN9MrBU0tU90KEtkWWP0T+LMfSUQTuEsAMyN6PdFLY8Y+QS5OrxZhHoz94eDs71Gcx0bQmP3mOrw/2n0AnflTHPDGJkuyuFUD/nvaWrMaVsw9l6eHSYc3clEc9I0xqoCwpt3Ic36ITAXdCJPCMRGWuww3sB6LTzrMg9JLivJ4LbPq/KMqnrJWWF2Cy+X1npTHgbBh15qKm8PFGf7h65dbqpnlAudBJ32kAngw4DZOIConQg/maA6OoDj/xeDvvDZVVdfC1j7reOx2ug1o1ob+8gIEBjd3ta3/X1JDo7O42ubi5dZBkNhl/6XWFMihvkVkGngo7h9OYUOxv4ThQ9hE4PnbFfuhUy9SDgTmeCjtt3bQ/cVJddxv3FdPKL/y68URURpsZL3Cfy9NNNaXTfuTBug76rRPrR7u52NByMovliGl1cnAWk3R2YIcIGvwXAS74V8pVEmvZ+oMjXfqCNs3o+O/teGA9p4CX87Yy1/b/jgf4fMnb3/EKjdt/v0Dnf3njW0Xkzb7h7497O0QW2EjFLx6urd5fXQQJg2Kgy/m4+P6SlsLK8/A/resLA+em/uhr8Q1yX5z/z3ShFAYC66pTQHVfxlMpOqNoYJehTzytIOSQxykOyiRm5wyz/hsYSRb0BZY/aph7RNZx7pjPUInV3a13aoDhnrtEFaYX4IX2aakw/moBYp36nHF+WSMfBuqMTZ9DBz0mydTtGRydyrhh031wja193BzogbtJSUit6DXOc192gE62B9KfUTeMFnbYgLXQCmpWOX7j3pWOou50TFCOS1XCHXXyugRVFup4ROqhzlm/keb8sivym6Bf98frGGh1x8uDBg9nGxva46K/na/2NqyzEIw88gYCyK4wakCBBrskMvpxfXcMgaESMQ0LHC96HW4Sg4wDaIOPGU+vlA36CJ+AKEpB8sl7VINHY497idry+trmxsVn3+4Mrxg4Gitj280Bb0SN0lEdyTTti2ETFMBXqg2GO2w0HStrumq4+aJpqiLJDx4nERs8LNFtBJwyy5E2c2MWtZGBJoBNleE85dFzBkWFQMxB0hgFOTUue/ArD6VqXdWhhIJMb+BtSL1Hqjb/RhaDj8sluHpF6kbdx6YZt3aPJxmiFddFTG2NTeuiWXpfL26wPxZnX3tr6PmNeVdVtU9Uj/g5p6K4tDY3bGNKgo7OShS/q0BnbIkZnWiMFrnQG0HGnM21iffjivW3pexMNvIi2NUjZAHrXDJbKcgP20/n8lrpvfiBNN35oPps/mU6uw3QJOhOV2OESw+0SOl98NZXjgTsrlyJsPS3pops1bWmgkvkkahYjZRxFfWWssYYnw02ox3p04SAM+kB61weQcTJBFOueoK7RdLqLciElQnVeV+PF/2ElhVNhItIkTNMsFpNoNp9FN7d6C1cYa8PBNMEjkPcanjGXgf+QN6ovh4P7/5e8WPtRQMtVXae77naUrvngi+/S7RA2vPHp0K08fTISvjPc3bx0YDKk915ddGWoeb3nm3kpx/r4klRj7/cwzoZL606zvkHnjicNvvcYdcqu6/n3c/MZuazBP/S1ufml/3tQ8pfZyChyhfA3BAxAhUsUEqnULlcT/dC5Egxm19E6dNKgtO5KtEPrTRYoTFIlUXaN3ehhmMdYqwntNaUBDacqcuZZ45SGSw2Roi//pGNHs0MbFtXwqi4HrO1o/FZjVEL8DFxDuApL23wjnpNXBTZcaWIYVzq0y+tEqS0DkWvQG+iE1rokrUbTIFK0XEJHMyKedFzmJRpONZKgl8ZzM5WvW9r5XcOhEWcQwHCkaTEdDgfr/WJYjDc2rra39xo63kYNfCrr8mp6e12cnZ2t8wGtLm/pJJ4uT346tJHXnLJp8TbCIKZWxvLk73S0Ozou1dJLSNfhsasPtlMDhSgMmYrRTIter1hfWxtP9/f3jb63dnVxOTi/PL/GTV/i/hqYC9KtSyzRSvOqwWE7PPVObMtbaIIWXeqYQABjrLq38SYfepJ0XLXCIO50WeRgk3ZtGUXITR8z28DGQCeBTm2ghnUGatotBAlzkB0xCDCgqzNh+SPt3VzZXTBVxr6mLTUyeDwOAl00ugl2fpz6dixBn7BafIJx5i+yCOvCNZp4cGEDEW0ZNl5BU08ggQ68xO1V6J5ptNHWTdVEledGwrs643LUENbVAd3ffJG80hl6A/d8X9ERbRvqFDqt/SChLT2YAJ0BXlMOaV22EF5MY2EcJEDbtGWWFRM8ommcXP+G7c3hN21ujqONzU3ATBGdnJ5Gz549Dkv+FnOMZfbO7wDYI4+WAbAkf4ncPJhkgs7cQielPfroTAFPiQCFvrgCKLQlvzmICIRyZOnyRXQm3SiXp19VVZffBL8YKI2zqFPEqSHX4GrkNIS+GOwMob9vbm5FxlBZLm4jXAaMdBdaVsPv885Yl1FWbP8HvXz9pG5nyLGhfSa9tlk/XC7P/lXksSrXF4FUJdC1e8lDZ4wtiweBB7Wi48nv8nRnYDXsprVJSB3uAyjgr/x3g02X9iVDbrkOVPGqLA2C9XMLAPJ4s+6Wjds7ffppsa1/v0vu/qGvy8uf+wsgAtfNurRtTqcrGIt9q7HwNz4oBE5qpwzY8+ByAdLSOa4PrZ/iMhqlLSzZ61F53FUVvHTPN2nD6AVS7lxtOyiyMUiANIIL3P2mgrukUORiQ0g3remb+ITOdWeicecRRYp9jIXL0ObOepGftPJ252pLJwwMGihjeegyuhQO5GZa6CQBVcOCdINiW3eQKz3Jddz0GMoI9aFuc8lAUzoONHMjmiKTHvRB3MVid3e/2N+7l48GowVIqs6LPtdAtZYnyAQ5YhAyl5ahZR7O6rSOdIIBdNpEnlZuOdUKbq7L7VzyhSEI0wwuz/O08Xaeu9U8anH/4bys557nWBS9vtM28A0d91IrY/M5BeZ0hnUPMl7VR8Ct3y2dps+dx9dIx2mQjI88wXfgn9y65ZTYprRBBsrNF3Rc6pPTnhn5cuTudEYvyZLe3ChuvcGwj1yaohiiM4nLIXsOUrS5Lj36czdt4vRMkDF0Vm2ZxH1G6yrLkkWaO2Xi9IzTbrFTKav6hLakqmG6xpaiPjV0aPsmWoILGUurXmizTsarur9Bh7ZEp9TD4DM7ZXKnMyHYUkcneGKwGpCur0USdMbpJpd1qjOGN7acO7mhvnqWTdXihc7zbP/H5vPF5Pr6Mrq+uvCU97CRRjTLGBuYwbHqQZK8Il76T1wh+wVtudAyFVE6gE6BzsiDe/bVEfKFqRBY6/pPmGrrdAY5k6HoHfwo5Vn1QCf8DYjVv9y/YSC1V52BdH7ZzTKT6SS8LJ1NJtFy6eoS1c6lfDDU2/2PB6NXfm+W9T6OwWagL5HHlEFz3NT17BuRE6m8pLkymHc0Qwl+v0PUfAuG+O7+zoh73aX1/o5H7zW03t9Nffibl98tq6tXQOorI++nS3U3WHhJMxhsQdNn7LqTxj/0tba29eE6zr+WzreNIHypM6EGB9THNcTPUQAk5AYJjWb7gu9j9Hwvalzq1XqCy37UliM6tBsVXFB6iBDQ9caAVH16nuFKb9CpU+zLNkKkcX2JGE/QuvvInA4fgjQhtuRQxYOky9xwmRNdRTelOL1wD97c4BPowMcDujVKnbrcyTXNBzTfNTbYF16eliOKO6LcGb/fhzYwwyVyGnyDGKVznPawnI40u/AUlu1hke6R3lX5z2lSl2U8oEzoxM/hY0gPvMf3q/5geD4shrtZTw8jPcJ4zrnuLxZluljMn83ns3xZVvcp32OnwnmclLtNh/M8zhBmk/L0jZ/DL8YmgY5LMJMXSGJE/eTjkufnyGeX76BDAyBFiyRLD/OsiIv+4FmeF7mnqOPNTOqmPm6acms2m2/jqp6SVsRnoCV9VJcH0jKp6081mi9o77U48SUwnkjYxh7vSYd6v6AtltTJ5XSwQNtSBjxaFvqRnmAt3TK+RXm0pfHIswPGYgY+5IbNy4viMEmy5cba5ovBaDSezyeU3V7Ap0sEXY5pTFJPpncpxCFAAJ2Jnqfh6OwQNvgmQVZ5lm6nWb7SmXaCWTYAFUZVPaDl3IgVAIcntNSGZt1r2sYXildRXO9jtA0b7NJBrFR9SL0YpNFrjXyrbEDqISSxYQYM59uedDrTuiFKA+gSRv6mBqRCNxPbkjbPdtH1sJyOfnAPA0CHb58nCJ6/96HDoNY+B+QN0bN7tBkeTv9/vDh/+s3uhry5PY/Oz0+i2cxphbXvy/NX/ywGDy+zpn7VLIoXJ1G7wItZ7FTtlD4wRGcKdMIdMCk8IYEodckfg406k7qRaZ/6U+8EnUnQmXgcJ80x49dNVV3/JuoKSvY9OZrnC8iAUBckN1Kf28udTnBJHNiF/zz/0TjqvtwLhtzt5rjQbmWnSf5ckvY+Chbap8p4Bs0RgwvgLbu/WE5/c1PPvzzMoAVHQKPabX4RKXdTFiJukb+o2nu0KDzvpke6Z6bV2JpWtN5N4SDfwL/16V5jWR955NkKRYdyV4GjBoPD76aclPq94gya7zk0+l1Z1If0adr/88vl+ffxw2fsuhsi/qGv09MP/SIY9ClfEQHSwH7wx87grg2+o/LdM0TnMiJ7CjLBYqKw3OEMYxFdpse/GmtVw2J4bqygJfc0eBBT7djGp3HpnPODitsiQ7nSDbe+NrMoNDNUFZDUVdl1pisejFYJ4cCNz8DY4feQ10fdPRfcyj/33VsTG03da8UqYYmQZxC40yTwoSqQ/o1y7v5xLHcOsI2Xy7qdTm7aMN93dRWdnZ20Nzc30Xw5j93V5oVbDJ1Q1puXvaW71LruWyNd+e9k3NWHK9SPK/Dh964+yo7eBB3fu1VtBVqb3FzHBq2/vLyJbjzTzxqHtgqyCvkQbFcu5UCN3+jq8IBo+F9bm3JPqwYFztt+v6AOAD93pAPebGuekc89Mu7YLyiC9scRApxCUWfBCvYpp8CVjuPDw4fRF3/xe9uv+Iqvir7kS74ievDgFYqy3srB9qCBHUdCO3tRRGhWeIQPl+xJH37iPOt5YK4PQkqSrepjWUE+4Z4C1Bu+q8fqmk/VQ70+663WdWnv8iGA7j60l9/5BDoUFbJZR58hw0a8hPFYtYe63V2Uu9IZ5XBXtu0YVoxMrqLpbFr1+m/73uub5d9+8fzFyeXlOSl6fz3P1n+uqa6GLufr+MP2uQkz9B0PXXJZrVsrXGIIX4EnvKW7/rG6rEi4D/2Wi/qEAF/tvD/oH/4H9sA3L79/6keeVx+K8EVjMJpBlF7ULMl/tj88/NNJ2j+KnD92VtVP2KFIvmRdB/grO778KC+ShO8y6Hcvy/S7xjP8EKTmb2/ed8+765PzdWm5C4lF/ne81+rp3y1663++N9j+tt5g7/eRpgeYeX/Hw125lmT60Fmi25tf/F3hx8/g9WlD2l793k5D53N7MqO8J5K3T5M2FQE9QjyYqeQJNRuAmh/w3RX1bmMHobXbojDEPGmj6UPdZETymCIZ6tz6HE2TNHWTjShTpCyKuUR295G2COgpiuYw+ghzUdPtn0DMEztAT8klOmmYzX1awWVLbocHtRr60/q7DRyLGycP0a8pluUZFmCL8vfIf8JvBgy6z+/OdT6Bb+gkjzBUVRKlTxiN12DyPkbkkvqCatwo0mxizt1w40u4h5TlUoonlOPUiXRAlOHgAZeT7ZVNc4Tpv8aFF5H2cR+fTiaTdrlYPqyrsqyr+mnTVs7T4rmEZWunyoE6reOtP0MOwp5H8Gs3g467Bg01G4OqQI56JrEBrUKA/2vkbAAk3XEDK7nW9yHIdJnm6VP8UdDs4gCldUnlGR3HMyjXyf8UhKw1cCs32aMn9GXnjx+AXK6zJNNL2KXeO2mavMiy/m2WFw/ytHAp3JMk6yVFf/gQenPGCdogXQfV3eNzhnjO4yijbvEacniKbBhJaA9GVLrDU8rsr29sHr7lrW8//8gvfP+3JUn9IE3HJ5PJ1DC7t/BGXbVECe0R4nM/pC3mGOrng95gYzAY7KdZcUqbXeZ55kaYUdlG1lUU+5D0/qV+4d0EutuCepsQMpV7gzqBxkOUoIdJEmK+r0KzWndXVbR4G75kj/bf1BnK8YW3YWlXuskHNOt9incQvA1DxUInEdluYDb0gEDHn6Izbi83lAMeUl03W01Z7lZ1edrLRj+f51sfK3o7/2NZxz/TNIY6r9BrD8N2c1UNncVB3M7xGDJQdn8/TrINRrBnqL4voqUD+9THXbad/oVwvny2+X2H0eoYgaIzsRuVtPjPaMNfTFDTNF37m1V1ARJG6EmOka0SZ4YYbBnxEgy96NrNLs7KwD33vWL3P0JG+/1i9y/Qd/G0arzGegfRgLDLW2R1GCcb2Xzy/HejI3kSXpmQVyQfELevtNwIw4DkjCf/dSgZHB8Wf9FSImN+9z5AJO479O1Mn8+cwhFhC946cMRAThEMypSLXjOwD34wLQbfFxs6t0VnonhtPj/+HaQEgehAY96pj+OzHoNou6puP8pvfy4U+Bm8Pq1Ge7E4fj4aPLhGc74MZcBmZb4W9i0FHSq4ryqv0pPuEr206khP79GVHBppY0HTmRIny8LbAeEJkrX/egCrsg7LvxBX2LZMC7hqogW++ZY8rlpP5E588SZA8jBdUjo36WgaBx8KPXQbfOPqBIxvbocX7jkPDR3jf5Ajgg5k+FvwF97Dzk+3WbuFWZegxtgVAEe3lSy7xfgNozG8SqfRfdAfC/UGRrTQCVuvsRlieddVw2RYlgXTTVNgxOvpfFEu5ousLBfZslxgtKsaV936QDpyZwRfPZMTxIYs4FU6yDX4g0IW6Ni21gep0tk6WXd1p0YeG9VkSZjbzzGyDpKWQ9NF8FDjBSzhHxYT538xZ2GbfOTaatIyYCVpBeNFGmdpmsVLl3XwpcjyDDdyrVwbjpLR2jjf2t6t9/fulXk+yKhaDnKG/6ymvJ4rFynSdwzWy+kM3wsgi9AW9iJ6W1wt50vsfT8dr42rujr+xsVifjga3fufTo+fU1/n8akPSoMk4dH3HAG6lwxH9XBtvRiOBvFgMFr2i0FcVmVR2Y/bqmxK3S3fDejf+pbJOXgP6lC/nKFzrlx1aJY6VPTMIrQ76aFpW6LbQRdXaUMDIXPfJsrTyzoDT74s7c4LhY66ma76gBZF5TTtnc6Y905nhORhRwz/owdkhb8S3aA+y55TD2QtgUXQqaEDtI2MujSDJ342oiNGCpa419tRZ7I73Qx6TH9RbuqMU2t6CO5GVuXIy9OwjT8IY4HhnKVp/wS0fJIXu9+XZeMfzdONH8/zzb+cFVvfn+XrP1Hk638rKzb+Ui/f/gE8gB/Pis2/4X0SZ4ssHfySDIf3wg4EYXrBuPtGExhn8+nZH0Rcvt+AtCYAqkq081r4wEb4Rm66VhBL+N3nfve6S8u//AnifuNC5uHetF1Z3d8qGg4Pfjde80+g30fqJoKAcEpfvHk/1X9naEbFZNGhu5k3NPwv7O29/cuvr59Ymc/oBfVP75Xnj1SAL6JS+Ne1yDdDHo/xZ0Uoj9DNGZ31GXXdRHb3+H6MFbmg2qC/gJpB2HM74CukR6FAjm5YaUNAIdJFbkoxaNQWxuQZ3QN0HEKZZqBd0XmWJgmoJp2ArEAUhv2M91E6Q6ZeoiUP4AtEVT+mfFqqIK3nMaYGKvKt/iEDCSgzOaEh70FnE4WxHHqG4WKdUIkf0+Q5VXqIsb5N0uw5tmuHzufmlxdNVV9hfUBHrVF0HmOUqUb8CAOqEX3KjQdEOCesX3sK7weApHUMytPZbLbAWD8ql4sYd/iJMTxATKDB5gaDfoSBEP10wZ+S1s0lhjKlRxrAiW8hmFXki1nohG3nztGf8cDgTyDoxABXT2n6BfV6xaMiMbiPm6YeYEkfuJGkrpdHjDu7GJ9dygMVhw0WBs1yg9TjmJaEFu2TuozyKYh6I8/ze71+//TevcPz/f1793d299b29u4/2d3dN6wAemCQPQM6pa6aeFA18WXdJobL3UuTdJsSfU8wQSce0XMZFKmPc8ANbRvOdoyfHRwcbBZ59VVVNent7L7j//3s6MmjqqpGyMGQqQy+1D28DwHZp5kbtPDoosuiGB6Px1v7NPYW9XpeLirP+nzEIBnowINr++GxnTBo0dbVFjB3jzHMoFkeOkFbhXM0DTFshEXa0rXfemkekdfi8Tn/Hd6xoDPRSmfCC0u9zJXOpIIDg4LdNk3iwQrWe4+B13dALj30gAx0psWLoaUjvEysbqATt2vgwgPaA51pfJ9hSIUNVPgZ8BAY2uhd0DWqJ+AfBvQlemEIgdlRnAy30fNOZ6Lkhj4XPDrqBJJH2gmeCV6UCBzMPKbsA3QHnUnOad8DZILOxAZHg077CPqO4tBp+nwewO8t4+ARtHex/4YoPgKXuLSStO7HqJ+SJ0VOXQA0PZe4dhkodSihY3/zvc1wbT49/u2MJX0cWB47OIFmsyLq5etU0zXds4C2u3lpxavh9B5pBdRMjcI8uwhEhO103B3Cdhw0rfPWHToXgfu76H0wOPh2muxtbZtdQRSv2XdA6fp8fvQ7qMc7A8I27wqd41lSTrfiZG3t8L0vXvy4OvAZvz7tRnuxeDIb9O/941QOW+RG8RDMhz/hRSE1DEMjnYTai4pJRCfzhZAmx80J/sdzHoXgApgI325owBEXZYlY6J+iHZsoICv0OoRTxU7rMyUg4Ny1tyAuujRDOglVtdxVfrBBWWEmnLwFZeYVoElTlNFZHCkp2dClDscBVZE9eAxw6XMns2NDjnqwAHTgV5jY+adGeMrdKy1dyFIGSAvIRqfybZHfXQwrnVAfsiAY8XSoYh6OSQAB1eUCd7PMqqblFxdkhHKUpase4FFEqghAwSKCUB/lCWQIaQNqc7ULNiPO6ZikCZtcFLYrG+in8uH+tDarlyWI3iCqHk7BQ9djUwvL5bliEcVLj7yiMz2aCGCSp/1+v8qLXsvffH19PV5f3yrX1sYg3LW83+uTOTeMa7pcVuliXtWL5ZIqyiOiSG0f0UvwoyETZOPkeU63Fa3WoOtsa2srPTy8/3QyPfmKk+OPfvVwtPd3Li/OqY8tEwJ0wSxl6SkzonJTQ7NJiyzr5wNEnlTzcuFLsZyBlQapK0wvwmhov7CDgnHLVRsKCqTaBu/OiXr+wytDxshjJeOODmlF0eTtdBOjZHujM6QIOkOqoLt2cesbptegg18ml1FSJ5kzIIF/qi4ds6on0glWATo1bRn6DnScMoErvAM9AQw3iBntiCvoGDerJK9I27hZ4wyxItxUBE3W1GV8UFjpZnjZAEaP0irXYYQp2nWZJIMJdXHDEfqtSq3o0Cv5TtlG05VnJ6vR0PDdcLNh9QzVCSgeOuqMhJVb6APWgfo0uKWVnZzEJfrUo/dtX1bl5Ld0ahAyI6rwrih8dPfUwqCSgR+LUrz+6OUXWfAyDfnDw5CLK+g91929F99haTjc+z3I3j0CFMoYS//xxcdycfz7yeRLW0sjPZ9Qhv8sMfT7fyDLhv/j+flPOyp8zCef6evTbrS95vMXf2PQf/jPUq/Xqagd25CpFU32BCXxbT+oOrrAbh7z9x6C3aTlnuGxz+ipIF8bNHod2dHwtQHnb0lnYB9Qsyg7BnGGFREPSOfJ587jUkT8Cka7zPLek36/WOv1+ocYqnM095QR0XnaTb4/xSaAEJ03NIpnD0SXeQgsyKS9ASGDAsKhrnsoh+j8mu4hau6j9CAtRmdRcxTjOjVP6YpjvotmoROdogAHUd1swKNHbIFMIsOR2sWg45TGG3Q8dNWQqTvo/wuU+CZu4odtUxdlWz0xtlDd1KDBao4lBeW06yCiAz5n1PmMfAfUDQTU8CxZwpR07LnONXtytmE2RfzOabs9GbRlCNjENdUPfT8XJ6nI1zngR9iPWdvEz6C3ST5R3CkMgICCh4MyewAAgwFtiTU35NwTDL6nuj9goLrKs95R0e/tYcC38qx4XvSHkyLvPyyKPB+O1kHyTTqZzh5eX9/Mbm+nzxmYNhGKqyVOaFfR7H1slGj2Cf1IQ6VnAiAPx40N6VD3Ly9PL5d18toXv/trf6o/2vml+XT27Pj4hafEi2bdIKWMMVLxQ0zBNM3xgKJ2q0iLPTyh4zzLL6umPKzL5RB35gnVQDzRI3grUR7kWK8lSXUf23LROKfdhfN13f1z7I7r0PVqEugYLhbUHGRsON8XtLchYA3n68EOL+sMKBnbGNB55rnkIPB0jJ6CZpPzuEhO0aEDjPc6ZXfvQaIW1IymvaEzDXRAs+gMau4RYOiMulnf0K0egOOdUnwKfkAtKvRgOadKz6JkbR1s4WqcM/g6x9u9h666/hrki8VBTugQX+MnjCCg2/RgOnntty+XR7+xqq5+Y1PdfNNi8eLXFdnO/xejTv8xemaYZ9dgP0R+syag5tYDPPYZFdF/+nUINas3id62CXA3HM8njDEErKtj0Knmir5C/2934zbfapP11+aT1/9Mko0x0AWJfSHp+xaXjovfQNiOA63PRNjOnWtIoRyQr6hZhA2XLrEnryj6DgmLtk0v+kaXujnskNbXQfXrWTaiHXLX8quPm2V1/U+Vy4vfBOV+GpC968O1y1Q+0KmjXm/jX2fs26qq5T+xXJ7/wfDws3Ah/8/MtbX1VX/MTicY0DBQVeThmmBBZlgC5YhGn1Cj+UnpcqF8DCROE9qPMD/ck4hn7gzMeJaJKXiGGgILQp4w5GZhX3jRL1qMNUgGBzlJk0U5r+fTaVvWC5Aw4IhvNnigk7gBrUdZrptNGP31kxhaHDQYUUgTeCJRRyfwCK9C1UDfF1gQ4X8RCXm0mg44PMQBNw5+yEuRakrXEVOMAGl9MeugaR0DZAgV8q+EAx1lY17o8Ita6KNQ9zfTrvJKN6SVj/AyrquPj+yZ0unKtXx4BsGkQqOu7oEfRom69Qi1UFXoWJ9V3UPejg6F8UcvQ5TsvFdSA2bb3micDPujeGNjq97c3I02t3eQRRLd3k5wI9qYv+nzp8+as4vLuiw98srpaFNY1VAuBSM3q0FvDL5KkJWbiGS3qdfXR+3OznqyuT6KHz/9RG1c6cViJo8vydj64I+nBR5XhhcwiPO83zCAhPZxDvjm5hqewpKIlYyB3mQhH4IXpVL3DppSdWWMcehkzs9B/wIddFm5yL/lrNLa7qv28T7ot891XkTZ6ozAGoifJcDoNHVlCj4OOrO0sckLT6E+8Ig+dnKQp6B70LE9dKhCu0NHXV3y84L+1CfvAA/L/iEYll/7n2mV9pv6RmKTwTij9vTjvwdQADhw2Z5TBrYAgAM2+BP1B2/5o53+yZOomkblYSenUHflsqKzqvuKTuB9VR8SOu6HNwukQYdGy+n06E8ksUHHnLJP8Tt57MgFvwxwFhbQdoUzYT+27n4oi7/yJ+nu6r4znGLd5Jt/w/fw7eV760Xz9Xs737VYXP4uytnt9Q6+gzJ78/nx7yXp2NSUFP4NWcOd91VUFOvfW9fz902nz/8Wxv/fDo8/C1cQ7mfi6vcfuJb1naiYHu5T/mVoSzxMd4rSvqCvevST82wnqMU1311bPaDdnyIe2rl5SNuWpPWQ2zU8Tkf6C+R1Rh6Dw6/TqM9RQV80PtCnAy0+xUUveoPhIajqdlEujqpFtY0Z2KnqGnRe3WDjDvkYEvOpU7R4+q5k8YWD89bjOPGw2facbnYGzyCTcKCB63NFJiAeOy+oxh2TegxROPLrCA3YId22c3vYfbex402IgFz9EFREOvDqsVrQAcXxuwGZVsjE7ejRMzTDSTrnYiHdPgNpuQbblQigtxZZhbXjHgahF+CKAlcW5HgOTxUBeUBP8Zzfn2Mr3DK9JzpHPpf0jnuYGTyd7FmWZmh85vyqlgCU2Qzp+vfpgm57dm32LuW749RVLrSZyFHXJHpKF3Va5gF8gM5d8dBuNnW7Syc3MNQVg9VBuVwMr66vnh0dHddXVzcPrq+v6tOzk6eTyXRYNvX9Islc/WM4Ur0AA3JRTjiI4QH1Bck5D6rO1MgC+h643LSbaOwuD09mixtfeDuXPFiWS9KGWSDQX3jJ+0xLQOdFZwx0VZ8t5/P92WK+Xi+r57eTmwUGWySMeG0f40kbMtXdgNUR3t0WZYVDbWlT5K5nmICa22eiZjotPOlpoTO2ZYI+JtEFhYFmmw7N4hkiX9BBeqj5oCrQcQI1d0UTepiegPa2i6LYpsBj6OBNNvexcj08HNLyqwfv+n7CELZxo86IZs+jtkR21X4buUt2iW7OgYDTB/QVqjOk7j03zaAzIEfowA91Sbawl+hM5u7iwyTNcwaLZ/5p68mvr+vT31oU0UaWGU7VAE8aQhGqqFKEOm/zdO8vYeMfYOgcJdDNBtRsfdtr7k/5i+cYb9Aux+jJlHa7H3SlbZzfT+GfurczmuoIWW7AB22fnaXJ+BwE/K157p4U1Z/KJ07tg+NB3M6OenSZCDpM39tv+fh6TMmm2SCEUa0DAkd5wjw1GvPGnHa3LtuPERMVbYfGm9lgsP3nl8vpP9m0rr2Or/ALPw6rL5blxbcGdM544ywtdYMH1BF6XQAqfmmbb2Rwe2dZnn8zP3zWLhTjM3dtbP3qP47xBTbXWUKPblMPUS3Quzuk7QoKJKrow5ZyZVJxDxgJ83N0B1AJhpy0S2GRSAF7mfPM1XPmFTmQF2uUO3lZ9JoBSDvNi3Q+nyWLxRJEtQBCLi2XIjy8NLwQ554xoi24TylzhbTRMBpD4wftsKIAXjRS6qnDu7x6H1ZyaylIC5/UR0etDluWUTtXcpg2bLemiG4PLHRETSs6d3m7ck0UtOJNOqGsl+jIU0DS5u3ouGMN6h0d0oqAQ31cmiYdvqTgOdOmypgc3QtFgQ94xjl/e6Vlwr51D0Gegp8g3x66u6oPt59Ex7zS6doyDceO5bRDj/YIIU2hm0EnqxIhZUC5VTOjTVx1UlV14oLGMA6SyPYnMTzKpAchG6sD1Iu1C3QQb5bFTZ77rqISIFai5nIx96DjldxEcR3Sdn7SunWeUGRdxafwRGq9wEBWGXd00Lm7dg/1eVPGDHCByaCrHZ2wtFCdse6G+LjTg1VbditgyG27w3q4F9HaljBEWnS07qOvGMcM9IhvtsTTnpOg6wOdzuhlWPeA/uEJFB5OWAvvZaDjuZMkCX0i7LQkrxH73IWpHEIfCvWJgx7AMgObOmMfqKrLrwBjf8vaaC0ara0jiSaazQ3tWvLh+2waeTAB+aP+8B3fEdVzeYOgsiqhU8oo3wOUt67wotyQ5EqPdSiUscwiEsZIvefgvTRJMmrn0xffjScUrY03ouVSo51G5Yq+sUtofkuzyPBvaJ7g4GCEqWJ/0CPdMvKdkM86jzpQ5m8A/3znD3WQhXDPZzDY/S7SLWbzq++1qwx6O38YzUiqavKPgKD/0Y5iGD3DpeG+yxuam8x1PfmrZXnpSeuftUtpfMaupir/e5SV4TDZxgfGUIDEug5jOExDs57T4A6vm4jhxg9CMs7HAKPiCo6Sfk5a2rzpkbdwjnubwXqG4b2M8JZ5MKZZLmmcOf1/u6mqDIR96oo1ELY7FBk03A0onQY6xlIw/gM026bfxA3I3ZcnoIRgucIBAYZm9UAGtRXk2TjfuMbvF3Qgt+aLdumB1ifoBkjGAD/SCbErQLgGpxI9xVvUx/CXruBwK7d116KcoeTCmC3yTfjJlSAeoDqCnrv9oOPuOgM/SEdjApqPQ7wWn5POAEnGPGk8KHaLTt7jdzyEYEl3s6Soi2x41isGPbyPrV5vOMETuUmTbJ00ruI4J6/l7WhfUEnrY4fagWcgTYIXEFtv3cSrII+4dW68QFJnOrC03y4tqrE/L8uqN18sNufzye1iMb2+mdxuXN9eD+qoOi+KfLm2NtwZDgfx2nB0FmO1GX63ceA9BdY17muUR31q6FQz6iqdHApnKBJkXZVA1ywX57PZbX86m2ze3t7cLJeLG9p/k/QD5OQcfKmc0C24q21byqi34XBGJ7tMIg+ubcfoYtAZyoVOZXwRVzFAB1l01ugcY4fOpMYquUGPfa+yiaHrMxhAJ/N4etMiruwMdOvyR3QmRzczdMY56nQtanLo5AuMKnQM5UfaYFxTPLNk2VQtKDMa1nWE59he11Ea6CBrdCaErEVnAk/ojLrq0s8GnanRzRSdKcZx2kcXepdx3ENnQO40HBaatBrsdJvRbRGl+QXtPkzSbJz0BidFNpjShP+nfq/5lsGgiMbrm9He3mG0t38v2t42/vVutLa26VIsSfPJovn0Y99j3VF4+wB0GAl8v9IwkNBe/g5v8BFiCwXdZLBxctqws4X93e5P/ahPAHAXDLuvFv1hNBz1oldeuR99yZe8L7p/+CDqFUnUyxn4QdHSx4jSnhB0gzWGt1u3jVEpPP3GMYjv4cACjalz+6R1bCfvCgfwHwNvyFtPB4N7f5p2Saaz4+8Nz2I8fk/zibJzkPrjkJdGMK90/ASDH4y+uzO7+7qe/g1uPqvXZxRpe4m2qTJuZ1kwCuLzRAuEgh+TAHMxjt3pMShm4hsHeoAxnwPiMUrekmdGmTMGAgbOzmywJOMClxiXnLT0oTjjHqSbZJPUsPX93gA3b07SBchuuChnOUh/0kTLOo4rOpJIXkPZQyXzkQAwalLotB4B1kOx3HxTYkQoV5Tjkjf6czCUDvHJhI4E7yH8qrEwVFY382QoBuUKKmLTispcxqb2DNEBeA9vWHS1qY+BhsKKGdNCMsTvvqODpnnijPU2/koCHf2yYGzp9fKP3oRYzACfQEc05xb9xNgl86LoDUAiRZbnU0CXqxJIS0uUy0mFKMq6HFEAdBqnP+QHOriv4c1OI78gQIM73dVHRArPoT4tz0MnDW2J3PRJJ1EjwotGTr9jRCbwkRTFYLgx3qzW1reRa+oRYP35vJydn58tb24mo8ajyMxL1emea5gCewYyLimzHXQDS3hBB53K36Ajwgvtg9zUmeAd0ZbqjPGr3cZO70oi6hMCaSlTvQ/TQijktRdCx+mR4Ooj4xCvfAAgzAH/tE9W46GsZS7NR794Dp0auUVLUOtsfXOrP+wPiqurq5nBSaCDARattRNxMYZ7xAAHHYOe6bc7EBhvJF5kSTyM8RpINzVcS1yVo6oBp7QVsghoewiyhncNX4XOGGJVY21Y2GTottBOZ1DRuLB9pI/OWHf3faszrqvO1QkGyWTSH21dT69+/s95eIKbd9dG69Hm1m7U7/eiXq8X7exsMTQm0dOnr0dHR8+j6XQRQqgul6oqFzUaDN7yh1zlh+GEzgI66QyxKGN004OnbUuaJ+imOChsTAo6g54iX1/qYm35qVy++M5e0WewOIh29+5heDNoGUulDiFcLy4uoN9NmTjPTlnhO2Xx8czJIkQ4RN/IZ8RDm19ELdp2iV9n4oLBDeMFHkP/3h+Fh5vZ/PmfchBwZUivKL4zjsfTqrr6urK6+ae7tA5Y4uoVWuc/ZM83qxIMPZ7IJ76RH3+Iz2ft+owiba8kKkENHmSLi5kkYykiQBB1iLjnG2Y3LtAZGoPk9P2OBhrTwoWa7okmLWY/Ii9ltG3KAJAWTVSgABVIaTHDiTKiXw6yvuV7XZXVeIlLt6xbj7rS6NKZGSyiFHQR5s01TnQiQ4y20KmgI0+hcaCDxrU1fGjIUMQknpHfCTMHEjqzRiL4XaZFRxvntTWYa/Ch1qCksYYMOhqfsLFIxEqR4WAEbkWvTleE1RwrOq3zgCi1x7ZF0NHASMe0Kn84lBcta9ZCOtJTFh0yxPJ2J5tTGKbV+77xRV+W5mvYWM/c1Ij0kM0AWzKtNczImLyuo7fu9gLrIz3oYE6sbxcMyYHGeC2BDuVr7EiL8UusD/+Guku/cc60DwIbNE05pRMxcM7WFuUy3dzauHnlLQ+jnd2d8eHhYf2Od7799v6D+3lepCPkP2+jco7HQrs2RVu7zlcjJDK2oyhj2jJEb/TYLui0zYCPbWnoXGPaaIgZAExr8zQiar0AeMIwJxjBqIKORrCmLUPQLA3Mqj78G7w92zJBNvkyy/rT0WizXwxG/azXn/T6vTLPe6PRaCN98OitN+9855fN0+zi92b58XcdHr6y3Ny812xt7A3H4615lhkbPh1RTt4mGXJLYEo9dnCK0FVG0gq5le2iKZspZsbVOBpbZehmJvsApjXwRPPaJ9QZ56VDDGx0pkA3i5XOZNSngE4KHU/TBdi3ABunZuL5Vy3mH/vu26uf/nPOWTsdQbkh4NRyWXfxuE+PoovLaYdea6cmNJY5aUW7cBIMJoa2vPhy2hq5CUoCT3a/CQMJugnYQjfB+MhZoBJ007QuwTUtWfAmUNC6mnyVBrHCeby5uY1OT8+ik5PnYYDY2NyKDkHcGxtD6Ls62BW36AHdi3L4dEi3qkv4ce7bVlT9FRTjqsY2GGrTes+D0JXoyIuTf2s2e/KnwrM3lhcOz2fzp38KRI/BNrkFYaz8mO+Ne+fH/U5Ppiyuz6rB9gpUP9PX5uZX/YegUd01XKdSpItCFVfYi+A68SxHsC5lE2njNoa1NRcYygFtvAF6u0E+NHQ3pUFnvMBgg1CbbRAX/TU/b+Ohrs0WvXqWpr0ryqRzGJu5uazL5ZxmxaV0/XGFy+lb9gp3bgidzNPjPRgBOrGhY6HTeLYjdGKnbwzytK260Ei4zGGnpS/o4N343fUYBRphHKQpIvQFq2uEcbNC73Q78JL81D0y/nM3pRFrcA2vGgLuGzDLCfdtiCgFeNILMbxnPCXPNXJY57lTL55VKarxnEsnM+FJrXQaJmUARMZpMgSBrPd62TWdc4rp3gRlUV50UVVVsygXvpzFUtUX7bLyQN4NvApPi7mGX9z6ZkhvN4Ttsq2RcVePc5xu3WCnc6wn7QeSSmjLxhPr9SAST7t3B+V5E2ZZdJndAVhcvvvd7+m95z3v3bh372BSlvXt+cX1+vPnzwY311cXrz99Wl5eXG7bJWhfp7JEmdARXdeGdcUYg8CjxqktDS51D6eyQId2CXJz/jdCbiLmEKIXQ6GhVG7+lji1VdHXfFkMb9QHox3ohLZ0c4sgwn3T2VWa9hdJOtgs8l42Gm/QlmhOVZI3Kof90cV4PBqsDbdG55cf/E1NPfnywWDdme3oxfOnGJL2OePqx8p24wfrsj6vA5JPnPKYoWPX6AWDLrJrjCfO4Ns2WxgvdKY5B+QgwmqbLiDCvqSeGOYSGZfopog1xKBHZ1LqkzJqZvCvzsTU3X3c6mZCOg294W+TYRKffetomH7ReGMnqkCxk3DquZLzqK8qyvAP+/1RNBxtREUOtEGbKvyy28k0Ojl+FtBrd1TbaloCAzgcPvreJpqU9hkGhzHtgm6q48GrcfoGibWedkRpraEtRNhOsaEzmdNG1/PZJ/5YtxTPF43wMBhEo9FWODhBL2AwHEcGxTo9OY4uzs+gqrmSjy4gldPi9GF+pw74zAwa8OnqEkhpkINhVy1IG145dAi8e9YZ686wOyg4bisTB6bOWIe0bwwCfA2vqRw8XEpY4SWc/qd1Pfk/hIefxQvuPvPX5eVP/C6lgMw0khhmF0nO6TlaXOfDGtBeQDtohYva3dduAIEYpQzSRUjG/UUlyMuoy6hdcF/g4/Vd1F/F8Qw/uTQAQlw1NLV9uC2dR6dXh3CXtgxlaUTc/CCSLYEIup8UD1TAKGA1wnAd3ux0hlT06Mur4IPCbwizaSeEF1vRqWbuE1/OifYS6hPSS0d04eJSE0MHKp22aJ1U7jfoCDgoy01GTn3Ig5bFTsgV7iEf7pGJPTsge+oX1l3JE+XKt+WqfHXOsNaGmNhRDdOgSuSEUroxBxpNmtSNg4nuK+Vqyirk5hSqc9ZhKqQERKGxtA8Gj99BrSEut5WWDrcB+cucc8m2G23gFBIQDqsAHxgjnOAXT9rz8xPy0sHyeDmb38TTm6v88vIMsjUOudMBbgqpaSuX3zm/6HJRjZed1KkSq7qETlgCaMxtG9lpEuSG5xbCsYUXiKQNIw15aWN8YNizYjx3Z14IlUthmNngHyPkMIWibuZFYhiObLiMsyIdrq3n6xub9dp4qxr2x1meOsuQldubD6YnJz/9B+KowmAPo3v37kV7uwfR9taWinK/aWdf0+sNoZ1SiRzaYemBFzKHXCdHBOhh1ehmaE9Ul1EQJUFnnPpIrY9KQ1qaoO3BY48ye9Snj870eB5OvuGT891wxx0dB/A0nn3J2triX9zZHn/Rzu5u9MqjV6P9g/u+II4WiwXGuAbVlqDcm2iCgZ7cTqPnz19En/jEJwLqvbi4BpUuaEkNG/LUmGnFMHZlNfmSwFPchyfHT+PMO9NDI3W6qQdnWAH6gDIO+wHklzbsgoT0h2/7XSqQA4hHpU2nN9FsehtO37m+vuD+lkHERVq0GoZYgyr9zpjyAdPJiy9PuzMcNeo+N51SuLsPN/7z0kdDrNHmT/gmyw5HXtaTz6q8kDfk97Yz4N5hsH9HuPksXx0Hn/mr7ffu/ToMrsuhPD7sOcJaTyID5XgOoSiodfvvCGG4xM+deG5kQAfSpwjfqYb7NIoniJ9Q3i5GCkQbH2G8Jiio24xz0yLsFGVx2dgMzfVU8dXSougsbpoLmtDTvEeoyjM6bo2NfUiDYKCap5Q5oGcYUMgg/gZl8gRyX16+4HcDAx1ifdHUyIBBzt25DE6E6mYfXz7u0dRuS7+i5x6QFvfdTUMqbuNSPDow984tGzDIgwXki3xxGncBg+Q7TjyBXMP4lGd0UJdDxhPSHqFHW6RxU47Bn27oR/CbuGnnmWssVjyJgFyOtgZCvAfdS5T6nM6337TNuKnq5xW9oI3qBwleKz3NbcYFXfMQgAM6bY+Q1zb2D8QXI+9wkIRygQ51tyO4sYlBCx6pXzTmu8sj9UTOSUO7hoMI3HhBR40eLBbON5bPTk9PeldXV/fPTk9vzi/Pjl88f7E9n91sA5KO4AG3v7yPuIwL80yxYfQNO4DO1C/4Lp09+PKF1gU07sGL4WcNmoUv73JBqLbk7YJmybNBswwY5hI+UfURf6HTItM2R/cMqYAhVMbpPE76tEGxUeSjvXe8/T1n+weH55R/r65A+tBJ0qxGfoe9waA5P/uFXzceb0Tb2/cRdRXObHSJHMNDNJ9fJbPJ83ehPh8nn7piVHx32dmWU77Tlu0G7biHOE/RX4NUHcAXOgj/TusEGQfv4Dn6MOx0Jr3CcKAz+S52fb2NEuqToTPxIcMWeDWcrJ9nWe9+Ucy+ajiI3/bgwVvxdveiq+uz6Oz0mE6VhcMSZrOrlUHuYbyXgX9HsarMoinfy4XRlXvUSezjCeQuOXfGj5E62/h/BdgSG4ArvwE7nCZxsslvLmE8Qc9vGdrddm+cG8PfUpYBqdISGs9hdG05f/HtDMZOo2HSc5of5V/cRMuFM5HSrBlQzgF9F4oQsuIAw+iDv7Sp4Wriblmic944TAg6CWOCg4FhXN3e0L289Ddxj104GH6uEMGXK2yBp9DAB8olLcc/UXZYxCMCd5aJe9NW1dV/R/n/Wcj8Wb4cUj4r19XVT/4RRBO+d0BUwYG2aVEAE/dhTpWPS6noerSBaUFFgUcwCfdYsqRBL0gHvELk9Dl8O0Z4hEnGaZcWTUeyFGC5EtAo8yeRrvmyxmVgJOVnwA3gAPrc89XJPMvAEvoYtnhmOWgFP/rhH+/9ybT8CFtwSpcxpBk33vMzH91qgSm8hk0k1i/k7OAA9VT9pNOVxf/4ZcrBlD7zCs9W99iXkDc8Q0o+U4pudkBApKXqJkvs956EE1bSlKUvIPm+aMtmybMSnFmTVJ5qJ1sjl2UGwB9W8wmqrbunwEsn0ITOy/zbZh2P3b0y9rm/c5+AiO0nWFHl+PzpJ5Kf+7kPRD/+Ez/UfOhDH4ifPnktqesZKSpkMyefp/bjzPhKwVcdArWwlZzOKk+0j/d21I6O/ME/cgl0gk4gvtDOdzzJFZLzRPLuvqsPadWZTv50ZJwL31syLoGkh+3W1k4zGo2jp5/4wT99fPxTvx/jNV9WdeoeSqclkGmWZr1LHSuLqBFTnrthyQ9aixrt7nztv9MdF6fQQttJGDpBkV7iMciYe/lHdlh2blUc7nXT1VWRtnPVGC91Xi2JfH/r7nbShykSSuZ7kRW4a81WuZy8t98fqh3BKF+cXQQkffTcF4zTyNZXgj6XDeewlwtXXTHmIy7XYHTPA6ef9JkvHv9boT5xMZ/NXvvjCW6JqTDI8BHqZg9GvPYBM4V6WB/dwVD3orf/nwyGr347adyrEf6zytIXdZ+evghz3FXlbJyGU8MLomZ8XjWtzHT5wqf73vEbFK/77Q3+vTrWuo9pfahB7tqxK8Wre959vPy7Mvxalur2Mxoz+3/p+mwh7XDN58++vz948E18BU1FbkMHJcR7iGObdn2OmDxX8hGyc1h9zDPnUB/xfIpURRCGvzQ06zHivaS3urnFIFNPSIdE61cwnPx1u7lvrmNQWgIi89R3T4BvtujeIKsw52coU+pfGmTKIbULASsSjsNyJhHdMWlDwCDK0Bd7Qjkq5SPKreDzCY2+xu9ArXBq+wl9DfTnUWYiX1/gGS4WUx5Fj8ko6njI/S1t/+JNOm56iK/5zW3RznE/gQ96r4GvQvQ96Y75HaTlMrAYLwDPBHRPWYb+dL6wC5kKT/Dao7u4ddjzNkGo1S7qudNU1TF5gFP1AyxfD6P+2PlACJFXWBLCr4L4W+gkZ1iJM+i5RR/aIuqwX1i5QTLQ8aSWhxge54Pdvt1ty/eQiyQcqwWSDxbxCbJMoGPd523dPsckrLdNCRILG3KoU3Wf/GvkR6Yl6LyBpxLrXIFQu63P8HJFmaJmw+aC6ETyrtZpH0JHa2Y4A3Xaus/hz4MtPMdzHx3Sc0IX3HTivHWsTNEVPS0G/TR/6ixqng/u727vXf2qr37/aydHP/07B8PhblPPo4vzj/7afu/gA9ByaR/1ibM8a74MY7IBqo56/bVoc2N/hQzPomWZtGm6/TPzsjQErBbmEfIzDgftFbwD64vOGAJW3cRTi2s3cQkXH7YMeNTXYFY5sjTMrnP06EzuoRG7fAzpikcoeg0vvJ8mHsMpnShe5lnv45ub2W989a3vjG5vrzB+z6Lzi1uMTYPH4/trtMuFLAioWS3uSIzlhXF0eZ2rXhNX6bUibDepuJzOOWO6IkyBbm/TfPzjs8kv/kEMHiilfwoSfZ36uEzRPjqmj7oZSU+LdrdZkid8+iQ+pK8ZIOuYtHt5sfHhorf7ny6XR79F1Kyx9aCEjkfHAgy1282FRklcFr3Nf6foH/7HVTn7J0XDLQhbI/7mphqRup3ubhu7ayBE2CJuVRgjTTcLdML8t6+E6cakE0V3SB5QGRA2Q1dA2KRiPKE81+zcluX1P0PGX5brs2q0vQb9vQOGXiPiudsRUfhCiRHYTQnOS4ZFrJHL0/wNY0q/jVzlwR0KTGOjl/iiGFx+cy+wbyPABUIRfmtnGFMD8KQGNSIpksd6culvYavcaBDqTd4waUqH8himkBgXW3qeGA6H3NPBfEeCWyvw0F8PMSfEDg73FBMCVvHXqQJxtYFxRHHGnQzBTZyvFM77P89CPYD25g2BlyBoxDg0vwtSJcARTui6kz3UlQs6sgidjjWfC2ycn48N+iNUEJKKBcMEHezRYaiBZQnp4AN05WoE3HVXVYAbsVjwJPygPtoW+A+s1bof0qFssiqrVljXQoe24gv04cHE8s8v8kThfKHuHTw0HwmchzfWCYg47IDwf+fy4TLMYZO0zRNf4bkss62hWUPHtnOWwJUskrM97ugYAiSRR+i4AauT2yrtSm42s3Lj327NvxPFTlGQNoNOCh2jNvXQt17b6w3ztbX16Eu+/Fefv3jyP/2H65tjjKOocoaxc9NGe1HXIZ5JneV5XtXnv7pXZOPx2lrU6w1ULz7OEy+jxXKJjdn4m2VZIuewSgWewlSR3pvtoVic/w115x5fpsGdaDPYCzpDHagj/UMmrCtqx9cC40l17T/2gaCr6LT1V7/wIdOi2r93sBwMyt/ghMn11SWe7pX8QzqEJqMcC6XY7gukbFY4odCgz4EWPHLfPafWfg8GT7QZLbN8/CNVdfV+aKYMwOMsHX0AHu76QGgPsjiYwqcB3ZK2XF58Q1VPvjxNBx8OZGhLNVMdyIutv5Zlaz+BsVw27eJtstZd6mV0NBwd/kna6u9S9mQ2ff5nGDeVacdjx/0qbUjP1f0m79DufgqX9z4L+s6nm/bovls3Geu+d/fymf8wg9er5Hs+mz11r8Uv2/VZN9rz+YufHfYPnX9+K9JgRE6O6V+++XZbscGkRBc2+CvYGY0X92GDRwjNSkdkdG7uIeRNLMkz2su5ZlAZdWni19FtjEMGao4ndPBnNMg2phQkkx4nWXaZZ5lB4gcYOoM/6cBBBzTQVqC0hWhWOqCF5IR2dhu0gY3cUs1Q375iczZxYyCfVZApl26Fo8t20IM9eHoBvWu+i/bcgv6YvkIna1+BvyXd2sBLntB9iFfvpplTuq1b9DcoTzpuahEtkSmEWzXSmgj1GmY9VmuX77tRkzynTI+4ciu6kMK0ZnoF/hfYgqcYAFCzR2G1Z3QLUfN957ShBZoNa8ZfUd/pyq9jTQfQB+k3V1iKI37eI98OPLuNHToNdFrohPbREXiFSs3g8Sn8uqLhgDSg2fgc+3EIX2ukwwPSeOrVJDrcyC02wNcD0lzCyxFNsE++LSwKMiwn/P6ISmTgwcfwzyBheFK3RIc5+q0kSkHNou1EXZCO70FEvs7pmBYrn0AnGZLXsAMXmBnROXSSLYp8Bvcz7AgeUJ5GSU7afjZcW380Hm9Mtjf3n41Gi/fnefolk8lFdHbm9H4/Go/f9t/E6fgHKqz3YDQm7dbs5ORnf/3mxnZ+//AtGOrb6PzsOGypRrdB3Kfcf/S9RbH/MdqNqjSPaSN0RtQZFjl74IHvDXzfooxBnvALM8iCtqSYNsjYcL7UL0Vn9BKQr0faGT7VEAshZCpwcaUzoMTHo8FGPZ9/9E+5CkS+OryC23V9FpWVS7cHk8Hw3X9yOX/ya9AYRj0cDwxYh2ZzhjGnVBagXYMyocIgzS6AU43YAPUojcv3i3z7b5L2qq5uv7huFkWWb/0U5W0zdqGnvjdIH8AQ8FaELfZJH1X19fvq6uZLe739vwFNPGU3s7UX9Bn7gO9BnqZJ7xNJklUY9h/u9ff//Swb/WieDdHZ6jZqZvT/0YOmqb7BTTUugU/lyRoEHu/QuQOoHsLdnLYYy7TdPHWHxkHY4d1+90zD3qFz8aN58T5MiyzyYvM/oQbVdPKJ90nrl/P6rBttr/n82S8NBwd2PpQusOBBwNgJXyY5uSSSorMHLWHU7jZOuGhUE+MSNfOIIrFTLhdsQZciE5dwxWnclHwPIRZdfga4ipdxlsVFWhRp5nx2Xqa9QoSWA26qRmijZgd5uI/WePOuqEADoEP/gU6YQhHNVBge04oieRagOb6XY3Pr+nJIhs4JugyhZynalRttqXuF5nZ0fFkYEEJkYH3+h0eNlCsfoGN9GBigGbl80Lfwzsv7jCzQoXLkka6eg3yIaKCj3DBgIhiNRXfwAVftLkbp4BGUToRaNujnrj4NaNVyRLZdoH3yWneS1i/RETmFF2qhfTCOlCOKdB2lvFEfLE9Xnw4JSqdLG1bopPAFD5qRxpeFPJKOzlWQIza2KaEOHVcSmRf4FuhYsNNF8hYOGTAzefVSRO6ruis3aIOsSwY0fs6QsXoGHaPv4oVlcd4k6aAaDsbZcDROB8NRtbmxW+/s7vUuzl9/++3k9J1Frx/WMc+ms3Y4euW/ZojPUvjIi141mbz29UlUftFoOAJlyxojJarTrcK4Disx1ta/4rvLcoldcdWO2819Idl0bRnincBK0JngWHLvNEqLp6g3U9l+IvOuPqFfJMB3kqIjAPeuLUE7lBfmAdCByjgC/UE/ntw++abr62v6mhtjlvB1S12iD/d6b/szSbr+kyRve/0Hf7ksT0LcDOB55CYXD/LQEEJFcftPZ9D8z0ryHV59vsjz9R+p3fCDozUcvvXPI/qun9pfXAkV6w0ZAiDLyvLqV4HKv6Ztl19sBarq8h/FyP8VPTIKtL24zEtfxxtK0vwkSZIL0g9xTI1iSL80zFDeq6rl12C0QeI6VHKqGsjX3eV3f1vxHL6TtdNpPi8jcdK6Ry585+q8TavNLwxkfNbHb3vHxflP/rfL5cUvy4vHT72sxS/LdXHxE/9F3FY/ggDdlHHPLbq0MGiwmw+jMV114YTTQzo2V/kEY2OYykPs+w2KdITCgm5bt5sDh5pbmuiQDo1C10+0ezTIQ545pD5X9ij9PQz22cbG7vn6cHzA37X19d1nedwDUvRAQAMA0AA6aT9ul/cBC9eMusfY3h36wxb8go7CxppDeKJTgViDBTG4lW/SWo+l2sAn3KNznuK1XsADCCIeQv+ZBpK8Ii0d1Seox4COCZ3mip9OMFC7tAiotX1BWU40OvfnZhFQhgMX6DyKZ3yem8700D2h7CvU7H5XXgT/aGIDHVxs7p/hFrt78aCjU8GXq2Iaw2k+T8IOTeQUbJ3hSo0T0UCnmiJvQ4G64gI6NXTaa3i5T/4+fENHDZeOo1xrUKA1DDZ0XC/dnnV0wkEMz6kf7WA4Tw1vrdwwUiIt2o22JK1rrXfgzwMB3EziYbM9cJPtYU+DTuryOGScQCccjOxWc+g0hpIdw4OH5650RoueIDeXB8QejHxTFKOjfjHYGQ43ttc3d4/29/dud3bv3d/fOyje8sq7Pra3u7FW18f/xHJx8puXi9sAEtfWfO2wjJ8++cFvG43HO4PxcI2+/3x399HPbu3cx9gl0dHR6xSfRlvbBxijWXR1dRLlvfXjonCbexV0kwS0ZY3OOGfvS9XkEKyAzniUWbSOguvZgKDrC+RzENoMmSI3dMaj8MKIq2eJ7AMqxZsz5LDhF9SZJOgM6PKwLOf95fKG5q4x1MO/PZuPvidqH/yrRXH/v8fY4XmFsAhXYAiQva+N5mGd82C4HtZIDwZJtDbeBJVqzDw53S3jDkzO8ypeAy+t0YYGeuz9ZNE/+CtNW71KHafw47FzvtPZadvslGY+AwH/qqae/FN1fftuMYDz1qSjnHC82oC09+D1ggqeUSd0Rnn4LqadY97p0473JbIAzMWjnaq6/vXd3LO7Ou9WtoiMu8HT+XDL994Bx7RQ7VAz6LvLq8F3vflb/wXVuJtLJy8Yp0vb5bVcxlxXrH3OXKvh5Zfv2tz5mn8c0PWVCJBWZATXI0ZodLrQqvxM33TK2me0OAAMYLh6RtqEtCsNCIYaHScH/2u0PSjbtM5Z5XEfJHH/waN2e3szmi0WcZEl0d7eXvvhD/5c9Pj5J4DoNh+jaw14o2EtRwUNdIPbBM7qeAs88jtP7r53/ILuHKDF+yueeO59KJvnIQflau7IFNKs+H/z/q4sy+7u3/z+qWnv7t9Me3f/9y9X+Zg2yPOl5939J6dFFtYn3Jv2ru6fSufu+6fy9HJZn3zfff/78/DmvWk12NIVtFuO332mzH0mjy/LZvV81QYKTh0x97C/FvUGA5yuLBoNtlpG7GhjvFken/78t1TlzdcBUsMa5rwwRKjhQT33rwatzqL5bBoCKfX7mz++tXX4sxcXH/2XBoN+tLGxGRWkl4PFfBldXF5GZ2en8LD5X0Xtxgcnswlm15d76iM8hVZZ1ZWv/vbmfafn3b1696kyfkn33si7qrv3rk/iKvryY6CwolwuZ726LulilOePuHuhLF+X0H/q5vK9dXn9W43iOhiM6A/7DFSj6OTklM8Z2B99wQFgAJEaH1FsTZ23/68MWEeOq117BL4DTzIb+mmb1fPZa3+s45ArPOWC/CpphAfzhzCOHmXGD0EmtJ1t+nKfDzpL3+vTBid/GIdNL8z6hDI0rl1eO9UdryHF6hvDXPjrvenSD+fZ4CeK4uDv3k6f/VkTdUXJl16FuSynot1dEfq5df2yIe27q62a1xHYGdLa9IPgz/jVNcn7tB+NGaEYGo7sHg23ZOQDiS1GGOUd0Pll04YdcyCaGGQSg4rdkBAZvJ6rAo03oPN2L3E1QxqdLZflZpoXG1/6Je87/TW/5tdP3/6O9+y/691fmj968Laj0WAj6RVr97JsuGiT0UmU9NfiuAed/BKlB9lUu020dCv0MY2rGwjacx+cSBFX34MTGtc01+cQ30KB1vFCRTUz1GmfumQkP+KZcr8HyhWdQweU6O7BNr4IXgQIGpURhXu0mhoJnbAI65hyRLnQaW9Mj0y2gQVjuuAJhepVUPewlVv06lTGPs9m5D919yJ08Bg8HLi5Ic1eE1WU56GquuaNdEDn0qnc7r/LIHjNb9CJoNN45JUH1wK3PCBA1NxCJ0Qn3OcDOo9O6QHrpHd3JHSSW7rAHvfIJ4ZO6FnQCWce0pa0mx5TG7vD8hKkbluOcDCgYzyLBDqOgOEwB91oQ7lKB4Rd6W1Ax3C9IXYJdMI5jkcYIXvePfr6MkuykyzNR3ULko+jy+FofHXv4GDnLW95S/rR177/TyTx7OvuH76KAd5ABRfRaDgO65o1dFU1DYGTxutbOPmwHk2+elmd/0vG6agrgxjRUhhL43Q8fvLR6Ob2NhqN3/5f4nT8yGRydV0vlzsYSnQmOoaXTmfc1EPbog+dzkT1LXqqztAHGne+ntpm1GcfeRj0xLqrM4aAXficZ3ioyRb1wZsz2FocdCbK2+O6XjJGLA/KcpJBEhnXfcrebSp0s21py9rDivFmy9M82/zxor/3V+GN+lXRaG0QvfLKO5DFOOqDuMP0pSspkIsrL5zfhnaUZsMfp0zqUaLX4QQa0aiomfqmNzy4pJ7w26FbMjNOOH+sTXYrujsvh5+g8AnlnCVxuw4P7ng+D/Jo9SLDiGCfxgnP95soW4LIIeHcMwgbcQbU7MzRqtz+8OHv6/X3/nMtbYewoQAi7/cPvq0YbP/e4WDv3+n31v8K+X+8rps8HKwQ8orWneOmrhjsgLjj+CpU9nPs+pxgaGPra74HpZ2uRlbcWbyhOMUwpGIl5y5p9dLVC877ueuOZ3Tx4PqKvE0bXsN5VHNNZ17iZndziHFBxy9o6azXL0bx7v79xXvf+774i77o3QXucTMabSxPTp5lT58+zX/xFz9UfuhDP1/N5/OiqpfpYj5d0PCQ95w7F0S4DknIF7TPN/8l3zUkdI5gYJwQln/0z6kdJ1RDvA7oowVonQaOH6mPO/KcIgAEBiPYCJpMy8/WL6yI4HlCvcM5gSs6ISDSig561U0H8HPYYeBuFJ//feiEwFemhY71afjZvGEXI889Vs0dqs4vumPSF5Vh6QZpA8olreRtnxQ6gQ/ouDpDY4SAAr/dO4SOTteWK7rQCfVd1SfMb6/qQ+fvnv196uNzDFegc1f38GzFE7kDHf8YRmBFh1GHliphokhcUJFmiyLrtWtr49765k60v39vkSS375ncvvjni0J3vQFl90CQQYW4B3H5Aq6uu/ngcsHvEOc+GCG6TljJRz7R6HQ6J030etMOfriu135+sZj0QOnoTHjhq0J3dceKUjZ19xSE0FauLunqYwRHD1MOsgg7Ul+u+0sydjXGqi1bZaHq1OhXnFDnAutum5dt3dFB3JaD3FZ0Ornxx7Rpo6ewWDz+zj5I++DgINrdFXu00bPnz6KnT55EyxCEyctxsIqGg3f+viY6wfDbB3Ln1YNuwgUJna93dwtq0KbT+czIgOF9glXiXxGyHNMZ8s3/Z1GMP4Y8MM7WVbZtS/tCp5tdn4dOnJVpuracTl7/k8g0XHZ4y7WtOr4OQe2ealIni/nRH2ZoOU/S/g/l2dpPdDy6F8z2qNskGSez2ckf7YoSk3tRFhhJpJ0k8YvJ5PX74efPseuXHWl3V7yBHk+Q/YQOIUqj57SXPMCnSwzraP8GUdCL4hxkZZRA37ZXI9DvkIegwQAFPCyYoT0xLcWKKPBN49ownP02jdZnM3pgE03Ga2sbWVb0yX/54OFh9RVf+ZVb3/zN39J+wzf8mgvc6Bx92UyzHmingE62hgKMoigHbefQcb14WPrmOlvauN3CRtCpRP0h9sWY329RJteDOz/nqevUJ2yLhyfwGdQPDBQAAP/0SURBVHm7jtxu8FxUZZAjAzgZX8T5SgOkQKc2NKtoil5gaNDQ0Y1Z4aJaV9XcoIi+NqectqDHkNaXltIJa/qMIaLiy4cD4y2fMfnlk3Jq6CgnqDQtSL+ko1TQcUdDDR8NdIz7UfseATrtBmnzJszXhwFmRae9hD86HG0ZgjC5szIcBuByAxGLgy5pZc72CQOdYXj1Dq7pNq6d5pN46MC8q3uSNXFodyxM0IMVHTu2cg3z/iJsD6owlGnQmRUdh6VAh3SbcLgAaV/HaTLCgg8p8Xo43Hja641AmCmGaRpeKG5tbwEVKgzwdTQGdW5ubXNPIVnCM6PhDaLZ9CbqYkynAVmfnLxo5/PyWZ4f/v/advST0+ntTVUtRzhHIz0V5O6OTupTpbS89cHeUL+wc9U2sC1CyFh0xjo1yDCE831TZ3DJmjjl3uUPzvkGJI6MI3TGmDYp5SR4ou2mRou2usBE8te2VGdsy7DXgLZUN9U537+U7h14xkAeBqUnT16PPvjBn4qOjt3UUhuzD/UOqFN0+/po+I7fBlgvonZJfbR2S3gKoShWdMJcu30Sb6maDQdv/90iY6/uuC7Mtsh38Op3ZNnoJxkg4SfMYU954pp7vEEPHXYdd0LfTdUD6GSXy+X5+zpD7eqODkV7qx0eDg7+TcCac/0CgeP+4MEf6g/v/cW8GP0Y/NHXSnSmgk4lsp8ulzf/mAV0GAdDHXhEYtyLtDHYX8UPn5NXN8D8Ml8bW1/7bbASOhr25xqXhW5Ch28TJGoAJ13ooHC6TSogDdtgnKtr2xXDSqfNGW4TpxYwUCpm7Ys0jcxaG/f5rbjp5f16MNpYf/To1fZXfcWvvnnb296abWxtrw2H2WI2qyc3NzfDD37wg4MPfOCnbj/ykV9YNtV8XLdLeIFO2LXmahcRT20UPJTAELGt29g1mp48Ax15SF1vu27QJPIwoASU7Msz0YOKaYhK60Pa4DJrdDxe69pZS3534PL3uwiAGrQJSURI0LG82CWALcaHtGHK4Y4OspEfO7/hbQO6uu3o1OuWT6d2yoN62UEcbJxq0XCEWOBGXIQOA1WIl+FSQ5ehJNAJwfRJG9ZU+dJRw7GiE/iEDj0qbKyQqcBTaEvo2ztsP+jEDgTQEU2l0AkvP2/0s5SbsJG00Am77JTbig6DWhjoDOxlmvCS0662ohM6/Jt0EukYGTFeYpjHaVqkvbx3vbW3F60Nx+sPXnnb5S996C//2+sbWxhobKjjPMWurQ3DPLWxLzRcvd4YJFpG5+fHGOsOcU+nkxAn49W3fvO3HZ083plNrqeTydRTDMYgcAf06wDaEl+qKxPasvOOaMvIULgOVkbEoz6+WMfSxo0xtdGZhro7tRVeuCIjNxAlRlnEmIXpBOoYj106VTftDZ4EOsNALJ1Ew2+bd7rJd+kgt7B6BRmHWOtjdUdd7ehEa2nev8LTqG5vfjEgWcoEhqAayehvx5EntR3+51G0oF8tkfGNXqPhIzSutGdCHxC9p07ZyDcAhBbpNoQx9vSOlvOTr8uL7Y/gI9zU2HLq4mAKn8oFV6VpxpGLTRpPaFI37f/B21vRSQZJMjiaTn7pz3TIXayECvAZru19J38oK7U/2QedPqXeYWAaYqh51kDH1UUuee3F8/nl/xbj/BYHEEURyrLnxcnxoLf+H11c/Px3cfc5eXVD4C/zhYD/DkajsEMmcW8G0hMtOVrjW4ftWqoA9wYDil2zCxLOQMn5go4NulgOQApOCZBW98y0mqdUgyJyRElQwXo5n81uek+fPu197PVfnJ2en5Uf/8Rrw2fPzpLLm4vpLagpz4thqtFNwnFJLn3r4yaDlOIlDdxvQ3Ce/jQJZ1b2QGzqnnTC8jTngUGuzRwv15jZ1KmZq5SUBU9w3qFDNVqDAooKMVJcEthLEmNzh3W50BExBMOLzQl5+VOZ1+kM6LRLeCQ9GuhUSAzySsO0iWlF5eYNdOggyLMGvcYFaBq+4oX55RdWkI87RPXgE/IaOW5AZy+oT7+PLYZOAR1X1MQen+aAAJ3A/6o+sXMgDKzGyWioT+uLpR5p5c8plxUdDa/tYn1ChDoG1nDaOfWJDecJXx7rZeAsY1mHaRPSBqS9ouMA7pRR7Pr8gucFdZeOUwcv1Z1vrV4CADVpp3VNQzVVf1EulhdnZ8vLq7PBJz7+ka23v+s3/fb5fPl8WdbRdDaNLi8vMdC68H1XDWCkPRHFioLGlzN+K6MEsEv9ogePfu1ve/r0F9Zury5Hk8ltXVaLWe0KEb26tqIuHoxRD9C9jAGhq0+n11QheD0p5Qz4oFv1om08ODeyH1C3u/qkCXKxPoiK9rEt9UTipKCUfpKkcwclPsiQOoawwJR4V/cOuaMz7l4NYZDRzVrdRMbhgALash1W1WwwnV7Ns/zBd2X54b+XpQe/v99/+Lt6+cYP59nWDzGGIvspOjPpYwvRDb1I1Vo6DjWpA5Ebtagv9Ulaj0lTj/OmnidZPvo5DP52U8/WqYoehHOI6KYbjOoZutPpTHfIiPMYGGoDxwXdRP7xsGkWGGDHc9yQYvs/GfT3v2043P43m9oVTtQ9DjHXqbPet2hcd2ghHXhKS8pGVq4uS4rh8OBPklTTH5A1Y6YL2p/0i/X/5nPZYHt9TiBtr83Nr/41KOnX0li+tHKdrkvG6OypCBwklbkMzDCUbj07QzkwBm5M0JgtT22IKCm2UeYptbpEFUFsupz1BQYLg9bfwQ7maZqdYITi8Xhr9/79B8uHDx+dPXrwcDRcG2++eHF8/eLFixsQ1daT1x8PriYXpyHYfhvvBt2OPdOwYGCJd2hoN4Jc0vCG/tS1PYceSlG7iw4wE586A4ACGtxK/9KAVWs88m3XVZs0t1ivbfK6FZy0Yf7WjRYQql36CDqIXQZ3q+sLatygLJCO4WITDLAn4IR57xOeYRBbT+mZU/dzFHENPXQaAzpumfclZ9uz3E6p5VHDW51Ck84RQsI6bQQdp5+cCoqRv2uiw0k7JKt9+aXhpT4Y7ji6AEobwGkdjb/kNwO/GGDKddrWh3aJ3AjkblDqExbD2rluoibGQwqnzQzpLoZifYmOMg7BQ3YowFOPOjqgap5DJ55iqLZTGzFKTz00AMOwR53LxiVjncfQ0YmTa+puYLEB6PgsTVMXqO/h5rej8cbpsD8sQJfbm9ub0/39e1d1ffXey/PH/yLjPkU04QWksUSurlCD2q3ORXR7exNdXZ5EGvmt7ff9yYuLoynG/maxXGy1dQOdoJvOXasHWk/PwSwAw8gGAxpjsFpPtWmVnVNkGOhOZ6iHcntTZ2hrjZVTdcjbZZ2GP1DHfUHny1fX85sXq6nOgLATT0Kq0U1PO6/UGRG3Adkwhp7+Y+gP8zq4tcg4vHuhj+DNxXGnm11ogC1+W+mMs1LlbsPwhV1ELzJ0M+F58ACu+GwwqKszF/C2gDdfJusIWHehLDzrWYRwvx5ygc44zcXAlRiGNpylGnQGftAZEHGjnqubqS+0nQbC220NVdzDhL9gnMNIL6SDvFLouP7P/hQQNnpCXwvTlL7gdiAz+JlIq3eWChzaaAc9mIC8juOmHgHqH3jW5uXlR34/tD6nr88JpO11efnjfwsD+XcRNPpcOynrkIpeh/XJ/BpCt9JAIGcXLYSeFRxaPqC2+O4MSbPgxvukTbhPsFIYwqaircsEpEm/qpvJ5CL5xGsfiX/6p36i+emf/UD72mu/lB4fP4uePX+9fvbkSQwi97W3gzB0u4BRDBxhmA/vwbNhtLa+Ww+H7g8qoONA7/KC3I3EUud7eKHCMxTLZQZ2Yiyw9Ynl0R+oTEjbmN5VJSg7lQ10wjNRhrLAvFEhy6SUVVo+lkuNSGxa+kbIq6Ski+6a1i/uLgk0fEXepQ380o1c7xXoGOgvLKkETI7aNO1rqpwWgo5p7wIsWR/5B51jbELe7hxCIWrgsaPjnKrGIbQVeeVBOmFFjHUPPL5cd75jiKyOz2jqIH/ROW0Z3sn5UrlIcpycvNdnGMauxCkKAU9O31BKR4fS3LNt3jAjgFrwpcIFWjZlQvs3l5enzcXVcfrixbP4Ix/9her6unktz3e/7/Z2+tr52Wnk5pTJdIqhNlzoVWSQJT+vvvWb/pW18Xv+0NXVSc/7+WyOPQP8W1fIaOSQgXJAHuGeR6t215/nd/CdnMJ71z5d/UPcLqpiLVb1kX8EscrLc3KEnUIUEdpTeZPX2TVl3PUBnthflIUbXtQZ7+Enka8laeExVq/Du1GeOZd7F5RryX0F72KnkrRLxjwDeE3plx4TpmNl+1iiPCjeri0R75s8IW3sLx95oE8HOqBzd+tHBqLs6CRvBIyzfp3OmCmw351MT9ogUyiUedNM+0005bmrysIuf9kgbUnaamU71MmcPixPXNbdhQ2hw4SoEtiCWb+trkdNfPPa5cXP/J7PB4PtRUU+t67t7fd8TdNk34Q2HyRRn1E/LHvbRuCgp8QlYoy6yX00zF2Ubujga3UYxUvn1F5EUc/A73s0/HmUgLLraB+FYdQtn8dxjrYWDxJDMSfx8zzt9dI8PwBN3ayN10+yNNk+OTndwiU+SpLak17uow9oRQ0dDXF2iJLM8rQ46g+H4+FwuFcU+dnt5OLy5vrcDQK4cKUbeewJpA2djLwereaWfee33XQjEglL4o5IAwoIAadwbU0bOrdvrWfonhsznOPdJa1IxJd0bv0XTT6Hn5qOfIieV9YHLR0wQrmZ5xIlPkMGoDDnyxvLcX7PTSZY3tKt3CIg6UwxuDz3pWC+gyE/HYxG16+8+pZ7y8VicHZy9Ozq5hyNl47z7A0ydopCPhrQkojcZXitc7dHut+hfULnCyFTc+7hKZxI5MYZvSUQUXTCb3pPB/RivQo3mVBUaFvn2e820dB+IjjPJkygk46zLHsxHq8t+r3e4Xwxj24nN8/K5dwAWNAJ89nQaaETzi2Upu9FDuAHlBbBE/9G0SF+wyJJsxfDfDAu+r29fn90vr6+eTEYDPbni+Nfe3H+2vsdBnu9cbtEve4fvu87cLinx8evv+3q5vJmUZUnbVVuM2giu5b64H01rdv53Rwg/xrj+4nHfrkBLDFcrZtoPBAEL6gNgaKcxnhBGbjvhhgOOqMs8MBSN5pdUwe9D1HlBnpFfcJUkXV1xQZpg85At3YzyhFuATrTuGROlOwBFdAJ0yXoZlW3qRu68LSgi2V2OoPnGYhUbzEsn0Vn2qOatkyj8gCDrScHnT501JnEqUP4SEHyOV6aSy4T+Ezk12kNdCRMbbnRyuWA0ImG6LN82KfPMbDQ8WVycsRQB9+pugkrys2dzZ3O0OddSkhfqfWeTttocUub7EeNJ87LE5zFNXmXS0D9EfozQp/Rk4C28SAWuwDsNep5hGD16JCT8WdaQyr8tX7/8rXnz5/bBz9vLhv7c+qazU6fzufHP7iYH/2V/vD+N9PRMcYRcCq4Wc538ZVOLqaL0rlojud9fseALZdR3MuDocDfIYtrt5x+YNjFPQvvb2LXOdN+0QLAnaG7RVkuy8nNTXlze9Ora0+3qaHDyB9XfZOiSgtXhuKmQjep835/mWdFPl4b5/fv318WWV7P5ose/cHjpV3FIuTskZP/5cNYmnEhTHCEoUDnLpG9c7GCRPmnGvDY0TEEmbsh3N7N4LSqD6XCd0JewLzzuNampT4BucbOxLql3xdbGr2K31Z0mgVpKAI6/klS6ofJMqKgp3gzmMVRAR0PTu4vN8ZbTV5kPTwGgfpiNpuCmkIbUB/ydvCG+qTuQJLPwBPlWZ8VHeoV1hTf0TFd2HJufVwM67w65TmHTXePjZdip9Ul9xVebMQl6uPyMU/kycif9NIkSzbG24tX3/LWqF/0+sty2WZpqkvuYuICTFUGuSXILSwqdr43INi+hdP2cxpHNNeHZg0YXPJPXi6WeV2Vy8V8Xld12e9l6y+K3t5fGgwOv39948FPxsnGD50cHU2PTp4NJtPboDOeMIH+UDfQbYhPDqALbQm1oDM0aqiP+8KdAqI+SesWPnd2iiSRW6NlR4/JwX2nM+i5OmOYPSEp8DGkDWiWvOpmlHqeKVezSHxrGPoEMnabfNQgYwxf2yJjX5u6TtsX6Q3lGl2gli4Dsf0lnEVZwB50FuSvCrpSSvMskrCU3nJ97dBTh1wQDVhKgOGJISfQl07G8AId6godvs8ZOKDj+xMXMLlguiRthd5UMIA8oqwAJFBeDh2XqGDsncJ2r7r1RCFJBx3bc4muhUMylokr+toMnacHJA19jeqG/oQHFnhCD2L1s4b5JQNT+kYfIP0AR+fo8vIXvnsxO/3R+fz0BC9K+X5eXZ9zRvvlqz84+AYa4gGNOEUlntEQ23S3e3SEYzTdDR8gE0Oztk/Qa1zj5hUGUTp3/JgWHaG05nXZl6P1PazIVhovDfg/Q0EeoSkpnfwxHZiRvXmE4kzQCNBuu43iivBAji4XpByDTEXZY/I1o9HaK3v7++XhvQdPDh88WNvbv3cfK3p+cX52go7eo9MZ3F4vANQZS8d+/BiD3AV/ilZBpgLidr48XoVmNZSs83jJEyccQbeP4N8O/oTyPDTigDQhNCtl+32d8gzYxMBmKFNytPFjunAPawud9ga38AX5d0m3w+cFRgN0Kw+uAMkfUyfUP4MOnTLKn+7t7W1MZ4uDy8uLs2oZnV3fXB9UVTWmLOiEt/mvwDdWo32CpcBwhKBZV1ga67AHL4YWeB4n4RxAnoXVHiHIFN3MgE4etGvwpw3yH8DbCc9sI0OmOmdv8KcqsX1oHtI+SZIM2SeHfK5Go/Xjt7/zXXsPHjzafnH0Y//yF3/x13vi/4PpdFpgCx5XdZ0hOw+cgI5tGW9yb2hWA/MbphePwdCo7ROgYI2YDVDlXMETl+gt66WhAy5KUPRiMb03nV5vX55fPr+6vphdT64fYtfTul48YXBnQGke0tZTEL5tuUUbiJyRQxNCpnIPuk2oT9i3/gp1dwJeOa5xj0fhskmRZI3OgKKTwO9KZ8jVqjOt71AMPnaL5weCTdxMtUteN+tcQ8M+YJAp2qOCRI2MNewRdKox+nuAEA2XChpegoTr9STWQ3WFkHVHIm3zhNbp0WboeXITNehJlKGbObqZHtEWbt554KDZtQ/cJskjxkCMZjhEYsxvomw9CGg1ehtuxIKOi7xL9ADA3aLHScGA3j/EYIPMi6cY7wfYfU+uP6bYW+h7kIWDFXTqBEPrFv4Zhvo5A8cGgIP+n55SPrJbQKeATvEJ0us9mxY6pfZgEMWZB044F45XUO1fXvzSH57Pz3+MtJ/X1+e00Z7Pnv/NweDBN6MiIISAqH07LmoRBmdYQtGdk2TcOuILWg1VKrhz/3qYX6vorE660XfD20R+rsnrz2FCjT+ieJwlRnbuOjpABvTAvbQiHvqNp5nzX5JlG+ub0Tve/o7qrW95NV4bjTLG9qZcLuub6W26WCwcCGouGHbUlxXnaSkCzYNHikwdWJC9Z0nGbj52yi2DS/GW6AIWHEhI61FqUKUeTjZbH8vyBaRoxGfwbXAoyVipxhq6lpefQNuh7s7tu97XVYWudZdOomGEhYy0Yas/ZeXJ/v69bH//oB4OR/XZ+VlWVYCblnIpAFpCIuh4hBbFkjnwGNbTum7dAuEpAFpkqix9qayk5Z9E0IX/ri3hRTiml+Bk9ao+tIPLM7jhAx0cH9uWwTIvBvXu/m56b/8wfec7331zefGx33xz/fg3pWnxfLloXtSy0tR55YZD69u5L5aLUESwBmwKsuzkJuKHpcbppSYcyZbhfTXVcl6DptNqWaaz+ayez6bNfDnnWRVXXJp48lEfaon7H+oeNZTtpHDw4mgfm9/6qJPqF/+6uibwRF6QLung0ZUdTm/YPnBn2sCqz5BKyEshlN3JF1oBzgYlyYLa4r1BilunFdSZCjqOE4560nH9izpvxzDEK0A6zvH+SB4VpMWOxjk34Z0MbZKpGHxS+gtF0D7kkxf7Hnk6nshEXuVpv7TeCqZ2KkUnhrzgjYB6KSrqw/NI1cyTvDeplpMvXy5Ov62pJ19fVbdfFyX5R5H8fl3dfF2WDj9MPsjd0QnHC0Insf8jHOfnF9RnLS6XN//osrz6bfD/LE3zI1TeLq7YyOtOSvvxkO+j/nz+7H+gvM/7S2l+Tl/9/qs0egRiNpxn6vbrE5T3Hq2/SU/0iLAZjvgjlEkX/jFKrMsm6ryl2T04YRulNiznMYrlvN0Dhm+XzD0BOKJkoHMMC2k9OME5R+cVDX15AnL3AIANENlTutMcu2so0zhL0sfbOzu9rJc9urm5uLm6unlxfna8M5vMdunkR3VZg7Qaw1LimiWPHS1QPZHWEkshUhmjV/f53aPGzuD5PvVwGy/IAzQbG8ie/8K8Gy6mQZmi9BoNBDUnHjRgaFbnI12v/JBuAx0QNgySTaQ153fpbELaY89O+f0cNHUf9l1/jbeRl20CmnWzHogbAz7oj8YPd/fuXd27d//o5Phkb7Gc7yznC9C5CKjxcIoc+9SFZgVpUStPqRfpS8fj4lyNcoEcDSoFHdASaJbvXWhWeIIaqDkVNV82vq9we78o1VCzSTKBv0caaQypPGGxM1BzOu31es+Lor95b+/e/r3Dw6Of+LH/7Hvv3Xsl2tzcih6//nPvWd98219azG5fWdRlVYu0Wk+PB53HrYGIRNn3qKgbQNAJT2+PRJkezGD7oDOtIXtdNfEcZLod19Fe1TbHdVNe1W0N+m4HjMWgcadAKrwAdxw2T9ER2rIxZCoo3jC7ovrW9xXIGNScUB/NdRxR9waX3/C39S26azCuHdLSlnop4X0FqNO27Dytri3VGdF5Cx0PiojP0S0PqDggxTp45Rl2aQEfD7HrkK2lg7dWg5orzw/zGLcdygc5p0dNXNwmbe8wSdNeGxVPGCBtzofIaoFmI5tknXT34PsMBjzQ2HnpNXkgoXMR1se34tQ9cds6qDkyWPcxdHaRwXYT1R7wAZ2MPlswCPVpj9yB7D1Rc/nPlcvzb0WnvjhxWSU4KeCjqP1qRPqr6np6HyP+FXm29RFo8XMKndxY7OhuWLuPLEr6f299Ojv+ndB6axq7i3X2Poz9X2hbI0fm0I1n8AIfi82qqn5L2yx+YLk8+7vBqHyeX5/zRvve/O2vLwbN+2lAl7Pxn4bQUb1FyVoQgHNfKhNQI8wBViJw4wuTJrjvgpwFCi7C6ok0yOt8XEFZGKF6yS1a0zhHKJxwaRKZ6DxCHoZ07oV7Tm0s0zTFz4t7k8kkxZ1eTCaz9vzyrH91fhHNZrN5WS3SunGeE3/Q9beUQxkgSacWwom0xtgWUbuzksdtH9ag75wn/IS5YucI6woDZ15RtfPVFGFegU0yp+OCHnBX6cnU61PoYALDHCHluzlDvIMs+AOdlLRJHgNPqRZ0cnzQEA4gGQ4Hi831DTFT//zsDMxSzctyAZ3grpbkLTGszp2KWJGLEe8TXXOKTHzf0NEJYVsDT64fxyCG5WuGi1UusNYuwlQ+MuVfoZtrtNVF3W/oJKDzsFEJOsmiKDygoNcbDdainb29xc7OdnJ99eQbMSiekIZdwro9et9f8+RwF4jUy6aHMXCsVEcg41xr15ZIRPRG3aXTkkg61ic8I03cp920SuiMu0NpA1ehhL3rlaF+PdCga8tQH1clUfewOsH3JSs6olO318ekdbonbLyyLcMz/tTqgaO5XiR1d+7YtlRnDNvqyzLbskZnwjPoOCetuNQZPZTatNAxlC7fg87UBeAfN8iNSziKsbF3BKnpvI16WOi8wABCJ2xcC3VXr2GNKjtvDlfoGyII9eFToxACCb03+xppoR0CiYSVQchYsdVG4Az1oUj65YC0OZ5sURbFKKcJ35tEk39+MByuqUKqjASDbxGa3su68Z32quubr2WQpGtk7XJ5+u11efs1sHS1XJ58W6/Y+b7Z7Pg7oQMN85qvjrJi429Dr13MT//Zpq3W06Q4Zgwqq+XFvzCdfuxbpfCFcN1J63P2uop2494g/bXoh8eRGSDHtczHtPU1nRLE5ovGxMNmAS+gJ1/YtR4pFq+h6K6kAJ2DNGODIbXrTZx4nNgc4/lQq0F/eYIZQQE9QFZk0hyh1NvQ2kWjjlArt+UeYh/o+MlTX/mQ6eFiPlve3N48u729Gc8Xs4O6rs/my+l5XVcHdVmOQWRakCX9BQSEUuEV0HE1rB5dBkL2oAHnsyM9AedB3U0o0jLOxFN7Ax35obyS2zlT5/32MRSic1Gz88GgWZBIeLkpHf3qFqTl6pIGOvEV+U8CnYBmQXRJBppNHtBR8yRKQVouiU6gk87yvP98fby+UVbl/vX11el8NnP7P4jOcAEG28d4xclDDJ69CR7d/BHfh+dLeAnHgGEiN+mNrhZwE5T1kYCo0xeF8jhDHs+hKeq1LU+oaggty/chsjct9UgeYcdL+v/TPCtGWZrf7/Xzy+3tnROM9v50evo111cn6c3tFWj7/nGW5ZeT+eIjV1cXOTb2AR1+Cj0PjUBnpBMf0/7X8IknFTY+gdiQSBveOeDHJ8+o3xoG8IC6Gh71jL/7mKENZPoM0bqJ5QH5yNIg42CEQc1hV+sxz7cpdwfe9R5sX1C+ACMiL7+GsLToZjiCC3Ru4Kgoukg8pDjxfYtIGrmgv+gjcuKK65XO2JaW2egt7lAebVlDp0JneJZ4Gj1pnaLXK5PXuvaEHby3bB+DfYbDdoEBhKaeVoZuOgCnvkNBRHpezpFEoNnEAy9ccWNwrS3GxCOSuPLnELp6JE8ZuFHDBlkkvjegrRuPvYNOcwq7V0k0uId69dNk+LGyfPbd6+PBbxwM8i91YelwuBH1ww7TeVSX4DDfzzOuN/XdIQWoLoU1jBO0wat066/WKGOEYal5j2PFcnHxzconDQc0+A4YnBWVR0kyypbzs3+9aVy/3bwN3b4EhX9sNnv+LtL8eyT6grhop8/9a3P7a/5dFE0jwJDuSiLnBe1vwa9Cj0QqtDl+qr/73Lk4DIM9jLQkCXlRTR6Qhi9hHShpnfszrxsIwvdVWlcFucxPOqbFRMVh2R+3lm1eLPlgEOiASJPKqcTgBQRepCM97kMZluXP/NPx9GbaN+4DTyRapfXoVacNwaFtHuh0aeEllHtHJ9TL+1Ve711ydVeuz17KG9bahilOFx7Q77Km6A/i0aCfjMebQNe6Pbs4T5bLSVwDW1F40qzodHIkbyibe+is2gMxkZfbv6c+q7RdfcO9+fxtVY48dmusQ/vQbsg4SzIcgjxJsgyk3W92dnaTg4P78f37D5vb6dNXnj3+yFe/4+2/5r9YVpP8+PhF9PTxx5PTS+xTjdyaKi5Lp9NXdHzFoH8jna79V3J7iae/tz1W96HuJjIvf16WcfhuuXdpuZfsy21pWp93ed8st9O3l+j+PTwFWQQ6b8jpLu1d3hUdy7IpzHvXBzqdwSjyTOBvXp2kN3XGlym02xt5V9/JHsqRdncf+kBXrmVyLx/c6zyGupF2gIzVq6yqymd/bLy2Ea2Nx9FwtBZtbW6CM7IIDzU6xyu9ubkNIQE8TNggXLATPtDlr3P6Fu89f7hgcvWMMSZYLaf2/UJaMEuWbf/XZXX1z9yVI/Iu8rU/jdv1tdPJa/8f0v05c30hXDTA58EVR6/xEZWWOP6n9HPfym+BCkROxjlwTe6A9julwXyFDrJiZG4MXq7rGILrT2jIC35f57cxZZ2DMWZogKs3sqhJSYvChbXAoJ14YehPd5NtAmSv6RvQcfdWNWDUP/VdI7/tzafTdjG7PkX5cLmbHX6DTnPJZwOVgk59jpKtdjBiibr1vCh7s8s/Tr3w3N1bzQZ0r9DLW/K4e65PWutjj4EnDFHYLWiMD3cems6DbsPhvuSnPmHXm/UJmxOgE+Peh12JQhGee3ppCp3WNcITnsJv2kuz5LTfz9vhcLS3MR7XGMjTLIv6Vd1sQ1X5SgdkHI3okWfIDFc8sT0gGULC+lZyl7JmtMs5aI56N2G7MvWY0Idck2swq7DrLfDIaEQ3P4U/oFW7xcc122HXG4UOpYNpLbMs2zX+ddErTouin5VVtfPaR39hdn48/8Bo/a3/w8c+/uHdj3z4w+ePP/HxKQZ7pynLvG4WtE/o+NIpm7YxuL7rlFd0DM7ljr9ogEzPoFvZHvylZdQhkStt6aql0JburAsfVyy5TV8kl3VplUFoW2TSis7RmWaTe3QmHOawouOO0vCykbRwFFfmXemMQa9sywZvKgSOsi3RGXmq0Rl3SgaDad4lH3UGOhVtWV3V7bLTmbruR015Sp2pfEFaz14t0JkcnUnQmQI6KXRSdMaVOtF56lx260HBDAKBR4w2dCDm9Ip8mC7srqUe5I89FcIoivKEBQ11r6OmT38p+lV5/S+PBpM/8uqrr0bvec97o3e8493R9tZ65Nmbu3v3o/F4PRoMsmiEIQ+HITTdzFM3i4Y4wgyR71x9SSorImw0Kqi9hlsDn4XnOpg+R+ZlVd/+M90za2JeapmufbjIN/4OfP4H4YcvkOvzAml7bW9/3R9hkHd+Ne86k8YsdESsgHEcQhhHN52UoA4UPswHG9ZVg0WnDMYBVNDFpaBDaPh9O278BTqp0yzO0xo7xLgHDZDa2AzYv9ZjqtGPECApdzUGZXmwauaaX+gYxD3p6IRnbiwJcUMECN67FZ68xsnwRZPz5OkSPnlm+NkQz4MkbvXmT9vMMFjQqbivjCuxQEmhk4e4FOSB70DHjsw9f1Z0VvfU+45O7PpunhnO07xOyaaDDmEns35/mPb7vYEhajfXNxb9Yb+/WJT5i+Ons9PjI/gOPFgP60Mm6cSuuplDvoijpIfzip9bl3HT4na4+1AeKL5rH+Tnxh5dFPzZMHfvGu2wCUO5yy/1WcUYCfFjUt0B6ORVUfTmeZoVSZH31tc358N+r1rMF32MtwPFtKqW0WwxGy5m03qhzx2VQElfxGFEAx2/OxqH5ZcrOtiyEC/GsLTyEfTD+CXI2HgxYZBz8LeuIuOgM11eZRz8ceecXZO9knEoBzrqSEDGpiVLaFtXiFCWMTVqXxJDx63bbkQyLo10QiMqp5fa0rweIdfFi+GZLyUDHdqBZ5IJYR0gZARGB+l8gDVEZ1J0xncVn6Iz2P6ufSQnTwF8cF+jm6XrrAMd+JQn+eaZVTc8gAjb+gU3TT7gxzX/vV6bjoDv5//U7u76ex8+eiuGeitEQlyWVTToG0mRypeLaLlsopvbeXR6ehwdHx0FtE1dggEWIKto8MJvGmvvg1OgNvFdjHlnuH3mfUMNt/70cnH1fw735Ov2ZlVRb3D/j6GmP3xx8fPfHzJ8gVyfH0ibizb7b2kgwwY492fgG4Prh+h/dHWj4S1QVlAKrdwkIDauODJeRYVuGzmsB7hbWx2jheJVaxhlEMOCtCVDu8hQLy+EhGSoTtfjNlsgoAn9EjoLlHZ5AwBaYndIW0J2Sdqwqot7D0VoblC2fhPVI2ziBDQEHQ8rBZnEjSgSW9ysQ0WkJY+oMs9jjQCItKldE2VnuCGvG3HW4T2hU5oX4wESc6ULaJHvoKoQMW5CzzW/dIxiRVp38rbw5A4K6x5gDM/TOUxPiiwdYaj76xtrN+vrwwoXdn1zcyMebqxdF0WR5EW6PhoMlnmew4edNaDHCeUvLIdycwqWf/pwu54lSZMmyQ0mo0iSaI0ORr2DoRs5SJFfxOlSQNsDuxHWF6e04Sr6n0eOYaia2mPZoOPLYaMk1lm1nF3Pl/NoMbldv7k6r0+Onl+fnp32bq4u1y4vz2ZnZyezm6vTtcVi2iP/NbLC2ElHx186bmU1Do3IUTrNINAK7xBaN8CY1jgIpsVidjpDbmTsu45mhN8yoxVsS1fEFJh80iYa1VV91BnbMqE+GvGEtnQHYDDGzju7B1y5GceOtE6jBX1btaUAA+ScNO40DHTUGZQlROVTDzqdUQ9cp9caWhfe4wktPKJ90Zn8lmYuoySDDlWOc9LmNIft5Yth2keDnwQ66IwxOkTRvtCuaJ8aOsELpeqG4XX5oPVt0Rn7QLKiE9rSqFmU63vJATxGe9XixXdtrI/ey8Aa9ftrwThf31xFdVWGOOUAnGgxn0RA4igcNFD7flOEDYcBizkdAptvGGaNtoaaZ28YahG397C6MuqmWc7Pf5u/dUbcoiw3+hgY7PALzWB7fd4gba+tra/7eprkG2DbbcOgivgSBaQBdUFDkPirTrHsEJ5+0eh22mFVNuMwgzZcBudbbre52gEMxBQQjx0CQ+7R1G7pFdkYoEY6YUsssmpc2mZHg45vTFRcO4sR6UKMY9+oX4EWRNa6+WKHS40pvzuNQYc0bGXolCJLX3L6Nn4T1Au69CDTMIdI3jAIXNF5oBNOiafTrZE/YzBxl2AInqRxdlu4Gm/9+D22vqTTNU9WcbMTeDLKWb7pJkOQ62V/OE5H49FGlvSWo9Hw+tVX3+I5kmsnJ8c3i7KcXZ2dblxcneUYR+jwJK7h0Z5j/XLruY5rPU3T7LZNodNUg6auXR7HYENal5/RPsgOqBRvYCSQp2FdRashiJEv65C75xsqH+vj/C2yiF0Z4cknST9BxvyIfA1OZHhV2rdR/m1Z1tWW6zzhy237vpEirx5PMIQiaui4LDLQoe1EvPGlXVud4XdkjGw6ZI6MHQClZVhQDWmg4yAgT7SlMg6HR1MfdSZMzTnQWifoqDNBn6AT4osHnZFXnkuHttBQGpY2BDEyxACyTNTbFR1yKYsgk2SlM+0tnxGqYZ3QmbCCw7jlek9OQUEnRWfsAxk6oxeWAVASBgxRduy29KCb8ILOyL99QDolvwsG8Cqb2mkWl/fJpy/6oZMoU7hK1Dfa0qkVVwMl14DtYdNUD8vl0W8z3M7aaDMcoDAc9MBPcVT0h1EOxE7SNhwa7CEL5WIWPX32NLo4v4oms3k0ub2MqsopDo2xiBoRBmPdmaYwtR65BcD32KqFUycr4xw2/mKsFcvdvc+RUa83+n9cXn7494UHX2BXV/vPk+vi4kd+GCD115uoXMMwoGwM475WBpWghL45DC2OstHhwFChEzn94FbWDHgTTsPB3SyM9oULWNBR+qQFfMVjng1BWj2RIX6nW7/VFJc2Zbi1foxO5HrTnLQq/5K0xq3H32tmIOEKOp6wA1KMqoKOhxvb4qbS8YNLDGud+8ltWEuLcXdpGTAkrBWuMKy1MEwe9EVJ6wsed6K5KAZfElQIb/ABLBGNM/DQD3X/LddBiXLJHe6lhywaXxaG+yxNoyIrsnDSAVre29wcp2955e3z+/cftu95z3t673rXu9rxaOSSvBQA1EN6rkyBOO682ycDkqwbOiWojSojJwwncCksF3NDiCskNDhuqXfaAPe/se6Q1HhiZLspC5nDtQ6G1Okce6An2jg9QVrasqmbul32nZ/GfZ43zTJmPOmV9byq6wXotc6ipnLlhEvUnPqATg1TIdIbBGplTDtV0CmD3NQZPC54cuu2G05sD6cXwpQYcgvhPZ1GQ8ai6RCfGxphVY9TTSs6tGE3jQKd4E04SkFHPXTwDiFp/bxZH3gBW0iHIjxkQjpuc0/xBjMNLjQM/Zsv09gNJeqMs016Uoi+u4fZjPqim7Ebo5IlaorOGHu8QGf0DhXpy3oQQrNCx7jVNRjY6bwqa8KJNjV8L9AR1CEcfBHmzqWD4HLq68SGIAH9j92IU9DOa1Ubjad1Xe1U5eVv8wUjnhbqxEg0nUdnF2fRze21PYTfoFCWoG9cjTWcKX6oyjmSEGmHUY221Rg7hvB5wzC/bLQVtqbKAdrn3vMP3weDt2KYfXaHxmukmP/YF6rB9uok83l4bWx/xe9pm/q+c7MYtWOU1bVDezhQE4zzGUoJ2nO5VnOKEk9percY2/mO+Es/SPZpeAx3ctJEKYNAu01aUFjlS7rdNmqGCOcYRTEE7L2QxSWAIS5IBB1c7TgJ5/qheus8PnPahUTSoZPmx0CMhGf7qNMcJTxtGpchusQvvkDHDXzvSyg3KLjESnTuVuAa/TzG7e3D0y50QNhLEHizBfAZA+xOQRZzMDZ0DNYQUx/nMlvPE3SO/ZSeoZuu9+FyMtBWsotfrpE9zpKiAQHtF8WgfvTKK8evPnzL4P6DBzsgpJt7ewcXL46fbX/oQx9c+/CHP3x6eno0v76+3F8uZ06AKwvXxe9Rpxmm5CzJ3H6cbGLgz6n/LTZ2j/GhoF2OMbTKCx6bCt/hBF9gQB12okQEJ+JrXIKoZ3NC/WkH02qfbB/XgFG/JKEtPc/SwEIg8tQt/NGEtAYEw9DLk+3ShLMgKfOEtCDScJ4liDSmLattysK1b1d0wnZrRK3OGB+83aOdoBPRlvEGdsEpqPM2iafw7Etp36HAk+NRFHQGHqEj78q4vYJPUKfnXIZ46icYEV9sqgcU2XieKHQa6HioRThvEzopdOKzNslmOAnScY7c+jDoFHvkY7Cvacs36OhVojMtOmN8aF9oJxWoGjoJwo5PUgZ37nejRI9G7zDZVBfg+axOGuiE0AzCZvJWdJx6D4yAzvjStxxjMzcZCOgDnoaU7AJOACGG/sW+tyl1x3An+bPp7S/++2H8WBnRFExRFCPEWEdFL8M472Ck7Y51tLOzxec+TtAyOjs7jpbLKprNysiImpeXZ+R3FYiCYrxw0Axz2M5pi5p94SgdDTzYwWmUYJwZa6A7XNv9ztl08p3w4APS0tPT5Ptvbz7ym7z/Qr0+r5D2y9fV+U/9WRp46JRcw3+G+Qhg7Y3rrmoiANQ+3N99bOO77yrJ6mv4R0+dv+7YDum0U/413V0+x7q77/41Dx6lizOiMfmcauaZL/pVRpAiCIff5PN/7vPy8w5NhMuF4YH2HS2nH7FjIY3zei+X8fLHa/U3INXwJfznBmXx3HKxwIUtot29fTpZ381B4cSWwWAQDblnQOQjzS7vm38txbf+0Aewi4Qx2OEvRuKNlJ98+atcdPm76+677WZdAlJCuLrLBivyN5+t0okGwz6qu3x+Vjvh+U4GGyZ87z6dPmCUXirL73eylo6RCv6X5Og0gjTuLvyIQOfuuden/r3j+VPLvbsE4iudCR9BsR+/qzs+11jdPTPt3W8ZmnB3Txvx3d34XWypO528+9xdtHmgf1f3lbxtv8CjH9NbBh9nCMPikkEVpzuzuo52y/L26+azZ39Qgx30MSBfpy3462sk7hSMeuAuR0+zL9wZzzWfz8MSPyMlerK9p/6E49owvB3KfklGjJT9weGf4Itz51wU2vH+5l8N9vDevwGuGZLuTkG56uYL3WB7rSzW5+fV7917hgU6AFW4gYXGSx4DOpzSeAjymKJYz+ivWzQsaNcgU+H0crfDD90cgsLhhyWPQCJYg+QJfz0Z5JBnXSAfQ0CKJCOD4oSjtR6h22rqEz7QiaUzoYzn5IVOusdAckInAklmhwBGelz7JE7wyNu5gYnsLU9BZCB7NzKEQD4u/XIL+AYYCDrBPYcnBxoDYbWug3Jjxi2g8oj6bKO8u3GyOBLhoagPKA86zRMxCCbTLf246fVTkNaYspFPQKin/H4PxIJXkDwd9nJf9j1M0yweDkeP19ZGvbJaPMBQ39zcXB9dXJ/vTG9vdquoOiqXvoCtkZvLJyPlBBtuN2dE6japGNT+HkjaQPwhYBAJpA0PzovWBjzi/xoeRaPtITyDhCs3FbktXy/nRRQ7p9q6gcXebn08r82gTO4AfYasXa7oRpRTnl3AxgG/Y13iJ6BGrZB1xymXTjNAFtCpr6B/zPc9BhhkVz7nMwWtyRMjciwdY2c8hCePzXoOnU3o7PFcOpekuU95GIiE+uiDh41Zvlj1nt/b+/B8ye+kr/bJB2Jtn1Mf560fYtZc6QKdFDSdQycH2Rcv2riPzmTQSU/ipLiCnUOQpTtGnqJmTh5Qn9hNME/RSeqZIFfPiUygk4N8k402Sd2ohM6kbt1O0FPohOkm9QI6bil344/L+DxJv75W/kBXd1XSdpBps4dxVCzJhh6PoNPDG+mfzKYf/aN1dfuPNc3iG5p68gploHLOHwuE3BjjfLV2E5E0iyjLh1FeDHlahuglG5t7gIMcI30elaWzbFl0dn4WXVy+iBa+z6cr+dIw7EEDHCB7+vTOH+TBPMvGL+p6+pUidOl1pwU5ozePRmsH39nWi/vz2fn/EZ6GvsZCF6O6ulmQB4P/hX19XhvtxeLoxXCgF5q8A41AK4xEz/CuYaVn0pHQy3CUF3qcoCXAgjicbC10Esph6N3G273OJ49L93gULXXT+B3YQWq0EM32B6dXDGqkBmrA6I8tdFCzOCWvWdOS7/bTHKVuyIILmzr/KGQHJhqAvYQnWTAvScIccE3fkk54cQcdw1JiIMJcdwiob1phhvP33E5x9W/StpmRd4rBcl5zlpMHPpWFsNf5YZkKc8Uyx33sPm9PeYEf/d5lVQx69db2dpFnfbeFl8tq0c4mN8XV1WVbGgmrWqRV7TFawiKDHjnBGuZpS4rn5zZ35TF0lt1flxW47E2eQ6gB5+yRi2E6W3mkPvWSrHZ4eFKcNc+bhPTIxlCm1j9yWz/18RkyDsvkGHqjivrwh0Gko2O71xrgFR2ZaHJMmLFFXIVDdttLISgLG9e12BVyK6s2Lt19EnQmVCfQoTRcJf6oEE7F2Bar+vgOQn9dGYc569A+XX28pwyNrS8Kg/75XsCAYzn8ukG0IK02My3QD5JmLh+lYnmOLBngY+vgJLZABP5t8LA8krxOz8ASVh5y/E65bRzo8Bt0EqfX1FPSOmUkU+q1fwxZSxnW3VU2QuwwLz7I4mRUpenm7XJ58f5yef5by+rsW9wiHlggIdaSv97LQnf53WaAV4QEVKHr9ex+qH+/38Njw4DD6mR6E11fX/G5CVMinq0ZvDJZQqV8j55lwx8oetv/JbI1vC/yTRmGb1x4EGil2egv9/o7/7c8S/561E7X4mxvCvr/zTIXeCDdYv7EXbUMlF/Y1+e10faaz1887vfvGd7zLbTfCgE1hhx1/thAUxdREx/zHYQWbWFpDMrk6gpQDIrdJK/zV+PwiJ4Gag5BpnZ4Lso+QkWv0FfROb5qQrl2yOQVjIdQAVRjWMoG1CzCzE74HNCHNtIkf5rk2TyLe6+Ygc/r5O/RMUXnHu31HOPjJo1dbMUR1uoa+wIdDyGtH+sE8Bc6FWhWFF2DkJf3GS/O8EHP9DBAROsgFOrTA44Uj1w62yajx9jqXhytgZ4G1018+wJbC8oKW+Zf0Ldc8fCwaspe3dSv18saEJM+qpal2x6fTmY3G3SDg8lkcnJ1fXu2mE3vQ39cVuUT5IqxiV7BiCAEZOy6X8OTNtFV0+oFRKJTPQFDwIqa4cEBqVVuGBZDzbYzBiy3dm8mUUWbNKLZ88YQo23jNvInjFUacOjUdZuELeND0hiy4JJ0x/wFzdagcw9+CGv0Df5k8IzHtJfGW89khsxtS4/qwpNJ8ID0tDxowNPY88ckraMkty2NE4NXsxzRFtDxJHO35Ycwu57wv0LN0qldr2TI1ECHNJMmoGo9Ouex4xCaFTV5gC1BZ1K8soxR1/C3GOe4B7rtU8/0Pgj6nPEBj87DA8JKkWc0oDHi1UWPXDLMri+AH/K5bTwcIXZjjxub3C4fjlMzJAE6Y5ApODLYGNAV0/+UckI436at0U03NhkyNV7Hjj6lOYC3PcoVOQ+etG1vtFy++Dea+varQLe9hKbtNr/4vtRQI55GRnep3Y+GOQdh+5LQJesew5aDshMPDmLcGK1tR73eILq6PI6uby6jctGCri+i87Nn0cIQ3gwETq05j50k6aIoNv5alo7+WhJXt6Bv+oAv/yPqnn2419v5kTxb++9o85/H/FNvT1zffD6dPvnexG3slOU2gKq8+P6mmf/fyfcFf33eG20vDPcRnx8a9A9/lfs+dEP5R4gAkmAYDyss+BaQFP+KhlAZvnl6tTJw9YVISksJQhaluHmGRCIp7lDUEu2l34ug1VY1ObyYIz+uuXY5oGs94aJEmei7ST4cjZo0LarhYJymaZZVlW68hzMU8Gg0hhSe3N2VMHAEOExZIiqMQhuORZJHCvPYJYyL4TNBZK5EpIoaAbIV5C0awD49waPPcssmrduYN/mOfYwuQX52QPzM4EsiKIjXINTJZNbM53M3WWSL6TJZLBYVCLudzab5ZD6Jyroqm7pKMPJOCQmRfIvlGyQn/i1H1CZC5g8IWXDkFAdC5sNzZRxW94jUDYAkUk0R7wqpBw+GpIbZxUx17UVaJ8wVqKsfWmgEGA8dUtjQ5nRpnPWJw8J56Bjm1bwxdET4/hbaUma69gGRBkcjtGVKuxd+0phRNkoKDDjDUOPp5b6TANUHNQk7ayVYYbDfoANPfqSjliBj9QCjIz53maUbhcCgiAueenWS5PyQQyuExpUtPRgSJ+iMakZ9EAxlVkiik5uthfeBdkAnIGjrLh29SnO72YnqJyEt0q8x4KHuFIW+hTajrhZPHwjjDTpjvK4or9N0rZ3PfumPY4TXSduJTJZkLDDlvVd3D10ekZV7aPryD6TMMIj4TKtBnkw6dD2bTqPL68toNruNDMpgnrBqJMl/ajB69KeyZPB3QenHOhc8QY/RLHmm+agCwAj2w8ENE/BWAtQflvPl5T8NYSMe8qxD6svl0fdw8wE+X/DXXWt8QVwY7r81HBx+LYj1FRQLpJcaZGoHRWOEbo4w2K6VNciPb/kNMar3CNLSeIhmY1Bz5LFH5/w9RTcP+G0dFPkM47JIQEA8U4tBaWHZF8i+uUELoRPvoHC79OejNslBQNnDg4MHvS//svc+fvUtb4t6xeBRWdYL+vbTclGPKQvUnJ6i9ueiZozuGJTxFGPiKS2PAkAVDSZZn3qAPgrKzI8ofxc6O02Uv8Ao3MZtwTNXzuRP6IRUKX2FjjNvo+IpnIKaQXFxchonW+dJcv8gyXbHbf0cdB6XTRs/Mu53XZePGVCG5bJ8MJ1Pr5bL+VFVLfcw3tv1sno+W0xvF7O5gYg0piB5jdYKNXt8F6MCHc15+ROeXyhDep5b3kF0dsAw1+wbv8cYP+eAbQNXN7haYp822Gqi5DmGbUoHfkgdUiAYyNdpJT2ieEo3h06yBZ1uDjisjghBjNzEYhhaDLqHLGD4I9G5b9PiQ/IZKhaU6WqhdLNpm2fIeYZFeIS5wUJkpMV4B9ScGYT/OW20Tdo9bOIx+a8ZIEHnyYBnyNjBPgTYcsoMuumYe9ovOYd3dMZAXsk6BsagTEJJy4WO4W89EDd9mCTxDb+/IA10PJA5PeKvq4n0JjzthbQ0P3LDOHqqucG6oFNBJxzcjKcV6zmOMeTIGK8vtj2w51EE4o48cUkZO399RF48rWQHCR2hXzd8f8DgUWC8n4KY6/nsE39SI9yAql2tKILt5prL8D2g2bD035fYOA8QbjxHJBhsX5RiWMMctzqbRreT82CknXzy5WNZuvsdqSS9C7HOYPDq78jy7BSDjFyrUzyvC4YBPLp0hHA97ITBTi+tpustqHs5iJP+YZsUV0k8+kRV3fyrbtBpWp1dX3rm12V58b+x8r8SLlXjC+7a3Hzfd/AHDXKpsytIXU8c5qz5E2CDAM97+oqabjpQXAgQZVqRCf1MrUTTeSh64TbMKaLfBns3r+ts/e70rM/cbTzAFe63+WCYbq7vtO9///ub97znPfEHf+5nkp/9+Z9ur64um5ur82S+dBVg24BKHDhWdAIS7eh0gZcoO6ybhc4d/wb0kcdVQKyA1l0OLqp2GtTpWVfoAXu7uXWrCE+pB/UmRb8XLxZl3Sx/lt89MjGU0fT7/Xg83kzGo7UmyXrtaDRM5vNZfHFx2Uynt225mKXzKtTTZSLk7WTh/eo7fAZ+leXqPkQCWqU1mXXo8nbfbYdgabg1r5lW7bFK28lGmVsfv2Nuu7QrOgDMrqyXeOrkZtldOQ7Od3RSXxDwg7IxbRf8y7Rv8tQFTfKeyvIolLuiE3Rpldf1/F25q2dv1GdV7oqOzRc3uPv8SRNcLto9yD2kZdwkLXILuhnoeU+R0kE/KLujKU93dX+DzkrGd/V5k8cuLY7DJ/EY8gadSZLhfDr54PcqQx7z8c/qL4Z59c/q8vvd/d138Qu5nVEXefMdOUc1zqTRbLuSdEo9VKb3d4r+3vcHfviB9KE+Xf+xevKI6e7u4dU2kPcQ9Ir7HIH1Uckn3wO1UDKDWVd+U/5ji8WLvxp+/BVw2VpfcNfl5QdwlcLBpQc0/gJb6NrfNfrCbhOXF01cibgNKjUETYDAPR+vOVBhSAsCanrku4dxukUXT9HDLXqAa4VPKHeK0txDyQziQdrQgQ/ol3O+HfN3jE7uJE10Puz3ryeTyV65rAY7+wdHe3sH1WAwPkjzIR24eNE0aR+Pdj9qUlBWarCh7SRJyZ+dRElvhmt9D5SDD51DJ6NrgJqTPnSKY/KPQdbbPDuLmvwGNLePge6DIl+AHmsQOvXJcbHzIxzXwRe96917b3vb225eefgIpBbtJPmXjpNodszoMLfus9kiubq4eHFydpYxsNw7Pz+b3VzdnFRltd409TZd4wzzCBJ1PXikX23d7WCuThF1upbZsAJ79EEPMHalzk6UeOxUbVhUF+LCk/NIBqc3VEBYlz7tZOyhtekmRghUHE/wNqh7WoAMX9Bz7Z0HiHpFp3VLtYcd046tiNs53hFY7ojfXG4gHTO94E9he5HHbfjS2cTAbZAOOpkQ8B73OXnhKZggV2gsoYsXkI7gQTqX0iIddFpXHkEnQWdM65xJgg55qEBCWyZ4P6mHHW+CwkHcBlYyVo6HMDjlUlMfdQbPJKoWTVPSlvUaz/AIF3gF1TXocQ+Zg+wr6CzFq9Dx3XF91ERVv40rZFxBx4N4wxF8IO76BJPn7knqE6aeqI+edHqPdpvDLzqVoVsF6L53jlguZ7NfxGA7v2zTUJsQzgbE7d4kbKhT5d2KDRG4s1CmnWMqMchh2rnBQE/paWgHpqSqFtFycUt6/BPuKWdZ5Aff0R88+rNFf/sH2ro6op6+JJZHrTdt6c62aJeSrpt4iZw98LdZQ4dPABWL0Ac02G3hgcU76DPl16jYElOeHOe99b/4K8lge3VD1hfotbX1pd/eRGHZXYrCaZhFIvpwjujco4fdtmR3ElYodgZAT9u44BnIrg2GhX7pUr2A6PAdQT3dVnYgrPO0DZ2qrOO2Iu1ANMCzXvuud31p/u53vyfa2dld7u7uJ5PJdf63//aP1M+ePa4uL88yoBbGWB4cKPQK3FDnfTAd3N/RqcPkNd/1QWvqIU8osc/cW+NiWIpyUjDxeESP6gqBsKo0TrOs6Ke9tCh/w2/+Lc3a2jj/+Mdfi3/0h3+0pKPGZQ3PzS9RT+ubhuTOv2cZ+ZGTcUjoY0sQNp2zdMMLP4ddqNQzHG0F0x5fZfwK5RHkoo3lWSP8k3/+hPrwRVm5AzK8Qwj10XiT0l1CpBVp6WMr8k7Gq7Lhh/YJ3+MVHXgJdEJq075ExyU63aR/J7cYuXVt2aV1aj7NsyTFF2iQWyjTOeoAEd+sD8/+nvrc0XEHpDA4vDsx/xv1eZOOqW0Pi9DIO6GeQKeoGMjUOWWqLJHpXX2ko74pN2XsjkXpeLAt8gjlGCrljk7qvTzJx4pOitx8JxLDk7pguYlwVR4Yy/JmNv2FP055cCjm0Pn08l6T4CeA8tV3/2qYNcZefA+gnafhhyYqir3/qKqu39fr3//vkRgDp8/LMYaWeoW2RDc7neHexQJdfcIzvQnlxC9dX4PVTsampT+lDFLr88WL32uaGD4Gg4M/3ESL7PL8i6jHf6W38Svm+oJE2nfXxcXP/dtBdwzd2pYzxv4r1AKEakwK40gIKUAqUQmEWJwD+vAnL7i/LSMQOf1uiEJtgD1AwiHkqvE33BZOWlx/jzKjwO5ehaxAivUUs3p1dXUxHgx6wy/+ki+7xNAtXn/8dPvk5DSdTG7PcY3toSCeZNk0xs1wR0W2Tue5BmUbY8NYJD3Kp1xsWptDR9vWP+c5EMfnhtnsGxRoHURN/sJYHcsozkiLq0xe3HF6Y7z96C1vWTx6+MrlYjYdTaaTcVPV12UpRLI+rxYgHOgAfOpqu1rO6sVidl6Xy95sMtmcLOfTZrnwcAjQaTWkroYqLTEI1p2RLaxM0GgZywPIllzSqZTvmN9deeP69k3uc+wSabFRIW9bYXkueO6kKHwY9tO4LMbuiAfYMtfKQ8e6a48S8qZY20Q6QkHXRbtGm08DCjZkauwKjhUdro5Hl89JZ4CT7sGwt0lW3PZ6vc28GPTzfv8iS7KKAYu0aEig4wERxtwIcTvQGby0EDQrBtWHMLvQaQ3NSlpdeddBB8NkWwJXDbMbdi8GnSF9D++O+mioTTv3VCD0oKZRy03GapC4gcuW6OYCnVtQzmIRtQvoLLDQs0AHS0leBk0Pm45r0jXrdVTd1CHssDJsoOOBt27dd1dobDhf6g4s1sNo02mSjF7MZx/942Ge2jEU9Q2H0HB1iBuM7HiAUQ4H1oi4w5y2L2URZZhp4WtwnKKTLBv/zaJ3+N3I7+fzYutv8fu9ppmi1jMGogrdDJEEaSv47lbYALTVGZemGh7XgnLq64Jvg11leGnuiUjQGRhpigu8keGyPMNgM2yAIfrDe3+8buf7s+nFv/YrzWB7dQPnF/i1tfUVvx+Lt469SOLa2MNUPMSgDnPIus244e2Qjjnj9zlpRxiHHBeQtNqAYBzQ7tjpEi2IL9lEE7q9AzoQhqeaABLpUP21JO4lRW98+9a3vj1+//t/7drZ2Wn1kY/80uTx4yfFfDoZVg2WEa1DmUd0bAxEWB5n7x/bVSjfgCYijyH8oNS6vekA2i7tcgMIdNx+aXzV1Jda9KRkbYXm4MMt6/kAmD3d3d1d/rpf++uG/aLIn7x4evvBD324ffKJJ+QtoVPfAsboGPUojp/DT08jNaS+rn7wtJKqSdo1ejOs+WLX5W7RGjxBx+3kIdCSPrXR6ezVGmsNuMZKhKVBbawfvGsJ3E4OnbDksqPjMsuAqJSx3ox0hH6xL6VeohOM4Ut0XHpR32pC+M32oS2dAjEwknILIXkDHWQU6CRpUdOmazmgrtcrDPQlr6Mky5bLspzOZ7dute83lVHwNI4aahyW1tjltEygo854kktHB54NXWAbQUdjb1uGuW7SmsVAV3f1CceuoTPxgPy0ZUtb2hCN5YpEb6XSgYqyhqSBpd6gg7wWDDrQUZbqpvP8ytip+2TCQINuJkPQPvyEcKwDnnc6AwIxXIM6Opv+zHfxG0kEu/zv/HPsGmwXBDkd4r1qbg007CIfJQ13AmGu4eit/xb2VogOnQa5hYBU1K129RD8U/U46DUjoScC2ZaxB5nAT2hP6uPOmYy0egbqjM6GcguT4OhM5ooX+szjPyxPo9Erf4Bug+EHQDV1vSin/9xs8rGvCAz9Crq6YfML/ELR/ioKgnFCoZM+nSxdoIYjelaOsgflB8mp/KTNuc/R4AyDGi+TqJrhjWOYqz4KjfI3BnUKnQxFJS39JiBloaoDQFPUdTUoF7ezJ09eW/yV7/++4Yc+9MHs5Ojp7XKpzjrHi0EL6KhxaaLzwMEwYxv7eLXGe5imaV6m3aEFCX0UOsaYzrnPoNOjoLzH733QNMofYifTseOsTdIJHbvppcXasD9o3/62t90OR2v58cnp8PjodBHV7Www4kHcFHQElN8T3D3sQUC4gI5LrQzJWUGH+tbBs8BgIgcMZmdQag2mxsguHzoZhuSWAt40zCGUaYjEhYw7w4ygyKuMwz10QuwROnOKXK23K2U0gqmHLHSdOaQV7Sljp20cTMKUioZ5galzkDVCIfUJQfo/hU7qvA+DkjtA82nSpP08K3rD4eZ0a2u33NrZHe3s7KfjtfFk2B9i9vBaEqdjkpVhTgaYHWNgozMa5ob6NBM3ayPDUYP3jpyUW6ocO2OPrNoafQmDOW11pzM1OrOEJ0QeV95Dp3RQgk45iIwP0paLqFmO4CDryi1RsJr6qDMN9+FMR+peGZ54jnnTYDoAMFhLpxsAurojHT2RWN10t6cDQKgDPCM1DbOTDcEQe68NBr5oqDHYnRHvVpF09/kvDkbv+u2D4aM/0LZT59UZwtAZycZLZOy7IZV80WOM6CdRiVcSgqChm07tyH+FKANgokJ9BiUDUgkUPGM09mg9dDO1XzIAOECGkLbRcPjqv9w08zEACcBUljhjSwz2V/L8V9z1KwJpe21ufuU3YiC+lhrvYLxb7LSnf4hmPQVGxKwbbChTFCq8eAKppdsY1IxOdRY8dVzObg4xOed3jWRwg3mOMhqCE4Qb5ZTbx3CkO7jdzXBt43wwGBWzxXxrsVhOlovldVPjNgY0El+gwBhsefDwgPgsSZyv7qZO4POijtsRI+s6NK+7juj0QNozLeMFhiPdSVssiKd08zsmCiSSTLBK1w8ODtYPDx+Otre3L548fbJ8/fHr29eXNwmDx1nZzOiRS+pjlDsDUi0wVuV60syv6BB2GANOFcjjnLKdcd3BGNOJoBOmNAxb6yahBqTfbtDpRMIGQ3JN9LY4ju+kdYcn9QtTGoYrRb4JHbFJoRMC6kPH9dKxdCCRQEe//Y5OCNWqUbyhfOgExH1Hx01QGJPmjO+2pWeIUmZr0C9Dk9LhfYGYzbJssDUcjvLRaONsb+9efP/+4cbR8c/9+qPnH3/rl37Zt/yZ6+vznePj5zfHL57fluVis6znfeRLO7vuvN7pVpE057QTdGrPnZxh59wib3AudMbpthDXnLo6XWSwLqoT2lKUmSJjvBJkRbveUF/rtInBVZaeEIMBN7jVik4wsDEjaUDM6uY68kJnMqcSRNJbGLagM3xf6UwKcjWkba5urqbb1G3DtoYpkgs8wdv59Of+HOkxxt1GF9LzvQvS1N1rrBnj7hA3FS16976Hemh0aS8Glm5KCjq1YZAN4wod+4DRIBOD40AiQb/Cyivbi4Gl3gAEiaApZ22D57RlCHe7VGfC2NxG1l3PRP0TzFzxOwZ/7ulNtKux8Puekbl5dfUzv5P8v+KuXxFI2+vy8id/kJH/h0EeKSoukqYzOvVRZGHTGW6jQXe4p1P2AL09IEFYroUCZRUeHVqNX50s1cMwGYiykTZMA2hkcG9d01Xj1lZV01TpsirT68vz8uj4WTO5ucjm0ytyTujA7vnxxdISuBEQrYS41yimWO+w6SOJ07TKPLjEl4/hbw4dHmGFNNjw5gF9Gf/TeT1hG/NN4qzIGGnScno7iy+vr7IXJ6fNixfPy6vzy2Q2v0mrel6FbcxhqsfBaEFeOnBdgmDhItxPKdp7l+0t6L2ecu9kfMkzl3j7IknE6Ms6Z5Aa0vJzG3k8uYYaHmvfMGmF7Pl2SPKKgEVXyk/irpVmdKMuZIEOhogfyEZaTFp4wUbmLi+PfGHoICId28bpmCQwwse0tgPPwstG7ntNv1ivNje3k8ODV7Ives8X1+94x1uKs9Of/fZhP//qnZ2t3Y+/9je/5/zsI/+7tbXNqD9aq7Lcw+p70AGOunYNGnBgMBDoOI1l3RxhlIVfjDJX8cAt8ZCOPMF+jh4skPHc78h4hpwA7LX3Uyp2i07N4XWGXKfQmVEWOpGkKQ4X3wfUsacuUg/0T4vWndyEWXfAil3JCl9hIO14ClMs4WWpguMe3rpNYdBv87apARNhmoLflaqt7cfLl41W1b/+0Yi7w7H3U73+w3+XVmMQnVkfeCppMz2KOTyV0LHu9gnpw2OD3ILehHC4ScN4Wtf5g3IRf8tstviuNtnG8DI4qH/oceP2+1AX5Rw2DlH30LesDnWd6bWQ1igPvsRdjn+lGmyvXzFI++4ab3/l1yZt8o2o7X30a45mHvN9De3YxSCARETZhuTUxW5foEe4Ym64Edi1z+Nm3sfg7kdRcUO/OUPBtlEug+Ifo4NTBHpAB6Mjpi/ogAJOT4SfY9o9pdswmTt0KF92XWEA3PYM2kigY/zk5H6SZO6ae5HnvX6/6O/Pl8sbEDp0kh1M/RjeTsiD0ltuAgIJJ5unidvak2SGuTsu8t5Gnhfbg97gbHN9/aZu6/3ZbNK/nU5fXF2c624fNMbcaBYv4miCq73cp0OAnGrRLeg1HDxAfXBvowI6GpfY+mgIuE9x6eUjsd6gqQS014Ie032sD8gxhidyeBp+46kpDfULy/SUq/IFebl8Lllr2/SY/AuMC+VqXJLnoFFQZnWPtE5RQEe0LfIK5yqC0tzI0xZtkBup5AloWEfpETJ2/nQXupeMfRfj8cbu9ubu2vrm9tHb3v6l5+enP/s7mmb2lYv5TdTrD6K1te3o9PRFdHT0hJIGH6rqjb92fn52gjcyYfCFTg2dCDqgUJeFRu2ia8vSU12CzvDbFVaM+ug9WVfnANQDpzRcGtnoGdHWDTpTr3TGwzmS0zYqJnGU25bojPUJ2wq8R2c8cd0297zK9hw+rpMgQ72N5ChqMucaSBuWHb5Io6QPXZd+2hZ4Hwl0YkPArnTGsLSi8/5rVXVxWC5f/CGnSXwX6HjnxpoOYYu48yhNhz+VF5v/pYM2hhM6AIxum75z8vDRXvuik/4kHT2OY8qjLZFbU8EqfSDazaO492g+f+op6f9/9v4D4LYlu+sDq2rvffI5X87fDe/eF7tbLbVaESERhEQScYRkRhJmxjbYYrAMmAGL1HgIxiaDPTa2x+M0M4BwQgLJIAkkSyh1S51efjffL4dzvpPP2btqfv8631M/BYJALXXY673vnh1q16q1qvaqf9VetYp8taSpcpBV1/5z5OnTsDbJq4qi5JarXl96g4+BT9GgQ5Q7YI/22TWuqpHhdrf7sd+FLJ+19FmDtN+m/sWHfghkCwwTrKCtYz1QgywM50IzcWk5djXBiALCF2gG5JB6ADrHvFuCIPJVDVpaThvnQAbHxakALWOOSEOOqgxbhTgKIIjuCdwqRisIyOWLZ2M5ot+u6qJYanf87WduJZubG67Rahfrq+thfX0rcWklpBj0WFYt56WBc8x57BjgE/NBHtCKF/oLRZ5P7eXVZRIX9PRHxbDfJ62Qj759zSmTPiQJ2OQ8q0V1WulILjbjvIb9b3FehU8HINyGR42/JvcqKkLi47OTwpspz8xIq40aJPi1PIoehcVBt9zjHV4MlSml9IiZiwtDMLFOLgmSh784FOaJmJYjzvUMitOzqidNCWBplF7rZPSdM7r0Ic/1apWQFmmlYfZv3E72bjxjdvZuFO99zxcNX/34//JfzOb9z48hZwH7WeZMnS6m0WhwXDGT6Swv5kWRC6Bq6sHJpVzlEB8Fn4o8r+tSRZT+yWvRhlRqzYXHtBQjyrPQhQYPagdClw3S0lfZFuedqGNrpWP+tFGPq5KR9J/CJyOtHGakJ0B4XEiFykOc279umwu9uTilwCPX7YBGyDl3FHwrupNSZvoQ2gY0bLm0OqjVb/8nQtKU/RyD/dpiCjl9vdF68ffW6vt/Ks2Wv5vRAjZa33vpE8nXMSqMKo5tXrIv6nLx/igGgeRVPVYo15o2plybTI6/WWljM+CX0eUux7PF+xK7DdJetxl5vtBmnBUfta85+XLbVVBi3vpsN9iizzqkLVpa+pwVGufvBNXSstwedgGUCYJQAHljQTUGpJj0nbM3aDWaj3hcFFqhZW7w8o1AHgeAAW27tMW7owU3IFQtydWcY/UJBmTO+3ET7eotUGClBr/cD92ILONu8WGV4wP4aSHJfq3WTLNq8/Hu/n6yt7t/o1ZtjIaj8UH3sr88neabJ1C/1+8CQXZ8oQ+HCflq44REIVJBs/YJb7/QLC+E5i7tSZq6TRDYcuHzg2IuT5fJDb28IOvHoCtQ83ifIfow2BHlKEAxCr5fBfFUeuiHfGLY0cgnyhP9lg2QVIGdNPooLugbTmG/xbu4xGhW4VM1CtBSdFmvx+hSH/P2yGeAftGr5sbdOgYbPg4+TkG9hM4fyw7S6UjnM/JWWFrQqBCrNpjwZ4tjze9bhbfV/PENztWG4aNNbD18kqtKWjva2dtZ29q8ub68snr4yst//481mys1l1Smk3G32uksme2d2zw2N4P+kRmNgun3Zyar3v3DJycPht3e5XY+G7fJDz7zGT0cfBiaU0ZQpLY7g4+2totBsrTgRnP2oMr4bWMPPVWwdI/p+FBBbR9bj04KdOw090+biRsYXGK4JFuLMj9BZvUV6E1GWOFv9fE3thnNzx/DVwh7BXOsUcyQ431spEIDUpex09jnd4zRFB9GJlq2706oE7kpKvodbcbCx+bU5Q2eky+7gqfJQ4n7clesPgxheAsZNNcOHwW9HiPP/JqPRlrwlceVgnUZx+hHmyXEd6CLbaXNyMXPUncNTTHenU2OQNiaO1dkAi3WmdBvjE2zcfMDtB0Fv6LNxL1UyVc9XvGkiFMjc3SsBUQVjVxWjc1vdi9f/Tc4/qwndX2fdTSdnkym06MfrtU2fnmcQqVF6DpvvyaOOQIGR/znFBBJM3RySQMmcU3zmrQuQK4CInGowEWYLKwcjY+sQF8LlEbGRUESwV81dt7DGKRJR/o6LiOgD5ZAEJMlaVIsrSz5dr2dLi2vune969357s4ObF06Go3tbJbPh6OhXO4UUEhzmDlvRcrTIFM6h4VLijwLYAiMJnc6mgyDLbCf8zJhrLXgosAAa6nwmDJNAGiT+cLt2SEP9lWB722VdxTZIxLO6BiAefoWwIseUa7RQggki+c0IZ7FYCB7wrmG3zHcreangXgM+zXk17z/QoU6l+wM7RnJKK3kQRcyPogh9y/FK+FHUbekYjqleBAX5XA90fRD9FFDAOombgtGXTmXZdW80WybzfW9dH1jI2RZWuzufs7/vrx8+0coxWBpef97hsPTL6zVFDp9bi67w7hF1tLyc//V2enF6PLizBX5XPOpSBTgI70Vkkc6lI5jvVvNvUoJsc1QI/TiFJPizIHGVRD2cmHTOuWP9Ss9SWYtK+SRqCc9jo6RSF4xXCQNf8BiGHFdOoc0Xy8+qg/Vqu4rLX8cc0UwlLRaPOPRE7hfeiIhFlJ+4Rwq6FQc/cEHeRwjRAWgoifEMCIrzSwuNhvTABSCV7MTU+QZwWOeUr3YUQZWvA/C2NI/dUjx1GbU9LVTj7ybgr6v0PfUaGN+Yz49+5aFivSndCKaVPCzNG3+gBRMM0A+7X6Hjp2ncU7Q3Yzyq+oz1bPUt9Ltvvp/u87gs54+K43221Stbn6Ud+QZGWfejxsYnQEj4UPa4RrNCZSqZdCuh53Yp0XWOX8MgqKh2Rj+0oapAtu3abiyrhc0yDNekG0a3BIt9ykJGVu6G7zSvNYgycUXz33yGZAHSMUokI/Q/ZH3xVXisv1qLaveunHrybPPPW/W1jbgY6fj8ejpcDjsTOezbZ8X596GM/JUYCttcybkK//fm4Gice8xL4C8LvaxjT1feFCaXeeVXssyexT8ZFCY2b5104oJ08fWDXkt5jdtqI2Naz3FYC/Rx8QgUwx+L7At8HFtLM8TeGqy86aMF7+POa8j3x766aE7kLM2gXCr3ieHPIuMCXzkmgBCNRikRUCnMX8H3JNnBHzsKXkoqNMuf03SPJGRxpTd5IXF6CBfsA3SKPgTqDF+g9gkrbYRE9obugQdJ+DoJHvcbCynjWb9BoPsUTGfH0wms5WrXm97NB6cNusrb25s76wN+2df2OtpClWR6Zqm2700lcr+f9rvny6PhoNddHyJ1aRcmtMOyxwfYP/GGCUQt6a9Yl0yAvMKAUubKY6oYEZvY9Bw88S4Rs+42i6DDKFORhBoKm4aEQM7afONNufbyEObsWdAAQWC6tBNPKWjnGIV4YNRtwrOJdRutMkH+lR7VOjbt4M/WW2ptkdnVKOdgM5JyUgFHtrf9Cn9YIfnFY71nHJr67ktVNpeyJPPMNSgW81q5AqHW8NAo+N53/j5sQkTbZqw5k0FPq4PNgDZR9906ofCqW5DNkGOQ06XqE9GWyl8KhfO1bZn09NvAWEn3DcxyBQFE8IWVWpL/yuqf8qFY8qxAQ5axY7TNudD+vw9a/QB1j1FAVXrxs90L1//vfHBkiJ9VhttIe7J5MUPVSvYVht2aPO8B0F+0urftUEt76mpcg1EojidoFxaKqcKuQm6VVyLKRAi4WUUkkgqGExssuVcHh0x7oVQVa6XnOsgNg39Y7CnKtd5xmqTVl4CV0lB22trm/NqrZ6trKym+7vNeR4qxXw2r0wmUzcajmfT6QS2rgrmE+rjxdNy7eizJWfZnOExL1ZceDLTLCyFqdSqKa9BOmu0a845Xwn5CIQ20dd/EJo2xpUjbosy1elUZFujn7R+qwskpxCjEUFLfk3F5KhG0x66Jr3AxvEsR1FPyiSp8HJHi0BGQoKgMHkuOO8WK/S4LFccYSltOhunBeAjiKWNEOKqDoVXldESIp9FbcEHdcFP8Tqtoj9VUF6emDSn71WoUnScMNIo/HgyqUxncztTnFmqsNlqVM7PXv8qZ+c7Qtppmho6RHN1dWWm4/QHxpNRpcDSFHF/hgI+KoLqS2hbGyPEjRnmiEBdCvVzT23D5pRRRW/y4Aq/dZ6t+Bu7t2fNZiufzsZ17+NiHUZhcqOUPBhwpOFP8iFPdNdbtJmIzKVjtRlGJrHNaJClTl8I3dA2ySOeL/TGH2mj37+O4aN7QSgf2TVL56vqA/nlfvQpV6cDH/S8iIkC2uWemr0dU6aYPfJpMEO7JgH1svhCGTerk+trnLvmnkC/U7wWnklrGOyvhicdTxyFcU3VpWKK6Aay7G8tBioz2oGu04HEkQL1p7g5UfZQ7/U++icn44u/u3iupLfps9poL+ihn04PH1Qa6yMM9HM0sh0aEqhEHhEKnh+WALAgkyDrDNrgP1ANI9oKrVsB2xWaFaSVrHErouZgtT1XskcrxBhpuzGOFPoTeAtqUWD+Num2+T2PaEveAkVoF3n+NM3SeZJW9qvVilld23iSJlltNpvuYqOvQIEnV/3BGshqzXt/xIuhlYbkq1WVBj76YKZwnl6LFA54V5Z4MTfX1tbO2p3aZb1W2cZOtaaT4dN8PsTKTBkFzHhrHPIsNXhJd3npQM3uhGEusrgVjoXuhthuUHPQtiugMow1ow90o9Cs2mptGflBv6DTID/hOPK4Ds2aaMgO+tMUgH3C4F0+xKDQRHOtQtkbGGFQNyOcuGJOITmNpkiUFiugrdYUmlUbESgErN2Azxkdq75D7CRxBWD6BIPtMS2MiJKcunrqXNak092Zz4tLl7mzSqW2CYJeeu97fsl3Pnz4wa/RRrS9XtccHDwoNja/7A9edg/vXlxcDubzseamV5FvHRt7gn57DN81v19DB6A/9eTofDEFxflcYRG2gq1Rj0vnxtVBs/VOmtQOnnvx2elo+NZfSGzj46PJ5IEMKW1K8+F9WpFGQPAx6+Qo1Czf7V0HaCBfUDPSxjZjaDNxMweFgNVWa0Ln16jZtZGVtmnmtAlQM4TeyI+Rlqcu7RW60obMa5SfkYmBjx+AsPcYLsgrBtSvKZ1c8kxo4tRB0aHfiKg5mOSSPnCb/FoIra3wBFaoH+0Inz3VqlvKrzC8V7SJUwzu+nx28fV53n+vOskYthUBFGRKpOXx1crqnwcuaZs20LnZoFc559kuN7epdtqMdFq4Xu9jio8ta1/STyN0XtLbtLLy3l8TQvrFwWZRL5p6jr96TSEa2vV5RIecA1gVA9/k0eXBxyk/oQ4BUd4107g+l4MDzVHPQjz+k8f6/cS5psJTs7W1FW7evGPe//4vtHfuPG9ee+2NMJ/P7aNHB+b+/fvh7Ex77k3tbCb3LD0bVzLEvJS7fimOih1ajYbZ29uy8pAYT/vh4MkjM5/2eXZAP9En7YgyAsLcMs/oO6bKq9miRZmUj/Jf5Cs+1+dxRCEnDv6DlJY0izJcy0Nm12V6Oy+d85rqkbfv/WTat5+9Ln88F59P3F+UYZGPcCd4PKSesmrmBauVZUlI0wrAUfDTc65PFKTlXru9FpY7HWQu7MrK5nyJPurk6Gz+5r3XG93uheb/4ay6FE/xQbd2Ubdc55y+J8oeyxLLgQ5UPI41cFjiXoN7tBn6Tnjb55/deLHRnH29diG/7Ia/0u0OusproSfaROQj3UrnkkvnGlRc87mWXeefOFaZ3vns223oZ54v8lEd6VnuwfqnnEd5Yh1yvpAvll/1r/0I+FUb/6lpNTev+9d8YuEW9apjRikb+fzk9yzKGJNQppiS/7ypVbI/Sier0V3MVw9f58e58sjT3uXH/lh8sKSflTR2KemaLi8/8p1FMfrrxk9pRX6dF2zIqPCSBqetoEDH8mIwY1qYvuSnvJygmPjBZBODzVBSHg5arpytGFPjBZ30eRnWaJ812qd8ZfWxbZNnAU8WFBeqHK2T50DsacTLIeSty/PL8wf3Hkx+7EMf3PjYxz7MW1zAp3CdTn2j3W5OE6u589BKk2RZ5aO7GJCG8uZVH3Kl9ULY5MeY15xi4GupC2uz0Wgwnw67o8lgBePVAv2CWPMpLxFpAVze8KymPJINXqIJ8p0LzXFNAZ8UeGiICdRoouLjBgZy27ObbrFnJihbK9ysvgcgd9AqPnkXCD2dIa+mXJTWXj+roTwoO/oPy29dqz6XeOaSa4qVAZ8ki2kxukmSbi4CO2Vn2Og6dm4VxVx5F67IZxXD3PA+OcP4zosQZZcL38l8Os1m0+l6v38+Ors8uhgNrjoPHr229sEP/ujVx1/5MGj7Yj3P83ShNxmn+aY3+VzfDdCnvGdWgimuqLAryrmKwHXjtRmzPlKqLjXg6lC3DI2CW8emKozAZZ6bpVk+eXYy7ptWs2nSZPwtyASDRLIDWuNaAE2j0WZizBb4yFPES3fSYU065Vi9yXWb0XmMo7JGXlod2+X6MvJrWbhC+05ITr4FqlFdyvvSU5daGj8/X7RNT13mtE15uhTw8VWaCfnSDdoKz1bp7xqnGO8qxeR+QjptJixf+RjvRiswNS1EWgV/imVMOF+nHJMs63yI9kN1y2jPuKUZFU2bIF2MfCCvTPmaa87Gn5lF6AJ5UikoG6OamcL1lvTPoEVXWNLPoNXVd/0276u/hMaLoUoY36kRxuXb8tzQeA+cFzRvqLlIhsox/gMGT8GDnJZykVaIW5EEFTKVxum07ZWMV3TTkMcFaaM3AM9aR/6RDwaq1mp1ilZrabq3t591OkuVPA8zhvpzhvDV8/Oz5OrqapLnXgjx7TJNFe6Vl0XlmHOupcEVSp2tbWxMq9W0GA2vat3eOc/M4DOlTFPS9sFfbcqxDPqpVGxS0Vwr5dTYVq7PdoLNpEyu5v2MYbGPfEKY86zXckpNAEseeXZo2bHcPvQi8h4v3FKifE6Lh3RfnjNGm9Iq/gsGKZY38iEPIcSFPDEvTZNgVCgPY5BZkrmqS1wiB3Tv1TEt+FC2Cf/K26eqaRiKS0cUA25V6HimNvEFI5gq5XL1am0yx6LSr9XG04kvinyK0dY3AMVQR3Y/p87gqfgqqsucssQPu0KFC3lk6CJutVNrm8jeQKYqaR0yVrgnx2Uz2d1tPL/cKb7pxs1188orr5sHD5/8eJJs/n14xTZDW1Fa+Cz0tpBHOniH3ijAos1EHb+jzagMqDiWkQO5IkZ9xo/S1IXm5NU2YwAnno1hUElLy1y0VbKKfBM6Vt2nE6rOUJu2rpFXi3TBUEJ8yCK2a9gE7b4DH/s2H200rfl4eZBcf+dImuej4at/UYabNHDStwFQdn3ljyO73LVoMzlpqzwfg1vRZvQhdNbqXr78+0hc0j+DyjntfwqNx6cvTyZH3zWdPP3eem3rlzB2k1GRt4MifmijYBmIDWC2Num94HgFFNmxJgVV+gn2YROEwVhSftlaNDDd5K2fAjjOMC4tfhVfRCi+D6JZp2nXgVInXBcC2dJK+OFocDoc9muz+XT94vy8f3z4pHt8crwyHo86eZGf8X7qpdN2XQ4jdsxLrqARlDGfMBTVhrnyLlmeToeXhSkUU2N9NhkJwWlTAmym3+LVLUA7yFNp0DmBltIrH5IuKH61Uqm2qrXsLEuyKa/iJgjX8R5rRVwKbgL9aZNeCxo3Cva/wot9KX1ggEFSRptXIjt3tHGtdXPyOMWyymd93QcHH9PFAq4hv5Am5Y0fNbXBhCCpvEQyOMLHjZLMnidJtpS6ZAkdyatlxMAd/avjdCf6HIheN42nI0kd6M80MX5rYNoedXcFfFzFADWn08lpPp3nk9l4U6Lnszk6LyrWCKGGIZV7YU0OGlWcE3+O/kbwQMcYTJVJ013iEz1BaqfW1KnLlJFVJt/2q4hOjanThZz6UDvZ2l5fqdeqe6NRz4yH42VjWx+lbPoWgK4MfOxiowSAADxUl+ospDf6W7U3DKu16AY0HUPCGqFeRXZUm9GW7qfYe4y4pS7l1aNRDAaQkWJsW14++zEmS5s8QNuOtil5nGIeiI++FmrEoB16QeupPFtIH0eYA8ZF5ONr1O2po5mRl+qdNgM6t75OPmsLPvK59zxnWz4UV2m69F1p0nyYpK0fBH3/D1kl/Ufoe480Y9oP70tVI6tlZxP4KDKl3+xefjTGyy7pn00l0v4XpKWlL76N6f16jI4QXBuEiBFXvGRFm4uBbxQ4SpvqdUCpoKQpQ10Za+0XGBel9EEXoCEZqEwfPcekJR999Tdy3QLFahpGn9OtgkNFPuQt1DVM06xZFKHmnO0zYJ57LTwJmAibXPPxWq6sL/qK4yzUJUOoMK0qZ7tarWQYqKsiaEW9dokpsGOzq2AVSyKDT31sTG3EX5O0PJ/0a5XKvNFqwqfQZr89DJ4rimlnPp/NwPgDsCZyawFOoRCi6tS0Z6HK3dPbDdbuYH9BufrIloD69UEr0XTICPOisLQqp4IaaXplSbhMH1zRjcCEFtaoUxokSVKvaImjK7SHI9d8J/g8LQoFbEJi7YVp0xwUfkWDlldOy2lJf8hHyKoAVdXC+6sApJ4XinUthwntsq/4KQV8hCLjdIEi4CGTPtaBJH3Qcv4Ew4cxVungE6InkOKeU/b6oi5thkwZssWFRLQD7UrrOqQzX/wlX340vPrRv9Jud8ybb75mLq+SP5mjPXQKH31IjnMI6Fh1GK740ztJXUZPG+pS6DuGVIBPDLClj4/oWO5+WvN0XZdRj/JqyRXqgLrwtE2vjxQ8HyhTzE+y0k/Gj7iLNhOvx5AM13wUOmBRl7RX8lN9wMcqKJi8ntDjYhMI1TXliaFm4aPn9Q4s+GjmTHojD+pyTJmFxmcDnkHulDaTKsKfyqll+owghtNe75U/QR4l/XMotsSS/vnU6/3wg2ra/09pYApzKWOlIf0IBfJj684lvtZYGa+t7WXPPfdidWfnzqxWqzPcBKUEhpvxhZMnmyKjTXjX5uM45YyRkFHnxQCFy3NADVhTKnHxg15sQPF8pCXpvN/1PJ9guycK/ZmZMGdIP2aIPmOonZN2BkqbwAcbGMNhajp0xrlPptNxrQgzTTCCEI1iPVAYlSnREJhnuRMUD1kBj0wdhJ1X65VJvZ5Vms1aJdWa96TQtuTI6hPshPJFjqKBCVKHQ5niAiNQGfI4+Qpr27Y4jURaRSKUPLIvOveO64pfzbBaa6VNBaBIeq8wqHPlE3WsVX76wJu4epZl3mlbNx/S4C3G2aDfOA3EMQYY4RkNeJc6yogYWTYOiULbgkijwda0yrTCqKSCTlU+LZ6Bj8IN5CqTlKAQqdq/hlEExim4mk3kAqm/rIrO0hBApYqzHjtrALFLJZ+mGbR1lqampshWhXV27803i8uLC5NmVbO6ukZvdPInltqrYzphntXiKlC3gixRJ4weFIMFPvK7RpdBOta0SawfsozbiWnaRPFv0Js6m6CQtOhYLhra5SbGN+dH0Q7jFBXnWk2eoNfoQkjHEvVGm4tRKTVtovIje2zX1Kl0MUUeELt2KopfZeWWOafNaGpNmyzEzo0sYplQW5ym40YhvVKenDqZ0GhH8rKRjslPHbZcyqP/uqadJoiH7LNqabD/xalE2j9HWlr6omfAt7+FF1YbJazQ0nu8x/2l1srq9v5+rdPqnG1ubmMiis2PfuzD/uDp66cY2CqqXuOlBsFpKbvCmurj0eTCYgBo8hrK0qgV2EeB+6w+BPJCxr0GW/BY5r3oMvwf8F6s0up5aeNSaBlLTUXIwJ/pOnwUClRLxuVSt8wLAx/LsDcaEtJqrjQGYcLA+3Ub5ryE0wve9RZlWbZJ9TJNq8NarbZWkYd3mp4uLy/5bvdiczIe5pP5+Ix/at7n+ignZKXl3CvIKJT2Dj7q0/SRKn5w1LL1sU00VNcemBqNoAfQIMKu6S3G+GsvRbLyG5RPQaTPGHPQ8TBUT2w/y6pX1WqyUsx9A+N75vNChl2yI5E7RT8ZZV1PXTqiA73EYLaxWZ18ll/mIG5f5Ot5UWQh96ceMLjgo2DV/iz4GO95BSN0RWfTx24hjwyYQR59h0ikN6rFSscYvWQNIz40PutiAzvY1zZ1dInOZeipS83vu9NGu2FX2ivrxh1/cWr7X16tVU3vamwuL07M6sp7vnk06e/ks0ljMhue+UXUxXWGP+JDm8k17wwfCx8DH7u0qMvkgg5Zvf6izcQl5DmdTkGbiSMG2oyWxhtGFKZHqRlBWC2z167T0jEGXFNBdBicXyNshVBVOkYuxRL3eV6hGeBjw3XbVJvRrnBxb07ajMLWasMCfTz28NEHSwW2it8r4CPPyznPqsOQi6a2/VOoY9unXBpRLFMHDTqCYe/yo6XB/jlQibR/jtTr/ch9Z/L/ehGIjCYax4FAsxikyTgMdqhWa3F2sdNetfWqpjhp69xTeoWZktpp+JzXgVE50HNGPlo7IvfqnHGyzifgmCH3JmCSeN9oGyf+kU3T3DI2T2UQMtY0u4bIGsXqO5w3BfmIH4njOeXjPHbSGraSltdeQ2QHNLVx2BuLRZ4m9zM/m03tLJ+Aqwbh9PQ4zGYTi6EG30U+5BzzRZ5YBiFUzukGYpm0dForBzEzSouVpkTCtRQj55LuCeTGeXVrLPIs8pGWsA8ClyqvnG0KKZfkKlMOxqPwcd/BOCVAeVFPTIteOc6V1pPqmq+mNZSXbCKFUqBQ0lIuZC/gc62X6/JTmlgmTrmPYSZPubg5HkVPWsqtuowueil6SzmX0qIuyC0+Gx/XebPSAuAf/Kpi3v9yyaDoqUudJbOysmIGw5f/s9n00R9rtVbnjUabZ5S32sTb8sh4q80gCVc+oeOpyqj73I0uiZSx4EZcrs6/izIs2peuxnxV0dyPi5Ku5XGxEcSU0lN8Vj778IltCO1QBpKQVn8LHbu4kKZCWj2uK2/LrvU+mjmaUNcjntW5cIimgTRvrmIoXy2qkSzTJn+z0mD/3AkFlvQvQ0tL733G2vrnBJt+PsP3lSzJjlud5eHO3q3d9dXNFANzcH5+4g4OnuyOR/1x4XsKfKN5QYXzVCjTLq+AdgkH5SlAFW+fVSCiHGs800IGhtqpAiSBZA1IpRBqUeD4I0a2Y+7v8uLxVmRPeSFSjIiCAoH0FN7TLmN0QLBOyKrHy6989PIc8Mfbx7OaR47nuRbBUA4PMo8fouBjl9K0clSpVMa8aru8k/KGOCiKeZrnM/hqh564kzZ85DYmRB1d1bYxLEJu13wcfGSRFSjKtZBPHxWFSEFpQuMBa5UcIZuG+eQr4+Ce8qKDZoOWz2sOVC5/K5RrFVh5ahItZjLbRaHRi4dPJAXJotdLD12atFySbCbik7gLOgktqmnNi9khz9DzFfARBQUqIo8C3cT9HE+xQwoxCsqGp5bhG7uDddFqQPhgb4zdRaeUNUXHSZsybYSQaXGUZEI2IeG4CGhOT7Sbppl//vl3vXnV+5H/YnlpAzM4M5NRz2Sannepubw8MldXl6Yo6h9mQPXds9nsgM5NBlM6Hi90rHnnGAJWrnbaMEDhVTUyQKfy+FBaBTDQ4hdNtWnnec0lJ7SZ+JGQNmNOsKAjyqTAUELNPCtDKh1jYRcLcGibcaML2ow2NYhtkzajtAVoOYNPol71EH00SCt5Nco6X7TNgtGTlqX7CXohX3Vc+ZNu95W/QjqzuvrcXlHU1A4ve72PPuA3Gv2Sfu6kDz4l/UvQdHrcnUyevlZvbN/idA3cxzuHHQzaA89peTSQqHCT6ag6noy1LHnOU1raLafVGS8XjdbJDY3/FKMk/lYx6sAn+XxrntNlwCkZgAJDUaGD4IXOpi5oCjTVxr88rjlE6tEGjIuWjLvFUmNZBaw/r86CD281LDjnSpwD1hKU+NFosTQfuGvjZgdJBaOlWV25wpkin9e0rBtjPS0KfVTSziRaZq2g976CqHGbE30M40WuBs3UWC+/YCGwKqCUsgdFr6fwCbwK7V8FH8oQPNAPg62RujE8K9sz07Jr6SjyQRaFAZDrIuPsnHsYqCIwlIkCaa5Vc9YYea0CUTwYrfTzaeHzuZ/OisIXFQ4Vy1RugIgtdzekY/iCTpCnkPfJnELLL02y651Q/A9YG+1AwK+WnGs/Ti0xl+uiPqopaFaSchmeEd1SlzwR59n1jHbSoDA19QtnX1WrNygqDAGqdY6bzRaP0s2QRZoqDklRneXu1Tgik5td1LHCC2jljtpMLtngU8BHo5OCNoOBj3rUqiB5s6jNqJPJqMsYQkBlQh46NPpdrilf/cpNU87UpNV68lzzRWoH8JEOI4pe8InxsUHmtlrBkAve65vIdZtROAeFnI3z6vChQ4tRgxXr3Pd63Vf+PPlEGo8v+tPpySF/8mahukv6lyU10JL+FWgyPvhwrb77LozJCjZnYzobHTN27Pki35trr8i8eDwZD2mkhYI/8ULkCoTTpuHv8kJd0H5BNhEJLzEeBzVrXlJBpnjtg3nMm62PbArvKbeqI66tYxuEho94la7IWMvJsQz2sY0bubibvPgYQi1RThTGlLwVMEhIzW3zfJvnnmKc5V6nsK6yfo+5VyP9nhaSUAahaPgodKbXMvUB1xU6E+NYkFbhm+OzE9LBp1jiHnn7M8qiwFkgrRw+86e81xjp4oZ1CkcdAyApFCh8QPbGwKfQHPYqeRw6lw8Ykt9AcIyHVZnggy6MBfELVWsZu9n0RsGczCW8hDKblD+GNpU85FtQD098CI1cLmbBd+kSTrDTIEO/gokHCWueKcBHxlB8CsU74dkwRC8HKg+8Ne97ilWknFZ8QLdOQZkwaAr+hFG06RPyEP8djOAlPE45FtJdwtAdVCrZuNVs73p/+aW+UDjShlnfuCHzb/J8aDY2dkyl2jK93qkZjbo7dIxrJtQUyepxHKiojPLGCAE+jEocfOIydtXlgg9tBr2k+v5Bm0FdIb1uM5Y2w6jEmyN0iDwxhOwJKfrksYvuGBH5J+ow6aLFRx0gaJ226WiPQvY+P8cI034q1KXapjovsx9xQOBZF2rWBQXyYvSjpfhGy+VvhmLy1656r/9vpC3pk0Cl0f55IGe3HiWp/XxeDpCdD5N8plCYNocKgGWeTzPNwwKheEO0CcEYRKQNDUCcvHFCV7z8DHU5A8otfkBAEeFE9yreEg+ayvXhSYiGtPGt1lpj7AcoUSjPpEpLNhGdqm61SEKIS4ZGHwR59zQJKg6KEw7niLSiP5sMGOnkTcIQ2mlTA63g1LdOBSLy4iB0rYeFyCiCntXGCTFGiPJVfu+QR6VTGQHaYU6+QoYyyJrHV3D+KWk9iE9brun7JWg89iGSR1nIvVKMNXkbETA4FXkistU2a1FjubhCyIMpwXgDcJEnokZ0FFQl6Ftzr1pdiGkKIdOMLjIhj+aF4+iHPIVuY2B+8dLE+ULHmt6OsuuyPqxqbljhSZVnDK+qCWvKhZ5iR6N8yCSpZqvrS1lRnH9Zu90yrVbHZGkSK4F8wKjeDAZ90+31QKL506yy9W2eIQL89R98kXPhgx3rh2uUMW6EoQ+dahzomMsgbI6RR7sEkfFiNCd5FmWKaFtTHEiu+tFoiDJKzdIT9+GjMkc+GrUhO4WztOqQwkc75EjUiK71jMoIH/nrUz/a3VhTdCDs3uXHv2U6vVTHUtInidQKS/pXpPn8cNBqbr5OcwaNJluMYpfyfP6Udj/xPr8JSjUM00F0QdMhCgIEAspBzdk6rxpo1hxxXf69+7whGpaCmvViW1CzliYH0LnvYK+2eePPsRjnvEI7vGhtDCP3GKJHdK6ZggDS0mrGGECox5sMcgsKmbrmvT3i2QFZ75EGgxgeR4Mdw4ZqeT55WS1ZB5FreXXIL5yZ7mLrWmQc0SzpbkZjEgMTac5TAZAUmtWCZrVIyK164w4p19AFhfNMU2wMsivqYQqfDD4V0GwKaq5uUo5T+ggFJkKeIF9nUGWEf6SNxvs6NKsF0QWFZgVl2010pI1fQYaax4+oOcHyPEYDQs0KZboIMqWNaI3ZwLYobECXLDX/3cB6PZYc6FV85tx/ymkLnYNmLSg+er5scW+JjuAQw6yVoYpch7FSmFoFqHHwUQgBoVm7FvloYYyT77zZW15q1666H/rdK8vL1Z2d26ZaTcygf2xqtSbda9Ocnh6ai/NDM5nkpl575n+gs3lc5LOJRgGxc5SO4zSR30OfWsR1zUcjLXccbKI2cx2YzD5RX0J59+nE5D6q7yLaGmfLOE+b8fqOsoU9bnsbDjifIsg+cnCZkZeLHknw0UKZ4oQuBz4JdVmhbYaBC35PRhs9Ibs8nPT9JWjzywOOl6gyRjLFwXRy/k8oc0mfRKLGSvr5oqWVz/3TxtTmgDPeI6dQobxEEcFqHwLQSPQHxnhpCD8DQWqrpowXICIkUkU0yXukc/koq1PVwgagURDyzfWygLSqvHdkHtMKSWND4znIEFTKr/hrebSO4aN8eKXjx0eOIvLi2Xge/X51nzyBYyBNXmbSRsQHO21AHJfjc47NDpVrPjHvd/CRy0dE4JpwWfCRD648C9+WJ6J/8UlBchxrojWmBQTKzxqWGGOlhQ/yOEWTE7L82fggBc8K913zhT4hDxqJ8lwj52t50HDckBizuOBLJjyLtZReF/rX5G/cxu0d8lxvrKs5Y8kTz3+6jqNs8FG921Ct1tPlzqqpNy++YXWlfTduaVbBzANLtQnSdJaby8szc3pyFsPDpsn+nx6NRrM8V4hqlVGREdRm1A60MYTKpO8G13UZkX+UiHOV8lr2eF/yqM3E9qO0PEuXTcEXaeMIT89yrmkrnWvTZi1113EMw8Czjme1YbTal0Yf6E3tgF4ZRepc6eTSl6CG8dXlq39O+Zb0ySUNh0r6eaLe5Yf/SDGf/qcM+7u8NyvGz5eKojjxfg7qy7d5wRluCrUJEutL/nwSnNf8cYfGLx/XC4zQFWk2eTHqpAflxH0Id3i/NFw/AgXVeBm3lE7pOdaWTR1e12NqU3PMO3pZyV9z0Zpq0Zy2PBFOeAU7WLpVjs8xVFeYEHki1BZpsSbO7SQYHR6Xd4SWtW96k/WCrcBHXiVZO7g5CC8u6oCPsF3Qs6BOzZ0nQ0Q7cTZZ4tkVXvgz8u9zD8TqqvI8CEEbvic79Fdz8cEUNnl+A8vRxfJdwkdzyS3kOaKcMwzDDmVGJPHR8DzO/2sl4SnGbZliawsuea8MQM3b9GH6CHaI7QFoz3YY5s8wKMgTWqBs+GiDg7xrwxw+jCAKj47jilXNS0MJz+qjrt9CR5EPfFf4W8bwwycMsYHio3B+KpPGRNRtPoWP5ujb9MrrlTS5bC6vPeXmXe+D6XUZiOSFabc3zWg0NodP75vhcEzn4Uyj/uIfwHCfzOfzFez/EmU+QQfy9thGcE21SR6yQsfOaZEM90Obcq5iM2kzc61apM3ktJkcebSvIrJbbcg7p83MaTNCwoE2Y6lLBdtKOlTfiXHFJOpNBlshhqm0BR8b+biF9wp88siHNrhJvZGfvH7oVK1CqvpRabB/4ahE2p8k6ix/yTcwnL5LIweRAFAWSEmI7xppy4Nhzj1tv1cFzWC+4iapShyREPZggYAxKqAmeW7o+VGBnQXhZNeoSUibVD8DaQsSvo0ClY+A1DXCukba5J9zWWhXE63ySAY1AW+1d23whfx0KQRphUzlJZDzjFCg0P9PR8Bv8xEouy5TfNbJMCGf0qacLxDwguc/jY+ejSgXpB1R77U8UbZ38IkI8SfluR4dkDai6/js4lh6exuZvo0Y39ZxfFYF+GlIO5YTtK98te2akLbuk9U/tUzIKBROxdfrtWR5dZ3Uh9/QqFfu1upNyaYyYqyHpt8fkLrzbbNZ9SPD4UCulNeySx6VMTrKcI6xjkj7Wsf6BsDBJ+o9bi79DnmifNfyRP0jT7zHz7WefsqzqCmea3wgpB2P4ROf5RHKFEdAOq+IceRDOs410MmHvctX/hPlV9IvDJVI+5NEV90f+h8Te/mXAKUgunzZ+HEP4JhgfPdBQxgkf260K47mXGPMSoUyjSFgtbLwAmM44RWUn61WSMjfWlZjzSbyEy4ueTuVTl4bWvWmmJfyL67yDsqflzdR3gK8YNpoYRGdEIRtlE7xOpZ46UDSkY9cuta0+IJ3Gj6J4kKtUQ5Qu7sAjV+vektBp9mI+6scVxZ8sDM/ySeBj+bSHeVwA9D7FemWxQdocMFz8k7Q/D2Wx5zT8rTsXKOLMZcUPEnzyfJ26cIbCKptteRaJk8JbAMjEX7pNfwFxqzO8QpIVwHB+/FY17R5BbASe620/D9lRDHLTNCmxXP4zC4ZBbUZ4fCXg+oLhdmFT0ixc5IH9vEbwxydX2C84ZMsiwdyDrj+Dj65ApiQVju96NmiAl90PENHvlsUecfP5q1O+11/9vjk6Go0Ke6fnBybe/deNcdHJ2ezaed/HI/dh/r97kVRTBo8s4Q8ih8Cn9kK9ruGKMoX3QbJw+2oc7k3KviV+MS6pGOiLXi1CdqM0tJreIVQ5dfKo0NtRvJohWmgLgvaYq7YJMhDG/TyLtLqnyg7fWhBXfqqj+VQOq2UzJboxFTOSzoXMp6ubVyO/2xpsH/hqUTav0i0vv75O3nu/00MW87Qs8FwFURU5QUBwAW9hE4hOcdANV5SBZrCiPuZ/KHr3kxSa1t6mYSeZLxBVgkvsZEngBbRyK9YUyU8ZytYVgxW9GggLQ9FIy9EmuglhE8yBmfJF7rGmzsGNs7JUYaRobkMfUTCPCv0qt3o47ZWdd7zBR8X42hfxxjRRrQqP6lDDCYEH+1Woy3AFEJVUfmM/MYn3hTyj+bZGNlO+WI34g7wgn+cFxn39VEV2KnOJcojPsqXYsaFSeo5lFbIV/LMQ4HxcvInLxRjBb0pHohiY0fUSVqNauKz6txGXI584DnF2MmXXWF04eOu+cTl9NfyaOl41LFiakwwiHS88lOWvhPF82gYxY+lPir1iqkklUaSRY+PMSMNP5kM294ryO5cezVf6zjKCh8tp6cvCApENkPH1AGJuQ8fOmTnxAcdB8VrIa1GBUqr6lHdqi7VZiS7lewYa/mNqy5zxb8ZySRzT/WzkP0n24wTtJcvO/JoKXqMD0PbFB9sNHXFk9+f5/lHh8N7J6Qp6ReJSqT9i0RnZx867HZnf877/MeohmVexgY2YAT604vWBAllAD5QJC9z3IigADrGqG9cdy2lo/LkIdEAQWHMwgADAso0HV5HJxSql5oXr43RmXM85IWuBm/rGM4R1zAyXiv45KoFKvbyJ2uDsvSlTCsE4WOaSoep08pIyiQDFWNUMM4XKgadO3fNRxEJDUbcik8teEdHFLRpguS55lMoRKqMUof8NMwWHzol38JgwUf+01bR/7gmBO00LocPZL3KqOE8fMLMxQh5XgGnkKcYMoKBd6Hyk2ZOWs2UBJ6NUyiKYlfxRhsyJGMZJPhcR+VLpGPkyUmrGRT5qWskFNBxDh/pzdQxi9c6loxhwSeWSc946kcfDecDOmCNnpr0E6PxaDDp9S9avd555fL8pH9x9jgb9i+WJ6OrMJ2PxFdTDMg+oy7no+BnDTpF+MzQmwI15eQrX7sUPpo61zZ1crdDxxjXYIJ0rGiG6HiO3mKUP/LNUTPyeP2qHcQPwshOp+n0fcMhj0ZF6dC4lESurcaFIKTVb46OFXMlRllkJDir9i7f+ECv9/p3lwb7F59KpP0pQsurn/cfYJNWMbcFFvecl0qGaxkEJXTHy6QwoRFJdjHoClSyErC/IDvt9MKpdomRQVGgKCFbGXrTx8DxvDoFLQ1PNIQWilXcY97ToN1ohBQZYsfARANe2Tb3Ix+uyQgzhBYqV9o4n6qdUniZNcSOO65gkBPtHiNkr6BGoFbtwoNpDPqAJ+NMmeJUkBadCBlqqsEqtCyGw2uZPQbCK2ATSFs75MT5bC3FJ8+gj19CkZo+gU/ciEAfBYX2taAFu26QPc5nI3uMDqiQo0KgCz7R4BYKGwByNCugafgwzLeJpqm0Kzx5xkVFGHIFvtLH4LjxhXZrSTm+FNhUGUmrj5YKbaqyazpnwH2MnwI6aTWspne0AFOxsjmjjJQlw3oiu9C4OkjTWsiknVpAw14BxBQFDx0v4rCo3uGTwEdbmScy1vCJ01sK6KQ6Q55cHxrRseJcq96jX7uWo4OSFZhJbUbPa1m66swp5jltJoFP7GgVUEydnT5+C/WrzQy8Da8E5z/cP3/tNc5L+hQjVVxJnwLUvfiJP9vtfvAP9i4+9IfjnDeIV4jTMwJnhD/1cZQ7q+g6Lx1D2biHk9AwQ3K5d8koyxVLUxa8sjGyoOxmULwNXlSMaTRsheaFGfrHnVn0wmpYzrNkq+Xn0Q1OSDfEL6UyjmSH4dISeE19KMqdPl7G3UqwXTJUKmpcHZMsno0oGj5aFh595MSHtJGPSsW5RukhLqf3ix1jZEAXO90HhRiNZdAHRN2T8VO+4qNhvOZqNa8uQ625ZcW8TRay62NdTIsx1wo+fRy0DPe1/JyRCNCSVo/BT+KycB4jLaWwKWn1oa3GeYbo10u9wwwdj3Ljxzn2tRLsFD5j0uq2dl/RYACUHzc2L+Cjsgv1C/V6+SySkGtx2kHRVCW70upZ1fFMu7ggu0ZWUxLMtVhIZUC5FepDXnhxpyOqXJ2o6rJAT3Nkx7C7WkpfkfpY/kTywEfVFZfeq+vkPEFQkHP8eJjCK2gahdGF+MiIL8Looup2t/vyf3h1+crfKg32py6VSPtTlJaWPve2t+bdjMG/AAOyhoFRWNAr3sMNrF0Nq3KCRcESVhXYR+6A2oWkxgu4wct6xUt6icXTxzzQljvF+MadUThX6LVjGRTS8awf88KfxoUYoFDs7oU+vPEmb1qTaAiuxTmwc9vYToWUOyatNn5Yx4Bo95lL0upjHuhRfIJiQqtMGCae1RbccbcTMyKtdqfRx1YQXjgn76GLu/8UCz50ExgPntUSSnMCHw3p9XGsh4nvOvRAvk2klRueYq7I3UyGiTJq84UYxGioD500bCFOhcDVYqQh57qHsZPsKp3RbvhTyoTsqfaxVLAkhYvtuUWgJaH7E2TE2CWUCRUHZGdkItfBBZ9wzqgIRK1AXslZME5uevBx8HHiAwuzhSbgExcFacpF4Ukv9dHRhbgrjOamSQtqtomehU9yjH2tUlb4BJCvuWAAxkhEGzYUtINC8+OkTYTOJbvm2Td5cEJa7VikjQVA1Q4+oU8ZFfpAc/YnaEsdiOQp6C5pM5qOKW50u6//O9JLSZ/6VCLtT1Hq9T78oN/98Hd0uz/xJ3uXP/HvOpe/zMvGEDbulq0/zJXcsBUC00cXEz0nFwOhvwQArl+MIENnhcxcnMv4CJxzjE2QbSyAk4pXRVqFe1VapyG6ApdioxcduxWYJnctnubcRRwudnQcus8dWHOsT33xTKfCwxFZKy0YMN7jPN4EApOZnqVH0LmIc4qFJcJIXadVmTzyIJ+mQiCdL9Iqn/gsTwiQxnxJ+zYfpZUZjMZTx/zpnmTQseOedLi4ofMk6hT5rAYIcguv6Jx7AujVRdq4I3mC7G+n1eeAnOGH9KjZE+3Er+Op9fF4gjw6l1OMdD4h7QQdz3hW5yqT8lb/VqEuY77Isyh/wugnymPnmquGo+5Hufm71mGUVTNe1K1c9OSnroEH5151Sf0Vsd51nzKpPhV5zEw+UhrsTy+KFV7Spw+trr7vJW8qX83LqmBIDI3tYxfGvHzpHtdGGGmF7NT8tsJ5KnC9wnnu8EJrnloBqTQPuo+RwYKnTzAJTWv9DgjsEjB2hmkVglvCch9gOjU3Slrsq3FPMCJYFQsfLW4xWrCiOWvtWq/FIFfkv0NedCz2CXZRsHmfMsqKwReUaRV8yFxgDbW5AHz0odAcYtK1b6Hytc7kTzDymnbgXB8Q4+KjVSFuZBWq1McyhXzFyhWUH6NpgoJmTbl+QJ7abktoXeFfz3mOY33AMwfwn2L1kAdpJM9iDnqXe/AxoOgEhO2FhOGj7wgeHUerDR8Z1rjMe8J16VgLoja5es6xFjlJNn1wfYpOZF1VH6jJP+Vf0GxCHWhxC+g2bmBghYTRoeb3VZdxWbz4YMzdPjqQ5xB8tLilgM/sDJtMHWXiwyjAIY8XH+SpFHSyT7nfoHwaffR45hRUDh9tNqDFRZURnQJl0jRS8ZRyVZq15l89PPygPEhK+jQifVgq6dOIxuOjszTZ7gHV3oNxEF7KeZFTzB3wK8+xF/LNVuhMoeW5FfIyueawQWLcj4HoA8beKB0QToY4SYytKO61kJvmh+Gk7axyYFwM3ao5iBwjTntR4Cnt9q4PmZoTVX6W8zhNUQG+LeCewLFcA2FMHosyLdzlSCukGue7ITsHvOtDpz5gavWJPhbCUyvzHPLIf1hlUBAoyYMImv8VQtXS7TBPSAYf9CBPEeuvn1WoWY1I4MMT5DHHHjq6nwzjjJFTsCV5tLhrPtrQgPILk+tZoXNNuQihUyasPDqKu48jD88rpgp80B1p9RpZ9CZVpOKTUGTSJgwP9PFTacWHtPomaZJFWvGNYluFXyVtLJMCNlGXXvIg+1yyMpACIse1MTlljGOHeRFqpE0zDD6Vq7oUBPdcQy8cSPZYlaYy9+p3qQNn84KE/6B/+erfHAwO1aGW9GlGagUlfZrRbHZ4Vq1sP8S4rmJob/MyCjE+1nvpTXaTl3jKy/oEa9Phb5uXX4sn+NPSeW3DJUSXMXau3Iwhl03Gs7U6RmGfoX/PeHeM4dHcueaTD3nR+x7UjGEW0n7MNYy5Ai1pW52ILJcwbEKApxicC27Dx7SwxCDsOF9wE7OMoVOQKXMd/Ml0OReK1rZfqxwfkv9wwQdj6RX4SnO1yQ2M3xiZDijnMn3IJmU75dYlIBiUnDWdjQGpCu6RNsWQJ0+M0zJ8t4uB62LHTtDRJoZtBdurjRPG9CkKFJUgq0KZyhMF2e0wlkO7nmsX+GBPnPU9ntvluuaen2BTPXnDx8LHXYdmtTs8K48ZjWy26LiWsJDaOAFUrqBZiRa7wEfBnxQyFXTt0yOe1TeHDZ45RqHaNX4PPoxUAvWhTnZ204bxjMHD02BrrWArO9SX9EtdZlvUgXbbR8faY7O4wXM8zrOmqHJ9jw6G0UJyRNnWQPs7XH9YFOHb+r1XPwLfkj5NiXZT0qczLS+///fyUiqKHwZCcSrkPeCFhGeAQnkdCMpxLweVa5iOKbXaRVvgVgZCSDDR1IIQKChO3g2gurDYWBcDo+kALk9Jm+qDJOcKDQofFxd+yK0FnvBepJUbCs/y9CLetgP0i2/OwFyLVyhPXPAjnoLN3JM3ijam5Sjy1WKheC5kq7zl+fDT+ER3l3fwAUVHF8IYEpa85YmivSev+SzuIY/c+8Qn8oWP8pI8isAo7wx5r0SPGPjEMsAn7hoPHz37Nh/pLWi35ahjwO41n7jn4rXe5L2htPqQG8v8Dj75NR/JIz4xoBNpNXctd8OKdKJz0skDZcGHSpOLYEF+PCvPj0KLYMgq+pFzID6KxmeW6bC5pxCr9sO9i9f+Ns+X9BlApdH+DKCNjXdtz/Panw7BnYAEH2FX1oFpICtzgA0AmQWFU20yXn6AkdQXyDsYijkI8D7Dd220q40T5PlxxH1QpQX5+kcY/SFm5xmuy+/sHgZC0yG3MRJX2BeQY/RUAWGD9ry7xIjfIp8GfO6Th3fBPQOfGccPsC8dngOhRg+TIzC05ou1MfJDzd9SpmfIh59wX4aNlnmL0x6dAqhZGxhontrBJ3SxhSpv3Vt7X/JjIcVnQhke0kVomfY+fE549tjaAqTLtWAYmUT/Sfjo46GFj5akG41MuqTVZg5bpIEXPH3eIy/kCVVvjbbHuubjxvBBx3aZ8mqO+IgynSGuQuFqMc8DGWX4P4MuNbfzgGMtfUce+bpHPttYc9XRE65fmVDcjvP4Fr2FiuZNnqHMQ1T3iPxWg/G7IOgjynWGnPCRP7V/SL6aI3oBBN2jdB9H7qVuN/0vV1Ym9cvLe1riXtJnIJVG+zOIlpff/RtAaL/EuEy7dYuwC1Qyx/rl5/oc0xQNl2aVhQY/cX9xT8e6F+epf5bz/PpcecmD8Gfjo3zf+ezb5wu+n0j7dj7//PPF8Tvz/el83inf4tmfPV+h2X9aWt17O+1P56P70eD/5P1F2rf18s5n3+b7dtq3zwHJPy0tp/GejXP9Csmi6Wn6uvgdIj5DLspHXiGaggdUm3kairx6dfXqH1Sakj57qJzT/gyiyeT09cnk6LtXlrd/NC/mL2ESWozUN2zcOEEBqewW6LKJjdC2UjmWQV4L+mB1gC1q8KttpnpYhjOQ6TrobhlzdMy1EahO87oJ6Q5oNil57WJzxiDEYwCsVknKbxskaHtAxW3yqAebaxNYWaA98ipCyOGjmB8ePoXC156DNDcwRx3G9UcYp4kLmtf1cgl5Ci/5wInPCHQOH21YHOBj4OO0im+bvOGjbbKifdwjL03ZHMKnyaUtynxJWeBjNhd8/CHpp/CRPBTLq0yMILSJrx+QltGKXyEvzTefkmkf2TVqqcJTfDCukY8W+SBf0PL9DWwqIw3+TICPb0V5jJ85k8MHrB4K9DarmDDeAaX3TUhOg9E2YPHvBIMN71iGig0z5asvlvvOhpM85B+zYdrq9T7/P242n34wn88+1L969dun07N/QHFK+iwjtcGSPkNpae1zvtL47PMxJCsYWuBa3BcSuxTnR7FHOteKQZ1rjlZeE9GtT6sL5yTRZCn3IiokrebBlTbO0erZFAOVXactbJjoWc3nKi1IUa57PBFX52n+Na7Ak4cEfGSQxUcfKt9exSgPa/FRmXRf8ZqVl7Ywk1eL+Gg7tPhBVPPT3BMHlTGWSXkB/fXs23y0uEfTO7oneaLsEv7tMuk+8Fdzx7FMmmNWGVSmaz4LvS34xHlw5RX5LMqkMKgqkzYc0LNC05IdvQWdy0M9bgUXV2WGWCZ9ZF3Ifl0fGhhNjc9/fOpGPzG+eEMfcUsq6WdQibQ/g2k6Prk/nRz+4BT0PZ0c/KNK1tnCihxiqW6EuDLRaw5bPnpbjL3HDMdBsKGD4VlxMZxqGGBntPqvxu8JBkhuafISYZxu5JGhjRKEfK+MT0GalVVr0jZgVxvcTsl6i/wEguUlog+QmxjzMbbyDOO1xPMrGFVQsNUWaJpLltfDcZwKsKBxE7SpLXwK+ZILyfcWc9rzNbJvBVvVZgAzUCl8sI0ePlaRAZVXGGGZz60tlslTvsrwKYaUX/PjWq9+hGHlNHq9KJj1KeXTJr1xBabxtke/o+3gNDI54b58J7fRzTWfXNEKxWdgfHFhbb7EjSVr8nNnC0YgxSZ9XEZ/c0y+AHutqpRXj0M3lhGQQVe2y/OK27JO+WrBz3+01/vo383HF/JFL6mkn5VKpP1ZTnGxjjfvx06+gLGsYmgUAGkKRsSw+NR618esAwZDW6jQcV9IEavadDGokpcnSgPDJm+GAcZV21HpQxnZTRW0yBmTtjDDoEqj6HSakK3zNwL1TslTwZNS4+SeRlfgtZzeFhz2SQsCLZohpBNnFA+7rcUj8KGM8kX2McCRQH2fDgUAooU1imMy1w468qaoG5cMkYdrQYGwtNnDwiB6TWtoZ9swWOSp6SGnCIDy8sBQC2Ub+CisKny0sNQpyuLbEQDlLVIZcbWO4a+hmSH5zb0pWtzX6EWyIzbPwseZBL3ZKp1jg85sTNqJN57OKNQw8BM6kB/pdj/+7SpaSSX9s6hE2p/lpMU6k8nRR0Dj38vvP6hVN24FBaYysw4Gs2Hs7BKEOsdIgTq13mN+bmLYWLMaDAbO2i4GvI1lboMA5NM8Foo01qXO2HOPNcforQWtwAz2gvQN0CboVxviCsmDgjGu1oBWlcYWawLYNE342Ar9w6qRn7bNyDt0jCtaLihGiHh7+Gg6R0H74erCGoYR1Ow0t8wowCyTl4y0oheuYDBrzvhzCzQO1q3Bi6fkVy7/ac1he9B50QNN0xnQaRkDH4yzz0HfswS0zbNVUHOGPLWZsYwujGKSuyXrkisTvJA88pga5hpZtdgnII8s/hw+M0YSsxVGCYqXTfrZTq/78h+YTk7Q/enr8CuppH8ulUi7pJ9JO+9vLI/z3xdsPsUAYqC0aDE5Az2CMjHWC5/jLjBS4VIxpNVu0K42TsvNZQDNGUgW+xnWQcCgWQzywtd5mTwHGHOh0CXuNUCvWgI+93G3GX3fNOdAdA4KLVsXir/mI6QfMKjamEB8vKZBzjnGlhoFe4KP5dkYYhQ+7ppPDE6lBSvnMY12z5FTXYCPVlp6yZMq/G2P9O1gM3gpjKud0AmshiKkgGL4pPQhdToFRQo02vFHi22WOFZM8AHHywwQagwwLjD68JGhp5uwdBKLONfr5I2xLrroZtl795f7/Vdj+Usq6edCJdIu6WfS4HA+mRx/f6O+g3lLXrRxmXvcFFZfIhUvBOStzRCcFoo041ZeDPExSC2QZoXhfl/zHEprrdeh5m0zjCaGF2MY7AjD37Q2rQGPBxiwnE5BSB27ad/BJy50kUEEuZI+zlNrSiWQVh9AE/hoYtp1uOfpYPpWC3dsKpR8zceBuH2NRAPkYKiQdOSmaHjWxf05U/LCEGPkuQfiN4wutMmA0SIWyjtPyeNK4cApY4dOxfPXJ50WCLUo54T8ZfQpn4GP516hIQlpPaMK/13IcdXtvv7XppPT751Ozn9oOj3/ntnsjA6ppJJ+7lQi7ZL+mdRZe88XYDi/3Hp7U0aUJiOvBu36oqBMl9w741gf5JZscMcY7DGIcw9jzy0tpTeZM26b32H8CBfRdtywQfteao/HbWy05noVHAm7brQEfg56PsIgNkGt+hCqgP8K3L9uzZyOITn2tjq1Pi6XF5/DYJxWpWwFUwxsKJT3NR+nkLYD8qK8ii0Sgz1xaneC00pQK1fCFvzWuXgpXowANrDNTW8mR9bU6DiSHeO085o/dCGWFT7KU+Fy5ZmjzSr8KQlG1s53KX4Hnv9Fr/fqh7hXUkk/r1Qa7ZI+adReefFLgc6/2oZMW6JpmTfGVyg4Im7tygJC9auapohTHZ47capDUyqKnBeXdWN8tdltjtGf7WCsjxOTdrxJu5q6iYzilEp03VvBHOvj6DumVHLtZsO1ijqKd0ypBE2p0AkF7SxTJxOtpOwHO4dXgRGuwDu9IL/cxOh/dAlxqiO6AWoHGJCyNtYt2mS2yYv0HfV69XvLqHklfbKpNNolfdJpefndn4sB/A0YOiFjjKQ/CrYipK7ASk9BpRNs4g0MIzbRP8YIVjCm+zKioObDYPOt3uWrfyxmdk1bW+9tTmb295CvvFVuYvjpFPwTbnXgI3dBzSUzCig4LjrOz5/YpP13C5//u8amUwzwQxdMRSFUSTfkWfiEDTqCdevcgfEKNZswujDyB39MHnpXFoGiTP7Y21Bv1up/dTrtrV5cvCm+JZX0C0Kl0S7pF5xWVl56dwj+dwSbgnArXWfcSJvL6h5GWnPY2FOt5tRemPnfurx85ePxwZ+F1ta+4AtzX/wWDGzhFpsXVzD8DTKKboI+epEUvnvx6p+8fuQnaWnp3b/COf9+8v/z15d+Bi0vv/B7nUt+mDJZDPwXdy9e+6vXt0oq6ReFSqNd0i867ZsvqQ9XBr8Dwxugl6wNY+/9jyXJ7Icv/gVWBnY6777rXPY1wZrnbHBCzQ8xsTtm4ab4uNt97c9cJy2ppJJKKulTjdrtO89dH5ZUUkkllVRSSSWVVFJJJZVUUkkllVRSSSWVVFJJJZVUUkkllVRSSSWVVFJJJZVUUkkllVRSSSWVVFJJJZVUUkkllVRSSSWVVFJJJZVUUkkllVRSSSWVVFJJJZVUUkkllVRSSSWVVFJJJZVUUkkllVRSSSWVVFJJJZVUUkkllVRSSSWVVFJJJZVUUkkllVRSSSWVVFJJJZVUUkkllVRSSSWVVFJJJZVUUkkllVRSSSWVVFJJJZVUUkkllVRSSSWVVFJJJZVUUkkllVRSSSWVVFJJJZVUUkkllVRSSSWVVFJJJZVUUkkllVRSSSWVVFJJJZVUUkkllVRSSSWVVFJJJZVU0mcc2evfkkoqqaSSPin0uzJj/ka+vPr1f9S45B+H4L/SBvuWdeYsePcV1rnvs95vhMTeSYL77sLZL7Q+5KT5sHHhVxnrXjaFH4TEfCn3/1EIYd84s8e9f2SD+1LM+MCZ4uVZnv/Gy/P5v7/g+beLxW9JJZVUUkm/2FSC7ZJKKqmknydaWf/Nv3aW2A9W59m/E6xJQjB1a+0ZprZ9neQqBLfK+ciYMOd3md+uca5ivKlZay5J0+Fa4N4gWLvijBlyXACwl2wI3Hc1AHeVfC91zXjuGT+0Nlnx/OpZZ+yS90WvCHmtWq1k1ax+tbu/17mxc2P42uvf8S0rq+/7XwfD13706rIbfuWv/H/+d3/jb+xRnpJKKqmkkj4ZVILtkkoq6dOStra+sXl8/D8Mza1/vfZs1glvvvnXZlxrHB8/nhqzGba2qjXuj8y7flu2fxWSJ0++bby0+vW/DbPXxvA9b4P9XsDqrxM4DcHed9a/G4R7TNYD/l7g7xXuLXFtwwT7srXhDqC28NY+TrzfNyb/qDfJvrXFHePdy4DrNROSKnm+6ay9Q54TIPMxAPp5eD7lz5PPzWDC69a6dcrQ5MJb/D5rTDIIwZ9ZY583NjwiLRg77AGbX7PW7wCsKz6Y+8aH57jVDc72HMc++Ps2sRXy2AnevkaZ94zj2RAeBReQ0Z9xfeDM/NkkrbyVpmkzq9bW26326y5JdmqVhgern1ey7Mb9B298HMA/PD747/4W+fxzaX//a+vS6c7O72ocHhoGDjvF1tZb9ePju2NjDpOtrVEl1k9JJZVU0mc5lWC7pJJK+lQmu7T6db/VuPCgyItvTGza995naVrxgOURQLMBEJ045yzgtmJtMk4An6Thtp0Wxbzuo0tGyAGz9WDDBMAKFjYZCHssEAuA5rafAoDr/AIaXQHArQGUJ/BPANkpaSdcqy6AeTHjGmntjOLBxlUFrMkr5dlkkTYlrecweUdaoLa1SgtfkylveOi4Lp4cz6/TMlgA0lO2RdpAGWEUAmU0lMvmAv3Xx6RFHFuQNvlEWmTnAfJyc8B/AehGdgcIRp7gM+6PQxEYGHgOkxk6q2dZdWZ8HvJ5vpT78P0u2OOiCCc2Cb8B9L7D83JNKRhUZDboNxGPGvKPqQdwfJokzk2sS2utRtu3Gs1xo1289PD+D/+Ojc2X/s79+9/1/Rs7v/npax/9s99GPiWVVFJJnzVUgu2SSirpF5Rard++PhgcdLe2blQnkyTr9W5fLa+98tu9sZ3U+rtg4e+3JvwKYVHr3L1KpfacSyvHrWZzvL2+9eytZ269XqvVOpPxbO3jr/z4q48ePrpTSbN5YdxTwOZLwRdPPcAV8HoHSPhqsMUa4HspGPeaM/7ZYPIxIPUI4/eSsV6zyMGE4lYw9lWe3wQTN4Mxb1jjn+f4CpB7bk3xAjj7AcA1ATLvAzRfscbtAjyrJri3SPsiwPYC8brk9wL5vyUwDBDdJvNXeeYG1y2sHvIPac0pkH9AGZ4LJnndet+2LtmA16sku228L7DOT0DRyGMOGCQAtO1d8n+N0q6Q1zJlfM1Zc5e8phwfKK2eMd7wbLgNin7VersBMG9z/3VrkueQZwCPU+vsiyb4hwLqpL0RPGkTv03eNXT3Frp4wSELfJHJvsj1twKDjShzCMhu9+CXMpx4QF4vgO7PSX+Ffp53Ln0jTW2T25vU3Wu1Wn2rks32ljrbHzw//8gfHY7OdqbT7nGS3P5op/0FX//yy39Aevun0tLSb1ru9T7vamnpjaVG42o6Kzr/UWLSf5hk7ou2d+8eP37wP/17n/d5X5X84A/8l3/38z//G//D/+P/+Guex84XT5dUUkkl/eJTCbZLKqmkn1daWv3632ky849skfzbmjLmUgFAy4CamhnlUDO4nMUTTcIWJJuDBx04kwtBE6/AWO9MSGwAcluruVTObZLYZr0eNje3zd7enh0Oe2FtY88+ePCmubw8D8P+kMRJyPPczOdTZR7mxdQ65UXONhTXfDmG9AsYveara/Dl/O1jQDr3lI3KmJFWkHmRk55XmRdpucq1xf13Hus5PZAs0iaaUFfyJN7XsabOfcyniMcoyzIo0DR45MI/i7xiRvF0Ucbr+zGfd9yMevwpaXVfx9aqMlQ8lVFXnHNUToF60XJGGUmQZYsyJkkS0jQ14/HQVtG5z72ZzuccV8MYPasMSjPnGgWnfmJ9KmPGNSrvgovyAoBThoJGQEVybaFjtFPMkT1U4e7noUg9SVzwf4vn3+P95FkqXsmm0k01a4aCuiykIOvil4R6sx5azZWpS4a7k9Ebv7/ZaBgGYqbX65uDg8sPra3+8q999OhP35cOSiqppJJ+sSga4pJKKqmkfxHa2PhtLeeqArNL5+fF2cpK+Pe89efWJV8IoHwDuLVMsg5o61XQ1h2gFijaPuX3pWACv3YOUrpjzPAVoN+6MYnSvg48fDaYZAxMOyKvl1ywDxfA0Nzin1d4dtt6VweUvqkZZ2/8VZKm5yb4F4GM9wCFmXPJHuV6xRf5HsgP6JjdSzL34mxWnAPuet4XLwD83pS7iLXzbfi+wvM3kUfw7yEo88XEuBNkGNaa7ee219Zeb7Vana2dvbXpuPswycznD/pXeZq1fuKte69+effy6HXnstGwP11fWll7uds9RR6/klUq9+az0R2brE5CYY7As5oZfgxsF85EnvAqsm6AN1uU8w2M8PPGub414dQE8yLjkweA4MSHsM/xK9zfRQ9VzThz/ALw+ZIydvlDHq5ZW0Unu0BQ5HGKVKLZ9weMbV6E4Slykrd5Hh2+kRjbCiHZAO1SP+ZWJaVmXPK4guypS49cmk5Wllbubm3f/NCjB9/5rbVac3kweLq0unqrn+dTNxyeNdpLN3vD/nHD+9zOi86Dduv2f97tntyZzasj4PgjU9hnAeBaqHmCvjWL/5DxFsKbG8j3Kuh6m/LWvaMuvfzZ/RX3ziUb9+8HJzcVu8ezyJ7sJYkHcZv7jLReWFteO6euL1vt6Tf2+299UbVaN7X6kjk8eN20Wttn5+fH6/m8bxrNdTMYXJqscvNP50Vl18+LP3F5+Tcfx0ZcUkkllfQLTNi3kkoqqaSfSp21r/3dlZn/njxLfxenBaBtYs28Y0IC0Cs0Y3ntT2wzzIhb+DzbWkwbbL7weQ5TweWFP7H8o+cV4+cCXaRNuJ/kRv7RIVMUjqkW9gFKs2Dle5zI91gzv9c+z1qAF8CfAEtrJgDxBJiYaoZT1wBs/NgZ1wDSyUwTxYlNqkWR637qSF8EP6EspLU+WKeC1PWM+PBcxdo0zpamlUwlmYbc1wDvxe7ubj6ZzLPP/Zz3D1ZXV4sPf+x//re+6Au/8vtOz958odVo1g6PXv/iLE1NnntzcnJmXnz3b/kLjx4dXE5Go2QyGVUuLy/G3ofKZKbihSmy1AIFW+jKS/aflAfdTPiljHHiN8pzXUbNUlev7y98w+PxO2W3yB5mmmDW9ev7pJXfudFizVg/yEj9yMXFonOnWe1KWknG4PtKo9G0lUp1urq+a+ezN79kPDr49Z32MsmomCw19UZq5rOpZr+Rl0wnU2o/NcdHx6bf75vOyvv+Uu9ycIZc2XxepPPpZEIFK9KKCjULhepHdVnEulQZY/l+UvafWpf61UpRpV3MZkt2kyRZZZKmVZckabG6vFwcHf7Q/6VaX/mILwoznVy8t9HY/P5e7/ju7t6XftfZ+ZPE04LzfLTKoO6/vrj4tpfJo6SSSirpF4yS69+SSirps5iWlr7+dr3x3F+s1t+zUau/+2td8Ns+dSvg0rVgiykg+CyYsAUavhB6Bjlt8dgB4KfDeT2Y4tCasANQAhjOe9bk+2CrUwNO5HfD2OlTG+bLwXqAV6rZ6z3MzyiYpA843vPBHIPoUpDbqgv2aTB21TkDsLInJhjSmkEwbgS/Xa4dwQtQFpY1W04ZFdmDS+GM+3uAuivj5Xrgd1xmD7MkaeTFuE2Kp87aTQ9orzh7YZ3bT1xykTiTJ4nbSrL0wNmiRYGbPvcHRci3fZHP+v1edzQe3bj/8I3e669+LLu49GevvX7/5SeP+5dHx6Oneb75/87SG68vLT/7vevb7/lfR4Punelk/LSY58loPF7LfXHgkmyF8yzkxTH57gbjh94UyGN2vbHH1hSZNXYFmZDHriEzwwUj32pkt1eAzSll37HGHQG0ay5NO6lJnnJ/Q64ciUvPEpvuWZN00WfO01s2uAPnXBOQ3QJTHyD/FnkDkWPIwD3q8IJzn2bpBteoS9cGaNdr9eZhs1nfblSTcHlx/30rKzsA64GpVK1ZX1sx/atj01lqm2YrM+Pxudne2o5AvFbLQM3zL+11X/kVrZWbPwwurtAujmkfa0Ve0NeEU2cc9ef7yDOmPOghUJeOnI1CIKqMlAVkH+yZVRmt7aEHGpHTbPghsjQYjLUKnx8Us+nubDoxV1eXPefavfm88mpRpIeFb5/PJvZlRL+46p0t1RrNR+3m4Hf3+w++OknX71Xq7/7Gev09d6u19/zSRuu9v71a+5ztZutzv7Fee+8P3bjx1bvn5/f2b978o/Ne77s1ECippJJK+lemcma7pJI+S2ll7bf94ZD4v2eK5HeCbhTLuQ+oBvB5gQxAs1xCfI/rmk1sAAwvuPZ2vGgttCOtGXE/N6ZYMl7xogvNXmth4KUxeUczmOQxBACTtgKPhPMaAF33M820Vni+C4Bc8sblIMxRs9VZSSvJoJ5WzenlWSsUii1tGh6UbjzlsZRLAMzE2VqV4Yo/TYA2Aduktc3FuQekct+ZifFmlqbJMqCwl2W1tN1sNmyaXDbq9ZZSzqezfp4XK+PxaDyfFzm0NMvzrgWXz2b5tTxvx7/OBuDblTRNhzbJilCYJd1P06wG8K1sbm50R6Ph0vnlJRnNh5RfIHqgZ733Hf4lr1AHSGaAyu5Pkce+LQ/aNraVBHuJwprGWU2M9Jx1y5p1t8HObGJ5znGNWiSNjTG4bYu8rfcAdOnc+4lXJBRbiEeXW5l4A8gvnQvII79tO0iyZKVRaw8ZmBTVen2p0Wr19ndvT8/PfuzrxpOjL2q3lgHUPGnGptPpmPlMgU28aTRbZjjomUQRD11mzs76sKyYk5Mj0+1emNbS+/7KPPfH08k0mU2mraIoYl2SU+q95PHLDLSuZffvqEvJw6BAsi/Or9CI7k94bkbZl2Hf4w5tU18+5FZjkF3kr9umVyzzvFqtN9rt+f7lxXmnKGY3C9P+zjR6OkWf9WGSZcp3WK815/nszW/Jsnw7y6qmUmma6XSgqjk9Pr789pyxY1b//Cf9y//ljy/4lFRSSSX9i1EJtksq6TOMlpf/T++dpf40mYYZoOH9RZh+DUDlzJj0wrj0XYCYRwt3DbMOKHnTWrsDABSYe2ysvwsmvLTOgzLsM4CVB8BLuSeQ1r/FuWZatWDvwJKW588ApIDz4hbn97wpOib4ZcCd0t60oZiD745tSO8G2z6Os67G3eD8rWDdCoinVU3T+5VG49bS0vIEEHy2vLJydzSZHIx6PXPZu9rNZ5O3xtOZ/KFr83z+MHHuGYA3gMpeVlJzdzqdPg7OJNabbQDmW8i3BXDLwKePgs/vNtvtbq2SXVWrtTv1av1hvVmvcb7eaLXfShO322p3LJbw6enJ2d3hsH/eH/RHg6v+7elsdh/g3ZpOZ5Qz3EMv++iiAOweBm+fBWCfoMOZ8fYmx/eCtUvopZMae68IAX2EaSjcKWW5iy4OKD96UxSP8BZ6W6OsDfg+ADDfBiiP0M0F1++Q9mmQI4s3O+juTe5toqsKFx6hrzuJdRoAXVGmOzxPXdoKqTdBhW/Ca8d568j7KQBcPvMXMB1xfNsZ/4DnG9TeGgD7Lcq4l7okJGl2QF5369XGaaWSTput9i0A9f2V5U13efHR33h+/vEvX127YRr1zIxGl2Zz84a56p/FgCnLS9sA7Eem3V4GnDbM2eljs7q2FxcoXl6emOksNd2Lw9Beet+fyX1anU4GT2bTfL3wvkbn87Dw+TOUj0Fe6HH+DAODx+hHKzS3Fnoy/DLYs+ZJ8OEOx5eBukdWtc2H6L+GPOvB0TaD2VX7p2DXbdOcWVto4Cg/+fuMdFrG1lfA+fe4tk9ecqehbbq7IdGvzbNaZS+xjY8NBj/6R9vNjeF4fHhzfe3ug/Hk7N3jyZVJ044Zjy4MAzNTb+7/0Ghw70vqtee+bTL58F+39vm5czsv22T+h1SHDD5erNSbHxv2fuxbGYzcSLNpvrqya3Z399DTW1cPnr7xm/Y23+dfe+3vfJDyTFX0kkoq6TOTSrBdUkmfxrS8+lv/RCiSbzcufJN1rgC4ABqSDeecZnXnaVrZAJgeJzap87o3jS+OjDMbmr3l8a5cLUAnmmkFj/l1QMoR11shFIAYewx42wSQaJab/EjrzXmcZzTFKiCbtL7jbVEB6AA88y0b8jFgemjt5ra1U4DmsmbFl8nrUL88mniAP+h2m/Oh3AkwQlvBaTGdrfg816w3+Qa5kcDOAkDNNodXgK8ZYHHTIg8gC3l805qg8q5r0pjfS0DmDgCymyRJnlXTjYpLjmySNNfX18CS2fHu1u7m1s6WBiHdzfX17Uaj8+Tvfcdf//c3t174cLO5891PHt1fefn116qzyeQkz/OtyWQ2YQAxsN5uAwTPKJPzJlmRPADW5QBUdSacUs5t45A7mDF1sEX60wLsRpk6AEnpfJUyyt7KHQedx68IU46RxyFP9HfXZjvSE/JoshpgiTzos0seOem0sFE6bwLMGzrmb0OgEUuuNDsMkC49FUOZ1tHxIZm04VOjPRyj002KMHVJ0meQsePS9Ix01maV1XpWOarVm512q5Whk0fDwetf2+8//JXUs1ld3TETgCaDFdNsLpnx+CL+Uk9xEWKttgK4vjBFQTNxNTOb9uNEvEsqANMuv3VA+tCMBl2zsfPL/goaRbczxRRHv1N0Y+v5PG8xMDqkNBsFhCyXAO49ROnS/orch3Xa8RHtoIkMcls6RvZN0mlWXLP424Ds6xCCfpVn0FPRoe1UyIO26QHtBW2zPkQd2zR3Bp9yo7TLlAOdqy5DyqDlNPgitk3yoC79lvfhNEtrjA9mK1m1/SgUs5XJ5PFXZFn7IyE0eI/kumOntBMGkf4MnloX0CKvIwZS67ybvpq1D4aDn/jzFLdeb9TNysqWWVqiyhklTmnVb73xD/+74fDkX4/FL6mkkj7jqATbJZX0KU5ra9/wG70JX2WT9KxRa4zW1tdvbG5sPllZWa4fHh93fF48fvz44dZ4PPGz+ezUWXezXq9f1Gq1Wa1S2a006k98Pm8ORpO2s+YxAHIHYJQXeTifF9OboShOAdngsghYHgMM5erQALQ84ZpmYife+64z/gaA5ERgG1Cx6W3+yASBbsC2WzswprIPCIzuKACQGzx7yLkWvq1lNn0MIFoDsKWVSu0wTd2NWq1+ValURpR5v1avHQCcqtO5X06de3x2cbYJ8BY+PRlNRjcS67ta++Z9Lp9txZ+mfIXcOh6jm50EQAY4OgOskdadV2vVfHVtaWd//8bjVqPZ3thYa+7ubj9dXV1durx45bnv+8ff/g2razvm6Oj46Rd88b/25548euuZo6PHT3q9wfLh8WEN3k+LPN8vfBiB+K8AhPvo4BgQ7yjThk0qj9DRmg0urTcah5P57EY9q/WHw8kQULiv2VXkFtBb9cE/cglAufAOgHiMPm8gWA+wKl8M+a4/jYOHYJf4fQyoZtBCDtaeuuBuojcNOGbOWGR3j6mXNnqVy4SOdzmecV++9JphZ4AjsM0AxmqW2CwlxtZtmj4N3u8lLhmnadID5N+oZJVjnnP1Zn0jS6qPsmpldX19PXnz9f/5966u7raQlDHU3Kyt7poRAFuLQNO0Za6uTky9vkznYU2P43Zny/T7F2Y6HZlqZclcdjX+YUhUJABzRQRpKkRgBOEC5kWcbA7k1Yy+4C6J+/uYfK7jhplOxlwfoaLlj9Zq6z+Q+/nM50sTH+Yn8/lUawQaxtsngNtdZJ3SBrtkt2ib4myLTQDyYwZGAGgtiC1om4G2aahLT12GfWNWjyK4tn5Ns+lOaxMokgYwgGTqL/SpJ0VUIa07oK4rvDsrjGZJq1jsvA3wo93d4HnAthYDa2bdPiWfOgOvjjPFE++pS1ShAWaiSDHWnluXTn3Rf28+v/c7qtUGumyhu57JKerg6rX/ajY7/mbymkuWkkoq6TODSrBdUkmforSy/q99HSDiPRxqtvchnTjgwTZWl9cfN5eaN/Z29saAo8tWp32rUWseDYdX9rx3sfWhH/mxB0WRr11cnlW2d3afVirVm88/+8JgNBpdTabTW93Ly6ezfJ5NBqP1ST594Of55nQ2lhvJgbH+lgk5QBCQCSAT4AaU6FP9SrD5Q863F5GgE0Bj63YIyTlgT0ADUGIfBetaAMQO+ZA2Ucg6QLA7BWHfqlbrpwlIqFKv7S612w8B2Esry6vNWlZ5VKvXAbZ+WhT+Iqumt/pXg6PReGQGvcvts/PLh/N8ujoaj6uA4CdFXtwsTD4EnPZUXie3gSRLKrVso9VoPWw0Kuu1Ri1t1psHG1tbt+7c3LtaWVsfrIIaX3vlB2tg3uzo8NELm1sv/O0nTx7vnp4e2PF4dHR2dn5rPp9c5rNiknu/XxQBsGobNoJgbaHudmq1RsFg4MQm7nat0TyrVerzlaWVvX6/93Awmnauri5b4/HsEUBwD53NAGTnzhboyaIvuZEE9EddWruyAGUJgNne4JoWS3a5dovzI+1xab3ZAnA/cMGua/6ZZ5+i55vOuD51oi3lb1KmpzyXUb71ENwDAPAWYNGik6OQuFuJTbrBuVHmzI00rQBAkzr6XalVWw+rler2zs7W7GMf/f/9vr39975+fvZwM4S80mgsMXC7MPVGy9RrbZDi0CwvbwG2jRkMLzjeN+cXRwDi3FSrS+b87EmcxRaiHA3PANFtM5/PzHTWB0jeeGVt7c7//OTx938rQJ0xX89F8J1m4M6p6bS3TKNZJf3IbG/eNv3BETjVmUZr3bzx2kciuB8Oh1w/M+32zQ92u8drzdYX/LnJ5OLFfD4D2GpHTgZ8tLf4dcHkNFF7RPu9BUBmAOJpm9paPzwmXYP2sgSKpy6THZusFL4wGmjetNQp6FkP7/E8A0751ssHXGmjy8mUurwAcJNvHDDFuuTaQ9TNu2FqxrsnFP0Gxxop0DbtTeftIecKFb/BGEjv8LoGoOR5mNjaunG99dnk3u+u1ZdtkswZiART+IrpXvzYf5vnV7+TdCWVVNJnAKmDLamkkj6FaG3tN/+mSuNdv4cOWxE3AAAKh2bH/FWMs24yn03G40ltNp8Vp+fn+XwyrXuAar3ZdBurm5WnR4eTW7fvCP244XA6PT89rT9+/Dg/ODoqKklaH82mk06n7Wq1WqXVbI2dswrTF7RQLXhfxyzoE78XgLAmTChDaqxmAbOJtdWaIbm1lTmAu25sMlP0CC6Q1k0YvmsmW3GeOVYoOiP3jrlmysPcAz49YvnqdDgZTybjbDQcuG6/i0hFvde/Knrdi3w2ndX7o6uZL+ZIm1a8n4+1P3s+y8H5xRT0XgfI5vAsKF/dJG4STEhyUIov8rEvfDVNUjsnLTqok/m81z33vW6vMZ2Zo+m0GFz1Jqdv3Xtjenl5Ue12u2Y0Gc9CHuqFN3P+gkNI67SVuktt6tIE2VySVmuNamjUGvM0y+oMEGYFgBNBqlf94Rh22XiqtXvFhMEOshcUNc9RLTrNAX1oRgtCrepSC0OBafLVtaGueWDqVzKh0xgykSKYCppF/66CnKR1StsIxs0510x+3TrdNwkqT030nafNoBx4zhiowTfM0LdQfg29TIrg0wyZGNhMkiTucGl39z7nf7+6evPra7V0rdVutJY6K4Z70W2EijWjUd9Mp7kZjsaA3iGlzsxkNIx+ywyOANhXBt2b2XRuRuNhvrr2ZX/WJZvfnWX73+GS1uGgP71iDPDdWW3jx12y9z9VKtv/pFbb+4FK5fbf7PdPWsPBYHB5cRFm8zkDlRH5p4D0KhKlZnV1lepNTLWSUia7a12xPJ08+Jr5vPtMs3nne9Hr9WJLhaYM2uESRQXtHorsZoZ8iMBgMb4/iy3yuTZBJ7Wlzqqv1xujpWXz+WDq35Olva8m35careU3ZtOL59Ns7VFw1SsAeId6kr6pS+rHKGSimoir8M+iLmEMD22nX3fWFwkFRbU1RJlal/CKqb6NQksyOIjtYAas7lAtR7P56d1Go7mCfKbRaJjllWXTbG59nglbH+DV2cvzwd8jPVVYUkklfbpSObNdUkmfIrS6+qt/K0jh/WCCVgjpm4AsuQ04+tnHwabP0lFr448h1+6YwtzLskpzXgzXmp2VN3uXvX0QVUhs+jTJ7HM2uBPNxtGt33YmeYveHsCQ6Nu/Nka5Oc8n8+CSI8Dic4kzh+AxwF64Ya1/EzCwChhpGVvcA8A9w7Ux106t1Xbf7gl/4IpkD9z8Btc2gnVCZQ8wJ3fJW1EjuvzepTyPKAPYzm3z/BtAjm2rnSSTRNefrVSqF4lN+oCMu0mlch9edXCI/M3fgL82ZwE3uifT2eS5+Wx26vNiDNy+7eeUy5h2EYqVYPxbLpibFAigag4BWs8lWXpUSdw8TdObzWb9LQYVy5VapVOv1u/ZJNyqpdVJnk9OZ/nsOXDeU0BjmMzG+z7P32TQsjYZTxu59w+cCc8gwwBAdQEwenZtfftxtZolWxu7O7VGHT3ZrW73JLu8GjwaXHbvDsfjLoOJq3w+vwPYfigXBsqziezUpUIWgqaMfYK+ngUPayMg6tLcQZ/3grHyRV6zwb6J3DeMj5s9HtjEPhtUlwGAZ8Mt5NTiyyVnXId874Hsb4WQKDrJCbjyWYD8gffGU0M3yPNNdLLGM00AKzoLdxR9g7/zSrXybLVSeVKpNGy7tbTVXmq+9fjRP/yLzUY7K/K+Wdu4RVPJAdl9s739jHn6lKbAlSRpmNOT+6ZS6Zj5vDCTyQXHK2Y8uio2tr/sW8ezYqeYjZ/M89CYjEZrIMQ3gy/2KRKYNxwA+J+lPZySlwZIt9LEkrHt0KSWq7XOR0M+uevSbLa2snrc697/2mdfeO8PP3jrH/4Hm5u3Zufnjxh0ZjG+zeWFIiQ2zHTuX2003vMXp7P+exmI0TZpxt7uF0Fts9igHWnAQdsMascDxpDyg7+Lzh+hv8zadBv8++bGxn772WeXv/jg6Y/9hmeeecG8+uqrDDJ6ZjJ2mlXv1ppf8GdMPt8pXH6fwdQuRWB8ZJ/YpKAuncIUjsHbt+Fzn3prJc6u+BDeAtjfIG1BfR/SNp7lnZHrzlyz3jQG6iRtzuePf3WRH//SDJ0udzqm3kjMiy+9HxmPzNVVz9y7r98P/TehGP5fybukkkr6NKRyZrukkn6RaGXlq29UWy8+16jefV+tvvnN1laagJDYj9NJewCpZuH0C36lOwdZAqf5BcLYOeg4534S5tNpcE7exFkBNKcP1xYkms0M2iRGM8lQkQB6+D8P3hbandA7TbyCFLzJC9gmcUbU5/AryFfYlctW7r8qk/aFAcK5hIuUQUgY1ELBQJDWq8RijFgxFobSUnbN1pIvd7lOsVNKVGi6lAwdQL+YF7mbzuaAmrGfzWbJdD4L08kwTKccT6Z+PB7ZWZ6Ttih8ULnhgBhgUTlPoy4VOmie8XpDduSRoHmM56HZVz+ZTNN5PvfD0dAAqJPBeOD7w7EDFFstxkOryQwV+DnSFyGV7tLo5pAwBqgUiIhWEzuZjHy3e5Vc9Xvm9PjUT6aTtN8nr55CQRfJYHBVFPOZK/wccQUJGfsspqT5+2l1KZ2COhcqi3WOgqM+UZ5TWionVp8W8aHzOPTgP6qP+1HPJOZ5HRfSth5UXhxxLSZHJ/BVi0FxJFF7KWgoqI5TlxZJBi/hYBKvr3/O940mJ/XhqHdDM9bT6RhAPTfTWQ5Xb2rVmpFeUKxhoBebYyTX/vHd3a/+C1f9iyrty82mU8/gCB7URKCyGA2gUu03E4Ujs4L/5L+urW2iPJp8D0WuqCOVPJ9aamB2eTk4Pzq5vOr3G981Hqc/noedvzMZnaxXspWPTWdXN9MsS4r5ZD1xlQfONa7Uwmh8SRRdbh4hzmJHPUl2NTm9OdeDHgqvdgzDtOKp0/pgaB8B8L+IxlXZ2OiY/f1NgO+SZtlr+ezwqyazwy+tV/e/JxQ0EaevC9mMGtKMNe+l9rsXS8ljaKcUJjZHZI/CwYinJDJlomXGhyS7KeZn7y38bIdWqy8DptvtmQf3H5iTk2NzeXkZZ/irlZX3La28+IHpZLDbbn/F7nT6psIVatBZUkklfRqQ3vmSSirpF5A2Nn5Za57X/yqQ8yN0tkshdFdsqL7mnMLjZVP650M68hcBY5pFBpwmtwE2r1mbrRszaYXCvUGH/RwYZUhnfkLf/SK4+iFZC1XcoAt/FXyxzV8NjKWZ7OeBOT2Q3GU8Dv4+OKDC8Q4I51XO9+n6AcXmAfD0hRDyc7DBFejgec2ww6thXaYZ2lfBbvIpFqp4DH55EfByBJCYAF/uksfrlLcD3lkDjLwG+ngGKDcHdBzA74U4s+ltDtS7TTrkDWtgYcV6fp0yPOuMGxlFJdGW5F6L/yi1Mzco52tAy03v8wY46S3GAM/BSxu9nJNCW7A/AOCn/O4Cql7j2R25hlPu+2CqF9DxuUvcFej8uSRN7nFe43wLgPoaMOiGPA+cTR4CCJHHnqC3EbLfLYJ9g98OOH8NjPRa4e3tAEykLp4UPn8xnxWHjDtmoKVnuPY6AG8FuL4EGn3D2fkdcP+EMh1Zk1KX8s2O459bjDmoH6vIIi30AA/q0rgBpTgDH79AfT8AgyWMg7RQ71UAKvK4KoiNspvn0fsleXXRG/Vj7pFXlYypS0Ndhn0Xt3pXXZoXKNMZdTEgH7WXNxiTtBShxrns1SSzt9I0CfWs/rjRbLzYaLeO2s21i/PzD/9bF+evvK9aa5kmYLN3dWharU3UkzMoujTtzo4ZDhR9ZA4Q7Jh+/8BkaRMRlz+6vPzevzwddd99NR6MQmFOinz2AgMYLaS1tMsbBXpkCLCFjmqg/Hvgz+fSJFFc8YtaLXuecj1otVaKEB5/0+Dqrc9rtlYpdmaOj+4zxrrz38+ms8ecXyRp9Wa92n6NMjTT1O4A0N9i9HIjzxWYxT9mcPYC+J62FGJdkv8b6KwD9F/j/DUGDLxTIUevB4wnX9jc3n/z5Pgff2u1unWVpr07zdaKu7F/x8xmh2Zvb988etw1pyePAcPODPonqFlDsgoDkm6/0Xz/f2LCfBn+b9Fkn2WQ2iff67bprtum2UV+3mHqSS4lwd7X+2VM9WA0/OC3JEl9tygGvL6K4lI3RX5FtTX0CsCH1yJp8YpM4VuYhGP50cuNXx+VilxxztuICEeuN5rbHMxI0z954cUvu3j06ENmeWnfvPXm3/t90+noO2OmJZVU0i8o8XqWVFJJvxDUWP/VOxVvfj/ArU8nnNFZ0iP2gHpgVducgX8z44QZK5pyzgC6OeCaTjXnOJP/aWJMRvqUtE6bwXgAmj5RAyzN3IPQOM4A8YpOoelYSP7S8hcNpI2fsyvc19bn9Ps+CWE+J40WbKkj59hXQpBLSeLhR9oKackmxO3B4Su/V+W8yJc0mr0mM8ljZqACOSIn9WptBhAlrQ1L7XYxnU6zZrNeuDQLk5FcsNNZv99PAHCu0+nMut1eNsvJEpR0nS98NSWL7OQreQCMFMTPQbsVjikf+AvgAgCOZaTc6DH666InpXUce+lGZVT6CmWap5o4TkzCc8oXnUt2M0+Ql/wLBgQh02eCYGakdQA09KS0PgPASU/yw6ZOcvL1oSiKjLqboVf4NpHfXeeLXoJmqG0GRwYZmntX/cSt1ZF9ru3GZ9P5gPqRvgHyhcqbIo/42JRn3yHP2zpfyHN9HOuS9gSLgvtxK3e04TlOozzcv07LwAC0r/wWZfQZAxyeRh6bZc26wtvZsL65Id/m0XJn3XY6bfvqK9/2x+uNegXNGK0opMxmPhfwA3CSexHco72bX/3XpuOrDqqZATozH+uyKGY+r3hfzHW1KPIoz7yYX9cl8sSZ4VQVVySpqzSaq1fDqw/99hAm78sqiVlaWjWtZtPU6xl8K+bo6ND0ej1zfHLeq9Xf96cAms2s2kiou1lWrWRes/BRT0WlkDZRqeRUG2JgRY1Ql7Edu0zfFaqN5atKxnvnD943mx5+XQKwr3BK+zSNRtNUqhllWDL1mj4+eHN6OjdXvUtzfq7oKxMzm/MKF61/WG3c/QehmOrdWbxrQTPYepdUl7Hd0oas3rVYl9zXMWmz0WT88u9Ks7UfzucXn1urf85/TVOpaaCWzx/+kjw//63Ss5SlX57lOOF48VVhcR2N62MJFNMsPibFzj3LtKSBIQ11tr+/H+8zUDGHTz/6nYeHP/F/Jok2DiqppJI+yVSC7ZJK+iTS0tKvXzFGk5a1vwDu/Ak6O/mIVo23b2m215jjLh3lBd3+izbU3gpJUrW+ugsAf9mE2Q2u03Om9+mjXwq2Kl/XPsfPA6feAFw3Ab+bwYRXnU1uCw0ANh8Z616iuz+iE57Q6WpDldfompfp4VeV1tjiLsdT8MAB4ONdxs416woqcc8A+l6hPOsAIG2x9zoGQrOuiod9TH/+En19nEEn35vweYX72zxTJ82bWTV7od1s9JxLz7NK5cWl5eV7jVo929zc2qs36690Wkt7o8kwA0/fG4+GL01GkzOw3tVlv/v8oNd/Uwsjh6OBIjy8Mp/PbnmwbCjCw5CElyj3EQBtjFzPFj68DmrqAJ7WJA86uANEz5FdkVNewqo9BX8AZoo7yPEqwGtNVQEMeQ1I8iy/Y55R7OuXkOMRuqEq4sYnrwbvNknbBJK+AbZ6HkB2hc7P4Pci4DHOOIPzb6Dbl8GxuzbJqmC4t6xxL6IU7bCp3TBfANPIX7cGr+0QklfI+yZ5ybXlAXX/IrrU1uUDgPVzzoXX0X3bWb+B7K+S/23BbnT+GCD8LnD3ATJMyZ+6NK8ho1wItFX9a4765XxKXgdKS5rHjAcE8G8v5Ek2qNs25XjdOgcvN0DGU8ry4tr62oMKeHxza+Vz3nzj279xqbM9qNWa+cXFg9b+zV/xbW+88fpTa6pHg8H5F25vv/e7wcmdVqu1Z+zsXpGP303+WbW6/MEi9y/MZrNzcPeVKfLnaR5vAMGbuQ+bwXvaW4zgIfD9CPleQldH3vqxL+TvbF5HFu0qtMbw4jVtWFStNuat1tobg/6H/9BkevxCyrDx9u13m/HkqVlZ3iSjhnnrrZ8A8FfMwcHTy6z67j/EoPS9aVJ9rAFNtVqlLt0rtNXtwud19PImePN59Hnlkjq6nL2rklTuX3Z/6P9Rry+3QrgCWK+Z5eVV0+8fm3Z728zzkZlNFYVlzwyHp4DWmuksKcThU97pbTPo9wHcT41zbQD4E8oyA6Bv/2iabP7NIkyQO993aecfI9ttCpwHkx/zrrxIXR0y0Jqhk2dQyeu0P+oyUJeWNm3ucH/xNQTb4IvhkDHs2NrKCjbgZWD1Fvm10OO9YEZfxPs7mU7e/OYk6fD2aiNXOSjVOR7EGW+Bch2rjLwLhsEdA4llU2XgoHsd5Dh4/IPfPwzZ12kOfTR6qJiNJZVU0ieBSrBdUkmfBFpe+/X/jvV+zxufLwJQKHJYPaETjVNSIA9n7Zge8IK+V7OhVQBS02mndMABoNkmIWSkTXm25oLNChs0F0cO9Jy6zzGH177dYeFAC6ghrwSglsepLkChAHiSg97oi70NhWZpSasOt5Dbs/IirWY4Aesh1cwf9+WCCsxVL01K8qcM8OVX+YovCeTqAOZXMvkn26JWqYM/nWs220W1WnGAM7Oxtu2XO51kc3vDa6vvTqfp6vUARpu7BPR5fDwsksQmw2EeTk6OPcA8OTs79bPJyAz7I/f0+LCoVxvwLexwOJSbdTKajCm5fGFDUvC7kMe5eTHXfKbTDHR07ZYMUTccyRe9QB4kWejJahb9Wh6gPGn1S07vkB31gE4/ITs4ifoJ6Ek6iHqLeUnn0b9ddJ2vZpjR03W+n0j79n1yTRIxABXxT0JdBvlVqwzkBPLU7Kz4q4w/VR7E4ZHF8dv1Tr7Rx17Sxrnj63Yh2VVXAdlRNGgXNijDoCdGFs2Gr1Uapr2yMtvfv5W/9vL/9K1bWysree6jjzb1aHpXPTMeVb7j6cHrL7WX3vv/nY7DsFKpMB6Z1Jr1Vl4UOcqgRFSOeCluByNMZJf/v6pDM/WUUfLGtkkJ4lb3pNUXAOlf2iBtFMApsMzF7nD42r+dpImpZJptzmK0jkazESOUTKZjc3lxGUMD9nq981rz8//jPL9qZEnD8/YkVVBlSj7GDLeGgwdfmSb1w9n84lcYXkGXpiZNkuh73mq3Ta1SMXXyrtUZN0opsRBJ3IxHMcLHI4XoRn0uNbPZ1CCmajr6tEs2WmJczCg3/Ml4jKyxPcZ0yGrSyv5/m8+Ov9ylzbcQfZJlz3x/dAn7GXWp56if4K/fS+lNX3FUlyq4wQqkfj49e36eH3+TykD9Rt1oRl6UoavpVIF4yI4H5rk+aOh/lEx59Bufkuc4L7sGKPo4BH8zmbz2+42f/aWYUUkllfTzRnTYJZVU0j+PNjf/ta3hzn6+Et6312w+6xuNF6qVyuftTqcf7+q+FjvW6i/8pWrjuY1a7YXfQoe+D7B5YE1tQz0wfeUxvdwNQHePrnVs7Pm+Na2nxq7XnMsUJeSRsbNteQ3QA55ak920tnMJCAfdZbvGpk8AtvLxbfPaPgZE7ZCfZnPPgSk36ZLP6DoF+HaAsY+DCdrwpeGDfwLi2Yso3hbaje+GNdqYhm7aJlt0zY9MSFeNy6p04wfWJPuUd0Qhruj1b9IxH5KvPv9vwO8R/fM6/XMaguO6v0n6K66NSHPDueQpUEthCldDmD8GTW/m89z2h1fHFxfnN49Pj7tPnxxMjo/O9k7P+09Pz64aadLsVOrh8cZae3tnt1Lcvrt5tr7aubW3s3V+89ZO3mys7ezv7z/e3txoVxvt5sb6+lMA/C4Aaba0tHZZrVVuNmuNkxTQBKbcyqr1R4CzFeBEzckf19p99DVCTz2AxY2QOG3LLf/0DXArOg9rlD8DKx1KN+DBAbobcLzPLzJahZNbBbA9NmG6IYgSjGKMW/mSU5dhAibaAxQdcE9h4TRL+Zg80a3AsTkFMt2EpyKazHluF8TzBN0qhnMbXZJv2IHPHLR5zjPo3JySj3dpsl1J08dpJVuqVCuNalZ7mlUqe7VaY1KtVntptXojSbPjJE0l0Kb8wim/dk+kzOYAntpYSJsMDVQ/tJ1D2mWG7GsU7RG812GTTmfTo+l0fGs47I4ODx7labrxxBfb/22luvMDtcbK03tv/dDnViots7RUfb7esCvvfe/dr5hNH3xlvdr9Smvy915e/sRXm2T5x2czDSbS+7PZaH9W5MUsn5zPJvOb03x6psWw/G3P58VjDuQH38x9/jSfF7u02RnDly7t9AaA9kRjJ2/ybdrkK/XGcz+YpWsfvrh8+fOMqWYKQ9jtnpm8qABqu4vBQK1jirzfCL77VfNZfyNNb/wv87yvWfNBYYpRrbrUybKlHxiNH/ybaVYHAI9MlgLYAdHz+cBUK5oZnkXXmJWVHTMan5t6vWk21tvwuDB7ezsMSGrU/NTcunUHcFqYdrthbt68iypHZm9/H/uwzzPBPPvce2Pc8EajGvPyvHZySUlc8XneD2iX/q4Jsxdms3tfxeC6m1ZXXxkPf+wPYkK2s2z1+xkv6f1ZT7PqGwx9lxDhdpomj0IYfiFj2nGSpIMiP/3awp/8agY7ptVaAlwXprO0SpnaHAeztX3T1Gpyg6kxsF1nwCAT5QwDD0D1mPLL04X/iwkmqh7LKByfJC0fipH1fvS/8YBi55dUUkk/T4QNLqmkkt5Jy8tf+zng1pvBVneNybWhRTPQ6wFi5OfaspYeCwJQ1qxNp0EL90DJXB+RrknHpoVXpA2kDTGtDUBKOyGPOp3pXDNXAMCctD4P8pUOs2awdgRfYPBmNbjKALgl9wwtEhxbb1qAoxk55YAI0ioEoE0BVJXgAIcxLZA7pg1Kq7jOmgltBOuv05osOD+kE29wrpnpKdeUljKSU7CkRU75RCu9M0P6YMqo6V03ZZBwLXucoa2jlwHpBQ5cGhc32iaAO2doIf/yVqVeHdWyigM4VBvN+jCxSVWRMBLJ6UwrSbKZ0ns/b3aWV0dL7ZZL01r1mbt3KcOovrO3CpjQ9u/IY9x0PPC+WnWNo6P5sCjmKYCrAoAf5NNp/fz8PPR63QmDgNbV1cVUUULGo0ljPOMpEub5PJ37HNmD4jKD6+JW6S0MIPlr9tBRP4BS7YbJ6AM9klayD6mf2SxxNcqg+qFGo+xmgD6i7Pw3kp6QWb7jpNdxTKsvB1XGWgPuUz+6YsbUitpFrEv4kva6LmkkQKIBeoxpAduK890CrE01m1lJkwb6G4KQMn5T58PQO9egLfnZbDINhWnNZrOxZqS5otjrKuNCHmOH1hRNH9tPmDHgQh7JDmdj6sEhe0FdIrnzqh+H7CHvdDrzyczXltor3SzLkmq9Vruxv1J5/Oj7/8jGxibAdMAQIsTZ00H/SsMLc3bWvbex+cv/s7OLJwy63MD5vE4lU+WRH+0N1OrQiDcNl2VDGnzqQNZkP+QPGWuI5QCV5+/q9j7+O9XYKhWBwjlgsmoYeES3jUa9BagEQBY57WTZ9K4uzHAwMOPxzFxenB81Wu/7yz4ft7JafVytd7yfPvqSyezwNyWATUDtQnJLy+VY+Qt8V6vaJbNq5MadpQxhnGaMNfnuuJ9RlBmq0XiF/5xcR7RZpD7++EVccl4PBrFxEHB+ThMwqRkOR+jkhAFCMP2ry1he6UngXmWgHmiCc/JTLPHO95LqJXTCwJs7NA75yAcGA/Etc3r35sjdhEcCiHcMNuqUMeWvAtBvM/CYAfxbcVb9/PzUzOYefVzEGXnx1bb6DIr1KQHGCnSjObfF8eJLGoZmdvwP8vnBb+aChCippJL+Famc2S7ps5I6na9drVSeb9Tan/fuWv3df7xWe89L1fp7vqLaePc30du06XTuWuNvAEAfg0OXAR5gseLCuGLXWd8F4OSk2yLNU2BRlf6paWx2RNe5CU7JAQ9da7Nd/i4seJjOeB22h4DVNs/WjJ0dk+e29bOps/M+PHZsWD8ztkW/nqwabw9Jv0wvrx7+hK5xh84XwETnZ3nOhFOeF3hett4f0FeuGVs4AIxi/jJICH1A1VRldMYe023XJLYJ5Gvdur5Uc3yhtHTsil3HAMFukv8RHa/AuD5xHyGHtqYGoNkuoHKXa5dcA3ybDXhSRttOIlANx/Tf26SZFvKNtXbX5/Pz2cybWT5dG48nh/PxeGmazyuj8fiEjn97NJmMR8PRcDqd7lyACk5Pj9PDo6OVN19/7fDJk4OV+w+OkwdvnpyNxs0dH9wwdZVxs2m219bcyfp6Wlledkvvetet+2+88T3fdHz06m/pdl/+6t3d/WT3xuf++MrSytj4YqdSrR1XMmB/LWvz/OF8rtjLAD0jOSw6N5foRj4Bm6APxeluct4w4erI+N4WdceAIL1CB8ju0BeaM3Y91o+NO3vKZ1v+uIAjqw1mtM33DjzO0JH8SFYB14eGelrMoCseNnwBv/DRrpHbwNtT6ipDh7QzewAKXQOgx7qk3ewCovvU/xQeW+R7XPi85n3Rzgt/yC/tSjPo1KUNu1RqF2gouL1JeQ75bdJ+GrSXI8qx6WzcJKnLM7s0aO2ISDFMbJvwbwO0a2CwWJc8Nx1PJ32Q3t5kMuxNJldZv9vdPDu/eJQk2z+2svrsj731xvd/sXU1NxgMD0ejfqg3737f2tp7/j8hDAHaaYvX5GhW5CvIoZiRZ8iJbvwAthNjk+1QeIX2qLo0dHxBe7JuTZu7MJ44c+7qVxk/2K9WM7O7e8ckaW7WVjcYDG8AQOdxNlmg2NncbGzcAHB7s7G5bF586T2a4W3RPn7VZe/RFzWaW99+ef7WL6vVb/1QpXLz7yTWtyaTs9u0ZfKsxW3kvZe7RW6u+ueA1dT0+11z2QWoMiQ7O3tqer0rM5kU5uj4kZlOvRmNxubk5ADQCqi+ODcX513Ac9UcHh7x7NyMR4k5O+e1ZDymjY9ms4FpNlfMZKrNJeUqwnU/oezqglNe16nRrDtjwGey1La81zUNmnLT7qwCrBmtAaC1aJNBOsedOAhQ0+0srZtKZiPYlm4mo6uYtlqpUWaOG0vXQFuuIhll1qJrWhOmxcdjrWPGknnGQAkDBpMD4it3a7W7f4RrX3490622XVJJJf1LEm9cSSV9dtDy8m/5HT5xL9ObfB0oqAeAUvvXtsxn/OqzviI5XNIRrQFGxgCDCQBEQEQL3xSxAwAaSBuW4jjV+Z4NCsfnhvRVmsle49lzTcTxfBNwrnwF1AF3xRWdLGmLAfdy8NCqDcVZCDkguFkH1JE2BWQDhjQTqk/8xikkGs/aZUCh8tKMdsUGdx4sgCxoptsNF2mD5CFJWLLBk1YuJ1Y99kUAwMBL02hjyeYBZKREAAvwt4B2QDgoh7RarInsYcz1aTz2gQFG7I2bn5BdZHvkJb4DgCdlBlRaf25DUuWaZr3P0fGyd/LBDVcAwQ0fXU7k5xyWkzQ9996TzldTl57nvlhNEjdPbDqcz+frlUraq1SqmtVb6iy3z5rNdnN390Z269aNy1olWd3YWJ1Wq/Nxs11bevjgR9Z+9Ie/53fVaq1FXOKkaaYza27e/PIPzGemev/Bg+lw2J/2+v3Vfr9/WcxnaZ4XLer2DPmQR9hboRGlx/GQqp87115BXgFY5GEwEfw5v9d16bRxD2k9dRkjg2gbfe5rxjtUOaa9OC18A9hqEaTSqr2J7NJ1e6MuHXVpzqVndEddJkPOlbZLVQK3rcD8GRXTQp8poP8SCL7GjTGjtwnteI10lwDtNIRCac6KInSKYqaRVJeSrnsfhpR9RhnW4HvdNgt9RfmpdRnbplHsuZx8V9CNFhPEukQv1KXaMXjZ2SiPoy7r9Zqf535peWn9SX94sV4URYXrF5PJZIV65RaDwyi76UUVG7PEufi2GHRoCpV3zaxam0ydC2NrFDLSdjWeAYS20yQ5r9SXzGTwyq/d3nvhBy7PPvat6xsrtgqX9Y0dgKLqOjWVaiP6btfr2iYeyRGjWl01kxiz+srMC2uePL5n8nlhBpPK31tbfvd3JkmlNZ689aXz6dPfkAAwF0AUEOzeBqOa8VbUjzmFUUxxNA4IFUiOW8JjOZzl+vVMNze4JJ/uCoBVZkWq0vh2LrlJp8WK4FXyvbq6Mi59/vcXxdkvL/KT36gmJZBr4VUHTLc7K6bdqgLOl+L5/XuvIk/L5HmfnLypAaSnk2GcPa/VtLRxblrtFfhRgnxqqrU2aRd+5Xru4uIYvRRmOJxEF5wCfeRFzq/WH1SjjBLobXmi7I7y0iSj7DQabcbq4qst2ZEVk9Dp5H/z5s3Py588OTaX5x+8Go1OvlmyllRSST+Typntkj7jaWnpN/3mRuOFbwbc1OkmtgA0inEMWIzuEMsCKYCWFvcyrgGUADHaetnYcXBu3VlFmEgSgBSgNDkD9LTjuUm6miUmPSBWgCYCVQHzjJ6zSSeqWLsAjALcHuDnN+iEASDF3AIuTZhc0PlWwbEN+nKBtRULOCXtFbw3jNPstD78CpAE3adH5s/FfOWXLJ/tAXzWrcA2wljjl5FT/tsAKk/PT3kAZZzTi5qxCZa0VqDaheAAcwLQAnUm4dIlWayjD81i6W+NZwBEMU5wBHOk6wC+5ISu2f0NzuXfrd56lXzO6e4Bm5rldwwkKEt0Iw9XhUCkD4NC03zInufz88LP674oavN8dl7kfnU+y4v5fDLIfb4+n02vxuNRmIzHy5e93vn52Vnz/Pio+sqrr56fX1ysHj49n7917+nw3r2zzdGw9mRl433fc+Pml7zy7PO/+m8cPn31pVpj+eTjH/sHX/Ps81/ysaLwY4D8GP7r86LowiWBbxu9nKGjjrMecVwX/VHX2diYBgMTgJ/RV4kkAzwzcEoBxQZwihasla82sitKi5BXWOWy2o18pRvoUfoHbGshq+vHtIFfgVXVMQMRoFoDplXr7AWDn1WUr10FR9xbp1leaZWqdYG2qbxsC7BHOYoL782a98UU4DhGl4DpKI9WIHZQ7VkR8k7wCiuoNhvUjhVXcgIPtU3AehyAtUxIVMYlBkQUySgG+wZH8m0XXNVz1CVIzNoG1X2GbihLbGFXDK5o834wY8QCIlsZjQZXfj6rAfT5m50zPlwtGDTS6Ac033Xa55VGcoG2yXMAfvLUoNF6tc1V2sjMF2GcpAwKXdJLtDLUuY7L3Hma1KvTycXmfOYfXHb7Pg/P/Ofdbvr359MwPj5++FJRpGZ5Zcmcn58DPNtmMi0Al+dmPnXm7OzMDAbg/CIBXI4Bng1Tr2TPDQav/trRcDSoNG79SFrZ/1uhyBt5MdQ26uNKZfcHGo2X/kqWrf1oWtn88fHwwZdo5tkDTmfzCXk8+9/XG8//v8bDJy/Qplfms6GJ2xcBYCczxl68+vPZhMHeiOuJmU6HZjIZm9HI/SMfbv9H07zx40m6+YNpUjmdTR9/Mw+qXqM7igH0alHjdBZiHPPJNCcvjX3mptNeN4PhEMA8Nudn2nhULiyKs52Y/pWabmJms5m56nexTDXSXpnRcADottG9hjZB2jSCdOeqXGdwgUyLgYSaJTUegbXAttxm0nismX/qij8GBDyn2W9FBpXryWg4fs/x8cl7x+Pxe42pfGGj+dwHWq2bH2i19z6wtfm+D+zffM8H7tx5/wc+9/N+3Z9otrJvHPRrH2l0tm9PRieKaFRSSZ9VFC1tSSV9JtLy8q/5BkDE8/TrbUCCXDjo0bIO4PApXc8moLQwwZ0nNt1fgEoz9/lky7jkAFAAuCzkt/rU+0QuAoChcEnfqLSanQOTCKCEpwD1DgCiBnQ/pN/dhY98U68AGnsAD7l7kCxft0n+hB5uJRTzDNBz5F19D+BPz5kCSsIewOuIfDLSrwA2FMZOs5yQOSXfPY6vAG1jGO/S2emzv6bZAEzmKTJtkJRL7swHs5AnCDiZbV5yLRSMriHkjWxO7ghyEr2k59wH0GnGUz2uXEaekkbgG11Z0mrjGyv/b83M7nF8Cj8xWocH8iSAsLiL3hFpdrk/4hfUYXfR4Ql5a3pwFV0/hZcW72mAf6K8+AOIKn2hrcxVP8hjNdtK/QQGJuQU3WWUNmhhKeWw25wf1uv1xmw2bS0vrxwMBkO5TBRL7eWL08vLvU6nAUi2Rb832OwsLx/MJuMWIKYxGPcPrc+2GCYp5nLPuQR5vFw1ED/q7yljA82+Ug6vMGjaKIa6DFecq7zIo3jJcRCC7F7AWSEgjvlDBvlxB+RxO8hzTNqM9rWitJo1dwoIInk88jh7xbUJYJe0CtsX6vDvuEAZGGgljPAokwY3++RJ25Q/uGegaA+K4OVv3XTWHNAuNHicUwcaKJHWnMXwM+jPW9pmYCAVyJs2QL47DC4U7uaKOtkjj1MUvKjLYJ/AcoUyZQz3joFWclsaoSf5kMst6TgJcSHpiqMuSbcKL1CZP4ny0DY5R1ceeRS6TlPAqksf6zJuKxq/jMS0qkuFyFAoO+o9aTAobBXeHSD3ZqPWKLIsuajXl7aK4mRlOHzj3+p0tKmOwthV+Vv+wUePfuJd9eYX/nXn3Whn7+b54cH3/rl6PSwnAMpaYwmQKhFTI9/k8egSlnLb0LhoDmDuAMK1yJI3L9v5+85ufYcx+RYyMRChfVvqkoECg6YRetlyWfURg6EMwL6O/EepTZYn00dfNJs++XX6ihK8xpoFwLRhinwcZ9sB20Wr9a4PDIdHX1at3fm+EKbTYNyuc/Uno8EH/wBgdt/HxYoAZoCtjrUVvtOohPFbrarXQOMvylhh7BoWs+JRnrHGURXKPzUZrU+xtOVKo5l4zT7H5RpWiyFpGAwGPAOSws+iX721Nc41jsYCRp1oqYXGVAzTw9QkcSMdySNw3UA20vIKa9a78AB10noGB1pQmmUdbl3vLlpbBsBfxbLIhUVuM+229rbSLq4jU6uvknfOoGNEmqZ57dX/7c/N5+M/DKOSSvqsoHJmu6TPGFpa+tpnGo3n2lnrpa+o12/9XmuXK85VxnS0LToiAKC6prSaOM02RrAivD0BdwKWp/QqCs8nkK3vtUUlBG1yAhAOjmtyf0i0k0eHnkmASv9rcRtphQAUsSO6dLSErCnOdVqBL/VseV34j04MUKUIZ9Vh8LZ9DaJm9LAcW4A3OMkIeAXSajGf+kEtwCMvCkkecluAB8gjgoNQg5/S0iOLURgxwGhzPuGYMlNG0lJOfesWKF6klXsKPTgFa/MLSAKykZY/9GTkgy4QKdAsgC6eckORu8nImkI9tcomeWqkpcxxEab4Ik8ASBmOzRDAJviAPJI9ulnoXFNzSku6iFTgUaiMUR7O+zBQWSAAj7H6ogB/rURzLXr8QZH7TPUznc77uY87yYQpqDpNkw4aUjxuBYEGCdl+4pJKkmZZq9EZZNWsVavWikqlNk2ypFPJslEKQKFCmgx2+gxA5LQqH4IBz6qM+m5OOXVs5RZBs2EgEuvdIo8aggZMkkebxjAoixFjlBb0Y00NPCv3jIaUhhzyuY/yUGbydi1A/5A2mfJXTdKkDwfkAYbbZAz46tBcBJCpL9pWnCH3FZhWvMqwWDjrKbNcntrwGCup8VF/fZ6jLjWbHRdhtsg0BzpNkbUDD82kW/RTT5IY87vGdYqRDBns0R5BXUmiLzbtuKiVA3jVo55c1IEDeYHAQpu2qbqMbRNe5BXdrqhLH+uS5yC5isR6V1sibZCrE2k1KDHIRDsOvqnNjSaz+RhQuAzgO6rVbnync61HV70Hny8w3W7XbjQblVq76b9iNH7wlacnP/41s2Lzv7d272/P5kv/kOb/1sXF618wB02PJ1Mzm+oVFFCdxRndAsVpcWFF4fKq9jlrDn9dkg5+2Xj0+MsZQ3zX4r13I+2Qif7baVK5HPQ/9Htms6PfWORPf42zvV9u7fS5hFYfmyyF15bqWVoHCPdO0uq7/2SSbn0keHfh0g4yRV1MZpM3/tB89vhrEL0jd5VA04IPPLQQ08tPmqqn3h0NMM4oaykBPKi++Vwz5Wp8qBw51HVrhnmOPPy/2GBnNue3MINh30wmMzMZI/tszPgxYRBQRFAsPQgsq2lq8xsXZ6wzyq9j7qYavzMkxEBq1tsD/MVTknqNz+FLfXKuGXdHvugUPb304rsB2VXz7HN3TKvVNo16LUZKUXhGlU0z693ehRmNRwx+ZBobv7RSufGBohhjZyffQ4YllfQZTdEEllTSpxGpzYZO5zffpTf4uiTJLwEsy0Cru3RMb3Es0LgL1rpPJ6HZtzod/iMeuwUAkE/sZYibnZindCjgHb8NwL7HvQ3SCow+NjZ7xgTXo4+ho8xu69qiAyaNdfcAsdswEWg8IN0zgKcLG2c0zS14PQTsakpoFZx2nzS7dJoUZ35k4xbeySkdLL2lu4EkD4DDArtL9D5Ke0P3KAdptMGF4xn6OxP2bEjuAVhWQhCICg95HnnkdhAuuPYM8h3wu5DHmns2WMoaA3w/dj5uTd0nrx55kjY84Vm5R8gV4h560Mw9vbx/GnzyDOm6XAOcOeQxj+BRJ61mpSmj2VGXjfCHlPMO185Iq6k05AkP6IjlB75EbvfpjfdDKOTqcoLc5KtfgdegCC/35WZCZQKezQNA4U3Kpk14NMtOGZ0WiEJ2Z5HWrHFPbjTUZZQHkJZ0ef4Z6vlJcAp87TbBivcRZTMDlXHlSWq0ZXzSAzz2SXcbyPEYjVa98WvFPL/vg9+RiwDXD+WjEHx+UZhi7HN/kzp5CE9FolmmDh9QFoWpU8xjbRiE7PYUeTRY0NcByhiWJD9NEHkSbXwjoEoa9OTcEW1Gqtulbigj+nQGAG4eAlpuZWk6dCa5tKl7JrXmgKoEhdltS9vkqY3CBu2U+Zi8b1O2K+89QDvcLlx4bD33omsUaYNm/hnQKA9kp11qAagGA6rLh/BrUKZVrun92BXaIs0Ro407HJ2i1xl6vIFetIFPm/ZJ2/TSP3WpXSnNKe37mVAUmuWXBwXy+AcLHcUB30PSU5dWrlXXbdMcIgxixEW+5JVQl0HTqdRFoC4tbTPOdvOuhaeAy5SBw6Ytwn2b2U30xVCp9pThyH6zvnS+vLzR7fV+7Fvz+dnNogCqTUKeVO78oel4upnnco2AX1K90ai3TgCUoyxLbzEG6fUuf/xPVbIGoLVv2q0NU61VY/jAtfWb5uxMixmDef65zzUf+tD3U+QKoNV+qNp4/j9j3PqcZqbb9fUn1j3+M5cXD9Zby+/6s8PB6ZetLN/8nrPzR88l6fa9xCYPAacvUV4NyniHLDp3B4DnxPvps5PRR7/JuZp8P1DRxKSZxh2AVppQlqFmM6Y6FBFFvuc9rrXjoGA268eZ4enkKgLbNG0BWM8F8cnHAbavx4jkpTB+i+3cBcgXs9Nvb+0eF0RyrNl4ygfvGWWQZ9RU7zP6WCKvxey0gPZ4dGGySocBRD/6bOu5PFdT4hHNkMcvDYynKLMvhgw2OibJnNne6pi7dz/P9K70UU//Z+bwgGYM6L+6GiLbFXIqrzF56ANbwwz7P/4fGTP/D2LmJZX0GUjlzHZJn5K0vPy1vz7p3L2q1979rkbt2TvVxrv+7/X68++r1t71lfXG5/xal2S3nEvoKSqAz1SznvQXmoFUvxFSF0OrmYwOX52oAF6V49xoP5EgtwdND2l7bW26EXsm0tLH2wq9nz6Bp7lmcbigcAcLR0b+6I+VtgKoAss68lNe/NKzwjmjD5NvdEoPo8lWwJZmk3MAmgdwJ0oLOFNPp7Qqo2a9IuifA4K4LzBHvxSBf5wlVj8IZhTfoB4TCqTV/Ri/TJwB1eq1KIENCge4kIcLACnA7ifS6pgMdB+5jVwiVB7yVa8oH3DJLn2RC7JHeUm3SKtBgmRX4ugvTlo3J43wg2YnJa9C2CnknUBolIfkBdd0rHKr/KmAKM+SVkWUi47SRlcW5Fd0F4UPlA61+C+6seh7uzhTL5I31inYUNvPo2cKRzGS4IsZoC4rcm0PPs/RenVeFPl8NqVzz7N8Pp9xmsx9nhQ69r4Cfg75nCc4LhRlRv6t6A9gqxB5ijGOPFH/mvaTPALcKi/yiAD2i3ZBG0K6oDqWK8oiJhzFlv7n5OXImUaGnpAnzhJam6faNdQmBUOl4BJXSZJs7rRffJImgK8ZABwIw3DLJjnNqgLozDXbSOKMhj43jCZQFHUU+WrbfFjo+/6CL4+qaWibeMqgKc2o1xkDkAo8QWTIQ9vkfZqTkcoE9k9m8KBoXE11XVu/S5ZEHiFy9BXwFqu4/TwMGCOoLuX7oLpWe/OfaG+IxuO0IbU97mv2fREBR+sKCiTVpj4VeOm+UKRYK9QmeTFkoy75rz4ZD8zFxVE2Hif3ZrPOt+d55/tMsvbDfubnXmsUKBB/Oaixnheg8NkUNbp6mrROnRsvt1rVG+1WK7o61Bs1s7S0bFZWV83e7rLZ2lozBwengFm5dRjNoO/MJw9+owndXzqdHv+y2dy8UeSrP+KSze/M5+jats6mk6KfuBYDP94hkG9C06WKJ8ZWJ9Pxy38gnz35mjw/+cqi6L2PlqEPGIBWzWZTI4m2oF9s2FOpVmOoQS0K1kY7lYzjWi2WhcEC9yoAY/0u/LS1YiRNMAuYPYmM3q9JB5q11kupGpE5VEXJPHLO/UXoQp1a9NA0zXoVWTvXsbqbptFomWarzZ9Atza8QRlSq5pOYFgqFsorHsg86XdxHxkB5xNzeHjM7whgzUA2uvYXDBiaHKuJfiLtIgdkqaz+0kpl7wO+GDFwnJYz3SV9xpHeuZJK+kWhTudrn02S+e8sglPoujZG93k6ibcwxhl2fM3a4nVA245N6GlCuB9M9jz2+ZIOoAc8eI609+i8a3TiWwCc13lunz8hpUf88zxd9BlgYoilvwtAeBNM1QaYrdE5vU6noZlh7XN3AL4kbaJZ5BnY6jYd2Jt08tqcBDCfvAEwuAP01DbK2rL8eXoI+TULxd+ED2U063QamnF+i3zvku2Q9GfgDuSZPuI6PVIq/+DX6WTkL10jT81YPke5eiCULt0O8sTZXgFNpUGeRP6tqMU94j6yu2t5jGb13wo+6PO8wvi9ji5ukhacGZ6qjJTnmPR0+uYO998A+CwhIzKZN8F0twWcKeMh+b1AHgfoE+CjmWz/BjrVYkdt8f0mzO/Ce0TaUyAaegqP1b3Cbx8NvA6a2kJvNWCVZvyfQ9Ye55ekeA5ZHpI/QDTfBaa9Bp9dAW0fnGZYn0POCzKSK8qzlOee+n7y2wCav+Gc6pI73j4BRj4n/vAek0Yz87SRRBvCaIb2DZDwLepKwE2z+y9QjsMA8CTtLUf9BetXwDZLYLg3eVbPT8j/pAjK1zwRsqIOb1Ch1E9YB7A3vTP30Ka2utcXAS1+RJ6APBrMhN1r2RULuYLsD5DnWdJ1kUe+7ZLnPu1SLiRbSkt97aE3bfdJ21RdhjMA19Cb5C6AGXlsE9SxnrrK6+Cvm4BbD8h+mlj3PHIdA3e0YPc2dUfbDMu05SWf+zdBybcLOdv64tgX/vnCF0+5ByA2Nxk8vM4z60gnp1/tXHgXiD4MRThTXdIWH/ELQHR71A9lLLY4ryU2vY/cyJMgi+/SLp+lrT2QrACvbcATbb7YZXRCXVrqMpceL4LclYy5oxl2fmPbDIWnLu0+DVOVSV0mpHUn1NMky+wztK+30E0HELrM75uMZnkv3RwZjnxRIE840FiItnSLtvAGOl2lnmib4S0g6zO0rzFt4JSRlurnidoMlUnbDNR72AC8yl+dekue299fbfR7H/k3nn/+/WYwOAHspmZ1ddOcnT0wreamuTi/NBeXh4jbpKjTycXFSXU4qb9WSTf/pvez5Sxbmef57CGDg329A5Trp7RNhiU387zfnU3f+uOMFxnsXQGK5fWktGOAs4LZKBpniDPVhdcscsPUqi0znV2YNmUAR0d/5+WVPTOZ9HjWMhjYNb3uE9OoL5us2qCcjwDC2jr+Ajm6gO6Ouew+pQkwesnlMqKdLBnrAWi1jbujDHHsy9heW7sXhRZJpqZWW6JcV6ZaW8YWL2EqJubmzReRbGam04Fpd3bM0SFmisHnaDw3l+dPyLdhZtOxmefyjNIMunzJQ/T1Vr5yQ2m2luE7QKfaz4sRaT4kry0zm1xhnryppC3T6x9T7ppJSD/onzLY6DA+ktvL0ORFA7kVr9yZtfVdMxodfGR15Yav1jvm8YN/0j05efVr9ve/xD958kNaG1NSSZ8WpFmOkkr6BaXO6q//olrthT9IxwJI0sxXqKtDUlQCjnMjn2BMrrUVcHWmOaAC/K3ZO57WajbNnsbZX8hrRq/gac3WQXHqRfchLHsortPGiV3y8NzXxKTic2k79CrPJ+SkiVHttxI3e9EolAS24DL4BtgAI3oAsEA8I4FAlwOvUcw4Yym+Oc9r4lXbV4x1DN84kah8KYCKqMgXKgP5R9RKl02vSLlJy+HiWGklrh6IaXXCNfnmKi/pQNklgBU5YFJG/v3JMqp8HMcykn+UR9xsgUI1S0tSCg5w5Fg5oZB4rFnYyIg/0iJ91DEVAmpd3I9Pa4ZS10gbZ95J6xMhVtUPeZAXbJVWs/KLtOKvvD2SgfniGfp31/nqlq6HGC2QQqnIyBa3OhejRRmVfyyipoXjTDilUEm0rXnQFwDJoz/yFYrmMm1EDaDQFvmcaz93akDXVEyxTwCtNDo0Rf0oX80bq52ovAt59KsZPunkbdn5N8r+Tnk0uCCjWERaOHwX98nPcRzLSNVQlzDXrDlloYiUgRYIVi64EUdN/F/Ebdw5l36kB/AzInGcuKRwlVRVJJ9rdJZokjQoeEoKWqYFKfacVKW2gSDUO4WM+otfKhbtXO8EP0WudswIhfvgW7KTYCgA7ehF4UVSzdCYHQkXbUmZK7A7dSJ9q17iluPXsmt2WmWI+lRiXkQKmcLcZT6Tdzq/aTUDRDZctVopVlc2pktLa9N5/vBXrq4s2+n04JdX6ww57GQ9raw+DH6uWXvpkveLX1AgAyP+kZvGooywjvLo9UEI7ZhEpVdnG5vuXWcnH/+GyXhm5oXApMYn3hwcHgEoT0y3d2WGowEAVv7OE0U0SfNi/b+p1279E3SQO1edeJ+Tp+pSEupdAs3GekdzMiIhYZDQ3/FF//3Sn5ol9aIDWsJio5tMM9aVSvyrVqoA3Rp/GYC7Ho8zrtfrDcAn96vaiXJxHGebmwDzmmahm/wt/KKX2gDwSmbqNW3Koxl5mYNYAbG2BYTVCHSmaouv5OI24HhGg9NMt3yv51itwjCAi7WrWehW01IGlbVJ3g6grw8HIhQrh3XO3p5tl0uONhjSpjp1ytVpK2xhwywtdczKyhp1zvOZfNLVehY6qNe1GY92wWyZJcB+p6PZ9SWeaZsK+U5n8rHnb+63BsPhdj4bbxdFent7+93fOp3lfyTLtj4wm54z0Cl+NBarpJI+hakE2yX9gtHS0q+/U2/c+fP0S6vYaUUmeIae4TF4skKHtkHPeY8+bMdafTXPtHX4HbCl4ghrcZb8OR/SkWhR4ipdyD36vT3yEWI6woTfuc5zRodwg/sPwBNa5LVE93IfHjc4n4F5TuhK7lKGY3CggMNeTBvsMvBMC7Y0S3kLIDImP4XxowzabENdptnhmDKGDXo1Lft/bE1+O4TZIJhpz5rJM8EMn1AEQEFli27sPh3TFq8ZAMs+pezPUFj5csqnU77gj/jTAsN1OsZ79GG76hi5f0j3jG6cwv1NKKd8P5Hn/8/en0DZtmVnmdja/T59E31/731dNkpJSFmSUC8hpYSEBCowVdQAFxgsYRtMGaqwXUaQxnYNG7sK8MCDchWYxgbKBaZkPECCohClkmQhCdSlMpX53rsR90bEjT7i9Ofs3t+/TkS+J2B4uEFSShn7vbhnn7PXXmvONeda819zzz2XXtSUd1peU2+XsgW284J6n9HGFbTLm7vH/YfQ2mEFoF0PFUe9Tz0J5ZRFRd5aZYvA/DraBOWQOlYcx4/hTSm5Drg0oy2lcHgGjoBuV4BKceryPq8DavTy5AmkPqWeIZ96CU4x2YrvVgo1pVakrKMNTDCzzitQ0DOWBHc0OqPsE+p5Qbt6ia+HjKFX2TEAbJV7Tn3PoP2Kcgq3QG7Ooec5bVBBm88jAMweCFIhK9fowGvI7hykymF2MObivU+jdfDXC+o6kP5Qzy2/I0sHvbIrqy1oeg7/yigTgTOPAbxPuAYvZkQfiTd006CbJfxUirPeYOmCLKtT5Glj2+kj1Q0/DvzohVZnRbIEtm7bdZkDP4ord801mBd+XPFzxIUmtHVA1IfUhyy1QnMuS6d8xhpBW5bzf7VTmuIIAN4FhTf55QhstA/Im8PbLSwjH/eM+tAwd4t12qHv+ysoUAwCP6b9J5SZsNQbih+g3ymLD8luA0B1CKZaB6oG4GBtzPQUGoZcn1D2CSj7JcuTGPpWoec537ekMCC0M7h6Cl3I0lnQ3/uAcOQuT3alfOPofLlLP2hBcgE6fUaHXQHoMuN7uyxrj9CDDoCx1Wy2XqyubW5tba5lV1c/8kejKPv2yfjT3+y5xZMwdD46n1+teW75oTybfWGztf23pAt5null3jvk/4zlC7JksWbsxk2Sz7rre6EL7+rzIKiN6vXWzWx+/eWo4vcvFmcfPDh4tjqf35jNjQMzGo3NdHxNDS2bam821cY1q3/PuK/9bxyn/+PanLMo0xP0kHECt+gZPUA/SpY2zGkPfT3iXC+mth0nfrvIrr69MosdpcjzqVcebQHegHPFKuvFSNcLTZYOAbLas6qyLz+2WhsmWTCU6LSW0vxNLgGuPUB0A9quzNbmnsnLKcBzanb3dsx8egEwjcz2zpqZze7M9vYTwLsyiCaA3L5JU6ZMrbedh5jt9zKKONpslkO7Xbpew3qT00we95qZTK/oB84Z4re3V6bV3gQkM8vR7urqAf0ztguGuNYDoI8BzG3ak+d8bvq9Heb4hmENaA6efhh6FvASmb39dRY3d2Zrex1w3TVpMqDchn15MssWAOu2jQ/XC62rK9tmOLwAgK8A4iPrQQ/pJ+UHn05G8BeZ0fASmlkc5PS6V//2MNr5Y2UxuHkE3Y/H5/LB/Pp4PB6/tEev91VfXTn+bzEmGlUVcMm6COWgwuxy7urNdjn9nKjAKGDLdM0vAciePlUHhg3c4HGd4hyAZnka78/l+VNZeRZlYGzMsFx1XAeWVJ48g/f16j6VVXaR+3r5gXvBQ/oujyPX+dR3gUVAmX0KvqShpF7VpXqBKo68eQlXFdYtx2WDc0w/fCxpUFnVI3e6ysoBJxqBY9yva7+YXpUVvR5lvdK4wnaUdVgYQMuybusVtWWhydKrz+W91OVUCky/50feySW91Knz+/63/Ub/e5Z3fV/Waz3Jlge1od/eO1/207Ks2n0o+1DX+89FgyXhfTQu+3x5/Z+ri76158gQ+j3P80tf7SJjzwvk+7U3B6CvrIB3SnvUVxSSlbGdUYhGdKTgugTmIeOiyKwsVbfqsjTwzZ5T1nqyOWy7/1J+JOd/Cb2/qCzwV9cf6qIN0ftwXsC7aNX3gt+5URncbOdQ57/IO2VLSnOvixrAINf9zmjDAAD/9ElEQVQV2Q8/CmTmfrAf/IOwH2hQWWRbCFOVaa6+sH2u+lWXnLPLfoAf+seWpd2c79Rv20X97uuSnnMBqsSHxoc+xZ0tC+9ygkoi0snl9SXvkoU9X967HGu0G4ehrbfV6hRe4LqNqFG1OnX35PhH/rjilOMoRNXRddVB40rhnSwWZs5fBrBK83Lcan3oz0yn80L5pJeypp9seZ0HSrpht1AKgoD+cct2e3UyGv3Tf7vZ9L5IDunJVFkMPQBeanZ3Aa95ZqazGSBuajNmZHnnP4+i3Z8tSz2hQoeoXf37ntyXc4M+9V2/L8ePeGdcun5SZGcfyfKz32ENKzfrU95tudnRkc/+LZ/k6RyJ0Jny+lKPvUceahY61mMtz7GefTUbTepZepQbnIs2eYZrdW0+w8waKqd3yV9q5vPE7oApL722ihef4lmPSPSfWqYhe76kUN/4zqlokwc+hB7Rpswi8qjre70JMKef4N8uVATQlcpP8tOxvb1lvdy1uhLVANfDAkCOzpcOstQLlnoYoTAZFiJ+CHCfU19qZVBQUDHe4nVhs5fYztWjHtoOaIuKoFcviEo/mIZtm9JnsaD20vT8LxT57R/gR2W7eTwej8+p49Gz/Xj8kh67u19RW2S1j7lGoa3avtx7wWTdAS8oC8dLjNqOcYK0Mv41UOop1y9QS4UKbAMwj5hve8CTOr/Jy6gsB0oFp0Sz2m5ZGSuYk6sNpt8jJt5VfpeVkDdWZcfUO8Z8HTB1K846xKBoE5oj7lrH4Am6vPKoCxs2kAeUpvcxO8fM6LRZ9qj3BeWU4YGjuJQX0zj5jTF5hgnZwTTAQ9Z0nLBdmZhzfwce9PLYNWaLskav5CseQdtjw4/TxWbWMXfwo6wcRQKdil1+At45h16Zu83KieEnWHGdMKpMeCIeqHcCX9pVUvHmrzj34UteV/XpGtAASObyuzmAZpWbqc9o54R7Y2haoV316SZtAg+qpafOdW65lvD7Hnb0JecN7tUTAXm6lWNZYOuSsvLGX3NfzvmOU1UvMNcd2WRoeImMFDOfQgv946nshWOjRKotYIKybvRoowaP8iKLH6XHk9dVnnvFjwu1bjhecIRM1lgWBF4QnmKkD4I4GIWeN/UCfz8M/dMw8ENAwUoYhkcY4w3udPnhDIE+cXzvDlCuuOw913eP+bReV8CZYsW30DmBpUvafUI/3YAJ9fKicp6/hOcWtLWgFX5sbu0UuvREQE9WriCQe6tt0JWegMg1WUeuamMf2ufUNwCNPUHG55AEMHY3fN+Xvq16CBN+TymHjpmJ41Xop3PgOUY5yAMkslY65QuQ2XpZlVpEvAIzP0F5BnwKieyDMU6yIpdrssei4gV/yjsu8HUOAHnK5y2ySahDsniJTsjtqNzhyNLZhscc2V9LltR5DT2Ke9pBSLouWWqnUHmGlatdLx7fIv4n9Ms59yoKAd2pFLfcp0wEFj3l933WG1MQ75D79WTklafXKj13DRm98INgrV6r+c1681W90TjYWN8+Pzn5R/8jY+bfphhm7ZLY68lDe2tWVrYAYj7Aa2CarVV+kzcT4Ok3o8HgF7660dr5GdblEX3CWHPRK62alOHHPKGv4cfNajX3A2n6M/+O69x8S7PZ2Jwqp3bum6dPn5p63TfPXvsC8+Lo04A8ZdbQBjBXdJGvRwuV56/+g6rKni3Hjs0tf0A/nFG/wnCYZ/RUwl2Fz9DOKXZ8KWWkmaAT+5Q5zrPrr3e9GjKZADDrFsAqdtoPlDVUsdOFieIeM4iyiPjG82uA0TuuxfyW2awjVRVB38DMploIOObu9hXgeWYGw6m5un5hxqPU3N1dm7OzY8r75urqAmA9sR7nu7tTu8FPrd6CpzFAvGv70HUL6AGo27hxrR9CaJTXW1OmUgoq57ZirxPA7fyehlsztouRChr0QEfA2gW8j83q2j7l6QV6Rny+Oj2Ejhtzfs7f2XNzdTmD1ltzcf4SYO3Y7e1vb69NVvjm4uIFdcrJ4iFjbUjUscC6KObIaIX2p0uaoSdJtGkPU5ulUfnIlcESMvQurhsxdFhI0KdBsPolZZl8Y1Ut/h4XJyrxeDwenyuHVdnH4/H4pTo2Nr5rPc2zP2RKJweUZIBLbWetTBIlwFQpy1KAGfgjBpXZVGmBJnN+p6we799nxqhMUGmXxsL1MHvusqzNtiBPm82MUdksENYbFdzXxWJSZZUlg7IAJaWrcABq1GeT6DqeCZxCW5MXfg6F3AdQLhU6UCzrzjlXFg7FhBc+baksNMpQKLuGw/WQsvJGv58fGzNMu8r0Ie+oMojYEIt73m0b9/WqrEBqnbIx3aQXN4OI3/XqvsG4B849P2Vpyz9kaaAeI88aIE5l1Q6gzakA8LJOKqvQmWU/LcvaGHnKYiZt7LtDWRsWIoOrRYLqgh95xJXuUPyoD22Wkfuy8tIpG4VyOFv5yPtHWZtnWv0tz6DafV9ZZYOx2TIkW2jkOnyrPLLQeSjgpPqgyfIuTyeALQhCL/GAJIBpeUxTPsK8lAdVcfDc5zqZ4DN9ExTalr7MfeV0KYAuVV6FWZEVZa5waPW5SQEHblEoRl1yLxW4Ly8sNIpfyf2Bd8nngR/1OfxYb65evnTe0833ycdVAhGrb8oss+TH8zzkbjK141EHdFjeJUs+U+4NkZzSH1v58FtmHXZWj6VvWkTxr+1Hl+tlweJFHnHJJ+Oca5XveF5CXe+XD/wq/l/eWYVqPcgSMpbtwvuSH3iJ4MTqpmgQv/8i79RIGcnS0mj1DVk+8M5iaanzViZlEPgF8gtZMGVIzsT1WtDrbNxOxp/6ljwffIsfeKbVFACFYlYpSw8pEKuAqrIC6I1NmuYAtcTMAcZ6HGDc9j+sxW98/3R610sU1GtpZEVn+XGDVruXzac/9Yc7nXZP8cbayEU5pycT7UtknyyY9bUV6wFmOQB400YrCeC1+LGo9ub3lYaFc5XD73LuuOf9fqx5lnd+e9+4ZEwgH88JM5ZWiyQ5+aI8O/1dgG5GGGJT/3KDQLUeQtBPVrDimfo0BVERRCEzKYDO9VVio7fVjD3XRMXiiFrtaxn8qwcPqsRWYDOTqM0QngykR/ZJgu6XLpT2SUGe5fRHQimBf9XPGXUpF7coUMP6T15iKrb1PtSvjlC9Wm0pblwZTVqtOj/5Nt48UOQfPKL+LJQAzLW6Ob+8oJ3SerLlAZdXXnSgq0veVCVyF7+Mmvs2WdXAgp19+Yo+2bhyxaLbgvCj31RStAmQiwcdekGzKv3zxfznfjdf/7798fF4PD5HjqWWPh6Px7/iY2XlO7fj+pt/BoyzwgTZZZYO+DsHY+wa05hUbjwDYO9UTnwGXo2YYnsYlBP+tG00872nPL6K/Rxi4PXscpt6TpmotZkKFtrIQ7jOdWGYa6bsPa5p50ClPNviN2UKaGH/G37gvnJdf9P3vNQP/LvQ8/eiOLqOQq8C/Gx4gXfiuV4Hi2l32mPe3y7ta/altkBXfmHRQnP5qnGyE1PlfWMy+PHhJ4LGaIo5mjjKOOIaZTVR2j1t4a245jVZZT4v+Y2yynVtN5zZhqZXnMeOs0r/NE5cp7axzNDmXWO49uiTO86Vgm3LceVF8xr0TRMeT7E7m1jAHDh3A1xVTucbQBeWx2xgh9Wu3QUSRKYYZfUHoE2ZQjz4ca+oA3JsbnH4cXoY/RDsd4YZ3uHKDN4nfO5gFi8oCFJwVjCQx3TCqgjkvguuK258BA9z8AbyKc+Qh9Ig9OiHE+hZl8UEYCiefFftU4fAGPQ48gpaWYLgTkHRG5hSmdhb9RMddgvgUky94nEV796ifANMqYTIWyDalPJ3GOm9MAyu9ejbC5w1DPUp6K6Tl3mMTJb8lIr5t1lF5O29BIgLr6wgZ2Wv6MM/4N85h1fFTqObiiu3u1Yq3ppFmukhwhP6aA1dFO6Ql9/qJihvgXy2Hc9Hb7waAK7tef4poGPdC/wy8N1rUMYeiPUWHdMuJlv8STe1WRDAzshduAmtALjqjnb30F/tHClku0H7J9ClJMw1hPuKPt5Wm1wdArp3ARyXIBHIQpZFpV1HewAQ7UZyVjrlDtB5ym8T+Fdmm3PgGnpbavv+Y/DOKgAV0qoL+kD8jGhLGV+QpZ4aOTEAuwsgop8qZMm/jnsN/NoF4Q4xH3IpWlnSvgKGW6Am7Wa64QoFoZP01m4URTeuHxTNenO90QjPBoPD3xyFUXcxH5pGsw9IUjjHyNQbfTMYXlsgWK91OL8wYaAkP45ZJMo13TGL2d2z6eSdbwmC3nVVeG8XJYsLF90szAn6wriswt7qh/8aLL95e3PmjccDdKp1ksxvQZ/eqKyiszR/9kcWae0X5rPoB2eLzl9Py8ZhGKz8k7IEN9uxUmlO0qKpyag/q/LBlxonj9DDqyS5/fW+v/LJ0vHmZXb2ncniU7+zLAdfUZbX35Is3v6Y65ZfZIEpeFw5qhVepu+B37Dx0trh0fMCU+QTVjE1eNemMExvbh0wLG+uAGgMKEVk9xlFFFvty5srDzKdX2+smABViuM6gFexzZlpd9Zt+EdRKN1/zSzmY0Cvtmv3WGwMAPJIy49pdwpdy5AUZUqN4y70GOrwTa3Wp+9Fg4a7Qj6UESSmO5S6T3Hc3M+nQlLy3DWj4RWLmIVdrNzdvaJtPZGYAa6nZmvnNdOoe2Zzc8N86EMfNjWq2dt7AxnW4SO1mVX08mPJ2lhPFxSbrXSdegc3SUbw7FEfQJ0+UbvKG67FCHMk5+JR4F55wwHxyvVNKT10CsNOM4zWf2cYrv77YfT6v1cUi2+tqtn3UYD5/PF4PH7lDs0Kj8fj8a/s2Nr6TauL1PwxZmi9PLaoKk+7JmiDFK66DccJFDYgUOvzv9xN2pUwq9xKLheV1U6DFK7qIAiVVTiHLIN+7wD0lHNZwET36TdMRVFzKqUpsy/ccZRTAFAbgLoAfCkncTsIvFEQhEGtUY8AAMN6EDRd36uyLJth3DvjyWiWJGmZJEkLEDMs8yzCeMujRb15izox2sW8qnJoDO75qSvcYoRhApS42ppNoRuysDmADUCkHRexsEILZVkX2OQ6vAfQ7EG7T11GYQraUo1z1/JTUsazadfsC3eMUe1AqBc9ywRQankHNCmPlrJ+aJc+9eNnea+cooMpmsvXww/QbumSlxTr7apeflOnOjNAkvpcoTmy83ppbwhAk5UP7u8TD5hWb07fi9573gV8naFo5VyLdmhXWTdb8kNZV/wouYgNtRDvS1nazYKMQhYU7L6U5bLvfPiCd/v4vmG9fq5RGsUOQGKODHPju+3Y99XnAQA38nxn6Dtuy/cVT2uQZdUpynxWZFmZm6KVp8UwL8uoKsqgKIpRWeYtFlJgNAdZivdyaoNK1H+OAWxi2a1uOtBjdUy5qaWbkquVpet697L06tAoKgHyLNZ8jwWNgX8AN79REiBb1krxXtgdHeWOn4IJqKtaVEWRF07VBiRrq/MAfYuQ5whyGipIGSsf+m8upyy3K/RqCCCOTOXKdTmkcclSKGSuftI90My9GmuV6gIk6gnDAz+V8ogvkAfn0k0dtqz0QomVFQQ8pu42PMuDK5461DOmHv5HlhZoO3oBFRGC3iq3jc4wLssMnWpDywiQrscQcRC4ozCKG7U4UozxFIAYz6bPPzwZn/y2COAlgBTYmO2aDV0IAYRKD1cCwFl4Ahqn91kpKjOfjk1U3/ub2WL8JIzX/1FZhtloMqU4C2NogFbLDzKGH42fDN1kXFo9trzf66b6XzvK2ucUdZbcw9Kt6tALwnQmQVRD/89+XVHc/OZ6rQl9rqVPsdJaQ5SocLKYmbOzUwNrgE3FgitGuQbwK/UMxtSZGrQZjDYxTZgQExYLChdZLKRCUjjtaCn8J++sgK3ArM80gHQBlQrt0DSnHtaDDXnFNcVIPHpmE9NuFAU2m0e7zXpRG9QAthuNtl246MbLqyszHt1Rt2KmpRaqSy9owj2sKk2ffBNBENt6FsnMRKHontonAiqrvOb2YELLEbHLb9bDjhpp4xsBcSi2ZS0PWhzQdhDqSUXdrK+t2ewivf4q4HtB3fRgWTPn5yd67gRwz2wKQ72GoRCaLKMN5J7ny7BrAf+KesU7XXPfxjK+XbKwNGgbfg1E5S3Xb3wqb7l2twzpf3n0Z7PjHzTmtXfGo7//U1T7523lj8fj8ct4yEg+Ho/H/0/Hysq//oFu97WZF3/R76nFb357HB/8ZtCDvIdtJl09Eh9ixLc4HwCOwBzOqlNVF0CQJqYDgGo9xusYKuV8ljHfYAa9syCrqvpMqOcWFNhNMhT77GxwvuCyLNYmdd0oMoTZt8vce4HN6gCsPcetrh3P3fBcbwYAWmDkNzCUV3FcYw4O2tx/gYHop2nuZNniNl0kG0majAFmaZLO16o8v2Qij6uyAIDlFxiUVcfJAHMlfJhNSIKvuAB1rbqOrxjzOgYTw+4oDnjNAXC6ppDF0w6AysCBcfOxiOEFeFJbtEeV8RT/Lc98gg2cYOSV7eOGPgKvVF1MibyNAoNB6ZTX4KkN+J3RiXOMHf1QXvMdEAUIrxQfXPUAZnrGegtdG9Q94XcBJdpQfLI8zm4LY35B/yreVjbyjvY2aU/eaRYllWLeKWtqGHd4oiwy414sqgvP7hZ1DjBriMWVpxt+HHna48rVkwh5P+GnkpffQIO5xTgrSKbvh+E58mgHvqJCwmsv8NYBWfPQj7Qw2nQ8xRFXPnQrFzj1unxWcuTdAI43oGual8XCM946xFwVmTajEZjOlV+6l+f0Ulndcs9mXuTajl9oew2Mcgm0iZGhthGHRmdFHnOECRjT7qE2L7hyTYpP2jVa5NXAC1e0vcaf3shSthXkbu48DwpLpw/quOCelutooyLnGqVbB8gtuFeuOMX23kAzrLld5HgB/NVChfm2uub7BtTOoGMBrxtqiza0KZDi5M+l+9QhxHxLmxv08wS6E77rqc8V12L6p8Hi65JCK1wDcLK4tbH4itU32mxJGXPQTZuLXfqp81XGCT1lRnChnUaVQ5sPs8K98OO20Cn0xLtiLCFLF/1xJ670yXFvFSfCuOpxL3VprEm47jUV6P2HOXTMisqs8/3GVdiJqTr09EWa5d2c9RoL2dtskex4fvt5o/X0+wI/Sgd3Lz6gxY5HN45HN3SNAN7CDIdKLKTfBgDVhfG9/s9Oxpe1OH7978zm3sVsnr9MFskafBcIXvMM/VSwwM+VQ3EFoIosK3Qzjxm3V8wTa9DDwslmztE7C+g+lFaMBdfREwwtLkJU+wqwvl0U8ZFrtv9mYXJ/Mr5YYa64y3PTUqYMbauu1Ht6D3N9Y88uDDz75mhAd2YA1sjs7z0DbFbm2dM3zcpqDxDsm1ZTw0Pbn9M5YQswqCRLAtIKr1A+bNTUhkzI0816CgAtUClP99LjzJKXflLmD8/XJrUK0Ziabm+DtrT0F7hdNdPJAPp6gNyeBae5ElkKnAq8M11m2ZS2Wbt5ETh1aj3ejXrTgNXN+voedXmmFitNoXaaZH1rN9RR7LkAfR3+NeXm0CIvNcsV+AkjPdTIWQDULMCtihmA3TV3d4rfPjbDwcxMJooFL8z+/qZdBGjBMUPW87nygsfLlx/l6eZcEXbIyS5QlP9bu1ranS29wrTaKyw2YvrZZ6GxRpnK9nlMu8oWqq3uw1Db3Wem2ejTL1r8dJ72+90v9fzet9dq+x/P0uEZffNPIeLxeDx+WQ7mnsfj8fh/f3R6v/XjWIgfcssgxjx9qfwLWIAeQCXhFEAwAgy5U4DlovL8NafKrzF8TN0+oNvHkDl9+9iy9G8Fgl3fG3uOn/met5oXpV5uirExjbIA2Cp1GigKgIUBVao1o9RyWIZqBUMk0FinfI22L6vKBQRbz+hI9QKsBrSjfBt9gICAIsbWDYPAu65Kd83zncT3/UlWZABXgbjcxYh2Pae4SIoMYJD7RVGKdgBqOXOcYl45+Tp88VsOP13xA6j3uqa0QYa3laPUfoChSs+gXaUvvKKPACyLplN5FtiWJdDDOAB1FgtLT3iG4VzFmMCDtpOHp8pcVh6LEfiBZ8pQFn7gTUGUSnV4gTUXsFX8r9qgLXkTtW256i1uoQeaSqVfox/LtmimPr0Et849c8rCk4PFr5Z7PVugbst2OUdADmBfoQsOQF2xwuLHAKYUR69t2AXY3CVQNwZ+VNYd2ZhfF9rFj/KHaUtwzjHJK04QKG53GHjhRhj7Q6/yiqAWrOR5dcFCqBFg6ReLGTrgrc5m46woinFRletZnt9ZTwB6Bni+LDOlccy1s+E1/bnmeEZPLWZIe53ftEgBC7odQPxFVQjY2kwcN4C8deQKsHXmRZEh1+paiR5KU7Qohz5Z3mXXb8Ej8KP+NErRp42KruAZWdLvSmNXViuO56GaZuD5nhZ+Fqi7xgesOpcg6zp4tAa0oR+WuknfjCqXfqqqAbCENVzRp6+gsWzSxxE484oxtKb+hq8J9AAabcpJ6ReyFLB1kWWp7fWRpRZoZkY/zyF6HbSIbgrYmjb6gG4C7iHG8mOWspSewI/SMdLPAtN6odVlfFigybByBp5kWTGOHC8Dlq2iDFqY1FyhOpd+qtwVytwvoJ2NDLTCONM4XTG5c1G6S34AgFdUKN4VHz5hsbFOvSygoTjwu7UguGTB0mLxFTD+b4Kw3gn9cNZsdUYnL3/wTxbFlPGCdAo/2dz6yn93Pp91J7OJn83nk9liLsA8ox8WrC/udVO8I0vmA3jtaZ3BJ0A6p5/8MbxnlFnlHnhXTAQL48ouile4zrziWKDOmB5Kjz3P72eZtqJXiJOeFmkxXTB+qtyP2ueg1A3PH3eT+fM/KK+q52mLdJSAVYZeLPQDmkBySn9Xq/dMr9c0zWbdbGxumcGd3rMNzWA4NNfXZzYUI1ksvcisqU2aI36J3XqJFcIhHwM/AZIVKiFvMgUhtQa4hPFAebj1/mtiQef6+ipAc2Y2t9bMxcXUjCdjM5uWANsrM50mLGBG1LtAnahfD72oT6BeoFXx7d3uqk3d12i2bb03V6d2UTAY3FGX3ruNjV5Y5UbuC02ajFE3bSaKsDkXYC61MS+C0QIhZDGCKOmjiPZvLHDWAmFrc8V0+1sA4Zp9afJOQHws8C2VdwHdyroKjSibFhyey316mKnlBgsSu2kqPPjw7wGuw6hpwbfOFZZUlZkpWGlH/H57ew5/Cj1BM6g3YIGg/p4vxpSLuH6B3AY/lywOfyMNnPL3eDwevyTHo2f78fgXjk7/t/7rcf0j3xPXP/zr4/jDX8oMJ69rm6lwBwuwUpnplVsusAQL33EW8uBi5MzCcfPEKVNmOyWM1YtVrjIbyHvaRNWYl90R4KofhcE8ioOshjWK4vAuDIBInleLw/DOD7y2B5ICGE+YWwXsZkzAegFSOzrK66381jHggXqVDcLG9SrGts9sL2slJ067KJy7slS4ShmmWTEo8qKb51m2WKTzIs97SZaN+e5g2Ft5XtwBWhqUV1gGtJcy2oBN/kwBDQ14rMNP0ADJK6a4JdcufaG0AbRbAnwKAFrCfdpxr/KB1ywKHCyI25IB4XzCPX3onsKLPKndIAgG/IWe79eCyBNY7gQgGt+DD9ftY7Om3KonAm2M1AArA99223nF9mo7OvoF4CUa5LGzj3QVq13RbqUQB70ACWA3ko9cRXoTqscfoIqeq7QYUVmnQTn4M0r90INYuZdkNXuV8QWu6BdPZSTLlpjhvhFAtMfJHPCoBU/PKV3RGCI/QBqyCoI2gq18P5x0Oq1+u9uZdbqdot3qdjbX1gbdbjfu8bezvXe3trrebXXaRXelP3UB9KgE/QXVpcIZ3Dv6VDHBAbIallXZA6xmZSF+KoHxMSsUh89WkaV3AHYWbqWXZdmozIseck3AQgnWlfu0eCv0rFthHSCICqCGLCstgmw/KmZZMQwsqKQLepnTqamfXM9tA6hRAWWFcfrIaea4fu64yuLhSSYRfzHoe4DsAMjAc1PMAK/0eSV9huyyXVToRalFlgnRVfW/nmSwAKvQIz2hKJXrG5xoRJs8sKJVaWpEjxYHKfQq7gD5mBGTuBSsWbmMCddpCAopLAc91c6ZS1landaCz/gV9XFtqZt6768qhZp6nutpQZa7jtcBdA68wA0916/5nn8HMOY3r4yCcOIGXj8OalN9R1adIPQHqFMMPRFLHnnLO/wp+yBjt6RPnbEFToy1Is+Qj6mzmApY6A7yPF3ht3I+G5VRbfOw1Tr427Xazj/2vf4nAHiT2Wzenk7GYVpkQ/UN9C1cxhowjvmgQDe1BXyBbha3rlNIn2EtRzcZa041p1WhNC1ApMcB/aYQIPpUYSdVFcfBJIrq9SjMm1nyye8NgsVXOebsY647+AbHGX5Vlh19K30w8/yVzyjOWsAb+lnU9P8BTXyiKlf+M+P0f5x15T/xg4O/kiyGW3mWzBfzsVvkJr69uzTXVzcmz1AKwPbSSxyZLJ0Cxjs2BCXL5uBfAVFFuLDMwSzLI718wRKuAZyWdJTXgm1AuHJzK9e0vMjK0AEPJmdAzCZTwO2aiSNl9XABvD2AskJJoJzb5UHXu9PUymdGvSG/L+xLjPKAy8ssz/3aeptpPzGNxhp1ewB73/T6rEncku+xabYU613aT3nFazV5mVlzonC+59iFhGhUCJBTCWYAfgG9UlXRc3VzB22e6fd7ptXS1C1PeWAWCy1e9IqOb9cdVSEatfjIUGmtjbRD5gKatSDD6CT0X16ZHPqV7jBJmBTmU9rP4F+RRTmLiBWjzXbUj1rIZJRVWI18CK713Nc2fP/gD6Mf/2ZRjP4uN2nOfDwej3+lh8zZ4/F42KO78lt+J7b3dXkImdJPsVsNjLQer75kktwCg+UAnWu3yrXpyzVGWtkL9PKd0qR1Kmde5/sJxmIHyLgoHe8Ow33gu8GFPBGAlI0oiF6EYdiLao3YD6PTOIx2AUezPC+HQOH92WxxBiLxsiJf4/cXZVmsMrEqhvYMOvYw2vJWTUtX4SruK0BNaEGsNuFYevqEU86Zofc5FehZUHaH2fqEyRTAVgkIvARqKsRDoSFX2Kh9pfPDYGOYi21TpsdclyeXRYI2yIi3Mc5p6Zhbt7IpBS8B4uCcatPWVZkueC0G4WhzEL1QKdfMAJC4T1+cAwjcsnLXACwvBdLCOArpl1eAlL3AC/Um1NhzzV6aFq/KKg8Biv0sy18CotcAl8r3ew5WoV29FFfNsLcK1TkFOMnd1bU0mIIFkX0ufkk5pftTOj+si03dJ94BbIrVrpTWTeEgAurXlD2Atyu+Y44VUiJ+lCpO6Rb1AqGzQz8sKHtHmQP+LgQH4Hed314u+9664F5hueDdKCxkHPjBHvI+810XrBastjqdF40oXl1ZW/WjMDxrNtr7jXZriAWdxbVoFyB7WhVVnGRJ7+Li/GWWFevD4Y25ux1eAgT2szy9y0EFi/l8J0sWD7Jso49Kuyd+CvEBFj4ANMqbn6MTW6Upj7mm3UUa9OQJslL6uxS+6Z9KqdoUNoO4yo2ycl66CkmycfDOqfihTm1VPwRESJ/O+XShdc2jLAq9AuD0K688Q8R7lB+DfBRjvku/vII3kJXpg2nop1KbAQkLnoOqaNcMirJa0JM7aOEJcqtDZweakKXZ5H7h0yto3YePW5hbyrI06KbRJioKIFYKRaXTVHaTW8pRVk89HIavQb8dpXHsQLP66gT6kKW8wiwGTAU/RuETVIUsGcMA5T7L3JA+RJberu96U+aCMXq7F9TCs8D1kWW8gq4ewbbCpbxFNj9DR/eR0bDKihnjdo8xe1wUWYMFbbco8mPqljee5vJLp3D3Wdbd0m+pFzjbrvFOXBYIfui1WGAdI6+titVwURY3WZ7t52kmHc3TPN1ChvCrELXiXjcr+KEPHRaiVbnHuZ5U0MneUjdZOKIH8mYr7adeDAb8m5GPbsZh4zyq1apa7D29vPzx74miFqArAHROAJNtoy3JFUOuCCRtmx5Ge3+hqNo3yPdc84wdA9IdB7lroyrFOjBWTOmimywMXa/J6vV4Nvv5/72AbYkSaPMWF4AqMKrNZPJMnmaFeLAiuvcMy3st77CuVwpFp52HMBJ5kxVyIpYVwiFeBZhZ0wJ6AxtK0V+hm7RVemsFPmp2sxi9qHl9dW7u7i7McJQCNvVqiMQuD7dS/+k1Bb4rBCbumlqsOPCG2dx8YuJYQF8hHi51nNCW1n2OmUxuTaO5YhcN8Gs2Np6Y6fTaxpIrN/fZqxemzvVP/8LPs6AYAoiVL1zTImDcvvQqUQQA48R85COvmydPXzNnZze0cWams4KFyYWa4f8I4KwpUrwrtl0b8UidlQ1K4TsKWVHXKwadBQvrb1f8oACeCz9RR44bFh+B3fpd3nbVWrDefnn8aeoIzHg05vuU+2pG6Qez/OaTjeZbx8Pb/+qfssD5n3HD4/F4/P99PHq2Hw/T7n3Lb48bb363U3kRwEXp3ep+4Mw8twownL7jljPHvmykrZELDLser6byFGIJyppjUmbOBDSdaAtzBSIqjKDAyCtVWR0MiEEEmgQu9eu6FwVh4FZZPi+pq8iLrCiSHEPNeTkvK21ZXeoFRXl2Y667AIk5ZlQzfYaxU97nusvMCgBGh/XGjJlhlWp25q8U3yoPn8CmALXCGuyjdx+7FtiZvjSAG72jL89frnrlycZew4/LzGuY3U3gOa4/cx0fy0abxs8w5A14pH6LuiJTebasolkr48kzqbIsQnzArKuXyeaO57vg6ygOfYBlzGno1GqNOSf1Wi3Ma7WYv3qjFvnzIFAXVaEXBjPojl1ZJ2MBUgPTCj+SgR5xKyTEuqiUQnDm0k9C2nKP0a74kRuHn2yYCmXFt4Op4T6j+5XFxU3Fj+pHTnCkEBBfTxJC6oAfPTHQS402xR68ix9ooZOxbWpPFjPiu+Jk5vRLA3r1rDtHbg29VClcgawjulpZMeIwAMuB0eiMRrfTydrtVlGvN+pRGM9qjbq3stIPV1dWZt1uv6Ztq9dW15IgChpRECS1qFH6nlsHqM2STFkolPXFnRWlK8+zlk5LuVfSYUBLZcONaLdQkne9YTVDGbDUetkV3dSLiEIufIGlCNqRpaO0dXoqozAN+HFyjHUOMKkHvjsPfN/1HT/y/XDGGIlcVhMo81yAkQVGxqKyAIzWYRJk4YKMDAw7VpZSNsZLwrBpMIZSg/LzS51+pC1tCS/56Bw5QLhT2jht6bHeCpN4pd8WpfAN+RjGKMhDTz9cJ4VsFsfeApoMihvzD9edkD6SeqreOrQhH1CVxqjDIkpqrJco7bhkfArReP4c0N3ges7CIg/DqAEQngVB7DYaQfvi7B/9iby4+to0O/uaLHn5Gx1n+JVFfvaNZXXxLZ47+Yo0O/6WldWdd+Nw/tGVlSefXCwWyKGEHC9hXCMfLXaQiGtqZYFMyiJg8AeUm6dJWpsnizLlYFZolGWaaOd5xMtYKPUUJ2At4S/1uEQ35d8sUqfK1U9WlvBDX9sXRZVuEt105OFGPn4WRVHearTq7e7K9Wj4c//9shh8c6zt0mN1rQS09J5qGrEvEnoKZ8hNkQ+/pCqKmeO2PsNwoG+osSoSZGLnDj2zgEboKeeiDx0L4WvhBas/GYSbP+iHe3+rKNI8z4ZvyeuqZ1vyaEMzQxlO5GXWVEY/ad0rz6598Y8D2dGWUtvDGUTqXDRCgS0vM75YzMxipgc9xm7eo7Is2gHAQ8C9wjhGgNbc6IVP7S6pSRF9EA9UqQcjmikfQmIy6psDqKcA9IGZTmaA8NjMpqwlaW4yHpnpXGEYrm1XW9/rBdYkUbYVbR2v1ICFWV9rmvWNDdPv9U2rrR0n1Y85ZQv+mJ6Yc5gVAdiX5pM//y6Ae83s7Kxyvx7e6CVZ9YXmJfGo5Q23WHr1zuuSd52LbnsNfgqlNrSXSvpXMeKia0afjMxwOOHvjkVOYTrdnqnVIrO//8S0O23TbrXN5fUt/aqEQeFaWSSve17va/xg6+O1+sHHWdz8wTy7/Yc0o70dHo/H4//r4xFsf94f3xrV4vJ3gS5eMle1nCpoM2kdVUW1x6SfMmVrU5Zn4KcLJjqm4nQXY/McW9MzboahKV7wdwDQVjaEOyp8ykR/hiWVPdrCSh5iIFeZLDGW2mBE2647YybdYV7kT9M8OynyLMjTYr3IsudZXmxgjHxA90lZFE/zvJTXSEDtCUZB3t4a9K1UbnnI5xZtao49w3A8Y7ZVLDLg2dmj3RdcaUKHQk2OAMW7mJacifuKMvBTKl4aQAw/pjhynKxTVZnCXV44zso+uBOA27gBDzzDvp/ZCd5429ilQ5DNCrzoJbVjDKW26oY+m23jKUZQTwR811PaO3kA5TUEnznOiReGT+MoGgZhOG7E9SdRHB1H/FNr1FbB4oeNVmMTI6GdXM5YeDzL0+Q2r4p5mef0b/USfNLAstDvRluSy6unXScv1OeAl2u3EoC0KRCP+L7cOMjyTn/YzWbMNQYO3l1t145JcuDHQT5uHwAsb9wLympTkhkX9WLnU8pqkxxZ+U3xzvkaqEJ5mJU27ym8jlnEjKn/CRDlGGEoD/Ea5vE5oGDTgp2qfEVfPwVoDQBTLIrMAVW+nE6ndQByP6/yQ0DXtjJUF1VxDmh9ygrvBrCdxvX6XrNRf7GystpitdZGWY8A7LtFWWS+58vz+wydutTiBhp2oPkIE60t7RugrBfQegCsY4GgzWuqZ5RHN6FYTyWMOYQvvRipt6mO0aEn9KlcdUPPdZ96jn8C2Aw8318HgR85vrcObT4LoZN6PX6K7IZxEE34SRvpHAN8Yz9QbLN36If+FosCQId3hgyecXKDEoAEXGRhXtBGk77vVqW20y930R9Qno07fgoPl/S/NptROr4j9L8jXUbftPHMHuTLlXcD38+o55xFjt7E3AY1H1rvtHX9mWPX8/c915/yOYAWbRmvFJiopLMpHUKf9RIlsnSUMlDtKiRs7FSlxugxaJ9Fkl4crQ6R5ybAiM6IDqO45mfZ7evUYzY3nwGiF2Z1ddNsbu0DdKbmtdc+DNgZfkme3+6yNviWxfzkrZ2tj/6A4+dv1uLGu4CcXlGVXca4tqJXSkI9abhGLk/4fsEY0Nuu20VZHnGtC+isl05xDEJkXJYAZ+lmjm4WZ9CK2MpN/tGW/6v8ReisUl9qXI6pV0HGT1ikyRMeADjX0eOjoii2nj374p8Zjw8/srmxX2s2Y8BXaDY29k2ejk0L8JWmpZlNbqhKLz6Gn6g13/jLZTH7AGu1G3RaaJGxVr5gGLYYTm0WUkcA7l3mTYW9ad6kT/UJP0V+wPr0n3nB3n/jB8Fwvjh9CwDnaOdEhXHI+1xW8srCiRNxh15cFGhVSIlArNbXymqa2XO7DTwdwVIP4KpEQCH3G4DxDd8DwPXAjEZ6R7du0/JlmhlYm4/HepCjFxABs+WC+6lXUUmAWPkqFPmDLlKfvN4TG7OdpAtzc/WK3+rcfwN4VRhHCBi/pC3LnRmOzm27Y8Ds9Y3e8W3aWO/5XC9VNs10dmOaTaYuV7tBKtmNvMgL7lGmkbrxgtxcnN+Yd59fmCBQKkOBbr3TPEcWep1AceuMauoSXVqAaAouOFdMN8TBE/3nKoZdaQL1IqpCbBS9JZij8JGhDecZjcfm5uaUcjH0jbinMm+88QGzslI3e7tPzNk5JkIRUPQttdKG1s2tehCsfE8QbH48ig8+zqLpTfrtb1Px4/F4/H90PILtz/Oj2936KubWL3DcHgZc+yUz1WL9MRZyrRRyajLRcW433mWG47L2EjaZ78jLanLwla5TVne6dhaUq0GfTIoChEq/5ZRVkcvp4JdYVFAVU1zhWWcP4DqnyjRLy7zMfQC3diBhwlT4iEAHWEKIQpuIVIpdhUZt3W5TmtlMElBl25Nbgk81a11UYDaooiLHbkRjgx7hpwJLRRhEnzWGwmxr0NsMHKdFuQaN0Q/Gw9bDEPVCP9e1qYvuddWe5QdaVEBlcwiwru6qdKFXr+uLEq8ArGHn/dK6q4PAD8MoD4PIjerAljjMAUbcY8xisSgWi9RP00U5TxbYvtxfLBK6o3STLHXoDzqvFL6BBvraRT4sfsTPkka5fNRPkqD13DK2Mb9wzz3aaVIvt0GivJyuruuTsh7nkg9X5W2krPpUTiNKehTQW1SqXyWWfWp5tyZZ84ftf50XyGf5m9Y/cjQ7PiDaks7iwWcxlaeLuTtPUmcwHObDwRAeZ+bm9raYz2bBeDwphhhoxO9NpvM8SxN3Pp/ZwGdUyG/U4ipSCggExIKk0CYoGX0SeGEOpfSjlVeudiEJOEFPlJUP6cq9IBa0aJAO2XmPwuim3dhHiI2bS86RpfpGr1u6bq7ACTrCRFFY+EHo12u1olG3adf8erOWR1HdjcLAaTaaRQwIjetxFbN6FSj3w6DQUwyq8KA7DxTATuWAd8jJ5ckWccJISq4uPRdZ9LUN8dErhXwoXklpLgyytoNAKfX0qEc1oWh0O5onaXpuVIQ05LthyWIAJQ/8KPIL348dP/Q8aMqFtT2AFAiD+wx1KVxFPYO+CFcUfKEBOg7JVdArbyFqWJSM27JM85TO7wzX1j76t+7u3n5WlvmKPLWeH9iturWpSqulLbsD0+nUTH9lzfS69UYUj7/Vd6cfrdXGv9H1xl+TJpdfEUYbP5Tmdogw7iCkKLXRD3pqlVIqpEdN0keIWspH8wy0aVij1nqCVHronAbi0uWp7JHcSWnO9QSMPqR3BICDIKY/GsVqv+3OZp/5E0V+9XX1er3WbCn0oWHjkvWiXZokNpxAHlvGI5Q0fqzVfva3i2wRURMNyI9bMDw01jQXMn4YXgw3iCrkdec3xoADbZqzoBHu6GQtqPKa59Uu8/zqy8MwlrBMGIU2z7WvCtE1+sKCbp2IN/tdv/Ofxj//8ievrry90hmrN/Y3NF5kMJcmlv5EW90DjhEdgyADcCoshJpsxdypUWxp1W90HFXpU3UgdL6814bir+WZ1jUUxdbHJGmYr1mgcI1zxX5ra3aN68FwAAgfWXA7uLs1k6k8zFNooUvuyWZmsbTpN21eg8YC4se27M31pZnNFubNN99Cn2Kzt7dvPM9nARBa7zRiRe/oWj41uDWQOFnyc3+K/izP+U3n9uCTqchMZnMzHQ/NcDhkDuJzMIAvYzbWN029qZ00pW0K61GaQzvV2duZ11mY9T7Sar328bi29/G1jaffOx6lZ47/5Iur8lJhYIo/ejwej190WKPzeHz+Hf3+d355HL/1PzFu+8BxG9p6Wt5R5fsdMf09LU2heNAQW7GO7XgXO7HFOWa4PAHXvQaGu6XcjFnsCZOQPDp6ga6PDXyOQdgxskl2Exv3GRP2NXUlmKJ9pj5tq94GpncAVYdMtPt5nmNz80uM7WvKSML9mLpyF7P7HPOhF/b06Jk23AMmzBn10LZ5xqT/ipmTZt0t6nxOuTU+I+bVY358isUdMwWPwDNPKXOCLQ7ByesY5Odc3xQQA3cp/vcZk7Uyf+jlRW3LrXhPhSascp2y5TbfqQ5+XOcZ5kdeUoVr7MPbEdf00qBe4Dykrj1+E1hSdopnGM9LcFvOZL2HLXyeF5W2LG+BX44wXAd5WWLD0uv5YvbabDo+x0BW89l0B/D9HLyzijFXuMZLcMcT7pvS18oC8gzjodhQLE21SRnRuE5fKZe2fodfmwJuDI1PMQ/0h7JqOPDjUFYx2/RbZV4BHl4DNdzwXanbDrhH/OgxeW/JT7WDiRJSgHd5xSulxFMYAnzK61p1oIVViocOVfRHlfJ5RT160nBuMW9Z7UDboWLRMYj1PEtezOaTJ6yBZtPJ9BZA/Ww8Hpze3t54d8Ph5mgweM73tSTJw6LIjllwSB/H0AlPzlOM3XE9jkN4XgMjom/yUgvDBqfgnmdlng+ADtpO7gmfL6BRYUR9+lGe+W0+Yd6V+w25G3RTO0m6+8DVI5BoG1zf8V3/qIYljWv1rFGPLmuN1rNmvX4BOCviem2v2Ww9b9YbvXa73YhrjReA24NGozGvR43bZrv1LIrjV41azYmiaAvc/TyIglUgQez7/rEnmVTOxHX9AWuwZ6zTTsBcWgwqE8khv60D3RQqIg8t/ehqv+opZMvj/LJ0Srny5JF/Du7aApjBhvuKsq+B7m74soCX/TD0Xrh+0GRJ2QPVSDcVUw/SMRegT+qtlAmIYZjv0T+Se4c+0+ZBR6yGFdOdsE66Blo9A+CeZ4ukAsTtMFYPJ5PBFt3wdrf/gb8wuHv5NbP5qD4cXpl6fc1cXp0D8EpTr22YweAlC/oNG1Nc5GOzu/s6n/LOKkxg9k2T0Wc+GtUOfgg800eeyMps2oVe5bzSEwFO7qAT3US3jOKwbTYipblc6qZSihpHm2XdzzPaNAndrPwj9FYvdXe8IDzqdnp729v7o9Hwp/4wePrblKpPGTiarZ65uTkDJOrFutScnR1STQwAkwdXDznq4+nkslmYLguD+W5eZofMk2uA/RD9ZVxpbin1ZEcvHTPW7PhjnimV/QUaC6Vu1G6yp2BCxnA5YM6bR8HmO4365l9P06uvjeIGurww7fYq/RcbrcX6K9pTKWEB4PLbcrOZMKoBRmN+n1pvsYCq3uUNI4VdyEMsd0nT9rOyhKADgEq9w80CIpvDo+KSGywVALwI23MFKOVlVr5tbSKjrdAVDw2orCQjeZE1xSuzStdkycjGW+vlRNXrOrSlDVv5U+SaPMes1aDFB3DrwZhevizp11uULKI/9UoDYJ92S2ikW2hLcdjaXVKRU1rGyBOtzX7m8OKiO5vm5OQzZj7L7Nbvrpuag4MPsCgKuc5E1VizZTUC9ApLqf2bHHhn/aMNfhTTLZBss5pwbrOxcEjGlgbWsSzOqf+G85q5vb1kYaAHTKJnblMIZkrket9PLA+4T5lnud/m/y5NGHTcbrf7Hevr67/5tde/+o9OZ4NvWswHf802/Hg8HveHRsbj8Xl09Pu//ZtKp/h2jJHSiMkoMKkYDFQVA7gwxMBgPT62saylB8D2KydfAFiZaQo5wVLAdk2fzDh8FFHlFLoub6LHBMq5R1ltJw3orFzAokdZeR88bZO+4HemUU+eVW11jPWQ17XSdu4x1xUGAq6tQmoHNDAb2u+KqXbuaXTlLde5ygpr+EzaKqsX9UQV/JQx3ykLHXZbcWXYwHRX1kO90G8qyu/ampmypc0ttSxrr8uLBnZxObebvMjbL9c8Ze3LaiqMkVRZed8sHSwoKCtPuucIcKtsImcyIE7bZS8czw0AQQ5gLgmCIPbk/fbdvMiyGNCd5HnmFFkeJFkq93aIYYb3nHrpG0dPFyr4caGRmR4Uprahi7LK96yeEj8q61FWXku7TbosDAZfvD/wIzewtvT+LD/8/MD7P8eP5V0vHNq95FMZdcpa3hEEshQd2ioca4c5VVnVSxloFEkui4BCgBZZyhtowS28V3mJLOthPcbM0k++G8ah4v4XgI5QmRtoK+10OjHak2tHRj+Mo6rIF3mee4tF4s8XySJLs2g+H1c5vZjmWZRxcF7JE6k+R0nhx6DLpc6X/NCp0hFosfxIdwBli0CuM1ZJoR8oTWQUhtZLnENLXG+2kloUOQokqdXrC+gNalHoxPU4hQ+FWKRB4GWTybgV+vF0Op+5w+GgBhjIkyQNFmluoDBlIRXnaSomytlsFpVpmbDocouiAGbliyItlBIQUiVL9LhytdU7pGpLdfFjvdtKbYjOOzbIX7JkuUFZ+PG9it8i3/UWnken8j8LS+lLRL+VLGDyoizjQsjHVqyxRt/cy512PitLKs4V/y1dYNxZWaLb9EMcxGHkhHEtiWr1eGVlc3D68h/82xT/iHKRK2OFNizRboPUCUjz7UuH/f66Tb1Gx6KBBjB+a0ZDxdOOAI1v/QfoETqR6qGN0kBKzxmXUmN7fk9jASEG3dSctNRNfodGzUkPuineWX/5nhuGAboVRL3eynw4+MTvCQLnjdCmu6tZz2iymFsv8HyurBzanNOgjf4PR40nf3uRTvtFAsFucT93aKzphWD5EqqU/qHPmWdcjTWj8XM/z2hc6l0IpQHVAwK9v2LnIfiRv10PO+KB711/WxgW39BqNUyrpX2gWFJRN+oBaE6hSXHdSFteb/6DNJqCPjnS5XoFoC4SxVrn3JMCqgt7n0I7HjzGcvhT0NarB4ACtfzIuV7O1AMB6lXFFhsyGGQT+JepypbTEwvJU+EWGpNplhsWzABj2Q7qWlLFuV5apF5b331steqyZZZx56KCSiGbtihnv362XV1liW99gMty2nBHC7NaXKd9vXZRmPF4ZprNGjJLzVsf+KCNJV/pr5qXJyfWiz+dTukfLeaUIl/aQ/v0hQaJ/cEegj6iS+3qUBiNMr4s+bGvW9zTqIc+2sHS3sn9S8pEo/qJRYunrCaaAfQwBWCOysZR00ymL39gPn35b1FQ4ZWPx+f58ejZ/jV+rK39t5pR7YP/YVz7wBu12kf+28wSG6byjpmKnzHnK65Qj693mUCOAHMdJo0Wk/ILQPQ+ZTAmhfVSOiY/Zx7FDpfakvw55qLP/XWs4kt+fsKFaeWU8ig+xTjIy+YCurXJxiET1Bqzl14nP2E2egJYHAHlxkxUT6hbsZQYe7t1+HOMmTzOejZ4SvvUVd1hzOReOaDcSyazBvNfHxoPMTrblMPIlRf3/MiDrhR88tS9YBpsUX9bvDE9Kv5VuzWK52f8rhzYmuV3MROHlJHHuUF7L/jtgGrntKU3ZuStOoMuTI1RCsRDeF2FvRAaoN2jrM11La+r4kRPMLUBba+XTgnvysONtTXVKb33FJQwKLNymhXZQZYmx4DqGKC9mhbFIRhoS/GQWVWcAcoUJ68NXQBUyMJVbGjVhD+lPNPTgR0MREHfXDLfP6V/rgRIWe/sIpsjzEUHWprQCz/WKwjArRTEKe+0+OE2Z4vrz+n3FXiPqfflkodiynd5+p9Sh7KeANicDeM7h5imNexTAJg78T3nSRiEI98LJp6LLD3vWO8LYrRWPc8cYrAUF03R8ozue1p55R3GeE7/IEsHfsoGRPSKKjsqymq7BGHlWXqxSNNngNAr/jKw9N5sNj8aT6adJMlas+n0BSB2D4AEtsiuszJ9Rr+dI6sSELDtFCV6rBSLVZ0Vz0ss5gH9rpdClWIPWRptX6+wC2hzD+FrlW+AM/eEHw98zxsD0EasiJ7EtegkBP132u21Rrt12Ko3Nnr9rtdutl51+6u7YVhljWZjOh6efPPP/PT3/Z6bm3e+aTA4+tg77/zQ18/n5998ffUL33R+9s++Pg7dt169+plvfOvNr/gBDPNu6HvHAFQFl3aw40eAgd0KzunbK2h7itm+dJ1CYT/KuHMInlQKvwYwQLHe+8hXj6nRzeop/XlGOQ6bFeg5da0wIuKyLI4BQwdZkU+KvBiy9HgKODsFagdFnq+DCA415nLtxOIyBivDGDYj/uRBP0CPjmkrZjyvVq6DHuv9C75JlsZ9Cli/RUdZPGp7efdFlsw7fhi5tze/8OEoUoIcPaqfmI3NpwDGAeBMKdaa5vz8OWAoMdc3A3N9dQw58QCpl1k2hez2FWvSd1mMIypnm9b0tETpGOuMp2P6Qk8fZoA4dNO+H/HKcQLGpbb611OYYI0yIfp3AvB5EkaR1U3fj/d6/dXDy4uf/N5Go7GTQlej3gVARiZPp2Z75zUzt/mjtT24q3jnQbPzob/CAm4byH9knGKb0aIFmjY9euaa/Jou1xMc5pnqBSCuhdzsvEkdyIxrlTYvqqCxuoQbhXhtM3cyJ1VdFi9116/0jsDB9vbO6WJx/kU7O0/DiBlFuy2ub+ya8ejCtNp9LTPMYjYwcU0bcwosF8zpu5xnlO2afm+Dfh6a/sqGzUYirK+t2wUO5XVVHLa2Qpep1xRclMvNc3Qo24nnK+vJcvOcpeeXqRaQrJ0ibdw49zMeOJ+bIOzCnjKhCAS3ANsjrlEX5RUb7fGbwLDd8VFece6Xbtrt54sR9cofIA+63mVXDLrAsDKK1KELlUa/FIO+zLyidRTcIiulPE8y5kVk5Qdtw3qW+lksxS3z8sWnzWC4AIBri/eFeeutL2FB1zRrqyvWK6664riJqkRc17vFej0DNpTRxcZ3yx+gfpKXX20BmAHdOefKTiLRWY8/ZW3yIA7XxtSrn0LbT9oCX2vTPIfGbMZ5ZBbWsx+9HsX7/+MiX/yGqlr8X7lVDp3H4/P0QO0ej1+bx3cH3f7l/4KpwcaPyZei/+05Zxha+4u+P5wzUd5fF4bTNAl24xKAWxcpmwttL//nH01SgPL3rst7oLDUSmGUypOqc9WsxAlAwftzwBDX5QnRLzoXDctzfS5p4OT+7mVZvv1Lri/Pl78vy9rvlPb4ULu2blvk/eeqztK0PLW/La/fN2OvP9S1pPHhd33q+8O5otKpalkXP9iyn73I0oJr9gtfvXt+FA3NRVtWgZ1FoUQnmGP60J7Tp4qfXXqmqARcrfvvZWB/0r3LRrTfyQON3n3Lv5jf+z7Uqf1YltW5LfCL+bmnUdLTL1giS6MuesjX932MrdJPe5U+5e2CZq57Tq6MA3pOwZ1Jllh+Ml2yobhLfvWNr7Z1fbc1w7vO5UpVW2pY/ab2dI6Br1zasVJVDID6lC7xAqfKsmKpe6rW1ltUuWJAE+kmd/Ob6rYtWt7ek4+ast/vzwFg8lSbWhTZ8zDWea1qtRoOQK3SBiXNZqccjV7tvPP2f/M9gHO6aun9s15JaoM+yGFs0HU6l3dSMcDpQp7KpPjiL/mtf/z29ioYjSZmPp064/m0WswW8q6KLMuPpT9b6oAIg13lNrQ9wxi654Fvlp8HWek/ytJx6l/1mbi0fkX1I7/Za8uDiwrNt33x2Zrt92VVnNsMIssv/GP1lhNbFze4fLdh6IHnqL/0yD0I6kmenX1oNnv3d3noSa1Wo3tQIUrrvQwWAYCSHEA7s+dZ7n2m3f3y/3QyuVWO7CqjD5SpQo2KHv2meWZ5Lh16v+7qXP28PBepunZ/m9XNXm+lmE5+5o+ycGrGgGt+M/W6QiXkpfWsR1vn0+nYDAZDfR/XW2/96WSujCjyci8r+ywNoot/LA38sOyb+3bt+f1Y4q73ytq5z5b2ggD5+MhDBbyq3V5h0fjuf6fdqr/e6bTpE5YNsCWdUZ8tY8f1IqE8r54JQ+3sGAJ8A8NCV1QAIlnY2HEnoFtZD7fiqxcLeXlnJk2W35fHUkc/a/k5V3sQzOlSZy07YmPJJr8prjwy6D+g8z5GGl2XjqsNBrm9RzSocvuffrN384lS2d9sw8tfl0Q8HNK65aFyLELs55JIfVvSuLyi6UgvHjO2FEfN74p3l/easQKfyg3eMBqXH/zAW1z3TK3um6urW+hwzPnFOQu/DF3MDTK2fGQpoN/Wvmxfx3v/LvtA5589g3bbZfSP/U1f7u/QJ+PKfi6PZdmimP50mpz8Xn74Z8vfH4/Pt+PRs/1r7Oj3v7Ud1j/8p2q1uWJBNz3XzJj1R57r7mM5z5gi9axLO7G9YKZYxSrzvVA2j32mhFFVlVMmP2VMUG7aiCmuz3zxAnuhLcA1011gNpQdY8Dngl92KX/CfFKnvg4zzUsM+hYGRm6YKybmA8z/NfeCGpXz2XnJ5NPms0kdysFrsxFQxy1tyqN8aScom/O5fEmD2uRDLgblIoYuuSe01bZyPlfn8CZstm6c/AVtrzARB2XlvGJylndbLh3tCAhviu/WI91qhdpfuNzD/S5TI3UoO4Yz5LvilpW54wSaaFNx2OYl87E8tPJsXWFnoNG5gaYM2uRZP8Yqwotp0RfyVolH0LLNjALv1RUzuuJKN6H/JfV1Hc/VluDKL7yb59miMsVdXpQHeZVfALCcsio2MJwvq7LoA1EizNUp/bKPWVDM9pjynFdntIPsvFXkDI0unzac5kz8cl0beyB7yw+yVO7oqg+/8F7CDyVNKU8d/BTKoa1QImRZnQCO6tzfMX4p3rejMMjDKLyq1WsHnXbzul6PFLe83W40XtbqUbvT6TRa3d5xs1Hbdd0gAazeBp45iKPwMgbc+JG/6Xv+S1Bar8zLuHTKE4DaHroBfWYEIfsY7nPkBoos1ukrefFXheX5lNz287IalXk2xUju0TevijyPsiLrA2Bf8NtGpvCbvLwAPx5Q1wDQoXSTuyDGE1RRe0136Qs9hdmifqEK5IIeK4ON8TJ43oaO47KoWpy30JFjZLXj+25alfktKGm/XouvXM8p63FtEyB+eHn1/GNyUI+HV2Z1bdsa2SydWM/jbH5jtBnI6uoqIO7CxuPKOE9mN4Ip7TDu/TzwYFpm6X6aJWfQG8zn09U8TV9C/xr8KRThHHnoKcCwlG4asxyXy/HQRWYPuimUd8F39NjcCddzzw79eUwfNMEyLXTpGLy3DShBb0u9c4BuOteMVT0r31JZ5oo2Y1X7cStWfBcwqDCVO3DXQaXt6V0YMM4GQOolmK4HbI9YDiCLYjdNsxn0jyfz0bM88z/puNs/GMd7n/C8tf9zVTZfesH6j746/Wdf4rnd89lcsbtJ0WzvnM1n58/y9ORjZTH+wjja/Du0p51TnEDzjOsdMHAGrKwWjuvvsJJHltDneNr59CVLjC2+l6g984t7AHxWzLZC1xiXvrL3tAGDrWb7g38py+++BL3vpIk8nX0bpz2eTAGmxlxcvNSCEEDLIEhGUVTb+HkA2IR+G6Ej+5Vy5Qu1ac5gDDOeV5g4Ahp+RV/Kuz1hNE0po7GmcamneH3miJeUW+M+/XcBb/vUOaQldNPfYWl9Ol/Mms3m2vHNzdtfliaVc3t7bS4vTtAj7/j88sQbDG/TIvcvRsPLTpIuX9SbTKRbek1Em7qMzdo6+ja9s9/r9Q4A+8bENV334G8MUG7Bn16SlLdbCw299Am1jrKSyEMbWU+xfvcDZQAR+AXcK466VBgLFVfy4E5s7HYYRADWiak3Vpj6GEowqacZmY0VZ9FJfe9lCaEm6w1fetBVt2h48KDrT+fywNMIZeQVh0ZbFsl78nQrJltloeGeXm3xkNGN8lSnTItKE6h4cu3bpR0r9er46asjc3k1MvPZDHrn5gu/6AsB5hiyjQ10QNstJCycV9Tqsg3RoPenqfsh4wsygx95+XUd8yGqKsVqK6YbGhVBJHoLRHpPo8pKTpaf+7J5dv1TZbn4P/Hj48uTn6cHo+jx+DVyON3V7/hTLPHHgIfKCzzFegpsBXKksPCfA7hrGHKwSmZzJnOiuGwmhCLGWFC2UCClYjbngERmHvnCioxz5QKmbIFNr8Lldcpi4zEoC6fKub7c4osCNTATE4r8an4AEJxBh31uyTllHcrauEXKujUAwrIsdC5pqPRcEpyhVHWO8iQLOHDLA43MZmKQ+9QW18AhitE2AFhPuazgB97tzoqeLcv5nHs1m9Om4pT1kpXSp9mGQs65bp9xcmpjMvUSlh75yRdYA2woj7LAT7ikQaBd9ypmVvm6l2WBijV6TJOp2rznRyBXYMi+uFXTJ3WV/NVc4zArG68o0qAoixmgJS5L6wZOkQntKuCVVp1c8emSD/xU97z78OPBj2dzmVOvtaCcK24U3m1cKbjRnSM72lLAfaVFgM2VvSTJhu9ogUFZ3VvBj+qqLD/SF8zdPAxDT5kToiichWEUtzptE/rxotNp1cOwlgZBUDZaTXh356XJvcUsDcbj0SzJsng4HFYA4hRdq824kC6yKk2TOMfC0q8BNtFTn4lfFmgKnaADSmRp48yhSrHf4seGrsC7pdfKEtlYfhSLjdz/OVmKvUIxs9Jd+Cn1uAZ9UgiGYCNlVS/1s+hAmOimp10/TYYKFTRVi2vRPAxiT0kj6vV4VmcVwcKi6nc7aau/Ud1df/LDL47+6b+leFZ5BWM+5T0VCJAnENHZ+NkgqmPw50YxwYuFPI7p4c7uV/7Fy/PTOM2L+WQyqXGtSECsLLbqmOiFHOPiAybgpwpLiXIZAywdyi3/lfRpmVsaacIPvC+f1XObq4UwfQPv8MM1xqUz18MC7kE3tQgHbSmticaa56lvpG+lL5RlCnTeZ94ogwyE42inEEYaR8porWVFpbSgNOEqf7j6Ed0sPe6VS7aG6tGmyUq93xfXFoqRXqRZFHjePM9zq5u+66MNygATpqyRkzQZ9zzHTdEPSHTCDAQEbSEzlB6MLFiJ1QvJkjkMBmt0wHKsoRu0j47YsWZlaXXoQe7oS7e9clcUh9+ZJoOv4TfAp+KLC4h79mfH05cf63a++C/qiRLgqM14lL76ZZkzNnP6X7nqS72zoRSF9DmIUJ5b5qqlDum9Ej20Yp5hrHEuXdNAVv8vx6XVN8lSedw9PR2QfO5lKb3Pw8CrjaBbKI2xbx9vhaXC8Qs34Qb03180Gu1kNPjE99KpvahWs7s3IjL0T+BZ5lweVcVH0/BCALsy47F2qVTu7AwQrJByAVzFNOvFQdYQuodbg7CO6OSV9ZiR5fVXeITCPjQdAJKZevVkQNlbGvUWv+tlR4F0Y7edV5y4YvSVpUReZN0nOnRdqfhsI5yr37V2oZtsvfL8o2+Wh+VRcHYPVrmu0A6d6fvyXNd1j8pr3Qy/9hr/MXjVD3qC40Gb3S2Ae1xWkkrlpJ0k19ZW4R2e6AftNjmbzlgcL8xodGfp07GklzZE/z09lm4O2558R45oUBHRoPj0JT3izV7nb2kaljRm+fBv5unV/4AfFJr5eHyeHY+e7V/lx/r6d2wE0bP/eVx764NMMesYraG8cb7vb3R67bN2q1kPg7BZr9deMfI3wtAtMIi3YN0dbNYduEogbJ0J4RXGQN5ZJVs9Y97YYupIMPEjzncwGtfMZJw68tSc8tmVAWFWusAcbDG/zbHbCnrbxrJcaXaBnj4W6ZQ5S/vxesw5l5TbocxERopZaRuMJI8cAN50MGKicVWmiSns2pY1xYhJTc96t5jaoKuoAQAUwEjZYh1bxeym7CTujut4dxgHvZi4YUpHPDT4vcFUd0aFitEV4FU2D+WovtFcyf9r0PUKntrcF5dLD5R4l5EcY4p2aOuK+RQcYFYwTKdc70GTgPyl+KWPlMVkxrTOuVF/BNTVo45XcKKc3C71XsHWNsZ2TKPaGGYLQ3JOXwM8i05ZlKdM2spygOXU1tPVDrh8gPFlxs43XJOL9wZXm8b1X7mVt0GfKuXgALq0M+At0pFlWhc/2PMW9MmYn2Eu5M1N4HVEWe0oeS2bRJ+uWllqB0xlnnHKC65tIbg5/TZxfHcbJHTJ/Up/16/VgtM4roE1u1673bpsNps7nU53DOhe9HurW61u+7zTbMee73UAV6+i0F91EAQG+pr6d7zKGWL0UnjbKG02EG1Koq38K/rfVV5yWbNbyZ32tTX8Ujcd5xX92oLOGvSeI/AN+laxBkP+tgEUikWHe2eNfoCfskO7ejnygr7eoo0FvI/5rrziyrPOvOesICcl2+3TN8ojeSn50PlTgMIMsLUF6RdFWWq3z06aZ68m09lqmiTOaDK+TqaTAz9oHm1tfcH/48mTX/f2F3zRb/iLh89/+kujqNYaDC5Nu7WCIU/N7d2VicOOubm9MIv53HR7T390feOL/9xweNO/vb1pTEaTs0Wy2ARla5OdAQAPWZa3/MFWtQakfkX/t+iLuLTvJjibnGuxNOYTfdI4kSaLH/S4quRxltf1EgFv008KgFVmlm0WJ3pqFLhG2+y7rxihK7rX8/wrzw22kdc4CuMFsG4TUHcesnoAzLVXVvfejeNgzVRuHsXNM8DUPnIcgmj0NGQDutHjog6ua1ZlxnWzXuW5spzAT7azWMzvZrM5EDZZT+bzV4ssaYGoa0myOM/yZCtN58ViNpuJd36/QVcY1eWK9II+6KKqIQxewMcWeqjNeSYAKeUxh27+9dweQBSdD7TNvxcErReArR14uvPd+oiO3E6z6ixJWs/LsvaOFz/7P0TB9k+xMD1K0uo0DDYuiowlUJmVgPqtolLefhaa6Bw8nzHHMedBVOXeMl8xF1Z39KUWE5o3GZdOU7pJn58zAhmXiuc2Q+hU5psbzplCmGeMMqy4bWQU6SkWIt5EziDifIzy7uRlfleyECmrjL4uX0FHzykrpVy8LMp8F3BL942zMFw96vTW/95kfPENeonx5vYcYKvQk5nNra0YaYHqIPBMr78FEB5yrhccQxZ/itmWx5peruTp1rpVyYWMiWt6QTM1tVqL+9ZMoxGY3d3X5ApBFLmNZ8/zOXqsLB91zpWHu24zpCguPAiUnYS1kHbAdHV9Rlfwn+iR91p+ElR1md9bD9qWCx7Vpcwe6CKXQ6Y/hXfY9TJ0UpennTWZGvhb0q6pWaD6wYtMWYF4Wy/mC95Fh3wiem8AVjn3TZKOTJ455u7uhnF5SfnATCZ30KldOOu27BI0axaWV1t+H2Ybm5lFnmzFd6MZtLf0essECFgrG4v40YJB287r6cFyIaLNW21ecM6LbPD9/P53uOke0j8en0+H5oHH41fx0Vv/Tb++LKpv8xwvxGje+L7TanV6jlcVo0aj0Xd97UroJ7PZtJ8k6d1isQhmi2m9KorbPM3bgAtNUwIifYCtALCW/D0ZFoCe3HPy3ijEo8t1ZrxyAsjGEJaT5feqwwr+ju+xygN0KOv2+KMeXx4v6g1GXKcKp+1UAP3lLovMVIBjvcxmMx0o04DHfUpZp6nfAgyBKMCY3CBmsKTR7qaoTASce3pRihnNl1db7QIwZRkAlQ5A3zjaKo2Z0u2VpbkDYMrrJ2+6+FEoi+V9Wbaa8hv8uB34gB839jCK0Kd64d26NQDVKmu0i4TubcPfLawpTCFgUr/DqPboUrkz7nl3RjILfIcf2652JfRK1xlgbPsYkSXvRUbZAn7k2coa/E7ZAn4S9YXCe9Qu8vEweQH95N0trZevXSpFI/xoEncFwtTuFICCdTJdwMEtPagdOeXxl/umQ39IdhPulSzhxxoAFhyurlPOCwHbd5i/HrqVsUCbxXWAdnd11GzWnE632+p2Vm6bTW32EPidVkey6NcatQTYspgnaW8wGAzn05k3HA2bo9HkZpEkTfTPzebz0SLNenO5c2Wp6Adou4OWALr0pAB+KvHD4Sgd5ZJ3edzt1vgKbVBWEWW6qaDXoSzQCd6X/LDoM0rVrI197EZLejKgTBA671A+55q85ap3KUvXaQvk0meylIBVM2B11YW1NIyCBYsh+lxyqJwgclvdbuc28GKGWM1r91rDVr3R29raSHZ3n9386I/+X743TUbaat+GJgxHo7Ov/rrf/R+dnZzUJqPr9Or2ureYL2b0RTadTnsAzLui0IYrmTz6t3lpeUceDrK0OoRuKtxD27lLPsq042kxcc+PvYZuWrm/Tzf1gm9ZZ2Em8K0UekqjqRcxZ4CKPsBxxB/65baCOLitR/VGs93xGo3W5WT0C7/FMYseAGUtCKLt2VTZB0WUp+wPg739b/vfDkZXdUD0CDTRY8GIDldpURXdPCsGgBQhEXl272UpmuyCZylLKwP4QX4scpCl5g/nDtrgx8puuhw/kqVbMoasbjJfwbv14g+Y5Lqe42u+mrm+2w/9aOR4AcD95787W9w8dQNls/EBWFPAlFLWKTvKwgIrvcymmHEv2PvrDO+f4CLy19M6M3BZLAK+s9IpMhewT0EWFjajDbqpcQkIB3vzp3R/ysun0DboqLrQNwCqCf39It2EJ20WJN6RpaNxaWXpunZ+ZZ55kCVzamngXbLUuNT7CZWdN5GVxrpSQg6a7T4L+uFH5tOzfyMHaDO3WW90GClemVVPswtgXqHXSxtSwsLOjMeIBQB5fs4ak8bKQuBZsfMCjLpf3m3u912jXTWVsnF1pcXvAWAzNJ/8+Z8CcFdmNFQ9Ar6xCQOfNpWfvGWydGbrkYdboR1KHJNn2mBGISGAaA1fCgjQLsG1vOqsYgDUFlwLrALALZi1Uyg9RVkWcPaTb7aOZVlZrsKeL6dbarJlqcuCYE25ShKjzYUpx1ebug/zplh4W9YCYq5jmjwvp9s5z+WZl9cacKy6qMV6qi29qpelr7zWnKt9fV+ei0aZKQShd51sW5Qtl3WV5TVFXZPmN3+8zCf/KwrJID4en0eHtOPx+FV4dFa//Uvrtbf+l9iLehTFJQayu76+dtXrdVtbmxsBYOi23ojXMORzoA+wZrY2nU4A2KmXZUk7LzJtJdYFYDA7yMNdrjPzTJnIU6atVTTjhslBCVgBu94lE0dPE2PleEPmEMpqpzlt4FKuODariSOvo/Y8vqJYn0mqwICMKLPO+Yg/pmCnjwG6wjQ0AALUrewh1SoTYUa7LP+rdeoSaOMQbc4V31vMz5rlbqBPebQTxy0Vv7rGhIYB8pkJ/bbj+pdYpQ4TKRjJu8WQcV3bNHuAWdpwnWvaD6mzyVwLDY6APS0JxDuU1S6V9pnfCteuuSCj3mBavioB2PKxQDPAwqxjT1gQAHAc6xWFB4wwgA6adM79JqdOee/F+5ApVy0pGa7yGjcB5XqkfFOVxVpp9xembUP/V+WdnhkziWsBQz9aAMAYxcA71Roge8HEr3hPZXe5YXJXTHMLfsVPF94dzwXwe+6652knRIVEOPCuuGSFvtjt7q+4p4dxLqlzSN3yKAvUIUuzAh2isQa3ddfhHHBEWe03oZjpdeqHH1NFYdiXZ9F13UaktA6Vc1261Sr4HwtVTX0/WFO+az0yT9OsC29XGLFWoW3WWcCgG2u0Jw/6XB5cFim3JeYbq6UnDNJNgDJ21xVApm9cZcmwHsNVQPUNNOhpSJPvemIAiJQVdIYslLRj55hrAnMAb+Tu2BQEWuDp6YxkVmAAlR5h3XHdIeVL+qxPvYphVo4xhTvcsABYBQRnSZJM0ixbxyIDpIxZzNPubDq9Aig38zINR4PRzWw+Vd7rxWQ2XnTbrdr52btv1Gqx3QVvPL5qnZ1+6mOXl0dt1pk/PBwNtlj8zjOQX1GVa5yjC1lYFGUT+pElAI/hAt3oZoVuast5pcDzGGuFxozCJRrv6XFFYaMY/TXH1cJZG7xoDGLhbciNQh8M+k9/KGyhqiYl491lHWB1kwUZEr6Cz6Yy5RVlMVxfe2MY1vzxePTyaw/2XwegMiC7XbO//wxAlqLrw98wHB591ebWB35gNDz8umZj91OAU72lRp8VAPvSp70W8Ek6BAgFMgJEpcfQpcxFchPSZ/L8Kn2onkIxj9jFFCBmSdsa946hUKn9VugDvfshF6N2lLxmYdZHbxSyoQXzOtc1zxR5Ofoix5mtRgDPZqMFeKzM6uq2qddrpt6IbJYKRZhwD6IuPlKkL76VddQ3MLy/qipPv6UqRl+bpLdbob/7XzMe9GTkFn1RCJMA/xXzAPMMgw3dXPa5o6daQnnMZfYpm8Lnmk7lL+Vjo5ZcdNODd09A2uqmlYlSmDos8CSrquzRBiiSBabmtyXvcpcC6MtrZKZy9FV1kyymG3lubgJ/7T/3EEiWDj8goBuE8mBX8Noy3U7Pgt7t7V3EAjimsxqNLvq79PaWgPRlpg3AIsTk8ijbh5W5TdOYoXHj8Z3RpjVvvrEJqA7MW29+yH6XV3oxV3pCbZyjsh7AXVM40xXgMs/k1ZbnWQBaXaNQKyqEPYHpJSgW2NaQTy0oltDFro3Jpn4d+l1g3QJZgV57zlRmsSo82bLUi+DfK6vYaYUT6lxgXC/mLgGyIicZ1/wGvXaNpDoVVjSHJtFroyFtXdZjLYj00K59mIkG0p6ypixpxOpYfgTGNTs8LCRUlgNR+36dfgHc81vgt74hz4cswMq/vyzweHy+HKjo4/Gr6ej1vuOrmBh/i8JXfd8/W1npr29srOW1Wm2wvr6+PR4PbxWXPZuN1ubT2dkiXbRG43G8mM/OkyzZqFiuM6EPAdvbZVECwqzHeQXAohfROtQdYoIuQGJbWHt5oCaYcj1+v2RSYuYp+xi3U+wfwLnwAOkYn1ybygAuC8BtpRcBFUrB7OkCGu2jU0APE1GpFwvtS5IAdi+l7AaTmVIKAggwTq6jF8UEkuWyuGUOpKxR2EfOubZZ1iY2zaoK6/B/xsS2UVW+3CYAJn+b2exGCBKQuMoUyHV5k62LQeERm/Ct+NYxSr/FfAuwsjNynymeevUCnTa5AeDr5UzrKazgXy972pfPAIkugLayoSEsRDBPGEB7nTptbKZ9We2csgJDSgV2Rl+ulnSSV7m3rDa2sYMKDZHV2aBDzqAJA5oCgvViFUC+WjCDl4CsDN5TeQURUCkjzvWwRb/Jmp5DF/zYOG34cbboXm3F7nieq9AAvSDaDQILxi8wLtBYzAC1U/poE/UAAJU+xhsQLH5KjLne4qwEyMSvAJvlx/e9Cwxd6Dlex/HdV74XrrTbGPLuyk273d5eWdkYttvN1A/CDd8LlIZOMeHNIAjPsqJcG97dFYskuZtNJlvo4V0yT4ppsljj82yxSJppnum573lRGXSzUI7wIXq2zUpNCwSkWQogKjzC6iZ9eumUzgb8zaFzgryUvlCADsvt9NCfM4FH9A5ZWjAqfib0H4BIuuldIlft+AFgUhpAb6XRVAqw/CYIYvWjvPxJFAQAfO+iFoXxYDBqAUDP2q3GKuizTEBii3S+jQIMPICTF7hrYeCdR3GtwVisP9nfO9/ZeVJPs5OP/PzP/uBvV9q2k5Mj01957T+ejp3R4cvnl1matQFAMWMVWZp73QQ0Qu97uumhmx66WaCbgox2oapwKMC30hk6m1ZfbR5xTy/z0k8OALRS0rd7WQLYlnnWdd85/YluunoBFN1UGBF3eMEN8t32Am/guV7mue56LYovmu0VN4pqjc2t1evn7/zdP6NNYHwvN632GuuO1EwmiX0p7fDwU4Ar5Yau/bAfv/afmWy2l2TKGZ8rveeWxiXtS5gCmO/JskSWZinLEgD+WX7kEtViW6FgLov8SpG378mSe7XYZu5wkKXmGaft+4wP11vxXe0w2DwZDv6ff7pW8yN5Xjsd1rEMz0ajbdbXts1icWHW1lbsU4fj42MTRavm5ct3LCBNM8fMp9esPbTCbP5QGD37G1U5V2pT0FY+ZGbSm7DMM4ph1svWhV6IBISXS92ErvdkWSHLcilLpm5kpjGOLEurm0ymm/CHLC3qY1wqzE67rJTdynXpp3KF+UNeihvHjuFSstSjLi3iLxiWcRTFLHadyWx6/CeVpURe4jbygTab21yhIVpY6MVFJQsZjq7g0zPTydRoq3KtxezGNEwzCrvQhjd66KgnAgbQ6AIUhRLazdj0+1uMez34YfXKIvIIuSfM4tc3N5C6oPtrUAtnTmk87tNvmr20waaArQXUXFYYidoVgBXQVUjJMixDQ1hgVaEhgFn62Hq1uW4BtWjUuQ0j8ahvWXYZwiFPt8ou6+UfzqnDtiXwrQxBy/CVh3ptyInWfPBngbotK1/Ae6EuAurWk23bXZaVyi3DTB7At8D1sqxdLNyXZaxyTlnDOFHfeN69999L5rOf/v0U/sv8PR6fJ4cmgcfjc/hYWfnOVr//nR/qrH7Xl3T73/Wf+FH913fb/cnW1rb77LXXqs3NbWelv+r0ev2yFsd8djAqcuS5bg660ksyi/nUzdNFVeapo3RWWTJn/siZUZTqj6mzknGWr2M5lWh60aclAATG3KNzftPjNw+sszxXmZL/NVUtr3vyXnMOpOSgBNc13fKzPS/1OHhZL+0ty+q9cdp2CyqyU7M9FLGKIVUVagsaKFtGnFvHI/fpvSx9BlSj971Ul2yypnufZrx7uvSnOhReYtWdspg/rNrynDNwJqcqp0pEgy1YWuL1+7JeFdBvRg8DRHUpfKqkHvpqzRU82H5Uk9Tl8kVVLn8HeKifl/XCnq3LNkcduk+JIuyt8lSqz9QHEOAEtBFYGnRZN6hO+yeMbI250mHJUwc3gWvT83me5wA3KiyyE8d1EwehNtuhFA1AmuixXWCFrHcNJQtbP4f4UOysdsfWI1aloytQocSZTGbO9fVVxcLOubw5r05OT6vhYOjc3NxWg8EAEDZybm+vyslo6JQKqS+0gzqdZvuJP3QPIEb99K1UAo5dWXA9C7eykpbpjTPphWSi33SNroBwfhPdtv+WPCwPnf9iWdLtcKZrABnJWvepfvRJ+iDpgZZzvdsalFEUub1Or1rtr1Sb23vu04Nn1f7TZ+YDH/yw88az18tOZ9VZ29hydnb2q421TXdjbbtaX9/ifMvd3XkKIz6g+pXzyU9+qvzUpz/ZDPzVT4yn85G2Mtcj/jhuFGFcd5u15rJPrbyhB/W2DIge+1Kr7QPOc05TdRmH3u19GEv6SfsGFfCz1DcGNIou3qRUUhs4tv2gsipT6NyWpVsoa2V9Lw+lANQW6J5pt9pVp9utGu1it6wuPnx18ZNfe3X9vDdP6j+QZd2/8eLlsfmFT5/8/CL/yt/3/PnLV8NB8aNlXl03W2ufjuM46nY6ZVCrOWEYOUFQY1BIDIhGeiy5aiWgrZX4CqhHllb3ockyZnVzybsks6RR1y29jniAPQaPrqOTy36sCvQpq8D3Tponznw+jBv1j/y5uPblf2Q4mJwPhiMzHo0MOmouLy/N5fUQOU3MbJZLJqbX75rNrS2zvr5mvfc1ux1/ZAJ/8bXJ/J/8+Ty/+lLfbU41BsH90KD5QHMO504IjQpx0GsaOmc+stFqIdcDeNCcpZAFxrBjNxvS/U4ctSdRrTN3nOR1zytXo6iTNhrdWRjWnSCqOZEfMYYBc2gAoNzqSKnxTdvoLieaDzSX5KDI2hUA7ydz0LRehNSmLtom/QYQfHt7a87Oz8zV1ZUZj8fwPAdQCxRClQfdVms0OKQa+lOT1Iz6FNYjzF+emdu7G3P4/Mh85u1Pm5fHL8zFBaCdMu12x6z0V0y9pmRUklJO/anGOJ/5ciTa/x6qt2e2jYfzhw97LC/ohL/l0F7ev/z9F3++/1xll+Ueri0/dTyUvf9bsnl/8OX+Ozr12c/lf+8dy7r0y3tnti7otV33Wbql6ssSyxr4lz4simV/aGiHURw1ml/8l+L6h5FroE1vHo/Pg+NBQx6Pz73D6a18558Fixy5rtcDN0XG8U883z3YXN8YN1r10cHewcHGxtppGGLWapEeRx9GtXD97PTUu72+enVzd/3k1avTARPwNMuS/SzPjos8q4Gf+hjcQ9rYAvYJ5pxjAp9i/m741PJ9F7P3EsvSZHbQFs7aFGaH+USPcy+5h7KFPnMmE37Pjvhdj3/loX3JVK2NVRKs5w2wW9uFy6PD4W3x2yH2dQWLIe/vMdf2aXNK3QNW/E9o95W1YvaxsDaqMGtVFcmFcOo6njbbGEHXRPcxwWqr9YjvCmU5YuZapic05ox7tb254oCVfUIp05RyUNu+y4MtfrQFOwimvFyWra4pq+eRO2AypUVsU1eLufIF7eyyItGuejfQ9YTpUy+qMZNWW9RxRIs9+NWbRvBj9oA6c/pGL1Fp0x67iQrdvEH76qdV2pQ1PqFfDyBhDIjQjgwHxiSnTlUE9OMqpBxRfkOwkNtfIZsn9NOAr3raAD/agl3ZKNwe8PkIFdgC4ECTcxEE/hPs8g2GPYHO3aLKlfKuuUjTdplmSpW3k+VphpFVSMlTgBqydEEz5TYwR/x04a4hHRA/0DAHGd3y+dT1A2QpZ2i00ay3jgDxK+12N2o3GycYkX3PjxQ+MwICHbiuf1oVjg8IWl/Ms8MkW6yPp1MvT9NXSZI+yTJ58Itpluf7RVGeQHyE3Uc30LfKbFokaEo9KdCGK+im3lBydgHZVpbICN2UfOwW7Mq4cYmcntK+HvXLFbZjrzsOsnTkvhY/u/SZdiO9Ub2MrQtQEAxVW1FUO/LDoFcLGUVxfBzDz+7+wTT0g0Gz3Tp47embz3/g+//Uv9/p7p9+5jM//tpXfMXv/dOjyaBBV57e3V7tHx69M1qkiZ7R7z/Z3z1pdVrR/v5e78mT7aMf+q//2p+tqvgnV9Y++BfOXr38wMuXh3p/Yp4kc2TpattvPRFQekJ0s9KLtMBUvTyM3B1zr5suuukpxSX8uC2rp0YvxyrLjEsZ9wnacgHAVc9tqy5+k77LPamxdq+b5o460U1PL89y6m3w7xGDbqVeb0S93trp5tbuahAMN09e/sjv29x6Bli9tICsqkLz6vQd02i9+X2jSfBzge9f50X6BPSnQN6Z5/l74LfjLEuVYaUHyHiBXm2qj8GpF2oXfb1BqRVGsgvwe+m6VbOAp6IsXoDwmE/sbova4fYJbWp8gg6dbeYseHc63N/gUxsw3Y9LvV+iTa+MnhKgtt5m6PtH8nRrG9J6o3s4Gv74n+v32uDWzGzvvGGmk2uVM6NJAkxT9piWXcMpTaPnN7l+BzAdAZK0zfgdoNMxfrj+w16w9TdMXuxq6kBO6GZ5AE/MM3K32jSoyNJVLjjllkM+mmeUEWU5zwRBeF2rxYs4uv0fzqaX+xGL4CCIAManxvdr2g3yF3qdN/+jNF98hPpeaV3he+5umiVvp2mql8eV6eWYddEeOqCMMgP648B1/PMoas4m48PfW+SDL1Q89TL/vWLUpfpyoWT81rIvCkILa2BlGtGW9Ho44HI+Mx5dqywj8uaqm7UpjMJC5KFV2Yd0fpXRLqAdVD2xYFKe3VIPzuiWEuJ0n335Ur1UprZPlV5Pd8r7rNSA1tOtsqXKoqJ28aDUf0oTqO4UWdSrFwxl/qBx6fWme7XfgLzT2ogHunVt+WKo6lKYiZabKktd1tMNjXoRUw8RrGNCDxBUVp5uLS60yQ3X78suvd4yHQ/p/JSeUB501nrwrH5SdlF9X76UqfeQZabkbX9IZSh+tE388gVQ0WS3pTfy8osfHwAuUxYs5tOf+R4K/FX+Ho9foweTz+PxuXRsbHxzww8/+Mdr9Q9/pR3pxsyVc63f7ZsnTw7Sg/39+LU3Xs8/8Ppbxe7eVry6upbU6zW3LEt/PB4mg7tBKG/GeDLO0jSLk2SRp0VaJos5QCYXWPExFD7AZcE8aN/iAIhl/KOZMWXOYvrQtsJ69GzbxwZre20bGiGPa851zpX3iRoEHJczo33+hiFn9tX2zpp2AedK5econhGbJhftMvRBAXG6W3Volzq9yVIu69XLkh62OPApznkALao6SKkeGvVClHLrQqOreGxMOHaQ6kSDZlkOpYRTXSaTkadt8bmApoDflTpP/aCygBJt270sK58vf3rWqeuBfEj8AGC1L9fRpgs/yogBjZZ8o1RzCyZruZlgw1W8O/xa6yNXZEzvUpe8dNb9LhqpX1gohx/1qR7uql/ziC5TWQ8zwQwv3uwCC/p9+MF62pSJ9KDjRRCmZ5e+7yv7QpD4ys3nh1Wz3sjiGmAxilKlvkJ6YeSHCz+IfOXOc30vcW0aN8WCIiPXplpMaYTDhHxCI/2E7VI/0Zj6RllBCsyKLKrCfwRtQ0D7IsuKMEWtxpNJmhVFnCZJniwSpbGL57MFHwsPYO1PptMkS+ahtnrOCvTNZmEBauXAiVIvotI3ZeVx7gO4F5KZgnz5f6mbpU2diDqxuHKRpRL/wh3X1A9LWSruvBK9Ksu/QoZWj0u9VEbHWbmqLXQNNFHpZdkygQAXsB8AEBez+SyYzRfOYDRKJ5NxfHp8kh+9PCxvrq7i58/fzVvtZz+2ur43eHX6iQ/k2XB7Or3cbrWe/OzN7VVrMBrSBfBTlFFamuTF0XOPBXDwzjvP09XVN348itrPKVfRR7FyIMqjnKSJUjVqfEmPFRcMjUIL6C3jgt/udZNv0h173eqxlQ/n4tcG0aKi97zrsGkdxbt0lK6431ocJaNqZC/kYO+nZuoz2qbfUfCvmczG6Xw+adUa66dXF5/8gv39j/zw4O70DaU4ZEFlptORSdPhB4piHoTB+ieGg5smi/mchUOV5FlUZCiEy5gsS2+pT4w/CJAb2pPuQaOewgSBG3p+sACcK2xEj6Tu+UE+TiH56Bx+NNwt76oLWst73dRW9kJGSuuoeaTSro6qJyzRIcrBu0tNE382PftGFpiOMk94euEPrpvNlumvrBhtPa7Nbe4GdywqBkZpAReKWaaszSKh1ypQmqpIN12v82OMP8Vka8hkkA2N7vvmGS3kuInJSeEClnejp2y+lSV0ZUmSmW5/k9XL6Ev6/VW3v7Jqet2uTacXx+HqYn7+HXk++nLHjL6pyO++KcsGX5Yurn6jY7OvdLXYQjfsi6LI3S3ojpjVYoLm+Vly+2VpkazoGYg8z4VS8eWKSU74Sy1v6gPKQiJUM2xYINEfDHiUQCAUOjWrci6gyaj3PGZkxVdrWpOBYPRwTgX0jWKcNY0KvDM92WleItAcR0WcqayAJXaC7yoh2CH1ZrZUY5yryxif9g6Fh9j7IWgZgaNTfeoqw1x06X79zrkeFviBnh6FpttpmpWVdWTbNJ1Ox7Bw5K9jWu2WjWdXKFQtVtjKsi4bLqO6UCPmXPubPdSe6OXT0si5VPThEI+WbsvDkl/7m+VH5/c82r/36lUZxYSrFyw7osEJfM9b+a6d3Q9/3Jitjwd+9O1pevcDXNS2po/Hr5HDivvx+Bw4Dr4u7oziP8Wk9C6Dc4tJr4qC8HR1feXNXq9/EYa1Rb/XfRrF4TtRVOvEcdDN0+ydWTI/SBMMd1meTyajN+fT8SvMXj6bzA4A2G+n+aI/n09bTLTvFkX+FOM0x+pdYajeYNSfaG5kQtipKvdtDNZ65fjMRM4hAO817NSI+e+OKeUNbMkL5lhAi9mqnOzT1MNnwZJf2xVXb2AQb5lG9ELPa8zGh9Rfo8waE/PbzCbadlrzygmTzRsYfcXYzpncnoIv3mVqamEs+tjTt00VylMEaPJeAareZII7pw6BTW3u8Q5GTy8atqHpXRDsU64tnMq9hNY3mNdOFYrC73tM8W9Dr16+rMubjr1+DT71IpXioN/gvpfMex48yyv6GSbvTegVMDnKXfd1UMKAckPafB3zfeSUnjb4WS+c8m3M7I5MAe1pUx7qcq4rt5zSxrPKrZ47pdELoCvA03ewYXvYPM20p7QHP8UFbWOQiyfU/w6d0qmqvFuZ/B23Kp7Qb9pG8AIj9yZ6YPmBpn3O4cdZob8a2Pnnrus947ep71bXjh+80Wx2jsPIc9vt1k6jVn8b7L0OtonQkSPKvzadzUYY2gFA7/XpYvwCnBvMZ/NNAMVnoGcbOgT0XiJP+ClvgdpjqH4NWR3Sfg0ZrzmFiyy9XQwUP8NP5b7h+sGl8iWHcfw0DKN3Af/tKIq6jh++w/IJmbmZ5znnwKE35slMn0Da5ABU+nZRFP2iKltFad51q/IpAGDOuZ5PS0dO7Lioql106m3aky4pvdohfb6UZaWXJ6vXKfsC2WhDny367W3KI0snKNFZTOHr6JqyvOil1teQD7pglPlCL7qib2ZH5pSy2pjpDe5DlmbGD3oiw1gslQ5TmwEhH7OnPR2tbjrlm0EYntejBqxkB612+53pZNpl4dtuNOrvttvdJ47nJpPR8HQyuf3g9fX5q6gWl54p9xZJ8vYina16pmigGs9RpGfQomwiN6K3rKpjAAQ/uztV6X2G9jfgKwIfHTEeXkeH39PNytH29BH0baApn6HHdtANFt/opgPv8uCrbuOqjefwiG6aVcYPeuzsMfb43z0FdMG7pycDeoLzhPYZl16b1U8Xut8Fy661GsnTRqv/ycuLw98Q+Nt/Ny8XITLeY8X0DgCuz8qqyVh/DhR6yjJwBgPXrNLe0FMLzrWa3vE8923PrdZZJcae7x7C5mvowQi9G2Rl9hqLr5dFlQcA800ry9LlswyWTzPc19ADZfhQxpXX0Ac9+VL+8LWK8QEC11bpTF+elSXj/yr0vXkYNnajwDsZDH/8fx2EDT8MMgDYts0Xrdjbza03zPn5oZmMxybNfHNxgdhNYHzWt4vFDdohL2eZxc2P/Lv01jPNtVLMB91kvOgl1hr8HTLLqZ8nfL+TnrJqOLbzjOLRi/Kd0i13oTlkPcx9x/9Bv1frKFpkdXXfXF0eKeKKIRab4eDMeH5tuRvkYgQorHM+YaGamTDc+du+v/KPmEaUvrJPX70DkXswXrpuJJ19ky6NWGffJtnN7yzyW/QAMMoaTin45OnWYmPp9dbDIa1xKtNqrZosHdqMJIo0mc9uoKFlPd1FxvrXbQLWx5SHw2q5cY19zx0wWZRTwK62a1eObS1otF37hH5kdKldebLhQWotz6/va7dMedCXZW1dgGx5j8tyzG96sLYsW6uvQIu88Tlt1aFNseZaFESozcSEQdvUalrPpWZz8xnn9Dwl9/af2j7VtvZ6sHVy/BlkvmZurq9s7HqWBmYyuaYOmGXtLi+z9YqLRnnIocuuyal3SaPitBlJnrZ21wY+NVphRpfH3/ILPzY+/uGJgOLKH3hfevnlWV/2k8oq7aE8/uJ9GVP/5ls7Zm/vNfOZtw/N3c3bn7i9+fRXwcwj6P41cDx6tj9Hjp77gX+NUfwhz/OTGNQU18Ki1e66tUbd6ff65frqqocRZ9CCMsZD7+rmurw8vzDDydC9vbkuLq+v3OlkYkbjUTmbzb0iy7VlNfao8sq8AG/qbfNc4QzM//JmLecJPj+7BOcHBSSCZ3ymlJKWmIfsJgv2sl3mcwvGWTeXlK3kvX34H1sjRM2/DqZ+WRe2APjC75SlXnun4H3BB7iDX506ZQPPdVp80wQqrzZQR5zS3PI+yt4ToXqX1/WV9ly3oEbqV12Y5KVLAa4UDFopOtQGBVORvMsFlXqAeF2GAcrCiK+8CSLId0vP9TVFgle8wlOgLU34gVf6nvWIV9oYQRaDOm1wrc5pmzbsddYkQDL1qfCbpVGe95J+LihOdzAl6y5u55qNmacNyUc3i3b4sYzrDXh6SNlWrJdT9cIpbQHk+c+Tl7qs1epuHNWcdqteNhtNj7+y0+pUjXbLa9RrZaPZkhhcQHAZx6HrBY6JwxijrHceXRvJnCmVwFK+NC014FwhvOoV2oM0+FH7/FngAME6gwr5pfkfYvQ4mHOrFwrzlAetcFnk6YVCN0kTJ8vkIc+8rORD8dboJneALe2SQsQo4Fj1Qtayb2z7Kmr7VBoDjdJN209Wj/lZnal+BHryhYM65LuS6knaVs8pC8RESTinrL5YTx1laVfV0Db/AKaVAYYW4YhP2rV1UQJ6ECZNCwfIypZpOvPydF5NZ9NKXvwsz8v5bGG8wPdWVzfnt9c/9u/1VvY+VeTVfDFPPcXTArpEp+3zJY1SJ4U06TdpFV0hvTHqEi7Z36VPUlTphvjRmFBvPPCzLKubbb0cXNe/3LccE7QlpmxdHvJUe+g1eq4nL1IHhIdqqUK1DRjQfaW2jtfCLVmUd4O7UZEV3vV8MdbuM5484Xmmd65z+kn82JhxwH6KZCUnDglYQ4d27ZSisUKfFhllNRdxXfeoh6VR0IkySQe5bbnJC30jftQ5ViZLWdIYv4kfqrVU237kHheV4YtTQIOHDrqLZI7c1n44CLf/cWG2/4vb29OoyNzTq+uzxt3dTV3xzbP53AyHA/EK6KX+oP9/L7LJM4DaP43rH/pPygJ0pk2/NAfCAwRZ3ZRe0GFixtIoohnr9CZE86/KGsPidv6J7y3ym6/Ns+uvmM9Pvj1ZLPTiiZmhL5Ox5u6xkddbXvbFQhkx1VvC9NRARXbQ2c/5B9Pk8gt9f/PH6CbUVVMQKoleOFUIIvWqPBvuLtLjP4RclD5RffPwP0Uhly5T+Ir19NZiU280rMdXNqbVaplGvW6ztyh2XQqn7rditP3Od1snf1Jfe35/UK9+eTjsPPZwzt/y3FLBNWmxxCfy0W7OVbfmEv1pO3299KlwmGazwV+b8kxArE7oCnuPpYU+0cugLPZNv79iP3OQ62QyNze3t2ZwNzM3N9c2Zl9e/vliBsAtTV0ebnjCPMLbPZUiylKpAb487JASvfZ8SSOLRiZCqabo1RWNPb4txyuH+uGhBt2nc9X78NvD9ffalW0RvW+//Q6Ae8esr++u91c+9D+l/W9x3NeDPBt8GJD+M8sbHo9fbYe05fH4FTy6a9/wRXH85E8y1JQ54BQc8Vqr075stTvZk4OD3Z2dvcOVfq+zu7PbZlI8DIPgINNzz8Jcjybj1wZ3d+fzeVphxHcWi8nzLM36eZHVMZ8vGnHtCfVMa/XGHUDyWVllp9gg7Yq2yZz4nLG+XpWFvNXy0D6rnGDIFDBm4D/Fbmir55A5QGnm3mUu2cKeyEIrrpiyzi33KPfxAQbzBTanwXdtYvOcyXnHGlBt8uDIo6wko54e9+9Xjn+EUWq77ka7cuuHjhPtO06oR99X/D2jD85loLh3h8aeY2r6TDZ1fjji2hPKzDynumOSfsYkd8r8pFlxKwq8QybcVRBoFATeS7DO0yAIxmHojTzff+r7/jG/h1EtXvcD93kQBhtBAAQNg9M4Cp+GYTCg/CSMoif1RvwyjINa6IcrGKPngO3tMIgq6jqjzDNA7nXgupYfJswj6GhiBBRve1hWxS6/5xgjZVqA9+ICKCWwsAtOOIQfyhVNyik29wAjbOOH+Y2yzitkAZRwt7HilNWmI6aGwVV8qnjX1vND5vlnUVQ7iSCo0Wpu1mv151EUr3c6raAe109qjcbTTrs1bLZak067+7Rej4+bzVYED+qfQ4DgpuxU4Iav6LtnRZbeYLwWWKAD6HuBjjSQax87+pw2d4AtQlDarvs1iLtE1gpnkVfv0HWrDpiqDSSDd7MPzktBOFdApmcY9HOhb8DLDvw856yPua5XpUsb5UGpvO6VucPwPcPYnVKfQMsmmnOIhV9F5krvd0KZJ+jWmJ5Rajeda1t87WS6Zml0lc1DNo86KqN274A4M8odMK7Ult4l6AMBD6F9B7iEeuk9Becp4O4anvU0AT0sjwCBbXhtl255BGbag56U71fU9QydvkC3ATTuLu0f0i9dFkONUnHUjosuePOy8m7Rkacg1LPB3Y3v+WsvA6/5Cwf7b62AHzZWN/beqTeaX7iYZ8gyGrIg2fW8+AjoWaNP1yvj0+f+Bn3qw9Ip6OIptA64RnnFbzsv4VFushXWQIwfVxvbCOOcAT40Jm7gbkG5A/rliEvKU69MJYeu7+6ymMyVYYYF5muAhUvGUQbI2Y2i4DCM4w7IV6sz+izfQ5YJdd9QOYCzONdSqijzbeR8yDXGpXSzfEkfHfBd2VEG6P1Txvsrzj36dRN560nEOvTrDcIT+u4Jui835bioiidlnh8zHykUbZU+OCyLYpM/lsLlK3DLM1TvFvlrJ9YD/qCrUvrKPjBU9e7Al9CmdPMp40yp9DJWRPJwH6EHbWhrl8t3APbo/7QscupL3nK89k9kafi8NP0jx2z8xfHo6BuLvAjlufX9JqtC590ofOsvu87KSRCu/VdlkdRoc5PGNC5XwbUh5+hm9Z5uKh5dT3xsCI9ZY3mBbrobnIOj/JdFMfpGwBLXlh5NeYPTJDdpql0elSUk4HsK6EfciHixGFvPtlLKLxZDTYqUCe+i+CO/33VryCZH3B7zi4+s/FeuGyyS5Pj3LGZv/w7a+aJlXLI8qQxniFRau7jWBcBWJgZo9vsb1L0wnc4Kfz3rte73NXWntJPw24aZTG/oD71sXTPJYoA6Ks4aS2DrlTdXITbayKXB+ZwrAp3yoMszrCggGqYN32vxqTAThW4sY5wV34zu89MUgNzmXHAkAfyvUCY18jN02hvcm9lNdja39gDaidndfZP79bJhZgK/zWJP27VrN9CeGU+uqEf9lZub6xNoiszZ2QmLqGt4WsbGz2YzrhsWN+cmSQWcfe6HH1/x3dCIfKQD6ht525eZVab2umhUxFsU9mBNsd0lC5LefX8oai20dS1jtqmKOtRP1pMtRbDx25hNG66jDCi67z5eXR50F1m5mbm+vjbnZ1csDG653tlrt5u/yffrv6XX/4I/MZ+dpnt73/6J4fDTCqVTNq7H41fBwUh4PH4lj27/G/4gRnS9LOVJDfWIOmh1Ovnm5oazu3ugR/tZHEdekmTOcDjKtcfxbDKupuOJFvf+ze11jpFyiiyXIzbzAqbD0HMatWYexlHAvcVodFdlWeJPpyMW/Kkznw4A3DYW1meQC3jYdgHC8pjJ2eRzLeccm23jSDM+bVnmC8pWlJW3lntBB/yTOTYtIGbZKXP9pnBt2QZ4C6pql7oUnq2tmYNMc86ybrneFTS3pIEbZJAVw0wTimHVi1LWc0U1il/1fOouXdejvOO3Wq1cvHoecKbZyuSOLqnKD918Pp0HYRgVgOhqMpr4zXYzT9MC21d5tSjKFmnqy6dar9eK+Tyhn4JCkRSzxcSP63XWK7lcFNTl54vZwpbFshWTyRR+imKxSKokS/2qcLJCubRYZWRZkXPJ14NH+kNxzoqthR91mfihz20/yeUl3h/6v5ADS48TKIsJ/0W8P/ST+kYuVVOhJ+CjAN4Dp1aLvG5/JWs2m3633am67W7hsyJrtNpFq1FngRCrjXw8njiz2didzib53e0dujCuZrNpMRoOg+lsXswmoypJFr5cz++X5ZJGmEPuEKqFmd6cgkZ57JXCBAhjaXSlgL7Cn1jElCxsoDECDUB2VXncDD/WY+kU1AHQCir+UbYTPn30UdHb4hV9U9nClx8NIvL7dtE3anAqdEB9SrXWg8l1ytqS7+nQsmylJxuVeLCy5OBcafIo9S+U1eOcgnbFj4rqPhto+r6yD+0iH9HIJ9f5wRON9imKhogXhH6tVs/RLaffXUM7nayOfL7sy756+qM/8uf/aK8frkwmOca/AMBoZ77ULOb1vzMat3/U80C1559uucp2wRhD7+Fdm9bQi/C55OH+YY2lUfw88C59Ez8qa3lfygfxICw7fsRPo9HQ4k/zDIrpL4oijQHg3AK+8ZWuxs0ns4nPQsDOM8w9yCd7H++aO6jXysv2E+1qPlC76gfQl1TmXkckM8uP5g7J8oFGx747cl9WC/mMuWMpn2VZ5hkrd807ymFixwG823npXj5L3jXP8Ie+CeyJBiePogbzZeAEXl6/u/uF74iij/zVPB/XdZ0Kl/MmuNf2k8c9bpyUyEKAsigTORrAcNmSRk2LGpdWNyV3sSJZvI8f2+fSEVtWRC7lo8yFtLVYfOqPgtpAlyxFuAmeOZUJ5jurAdFOQYows+sX60m+P2xZnegfOzL0hUPndAl3Lg/9vrxfVaudpadYDwF1Ls+wvMChiZVxJZBnu2aiWBsAKQZbXl6mQhZW6I6eepmEBUCaytu+MKB5yqC7XBedKmefS6gxmF4eS3p0v23bAtQlPdgjM53O0X3tT6WSUmVW2fdx437gQVfN0idvdeBDZy0ChAK8Ox3odE2z4ZlE+63C+snpjZkDnvVkQvHo+jGKazbTCnK1OcFzeMgB59Zi2VcBuBdilBZSXY2MrEd/PksA2axsB3rXF3ohzfeVGzvgc+mh15MF0WklRv26V4NCoSg5yqQxLeCvCV2L06UM3yfL+37S/ZZxPZhSQ6rc/vNQ1v5gy7qWF/3OKhtZCfBH9KMywchDn6aZGY4+/X+8unhH6QQfj8/RQ0b18fgVODq9r/h99drex4wTvl6Z4FSGEHCyDkI8xMZtDEZj/9X5+Sn/Pb29Gw4vrq4m5+eXB7fXtyeDwV18OxyuTEeTozQrt/IcgOa5Z4CVp0EU3wZ+fdFotvbDKHzBeG8kadqdTqcvklm6M1/MhewuGbtPGepXjisvrLdTOeEL5o6O6wRNDMhLft9jgKcYenn+njKhXCynFbNduUYewj4zQM1UxTFT+AE2cFppwxt380lVxWfG6WFs2huVCY+MSdYAXSE26pS5RN65EROh8hkf8HnvCSrXmFYOMajKN6tn6PK6KvbzjopmTG/7jXp8zGTdWN9c662vbRytra1ur69vlSsrKxcr6/2na6urNxsbq8nO1tbu/pO9l3u7+63d/b32sycHL7Z3dnZ3djbT9Y3163an83R9feVya2ur3Nnb2dnb2z3a3d3r7u5uNXZ3tl9ubqzvR7XafGWtd9fv95406vXzbqelnMMbnU77qNVsrgLIo3qtfoKROljMZ9pVE55K+sGcYpGDoizgR961koUU4NXRluTw45QDFiIzeJYn9QQ5xPC+sixrs5tgfqpz+vYpC4NbJli9cLWHPOTVazLRdpjrX/DbThSxmKjFV51W58nqSvcSmoreyuoOi5AXzUajE8a1RhAEL2txiCxN4rvBbVnmT7M0o34QYJZtYRwOPddZwSjFhVMeA7AOoFMpCobM9MjKbuOvIG1ty32EkVjDQDH7F1aWUDuCTgVnHkDfCeZML4nJI3+EzdhUwAurlDNMxZPCaLdAMy+rcr8sXMX6N6i7i97ajCL0C7bDZqx4StvyJssVtou+ULbUJjdNaJAndRe908uo2mGUsq6eHsj0b2O2jvjs0ZfyRC6z3Til+ltxzk8wbmecu1yDH+vJXqUd5UiGn0r6OAZ0y1MpTyq6qRxuFbIslR1mKUttu+0VT5GVMkHM4EFPOBgHVR2e5OY6ytP5FmOuur67ubi8unh6fXVx/dM/+5NmPIlOPPPaf5rl3Z9Iiv5PtpoHf9XzO4OPfvRrn5+f/f2Pv/XW9sfmi+Ov+dIv+46/HwTOr+u393663ui1sd813/dPs8xRNpU58rhj3CnbzTnfZfa3GF+HtL8CTTFL2BNgATy4kzDwFN/9ZGV15VW/3w1YxK9+4INf8KnR4Gf/WBgMvzNJXnz96krrQ/P54dfPZsdf4/q1zCmCn2aBXs/zfAX9pE/NFnwJUqI71RPX0Zby0k3k4xYvOZfHuQsdyLLa4Rwgb65UFl2SLAXWd/j+AuCq5M9NsN9LZLvLulRPD2x2GHDtBdc4Lbf47X2ylG4Z6TGyNNqMSfUiS5g32tK/OvI8d63RqIXtzsZnyvLFv1OWr35rmZ9+Y1lMvybP7jby/Oxjppq/GUa7fwsYtmefvTnVGZDoCTTcFQwM6t0vy/SM9aB22dXGWnofQBlFlOMF2oqnqNoN9Ogl3F1ofAmNLfB2i99sJibo1JM65RbXexmXEMiUWzzLktN/TR5NF+HY7cs9PXDRe8ra3lxZQJRuG01yl9k6lImDeuj2BasgldUy/sGLLK+rFhaKcZYnVV5kKLvP5rEse+9FlseZNj1f+Z/nAFlt9KNMGDMAG12n966R7frGPou+gWk024Dw2AyHlyaKFKedAOimAL0ui0MNdYFFbf0uGgPEyrqrmNPu0kMr77CNd2b4oouAWiW1WlBv3/T66yYKS9PtbQPi59Sk7B8xQHUKCVjCUN7yKaC8bTpd7de0MFub2kjJsXR0elvm7vbCgvBGswMNQ/Pa608Byz14zU0Y9wDNA+peQJdiqhPTpFy3px3359S5bsNmfL8wrdYmtBgbMiPe46g029v75iNf+OsAs455840vBHjfWvkYp24C1kzYVNOCD3nua7UOvEF7Poa+NrQoXv0hvlsZUpAl8llmSEGW9IX6X/Kza0jWZdbrLfnQh8t49WVZLqI0y8wreiKhBRCtmzQZ2QVRWXk2Q5B2Q93c3IDH/ke/5mu/6+MXF/PvdtzeH6nKu59grlL2pcfjc+RgDnw8frmPdvsrXmde/P2eEwHSwoIB6TNRMvN7eoIK6PZkmBxW+5wGWRD4HqtXGYY8yQqfIYsNsC5QgSAt2TnVgtfLGq2m12w2nGY9ztM0lTe7vL6+5AYW+46yHmPXqtxj8GYYCoADtVnPUBDocxkpouwexrp2AdBg3TzX/Rri8tgCRoKqqhfaG2NJQy6PFMUpX5U55eFHTh2Vje49P6L6wWO79JzyO4VKysoxgumz3l1mTFvPQ1nj1eOa40VBjiH1G7V22ay3qv5q2w+CMK/VGg6Tp9dqdTJ9RhGzMo23201/schKfqsuzy/9erOZY4wdZW5ZpHJby5vKlGVjs52gKKqCtirfd/zRYCr/jtto1KnLk/fcV6jOeDwqkiQJrq6ui9F4Wk3GI8oO8vF05o5GQ+vZBrz6pXVq61957pQe8YEfeU7V5/JsP/Aui3/Pu/Ua2z78LO/LfnJt/3vohx+6VS2q+zCah35A74Zut9+F37bfbveqDrgsChpBoxEX9E/lK/eZH8O7cWazxL29vc5Hgzv/6uaqGgyGxXg8DNI0KbhWzedjP8lmeZEpf7Pa/ec929W9l1U/PMjHvafRZluweuwFXinve+AFucuyiX7nn5CyxdKzXSw9ftSNPeBXnVvPduEU4v2z3kPa+Wy70iHpvfM+b+iD9/D9nm15dx+8rPI0PnhDuWzLPujbg7da9QogiB/rLb3n/UE+Gg8OVMqz+uC1FD9OFji+54cB/Hl5EETSJ+VXUd1+luVKAK3M0JYf9YE89/Lgy4tai+JSqRqRC/X6eYyOt1ptd2/v9XG326t+7me/77etbT755OE7P/V1gJzDJM1nW1sf/Ynr2zN3Pl24i8XYuRveIavMPnURH+jR0hPsVtTr2P5nceiyYHRCP8q293bLfn8t/el/9jf/QBQHB+I7ChWTi+GeDK3ncjyZAVxe+w8XC9R6OodeTD1t6CFEzhzE9/fppg1KVp/Bg/yM6nN53zV/vV8+0hEBQxca9QTNFCzQoFkh4w+yzF15z5eytOPnXpaSjwSvfvrFnm3qu5dPxThv+o1Gs+h0+/lo+Inv5vJ+FMemXmvYzCJpkpnZbGrjsrM0N1nufKpe/4K/Amht2Kd86J3ks6RXeiN+OLPnD3L/RbzDjyWU6wpzF+/vL/vA+4P3XRmUakmaHH00z69+m26W0tlPHf/8+fLk/lO/y9t5f92eS011XX8P5zpURl7lZVn9CuSz59gR/gKAoV7+9JbeY3m5I3mOAcWh8oHL+03vob5ae2R5ahJlMUkUt6/t7uX11uY/AGpEoYlr2TSdIe8x91saAPrwbHVLLwPIgy5QK691vVE3vV4XuWR26/eLi3PuLUySKgnR0hMvD64yiihjTLfbsWEv9XoAiNbrPq71QituWm1pe3nYgQ+6mnZnM2VgMeb0VGEkld2qvl5v2Dp293a4Vpi1taa5uhyh/6GZz1lMwKPqUsYW1S/+1YUK41E/LBYz6JOHPzMrK33aC+AltB5zefYXC3RMHvRMYUHLeHt0edk/1Ktz1MLKBT2ybcg/bv+3sd+UR67qf/6xZT57n+1gXaMvpf4U0U+qQ30QItP19Q2bS353b8+8887bNqc66ne7mP/C76D0P+Dv8fgVPiTlx+OX+ajV9v5N4/iRY+pt40bH2OMtpgomZu+GQbyP8b1xAOHGCbYwR8d8toMoajBxnURRfcdz/QXG/Q7xUda5VKokBuEGg/YYE9WrxVF8dzd6dXVxvTebp9oFccTg3QOSn2MfBVZWgJXHxg1XDWbYOPE5U9aeqaIRmIIlubdLW6d8Rky8feh5yed6WTVoLr50nOa+cb2Bo1R12hGyLOSdrgvjGic5ZqraNMaGpFy7rr/P3CEvj1YLW5Q9wfa0mEYapSlOsGnaJVIrgDvmkT3KXlnbZaoNLNex5zu9ZqsZx1FwWotru7Uomhm3GGZZsg84OJ/NJl6SzNYw1C8BBSv1eqQUbmeL+WLv+fO3J4cvn08Hg7vd6+urV7e3V9F0OllJFvNj+mOtLFIXkHFxNxzu+Z6yO5RzZfPwo/BVp92kKb8bRcFxo17bgB6MpXIZl/vT6eJG0/EiTbaKLD1hXm2medoCH5yAsbfMcofIG+bEfQwTfaAXqsoN5kt4tx7aWlnRZ8bs8PuC7/SlUT9daA2FMNeYbo+ZXbVVesiEfeYZdw8TPsWgT7Die3bHPJQIoLeKXTmm7lXwnrZqOw/DgOvBCNAyr4pyFyNxysIjNlXRXSymJ9p6XJMxePASALKPsUGXsrTIq224PEUW9bIq28znyFK7aQozlsqUsY8tuHYRPIZjiwlfcf3K+WxlifGVRzNBB+XB3oPuK4AMbGinUMtPD+ymrdZe0S+7/D7DmIwwVnt8P8cEIfJqBRqOK6dERwVeqnPo2aU/tVvklHpoQ3nble5Pu39Wx2CDdc5lhi65jzFhtzmX1xXd0m6nBbpZdTBmJ64ptMsnC9XixnGrfX1SB7qJ3JSdx5GXslSWEGXo4H6l0oMfp9iDjmsHzBwG/kYtCk/COOoACuKwVntVj+OdWiNe1GvxUE+FEMylzbXoVGuAm2PA7wrIOKBvzgAle9Q9XWSLSTJP9pL54mw0HQcY9JWzV8dnL168vZsV8eHV5eTTpmoPZnP/5/I8eA643p/N5q/yLK1h5LX754nvxxuMBZh3rpDFHuvJO8ZuStvbK/3VkyarzI3NrebaauvixYsf/t/d3b79sTQddZvtNTMeXlmAHQQ1c3UF6zZqJjqu1zf/C1Dh3s31tVI3Dooi3SvS/Aocjwoow1DJnGU9zhF6cgbM0tMH5plS2/4rBzV6DBB2qlV0WvJZhUCFpl2whqWszSQzY0jJ033GuIr4rYeuKW/+ujzO/H5FffJkI0ul05MsHWRptzZvM6+cuL63WavHBQuVm1oY7gdReBOFdcZH8pHF4mY9jvSSXxvwMzQr/W2GhnY0VK7pOqBt1HDd2k8bN1BqCOV471FvzFh+JR2jPe1Qqidw8KO8+thKy4/VkRV48il7znVkadDNQjvOajwr13cIrdqZFt6rNeZBhgO8m+yZ5zXfDsL974NXL89vXlefO8778jgLdNk4X2VKSfSN85hpU55Sxfk+7LD4UFbZPOT9XGZitd5RecgdhYWwtrVebbrMKYxSGOphZJZNLWjWEJpObpjJHPQgAZReAHo9m9pxwuKrKAMzGChrh0IvPJsVRbSoXu1KKU+35mrP1cuWLe6Vd1tRS9FnaZQPvMiVr1o0LMNR4lofsHzNoq5tPvCB1yiXAxafsCBCPjZe3Ec+Y2gYQ4NP2VvqjQDTLWi7NPv7mzY8ZDob23Zvb88s+A7CjhncXgLQV0ynWwNIZ+aDH/oQFCDRMmfR4JhXJ8/NrV6GZSbJ86Hp9ragKQeoXpkcfofDGzMc3fCbQ7lXBjti5gst1O6oQ9vQp5S9hraMhekd9Swzp+i69fBXLv0F0HUjpls9tUjoj9q9LN/3pEGyBLBbWfsNfkd4rNP01KFET3XY/rPyU5y8Xpi/39XS+m+WO2DmXC/oi9FoYb31wASzs7NPPZVZW39Sm8/931WW3r9RluP/GzdNVO/j8StzIOHH45fr6PW+/L/LcAM4hICIiKV0zKiJmwwkBoG8ZYzQ0iinkJ4DYqfcuVcBTF3lChZiK5pREMqg6dldGITRuCyKBqtqxTEviqJo+b43T/NM+ZYbo9FAZRmpyklsH43TViaPHgAvaAns0Db2za0BOrQVsB4/e25ZTfKyaoGb5PGBTmY01yiXEdWVNcAQ9ZY16tQMwe8ldeWUKwCZCffF8ONTsRvTBmUrylpvjzZhaGF54EfeR9HjQpc2chGddqvsBqAJ++rMAZXUZRZhGJdRFDZCP6ZvbMhJAHvKQdUEEBcYz0Wez1r1Znvuu4rRHtZrjcZkOLyL9HSgFtXgJ29STx6HYTqdT1vtdkep1qCpqrWb7XFpqjgIArfT6U4B7i0MQcp35U1uNeutiTyuAPt4tkjH4+GoBlh1Fot0NpmNm4CldDqd5gCh5ng8hXd5bUtWS+XEKbUIoZXKzDFMevnsfbyXY2AfvOfwrn4wkjtA0CCfgj51ZLGw03rBz7+XpZxRwQQw1wyjCN5D5dhuNuPGjIWC02g2at1efwzgjqEbyxdMMGD0o5d5vp9Wed4ajocsQIbuaDSKb2+vx/P5vAbtTlmW0yJLWnmJ+eFALtDoTNBJZY94kCX8uGJovpQlugmCpRxlfelYgNwtPxgQAE1Q+a4Ne0A3w3kp7uAHXRuXZRXyLcAm3etmCRZ3F9QNveXc+u9Kt8YtY/RO6MITPciq5Sr/9vIZtHQEHUS/WMfS3+ix8jPrSUtldZN+UzmFpFBWIS/K/2xiQB38YAkfdNOrmvCj3Mj38tG4tE95QsbgxHM9MLXdEXAeBH4rjhsLAF65ub7ZqDcb8kiHvd5a9fLFkdBO7eLyzENXFkmyaNHH8zTNKsZVvcwr9Cmjj2wMNW2o7yqlu1Se6GblegqbAq86NSYFq5t8B9Y4U7csWoXy1pdlxoLggXeFkcYIaez6Lqrf0LsGs1arhTaEabPZyTudPovQy+7LFz/xhxqNJuBA7yi61iM3n88WO3tf9WeYNu7ubq7C2WKiOWWcJJk85SEdCQ1FA9noadqCRUqLThCCoqurOvMUOibdtJ5m9S/8KIwEkOy6TQCX+kMM1Sr44TfkI293gW6VLfjIPGQEGGkiE8qmKH0VL2Wpeeazc0dzKUs9AXKaIbrNgge1DqNGrXO9yI6+w/fSb2AImXa7h9qWJqCLbWwr60N5NEejMeAMsDSeAdjifxhFT78/z+erpXK7a+xZfgDPlh8QkU0zKF3Ixc897yAc6mYsMxdS1ubXXuomf+JdT3mQpcKexLsemsA78+ZSN7Uu9IZ5cfEVeXr+W2mTn+RVFoji4LIA1dLjSev8bp341tspr/VDWarhz17XQolr8oTa0A7rEeXQ7ypLndBwX1YeUl2UhzXgV31yVesjVy/9qX41l3GPflM9JROP0vxRlh+wPYA8hUxoocCsr5AQ9Gnp1VXbCpVJlyRDg8v9UaSXBuHW0hCaeiNaZj1pdEynoxR4AqOeubw6g3yA8dkrZCY1kxc5okzbdLsryLNp7+12InN5MaI9D4DM4gDzo4UjC00T+D70xlih3DAWAPY18/LFK/Q+Mdc3VyaZA1KhTWUb2jE0FmAeANqXLzLadIe2uwWYGYESr+1zyIF/ZaxRP9JNti89aPS00S+821cqKCuvtjzVS37Vifws+dzLSgDbD2Lbp8q4oswvCpXRdcXKi/eCukqZ1WVL3I9MrF68X+46lrKsaF9PL5QTX0u8JJW3vTLT+af/Y0z8f+++8OPxK3AsR/Pj8Ut69Hpf/Tvi+v7vZqz0nGrllfF6m45pzbA5U3DZJsbnilED6HK62M0zBk6fgaVRdo1B2gIEjVkhL/i+kZbTizydx2letDHiZ3mRrrpYAAbgba/b3d4/OBg+efI0e+sDH1rff/L0HABQD/wQ0BOdJ2mx5joBRsMbUL1yEg8AdaXreKvMSuehX2vV4macZ7OLopivU2fCFD1i1GqnyRvo55ZyBfpecdIWoDROdsnUBD/zOQYffuqbAKlrpnNm6bLLJHHGNNPTfISR0q5wlC2mELzgc4M1xCXzCPVYz+OZq/hlClPuhtkEGp1RnmfysG3MF9PzxWJa47w5mQzOZ9PJ2ng0Lgd314PReLR1c3k5uL66yG+Hd2vX1+fn4+GwARiu3Q2uLgAPG/P5NB2BftI03bq9vry9vbvWW9+rZxenZxfn5+3hcBidnZ9cju4mG4Ph3eLy8nIymY63Lq8ub8bjgZskeQ9DfTabTbsAeZ+/q8l4vHV3dzddLICr88UmE+AVPGPtSvipzuG9z+TNh+V9C56Rpbyuzga/XcCjZlsZ8HMg7KpBHky+2uFvm78BfYvhdtYpe87c2WDyrtPGRVmV60zWWVVkylSxlebJHYuBKsvz1WQ+O58l8xbGJ1ok88sszdahLpnQWfTB1mQ2vy7y3MnSeT9LkzOMQmc6nQVlnlxlZbnJhC0gPa2KatPKzG6yo/zmkqXTY9qHH+3wZ5ClM6GMsl/AD7I02hDJtFH7M4ywYrdRk/KWNraqohizaMGamfW8NPBbais45X2WN3CNP5iv0E1lvvHu0OuCa2u0dk49AGELjC/o13WqBXR5I75vAchuuM6heGXnHIvTpq9D6Lykvze5pgWOgDfyqSQHueZ6tH0Gmu9ilPR24DXDiHblbbcLCckHfuxunx3uOYfXPmPRiUP/pt5qbG1urI821leTzc2tjQ996IsP3/3Mf/n7kvnpb3t18pPfXBSDb1jMr7afvfbR/3IxH+2DtQel4F6WrRVFfo6dVeCtYrwv3LJU4GwOrUPYEA13MqW0u1qYAuRRtYpSm72UlwDIDfRAwHACBqCsuXY9sLbr9OMwOgtrtW6/0/I7rd5Vs9XY7PdX5mtrO1fHxz/yPacnP/1tehEtjhpmMr21nkUZ9fl84jcbO5/U4jxJF8likWwsFgt4rwCRikW2u3iuco44nFvmjC36b0Q/CVQiN+eCsnXgWkNebRbJ+g1+HOYXdwudHbhKTei41OGee64W0Q4LCP+C6+tgaeX21uKZuaO8VeQN9fURi95dQJYlC2zvyvPMJowiG1d5wzcLZMY9/vr6Rmd7Z/csmZ/8vl63J6xhtrefmEZNcbIVIG3N3N6oKg9+KzO4Y9gJDObVyPV6PwyA2bNPWOw7Kor/NtJjLe70jgCyKuSdFhCHHzsXMi4VElOtUREVl1oE1Ch7gdz0lEVPSpQ5B97dOwFZzlcoe7Hkxwsqt7rN09PfD5gLtQ50tbOg9iuipM1oUcmjKU82o8/GYUv1FYctMCzvqECZlmTKaCGPp9RUWqMXPO/LAsC04+MyvltDGBCt+7TW4ar18iv+m/ZVrxzymcCt3mMGaCqmW+sija0K8Gnjqe/3MlOssK4rttuC7ES5orXLpDbMESCUd1vtwo/OiynX9DywpI0J9wSAW6U7vDNpxkR3e2aYg0wct/g+MZ3ummFcoatKASh9HZrh4MaMJznA+pKyianV1+xTi82tdXjwAPyYH3hYzCdaQFov/M3tuQ09mc9Zrc3uTH9lm+szk4s2eFvMtIX92EwmKWUG0Mgos7wzXVAX+kw/KUuI4qkfnh6oz+WdVp/KTNNn/KaYbS0wxG9B/TqW8lFZrd3QINv/yNrWK/CuEJ6cfows766XsZhYweSq0wHT8r9pyhRIhwbpiNrUYkaebl2XLFXGrmHtkwEANguQZK4FiKYRRpQbfTSM9j9eVul2Vc5/hB+XBD4ev2wHEn08fqmOXu9rvxvjsck82zQmAxisMowLPX4FkAk4GXn2bgCngBJGizEKE2BiL+84RzZFl99l8DFOgZawtxidVSYwBoo3czxvzVMKPs/HfnntOKpf9fud9v7+gbu1tcEk76+VRT67urpe3NzerJ4cv7iZLZIwXcwbVZFfQQwASst3gxHB4JsMIIg5Ej3a3MPuxocRdVgMmKonLARZMrLQWAjo8D2FHyN+AIGhdqjTffAjT6I7dqpCxke5rDicLv2huppMHgF83HBdj5gFHmb0BfVq0wpmb9drQ8OVcas2cwngSNuFl2ul3aLYLDCK2rBG2zQrRrrFZHbp0l+0IZ2+A9StYZi1DXwqeqD5BhMe5QCcer1xBYCHbk9BmKPKc9Zk7DnHFJi+cbxrXztKmCrudHrXURT1vSDIo6A2TpL5epKkg8UiqwAnPQzNVZalDdoJAUQ39AhtSZblvSwrPV/UzNnhu/oJWSoWGFChx9IFk54LuBPQRr7La9rkp1DZDn3IvQ7gW3UBgCv78hXyqbR1vJ4VN8IwsvLx3bCKavVBFHjrjVZnHMdxDk/9MK5dY+Ri+lzbu3Ou3LtlPpstxhi8NXD4qMiTcjGb90oXGgUCizIqnOIGmmlL/FTTe/ncy9IgS0eADH5cHzVa8oMsAVEzC5KNK94FBFmYeVf6pG8F1LXhh/hB5s6icpVKzdMLcgEXGSuONl3qyuhx+8ApK+ReTqAds2xfJr0GpGL9qjqacgUGvNfN6l43q3vdLJGPdLNEh/UiKuDMUXpKWbmK+krKsvC0YwDdtGUt+GdcKh2j9EY7fuglSLNWa9Tvojhy281WOwziq2a73er1ev7qav92ZWW98847P/nF/dWNw7OTw699862v/0uX18cd8Gvz9vb2ajgcdM5eXTplUdwVtm/Un44SVNOG2rJoSW1Dg9ejH2DTGUIDvFfoppdTvm8Bpmu36Y8Bkixq3b5iximHvKM1kOaw1mhUvU67t7a+8/L4xT/+PRjoX6cX3MKwAdhc2D9t3iFwsrn1kT9fq21cjyaDyWQ0gtZLH6B9m6aZQiYYl3bhxSIQ3VzG7+uJCzQiS4TD371uuixStBOm5g47p8GPpzlO/DAuKepWQwD0qut6k7JycxbnCgNSaJZkCU/VNXLugV4kuxGgnnq1oYedd3rqG+Bk3fMChbfd1Gq1Fd/3s2azPZnP3v7jiKYR12pmY2MZMhL4MQBqYcbjWwt2BMBYWJjFojCTMWs6f+Mvh8HaK8pIByw/9PWdaOT7XPzDzyq0aZMn8a556xpGGJfSGYFv6VCBLN0UnUWWrhZ+QkDMh576STniKOwqJIWy8pTrvQe/Y7xIYTNRMvvMd+X51VeKRnk5S0CW57bf9YP+96fJiz+wBGwCWXKee6ivgJU2cYFaC751Lu+nOLgvqz0L6GCBO4FvxjA1q16BeuEsPSsBTAIUHU+ZF0uAmdoILBAUf9pOfQnu5CVWWjul2lM2DNX7/2LvT4Cuy9a7PmzPw5nPe955+N7h6763772aRySDhEFCaIAEhyGBSuEqMHYAKxgHQoXygB0nBNuBolIZKlRwkRC7DMhmSAAbGWwJhLgaQffqDt3f/M7Tmc/Zc37/tc/p7iuEgxFQJd0+X7999tl77bWeaT3rv5797LUURW4acCkaStxWDXZryzURacSAfvldg+/3aRQ/q3rp9+bYE404hSDEezABCEO5PYYBJhyeC0WAxilgfDbT8KAIbml1uk2r19229g+2oc/lnpZ1df2aaw60AHyxgRAAm6ULbF6TEEWOlb0Ed5A1Hmn/LBeQrNeekAl0mUi2eEc2Asx6GiC51/JnFsc1E1GW7PgWs0ZmyEH8mCcU5lhl4d6UVbrImvcPlYV3bYLjw7vy6JVzLqDt6rkbwvCZLNzdXWDL8D5Ftqv7FFXH5lZ6F2zQhEZPGNY00vL7MlfZddRbE6H5p9PkxW/l5Lum4Eeff26fjyLb/4w+W1u/abewwv+RZXWu6QA475DBvSjoQz2AEt7fbEsc8X1PZwD4FQym2Uz5gLad4ZDVsdJOSVk6uxy3Bi/us7SLIBetBR4D9G6PGNAYJIoOTkNgurWcL93zi4vhzd3d4PzNm+Xj8CGZjmaDrMwfcR1elmUtBjsGBeVY6xFtPmKiK2ChR7XagliR9Uf8jLyPoo8MMFofmuGnUh5jDj85/OQM8oDtKoIugVM7clzVWykKCq8m6qmBeswfXqmEd0XIqwbuWitAPOBWNiivlzUBaPZAZeU6uAbIVt6zUg7kYYpHlbXsPMG5L3HFg0Ire1RaKg6AVuYPDCfKm3a4rgghoKxYcC6lzUFZqa3S51ozT5N7ZNWloJXl6RgAPsjSZJalWV4UZR8w8pAlizDNsng2G92Pp9P+8OGhuLu7mU5G48FwdD9VFBnQ2suKFBBSxAD+sGRQpn5NpnKqVprKAOkiLyRTAZyZGMG31rDWduh6zV15yYr0LhjMkRPgSpBEOe3KczdpGrbCfEPctiYwjAh4VI4R5iOyksdulso7rqqO9i6CN/jJB8skmc+m4yzNs435cvGYZkkAf43ZfPLAdxfeqqLIJwxagKpyCoBirlD0qrx4YCCKkR0TJ0t554AFsw26VlyBRkCDBhzlalfwYFsNzELLpGmigH6Y3JiwHLwZsAgEKQXMlLdftZAR+L8a8s11a0lNiaMVNCpFtCuwo6L86h92RwFb1wE4O/aA4zkyywBZfTDEI/MxgLke+Wu99wrwQ+3YJnQB3M1ER6NMnzo1cVVOsPhRWWzTvEwonjWRUC64kJPsGx6s2GGUoqxGdfWDjDmZJngDyBlDqw3g7jCBeXA8p4mteo/398M356+2ZrPs+cXFzW1VxcNnzz83u7++cS9vrlpXVxf3KEO7uCrAO6r1ni+Qp3SvJ0UAVtmmpbXqkXnVhU/1gjET5gFgesZkGqRk9T3XffBcO3QdL/YCjh23qxctwzCahpE/iMJ4iqzKVCsQTYZjP9h80Wo/+XSzc/yfdrqHnwuCvb/uB3s/4Lq9z9t2/wcmk8X0/v5mcH11dT+fTxrT+Swo8gLeAb0Kk9mOloyAXkvAX681MrF1jC6hD13ayo/HNjVhtrFN5SqbiLZHWSahTJLRJfUgQgFOR0+u5uhI4VTZFm05ATzj48za/Zowl7V+FISQ3bkgIIfz7iMyYg4Jp37wEIaNXhw3inZ7cLNYXv8K16uaTEqsOG5b8/mI76aJvGr3QQO6mGQslorcelaa60Hh9Gvy0p57Xvsz2COTCG0F7+jJivSuSRY84Qs14cMJ44famhRyHRloIyAFHuS/7AW+CTQlYC0ALjToaIlB8a4JM7pUWVdymjMHGafpm+91LP9d7DMq8vHbZTE58r2tHwyjt/4T9PNfeN7GVVXMvbwYfZPAqdyEAad0ghpIaW5Gq4CuNaiiDbpKDeaUCiJgLqCruAGXAHGAWSZc+jabwACWXU9rSmtnR7qek3Neq2OsIt2KSAskojC1XW9bX0OGXMAcsCeZmlU4GCrqSLYeGqld6NW60ytwWgND0aj0iTU/qkv8qBsoUltYaTrHldvWDJ1pcrRMNDG6Y4IkQAy/ZvJAW0wclssZE6ml9fh4bY3HU6vd2TAR9jjuQHdlLRfKyAypcwn45z4nMqt55DkjQamXIes8ePxVDVRXAFp0mPOGRvFeTwhMKg8f8x67rvNNofrY6ERzz5ofM9ekhMD0zy1bR8g/4L3WX8GkYGkF6MKsUuJoqUOANyO7vpUClWOzlZnzrfUumdXt1seqS2Cb3vS+jci1Aczft6HgwA+2v7/I508w2b/ExY8+/5w+dMGPPv90P9/u9XrRn7Rd/xUdw6MjbJSV/RrPrJeFHP7TBgyH9F6BMCWk7dMZLhiwAN65omuUzbY5hw/w7xhXD8EnDMaOHpvv8XeO72vSEKDEfoN73bUrpRo4AC77iGv3Ph4UF7fju+4bgHWHQb3h+f55nqV7dMqkLLJhhXPHI9yIYkW1y9LRFtGKHgkEX+IwDwBAM64C/HO9oKZt0+GnALjqpbQEcB5p4w09FuZ6qYFnTnUHlL2EN3mQHuOmXqbaxqPx07rB4o44GILtNDCbjXygG29fdapS/JQ7ODiAn3XvmJfS4EsrQ2gLbr1gqJxJBnHA4DnDw54AS1laernykEFBkUmqrbZpDn40scGTKaUBOePomaAw6FEWF6pt05XWpogy9TpMGpT+YV/hmfQS3pRrs9WxNkBRmg9A2tFyfegSNFRWN5Q5AnJowqNQDrp00GUJYHM0UdJyZeJHvl/pC4fU8QgW1wi2y/3n+NwmQJ3Jgl7kq3a5nnHMRKfSsmJ3lXlbtNiBbmi0AbjKf7cuaGcfGAtisIfQfuQ5zg1lNTZs4sihser7fui7tncFLD3wXH+GS55S2QE8XAncIZMNEPfrPE83l8vMKXOlpxTYWzmmHfgp9yl/CSANkalSnF5T/7YGOuSh1CdkXj1CsyLfRpecb0pH2Cm827vISVFXY5vQpagftunsQOkb6tMjdUYXC97tPaYVCb+HOKVDrqNLDV72FvdgF3aPDqGEaXSZHyAjRVIVyZbtSZdMuhRZrPTyK6DGrFCibbV1fUJZ5TajS/ixS0aeAiBuv2E43KIVhi/6QqVNbAQeFc229pDrBWhSUeSO7bhv6Lw7jufr0cgdujkMouDR8xRtt3cdV8vypa3FbNnMyuI8WS7RZcWMBvlAI5M4RdWpuqIvOK+xVfOirOxFcqZryReMsVnodeEHbbvOJvqTvfW1uAi2gm16BwDKqeXas9Dz0aV75boOuqz6bmW9cTx709Vi+653Tb2HeZ6Nq6JcMIvcDyL/oirzeDqdKjL7erlcbgOUuFzc0Z5eWFWU2thmWZplD/EzJgcZ/SgFB+SA/UK7XnLUkwgQmbNDGdk5utSEu4QfT6kjCrMxGXYO6Sq3jsCUZW9J5swm6UcmjIgurQPqmaHPKeqWfvRCLKiSiU5VvqHva0LkYrtaEvCQPyZU5cKz3X0mPZetRsdN05e/uSjuv6bVHoDEtT320ur19B6son6W1Wj2rPvbc9p3ASyldXPzmjIeYG1pRfHpH2G+2kqSRHrSky36Jfw6Jj+8qWP6iVJ39ESJCW51xOzxhnJ86Jd2iR3rCWRh/Izpl3qrTel3lvwi/p5JCa5lgL99Yzt+O1u+/JWev/3/AYxucelhNvvJ3+s6jTKK3/ljdLs+fPcBa+8uk2e/vSqm3ywgqCXgBKCom+P1S3YC3wK5SvdQagL/AHJ6YdKUhXhfS8tZS8sPtJoHILSYWa2m5g+2laRTjjctvYyoVTUE+sZjdQO95Kd1o+st1uul5+oXMTWn0ERQKRpa0k6gUuDabGIjGmm/zmdW2oVcfF1W7YpGfUR7vXyh6lVZ8aOhw8W0AKP5evm7mh+zlCG6NLxTV2UizooK40z0UqZJ8SjhJbJa7U2T/y3e46hrPTxeGBlpwrBcDs3LiNoTTqBe9GqzILNmOK6frgK9irYr93r1gqci3fBet6H5ZD2hoUvxTb04q3UKh5mg8FfrR2WZW1PGLPOosnxU1sjD5LVLlxwD5FWngLJ5yTHqmCx/5c+LhyjWKiwJ+qhf2tSbBbkmCEWdKiO5aFJkUoYA1PqsX1KVjWjSJXp0Tl3Y8IN+FvPP/EFo+A/NDR99/pl/NM589Pmn+Ol23V+BI8MXyx2bWXKlHcUFnnHIlWuehGuKrsCbAropx5xTCpWdlq415VgdJqQjBqA0hngTwMRly/vIa5i6FWPQsepimDB16VjLHs2tIl9USTJmXACPlbMqT0YcgzVzPWFf4DHMniGrer1Sz/o55n6FF83+5RzrA2TAF+lb7dJR4UfL62kMDuBHZQ2NtqNjx2WK4dlaUkpPGz2tDwXIkFMqzA7qkGroVwM6Nu5KwJW61IY+ckIFY65pmnP8lXgXI0cjV1NWLoYf0KMWVNfqOt7HUVumJpWv5W+uqQ7qwsmrLNgQnnW/KadjtbWmUcdMehg89CfeizKz85xj8yivpDbcPM6aKjmi4XrtK1EGXbaDHPh2KwdBYBeGKD0a5X+cN4ai5gWtdJ/4kThFlY6Rgehd0VXTxHkdix+V1cYuUKVlt0zOYFZl5RIaM/Oy0iKf22mSVMqPnC2mdpLMq8VsbM9mU2sxm1ZzzmWpdoigPqYTkASNkpqWFTb6USNqEtws8ms5cbySuWSnP2isjyUWjrkunVEeVmCulqlkZeRbGF0hL2O/HNfXpStEgWxEi84bSUjKqp1CqkttiU7ZrOQkqSpSpPsQM1bGb5Wp76/d3KqsznGfrQci+hatusGEh2iEWk156gJliSQGdrHLSfiGhHkyt+fLWfV4f2fdXN3Y19dX1c3Vua0X78bTYTWbTqFXLzjpJauMmSPylY0wzTCMVFpV0/BK2+r7Ne/G5rEshENj+kPMNExXontVVRAHdhwGlV4Q63c7drPZqLrthg34t9pxo4qbTTuKIslA9u0UhWyXqUmJlWK7o/HQ1oYdi8WynI4njpYy0yxWMhFfOqplpWMjW304lh4kJ/2S/E2/M4cIUIzoOl8676lf8pPf9FImKTqnWiirete6NnqRUFd9Qh1AdUk/+lMhfZur5qF5rSudc836fLBnL9PECxrH/+1imZjlzobDkXV//2Dd3N5YV1c31uXlJQDlwRpNpua6HsdnQGoZicimf7q+62dB0F7iv2CaDiUbUruIsNfbqnzn1R/y/Rf/tud+8Y977pvfX1nv/tEs/cwfTZbv/U7HbuK4pSBffEKbZKC6BZfcEv7RX1vpKKAc9FtkXhAe/e3F4mf/jarIg6pKozj+xJ8Iw+M/X5ZTOVWJBr0tG1H89L/0vI2/JDr/4Y/Orc9/6XUjZUmKf7W0GR3MknSyxxKrw/Jdz4rjhln2Ty/mhYDxdqttdTtds9xes90G6DWRjw+g0wuVdXfWHxNHgF9h6qqjwso/luVKfVqOTtusa+Mc3yytF5oUCW1Owx+TIW0go+3Xe72OtdHvW71+xyzzp2s+GtC92P2KRVlm7X/VTql28XWF/HHNLX/ok3LT2cS6vbtD5+fWPd96adJkJEkYfASisTNDn/nzGOl8aNOmNciDSaopsy5df9at1N/66FiyNdf4z5RcC92c/bll6yP91T1Nx+o2q5L8xhPyVRpQPZ2MrdF0Yj0OH637xwf4ubAe+dZHaVIx/d1FzrLSukm1oXrNYU2b6Tri1zW9TNaoj/iTUai87299H6c0K/3o88/hU2vgo88v+NPrfcu3YccYb8So7z/n1BPbdlMg5A2O6ikdQS956dncIb70GfbeZ7hQ5OgFXv0ELzy37eyBmf2ZZcXnzLRx+d4uHfAZnWqLsV7RxZf00TM6jPL/RjghyvqvgHla/3iH3+/R5g5joCJDb+jBZ2hY+bFTHP0pbb3kWgSE3WSEe49hbt8Qb1sXDHNPoekO2hg8qmPGvef02zbAQEuMvQcoOOLWnPqvGWSf0v41fOUM5oc4zmeMWfBTtgB5z4sqOw48d1nmym8sn6Z5eiFnmef5Pm2/Rzub+JwId/MSwKHtqBVFfgTPwU/5BoihJd/gx4YffSviXL3CkWvL7BG+Qy9TaeOTl8hVeeKKND/j3j08DOyaqNwZ9z/wvTD8IGd+N+GrD9+UNdE5xh1FeW1tF67t4pnl2Ecg8OfQqCUMOsiestYT5KaXp27RwxnfV5XtamQ5oKx0qa2rGwC4F9B3gviVjvMAKWeullCkQerZBcs9w0XqhT8t5/eK4esMQKTo7AhwxnGuTT7MJirIg3qrXdrSyK2nGWoXGSlCazaTecHvhmlbW+8rQkgD3K+X2c74vuW6Zm3YofOc0bXN767judqQ6IgpYAotN7TxlPuvoAlSykOG4mfMCfWEQ+ku4keb1Swpc8e5p/ByIYIY3rTpCDSW6NJRGEob05xS34TzI2hBP9qeWzuMmmUp36Mevh1s03nDdAganUfqmlaWe2p5zkuG9Aib23RsbVluSZeMC44i69iFgy2Zl3qeQMMLxvUW53sMUc+pV1FZ8FdxXfNTYaOaDUnH2DF8YxRtJlrwYz/hGuAHfpATMlB0lU+lJx9qF126MXW8ArUeAyJmruc8Iocz1wsU3WZ+We7Cw7OqtLeKIg1Ku3htZdUpxqQ9tScMnSf0qdfYW61LGzlZ9i4DnEbIc+6Dd71/oZU3tDGNqw2Nmsixj6U8g8YDRdAZUK9839fW/LcMmino68jzIm273o3CqINsnmPtWh4vBXnegkPOAFVX9L+S+ddBkqXP8rzoJ8myib29yNLkJGcmDv8PDM1nTPXOmVMxp1DUWn5Gy/pZClW+BtmcoAutPqOnNtKlnmrAj5404L8qD12CMvEzgEr6D36mcrQZEr7DeYXZxgzwG5XjP2e+sAdUQh32JZMN9cs7dL8En6FL7FjpX/Q3/Npz/I2e/ihtScs4YvOOdKqZ7iE6fE6bPb6bzMhe8v0EGpdREN7brvOkEXVeBUFUjCaf+R3L5flXazUK1wnwOxMAXw+QmVppMlNXMFuP0z6A8Oivun7j72TJ5Ot8f+9zWZFelnl5GsSdq/n47/7BwWB/4HrKT44o27LG4wvAadesarJcCAA1rPly/rrR+so/WmbLj9EzkFOlXPWe6zZ/Ns3e/d2OlXyNXvpz7K2fKsrRTlUWnuM0fMD0H0Hu8FNotSdss9TSp9os59aqvCdF/ugn6at/vY4uS7SoBtdeR7K1tbiiror8tji3QG38U3TTRKTpkrbL9YXle23oVNpBDlDbRCaJ4afT3gQ0TwC/fSOL6fTOisI+gG9sLRNFY5tMUCCFevWwIVmKX0ViBbIVnWZuIBdjF8iGoQK66CMA2NjK0zFy6pgVOvJ0YV5MrPO/UWBvi0nRNcCxhV5is3lOszmw7u5uTPrPfF4ZnWEnlNeTijXv64izIvcm+GGOFVBSvSaaXkC324AGgLubWRH8BsyF8iIF8HeN3pVio9Qa6U9pM8rZ1rKGjtdiIjqGD6XLKDKslz719ECRbMk0hl96C0Oka9qFd34r2l5HkfVgdL2Moxah0jrbermSsnpQiIxNLriJxivSLV3q/Qk9MVhH0Fe6FD+KepvNjWI0oEkAMue6otN1sC6G9infqldyUrtyxdLXEt4wKwZ2ycqHt2UyMtcUmCjQuwn6WKGVZhc/XmS338YPPV746PPP6KNw0EefX/jHiRoHv40vgWl8rQmb4h1K5R4q3qmepcezYIsSTKG1fLREGg6wyihbcD0tLKfB+BvRA3x6XUDv0vt7kbyZr+iaXXnc4AV0PNpRXJspudIO6O58KyqjXqj8R8oa76rnXAxctFbnEabQJLADWVotwJRVeFfxWNpdhQscbcaSpWqAQZ5iUYbToy6XdrU5gxM0oijfHGzbe/u77sc//vHs5Oypd3Z6YnOc93u9wPO8Ii9yalkqYU2P2gEa8F4pzGceE0OePEYZQExu/IOeISrJkEYkJ4DSSk5QAjDGeUmO0C0HIgBurmPDyByZUoay1GJkLt4FuMSQQk+SkxLe4J12VZbf8IIfFMAw+ll5ovpRuqfHzhznpV6YwwXSjOTKfSYcibxNHqeeyXHOU/BZKRMCK4WJZruuHwdRFsYNpxFHbtxoptoFhYlJ1Wy0C2QUuK5TIBiIMC+Mms01+HaRkehRqAVBGR0ZGiU1hKMQmuFdcjVgpPb0wo0qu04SxCQYWczjkxJ+qInzpfKDmSUprow3FyDMijrX3VUIlGKa7EjGqoN2ZagyIeRr5GjRbgnvosE8d9V4XPClEZGyiKpyVzQq59yEJHUsGqmSssY29TSU37K9emIArWgEvUon0jsq0iMh0WvwGj3IKxUqxo4pA0nSMZMXCtIMvBt6lVZFEyjBjEzQAhHYhJJHaUtrwEt1kq9eLlRZF7mDqhiiJLZGp1M0my3/5PikODt7u+p2u/725lbe7mu+4rm+F6ZpuvCRkcgAZyvnujSBYmPfK9tEjshVx6XshkuaEMmOtdSfUSZ8aPUKY3cQUuau6/m+55RBEJSyEewl49j2g9ANAy/zsKAgCAE4JrkTHmTvaLLMmcRlmTYlytBltlyCvZd+ukwtTuYoO1jJE5K0MVWlvog5Kc3BbNYi/RiZQ5hoVH+HSLNpjeQIPwiuqv0MskQjerTioCs3lzXqYQ62n2nJTdczj3MyeJTPkvYwOWMD6IxaTV8r5RtkK3JDsuOVvSEno0v1d5WFRvUPlUU/yBnaDPhnjoj4qzJM86RKltPQdjpvXHf3v/S83R/2/L0f8v0nfz5NxyFGPtKu85RvV6XH5M+7QW33Zdn7YmXH40Kvd1BfZTl+M2omWX7zDchdKJLej4XRoHnRji6lqK3yasUCoKubLN98r+s0f9a2m8rT9imDYAuc4PVvwwwtLEbi2kWkbfp6E7nNfX//b+H345pVI5NVH9ZTLxxDOd0EuH2NjAT+kAKqktTUkc0xzfNBtvxf1CEp/qHAD12X2DlnQKJUK+CZWVmqbdgTs1b1Yq61mgU4FyZirc1lFBFWeUWQjQ1Q/bpe1fU+PWpXNBkaSuQSmL9GM7Za7TaAvm11ex2r3+9bnY6+e9bm5iZAXNvFR+bp23Q2s7Sl+mI5s+Yca4MbJv2mPX00qTBNmI/a1Q8Y4VMfyxRkJaJG5+WtSwC7Umm0njY6p07xjutYlRUfel6iXHW5ydpVcifXda2uy0jUMK+a1FZNk4YzQ4MaNQ2vZa5j3afrq8/7cjI/+FvLTp/Vfe/Xq//Ej76lN7WrD9IQA/qloVBPEnSPuuiqxAey4YxGJ2zT9+vNi6JYL50yEVK+O3WKP92nOl0n3vf8wb+W5/dKB/sHuvLR55/+5yOw/Qv8dPu/7N+LGvtfhbfcp4Ml2PgdnkkRwEuZNOPgAc7uPTrQgJ7QwJe+4vwJvWVKFxuCXc4sq3de2X2vcjs7DPPPANrb4Cwcr/+aQeyssp0RdWtLqFPc3it8p3JXt+hO79HWHoMPvaY8p4OdMVw/4BvmnD+mrKIlTcrqhZ9ntK1cZTylfUVZ0XhLBxUAf4J3fQ6NXdyRXmbjOFBEVKsLaLOMpwzvV/yVWzvbh5uDrWfbO1sb+wcHjd3tvVf7B/vHT0/O5lvbm4+B75+lyeIiDHxnrmXmZtNnWZ5vZXkaUvdrRttTpDLBv+hFsTOcnHJsA3jaBoQ8p21FgIVytVGOIs5DuJtRVry/hFatVztg7EZOkrk8YX7J91PoVPRTYQkT/eR+rWzRo8hz5KAtzzPcqFZ3OePcNaBBL8odUuY5TkovZrU4/xL3dkwdC8cxyw8+RQbKqaeIlpmzn9HgJu1FgPBX6OWE4yntjQBuZ3hsbe4C4PB2gih8FvjBdhzFfhTGb7RNfKvVHHVa3Umn0z5lEHrV72+GzVZjK4oa7zXixp6r/UGL8rIsizPbUR6+Vl5x4Edbiyuaa/UZxZ/R5iG/lYtxzbH4uXHMZKk6kv4wPBPNxf0+xwc/QTbo0rqj9jPg+BUDCbdbBzjtZxiEXvJq4L9fIYNj6prDj/J3qVeb3GiCaBveMbQtXL709Zr7T6FHL79OsP9TxpdX/A7x9FsAJ2zI3qUcEKzS1u5n2KnyffWi4zE0vkSkehtoA70q4n+AXDWEXGGhT9HVLTJPRTsywC6qDrMD/b0EWmmDGYFDrfZA/7C16YhG50NMR1HkPrw2xQ/6OeZ4AYi+BzOe0r42UYE0LUnnPaNv0Y+0qYr7GhR84vnhtNnojJ48OTp5cvLWm72dveDjb31se//A2PlJGETalfQcezodT0bDPLdnzKmP4VdbI8fQrJdxsSdt8Q0lVXVJa2fQdw9/6JK+Vtkv4LMlm0OWz7HpI3yBJpzXDPTqE3qXAtBtHwK0nzuO1dW66sgX26yeuK675PsePKY+caXHxCDOfYDk87IoBmmZRHmav8rL7CTPyynyH+ZlrqdCej9CFraDPPV0Zxv7YCJjvUEkp9A84vwE+WgbeHyPozzkLSad6h/Kw6aIcwFAwc7tB6Y29BEPXVYvZT+eo1VUnBeY/4Ht+gVIW0+/Vk+NNOFzjjhWv8TPVFr/XH3tCCFpffE79KAncdfYCaLS0pf2cw42UFaj7mvWMe1jm1qtyTml7AVlEK+1W1TlszIvtgCLYV4Vr+lDTwFsszxLZ1mWvJ1X8Y/aVQc+es8c//D/btntW7safNZyGj+FD36LfjAE8+o9APq+/QoQ2MY03puOP/c1ee5ni8Xcn0zucJMhAPURgCpQqKXyRoAVvZ7iARwvv7Yq06dZfv0tQXD8A0nyxX+rqpYKW5roZ54pmqg5io+hT2PU5gN0kIeP/aqvuW+QLTh38VXz2c/8Du6iD1cDRSxdRacFspgLyxTMO8gYhKKtddRVkew68qvr6jqaK3tum+t6GEZZ5jEmL9m8TqM1mHXcgO6ZtVjo9ZyGtVzcU7cmEFqD/aGuqyyYFc8tz+taRabgp9JQYryNnhIArn3a5noQdSijdgpre+vIUnhGKU4nJ2+bqLnWyBbvNzcvDd3XN5dm0xy5l+HwhomMdqxUmkotJ+wNecOPR/3wIn7qfGdFfuHIRImV3y0zpUcoSqwXDFdlFf3PEm2Mg5VRNk0YbuFRQDzlvOd3kEcN7uNYL1cOoT/ifMTkY0Zb9dODOs+6jqAj9DqSrSiy4irKh1akmnYNGEY/yjEXLSLS5GSbsrhF7q31oxVhBJJFo+7TKyL0ZPioc9vr6LQpa/ipc9sVsdcTDpVVHGa9tTv96UP1anKE3j2GcWMjXk0vZQf9favTbWMTAGx4T5YTyspslAefNXx/+7vy/PFz3MjfR59/2p+PwPYv4NMZfMM3OlX1DRh7hvuR8wPBOIq8FPV4IaChXQKAwHQ3uQ4wgedULr1fgbnYs+2tolIOtDa1rhwNuC63UtZMj7Xbo6arGrV1rHrpsiYtlel+pa2gaQbv4ZiyNV55vyzjHT2TP9Xr0YjKQo/SToAtlQJxpaKUokuLczgMntykzTYcSthVEISeH/hFQ7liccNtNuLi5OTY2d7etY+Pj4qnH3/qbW9tVo1mWDIgKW5bPAyHFkDEnU5neZEl7jJZ0LCiZWLa5FPzf71sqfRBhlEaU+IxnkKRMz7GE3EdXmCG3yorN0wV4rlQFEjJoVyCd7uEXwPU6rLyZOIdZdgOvAEwGIe4ZspQF3oyclMqm9qieQqLHkq5CEztUkbpLKJRt9qUtfHi+payaaBCTpSlPmFKpUsUrpoyO+47uV3YbhDGdhw3i/5G32u3++Xm5qDaGAy8RqNZbGxs251Oy2m1OsU7H/uE22137DCMyhzZzGdT6d20C82KGqtNGVnumNQMkS/hIVOUWZubo+jfh8qKRnlbww+XQAQGZXM3IyonKWvKUVuFwLTsIPzI5pAZhlSoatHA7bSr6KIpXddrLqqySvSorEYB0ch1Rf1FFHpXxFpyMjRAu9rVbWrb2Gap3fikPZU1kVrZHh89SlHiscKi3KoIsqKhKgo0YojjQN+Gd1pQonNNg+XCj6MnGtIPt7ta7YN2xaJHWTd3bPNte55f+H7DC72w8v24Qn8Ky9K0Av2Oo9DpPMmrZrMLxprZSVKIBnAtPShdelmeKX1VBDPymg1NFFEXGRKeZKOwqBjmWPKQzBVRNp0O2XArgpJssHlhAT4lEzZH/CqdGfsEwcC76SDUh3Q9dVxO0PuRE0g7L3IMu7QhB3py+gF9WP/0FKBUylRNI2pRBFm+X9ossXfJjvaNrJApcjRJzdKPcSI1PxgIZdQnFM3G+j1od4ogiO0gDJ04buWtdpuyFJYk4A1q6e+YGv/TuodUgobkD6VL5IUuqVm2YeSE6kWWJneK/Ne2WduTkZPq47psXv1ahiA+8A3KmaCskF5pnhaUBR0J44FfoHdh3kGgJ9gcJyHlua32DfIb3KhTtR1zkm/xzIRn9wdtu/9py9n5rxz74K8CzC6zdOEXpf+iyOcHyF70GqcRBAAfKzPpdFn25tejAz2qlKHQwjrHmVYBRGH41n+cZ8OvDMOzvzOf/fT3Z9nt9+TZ9a/l+zuLfPJVkjOFFaDhP7FYt6NuDb06Mr913ti/DtfHpqwpvTrWfZKVujXn+M8cQ7uMTdFrLMbSOwZYUR0J5o/JiwGiioSrrPknBkSD0RO8rM6LLjqNaU/qV9tYnjyrAdGKYCfJEtA9tkbDsTXR92hozWYzQP3C/Kmc5KT7jQ1xv8g1QjNt6PzqnPnonClgfpljFFcfr2jkXK2DFb2cU8634ZtvRfLFm3jUOSm+jubDgUZZ1SFSzBl9Pvjxvnxpw1imPuoy5rp+Sxc6lktcX1/ds65kfZ6PukLNjz7is75L582BkQOHpoyGSB1/uC59q4x41oSDDuTpYQndEfcYN2JLGwMd7G9TRuuXM0HM4FXdwHQrJ/D8zd/ier1/Gxt8wYWfpuBHn39Kn4/A9j/BZ2Pjmzp+dPR/pitpgw8twXZC537Fd50PrRxa29lXP6ic8gIH+NRy8nt+LC27e2x50QvbClu2HfRwTYoAKh9RbwTWObSWNlXQo+XqqL5e9ej2barjPusJbiyhnKK4Z7iGS4Yuunp5QFelrJbHM9tTv+S+E8bQGX9Drp/yrYgcA2C5i3t5Rhl6XalUBa14cMqoPqL3Thg6TkCLr33fDT3H3Wr3es963c7u133dVzlvvfWxi09+6pNnx8cHj4PBYOG5/vF4+PDy9u6ueX7+uv/61cvn948PB4vFgoG5vMJ/nRVFcotMUpyb8qFfwEeXax0g5Av8UJ1zapYXNLnGVzg4+KkO4FE5mhvQqZ0XxM8x986hV8uynXF8AeYS9ybnFEe7xW+FbV4jc3i3J8hPm0ucIhs9IlNqwjb3Kaq3w58Ge22bznVniPz1ev2JkZ2WtLPNEnuKLCq3Hd9lNjY5YzJyx/mU4yP+XiL/FnizCzh/QZva6l6rGtyAJc7CMLwRcOt0+gcbGxvP2yDuZrOtiPtLJiNPzs6eJsdnb92dPX3rrCyyyzBuMiil+8t0+TxL8wFtK2T1inZOoGDKtxLvTvmGbgNQdmq9O9ul0WX5Bh0q4qwnB1N4UORdUWiTD80Qq9zcPeEYbOpCMgefPFCH8rKPKau8fpPbLtujLq0AgW3a1yrL8S12n0ETvFeKtmtVDWOblH3Cn57Fo8vqDA+OvKDCsg4Yc5UHv4G+G9T7koHoGDrm2IE25TlFFRfUo3STXQAuNGrdd0dpAtoSHn7dMVgZ27Thx6xOYvKhpUvuQ/8aGp0LaD8DmirHWutD04b7Er00IWOjsnzJ6cBALrORjnuGzd8xK00pd0S76N3RajfdJMlejEfTo9l0mt4/PNzd3z+cjYaju8V8WYyGDwf3D4/PF/N5fzSaKIIOP+UxjCqUpMTWM+z1EjoRmzYGqp7zp6chIX1Q/JxwAV2iIwtd6R0Dx9JkYBsdPAfmSadC+npadQpfWvpxBpaRTb9iXhTDxyAvyud5npsIOqDnEhR5VhWJNhBaFkX6BNAguloAjS6TFwbP4pD+qHQSbLOq8/pNupLeI1G/NCuktLAN7kOXlp6GuKZfIiutUIRK3H3X8Z57jr8RxFEc+PHrKAyPG3FjHkfhqNHonnZarfNG3PTiMNqh/HP6wzbIV2uon8MVvCuCTt+sSnSpnG90aZfokv7uOFr1RBjtgt/QWD0CwdFlhd+zXiFPbFMbKzl6enDAH+K3tEuN3gG4RbPaXh9dwq9TaknINo7oBW0fMWnTk5I7fp+Cwq+x8ZVtSj+yTS0lqXdDFEE3yxNim5V8xwXY3sf+Dh0n+PtusIMfzeIkvXrHdlqa4jIL0moY21ZIL+u0e1a7rSXCZ1ajsWE6QK7op4kS16tqWFX6rUUx2c2yy+9hHBhUJkqpVTdotVpSVpFJpTwIsGrlDrkmuret1UcUUVbAHGrLhLaV56sVOiS4OvppyvKnqHYdoQVUVUqBaQIy5zUQtrWiiB6YKjKspyOU1f0GeGqpuybAe0pZqHIiK0uHfFOWjmyi7aZelVW9DXj8III+m2vxHa3EUVoPj1eWVgF5uNcSfXpBt7CGwyvqVk4zzj+tt4FXRphZeUV52nrgCqDU2tiKHGvCIQCtCG4dydZkYb2yh5a0Q0uK0EKXZKS5Sl1WK6AoOq16lZ+thW8oa4XmqYSyodR/RINy1LWSTcmkw/NagH8tia52lQ9dr8wimUvWa94VF1Iku45ea6fMenUYrQyij1Yaqcsqvxv96ImAcrpNWUWn64i0+DH53apLuoQfExVHf5bRO3Zhymr1EQFplV2temL0vl6VRmUlJ+WCx+gEeyszyw971mL2YM0XidXu7llRNLW+6qve4t6Wsc2lFtM19erpQavMy9EUe/n/UqBG9R99fsEfJPzR53/op9f7xn+9cq1dBih6EJ2eEZAPLkkBKw70n4ZzwZnVsf7TIzs6LscK+jG8WJ4JrXLN6EFxRB3Xdalv6lb+z0nNkU01/DBt6mB1Qr/rn/qfrpt765/r6+ZofaxGTepmTaMpBiVmNX0TTDJFdnd3mQn37ePj4yqOY/vwyRNrb2dPJbmhqO4e7qzZZGHf3l5XSZLYy+XcmkxG1WQ0safa+nYBzqeVRTKj3tzSebXLKXg3NK9oMDJccSMakcXq2FzHYevXuoS5bn6uj+vz+k+/3//J9wc6Udmat7pedyUnXdW5WuYfXP+QbMzxuqw0VstJQULJTKXrul0jVRNKVinFIV2/ioLI2tnZMmWbcdNudRqWz/mDox270+pZW4N+tXewg5wm1d3Ng/X8vffsGbJ7+fy5PRw/KOJT3V6fm/slY9EIJdAguawJrmnU+RXJhp/19Q8f61u//+Gy9bG+6+vrstKVztf3f1BW17+03Q8f61u/6/vq+9+/bmSn60bGpsT7Mq0rpqzRlzmWbFd2ok9drzlel6Xe9Y8vuV7fT1UfotHYhDnWtylrStYnzHU9M+K/IPCs0A+rMPbt0PcrPSbPsPURdo5921rD1zRhlpWXbETj6ri2W1Wzalc0iJx/uF2A4Yp3XfyAd9f1bV/t6qUu38cEXGNXjhcY36Fzjq4hn6oo7KTIqjTNrSIr7CxLOFXYuXCW+RQ2o6h5VGMa4rPyK4bAD2j84FjWrYc5OsXEhIHYNfRgv2bFISaTFHBtfas812za1OhvFUlmaFgY35BaifbLoja1r7Kqmd8cq7/oWFfXNmKumnOm7PvX/2EadWwu8r/6d32najC/v+RYh7p5bcfrq2r357NzHX+prvTtuY3pdPLpPwgW2dLMQP86vZ4VIJONjYGFv7SarYY1n2sdajA+NTw8PFh5llqPj3o5k7b452jljlqOAFIXmVjcG1nDRwCoJyCaAnK1nB5Q32SJiRBAtgjSh2NRvqJWDNY/DLdfekofI12Ozc/V8ZeWBbJ/uPD6+qqsrr9fGZ91WYlI03dF+PkyZSQXrSyiMh686ZIGsjqSrGh6/WceeJhqxRf9gOtmCsXHDwd/Ok9HvwLQzeTKm+TZ+FejJKUhqdG6QvPh2DS8/tbnS48NbzqlY3NQt1HzzLcI5JzRps6JBk4ZutBXLXW1q+M6ymzq4p+u6Fuf+lifVX3Q+IGc9D/ZmaLnnOf/Eqk+hobVcV3Ll35Uh67XVVGHobsuV5+vz6ldmfuar7psrL6pReotve+h7929favbca1Wy7U+97lr7PPRur29QU9wx31lMfyhNH3zO6ngC6rlo88v7PNRZPsf93P87VHPO/pdUbz/3Thb5YE+x9B7fDfouK8x7UNcZ4KNP9CJFH27MvauqKvjv7Asb8Cf8lnfcE0rlUwdtxw7tnPM3wW9UI9nt0pHb+cXyov16D6K9p1g/CN6p8IGT/h+w1+Ey9fua8phBvQri6DSaicnOH9F1pjuas3g6hWwtmnbRRdXzXGxz2/GuvwWBKsVE+7omFqHTFuDv6J/aYOM1ubG5ut3PvWxw6/8iq9KP/6Jt+8/+c47JwcH+9fdTrsajx/37h/uXwCwNy7OL+Obq/M3d3e3T16+ej67u7se3d3dHT883lxOp0tnNBxtA0hezpPFVrpI/NJWJNo6xhFoQVNFaZ9A9znyUsR5k/aRk/JJ8UK2pcjgCde1msoCucGP9Rp5NnEhPWT/Et+4h09SWsQNsj+xTI61k+FktDIHZZ02bWizile21g13tGOffU/bJ7R3w7fSIPYpq0h2Dy+j0MVr7teqAHp9fEgZ0XvFt1722q4s9yXDyCbDSFA5Nvy4ym2f8jehOz1xbP8cXfoMDPDjvCwLazvPC/fxcXr58Ph4cntzP7y6vpm/en5+dHl5/+bdd9+Nbm7vN148e/Xy9n6y6wJSmq329fGT05N2t/1wfHiaRHF4uLl98Krf32hFUdylvldpkuxDL9Mzo8Nj6RKh4cHtfeSjvP4uPr6J/BRJPYT8BJuRbZwgM0WchSC0FrQimgPsIUQOioo/odyMOhR9VKT7gmOPa/BevkTO2tFQKSRGl+hjjEfXTp164iLbph5tKFS9tB0TodVQc8U3dVWKOGslkCM6huxNoTxs00Tu9+TfseUbaNXTBUVU0aVzAKGULbRahbbPfs15reWuVRvgp1J+8TUDu8aHPQcaqU/rOMd862kGbdlz6FIEXavSyK4cdLNd2Q5llX+vHHStd63VMewJwFdb6ksO50VeaN15LdvwMi+qbSZB7mKRXM5m85PCbJXvKjovfl5jM9iPoq6yJ/o9QuKfnlLRh+17ZKKXAQ+Qw2vk2UJ+errzCmoOQCZ6kiWelZes9yRKfu+Dsl7SX3uIsYGlv6aOQ64vGFiHZVkeM3BflSVmUOS7ZVW9UM42PVzhR61g8wTXoHdDtHrRcVE6FyhDa9RtQqcSZ7fgU2lV6Fh59A66tOZMQ49wP4o4KyF0A5peOo67a+OSoPuaeTP+z3nIshI0bx2UVfEaUNicL+fd2WL+aj6b7yeLZUG/v5sli+PlYnkHrXlRaj1x886KcpFrXdroUjnblSvbhB/rBr0iSmeX/q2+1seOpEvl/WvdfXRZ22atS7NIHDNZ8z7HFrbmw8cFcw/szRnbrllfXVFxrWmvpyHaTOkVd+3gK7hNtklZu3y0Sgfb1Hst1RvKNelf2Ca+w7yrYVKm0GWBLq37AlUG3u7rIDz5U1l2+cttO5zMZzfNZWJbk+nEGo9urCjeMLsUCjBr1Yv5/M4Ko5bViNt17jQASNHZLFPEUhHyDBAUWwf7Z1YDS3rr7U+aXTBdzjdbWybirAyg0O9yn6KYyuJZ5S27SmGBexP9XOdsFxwr0q2yehFwtVIGZZEJZdcR2jraXkdKP4iK1xF0rYQhAJwApCm7jqSqrMkvVg76eoWUOme4LOp1wYtcL14qqqwdHcd0IYFOi2Ncpa1VYhKuKSrtGxkI3NJtX0SN098feO3PuH7vv2NW+QXP7z56TuMzrtN413WjNM8ePyVexXu9Brki3WiNukzE3+Q4ix/xrqi4MpBWckLma97rFV30io9WFKlX9jDrBGDnWmNcAFXvV9dRYkWc9eAK61LE2dSleusIer22uVJglFNfy0mez6woYmSjrsRkyshcOfdMnNBlvVKJ1iOXfurodP2kAWdoZK7resKh/G6tkCJaZPXrdvUOcclxHeU30XZ+12UlG29VVvUqP1/pPBPzpGE8vrNGoykgXE9k5tZXfOqMexXRn1lLSMJe6BfRv1wW6d+kffnSjz6/gI9s56PPP8antfvLt/ys+n0aNHDIGc5Yu8wJ3DDGacc5baGuEJCjR/t6qY0eoyiIAEMVVlVAL1DndAGWPtcVAHXx9m6i6wza1GN2Hoy4SSsz0HEsra6R8FvAW6tOAJjotbgCBr0c/x/pHNcoVml1AdWFt1CIXI+AC21RrbiWUjqggd5nRhjlNGpg0dv+OITKTSvXjkI/zgNt2tFqh2cnp8vDJ8du1Gh6+7u7y8lkFI5Gw2q5TLPb+7swS+iSs1l1e3sVVkW5HI5HHiCQusukKEoN9vBTwI+tpflWTwCqAJqXyKTmp8qhUXIq9GRPua7Qa2hEnPBeFUxe8PqGH72sqS3HJXPtxGmLN3kpTcSVw4lsjKfkbrMBBbKhbKk8UwfetVGJAPOad0s08pF+bF1HP2jFyAn9GRoVLlyXlZ61QYsbogOjy8ro0l3W+ql1ybEpy7HRJXXDOzKGD6wjcW3fU76D7TmJ63gR9lRUhV4LoqxVJb1e1+Gcd3yykwS+7+8d7Frbm5uSX3Rzc5FfX9+Ul5cX4bNnn0/yPDP81DJlNOHDccYxNEpO6ADaOTa2KbnruFKqjWVSqhVq1HV5aEkd/eh6rR/qkvwlJ83mcu5jkreyTaMfbPP9spaOsU10g5y4TylVkjm3qKy90iUSWZW1K29Fo15QdIx+Kq1iYlPWrEwjuelFSPU1d9XXtBukysp+NEG1kb/0I/Lhx/RFrSqi7qRjR7KBRkt9k2P1NfRT2dBo5LTiXbZprkvv8CPepEvxTr+Ed9d20/qJTG76Gqdlb5CAnCrtuKnJDn2z0m6V4l0p2SU0qmxtm9Slbb3hfe07xA+2qSRo7Jhj+QYhGMqubNN2co+Zue06oev6Sxd+lFbuecHSsdzQ8dySn7nrhpJDpo1bcq0yQ78E4iJk2ynTLIHyEJuRYLQDdFQVhbFN0SZ+oNPYMXIzfY1r4kWrtagPww/mJl1KP3zrQThQHXjp4Dv8XHCa2kMmRtimeOdqYWyk7pfG3iRz+SR4N7anerVqPro0tif9yNWtbdOsfAJJxk7pi7YHH0Y/0BQKBkqXOlb9ir4bezP+QD5WtgmNrh2KPvHDf/KxtGt0B+/iB12W4k+2h36MLuXDRK+LfuR/RaNkIzuWzaz0U5hJLgjHs4rsYTtLn/9eSLSiAPAEpHL1aocyxpW/pPxYCKW8VSCGQgln5hcAlvu1ckQchfRWz2qCuLvdrqWdMG/vrsxyg4uZcpsBiOit1Csm1EdXoNcZM6Yd6VOrd2hop1ZzrIi52hGYXR+rrK5zvCpLZXwxNTP06ZSOVZZrKsOx6tdH9324rvq6Mg6Ykpj66nrFq9JBdB67eL9u9PPBvdwHSP7RKD7887j8GF1rnIChlS5NX0Q4MIrrnKX56OvybPibTV2ma9fyxI5Wx6JRv/VZn9NvnV/xY/4+zJvqWvOr0zqu6a6v1/zU9K/rEGDWEXLgnyYA9XldX8cxa5mbb0AyPr/mW7Ip9JTJuDJTj+4zEyZDg+6r9aeyqnWt19p+dF3nVNYUMef1LRqwW45Vl7lcH8ut8G9tI34QmicwWt9ca6o3W02r34usZrNpfeELL+o16x/usbf3/q0yn/9v65o++vyTfmQdH33+ez6DwXfs9/rf/qe8pfebcZZCWHhQ7xGw1bOsgME9nDt22LeskOm68E7YtsrwESDGFNvDE+TaUrwP8AUAZgt8OGWVIMY03ypbtpM+MoC3+GMMLbW9NWUV/SspX2oB1CGDtgZsTZ1pN2vXlJUTRuO+ra2sygJnX2i3RuUyM3gUTKNzHXdon/5WTOjZWtd7JjDEvV3KDumQAq8ho9UQINENQz/3I2/meU7/7uFu+jM/89PVF372Zzo/8ZOffry6vIxvb+/8q6urx8e7u/6rNy+yq6vLxXQ+7z+MH8d5ntvMQ9qFdswrK0UsXUYM+HF6GqyYA8CTZOaPkIsLRmtatv8I2/Cj9xe9MU6p77vR0g+bWaPR77e6O8Nue8sLonbsB/EjGFRlITmYwib8BHN+6zVt+PEkc4CJB++eIo6gVh+w4M9wZn1AyVSDOOc7+CKz7TPALsADIidtBQ3YV7iIshzXr2lrbWZkamRPQ/yNGCPQjwdgsuGH+2zlULvo0tUW+NSlHff0W9FEr8efyqFLr48ctKOe77hBw7H8R8cK2o2oZbXbg0mn0++3e5tzaGIAd3vJ0n50nDh49u55dHH58Liz86SzublTbm/vT3e2t/obvcG019vEiJwu9aNLRwAiAJFBg9WFJ0105oCVPr0c3vWp2qXWXdfCrYafUnnqsjf4qRbwr+2mx5yXy26ZspaNLs1oAe9ODx8OP0zkkANl4V1g0mqUttniW5tycG85UV3IWE8HhAIkX9kxIKjUKi6Sk7FNriu3qM/AU9umXXbLqoDGEhBahGWFTZstr5mUWIqgF7SL7dMx+NMyapTF3hXRLEtt+U5bpYxeeb6ikbJQjV6g8xG6kT0jtF2t+poBTytdViMpkqGoyWwJGistJCx+xoCsHpNIyShlgKNf2vBjdoiNa707q37p6ikHvGvVDOFcH34cbNM8vRHv3Cf9gL4si7LI0ehHv6sOXA1pEV2aFXq0qyH8VFlZZnMK9IsimYBqYVU7qZbUmze0g6TjBEO++3HcSnu9zrLbavc6nd641e447WbcilvtxygKWkEQO0EQjUDr2Ka7sk1shL5K3xSYbEhOsud6ePC0+yb8uOhSe8lgA5XszfYZ2gHs1hBA3Vkusyot8mmWLvt5ms5K0D5IopvXPEQFoNXovVIKgOqxatukfn4LEsg2tS06tin9WEOncnvwlAGUmWC4PWxdZY1tUu6R9pucw884I+jp0ycTOnwCPdoNdgT5RpeOR1+yrZYXMNUNnYnruvCu0KNCxdrltkAnehm6RJf4a/rJ+7aJjVSeZF/kDrZJGdkbkx47xJgfPceP/CAPsvQn/x3Xev4HbOvF71XqhABWktDdYUTuWVuHCxfrJcS8WHIeYJ5q0R+p3eXcHOvHaJcLAM61NR7NrYuLN4Cez1qf+/x71j1g2wBzhqA6TxfOSr3kB1jTvNQAPEhmeFJ0U2BcNChqje/hGlcB94oim7mOgJ0pq7lzDcCUM6zrqkd1KP+4LisQt16dUzYhsJYhduUHC2bmzGT1qozK8qGsmcfBl7qPIvImFoDSBQ7rCK7cgkCk+FF6TPbNi/nL3+E4kXbrRZcmGJTSmnwHtpnLz8SFVU6LfP6r1YwAo/KeVaehEXrqlUDFj+r9MO/KK/8Q74YGXddrO8px1hrgH+ZdZc08j+tyLVw3AFpy5z7uNx/J1LRbT3Zkuh+0KznpWGVFo6LtkeX7GGOrY3W6G1YcMlw5Ee1JrlxnWFSqGhNpS+uUM7ugFuqivlp/qkv1Sn8r4G5olK6hQe7KXJfM17yrLLqSnjzloIu31NjTZDKz7m4umMw9WG/evLQ++9kvWJ//wqWxKy3R+OTo1Oq2P/7vx82vq1y3/R9QnRr46PNP8PlIcD/Pp7vxG34fvadnW3MtnzZyHHuJE6fTA1qNNTstHIIGzQa9gR7oAFAc5ZFpIFYEiOMZZRN5sKbtAiotV6CFruNPGBQYOPwlwCh1KgEJd0wbXlnazOqdIX1OoEWfKSBIzsYMdNQvoDiCNmb+igCVOCEAISf4m9EZGbzMY1N+F22cFTQKiJj1qSkr8O3I2yw0aHI81UwXHuDHHXqBH3e7PS9uxuNm3O42m62UgWPZajR7y+V8slikzu39XZPjxyxJm8ssdfKs0ItOPQZ/bVKRMqh1OUYeJkIY4yA1kK34KQVEBB4EwnJ47uB/R66rNXtdRUIBDG7bNZjRmYW+3/d9ZwYEw0OX7fl8MsrzIsyyRZBlS/gRYLOUBrNAbj283ApUMomhXW6K4Q3vV7yvHy4qEgoN2oZeKatKsxGNAtTmtwb0LmU0imnE4D7pVx7Phx8As+FHjtebSo6YAPwo8mreaqKshy6r2Ha9IRW2cXUaBSlr9TzHnvt+WPhB0AnjaOQ7SJ0TnueOfM9vB35QVnYxb7Xbvbvbu+l4/Kg84fbR8f4wS5Ko3W354+H9uBEFnayY5/P5fOE4Tg+HOUU/DObL1mQ2EY0xbUNzNcYYDO/Id2WbAqBaokO8C1QqnUO866U1C9ustzNFFipreKeOlS5lm8bBw4/smMkeOuAP3jXxqACJsk3ZW22bYJ4Z/UcTHmzTgEps00E/5uVPbNNZ6dJBlza61DKMAqCScWVsExkCwoxNQY/6DPw4WuZRxwaEwY/ddCubySsTBBl26U4YxLq2YycloLLua6VsYWWb9DXHbpmiZWH0w/eH+hqAjZmd6Kx5L+EH5kv6Gv2SIU3roHG5YFJmjSqtC2dm3OqXWkJTKVoF/JgJAPxIbgDFqoIfs+0+dMg2jR1n2BG2acC1+JFvFqiUzBuAOtRsT+JmsxtFccKPNIpagD97IgAdBVGDPjP0/agVBYG9SLJJVhQ9+ukyTTMtVdJZLObjoii8JMvjfJkN87Jq5UrotmrbpF3DO7YL7+hSa51b6NJMKM1kgi6lCZxSrvAzCvOjY8kmz8vI8UpQiezN7iAbKkaXdb2rfmkmPF+qS220hG6YZSWOmVRJl8IYDqBfcnQFvqWiSRjGvXSZ4OcUUS43Kq4zSQMhVTE+CDlpoiuS4MfGjumX1JlHvtux3YrJr+3leRZlRT5C4e00T7FNm/o0gbNXfpMJXCmfZJ6KKL1oBMrrOK6DqOwF4L8XBf3L0fjHfnd/4/hzs+mLXx9FTbMT43KpFUoB2YuFlWZLADQ9CTH44eH/I0sevq0sx28JNNEW5c/+aJHdfIftNN7LsovfUgNbuhysCgBiF3wrBUC5zoqO12BWa0frXR+LrmwAtQFZuk/1AhQF+gywlV4/BJKp09g5xx+Ayhq81QCUIga8rev6OUDRRFVXgFoj4KpeA+jXZc0DDEXw1/VSlz4qswK2H1zXsdqlXvipy8KN3//LQdD7m+hE6Uua8MzxM104nWM7TDrzveXyze+BAlDjhwGoSkOnQDC0qq6aH7WhttYAtKZRZQ1INtcprbJGdiqryPBqgmCi8pQ1dQlQw7zKwI90JRINDbSLXZqyH0xSpMv6PjMx4Z+Wpg/DFoDbNbn53e7ASpM5k6zEehwy9FMvXdysGvL4cItNaSUX3LF4or16UqB2OWXkr2NkyiSj5mfNe31cy1n3ZabdwWAXgD20soxOlKq7r+WkFBw9UNN6lJKu3iGQ/UpfrjWfjwHg1M3xIvn8H6+K+e8XDR99/vE/0sRHn9Wn3/8f/yth/PHfaNuLPs78gs7csx2PaTdgy+wAKNCs2Xy4UVnRte2EraryGWA9bbOlneJA1xUet9ixrcmDxlq6bQ+4oXVUu7hMeUmtZLGDBSvXc+FUygMulEfs01k7tl1ozWDt4IdvLB7sytkBn2iHxZTzW3SbW+6nzUqbLVzzvQGo5lNqPeodHJjyM3PGmE3A1Q2AQctPKTKrtXs3KQPu0Q6UNvwANmxFe+1BGAXXAN1W3GxEYRTfNqJ4q9lsMKhb0/vHh53haPgwmU7s5XzWz/LyuiitTlkVgetYd1Vhb3u+uwAQLFzf3Q7C6N51Ay8Mw14cN68Cz+u5FABT3oMtd3wnmHlBtHSccJtzd54XB74btkO/fe34UZ/ftiLZXhjthGF7EkZhxveW7UY3nh9FjNOAw/CmzL0BAwsepTGyzY528aiyQ36Hm5Ydwa/fwH3H6PDWrvxNPYkAuE1wluIdXcrROBvI4xp5oEuzIcodJ7WUgHhnAC61I+eDqyAZIBB9XCOwruP4ru040tsOE685A82ysspt6r5DxHj0sOO5/nVe5n3zaFARMeyitIppkSdpmiy2kuXidjabhkm2bM1n05skyzZyAADwaJilyc5kMh3jL/NWr7E5HS9vFstFcz6dN4KgebOxOdg8PX07Pzl5a7y3u7P75OhkuL29pR14NhhRr9MsFQAMARu3pfhRxM8BWCgnHn6wR/jRUwdbqzJ0kYvHOfG+jZ0tuCpPDD/VPVJSJJgyWtPbrMCDaGzsu8LOqVMpBjb275T0AwPOtFslZaHFhL6Y9Jl6KyaajLC2tUl/ueX+mHbRUXlDvegMbqtyTP1aKQagBexBP5ZdoEszKYoYW7QzJrpU/jP1qX9YyFar+ynabjvKkVaufoBp39H8tp5CBL43ixvxTqfde2i1mpi62/Wj4Mapyq6vvYVcF9u0d5DXHEAF6C23y0prPwOebdVXXteRWGpztKNkqR0UBVI16m5R7habYfIAnY4LP/aAshqlFQXeQV4j+q1GTPgUjYogA/gdB34s7M0AfEXQd7HZRz2EwW426DbXjue1zOY2bnjnet5Wo9FK6B+zZrO902m2H5qtptNsNHpxo30NIO3w5/a6vZvR8PWv6veffM5xbeW2bDOZu7e90Hcqt8Pc/hoE108TpX5ZD5I57Rl++N4C5N3CaQh99AtPfmSD80rJGvK9XYIcRXNpVl+qbqE3xqTwM/aN9GP0XFXoUv7LHsoRwpHW+6cuuwmfArPatVXvNmgiBOhFTo796Hn4HVBXv//258ryZ3+n49z9Bsc6/67AT7/Zde++07GvvxM3+03J8vmv8YLeTwQhc+OyeMAqu8gdyZXYt7Xteu7Mc6ul7brbYaP7cj757O9K0pvvajVPfqCski3l7dAvNZnZRvaKYsum5Mehq4rotg167g3fA2yr7HW2zvP8xb9p229+Y6PhD7rd5sfj0Lb6G5vW1taO5TMl3drcg0U4xR61qkaez/HFvR8Owr3P+cHO/8v3d37C8zZ/BFBzAblj143eBMHBn4MBrygmG+jlQZN2PbDUWFOVFXUwryk9ANKSb8xEYM5Et+EWUFXnJXOOMwLTyg8WOINk6AAgr4EufyaPd1W2BoGa9ygSLppVVmBODxYE4lWW7qyrgMc6J7sG0B/kDwPQqFfnzTrPJlVEaSHKH1ZZuRkBP+Uwa+yUIWTmfgFZbAeyanAKNzp3kibX31sW82/N88mvCPzBX0qSyz+QZfe/Ns0evxPQ+M2ASGxWTw/q+xSxVjuKsIveul7YNZODmnf9GX5Mu+JWYHrNDzSYusT7h8vWEw1Dm6lL96he8bOSEycMAAacqrvrTztZ1u3W+qnLUhedQGWxb8pp+3zlbyuXOwcEb1oHB3r9JLWCoGHdXF9by8XU2js4pcqMe1wrz2o5G12KX0PPmkbszQB+aNBVc7wuq/sy7AgHubFhtdtNwH4L8Lw0q8XUNqR0FpWDgmzGRNGFPq1SwnEusL7gmvjRpKToluXkL1OxAjEfff4xP7LuL/tPd+PX/j6cCz0g6zG2TjHQBJsDHDhaIoteFLQBKpf0SQ3yWHOpNIRdvkf0p5zOj4POryu7iJnxMpBMrupz5pnWsLI9PHCg6LZ6AoDXu6I7MIhp63QfoGde1pK1Ax7cPRzxPd1H3brPAE/ZqgMdPjTc4nwZ5OWJFcmuAI3VrRw1tPSg4ZLzAgR4OEB9mUOjeVQNEAQUWi78mF4PqDcv/W0E2oTS9R/iMN4FDY+jOEwjP9putNrXdHCwcqOZLpOrJFluTqfzIl1mwzRf7tHmUE8xPcfdpLteMUiCYHy9YXNte952qb2RSzqj5+2WefEgxumqG0VeUtbpwJ+2LL+xCntH0URkPmMAhx/7TmGtIiv7fugj86rHgE4z3m2apLqudINFkpU7ZZ7eFiay5SCf4goPo2gIomCwtUt4V4pCiS7Ny33IWXmoejGrusJ9bDJZWOlSZXN0qcfbmQZbZFM2OQ8Ysq/LEvBhK3fUBgw5u5bTVvoLc6d4A9Io67WbrShsxI2b7a3d7f2D/SSviunRwdHOu198936RJM5ysejf391foa/ueDryQNu3ZZ4D5IsF9OqFRL1QdwvoQ5duN2KS4rhOPwpjedW7RbLcLYpsWhVFEobR9snZ0c3moBO+8/FPtZtN9+rx8XHj5uamur49fxw9PuxeXLwaL5JFli+XWzj5a2yFUVUbHNlX2JB4xDaVRmJjm0pPUsQZ4GR4V/TVvDuATVfabEiAEt5l8+YlS302uLayTeVVGoACP7JNe4bcKast1vUs2e4B3LBNE7HWc9s7u7S5LqDuLLALgfaVbdqdmgbzYh4fbdJUIXMmiJWdql/CgyZHinjCj3uFua/6pVJkxI+ZRBYAxU3s+iqMG81upxf7fnDdara24riVMZCMsZ3dyWzysFim1mw83VguU2113kbOIAnrBvuGH1CCVWmyK9B4jy4c5NTHNqDRAeVVnvolEyz4seiTZc2Po36pSZfpu5Ip/VLLiFfadAp+BO709ERAj8mG8s4BtvSj6yAIBtBG9ygfsYdd1w5GtmfnvutuAbyvwyBuNKJW3Go1rludzlar1cuDIL69v3/vO66v3/2UHIfr+Kez+dBERJutvR/u9T/5n705f340my2SPC0m0/kCeysfmHojXrtP3xM/Rpf0v1uEqUmk0SU0izeBb2yTSVeh7f2rPgQK4dxL75SbYssJbWuytvKbll5OpqyW7+RTOqt+qcm+pb0JtKHQyjZtpvnxdRi3Oq5z/fWTybPv1fJ52qBVaRmwaWlTmTBsIibXeniQOUXWfDaxlsnUCqNP/V/Lwn9Jl2ZGkNMvxY/VcREeE5abRtzqW9XtxyfT936Tz1yd/vcSUJy7dvuLRdH9a7grTQAVRmZyaTb9kX9dMMnZ2RrsvByNf/b3NBrhx/J8CS0btKdNapYmUqi1o7VOs8O8TDLHbgAyOP7hLUDFtuYL6283oqf/aVEtQVNaXlWJ2/aA+leTLm2GJPsvGRvs3HGa8uN7efrQSbPn3y8QXEc0FR2to5sGUBtQqYgm4E5gSR4W4CkQrLL6bV4a1HXKGTD64bJ0NwPUDahUWdUrAKphC8BMWQPC1GWVQSlwLXBITYrA6kVAxkxurSyP4bPeVt0D8EOjluDT/QBvvTCpY0Xj4asuYyYIArYrsCoaNEGgbQFi0a1PXZ9A4zraLqAuIKkJgACmyoqGGtSXuCp91/x8iHdNANa8q6wBmJKTeKdp2jB1iXfqrWWu6zX4ruWvsmp3XVY0CqyuU0fkvjRBUlnppwbqNQ2KisOBuU+AOzR/su8walvdbttqxqG1vXsMyNYKvEo16Vs/9VM/auR5f6e5ZA44roGzwHoN5DUpky4lm9pGDO/mutpSpFs01vTiVayv+upvttJEugqw0QdrNHpYAWq9LCr9qN4VUJcuLeRQv7ZkZL2WQ5EP/0Gavvpufpzz99Hn/89H054v60+v9z3HWPH34O9uLDtmQIyWGFNqWwHAwOQXa/qqKbseU7aNc9Duj8q1BPThGxVF7gKyuZ5jhWN5I+WOdtTdS7uYOQxm1AEAEYK2O6YuRU70zEuPQhm0GbDwSvaCPkO99oQyVOO0lU/N4NVwHG0QUY1xMIBq9RorYUCHxnyiHsG5FoOf8nEFEumR2tlPwNuslas1oSlr0l08fjeqyoD/tgvYdhx/wnd/b29vsbd7kDP77Xa7naHneEGR5bETKB3C7jDIVWEUzAAA/TBszRkcCz8MOs24NYziOIqiOAAkjgCD3WazkzdajXm72dlw3WAa+AETYrMD4GOmx9iF7edpPiqU15nmeZrlC4B4P03ySbIs7LQsW4v58jFJiuZymbvLRTLOsqKXpnnKuYSyPYSrCL1eYlQ6BPJ3WxpukMUYjNfjkEmGi2dS6oTyx+VFnLguq8ficlLa/dHu46oYHUBDWlaqLPF25qU7eUnkbzM5oTW7N6+sjb7txNPKCdGQp6S6IQ3GRV6AhWjDcXuO5+a+7S86vXb/4PDJVMv6HezstHZ2toebmxtxEMZes9EYpxk8MMqXTO4gRPRCd+mWZdbMs2SYLOfNxXLuzLWnclX2W+1Wsr27nx4eHfY+/vYnxv3Bpja/iT/9Yz/9eHF13W6EoX3x5n6apAv07iwGg+281e52m3FzmOVlUBZmsjHEPpTGAXZyFenuY1+AXqzTxjZN3jOTQEWGbWuEzXX5nTPJmAPLFKnWWtcyZEWvKVs2QJ/Kd8W2SuWwy6MrJMZxSVm9WIZe9L6BbSmiqXXktOuk7FxenBGr0nrzWg9dLxc3AOrItEKX/GLSQrvKwV0C5PUMHXqUb61JlujUEx2lRwFXbKVdWX3XceZB4BVREHcacTQKgpCJUBQ1owZ22uh0eq1yc9CfM+kANOczviusqgMoGOZ5EdNrfeyUvi/eGdkEOiv6Ev2etiBF6R1K0VK/tLStjKK8mkjAC7o0q+WYp0fYJjzL3hg7+YmpmJQkZGNy+YXQuo7jjRqNpg9h8ebG9mPA6OviCHzPmwJy+kyCF57r5l4YKAo/DPXIqD+IWu3esN3ux7PZxTtf+MJ/82+6jvVxBn2Ac9FvNNoWE7DR2dPv/vevbsa3tzc3s8Uy6S7ny2Kp58d50WeqOQGuaCwWKFaueAPd6qUIQyPH2Kb8DPRW1QR9KqNBK9zoKZpJPTJ6X/kZfA4jtHRZostK4dGYb/mvVV+rjH74rVQhhWi7jN8jJpUBE/AISDCkc/eicOOi2/uK/ww9eUU+ektbo3e7mwC9wuq0u1YU6fWVFDDS5VsR5BLgO/mG5fL5d+C7f9a2Gzlakj3FpVX6YRyO47Cl3Gr66fBrdR9ACp6KDWS10+oe/FWAZBe/ro13xkwk0CUNuNhylTPZLxadzsFPel6+lWezXfybpU1ClssJYkRYgJXJeGhleYHMb63FYsnfgonAMG22PvV/KMvwRW4tU0xHAZE5gAYEZNYAx4b0boJeyCxWdqzQcJ5p0u+5zZdpdquVN5gEIVp0VYMqASFcmf4JVBnwCQjiZgG/GhBpTquyuq45HzMAAyJVlnOqSwBa93GP6dOrukxZ6haoMudoUxMclRXQNfVCpu8rSw8Py2Do6ZhZmFbHUL6x5vJ1ZFiaVzqDABxg2tCoY9WroVX1Kve6LvtBu9Cqf9Cu63VZ0atjuWZxS1nTBvSKRiMTaPxH8qO6xK/kqLoEmlUvV8151SUaVXYtG9mtaKzLqh6VUV3oifMflvmaH/Gu6/pQ1tCgyQ5e2dCAWSFD3I5VMGErmIMvF3NrOHq0FsvcmuPulbLBxNOKQtc6OX3LLCfZbsdM7vZMCoqWiswyz7zgqPx/EaK2GaVM3XUakWhQq7RrdC26Xev6+orJ5sw6e/oOevOtMNC27tqJVPxAOzRqgsNdYm7Fm6Ci6pLeah7QzU4QPvn9dMzfSrf5IS5qL4aPPv+Ijyz2y/Kzt/d9jUXS+BMYlLYixoqqXQDFSw0GOENFWl7TibXhyoKrjwz02pZYG64wwOTbTBBfOHY+wIDpSQUzu8UTxmXlZQr8arvwc+7RihqbOP4XduVtV7ayodxL2uS6wJ87p50jywpeAxVirJcB3X1paNE2i4rgVdowx9K23RrED6n/FWVbll0A2m3K5trYQUsM3OHsjqFHWyPjsIs9wLuWFetWla/Hu/DjHuIQlnphy7HdY89zFQ2293f3djY3By83Nvobp6dnYafTftNst59cXVxMp9P5eDIZHU8ms4uiyLTiyCZ49yWy2sxzvRxXXOJUnwC8R65vz30vPHocTt+UjDBZlm5A2Msyy3bm89RO0+wqSZNjgLMeW2s1jUN4EO8aPQE22i682gOoAHqtW84fw9sdvGsqf4B8XlJOUfkW/KjsIbrSqgQPpmxVXBvQaLZ8t19yX596FFJ5IzkjGwC18nAL6eeSQU6LE28hPvSux+EZ3qm8sJziCG8zgTf0qbL9c9vuBlXlbqAzLS2nSCx9x7miDmh09RLYwrLdo43B4HUzbsRMVnrdbu8VE5DdZjPW+2K3TFyOS6u65wdziezg9eurV7PZpHV9e9kG4L1ChwcV4Js60beWI8uQgcmP2AX8qa4uYLvx1tnT141GfPTOO1+5ePHivcfzy6vjq8vXV0Hk29ky2Tk62HnZ7Xc3trd3At+tzput6MnV9cX0cfg4SRaLo9evXl4skpk/n083R6MRcqq2iiJXnswlOniCdx1hs9img22Wb5CoVr3RUxZtkrKLrIQ4kbWWqSsfkDm2WWKb1SvOmyXtqAP9OHuU0U6Ad5TRRiF8K6LuYpvo2nG7ABClOKmvHerpDr+pTxvEOMZxI4udul9WG9yvUZa+5lEW+kpnhP2iH23BbiZdW6j/JYPBpp4QAGAvmTA+2d0/GAMApq1m+6jdap/7YRT2kQ8A4dlsPtu/vbmyR6Ph1Wg4On79+vUj49wSvWt3wDfY0Mo2jb1hm5qQyTaln7VtOtr0CB6Ui66XRNXXbC1zhy4tbNPSMoI38I5tFruQ9tL3mYBbXgyGed1ElwPAv+8HI/rlUZGnF2maovhyZzlfvAJsD+h3Af2JPmgdtVqNCYPj1HX9I2a4l0HQ0m6Z2xv9zXfH0/HebLZ02u3em9vbN+8kSTKazZL5ZDI+YiB+zbQ2Vr8o8B0MpfXyhIpEa9OYykH2ZpTdRz9aAlO6bEO19LOPfjL4QIfwXinSrVf+yj368CuqQZfaTMuir2HH9So++E0tKWhfwTq3ONu08QpboB85CpWde7Z3iK+bV477GAX+MROMc63YY7np2fX1D//mbvvw3fn87uu/+mv/Z9//5vV/8x+FgR3UUVUtpfdAN2U2kJTWbHqLGg5/IIyf/ESejBWVfsKlB2hKABq7u7vNZDL+3P96Y2PLSdOR1elsAoinAOV7yw9a1uPw/mWn+6n/6OHx8qlb2W/gtU1/aFaO9Qb4dBAEQdLpb14Ohy9+W39j54cf1CH6MgAA//RJREFUbj//B4OgWWWZHkrpkXtRtdunf+hxeP6dUXz4N4qiHGfF8m38ID5cfkZPk+C9sgfYiJ5eMQ5oiUVrwjX8jDm+wIzxM47koyUSt83LcU74cjH7mf8j/qlhJhdadk+RYRNxDq31Ft9yfCY6rWXokJHSSBSpVpTZgD+BJEWfle3DEKE5sVmGTg+j+NhuZJW5Nt9RBF3ATceaUyniXMu8jvZCvd80dXkMLditKRtHep9fK6wsAYNdazZ7NPUq63E5V8adQGdltn7XKqtmyTsBbWjU+9GGHwE9LTmoSLg4ED8m2l4v52f4Ee+AP4H5olgtuwevdWR+XS+WTR1mQxwBauT4wfKE4kcTBy0NqHQcRGwi2Voej4kCYNzwznWBz7qs2hXv8vzid11Wkfl6aT9h+lrmq2UCoVFAex3lF9hSHe8vt6iyxv0pHcfnvLoEsgvaKxCtlBLFcwqzO2erPcDm7w0YFjheLoeU61mMBZwfgWmeWqPRtcUYazUbG9Z77/2M1Yib1qs3l+hE8+caMK95VxpLv79hHT15ymTxFtpcazSemHr1qoZekvyAd9mIJikC2uJdrlj8KE4U3i8XP6Mc7j9jTn70+Xk/X3aR7X7/txxFzU/9u0URfMJ4H0vpG0wH8WiWeQSuF5yw56pQz4pxjEzltIRdSa/gnClbhABbwEhJb9Z4usTi8gYXABIO45il9APqwnptvcxoU7aITDTB0rMepaxoeTqzvbuiiJRlWmyiztr5TgDR0SBIGZNvnRrsbXJCrQXHWq5Ke1owoOl5laKuWvasLktdfJWRBjFmt/DjuXYVw4/fAGwDFrzci+LG9ubecn/vwNnc3A6PnpzNe91e2NE7V66XtBot6nJyz/NyHH7sB8GS2bQDaAl6/d6iEbcEWOyt3Z0kCsJGu9PLWq1u0Wq0426vR9lYA0zg2f58Np/HgAUFEBMGn0ZZFGmRcwSIw1VpwiHv7lFe8tdER24rgydoUK6xODLP33Rdy3opYqiXyfSSGwP+qqzAmnwhvR/5GF0ysDNWmhU0VC9ltUyY3bAdpQegZ5syRv56uY3SShswciyps4WstmMck/SjHUe0oyGeFT1IxGb5MJsB0Fb7sGNH6Xy6GE9GXppl/ng0XSySRXR/d19d396m8N1I8IR5kVZZmkW+7y6iRtMHfHsAqiUAEbsRfnAyrKwBMNHyc5iSloez5wDiYDIeOgDs5ee/8IX4C194N3/16lX+vd/zfY2jJyfLo8Mj5/LiKlwm5dxx3HAw2JSBJdu7B42j44P87bc+VuzuPomfnj1dHh4dOzja4K2zjy02BspWYa5nu8lyuWjohTV4kU1FjuXUvKMjDJIRRNFxcJNWsagU3bRTOgu/ZZv2AvumT2lbd2RqZK4QFfKpQXVCPfqnfFj0ji5NJNUsXYguFXox4Fx9SXuaQYLW7ZbeK+lJcBVdoh89fwXsUW9MHdi2doTROsrQYPLGGeLDRhKEQcxEMkMWxe7ebry7t7Xc2tpyNzY67R/6of/n//JTn/zWv5OmC8d13ITJZAOQxPwwL9FPjIXSFwFGtulvokH8qB+u++XKNmveMSds08E29WKgbFO7zcs2GNnMEp/chW1i6gvfDwPPD5293b3lxuZmfHb6seKbvumXj87f/L0/kBd335fnj9+B6X/txvZb/91yvgygy8lzZ+k6XmM2S7PpdFYskjQeDaeLh9FjMJtOotdvXubT6aQ5Ho/cl69elAycjbvbh3SxmJVlkUdFqRejTRjMQ46gCWPHCuTpyZf40QvO8Id+FGSodSn9SJecowblNePrAEnIQD+xB7OKD36OTmr6pYmQm9Aafc3Bjl36motZeQGyol58ElbtOf5yY2uHSdH8E6H3+ve3GsUvc5y7X5MXV9+xmN98veuUEYBkX9G3i/NPf3eSZO5klvwD2/m6f282cz5TlBt/sSj6f8txBp9mnvUDnh3PyyLxYUj9RqhLepLfaUDmmyx7eOJ61jbnTIS80dAa1o5ZoaHIk9589uZ78JUvisoB9JZhaReebADe4gyXhWyrMncfpuP5KC/jv1Hm0U8VVecvOG77R+iaf3eeLGe4iFGeL50yn9Fygb/NNHFb2aYmsFp2U2ZdKEhg/Ax/eqKGnzH+jbIO9qZj/JjUYclX5T4g9G1u5G65NHUVjSeKXsvMUKvKmu6mY0WG67LmWIZqzuh4PewrIizz1jksANMwc2GBRFNekVDq4jaZRQ3YFanVGyyUNVHt+iVO3B/AW/KkFuQZRnLHlQHi+DVVacqqJuMudEy9GuRUryhT9FV16YeuYzB1eWhQrxOFJhpveFM5/gzva35USMeKZHPIsZET9ejeWk66bmRqrtc8rsrK/ZgOLcJ0vK5LZWt5cNEcv1/WfNbyVb26HTmZ+wRO9RSglrl4rM+LH8leZZUmo2i66XjYYWblNMPE2lrMZ5rEmVSp6YS/6Qww/MjvhTWZMlHUbpzzxLof3punK0tgyGQyMlFxPf3RqiatTtc6OnpitVstk4qVaVnQbM1TSf2pdXf3aCXLudEVmIFLWuWmplW0i4+abvEuLhTdXstRvHkNz9v8DZ6/+e/m5eg19/8kFz76/JyPJPZl8PlN8LkFOPya/xvDwS42IiesN1meY97a5IBBtFDERRt+zMBvmtqd2U6uzQ28StE1q3yGYSl/FS+Rv+H7FOw4wjlN+H0KatNGFQJsW9jmM6vSdu2Vepu2Az8DMOilHTnTY8d2X9JOi3GvjwqeU/YA4y0ofE35M+gyW2Jjyoqsv2Dw1iNHvfXPsTbe0JJIyofNnwI4rrgOMKq00cdqe3MGd8uDH+fEYgBy7OjBdkLq9c5xBFTt7AV+9Mx1/a1utxcEQfw6XS61LfFkukjGIP5TOt5rP/TCKG5uBUH4rNls7cZh7HR7nfOtzcHZ7u7ecGdrd7azu3+8Ndh6tbm13dgC1QRR+KzT6R0UZV55gX+ZZ9nT2Wx+mxdZMp9On2R59qIqy06R511czHPmLvBTMIDbesEMGqsbnDSX7EO+n8Nvny7eRN6SwzH8CSTfI78znMUlv9X79xi7n+MaBvwUUHjF/SfUOaOcVlXQduDoTODB2sGhoB9rh/q05uA5nu8UXelR/xQdn+DwX1lWE5toDhgAnkHDvlFl5Vw6jqMtpO/xUwn+5gn1vOQ3urR72MjzsnQOKVgsFovr+XJ6Np3NboajYb6Yzg7nyfzFYjbvZknazrL8heW4T1xAaxRFd4EfPmVQuoy0FJRl72NP2rp6oypKPfF4xcBzgl3MaEfLB2qr7fPlcubO55OdH/mRH3n2uc9/dqvZaAbzZfKmzPPT8SwZv3j1ZvJjP/oTp8+ePXv9Uz/92fDZF19ujYbj5w+Po93d3X1ne3vvfGOwfcYE4MH3GgCx/DhL8lfw3wCAKM3jOWD9QLEQhoIrCHuK7WCbVW2bFvao1BO92KvjsnpC/xJw017N0qWezOCNqwMGR23Xji71dpAioWbzFgG+B35rq+0LympU3KMt+qVeGlQku3rN/SeU1b7SSj85QdevKatn1Vu0pbI70KPcaXRpnQGuhlHgz3q97vHW9uYr3/Pibrc98HzneVmUe+PZuAKkvsFM3zw8Pj5OZ5NkeP+IbWp780o7TvSSdPGCsoeoPYc3bLPUjg/YJiONbNO2sUdHqRZN6FN/flLbZnVPnz7lOraJ23HwA+iyLN2B7bqAR/cVffckDKNZ6DdG7U7/FF286XYH9osXP/YbHh5evN1qDXIGu3I8vnM2tz72cjie3ifLfMoAe5Kk6WtAZ5SX1SBP8+dplu4li8yezWeXs1lyyoD8MJ3OF3qKkmV6YmPBj14c1SZc1gG/lThe+xn6XK1LbcgFP3bRhQ8td4kcLG0ihS4tdJlrm35FaKXLfaqgrnIDPYGoKm0fT78s59Sj3P9T2L6gPhf71kuXRpelNq6yqjf4HPqXNfFsdwLQhZ/8stHYv+h0W05e3JztHxxbp2eHAGHXeuedrwcYKOKpAV27MQ5vG62v+TNpOt7N8/QlgORQOdR83wCqztCL3hFIqrI4oo+8oF8qB70LPy/SbHkah4Of7m98/M+WxfSXLRYPTe1eqGjhaHRlBT7YvGCmsLj5iigefCFNc23Xfg/YPsU/XZYKoVvFXlFV9IlMTzSjoirflGV6mmXLGSh8zPzipLTKcwFj7HELn/Ic+eBnSo/jc8vFz2gpWL1ErydiVvmaa0zU8FtOyThg68kJvJaKep/iqLURksK0J67d+LEgfPK36E7Mm+6f6sVG+OPXkslC23wLrtUbuSh6ragroE5R11XkV5kxTAzozSqLlbr1NvCK6ir1QhFaT6uryv1WeilPD6gUxdSEpGkV5dTy3Zg6VO8MmSlzCnBO2TDsA9C03btvxVEPEDeyWq0Ny/fkcpXbfsg9iuo6APEugBJw5zHnVgyFNnwfsxNghUY/6EOLUmUE0OvIuyL4AuWKEte54hQ1/GgDHw0JyE0RWJM3rlzodWQed2P4URqINptRxBmrVNTb8C45KZKt6LTmm+tItuSoskqhUdS7lhOtcF1R7zpfXaD7g6i3ou21/LWJkVKNlKfuelokR1lW9AKjH9pC3qKzQqZ1u4xeheRT61LLRYqfHLMqqzo9ZKmlJEufcyny1dAWms2CBJjLwjV2nKQMTElq3d684tsGpA+tx8cbk3KiiLWHPsKwzT0Tw4NAv5lPVpE1m4+sLNEcr5Yj9giNetIg2UimGgnEpyL+mKX4UUTfnBPU0QQp+BVFMfpBLsqGP/p86PNLGmx3+7/+X4kbH/ufxtH4W6NW45uwIs3XCscplTfKTxMRBlvaiiyo9wKksXKtVqYINl6b38rJxJByymLRMnulsCov2sqY3mr1KD0iNdNeyjr6ITPlelUCAHSN+jSFNuBbv6k80J7LlFPurKJNrhqBBPqonhtxQU6BwoqYUpc2wACNYNFUrzWH5S/reo0eKSVCKYuzps42fxGurcH1kHImMMux4wLC1Q4MOJ7juuXN3a2VJpm7ZIxeLJZaB8EeDkdFluZaRMTQONgCq/he2W1v2NzjtNvdot1pOf1u2253mkWjEbiLWVqCXarh8NG7vr4r7u9uQe8TV3UtlwuA4dxm5q6gtkIoFZgalsQbAECS4RT/U0RMjUoy8C6dKDjFWcME3g1O+KasiRyasogDmdLbjdfST8eD7pz6VKf+W8mJq2bkkcyRHVLiVtkDIES6luRbnNca6QrOS10uopLdUBWol1s4lq61IIldqC0Rhli4ZB4ZC5RQFlXKhqrCZdC28jTDdhw3iMPSC0KrGYVeq9Usdnb27DD0nX5vg+Nd9+Dw0Hp69rScTmauHwTwpUd3lavNSwBhokJGJBsxuoTmMs9S79Wr1+Xj/b3lh7775PBJ8clPfdLpD/r25gCMgMe+vx9WW9t75ZPjI+/o+LD8wuef21Gj5ZSFXfi+70RRLOqKTrfnBkFURUHMbaUH4C9k9egHnpE/w4BEzolaP6Awox6zKYpskyuUkXzVD4ShuYEyjNL6qZCXdGnkr0uqW/ox++CrYsmvDpfBqGxEZY19yOZr5KDwG3Uha0VrUZ4MF2FJPkVelPxUH5aRaaWHoppPJmWm3Twf7su7m2v7/u7Oub66KO6ub9zR+NG+ub0txqOhN5/Nqly3qQ2wTW2bpj8KWaBqsSrbXNub+FG/U7+VuYmElW0afjz8AH3N8kpHCyF6gYeswcu2M6VPnL8+Lz7/+S/6w3F+PhzFfyWO9j6d5K0fmk6jv353fVdd3dyVy0XqwIJdmDCYDT81Y5iVdsPiUDKUP3DxZaZPSazGH0hOiFmykn5KozyjS+M7+MklfCH/r2XOReQmvVKXXKTkXvtCmR1VqAxtSP1Sfc07DUpGetBBIZeyuiQd6rpo0a3IVCFyyFCrOf4gWQ6jyUyr1xz/uSydOJeXr966vrm1RuOxNZmM8bI5IEGrcSRNJu3jymq9KPLUARR5RYUkRHKpTY4kFfll2tFCKdimiIEKqcFNsqwYT8Ze6AV3w9Gbr0sSPSYvTRRRsxt985lF4dbfhk8wjVa9qO1Y99eOxdjeSu86LX5MX1RHXMlJ52gWmVJMZbleqpfgZ2TH1Gvmr5Stw8mSt+o1sqFB6Q4710u+8nmcMTukZrHv9Zhk3H01FqZ3T5Ayt/MtDes2fvCtL1VKjeasznFkrumXzoqt+lNHk0V83ayKKcKpXq5/+D1TH22asoo4m2/OO/KCuEf96boAJm7PnFfutqLcAniiU3nGjUaTUccDtK/uweR0n9plrAFoUyZuUFZbizetRqtphZyTmcmsa5pWNPI/cSJR1/xQRr8/xJv4NecNb/pdS6Q+LZOsr5uPKaCyOlyfX3+vj1f/f7/sqt51tfxgQgn/4q+Wky7Ifs0Htat4zYN6iO5fndP/zNGKLuhTB5cFm26vY65okohbMteKIsPiGFvygr8MG84A5VpFJGFyurBmiorPZtZsOjXHepdguQTMa1iispp+2hItyFgtyBRVtyHIyLbms6arPl0zvP6sr+uaEwfh4e/i6BvKcvpXOVXPhD76/NIE273Br/tfRPE734UBvW1bsxd0SRyTlomznmHj+7XBVxd03DOAt/Khl1jaMcakyHCbTtDD5+n4UOM25s1AUD7l3DVlBJ4OAdrPGXB7eM0WtkkbzjHmpt3S7jA4RcEuDRCqKtpTpNumfa1WUmnL65PKjmaY6xDQfVpavnKK5VR38Sbv8b2NWetRorbPViR1xHWtKnJCH1AurNb93az5cfbqYBX8WMWZ7fYerKqzsO0m9PgvGTOZgjsb4JHntHtAmyVO8goc8jTJ85vJeJYFQfCE4frZbDHrTibTzsPD4wsA85PH0WN6c3t/OxqOnw4fR1fT6Zw+WB62uu1nOMANyjTns+TleDY9SZN8Tid/HI5GZ1e31+fz2dg9v7jam09n74HUtpJlGkLzq7zITxmDJgCEMTQrAvia8wEdfJtu/ozjXYEr16rOgUrwrpeIbG0HfoIclPOoaTX82NLPProT1LlkcDhD2neAigT5KZ/2OWU7aLqLLF+gD3SmR/q2lht7StvXjBUMjOUh4+BzsErfdrJWaQUvGPO4P0SG9j1/6NK+ZBCRr99naHgGbtqEwAg5vuLv1HXsKQPMEH2d4rDecA+etdxG588AAztMuZQi8waHeMb3MM2yKTD9hMHoFfKMmu325vbW1rOtrcH+7v6+tTPYvtje3js7PXtyv7Ozs2SgPs5y66XneC1QpMJJinofYmtCA1fwCD/lDdhIS7EdjkeT5xcXb7pf/OK77cDxX3S63Se/8ld+Z/KJT7xz99Vf/fbZfJ5dfeZnnlU/9MM/sv/Zz3z+2U/+5N8fPHvxKr46v305nS1OACFzppbw4yq6du4wCrquvVsU5XvIDds0a2ljs9hb5YzQxxQaTjDC18g/QPZb0IxtmpVBELN/gdpOwc+PaGthO41j+o6irk3sewPZo8vqgP4CFK3gh/5jl9q6XC+VHdH3TASdMl1s4gX3HNGxlMaipfmkH/qnA9wqDxx0ybk+U8pmWuQvF9PpcZql89Fo9DBbzM+WyfIySRY2A9DefD59zoC0NV/MwmWavAJenaZpPinLXC/XncKXdIltagUUB9tU7rzFZNdZ9Uu9aCvb1FMUk4+rpxCDmh97n29Qqqt88jN0J1vSet/HTGz0xEBPN3pZWj7HLg5TOgayv2HC+/T6+vb64f6+WCyXR8s0e45r6FF/C9iLHbva0nwBv/eGd9m+GaDpC7bzjOFygF+LS0v59dBVaaUb+RlFVR1tpw/99i6yf49j6dI3uqyqM+rRUyB0WaHL/DXXQwDsJj4D3gtFXZkmlRfMIE8RN7o0KW962qS8fyX3allIyf+ATilQf4UEzvi+pe6M7yOuvwD3d/GLbXwAx/kR9Sit7G65HH98srB+Mis2/7rn7nzWtrf/VGVv/WSWb/ydouj+J0XVe7esWl8oy8Wce06pS08NNYbBT0W7xRY0MDvVewYO/JaTyrHGtMUxuuSaVeXbRV59Joz2fzwM25+7vf3i1wdRd5qls1DL6nl+IxhPXn59t3vyNxfLqXzSys8IzdPXnHLlZ5Q/iB3i+xELfqao/Qz+EXWY3Hbax471dEeyKLVNP36mxM9YTWYgLxkPlPu+oN/qqaeeNOg9EkzeQdblc+rdtF2lGVrowkHv8jMu49Xim61q2RWIVc50WUwBdjGX6witp9zqSlFXbQeu6LUy3wCqrvK715FUPEa1AAQq0l3nD+u+QkF3veRoorlTwG/bgGINkVG4wbfyom2AsKLPut4wS9Vp+/lmY0CXt0zUutXasdKEYYs7Go0Nk2scN7pWHDUAhJM60k2bLnPSVnvbSihbp41oucQRfAG0m21un1tb20cGfIehY8XxBvVOALMC8PAMDXXONv9KrZbS4h74AZyuI/dyx4rQmu3aDe91WUWclXOMJExddVRcZT3KKpobm2uK4tZ1KT+ZXqVlDZULruxHU3bBBKLOmJMNtTo7lu9XyCU0qRvKHopj5V6v8sZFo5m3y96Qv4mgayIRmtx15eTjJymrfHRFnzUp1EuX8Ml1CKC8cqqly6jmp1Let3j7cMS55se88Ggi6MoDFz+UNcOoNleirK0ov6LtJpuTYz2hEA2AemRZ21CNmfUkoI5064kAFi45Sg/wbuwNXRjZuc2PBeHRH8rL6afQx58zN3+ZfzCdXzqfTv+7/lUGJQYKbZ2urXlnGvgZlJleO77DYIiDVA6zwjUKT2srZLwSrojBQuBWeZUAJW01rJxE80YH9ZQKZVPW5NfhP0sGqCLhm7LywdRbL1umh40FZZUrnKoenOlqK/HUNx2XOuwqpK4evc1X2IjB3FOetaIoirKvtqrmDLRxDEjFig0dKmtWb6CsIqgZNFKJFgGwd7SGNGW1VTUltByb6jL8UHdVptAWMFBQj7afrrdC1oQ79AM/KbIEOOlBoYISabPdDBpRVDYaYdFsdoJGI8663ZbV6274u3vbycHBruFnucyzyWQcJElW3N1dl6PRNLi7u08nk6Fzd/fgjcfThJm49nLGQZVZUahdO6cdyUrbgxveoZfmrVR0GxmDfGveteSeOrL40XWFCoC3ddn3dQlPq7LwjkxoA94VgRLvlLVLvITKartmla11iSiot9B225TV9ucB9XrYjckFp7w2nfFSRxs/uq4nUdFp4AcH7ThZkWcAEjfP86wszGZDTlqi96JAl8V6u3npUttPSz92DvAqOxvINIjSKGg427ubrud5aaTHA65fLmaLnMElXCyW2TJNGchS//LqKnlAnst0jqyUiwrvIGvssOZHL+ox2mvbaXiUDdW8I6eisIJOp10uFmnxXd/1a4I8LzMAvv2DP/hfebPJHJsvfS/wrCzJ0U8O756WB2DUd7QAtehyAOBAbg8tZ/LcOFUvWyRJyNiPR1bE/Z6yg7TMZ05hT10X26zsFrxrIZ4SXRbiHZnrMW0FjdqJMUeXyJy+hq5qXdLXsFn4kX7WujRbfq90aVO27pfQV+jY8K4+/L7ezQ4wpl36ROCHQQEwKYMgCrwgSD09cXBgJoHjPFfOvKKnhsbMPHhRP0aXhYUuP2yb0iUQCD5q29SIqQcZK9tUMuvK3rAfY2+V6+odgdB9v19qe3DpZ2WbRg5loP6gflH3S/Ej3vWCtck/pix93tix+kxtm/Vx7Q9UZiWn2t6oo5ajfIfxSx8qW5ltxz8ou9riX35GNqXNbKBL9ElHNe9KwaIa039MWWhU/3FX/VKgV/w4On6/XwIisBH1S/lY5bTjC13fQwFO3GikNrNbPiX2pdSrAPvLBEoo4heZ8prxb9ibzqteZPUh3kXjmh/J9MO+Q33cIBr40QSw5of6UJh50cb35O3ol51WO2w22w931z/+O4No84fzwn2Rp0mY5gv4x97M+vvyBVrm9R9lm9KPbHNVtjKLKq5s07Szsk2VhYxa5itdSj86dlMu0abZmRR+FCLFjis7A3TleXr+jUXx+C/VQFPRY4CR8o0AOorvI2C6piKWZjwThWKZY5pA/mZSRlmBNV3TP0WW9S0gQJvmvMzY9B8dY3o6jSwB4zJZFK2INDoSsFa5OspN7eYepgUcK88eOVMfszvoFQ3mHsrIJIMwxq8pP1kvVGKYmUkH0hNW8y3qzYc6Go2WqTvwPfMEQmkTupe+yiivxY+Q8CraC4GrdlWD+KnP1R+d/7nHKzmZsjW99fkPl/3wdZ378HX9ra9/UFez1bW2t5SxKtlqrXR8jDYkgk5Dt6FXepO9Sm8qyd3IScccrPip9Wd4kiJ0TI11q9y7OqqPKcs/ferjmsYPyuqcPjqW3nV9XTY35er2OGfsxlC0OhYtOub/HOtbH5X5knZlT+Y+2uU+JiiTZPnu/4QT/7Up8GX8Ua/7JfHZ2PhVn8RQfgv6/RzG0LPtYRO//gpDeALIWWAWJp8Qo73EZPFf1R7zUEU0NxnflZD0God8giOYYoQjTOUEA1L0DidZbnPfc8sudvBsyKw8pwOdcu8Qs5phVMfU+Br7iqh4gK1R1tqjD8kFX2KXZ3jGe6yQqXH5xLIHWjGhhSPrVUXwAkdyQB0C6Td0KEXqbnFhegvhEHf4HL60k2Wb6rhPK6TkgHfnng5yatsbV47T45K3j9k/p+0BjjHmvlfcr2jjjPnnEFXr+ByKlIai9ZCfw8MWyMJPs+ycjn9SFIWWnpsCio9L23pd5bkGrC36/vM8y3dxoo7nOhdxq3G20e88xLG/YPB5wr0vGSybt7e3vfv72xfT6WT/8fGxBIBeJ8vlaVblt/Q6hVoOy6p4AQbpMvp0kKlyQ7XCinYDVL4lvJfXOGQ90DrAdT/newMaGjCoiP4T5KTNgLRs4SmyuqDTO/C6y3WjS/SmiY6eFOhJw4Tfeg1bvL+hbEC5LfhX5HGnLAF7dnVu2SPkGCCjAF0qqm2ilA0GjA3Pc174XrgXx40qirzrMIpPG3F8FwZhCmY7tF33JcihhT1pmbiXwDitsJLR3i3ntCOBNlkpqPcAf/QcDKvl/ppZmr8C1x1hg8lsurzPi+yUycnl3d2t/fD4sHd7c/v8cfgwGA1H0WgyeY1uThjDpoDyUZpqvV7rHBShN2220SU2ZG3hpP2aH/MUAL5L+EmPHad6nWXLCD0NvvDFLzz/4rtf2PvZn/2slaSp1o5H5s59lpbalfCJ7/svfT9ohkHUi6L4RRSGB0+eHBX7e/vXT99+evoV73zl7Tuf+mR+fHx6uLe3/WJv561ur7fT7vZOX8bxxpEfDdJu5/h+Y/CJ02bn8Hqjv6uXyvYdN36R5d4GwzC26aNLydmTvIcM/if0rQvAhkAjulSU0jNRSsCJosgn9CtsU2vGG72+qfXsbsrm4X0XtKJ3sy4qxzkFUj1SZoEen9DvXjFo4Qu0LnT5gonLPoNdmafFdYnMmf/dIUclPR4Wlcm9btNux7Pdl7bnHoL5mGi52GaJjXg3gBx0afqr7A0/YzdpWn3tCfRrje1H+u5pqXX5ESg2vAsN9OFKEWLDD7Qc8z1FT+OKfgdq0TkfXla6dLShDrap/qoIrfL05WfEu/Mau4q5pqc7ykvWii8MdyZH8gwYdw/UE0jFT+jpgQNS0XJ8eiKgFX0AwCYH3ab/lPgZAdLi0C5LvQ+iJUhb+BWtvHLEeU3E7jlW3vIVk1JcGu1Zen+iws84EWXpa4puayt9LYdYKsp/Tvse7WhTpBfIbws78hvN1vNGHJ20W/2HbqczbDdaT4LAusFGe1kxw769L1qOt7VcLpwiTS6ZoEs/j0x/8N+FVsaB90I58vAD71W1Xzl5aRfymxY0VnrvQy9wHuIfX0CnNrnBbxa1n3FAZpVy6kVjpQ3BEF21X2Tpi/litGs7jWfgoc+B60+wmTmyHKIHbNM27xPAu7FN2sbPrJ7u6ClaVU7o8xN4Rj91BJ1rsk09VdVTSvmZC9Mvq1JPgvREQO88vKl1qSd1+HZHOdsup8pr9HaKv733nWiMC/uOLH33X2Uu/olWW6sSLkzebQCgVcZhp7ONm1GE0QXktgCver1BUVffREpNdNQs61bnOCsyqY8inYqOmnxoQJLJuea6yiqK6/laCVRmqhSPOnrtURc+wtTR7Wn59cJyndLq9fesMp/WqR/Nnolka0UMRasXi6HVbG6aPOG8SAHPA2syvra0zrR2NZzP7qx2a9PQpGh7GG2YtaYFNvX+/3x+B0BFQkwilHcchV34Argqkm03oXudhy1+tPkqwzkTgHoVlg/ysOt8duUXYxWK3JtI9zpnW1HxOpqryYCJdK9ytjW3r6O5ytmmiClLvebpgQIPerqgsoqK16uaYEdWZF46z6ynT7+C7xwZxEZOljVHZxtWq9k1uoyRE/2M+xImIQyNfGvCopzseu1y0QiINTQoOi3wrdVhxI9yrOFd7VZcN9Fp+OHYNdHtFT/cZ/jRVROdhnfJCWpMBF1Rc+rkF9cVyVZeuiZRdVltvqNrolHHkmddVlFxRdU1kZJdyA7raHtdthsyldqjvr/Gydrwvkw/kvUv+k9n8O3fgCf8jfi0OUbgYuD4N9PB8JdhaVc+fDL7wqI1oCsjm29FOV2cm5necayIIdc1dGEqeDyOKUk9XNSxzpmy9bFWQuC6ohaqV8e6b11WOYrMIN8vu64rpt2+IiZ4D3Vke1WWY53kGDoYpN+nwXhfqqKsIu5VKcOuAzceZbnR1ANArfTWu5aKE68M95UWo6j50eSZI0MjdZpq6rK0Y46Ve0zV5rdVAioc5Zk1m80qDAOn3W2UnVbH2tzedI4ODov93R0najWsKAhLAKJzfn5eXV1dWJeXV8797V2piGyWpQ7AptB3nksfNW+ICN7VjiJNtUw51ofrtRz/IX7gsz6nVNP19TXv4k35kB/mXee4orLmWFpf855TlySqyNys5r3yFaLhugPvSmV3jRJsjn1MJggiy9dxGBa67oES4Au8lsNjVqXwZ45BBngZnCSwQEEn2lJUw6YO6ZL6jC4LaI/jqGxEDY4Lm7pL5csr2iHeFsnM1TkTdTX6oS4tyCoeDL8f0uWKX/2uj12jy/q6bGBdltIc12XXcnKFoOBd94p33HkcVhH8un7goPuy1dA2vwN7f/+o3N7dcnZ3N62dHS1KbLuvX9vlcHhnpXnl3FxclmmeKqRn39/flDF2gzs2brfKC/flyxflfD63ZrOxwx90wQ8Du7Ir0DUUcGzSjxUlLFb81Mcf6FJRQPUlHdN9ERZcrfiRPUmXwFVKQJ76uAM44AYGQhSp+9V/oF0PuZBpLafCZKUzLeGjSJl0XNuIo0iUnSRLaFStshHGVrtwIflDcvS4v6aRchxzQWWNrmzl6tb8oEt0UMo+DI1GPx+yTVOX6jXRUNFLSdWl67UdS4/6/UHZ9fHPLav7V33NXF/bCBSt2+WModH0Nf1SnzB9dH0MV4oOS+ayTXMs8XEd3ldlP+iX6Keo6B+RjquDgyfO5vbB6PHup34LwOKb5suFeWlOzKfJUpYBCNOW1FnZ3/iqP54k5Xg6ndnJYo6cPmzHK35gSFTWPktHOv4wjaKhPtbJD2gUvR8qiwBUeHWs8LxMVb+xAT0VLZh/GP7V7xCybFP9Z21vkmN9bOyYm+vjtW2qJdnuuqw5VtdYX6essceVfvS0TmORA5gNbc9p4EKvvi0vxt+tW5qNptXb2LCacdOKGg1rNtWu9ggA+c0XAnfKOc/My3E5vkjR30JRbmqEEtEqGZpjmFST/KgPawsRANUPnePb/Mc/ADwuQYI3OvM95VX7fGtTFtdsU+8zTogrrbENFyZaTYMmkqv61GYNnG1owv0pqkv3Rrq0IP1AJO0V8qHwI5gpXrIsN3WZXGXxYAjlOo0ZGs0v/ik0ozK6RhncLqZqmDIlvvRbn7qe+vNzz/8P+YiGmo4vOTZC1ZdAr5YZ3rPiMEJ/A6vXZRzRw3UKJEmG3DyzykgOr8kyscaTkZXQH+bzKf1DUXvxXvNvqq3Nydxv+P05x7WM1DZSXN0jun6+41XR94/r69Skef77Eer19fWxgP66LpXVOdVprn7o+IP7VFeWPfyVPLv8XZz+sn1x0nT8X8yf9ua3vU23/u0old6bKzo6oKfpMe+UXqjo2KMGcb57WO4tPrUFovEtK3vg+ia/lxgQIF35fsUDf8ikYEpf3JpvTactrSWst8vLOc44oUczDS8pW+Kjbb3tr0iRcmn10dqyehN9injxNvaAHncHfWFl9xuW3aJsxZTfLXG/I4bcLcxR0Ve8kaOkOK2THeODNX3Uqg4b0J0D2iZVtdxipjms3+0zkbpb/HPT950AXHQfNcKB6zspOGGGE9+yXO32BzWWcl2rW+qBn5Ipv3Z9szYR2QKetCzeJjSqrIfjapd2eZvnWY8B0F7MJo9Flm65tq/tlFPXsuCnuGdEDIYPw+bt3fVtEAR9HEvVanVGALUtoOZkuZwXyXK5kaeLu6JIYwBlXFaZVjaQfgraGiN76adO7Fvzo8iVpXSM/B55DPjTY9wZ9VNWW6yLH6uH8G45aFuOeZHrgfFSW9EvkRs8aUtsrXKhJzdFR/yghy7N4g2KB3S4hXrQ5TRhMgY/4QOzeJ95vDYeucW/9fVyTxCEw1bU2up0+tM4buRxo7ERhtGdH3pR4LlxIwrvoija0GPwOAzHQehtMfCMAXPKi9/Aj94xQDWAWnr0DD/2BuBZDxGn/N5azufDh4c7azh87N/c391qze35cu7PF9MHhuVBlik5B5ur8i1s9YERj1Gvgh/ZmzbA0NKS4t3eZDBVJHcpOegcrHu25bZK26GshW2qq9uPDLjwrm3orQzT1pq/98gM2zSbydzmRdFPl0k1m8xGi/lsaz5fjB8f74uLq6vByzcv7p598YvxqxeX0Xufn96NR9XG4WGZv/POxuTJ4cbWO5/6+PDjn/hkdXz8pP/VX/O1t2dP32keHRwEb5+9ff+N3/jNg6/92q9Pv/Irv3r25MnpVqe/9eg5TVToY5tNdBm1LStAXyG26cFPuKhsH11qm31XK3yA5rTJk1atcbvww73aAl+61C6Htnb9GCALRWKVbtVEWre+76HLqPLQJRPDLXQ2CcMwBwwO0Oddt9uN+t1e3Ov17xrot9lsFa12Z9xsxFtx3B5FUVx5vt8PwvgOcKEt1kFCyuX3N9Bzhs3R11xsUytxmE+Pc8pRVvIos2Gt9WyedmmpSj0J0k6F2JvgSbmyTbMpj9BarcuqwjZtPb3C/qVL/IxVoUtFbp21n9Hun+IdPyNdYlt2dc9vpXg0sJE7/McG9Qp5aPdPaNRmNRq5LcqWd5zDzxQRyBLb1CpGOX5GTw+wN/M0TAN7Tr/U2v0l/bLw5SeoX++f0C8T6MwVkoR3WjT84DedsjMY9NzT4yc33W7xrfe3/+1/7HuLb3rrY5+wtjbb1v7+vtXtyB0nAI/IwsYvd/a+9XdbJg0un8exn4aRv4EvuKcQvqBoQsMdx1rIGV+hnXtL/KZWghKKKzd0nXMx9+BnKGuX+BltOZNPan6sD/mZCt5thXsDMPU9chhg/ylAb4ZwkL/8jOzL6aID+HHbCj3gd9G7+oyj5Q2xTbOjsPoatlmubNNSv+ReS31NO7JqaVOlGWrVK/kkpdI0KctYtR4zHD252PQ8bxrFQR7FjY1Gw505bvLLojBGRhVAbdMabPStZiu0vuor3rZarViBEBMdztIpJHpUARUFk5mgUVOv+YOjDWLUNQR6lM6haLAeaAsUKcqraK0AFMDPomyplU+FlpSyMdMzOZMCoS28lfKepAuAIMeODxiUGwGABzFAcWqFQb27p7JstneOoJtafOVZdwCW2qcNYI1Jaf3tkvoZHwCaj9TvWJPxo3l5r2DEnE4fmPzSHMIr8jn3KUIvIK4VPcwW+Pwpsq0tzLUqR81PqZV5FX1WygN/dd6yorVcNdFp5Vxr7IT3UquTaDVZ8a6y4l3RWgFG5S2vy4oOlZUchSOYcJqyqldl9Q41ZU22oMCncquV6029/D+KWtb93YX1+vzSevfd96wf//Eft549u7buHybWDDluDvQqWa5cKqvR7KLHAr22Tb9QNFx0q00TiEBXdURZ/KBLQ6N4r2nUObWrP9H+Ae+a0EjXBjesyqpe8aOysouaH2yZY0Xp9WREv7WhzYd4f58Gtav7arp07/q4Lqt2dV8t0yDY/D4/OPj73PNV5uKX4UfS/EX8+Xavt7H83zFI43RdBQ5w1gWgUGsmK186nQNmm64dZbidHMfZBJTI+SmiAMAw20pHchj0a4BK1eAc1qFIdKFjyipiqpeIbECP1tPFHddlVZeWZWKMs1RWnke5kJTVAKw1VBWFU253QdmYslohxI2gibrUMxwPwD2jFGWVf1pldV30DBl2VUQ10FzCj6ckjnlVek0vCHLXDrJWu91k5jvHeWosCIusmDmOlkuz7TQvlnmSNhYKG5VVjivSVt16jOPiS5XLro0f9LyH0hVAQMvriR9FdcwWwvKuHt/+1tbWrNNrN7YGm+VgsJHw15xORwBVv8ySRRw1ojkzcf/hYejhiGfX19eN0eix1NbQGlioz7xdofZog3ZFIz7fsbWLn9ZQyinHBAlgCrOURHyeQveU1Ur/LmUrwzv0oB/laJud+YwukTdgVlt/Sz/CLFq3WeBRZRVErrRuM/wUXlVNlGPK5ApvBnIVz7TRtH07cUD7rqO1rh1tMOLHcYyogxmAuqEIr8oCnJugJMMPgDoqGA2yrPCBxa6WC8vzvKH8U+ZHGQNGI8/TJeBdkVOjS9EqmgGOc+jSS2XYpVnmEeSpdXjX/Jiy/wh+0I8pa1YjUZqT7NzYJmU04Whi68Y267K1LqmDsvCuHVGxTY6TdVnFYFQHZbBN5TzbzDf8mcdkARBQ8CP1fb+5s7e71G5mG71+9OTkdNZseuHeToupSjkvi7I5Yxxczu0siKzGdGYtyoyRFAQtewOEhde3D/aLd99dDh8eG198/m42n47yJFmiy0x9zcE5r/twzY9s086byn83/NhOjGwoq6V8KuXMrniHfANQ7SbTJm1kUkJz7LvO3AEtK9+e/+YAlJhjPb1I4rjVhLelBlI/9KP5dIJd2D6Kc5dTRn4Xe8RvLJeZ5N6YTeZLOpWdpXlYqF+WVlgym0GvSgtoYL/yHXmtK627rWhlSVnzgm8kQaA8TW41sfl5dLnWz8/Vpd56MhF9eNd15SYrR1t6ly6ND0KX9GGhJT6UiT4oi3OkDf70TB3SlS9Mn9AIbPwZ/VL2VmkNaPqlXTIp0L4C5apflvRLrbeei1ejS+REWYncxXfounZqxW+69J/KWdBvXICGv394ND88PMmvzn/iuxeL+1+p1SZQlbVcLgBuOQBLL2P1/2rl7PxIspgXy3Shl8gV+U+KosAuQBRIovYd6rcGUcgvcVwK1dAvK+WJQ4P4UfUqKxrNc38FZbW+uHys8ueV+70qK/rNGvbSD2VzTYEW9JcGNpLhW3P6eCMv00UJIoSelU/SmCGq1C+NHA3vtW3qub6rp5Er26zXped41de0Zpp0aVEW/2cQkvZXYHyxvRg3XmKXHC/eWS4u/2XKWoPBFqAtsLpdbdRpHsAB8BAAYG2xmOspGgB2prQwQGgB+KYJ7tN5Ze8p81GAUnI3QFJgCAJwNSKb7xqw1ceQI0SM8RhwpnPyQZRFZkzhffS1Po6sOPLNi4Ba19nRQxbVZequAZ/aTJKFiXMkdHHlKBt/mKfQoaYUtdVTT9HINUOb6BHAVAGHEUnZP9Sps4Bu5Ksj3SzR8S0a1/zounoahzo29KzqMvfpuj4qoy6oc7pW81kfq7zOr+o1fzrWOX10XcBV37q2Lqtv1UHfBXwryq+nAEoZiaOQCYue9pbWePxg+Z7WH/esfr/LhEm61SZAE2u+WFo5elzQP6ZzJh8pkx+ME2Zgo+ZHsXvRCdTn/5xDNnURyVz06Fi+c/XUQGUN+K75qc+r7FpOKruyET7mGP7qSRllZN6r6+v7vqSsuV/truvVfQL1tQ2sy/LJlskX/1e4lT+5+v1l9Vlbzy/Sz6YbRs3vQ8mKtmjirFy6Cy4o91BTrCs63B4DrzbImGBn+/iIW3qCnnkqiqyyPe7zcdna4W0f5z4DeChRah/TucZMfcymz30XgIUBhs3p8g7j2sdnTmiWKaO1h0u4optGlO3WZe0taFGPuMe8Dyy7O8JI8RruDt7/EjMF/GqhS/NYZQd6NJINue+AOh9wlVSXblnW4pIZbruqgtixvCtgw2673UtarWjc6/YOBv3BnR94NoPbZrPRuIiisBdEoV7uul6myT60MpCXDBDVPs7wBoroRWWf7wt8wQY861n8DfLS+rkTjgUGlFh2xR/gq+wCmC4YeDZpAxzq3G1sbB4cHByO9NLkw+PDzsXF+dXr168bw+GwdXN1fTmZTbazLNeyYY9lqd3k9HRBExhrG3oukVsLfhuMqcpn3+GaXkZFPmZ1kXs9WkOnm3bpXKAHdOmEDBhXlN2jHIOkyY9UWa0sIhuGD/Reldp2XdHEFT/wbRWADPEzuQYjM50Pe4gA3hUBRhO2c8fYgWy8sec6CeBr1/PDK8Bm7PteG9hJvfY2A4yCMQ+u7VOvPaRZBm6t2e1fguIAzejSqi5xPLtFBdAui2FeZAdFXj4w0iDWStE1dF1pm/OYsRJ+CiU96oXLMbZygFO941seUHqhXasHPz5I6obztOso0Y6JHLw78CjgYVd97rvAdgYYjIC6onaUrbQSgyaF8F6hSzuibFf1UkiRf26r7jnGNssRmFFvJe3wd8X5BtbXkn4AljvwUzCAD5k4HCTL9HE6GzNmFluT8ehyNJy2yyqKq8K96jTd3TB0kk7HGXe71T5Twfu29uFz7M0g9C8cx+0FrhdEUXxNL9orynzhucFsNJzsO657S9+Qh4cf6xJb70OHW5bOre0E6N1Bl55A7S44U+82oEsXfhyjS62QxkTpzgvCgyCIxp7np34Q7AAIroIwige9QXtza+dyY7C1tbuzW24MBo+tZm+/3+09tjvtotvpbw8G25fdTrfZbnWanV7vqtls7/hhmDYb0cgLPK2Xfa+NObI03XRcB9t1O+gkhD/l2O4hO2zTmaBP9GPfInst/beB3GVDPc4zEV/rEtDmaGJj78HzNa5CoaR/hC6dCceaSGAvjtbIBsA5zNyrS0fRVdukrTxwLBqH1KEXuulXjnYEVQJmCxR5yZi4w3WhjSHyP4Ae/Ca16ikYMqfeNn0mZtqlFW5oy7wwPlZfYsBU5JjT1oB69K6EIvjKw7lW/3L1RMlylVOPv7Vv8Bc+9tJfTMeXl5dvdly7fd5qH//p+fThZLYYu8lykcfx/t+No5M/lubOEFvayPL0AkAxKApMsdCTHORkVyP8B/5B/NjYsZkwtPCzl/gvReCVoveoPkzfw8/YhaMnZiX+S36GCQrIVivc6H7Vg5/RSjGVotSwbG1iP/KFXcfx9YLyNZOzPc/1l2HYvbXKbB9gdc55mq02sGH6h9PnG0BtM5a42KY3BXpimy626Uo/2KaNbUqX0g+tWuiSdhHgGFtJmZBIPx/oEl0hxy3qYiLo3uESvwlX9xQfZDUaHWs0ugNcJ0xSUuvm5g0qdQ040zrKWe4CupXjrEyYAMBd5yJreFekW6DYAB7Ap/KSFRFFj5hdnV8scvXCXMlQZla3EPgF0OECOcfcgavqbuv8YYFkrThi1oHOloBpJkxe0+RZC1xp6/bJ5MbUlSaJoc3xGuZb6S3KqU6WQ2jC2kqlE405R/0A8DxXVFXrS8+5JpAW0taUb8m/zkVWuwK3WnFF/CiyrMlBzY/ul/gpy3kTZYZ3Ae86D1vRYPkkvVwqfteraiiffcU7Bq684/fL4mbruiRTijCB+dKyyv9WtFjpF3VU3FVOuKjU3njajVHnXMc6PDilnsxiQgX4LqzH4ZU1m2bW7c2VNRzeAsYdazK9N8BcrxSVkrMmLeLd5EYDawS2jS7R6yrCvs6XNnM3PnX0WnNNyfCDJxwqq/rM62OmLN5IcjRRfrkG5Gj41EusDSswW/IjO092w8TIpP3Bu6kXqpBvXVcAPapPdek6H+qTrurotspGejn5rCynf4WfQ3Pyy+hDl/vF++n1fuUf5os+azc0p2JeDAjTJjUlvVMPorIegEEbkMS2G4Z25ekxnrZJllVNcbiUdSaqgt8CyXoErR0BFfnV1sUbOHJZqCJElFXKA0dWKcBEWcs8KkaMSh2hrCLD1qIuq2XBNEWXw29TNmzj/ABSHoOhriu6rdUFqg2A/iMAWL2lQb+nbNbVKoIYvMAvZaOpoxcmHaeP039gRhx+5Vd/bby/d3h/enLWs127uHhzMQVsDF68fDEpCmYDd/e92Wx+v1jM48ViFnLugX7Up+croV2ATY9A4UfYTlu66wXFslX3ROsR/vViIvw4C9utBqEfDTudlvPxj73dfuvtj90fHx+1T483nC8+uxheX14PPvuzn1lcXl4kF1cX8GM9FlqBJM+boDKl9mhTHrUzqttVpFVPEAD9tv3AOe1YEFeVB+96TK7cRRdduvCujWbUs92egDj3aX3ZkAG41qUDeCgrDfKULZSOo+Lw41C2bNCMnnXBj7eBLI1+6nr1Mhee1AJguM49g2fLZybjOfaQAW7A34KJRRL44Ybnu4/IXFHuFt/3jue03TrDdcS1QbLM5km2yJbLrJ8sFg9pmgXz+bKRJdl9buVd9IsuNZFx1O4UHeClHXg3aQMK9cXYBPQq3UPrTdtT7Iuya9vUwK0X1RQRdfTyFbp0jC45JztSvegSmszjE0C00hj0AqW2zK60PbaJqCnCN0DlK9usWuBZ1YttKjfWFVBTXUrF0eoOAEXrEWCJF7WbWO8dQLfrI7buoD8O/XCws7MzbXe7eSNu9j/5iU8+NBp6EhHE3X51H/pWz/XLMkusyXxhD/LMmgCsyvF43Lu+vLp/eHiMzy9ehS9evXqYTkZ9ED38KCIp3rOVLvMOv6Gxalp2vtJlhS7NGlcC3/DjDM3w6dltQPY9OmqFYQhm8Yfbm4MB9C3iOEq2t3c3ojh4bMQdv9ttdP7aX/vT//PDg7eeZVlZff03/ro/O5uO95goJsliiemWfXT4kGVZiD7j6XShvtSbTMbleDKdLKbzAVOoKbRh4lWvKqt7wAE2rJQce9XXBGzXumSyL0SgvlbruoErAWArFUbLH2qlEPkEU/ZLdMmx1gqTvobofwNdKaKqNBOliax0aeslXcqW6FL3mr6muhRdBdzhZ9CladNZ+Zmy6tZ+U7ZJu04+5acQBJNxpYso0o1tGvnn2KbQj5YgFY2V+BGeWPVLLa+qqLf/AJt9wKpWFZmjlI2IyU/gBZYfx51GFNx7XthisuYly+Xjw+Nwg4lcwji+QJAD5A4/IElsE7td8SO/yQTBpIYoSq3lPeU3AdeOVklx8NkF/sBRCgdFmLwaOy5n9D2N/vCDn9FbcZb8jHwDE1nlWcAHhjLwPAe+nKzbiY6Hw8//um53cOF51TdOxg+AjiZAcWoitGF09icXi4yJu3K66ZdVQV22NvfBNmu/iQixzUJpJqJh5WfWutSYIV2W6NLdgLalbNl2vQ1civEz2HATd3iepee/AWDyL2LX5kVCRXWlLQEj86DH+G6lUgCIDcjTess6X298orICVJq8qKyiUSX3mXkqjao+gaQaZFEFZbXVuYYA4JsBswa4SqYmSlmXFQAVuNODNk1CtEGL3rP1ALNhpPkyrQG4BJhphnrUrtJTZG30bNFrwHMNggW+NSlQZEr81OkRalfRUdFQpy7U/KxBo0CwJgiA4PfLrtMYanCn6HI9sdC7xjX4rnmv260BqMrWkd8aXKsrAUBNmoncjSLva7CqsgKrSh0RXTUI/qCuddlV+grXzbJ70KhNk7TOeBz7/HWtVjOyFss5k6eiTqUBrjB+ULvaEBjWEwBMF96kB+mgplEgWsNWTWNNw1pOonfFOzTW5+CHWtfX67LSpcpK72vwva5LEw/pNbK6vS14saxOZ2AmVBkTpclkYS2ZHGlyVn9qIO7ItfFRSlGa6iEl/+HUZKe2+IH+tZyy7PpvZunV76T4M3PTl8lHvfUX5ae18W2fwNE+QcuAMoVCtRCyclY9HKr2edDyT64ePapn6qOVABikZFF6aVGRIj2m11J9SjGxlOKgnkm/NGvP6pEk1skdq7IMWFinIrR2xFnj7ahHj7NVll6sDqGlBvVYFovFbJkFamk4PbJU+gZ/8jqAS/M4rNB6rLSLN9T2ZXZO2SXOdwmNS80Cl/AEPwznNmVB3b7rpK1Ww+p3OsHWVm+5vbvpfeWnTtxv+davS46fHEUnJ4flYNBVjneU54uk1Mv5eBjHqZbMiLWMFiRqubEqgh54UdjVPHY1vNP1wFLwA6iDQMMPA1aUpmkOSCqXyySaTqfLx8eR8+Zq4s1n82VZWUGz2a42NrZTQLlySuiXeQngVq4yOlGOjzaOMSBB9Rp+Kj0uV0QVMYILA8iEX60v5TvSJZ1VulRYWGkjK13K8VeUlWw0QSkgOgcYFsg8peySskvKzuBHK3x58OMhf40KmIjLQG0xxfb9wvfDIorCqAEQ08t8cQC0DqOlloiLogjnGKRB5EVBGORKIwkCj8v+MooCN/Rjr9FoLsMgxof6le+GymePSuMZ5XkAKk6xBIrhabRMo6EXfihRVnll5auwBE5Iy8yhcOxK3lAvUmmJMGSDbrTUmrbeNxMF0131tu8S9xnI5SJUbRkeccBIgz6VPmBss3QqRkGc5ZLJUqCUUyYIqePZkW+7ZvlBV0sReo6ezJiwsAO92KJGI2yxzJBxRJUZgzLiLYKsKJcAYneZLt2Hu/vl4/gxfPPmTfXuF97Nnr33xejvfvrvpj/1U5+13py/Cd57NlxeX9nebKKNW9wkTe1wPE7K0XicLxYL2V7q+hCDrHe3dpa93gD9aHlOB6UpnSWAdw99BvATIiemQVaILiNsM8CewXVukDKwRa4d544bYhh+yHwo6XYG7sHBkfext95Z7u4fBScnZ9bp6SfSvb2j6Oz049mT49PsxfO//6sZYLYnk3vtJvgtf+Uv/rH/00/+xF/8wz/x6R/4I71Oxx2PXv4L2ua93+3p3bUAOS8bzYZWpHNbcWMpq8jpTHle5KXSvQqDANRhal1qpEUHH+jSWunS+BH5DlSFHVNWOpVuTVnzNEm6NC87Gr2jZ41l6F26ov+gVBSW2jCPrAC1imzrvQBn6VSaBpp8ffUlgUta8rLK8qjXNX2NOkOAF9dtfBedAsCnstRa0kYO7aLX8IPd0tfgx/hYpcVAo+mXNj5WvkP2ZnjnNteXn4E2vlWtntpUUV6kRZLNi+V0Et3c3Kbn56/sq4tz/+7mbplnaSCQiK+gDvqwneMYjU9CwUKOevxUerb6klleVcM4vkP+y0w29aJ0qfQOaNQ7u4iGY9Ftrpm0EYXiDArhNkeP58Tvip8w8X2tsOG1kuXn//dpevmvNRrhgetW39hq9axms2X1+1tW3OhYekk6S6+/P1k8+w+KLBvYdkxbDdAezQOnAHe1n0FkrtvAjn1jx5YTQIdPoRB+5NswfCdGl8zfmYTgVNI4xBPFzaLV6k+L4vHbpuOf/JNFMf3l0GmiwfhTwNjSpI4kSVKnHJhjnZsAgBKTeqBtt5VKIiCtP6mlBlWKemNtAlr6Nh+OhabkU83YxTEgr76qY7mU+pcAmkBrDZoEVgFlRYbepDtt+72wUtqdTWfWWFuKL6BrMTMbrGg5v3qykhraU8C27tESfxkz8bqO+qVJxbJEN4oyfx/wwG/RaUAktOizotfQasoIRK5BoPio6TUcqKw55httcSN/qqtuR8f1OUlJZdfnVLZuoy63Pq9zSMfUJXp0j6oWcF/XJZnV1/WipzaXub29wj+eWy9evrCury+t2XyBDAQPLNkBX5ItPw1dyMG0r3NrPtWW6tbkSfXX7er6B7x/mAbdL9rX9+uj6196XF+vy+qcnip4VNFpt6zBxhZ/G9be3oH19tsft3Z3dqC1SdOa7GgZw7odJq9WHDWtVqtlKdWw39807xUEUQwgl9uSjhyL+fe/GIQHf4Gb9vn7svlIur/oPv3+v/CEQeL3VJV/AwMHAKobAAumUW4A6M4xm75tpz6A5poxDoVWUwaiOePVHiahR74CNX0GnXNEMND4w/Etc8kDfutlIoCptUu3vzIDJTbHvPic4y0DirWNbr09+iPtMZBV2pb4Ehoa3N/CXC9wSTt2FTFFDB7x+5T1FFkpqtLexsHRrtWhM8V07Uva3a0HFmsEJjuw9JKRvI7laoOKc0UxfbfpO757HQbRnueF8/3dvenh4fH+ydnxTbc7cDvtzsb11fX57f3txsuXb9z727ubm4fbA3DSOM/TRZaVezjhKxwSA6WlSLM2hNgqQWLwq+gzNNK+AYB6xGlpMw69aQM/9oXnOduNRqMYDDYenr799sHWYPCAgyyubi63p9PJxf3tfevh4bYxm80umRnv1IOnrWeb2iKa+mFIL2lpe3QtyaV8Sm2ug04A2srBnSIjdOXcaMCkV2qzE22lvoHc5Dm0hB7XbUUTKZ8r1eVaoxyguosOLix7PnBMiqujF8ngx4EfgKfj6vH7pas8SdftSKaMeNsAzsJ13Qf+Dnzff6SuzPP8Hc+xLgAmLUZC5W5eeq6/E4R+5jnu0I/D/cDz7jkPrPG2GOTO02TZmS8X0Xg4vloslrtFkSk0Ok6y9GC5WN7Cg7yMNjvRduJKjxC4uoZ+eLe1XhO8izdXW2IrZKSIv5bwgx8otarb0nYOQFxjfPASpwU/Nrpk0qYlB40dl1ue52Gb1X0QhLJ5LUuZuZa9w7RH28w3sLsWnvEC4L0tnEj7j7LjvFDaEnCxsDifX1BvG7piyijdaRebSBjkRqAa+poNP1iGXQ3CRnwRen631URUUXTNpGuv02jNexv9Kbay3+8PbhoN5jVBuOG53jkgfQO5uFWZ30xni/3peDRl8jYfDh/2RqPR9WQyDR4eH7qOXSJ/+iUgTC/K8n/4KUacw6aUTlBeAkxNOgF8XYAXttFFwSTxgXYO+v3+Q6fTLgZbO9s7W4OLTqfTiqK4wQTq0rGdnWarPf0rf/lP/N640d5ZzLWiIBU1+9ZweA2gaprB45u/6bd+/93DzcHd7UMym88m9/d3+4tFesPA6M4Wyw3cwHmyXEhPHuMutikaKz0tky0rdUdb1cvP9LBHbLMyuqQtbLPANt0xVqFR1uiSC/gZWy9KrvolZFV6eU9pPormO3oitUNblwyNzcp3Gg7H1L9DPUza7UcmBUoNuZexQcMWtJxz1KkK5Q1nV8hxF9aWQNAxOJSy+BnZlyLGyBwT6NlVAc3VNT4J28wVolrZZqHULIXA9ERGdky/lM914F2DpoIeykOwdx3Lv3JdEKjrduljF77rbgIrqyzL8ZvWfp7mxs9gY0aX2FkDoNXCfuQ3tzV+w7Oe+mipwgd4AFVU2/xd0E6LDiE/W/POpI3zI/je535FwiHBGhiZK6XPhDLda3yN0j3mXJ5SYl86w2a0cH7Xd9L5bPHFf8djWFAqhZZUY64DmGCK4rcQzZLz1FxqF8sJ9uEAnqIfiaK3/kxupWfoY8RkNInjeM+1/Xcnk5/6N/ywfT+dvPl4FH/8/8L0GkRjNq5BTorQWzk+ZBs8dOm6IH3HbTCnf28+f/Hbs3z8LQKxYdQGNGseBqfMMTKzbb3Ao15YVLpACE25FcfHfyRZPn6P5zY+TTN+Wcy+NcsfP1VHMaHMRHMVaRVgq18aVARX1yQaRZTr1ASkpUipyhrXoAhtvVycwGW9McrCXKfkqqw2k5H4K2SmNAPoYk7muIryql6dEzgXDTpOqAMrRs568VF1CjzXqR9mPmp4WtMooG9oNNd9ftXRaVOvJUCusqJR8QKVhQ+T3qK5IL3A0KMl7ZhnrcoWqgt+TLd9fzk/gUvVW0ekBTwVga3TMlRWNOq6+BIIrlMlDBjmt+owEXauq17Tromwwzt0Kh1HMqCoOW/KMidzTVnOc04vSa71ozQgSlJ2JXPxjvEYmazarVM0aINzdVl1TbUrvUslilSLBulSkxAdoyvpHX6MTszcVWUV9V7Vi951Xukvne7AOjh4yu/U+Ee9NzBn0qT+cX9/ZY2GQ2syYfKU1ulD0qXraDOhmH7jGrAehPX281ptJWcav1jqPXIuKMcxefmXyvzxX+KEZhC/5D8CMb+oPs3tb95xyvwPVFaARerFLlsrE+CJPHx91SwZxAC7WrtUA8EUG2UAs1I6qv44BthgbY7laA0+7RSnNZwZt2zKalUAO8F0FUXWfcrzlvUqbKbH2i0NZNw3pwt26HaKMCqRsY316NkK1lsFzNNVbwuMiG9xAEeOwO1cBNJptL0XZU2U0zepL8rjtTM8TZrYTqmy4k2IplmW7ph7YtryAEsT13E6vh8pJzjN0qQznkynj/e3Cu/E8+VyvJjNG9PJ1CntYpoleScrMq2rlldlwYRBKQy2hwOUfKBRawQjQQsPVQHAbb0EpU0WHPhxlKsJP3bYaDTHzRiI0utWjUY8Z67SffPy5eLN+UV1e3vTuru7G8/nilZqoLYYdK12AYGmlzlGjvCDhEHCNe9OhBOld0Z6sZW2XHq5qygWvOuFUA1zejRbKplPj6fRpRL3pB8l/QnIZxwvaSvBc2gVAo96Q73QhugdAR5t2ZU49H7XdtqO7U48UDMyDFtxOA78qBXGkdVsRHMv8DtRGCzjONSqIu0wDiYBH4B34AcB9mS3AkW2w2DBmW6zGc31olfgBXphE524YZZl3nI5n4yno06ynOfpMtWGKR1m/jP0K5ClNIgVP3ilGsRINhkjhDwjx4XslWt27PrOGLobDqjF870pILHjuhb8eMY2G81oCqj2Wq1GtL2zOWm1O029rNTd6M8Dz+22Wu1lp9UswzhsM0Eax81IGxMF3V5v3OBcp9MsuWcJk90gCuahr71WypYfBmOkH9Ku77mOnhrJtrGJUtFaZMoIpffx9OJrXo61ykxWFN5kittdzjvDySi7vr1NZ5NJ5+bmenZ7e+1wLb66vJ4AWuPR/dC5Hz1MZ5Npd7FYJEvmJbPRrLNYLieSIfbKyKR+WWp3SXqM1uI2dsFIIjup8N4mxUjPaEOG+TG6baFnOkiwsD2/wxxwMZ8vKzpI6/7ucXL/OApms0XwcP84ns3n7dFwbG/vfOK/Pjj6is/u7X3FX9rd+4q/ETcP/kEUPfnPG83DH3W8zR99/t4XFje3952Lqzc5tCfD8bjzOHyczeZLO02TZp5lSlXQqC8fOmXC3oFuRmqtiqJVf+RPNKozwTO+wbwIySklyZo+wWin0c34DvkAoQmhBKUOKZ1LhUEDZqWSJT9wQfBeMeFy7MAuzYorTL4An3Q0wOASvTDxcuZMxir0h226k9D1QmzYD6PWRO8gMFnPozDGjuyO6/h6GRZYWTSxrzG+Br/guMAH+IHGSi89Oin+lAmqJsOa9GrtUrN+PXaMZ3PMyke6rv6rtVah15nSZ7zA8yMvCMe+5zfpO1YYxnPfAYD7Hv0o0CMp/J6L3nOf+gLapV5HL0UKl2jN8g5yENoTFtSL1EpdURgZP6MUq7VtmrbVLn5GJKqvufLXivzjZ7wJwK6NFHLHC1LXCdp+2NSanw5tN/PCuSvLzb/nB9t/xwuO/99lMe8tkzQJo2/+3yxwqpPJzUaSVHdpGv+0E3ziP7Sd/k9F4e4XZtMf+8OuPfvVcTT7VZ47+jV2Nf2WNHv9vSD4ATo51CpMZeFMXXfwHkTluDH40RMHm7lz0PS8YBqGnTRdXvzq6fTd34NOjsx25jKcVR6wIozo2ESA/WDzz8Xh0X9Bd/gLrtP++56/8TeAUdPAbw0t17/EfEau17oI/O3/3AsGf8/zNn4kjA7/LICsVRTzEwMiBTIBdsgW0Qp06UGczBQLxBzrlAxMTSIXgBKo0xhBGXOfXJeumrJ1msW6rKmLevRRrEVRTEU+xYcynbS1eF1eLlvtql7a5djUpXoob9I/9K3aVC/X1e6aRqPSLym75qemwQA/lTVAV0OSzEc0cmz41ZinaO6HUysEMnVc86NjQ4OhUWXFu+rV54OyNY06FlDWFu0ev3UM8EaRqNoci1YZtQPthh/a5yL6FQCWHjQpEdgVD/rWvbV+ahpWvBsaRGOtS1OWa3qzt15eUfpR2TWN4l3t1nLiyJSpr9f86Li+/kFZ1a+nEFrZZrmYW+PR1Hp4fLTu7q6t8XhujUaPWurW6GJNl3hS+pKSzfTUQmlXaVo/9ZCDql+OLs0KOvpN+b0if/xBGlPw8Zf8p+4Zv5g+x98e9cf5761spldV0EPLLzCPfRy+HtMqMnjG960tAGOlRziIFxosAJU4ZldljyirXego46jsFb9lvft0Em1UsYHRKWr2EovQZg1ahusBgzzl3AV+j6Gs0PbAz0ACih7Rk8rXWNEJ5zUA4OTLE9p6DY0BY+wWgOEZHUZRGHqColzWCePukHoZHLJj6n1Fx2agKzYwxuc1LcLPelnNPsNpaQv4hA511Gq3X4Rh1G61ut1Gs/m8EbcOd3f3M8DwbdRonCZJegMiyO8e7g/ub29fADJ6w8dhE3fyEgD8BCNXbuRDUWijCkXJ6KRWqRcPn+PUB/CrEMMrTp5ArqJVekHpNIqjNwH4K2zG251GQ3LaTrKFV+SK7KYni8VsSGefJWl67FQ5/OhxeKGl2OCn2KsdhKL/rVM6+z11LnEsT5DbS9puUr5HW+jH1guVWgXhBnooW90iGzxkdYjjgsa8i4vSkn8v6OX/P+7+PNiyLc/rw/a895nPufN8b+Z7r4oa6Ka7odVdTXer1LibEBJSECE5hGUpTMgCQkgyGJkpJLCQDAr+kNCAHI3CDiOIwATGETazAJkZ3A3d9Fj96r3MvHnzzsOZz9nz9ue79jmZWaXSf4aqZt88edbZ+7fX+k3rt37rt6ZjeJvAG2159syx/GtKoc22xb+XOKuaR99wg/B1GIWnrUZjjgM9arfbZ41GdKU9KoKguUNr99LzPB0KE5B+g66cqlOALk0xCWdBI7zgedgKo0078F76jr1HPg5m68rx3WdPeI/z+Rjn7OHk8e72HBeyieM4QD9eYdIOKqtQoPIWOUKPBT0KB+nIcUeHXnT4xol1X3mOe+y7Hq2UdW97no6YvsUhKz2vcRAGAXIP+xsbeNCldx5F/gm6uPRd5wnn5RkO55WLY95sNveKIn9JX2HTo2ORpulFEEXoYznFgcCJdU5nswnGzfGLotjmuQ742VkuF26cxFdZkZ/F83iU5eUcp/UUx1JHyjeytDS6SSXTiALoV9f43DokSgvNtEvLsecErxyn6sCzHg0P8rEP6dbm9ALuSvSNzppGovIyLw9xtl7R+PahoVVlFTxbnGDc4zTPHrMkfYZ+XqsBQ5z7yB99c9AlswvEBWWfoAPabUJRQmizL12sPX87nmu/pF5v0574URRcBl54FjYaYz9wp4EbnOIB6hCWkA7nZrPReZkVyb4XKMJXXk8m42fzyeIpK9LleDw5Rr6v0zxXh6pP31H0aKFgga7dof/PkO8939LNQ5zccznZNJE4xNgOS8fpa161RsF0qJJ9S1Mm9cRW6UAcrQfBWVddM4fcyGkttZ5DBxZdISd1OHcpA1htJWo68uYQFeAnckwpD9vh6EAcTZEDRodAmVE2TJ5sFTbJdkf4z3PXsU6bjeZrOmsN+LLhOf5LHOUD+F5mSXKLQ3Q2Wy4eFaEFzSP6Aec0/zjDZs68DoU5pP5l0K9FyehxeQdOBfI9oN6/opw+3dMWKvia+nWMU7/USAOOhjlIDCekpEzZmU/zstx28QzToniNM/t8NHqYFVkxgTmn1I1L4H3wwLaaQ7p24L+8Au7rWPxqxDd208J2WBfkpylJ2C3ZGbOwW9d1bTuMXdBI0LHvN16jn3iyfs8P+j87n//D357lmZcun3Yb7S/+GcdufFWzYsrK3ivL/FydBvivdQ86TAtZlsjSRdeLM99tnc/mP/bbm83eQbttWZ2udkO1rcn01mpEG9Z8MbHSZIYJCa35/MHy/ZP/2vW3ljiur3EA95AXfQ77Euf/oCge95L49b95cvKRtVwq6ketp5mYTR+RohY7agqJosAR+Vk/12x9+EeydPEZGgcdwqb1RX0+spvoldnH+w5e4FirzZBn6RxabuPnk/kv/Jayyj9XFkv6peojysFUhJZmFIdPv81iQ7MgT0P+qyPLv/5AnEJ9H2lYhFXTem1FhhX5Ja1jyHG8NJNOa8aVF/pqYN4dLY52lUtgV+XihNaLHNcRZ0WU10eLk53iNQaHNawOkKkXDcrRrg+mUYQdbS21CFFz2xXtlQOpQ1+0qJN+rIFVvuRlcNScbK0d1uANXAI3c4AP5cM/0qvIPLBrPtVRZjnBchaVrmEVJdYCUd6iXG3dt2FGIsjVwGg0pF6cqf3DdUCMjqzXbFLosZXvih7wrKPtijLXIwKGNppK/TYRdAOLM4yBq2G1ABTqocccXKPoNb9relawRj41PcLPyNLQIz6JdslHeamjJaddCzFVrjpHmXV08gVrOce5LnDAyb7I6XdjjoSTRoJsS/mKpzo8R1UG2uXQlxo9AFZ84g9/zMhS0W+963pNK4knwOS3SfyVfxmAv8fnn9qr7qb+Irp6zubvo2Gru3C269JwaTcHarwjh8bMcwRMXUeEXARUdTSKmmbjIlVeSoUOLUdRFQ94R5ExHcWkviuOsZegBtpvmaxsNMPWTgPqYlNNNO/SzNOmXEdb/KlLqv1vVZS6nxHf6jpir7GyOCAoJPzV9nlKK39QkgGstOVeqT16pXTcN1NI1KBoziHOo4vWUwIPMJqyZuqOg1IV4BQkNH7A2k7kR2mr3cUHgwxgyS2KojCNopZNzzLw/TCmgvvLNKUdt1Ko1G4p0O5ogD6kAqRkqwCPh8EGB9UK2unK1URvcHTIU4vunbDA6qdZ7szmc288nSX0doNlvKhmo0UWJ0mI8cjzXCcQl6qFqvGebRW8jPOoiL/dA8cGTrTocXPkwm8TOddiJ23lpYnb4gPPNXlP245p+zcdm0/SLnwqvp7r/AlgNf+0np/PPdEEz7XbAPTQ5fdtN2k0m/7m1pZ9cLCfbm9thwcHh/nBwVE5GPSj/f29pN/fcNrdhhdGkZjlY2cwAH7q4NSRT46DDkP9cLO/mQwGPbfX77mbGxspjlvYbrURRZFDRZgXsfbXqooyo5UqFdH24L+r0Qd+1+OJtELQCb5VZstNRznQsgRHwJOTHPke+XohaBSdbrsMaYmPjvazw8Nje293K/js5z4THx3uBbu7e/bzs2fp5tYg+uD5WbG/f1AeHx+GB0cH2d7+vt3tdbzDg4OkN+gH0G6dPDvNwDnaO9jPn52dlv3+IDw82ks3NzZdOhxef9BPNHFU5EOT5v9CdphHYVA5eCeNoJF4IObCUD/w4a9ZPCydyOlMSYc0jQrDWmrubVJahZfnyAe7jN8mp7aMF0leVHk0m8/S5Xxhx8kymM7GyXy59NI4t+fJIiWHMM8yfC5csVxbrJU6mpxqqSErrRZWq0EtlIwrRTelFHBWY7BOldI0KVTkodcJZYbofZXnVpZmabhMknwxWyjSHfKdLOPYRY/d+4f7VFHv+9u76v7mPh+NxuFiOcvixRJDAj5Vjm0pPSqLJjrLI0F+ZtEDLbDxMjKeCw30Wy2Xra37NCmNNHK3zTwYrfEQLLanVNBSazx4rhMjoZB8eV+w2JkaFhjVH23XB6yCBorkokI2edTTTXJgyUZ8MLYFWFtrQsxYtgoBh5znslngqIGJKkgyujHx3MuSnI7VAp5pC1CgHCenxoU4k5kGDOhocd8nL+PRkJ1LZ4r6ZQ7r0Vx/7cCCLdVAEYA41mmz0/b6nb69ubWbdjqdaGtrp9g/PFkOnz75l6h/44f7n/7dWT76nun0/J9fxvc/GMf3v3Iyfv3lXu9UDWwuVwnRBwgUeilTYULK5Tc2glqmyLCZgy4bW9skbL9GhKQf0C57LG8BDmG34AW88XLVtTBoapeR1PGCnGrljp/+9u9Hv+jEpVroGRbZ+Jdl+dNmFB3/ONVUEXR4qjZDmQkf5McLRkbY48rypkl69Z1l2f4H49Fda/iU/CzV4EgRQNlPRfR0QIvmqcpRzbLRd+fZw/dl6Zt/HpUeF8VUpwRjRG9/MAxaj41G9e2dTtdqtpqWvunI88FCwgLN9dVHzV1ZpupQvbb9hkZ+MnQcHtGlkScKHRAuOyNhG92UFpCm45JVntf/Bc/b+PtBePQnqaZ0UOJnBlxVjG94qKbApBUlrS81K4ookzOXnGHzDsDwn8d67z3Y9XPBr56bjHkiJ8/cM3nx3nuwZpagppcIB9UmvWeeC7bGwbyzxnFVLljwdFWWud7HQZfur6LTpNClVV6rfM1z3RM9KreG5T8Bfy3sW9zlQAsHOco8R79U37RLkV7z8R5od62Apj+gE2+aFQDUedFVZ7/CkTJ0oy53jUMdfa7LWvNX3zUOa9gVQW9pMJ81vuY59w0Ner7OQ8916fkKB/HrbRm6ZzJ+C6usZtOJybbAC9K8ei2gVFoby1JrDazwqt+r38eoWP1e32rRGz04ODbvN5sNOp9z3iePQi6TOlcVPIrarrf3bzlO+7cWxdP/hwwUEPmn7hJnflFdvY1f/uucyvnB0grGGNNH2/I+QrKvEa4c1QMq1Me0Q3s0Uuoiv0KaH/IZUSXGGEnSlo4lxhC7uxjijz3X0bHgmk752nftz3i++1AU2TzPi+c4kC/Io0WrtlWU5ce0oicomqyCjiP+DPdvaR81HHyG8fuEBz1sXR/N+4T24QxfEofBbBX1GZzDKxQRY+2eUKW+ihnUFlpt6sGnwD9H6bRDyAPq+hny03HJ1ADnkHsfQ9sulRlH2XoJCz7c2NgaR6328OT49KOjg5NXrXYjaDU7e47jfxxFwcHj48hbLuPz2WL50eXl5dNiMp/e3T98sEihp7CaKPt2UVQfY7SOoZMiHR1l/lmq+y280eIhHX38CR9tXzWg3K/SqJ7igWhLsavKqT4Lvlda6Eebfopd/yp816EYHarZp06VPavs9pLG+w5L9FnyvKiNlHVMow891TZlNXHMXvD9ARVd0wKeqM4fgdM59RTnvzqgeQO22INtQVmVr4D9iDy0vZd2UfmQjoiisuLLblU6H1PCYdRo0qZ6r9vtzmd63a4OKpnjWD4fbG58GjVanXaztUEn7Ku+F55kSYabHF/NZ7PPxHFyg5OXJll6VhT5J5TfDxuNXjNqfEIjeEZeSRREt8128zNf/epXL3Gmy8fHhxN6IB+nabw1mU5ay+XyxWI+fz6bjefko90eoMd6LdcBGR8ib+ixdnGu5Syim86HPBrzfOR4/oe7m7uvomYUHh4f7nbb3Y/b7e4hTrODB/66Nxh81Gm1HuHRPCvK5/P58gVOE2XOdCDRx67nnWxsbpR0Fi673eAz2MBbB8e/GXlny9T6BGPXWyzSfppln+RFhm46KU7nTZ6ln8HJvErTtEjj9GQ0GX4VB3hjvpx3oO1T+PAcPVrgBd/z+zNJnlxol2a8s8O8LD62imo3yZIoT6uXOCMfOq4PPdaQNuOjrMzOUS7PLnBsbPur6PK+iT9XrqLAH/HsCRs/pUPyAfXzJQ5XA5lv43F+FXyP6gYY3bTEx/Iez26Jzj1Dzp/ypIP/g85Z1KXq1C7pmLrlNXX0I1q+G/pjWuB56jrOV2lGNMrQqxznE3oBz+B5TP28Q5+Fw6XOjaSo4xJ6cKW38Pa1l/qL3CrQTVvbe2rnm48o5zWNmxb6HiDHj9E7dFPb31nSzQ9xhLSThnYS+RB6X8kZpnnaxQZ8TKuEnTHeKnnYnyGPB/DRXt3Pqekv8MuxM+4m8F91sBHUDdB2LpHTZ6D/lvwUJVcU/xPK1o492knkE56f0dPUItlb6PqM7weXvFcGjnPsB9HPg+5Wns52sH0/g518jm7PsUd3RZ58HqIvHAyg50eHG4PBxzjUu91OL0yTmUbaPvf64uKJdx7ogHyATToXrfBlz3Wrr7q+t99ohC5e/uuoEX7k+d4T9WPW6/fPtje2f/6nf+bP/oc7O7v7w+Gl1evtWmmaWDimVqe7a00mOn5bUciW5snP9g++7w+Nx8P+dLr4FI/7FMpxFC2tL/mIPpO2LFTHSiOA2BkbmesIdvtTxy6fYQO064d0A1jbNNKu6x0dHXz4j8aTn/gd4/HM2d79gf9oNv3J3x0v7z+v3TiCcNNaLh+sqPmFP1Rks293/PZfy9LRd8Cql2VVoG+SpSVZairKB7QNL5GTFmTCR0u6qTYDlbOBtT5CPx4cv3dbFvFHRbG4TZY/84c0HUPRXEXvdCka63k6/ly7bpSoqKKqMxyyprW3r+U/c2t//5nVaobW0/DWiqK+dX39ykripbWMC2sx15lYOG5e58fC6OBH82L5uTIt5uCkrWU/hPYLxK7g0z51hDph78KzsNZN90PS2hUF3bSwm/a560ZZnFz8r/L0/pfXEWdFNLVNYAdVVTxIW+UpSqzoqI7t1lziKXg3jYsmWM+t5+PK0dJykNIcla6ouHZAmZkophxuk6+BXdPe5PkUNVXEUxF0+KTotfqw9BuEgyKtck4UyTbHz1O+8KiPlNeOuYJVBL1NTREsf4rsmnwbUKP9uQWrctVfVXRaaUVaFU7TloKiR1FZOZILk5ci6TXtWrthZl3yWcnSVaRbDibmw4M2+tfqzviktYxIU3+ihviwoOO0yX2bjtccfeshPx3UQ/NPf13bHtZ5av69ZpitaKdfZ+gxkXs56Dp+Xs9FOzgq+mz4pL5VbtJmpIHKb0YPzEhDTU+9jaNmnakvLvlI3+qIcx2Zx+yKdhRa2zsqIq255JJXHfWuRwQ0PUg803N1GEx5Gh2QLOGF8qhHBOjfkbf0RbxTPuK5H3StRmSjzw3r6OgDK0lHVhh2rBeffooduIMmjTpQmwXr9+HXhDzS+yT+hV9DBj9miPmn5Fp3db7lr37/u78/bGz9NhpqrapHRVxFM3GwaSlpuZGunG19q5LSl1RXCzfGVtDHx6P0PNLohxaR0Ua4TqHgiKoojkoZhg2n1+lb7U6/3NzcdXVynO83yRseVVbhOAHGtaRAHT6jnRF4YqIdBgdsmukVcl+4UKyphi7dPvNDz97iKAxxVrmv8RQFhwRBvsKLF2lAyLzOV6+TrWZhFg7lgqsqddmKWu7m9na1vbNdddsDt9vtlfO5jsJeuNPprBgOp850NrOXy0Q7iCjyU8VJrGFSLJb2QtFAgKauiwaYRIW1Hb8EGww2TY3oAwmwwVqCMPWKe5iHktoqCsjJzhV9gy71xslX870dnd2hj0YOFKlXTSJHLD6/NTYGqCIyyAdC9Yg07RYNhWGNALTwShODFQ0xxzWv+ERO4pkcOEW7ar4iH6fwfZq3MHS6/W6Bo+r2+9pJoFk+e3bm7m7vVMdnp1a/03Wb7ajc3tiy/cATk8G9dOh4UMELuIFWYC9CP6w8DfQ6duEHgTPode1Wp1X2em23225au3tbJU68V++4kln39w/OZPhUjsdPTpok+JYl+lK5ODPgKI+xkBJCO+yr9aGAOEdaxIXu+U6/168Oj7ar09NT9/TsrPjgww/ts9Mj5/mzvdJ1feSgI9Afyvv7O3c+W1SzqWb3wH9bm74kdhwvbTokZZ7GCFI7GBTIPdP823I0HFupJo/OpuV0MrbpXKAXs4LOgZODnqa5aJeNrEzLZTy3PDywZqNV9Addp9tt26TLfrftBmFQddqdSoseo9AvW83IVlTec70ijESNo0MupLNadQt7Yay2xjQaZNQAOmC1jmZHIWvdUf0CmH+ggm7xP9rAM9ULZG2iwVzSUzkT0iCylW4hK4WRSTv8Ii8zfUIvS2ONbmoDUPOedGiljCaKWpWuojRkVsID0gX/BFw65rnKB9boocqSbgoHpdd1ghpDBtQm1XuVK4Wt6EyIdiGJHmsUTjvmkDD1g7KkBMBqQ0jhCDnik2g3+sjDNe36JuO3OOi5uVHXNeVpkHTMvo0V+DfbnXJ3a9f58DMnzeX8H/7Hm4Pyy4OB9d0bG+m/4NjD7wvD6T/ruQ+/xvOSo26vtaQBP/DDzZfxXPPaZ06n2893djaaD/d//7f1usUPdjrJr86S4bPB4PN/cz4bR46jI9RxkRzfxZkvw6DlRFHTblFuq9m1/TDfePnir//eZrPR0SKpZrONTe3gmLlW2GiiGZgcRTLFEVgK4Yo63zUaey/R3ijLtCTBjCZis6T2qJJsoab60fBDt17GzpAR1RURoC3y+VEzslTkutnsJaU1382y239xZ3dr0IpGvw6I7TxXlFgyRuiIkL7DhWXv/KRixI7bGOuu4bkUEKEZWQvYqKnko1NbJBoZS2w7yHlOtEizqy+ky5/9XXl+96Uiv/1hz9X8V8sKAxzUQrYRFyv8JX8gzx++y3Hb/wBcH7CZe0ZNyGo6mWK3l9aYb+oodVc7j2hP7RhnTI6SzT0cYHIqi/TQdZs/i7VLsMDIXbaUy+AmOw6yEpAqo7GbBmEpp3RLu9TIblJ05WXZ43djQ7QPOKC6rW9dqiUArX4Jx/qXRCOoOl2nVvffXoKpv9/eNfnXV51a5awfJvn+c9Lrnyu83qUlB33XAMLx3bW6Z/5b42V+8Fnj+O7e2+frMtQMmZdr2uvr698TS1d8egujtL6Qqqc52w66rjbaNaMTng4e5ZLJECBNw9u06FnzELmt7ulapwW3vmoc1hCSySrBZ5UGh7dc/5r0u+eCNXe/0XNdBoaP+af7SsjMVVajEVGfW0YvDf8MrL7Nv7dpg6rUTT8xyXmW4URr28AJHcfYHOgzwCiJN5kZftTahJLWQqMq4mPY8vy9/63jdn5LkT/9HXK7UO6/2K+6on7rX3YU7f4aBKkJY2dI5AKZ+BjjXezjC+7rWzP13+DHfEDDPULmmkR2hoF+jTFu0EvbpG17oXmKIrsqHa1m/4BW+iEvnDjLqpM8K1/N5kk7Xsb9LKleZoXmCQc5PfA7GoTn9HJvLTeitrjH5PWSPPs0HG3Sr4A7ob5om69HbN5z+qzXlRnt9RTRVPRaB4k0UFDwsc6qyp1RxcDTe877isjQGfB30c8XJHf4qMtHY+A8I48x5Uxp3Z4FYcT7duT4wXaSZi/ubh72n56enOvr+8uHp+Hzm+vbp+FwtHgcjk7n08WreLlsPY0mg+l89jJLCx2YoxH2G+r8B7QZ9xjfDK/lGNOgOZxaJKnFW6+g4wQ6tKhUx8d/QM25wZ7jFBWHTpW9qKx8w7aTJs3Ta9rLU+hfwOch+T2HxkvyViu5R4PwAnx1oEuIk3WBX6B52HTXiwltiOZ+au5hAFrbtBLwtNLuF1TR6pI+x3Pq+RDeLbhxRp7nIEC32d7AL3uBjA/pfFTgfQN/PnBdT4fCpEEUnBweHr46OT3pfOd3fEd3e2frVSMIjjEWaStq3qEfz+mE3NIQFovl4ihezl/ladpfJMs25Z37nnfi+f7Sd7wnnOnnvh9cgwMORXO/3W2+6LaD7U53oI2cLxbz+dl49DjLy2w8fHp8RmP4hobcL/NsF1qRZbkLw+nh5ZforeZsj6Bv7nvOWRgGr6MoiJpRY4vfL4qyOtjYGNCg5teLxeT5Yrp4vLm9i+/u705ub29eDYcPOjSof3N3+fL+9vro4fG+eHx8up2MJ89ni8n9w8ND9jS8O8Yhf3l3d9W7u7tsv3nz5tXd7c3J3e11Mnx4eJzMxs/m8+nNYj61eO9wOhu/mC+Wm1q8iKP+OgzCUz/wF2HgDR3Xfd7pdC+73Za7sbmzNxh0X2xvb+7QMfAHW5sX3V7/WavZGHf6vWkrip55gc/7Xljm+TZd25c4ZHv4RA60XSIj6o89pA4s8KdPMfTnGGzJcgCPXmLMD5EdClbdYKTRzUo75GjBHXWteomzpAWIXXyqc/Ts2HXMdIN73n9Odb6hWVCHTRHHF/hLG3TBdarra3yPU74XuKtPpJ8hxyucbJzuch/T/oLGbxtfN+T1C3A6o05O0VUtstY8a0XVzXxoZKpRFGRZars8ZFlJd0fgqAWJ6H/xGtwb5LO50uN9udF2lVNvrOfk90CZqePkshOveNTGF+rjtb8kjyPKzMnvDhyfg/8tdaMADvtTqS72KVvHtZ/DP953luD1BO3P8Ed1uAuXOUzmZZplm+PJqLGYpZ+G0dlXNjef/Y9v3vzDL21snI6zfNyIwgjnd9NaLK471OdvK8vl2d7eh3++2e6e0hhMcLjnT4/jvS/80i//ieHoq1/+6MPP+JYzb+3uNn5ksbj93HLxyZersk/dca7yPI8p+wQ5nOdZ1cJ2DTyv8fPz+d2v9D030k4v+/sf4DCOjeOxtXliPT5cWo1mBwfSx8m8pwHv8333xdHwKz/keR2clPZPq2HHPmGnnZfIQLsS6fj519gj6Y1OWsTO2M94foW9UYdy16587Iy73Wy1Apxt7N4nvw8doY0orO/90veYLdd0SId2T4iTYdaIfsmf8Lydjy0rfaSzic2qdIb4AjmpjNcIroktHFAutt05AAfE4GjXmOfQrBHIxC6XX4yXP/a/s+3si57flCrQ2RxYnW7bajU968OPvs3a29uyDg4PrIP9ze+fTK79JM6O6PLt5bnmD+vURaiAgl7/EIdkbJzsxbKgbt6S1hzZzJovFAlVBFFHlGfA9x5dK/o5dCgAjx26auib7Iyt6YA6UA1baSLZspvopn0hX4mSVrppo5uVE/pbf64o5z9QVZpWgkVdz52mF2uin5oPzT2pl+b31pHfRL9W0WlFUjVNQnON64iz/HtFkiVL7fxBRjxXxFmRbs3G8bhfR2jreEsdza3LhfNuVOer2Yb8NrulKIpsZl9qp4t6nrXp7yiau8IRYHDTXHDNG6/nd9ewc8So2VAB5a5h4VypXWd4vormah616FU01+BocNCoBBwzOCov7eBBSYpwm+gztMOrAhw1Z9vHr5Z8NCqR5XPe06JAHfYztDy++Wll2QzetKgT2p1E0XbyJS9sCvkp2q2505oFJMe8njutCHFNzzv5aOREvFlH5kWHRkvqQ4bltEIP+mjkw0fpNWw9F1xzq2t66t1SRE8tnzrSrXnw6s/XOApX6jt1R1sC6p5mR6pcwarcem67GbHRcizw1zqD9fxu7D/6PLbSzLUW85E1HD3y27aSpXRb+qaouea51x1VIx+v1/S8zd/gut1/D6f7r/BQPtsv2suY6W/la3f3f9GK09l/QDuFQBSYVe/dRQsc/Ebtk2rTKNGd5MJA0h7pZC91HWkjbdKVIuBosk5Sx1MkTZtCU2xGdBVpdtSpogLppvJSd05TJ23t9arQCbetUoXqG21HGTRnWOEqRaso0uSLFmk/YqyeXSXAZuAYy0Qr+KYMZVbB0adcX3hRqh4p3G4XPFSZIkqRI35yg7yEg74Fi8Pv+r5Hvj6UiQFuwS25M2ThKCLrFprzCrTvek5WFJTrOLPF1E4yzdXWiXwUQ1tmyhU9XC7dT8qBXgXIeGwrbaLPJPMVDspVFUrRNrP3NbBmntrquYmskDT4qpbyAxxtLSiru96kgaU4k5eyEixWxPBQ+apc5UuPX7I2ewYXK1il9dzImiI0v1VhVcPD0nUDt9frlv2NvrW/e+AcHR0VOzvbzuHhgX1wEBbzue1iK6rJZFnO53N3NJmW8UJ70mbOeDop4jh1ZhP4lCyLZtRyvcCc5FaFYcPlX9Hr9GwcYafT6hQaek/pjT89PZbX1zfu3d2b8u7hvrq+vHTH45GOan+PHhPRXNGzijyt5G72+W427YYfOH4YFn7ou7hcVQbPe50OelGW2tu302k7w+EYaeZOnhd2lmVGjz3PhYFeqRPIp/MFxeYWDrwzXy4LfdMBgftF0WqFrlRT8m41Wq5mRvOuHYaRs0ySwnc1O8BS9KFsNLR3sKM8qxDYht8sGq3I1oJQ+FGga+SriI1PnXDdNE/KLMmr++EQfItiOp7Z0+nEgfBiPBw5ioJoHvZ8OkffpCOlVrFrs5MiSWJuSJTSTVshclLY3KIAB+mmoh3SIeoiDrJhGzpPdUE3paarOgyfjJLIvvOw1jflLN1U/VJe0I/ykIPC6kY3ped1fVedXtUJxddNnVe+0s21HkuW7+uxRp7WeiydBtVad0WQ0gpkCOH35C5gjdCYRZbKawVLbTawZhuOFe3CckWPwkMmK6WpB9BtigVf/sExvUodFp/AUdCCCcPQ9cOglJ40wshrtQYxfTtL5mc6frKDQCf9PYR0PAvZlgK9UwwrSTJE7RabmzvOL//l35383b/zR3/vYLABnA7hWFoXb25uff/z/1WeL+mTeg7lFI1G4ARRaGODina7l89nX/nn5vObH+p2uzgJDg5IZAGMji1NtFbRrOWy3m9Ze0XXR43bN63WZ//IIl44WYaNRRFEj7gs3ZX8ZLtq+UA7ulCzTfLxocFzWu1uvlz81G/C8TlU5EwPabtpvHGwyGw0qhd6WXb0U83mF/9kkS185VXLXbmZvdG/judmbjRfhtMrHPSUrqQdjZPlx7/Kssa/Wq0pFhrnUK+S9kM+rqFb+w5TQa1mo2m9fn1uTSY4HtpUCZyEW7fb5xWl1cSg94qIk5/GWJTGDaVQyOVqhCf/heV0LnE68SzXOiQ7ox9fo29SEqXf0zfpSN0GSu/j5Yvfzre8ZJ7WeItn/G/4tWqKuMRFo6YGF/0vNsD6+uka1ngUevrufn1TuJuHPNXz9bP1c8NSLvNk9a1LaeWlb13r57q+AayhYfVcdIgNhgbu6b6hTT/XsO+Xq/Q6z1Ue5tL9NQ56/rWw4odGnDWSQ2OMzAOKqWEV5UZ1cPJ1+FCOE57hgKL/pCVn8WD9XWf3fhnr9BpHXbqnDzWV/9ey0FWn13fff1/X+2ld6+e63k/rWuUBr+pqwC+TJn90Vd/UBgyeOlbgBs7vclrzyfwwzwzvSOun8tO3DJ0Rj74Fto74r/im16he9fvmB/pfLh+S+JN/A4C/wOcX3aXa8y17tds/uFU68R+2rfxT+N9BgbvIQvOZjxCRFhgqwvAMsd9hOzSKeFA51StsY9/S/qWWe4EBOKkqX13sIUJXRPmGb8l5D5uj+ds60VDdaM2/02r4WWV5Y5RJcwS1JY0OEdlGx16haDsohIYTr7inKNiI/BRpUXTnjWV7EbZ4E4P9Csd036yFdHQst/2MInWqHF3J6JgsFW1v89GqwXMaCu0nK+fxnlr5DLzv8CwKegCHuDWvaH97KHGbNuI1ru+xFkmmafGUFuUZdvhG2+zkeb6fJtmrNC824ySJ5ovkgkb0dLGM52lRjfGmtYsBeNseVWNH9MAv6NICsPyKXiz0lhO+Z9jmE9vKNEqgQ3a2MAev8AN24SPmyb/Gbj+j0gwhTttYHZPW7iMy2H3yPoc3BzIhyOoOuZ0hL+2zLXlpDvo5VaeH8e3wjSzLI56nZCwY7ZBy6zg4HeRBFYV2e0AZTb4v4MsJOgC/TdTmjKZO+0c729u7uxvbO682NwZbWgg52Ohfbm5un2xtbmgu+NR2o9Msry7jZRaMRqOtyXT+Ckd7ZzgautPF7Go5W5xNppNRmiWLJElO8iy7SLO0iawHlp1Dj7uP810tFou7+4eHszeXF4+3N1fpw9PD0d3tzevxeNK+v7np4kC8hp9HyCKjiyV6tLPEvWPchQJ6SkU0dcx1q6zyC9r0YzQxKYvsSfOo42V8EyexnafJ3ngyfjWdTDafnh7Cm5ubN+Ph4+l8MZvFi+l4Pp+dTmbjK557w+HD9uPD3fnT03Bnvpx4o+HoKo4Xp8t4OVnM5sh+eRLPF29wqnXY0OZwPHw1Ho33p9OpNXx8vJlPp89G4/HTZPSUxNnymI7I6+Vi2kLX+zQKyKo49L2gQD53jUZ01mxGD1EU5O1W+7DTbZ33+4Neo9lob/R6r3GsjrvdTrqx0XvstDtnUeTf0lHAZ8r3Az86b0TBIAoj/PnGRRi4pzRA88D3xvh5p0EQ6Nh7pFnt4hy+wmXc5je+i3MZuO6pH/kTfsxo0E48x7nEM9eC40104BUt3K7e5KPjyc9cqxriMsXozDEe0YXtli30foCOGt1EJtKvO+qDIoA6AVALkLWftSKaHb67Rjdt64g6i27qFFQbWRbIUi2fvdJNs4NOq9bNUrqpEy2xM4XmVt9QZxRB31X9wSZsUd80h/uS/IEtdRKjVh5px6NLfmvvxW34rbnRO2iMbLP25z7jvRF4aFckrfd4g142cOgGNHrn0Lqv9pBnOmb/GZ7VE7JLyOMoy4vXaZK00zTpJWlyPl+OjxfxrJxMR6Msj5+j809ZkuRpFh+maXyOHekt47hV5Kn0/5iOY/zVF78wceztc9s9+OO2u/9X8bVH/cHn/y9Vme3Q54vQ9cs0y09wEedpko7LKjvFeb7zvK0XYdia3Fz/7Od1VpMc3NHwxmq3tqzJdIjTPqdj2JOzj6g11B7g+D1VqM1PFWkhA31TFNYZpGFntF2eZKERTW1X6mJn7HPa/HrXJsu9Rx/Qt+gBlcmC0Pr8fH6LbdNcY1/5WmHUN4e+WIrmOS0cn0Xieod/s6jSY/LW2gL4WWmLVew4Nq2yF/Ba8++144uOUq9laTuySciy1IjHpVVlH3pe/yuef/hnbDuau8HOH0+WN79KUcJ4+Yhddsy0kOHTlRUnjjUcap5qPdc4N4ekKurq0/GoYaWYudnJosnvpXqePK+jyHXUlQ5Lev09ZTH54aKYHAXh4Z+vqvxDXkA3TVCGdgc9thyNhmgXqjfcOyK90k1H7Zp2ucIUl0dZev1d4KpOG2XFJvKrPqaJUpporgaTaX3cyEQetQ4dJMx9E+l+P4pcLIAVzzUnuI4MU+9QXUUpBasIbUleiiIrgqvB2/UOHOuIsyLomjOMnPgtfARb017PCa6jveuouHDU/tKURB6VmWctZxdemjK+QQQd50901DuZaD50PV9deNURdM3ZFg6KIitQUu8CUs9tBytwqyPza3o0t7qOOHt+fXJmFGFGwAk9M3O2M52quKInTaY8E93wUTjCW+wH/zRqIXoUcQaW8uoovujxDD41n+Sc1/PKa1gosrWDySo6jQy0g0nNJwXIcpPWvZoewda0w4ga1tAu2Hp+t/ZJlyw1ImD2TAdvdSLog1uD/qGVSSaSVyXeCC/hiIwka/BSx0OHO4dBn+fasQTNo4xqPRccGRjawUW710g3RJtwMXwy8qnlLhxVhut2nTwfoc/5/wjQL7pLPPiWu7a2fmQ/L4vfjuBxlnQqYOHTUadrrMgxzq/ZOk2RHEWXcLrxjnlNnXc5rH7lBnS5TGSbBszTiXQ0XC7+pk6n08p+zBGtGu8qJJxLeVFuDcHhEJr5wopmkS6oEbqtKLY2IgZWPbNKJ6/p9EfT9QJWO4voxLKMDlsO7DyoqhkNOMVVCtfpuWLRbWCDXHmBB/TopEuzI4DGflSmoYdv6FGlEMF4uGaeMqDQxj1op1kwsE4KzeAIRnVkbZWv6NMq/Up5gaOiaVZKGtp5Qn6Gp2afX93JgFW5uRp4kjqhzdPK/rKGFY4an1KwTzzX83ripfJ4V66iKmtYw8MVrHZPMTxe0SNZih6lzc4LK3rWtCuApHKVr2BB0aShl86OoqtK6zg/XKxq0OkU3e7A39raynuDvnVwsG/oaTSa4pHd63cznLrA84JyPJ0W0/HIn0wmOc6EvVgsXRyOLE4zVz4yzkNOj933HLdohFGJ8xi0u92s0+nYg8GGi9ObpXnuKUI2nY7y8XDszxbzAuehwmHxF4s5Pnds43Cs6CmlmytZrvkkerSrip3K7IsmLhTd0n6Clet6RZZlGrPIZYO5X8uyKF0zqw3+8vF5ZOSO9H3X1nH+KsdBN1UnBGvRjPoZ70O7W2pUpCgM/6FSQWFLkV7xXAEZMvGgHeX0gyJqhmXgRcHGRj9rNht2EIRup7eRNcKGpyjd3t5+HgS+v7PTK8qyrMbTzB8Pp+nV1RsnS1IFvbN4EdMZGFWTxRgcfT9Nl8BCbVl6dGqyMtewU+kkyzRVXpo3D35FnbbMEA0+tBfHSWabGdroVFHmcNHPU6C5IMJPkhRYnlH5VdfU9vPUJqua59R1WEXJqu+Fdr6oaTf1vTDyQSA5d9ewPNJCTrPl5Eo3VZdo8XgmnVRe73SzfK+uaUTjrdyBVb00er6qa4I1z4EVqNI65GgNq3y1C5BgnRpWEVRT18yOHODo0SLW9Li+j4tm29vb2+5wPEZpQncyGVL3zG4kPvYSN1f2oBRtGQ6ZqZcIWQNf2vMCBRKfajsj+VCOdluCdjm9nttoRZlre/RxXCyQi6+YSakKs2sLecDTDF3VSAvK4+V0kAA2o0JFFLXzLH31XWEU2vHy/ntctzyQA0ZBOCX1CYR0NC30ncbVven2vu2/SbLErYrKTZYLitFhBaiP5AM9hWkHzAimOifaSNnIEr5kfuh7jWYvm41+7DeXZX6g1g26JSATTQSSNG5s66M/Mp2cf1+z/YU/lWdL1QF4Y/IV8RoCheeSD8bDpCV3qde6zajtJgWbNkP8FF8ty5/n+c0X8uxS0TecC+2pTPn8IV01HcrSVDZJVI60RsiEI5lBSvAPW+3v/tHF7Md+B32IZ8KXB/BHMCQFJ4NAHnIg+Q8HaP+P+cHg56AXb0l2Uzok2762M9Ih6aboMSeAktY9L1kuf+HfJc895VNfQlBpGRIl6VYoCG6SSssxEw5GGw1dcMXgvn6u18UovScIXXUeZqQJDHluDs2p33lHj775qfx07y0u+nx9Ws8F9/Wwukwmq8/6vu7p+kZpfeta5/X+++v0+2Xo3vr+Os1zaJAK+L6DoxlaHvLFdr33XFqPUNB506HiGxuMEymHFX5wTznWPNE7upRel7u+L1x0Ka17tXzq6z0+iKfA1p0dLsNf7tU/+KzL4JJgjFzfL5e0KQJZ0tQrKZ3VBkVhGFjNZtPqdXvWeDrimWs9PGqLS54FUQ0H7TTP1OvU7MoifaHDbwU47Le3N2Rbl6fRnjU2uidUhPc7fdNvnvOgfu7Qcbn743l+/+9wW73VXzTX+5L6pl9ysoPw+R+mkR3A7HblZD599WvLLjTPbQavZ4hEEY5rGklJcANjeIGObSMIDKNOFPRPLBOZdpf0j3RSm3YBoTto95DohaP53UabyntEfUxb9oQc6VolB5YVvKEX2eadjuWGb+wq2rfsIHPc4Mk2e0IHD5gr3rV3sV3A2j3ebShaRTWirIJuWTG2rPiYhvrW0giele/QtF1YVrhhWS1wVpTEOcQAzVFfOhP2MeVd89GY5yaGEBzdLWwOzoADPe4x8BPsuSK6R7xzxUdd4QH0XaDWO1JV1FJR5BPyGME7dSqgp7zkGUa46NJOvKFZxbBmtFz5I+35CZX8UWeh8c4+DvsF313obJWWDz0u72srPVen1wHr3SEDiWnXAUfK1kmIEbZCewJDj619r6CnOgbqhjoDPdYWcnkNzzdxTHyaAuRWHVFtNF99XtNj5mEpXAI9FbRrfre279BextpP2R3DB0XQ4a9O3nSavud1Xdd/43nenuf6JRX4odvvH+/v7T51Bp18b2dv/+jo6M1g0OtsbGy0GlF06QXuwXw2T/Gqh8t4eTyZzB7yvCrjNN5N4+RNXhS9PE8bOBRXtuMc4JvHQeiP2+3Oca/fu200Qi1i3G40AmgvN2aTuY+Lfp0s46PJdDxP03yGA3mUp8trnmsP6401PRgMOCdZVsjShh5rSRp6rCtgInjRxyG+cK1Kc/blT+qUxmPkOKSxTrmnXXaQiaKo2se6fIPl2ccL1FjkIy3eCTCP5ItsrT0yeFNYVdcuyiYm/ZL+30FKjyKN43GWZ8cZlqqk/weOO2WeXRRltoHXFGRFds33YZbH9BkW08VyfjybTW/Go5GnqPhkPLoYjUdbWRy7j0/3t4tFDB9x7YazxWI6OXr56tPr+XwWgs8Ae3lBw7Mjz63Tbt/hQJ9EUWOkrSkbzdZBv9+97A8GzW6r3d0Y9N+0uu29bqdb9Pu9x1arddzptJ667Xah+51e+7LXbHcazagVNMNL3/H3MeZpEHpD9P8YH+KBzgrkl7vwTTzvw1uFrK5o2eAzulkWU+qU9O0WfqtibqGjb7i3wTs4J+imdkCxNLJlzbENvKe9vm1NoFzpZrWSpTm5FFlqD3rNFVNdM6cbYmdKHXb1prYzcgqrB+qN7MGTXD7kTl0r3sAj7EyJLLX7Ran9odVhp66VyN16cMw2++Uu8NRbq0d9aOCzXCmaS3cX3QzGOztbx4cHR3eHhwdWq1l873f+iu/5idn4H/0fwzD50rd98Uv/z6Ia/2AU9ah/xRyPV3tFX+NTarvSzawsLtCdrbzK6PGXt+B0zGeCC69tBg5x2K5BIMIV7tNIvsnjbEdHby/i+J76ckx+2lefzn55AJmXNI9NaOrgSOnUyj0qcFHk+WNZJc9ct/dzttO5DMPe7O7u579dCx2pZ9Z09ohT0qbxTKw8iy0/bLcn449/oN9//jd8P+pAr06x7ZO3tphEFsjSdhbIaUoZR3RrbmVnsJc6nfUNnbeNLE9D1z34M16w/4nnbv4V39/7c26wfRuFz37UDw7+tuXu/BS++8eOt/FIvwun09UIB7ZdsrRjZKGRjyt0B7vpdJH5G7u0teuMWnrVNcl96PjhDN3bDSPvIl7+9O8vy/E/kyYf/xps7bdji/nTvGXtaKEIoRydEOdqSjGaD8zTdAyMmfd6j7lOXCdqFMWi43rNn3T87kUQHP9olo2/Dcd8oJ0gw6BHB0UnMNKTdN7N3eXdb0/i17/K9drnrrtxM5/95O+gPxb4Xu+ncWTQN51sKhur8KmjvcPRTZ3C6mRZck3nJ2ytI871nGBFPzWH1qfqKDqqpgZ6TORR0dHU/K6jruBgIprrqKsiqVgeE6Gt8+Ih+Eb0AOo5w8bhVKTURE9XUWTeq6Of/Gku8ipSKudQ95XXOor8tTiuYVVFAfmGsDWfDD0Gto4im11PVpFh0ePCnnUkVfBfA2ui4spLU1mFVoSRVr6a47yC5bk6EQUw2p1EcqefZfJVJLvOC0cjW1he0LFKTSFSf0iyNDpS01OIBkMPCqcIuuFpHXGucVAkW66C6HkHKxwVFac/zodKoSiykZ+izX7NG+GNwtVztsX/OoIuOhS9XtNevyc+inbyM/qmue2U5IbQMLGynFbf0TK52NrfP0PXeYazNp/rpMgZNOdWu7PBvRi/7sDa2d2zQt/i+8SaTLUzC315RbXFOyOfWoeEiwqqcRS+wCGDerREzzWFsfdt6NAXqzL5kzz8RXMhlm/+tdf+1dtLv/g9aN4IgSU0Mjh9Jc5bLtVo4bBOUBK0NddsuCn9wQ4CULQYWEsHSeC4qkvsNPGrcXYDNEV7XLs4504HZ03RYEmN93Ryn6Zgh+RXTHhFKwn0rsbIlBda5WAtrA7GdEp5OuVRW7WpF9VS5If3FjiZGC40mKpilYkWO2FJFVFYYiUWpLWXTlqQz5J+Qw/1hx6/opExp5vRqKFVaLc5FU0H7mi2rrYk0+lzOnHRVGtws3SsM7iaSDK4mxPnMtsBT3Co7/GWVTTtSls76UAevWtObexSmVRLFKFTGcBqQRH5VaZXqKk2/NT4k/io46NlAWytMgEvE/mX9q9gwRDHpaCTQYMi55p3uW+Do6FHETq9ZxwJHD/Rk4NjqXFRrgLrZkOP9s82UUDJArxs6LHW9BjasVNNF3r0zW91yWc4UTpqHXrcrBk1OmErnLUabRdHO+q2O5O93Z3mweGRvbG1NT8+3Og2Gla8mCHkWdqeLZbTeLH0pziD8ymu8nLems+nFU7lIk7SLs9iz9MceL+NKZt6ePB+GPitRnPa63bb/V63aHVacafX67p2tbi5ua3u7m5aL158OtH+zBcX5zjYKU5A2cGJzbIyT/Ct1rRLHu/JUrSvZSk9VgumtJGlkQ8dGniu4//Nuu6VLLX/r0YN6lMHEbu21jGydBwzjYefzgIjqWkQyFK7XxRtrBmwGhHCmtdyRT4mgrtESMhSJ26i0SUW2LUmIGt0E4d2ir62dax9EDVinPhuo9Wch2HT9jy7ubm9PeHdKIpa2v1lhqPTcS0v84IwwdPqRlFThwjh2TrNopIzUzY15zxO8zlOY9f33ITGIAt9r4MnM6M8RG5FaZxPXNduKfKTp9m8rIpumnE3LYs4T9oxPYBllvpZnIRplk/gdyvRooQiW2R0mipadhwN6KlaWVFOTP3VQSk4aTQfGktW1C/md5d6806P4SN25z3dVJ2xtY84uql6KVnWuunIMdV4bL1zjtFj5KNRGuSTvydL8jN1TbIsYa3sjOzbWpayScYGCL/36pp8euRibFItyyAI274fTOFr0G63/WazO93YGLR3dw/in/+5v/Ab2+3WkRoxeKJ20ppM5i8OD77/R1+/edG9vb2bQrb4nNE0r+ra2s7IUUY3pUtv7UxNO3yDJvctPXREV/TIGcXVVh7kZfKU3YSeIHBndIQV6Y74nnie0/J9vwrDcNlpDdzp/OWHo+HH/6bvN6wkhR3G0XBoxGvnQHOUtTXg1s73/Wd5lkyXS404FS18VO0Lpi2kqGv5lM4yeuwUON2xbAPPVNdgM3batSc4yRH1An/Vm6FDHTQ843dSZJVOQp3Xdt+mzdB0EdnNSoZmDk0dOvryhjJ+v6Ud/Yx4YxSFbTtefPIj9Fm/HISakqLFbppOoANMaucOe4jjJHbUaUXwbLf9Fddp/ZTkGYRHn/IM3cxa8fLjf5Xff9o2o4naqKiMbdeL0vTuo6oY/WsqQ1N/1fIsFnLi5CSp6VAVVqxETo/QlbOKZVa54EAn5y8G4fFfxJHaxVl5Wi5+/rd4Xv8f5fn487wzLav0O+QgCl9dokF5iYH8MmWYqCuNWO2ECdYMwtSwxtn6eljhIJrfyxc85fCpv2I4Do46gkDfylvTCOpyoQcPtc5XVVSwdV6iR9c7HFRuje+6XAOzol2/a9j36VnDUq7h0/u0a7qOmKxyBVvTW19Kmy3d658SBHpaw5KV8jXlKl85oXRGwFGBbePMutAuk2NoVx5ynimfbGgzKM21aDFqPr3lYw1bO5tretZ8ep924UDGZsBeAz1yxPWRc67OiKbQCIZ6Jb3Rm5reb/RFeYGE+K73zbd+677KrflkTJp5zh2ZSuEgfrlULsrwXNuiTbCwSdAjJ9mzRuOxaXw1rKoof4PGWGsYWu0mnWtsVJpin4bgV8sJBpLvO57jb63ofV+Wel7jKN1J4k9/G/XqPzcv/CK44OQ3/0r86stUUbhthl5lfdv00DD0OMh2KcfPNApcEc6f9r1VgwjuOOSV1abCa+8YevFK68he7dNchijvtLI0vKbZH+kCX0XHA6MNAZriAducITsNtQbkOyMvGVx0ESe6lBOYx3mZacy4ieGcFVUWYOT9whwdnoFXzqM0oTPQcRydaKAtcZZN2kycLjSLThiozlF+YD1FtVKUXUu6gaWJoGuH2kxRJdHDoxIcRYMaOR2YAawlB1nDpBb0yFEq1GgLTbrDBR0JdZHxYBT1rDTZr/BsOwtJ855oN44EsC6wHo22Sy21dGLjDH5Cu3FCZrpnaK/oitYNrbrbXGa+tOY+ywFT+HAOXnK8ob3S0fbQY4kebtuNGlZOiLGkwDqGHmBX9EiW1FnJsj5+mY6RapPmSApW89qRpY6Sr0+KE+1adU/j4DRUkT3HXTqB3+m0ekmr1S4H/X5Lzp4fNfxG1KTLb81Go6R5f59X9LTjJEk7C3zqLEurJEmaaZrN6AhI5viM3pxGFLycPMvLJPKidqPVXrTbXavTaDfDZnOKgxG6YaBGe+67bntzu5d9/vMfZsfHZ+0Pnn2wOD0+cTa2NqIgiNDNmnZPx2ZbrvQxhVZo1y4q78tSDrBxprnk7NLAi3aaIT5tdG1eyEG0dSy3NofFGSg1lx35FIqI8o1mIl7NLZ/BXx+ByAmZAaay+KnQiOlgGlmiNdrLcqY8SaOb1dzVpqkosMHTkW7SiUJDkE2EoZ7CsyjNU2e6mGhYoD0ZjbP7+6uMHkb78vx8fnl56Vxdnodf+fjnp28uLho3d1fW5dXr5Xg8ag+Hd8nj420xngxb8WI6z/McB8wJWw1v1m41m2GjWbVajWXQCDuDwSDe2BqUu7s7rbOT49ne3q6/s7ftHxztzjY3N1u9Xq/sDlpxK2q0w2a01NacZNZwXR2H7YYSJHnP5aTbrrZedBI6Zm3HsZcerR78b+D64tDbIT49j7EzPHdtL8ODxKkClk4UDxAPThqyEg+MXhvdxCYpXGlrrlXVwmqQl+qabIfsgXGm4XKlY8aRu0JByBJZ8Fz7IdMR1+4YyLKiDpfmiAjqmtYumG9ezowsgVOewKo+p9Bg4Wi7SbfXbm/0Owv6flo02+x2G9Buh3E8i54/+/4/sLH5hR/d3vmu33Ny9L2/c3vvO//owcl3/5dJ+rjRRo03NztTVBx6ILXKoSdvm6lwNp090UO9xuahm7Kb2kKgoF4aeoAtgZWd0S6JWRt8cbA1faSkXtLRsEW73Icitq2ineXYzTSu8iJvSh9lM8nIT+HTMl/2Hdtdahhdja8ab9fTASAygRhjP+IT4NliHMY/8zuGT//gP263I9tzRt/dafdG7XbDjhqNiLo+8wIPZ7rin3QWHLGZ5qMOVaGORKV5MVGWx+BAp0dTi7J8aTulZIl8tBenRovkpGsKkh3imszo5zTpRBo7Q2cxct2kEYbJdrsdf5/vfOU/c+2P/+Cg7355MGhbuzt71v7ejrW51be2tratZiOwwkBbv8kBk4OGVfPCT/sb3/tvNYKjv+n7W//I9bZ+BvXYLssJGMT06U/+Kh3dIQ4STDCdN/ibDQJv86eC6HO/NS+CX0iTpRYl49D0LR/nRh0UYzbl9Bini5+6Y5w1OSSKjE5/9Xz2D/6LPB99V549fVCW8WlRTH4t3x+W5eI73jmU5EflXzs0upCtScMb81tTCernghVMhuzkQGOCgJFdNg6Y+RMJ7zmJxqn1gFLUW+W95ySacmnm39JTw6p8gFfpNY5rHNY4vgcrPFbP5Rq8o0cuhWDXfFrD1vkK7mthVx2J9/hY56v3Ve7/DCzUmbyswNJR9erHUcGtjHRVuGZhpKZKqaU2i8azwqKzyCeRWhpWqL4ZvPjT9RYHg6NkIRxUlYSDaKhPcTSw6iOv8NJiTS25bjTaVtiIzLQPP8T8oTcaUXJNR6HG9x09ok30rPmErEzOmr1X80mXHHbVdN3T6aaiQSecLnCsHx4erafHO9IJDjZ1OvTBocM7mTWbTazRaGq9efPSenx8MjD1XuGiB7nj/tW01fJ55/yLMbWeC1fzjPe4h800AaZfNJcR8Tfz6m58+Ydxnv8FxwmuYCgctnE6sjse9WE8+Glo1dqB8TRCBfa62uJbR3jj/OkgCAtYdwMJoALeCF9nFzUbIxjN9N/EqPI8pxHrNFAYwW7yQVq2hpXJ1xlRFhLUlBT7liQNi63Tye5peLblUPJMDoqGhXW4BTgVfdpc8jIOObUue8Te79h2E6fGWVRVTL7lIx80OOihyOTr9tEsaqD9BB48r+YYdx01vq2h5krjccbRdoDVYR2KbFU60h1YObCmIdkCnzvSGuOBJhscKujJ0URnDF80PDgGQ3VnNysdKoNCUgbOt3MPvVvGYaBBqXHQghnRU+nIX+XV0RxwYB4oV1Nz5Jxr+soOUI9wCXrsHrDiU493VUMfaxxL6Dbbr0BPCT2qLeRXFcpXw/ri20qWpZxSzYsUPTr+mUbGgZ5K+EKP5qhb0COeW9DjFK7jbjqOf4cv1AzUMjvOPd7t1mCwlXX63enW5tbOzu72qN/pIz5rQHt8hxOmSCCOS/WwXMTb48k4wdDNR5PRznK+RJYIIMn69NPu0iTvLpZz1wuCR/Ld6XZ7i0YrWjajaCdqtR47zaYXBVEHJ+cubPj9jY2WPZnMhk9Pk52XLz+Z3dxcp9c3N1tXl2/uyTfESW3F2fKe1n5Ahw1bXKGb4rlOXVBow0I+a1nSoXlLu+b2mg6l5LPSzWoD/eM5jiQ9Ofhfy7KOvtFxEP+RpWy9peObpfOKfpsQBfIx0x+QpYMsy/dkaa1liXzo+6HfwJKXjW5aCZ4X79mSpbYroV448N8a0InQHgfoprvTaDSngedltutuRVHrHp5Hoe83Me53OMCbvt8o4OeY57ueF45xGgsvaGx22527Dkxtd3oRztd9FEVbgR9krudPG43GzmQyGeVpao1ni/58PruLl8vOfDb3F3H8EC/jbe5xiy7UIt4py+qxKDK3yPNekVe3WZH1uIfzVD6WpbVDY7LAVsdQvF0WxQO0qYPdqYpC/Idf/LKqITyBNxUdFyuF3q1SU810MAh1qMrye8ge8L5aAo3AqVxtYbmqa0Z+Te5HpNGBElnKs6jU+ZTOj2hHeLccoKCCpa5XAXaGulZsV65Dq1vpwBltk6mFbOAk3ARrdxy79BqtziOdyZ0wbCxCv7mkD0e6/ZiXhUcHskPH4y5NdahWoZnWw/lisr2Mszm6SB9zSb10RHugTgb2gHyrAR9wMsfeS4e0cgvdLKDHW9VL6SY42NgZ2RXLmRjY0oyiycsa8Fz0opu2sTPo0Ba4pL7vzTSVCNkOPSewvWbYb/jBfaezWT09/NSPjMavfqjZ7MKU0kwjaTR6VpLg5yMoaLQmk/rIcu3cEHPfDMXb4U9tb/wzP0r1PUvS9KHIS78sy06RlfelozaDq0Q+bqVFptQjOd/FFm4GbQadJwcZVdY9ztAGHIYee4wTAu2Ovgsclb7rhK+nk5/4TY1Wf5jG19/X7W66Yahh7sza3NzHWdJBIy5mybfmU+3A6Jk54XFC/xmzpwN80lQRaNdK8+IXmu1f+t9VeYweGr3ogpfqnqYvIusKu2nLbmpr2CfEoTqrjrd0BHpsbRt3m8Wf/CE/oNNPBdSCuunkDnWRIyunegkuGrSSs5QansmBEiPkwNSR8Hr04F1UvHas3sHWzls9VUKRUcEqLw22aDqBYOG/YGGcpjSYqRTwoJLDtlpcWcpJk3Nthv3lUMkk4bzp7Dc55NCzzld5ass4gwP39AxqyUPTRNQciqR3sDU9axzlgEomghWOa9ojvuXor+lZ067pHsIBWNRWNNewKpeS38KCI3nX0y5WOBpYpVc4voUN+AUsTarJS6bbOLE8hwbpcb3tnnBUx0T0aDrOCkc5ysoX3oCtKdvAmgEuudzq0LxPj3AgX9FD3jXt4pNg60WdOvBaO580oi7PMiug8yq+p6o/6I3OUchS4ab51IrxiPY1H6UXcmzhr9ELeC56TFq0o3uGj+K/ppwgEerEWx2RfDAv6ogZPkk3lJfkr9CC3ntP33QQj6ZIyfy+1U3TEZAsFdVe87zWY9EuDdFV87oax/Gr38DPP2NufotfdXflm3T1N77v33DK/LsQTIXQVJvgsqZiaMoHvjMSQKAZSdUAYLxcziCsl9FXFmbRjwk2Yf1x3hQRBla7NWUKY8jSIBUpgKKycvDMYj3c3grYSme468WC34o8UauQt5lmgvk2zqS28ipyW3hVKd2+BPilX1Z0U63MqexA0WvSAxlQwNOc9ko0gCNtuu3x3OW57ihfs1hFWq1L0WHokfaRMgvhFG0SFlqcJFhNzSignVbedEbkWINZpfmGGbA17XybRU48KKGorBdTmqkzXDoOvcigS7RzWxvBKXKG2QeackW7eL6iXbVFsPAYnsA3nzonnq9gZQWoK9R4857hOZy3dLy8WbgHLNwFH0QoegSnaLboMbDI0ORLnnXN477yAoZC17AaPIXFON84NvC/yhWS5D0vcHxgPWhHeDFmYzb1xw8jbcVXzmZL//LiKr+8vLVfv37jffLpi+zm9ta9e3hS7ztbTBP/cTgubq8fqsf7J//m5jEbadu/ZeaOxrNsOJx6Tw8j6+7qrnh4mvgPd0/51dV19Tgc+bf3t9nT09h5eJijum4WRW0Ph6fa2z/Od7b3/A8//KjY3z+sup2ev9XbyvwwUuAVeswR+L4De2hQ0BGdVOMUfEQCtNt6jiWTzpu0D9doTx2UWQu4pEPSec03tjW8LT7CMsss7EOvkaXZOm4lSz2sF1aSBlZ3JHfJUlZU8tFzyVpF1ropXAwsMlSknEzf6ibsl/y0chXaqR955i8W02o4GRezycQfTR7z0ejJmsxG3tPTQzYejtzR5MkZj5/wm2O9r3hu6buu32w180bYtAf9vrezu5d1Ol03akR2s+lrr0mfalNUrqv1cD6eYh7HiY1s3NlsmtFh8tI8sXGychx6H0cb9TAW2XM8m3u+7Xu2GwReFgQO/SfPCqIg1+4mYeQXQcOvGoHvNZsNLaJ1Wq2m0+60sqgZeTiGVaPZzL3I98PQL7R9HIzxULgMR4c+nysBIB/khypi+s2iOdoA+ITm6+AQU4fNKB2PjM6rxUWW+kiWpqWQogNrxp+RuyRSw8Jr7IzqpbFJPC/oedvuYj7LHh/v3Jur19arV18pzt+c+y/Ov1JcvPmkvL2+8F+9+iS7uXrlXF2/cV+9+Wp293jrz2aPOH5TcDS2g3JVhGxHDI4K6MvOZNzEVupZubYj2ntOaK7sjAIHwl5nf9c2Vr6esV/YbAC5dIIhtPPMQzZYpDTHKIgeYBW5r/wo6o6vLv/WvxYnDz+k4ecgjHAM+DQiq9XumO9mMzJD0u12vQir2+tZnXbL0jaCvpd+28PjX/mv0/Srv80qf/4POs5Xf79Vnf+7G9u7006z4TZC3221emPXQWYYdzrn2HbHx+mnk+dW6B764GetyHPoTDv9/tY4Kz79jWnyE//JcvEP/0Cy+NnfMZv+rf8mDMtf2oyKH2h3muTXNJFqOR5y/DUEniQLE6mMk7mVZjjXWYoTXt/TQjBFLD1//09E0Qd/tMqndPhT+JCiqMb+rvikYIx0pl6gijkWw7nqxe3UV42zOEW2oO5QZY3jWsGvlhVFTSsMQhorRTy5bWy1cef41E0RGa3S+tYl+yGnzdgRPuRpvmV++TJp4VPnWKf51j/KFQ8UL9K0AF/1wnPM4jd9PFk23zfPFEE1sKv36vLkWK8vmZ9V/qZgOayrclf3zZc+5n6Nd02P0rqnSwDK3wCadP18le3XwNZ51M5a/Z7uCe7rYWuYdV7rvBXd1rf+0z1gVa6hTTjUDr1wwVwYp5TKZaDVzCJT80H+q29yMIULRuUqT/LinqHH5KuvuuOjexo9UPvn6ltbTJp7dSdK75nsVjlpu0ktVPSRjQ6ValKX2p2e1W61Tf1SvaNhWpX1no7wW+anzkUXpkhpdL/mj+5LfnrGpQkJ/MBwAFPLVVFv/caCWTqW/R3fJNcVV0x+PEflwZx0zcev5XnNA/2udUjP+QgdlWWmnJqbvyiuNVX/xK/B4Fd8L83Nr5MthqmXKLMWgdH1qZ5odE741gEPUiEtGtPWWtpmS8Nsl0joqLJzumXFGNEe4xDcOjgA9IS2Szt67VRmwQzW0bm2nMaxVfqaBoFgnCPH8a9c1wlcJ9yA+tfo+jYttbzI2yovjqkIY+5pzyUtrLrEgVcXvgciF8h7F19d04zuKe+EBgRcFSnW4srsDQrWspysg9Ojber20TscB/cRxHSQxX1la4MIa5cadEEl60FPE5zeUM4h5dJtK0f4mcfA3MIDvMxqm8qgbfU2MND0GOwr6D9C0aRkCqMAW1yjiHLoNykPWJt3zJiSDgc5piJp4Y+meWjx1yX50VW2+5SlQzx26qpi31HGCe898a2upBZ8vYFnLfDrkIYea598tODmATnpoAS+zU4ue+QADUWXe5oWQVoL+gptPzbk+wR4RWmoMNUOjTu0my3TFKZC7hb0aP635oG64Fjd8J46RoZ2PpvgpJ0QROdxoxFOMTTzIAyPfN+7ioIwaHU6G81G6zWN904YRLYf+rdZUh6nRTbC7seLxfLQC4M36TJtzqbTHlbqIlkmu0WBeCznvixy9E0LDOlYFNUe3tQb23U67Uan1WiGOsr+AD8tbbaCJ8/xT7Z2N+6bUaNstdu7W9tbF0WW9eBDYzIaXmZFfnh7e7ecz8djnMTj8WR4m8Rzh/K2x+Pha5qcjfliHuCsXhk91l5IVjXFiB47gXPt2ngCSbyBlwntjkZWZElva1mWkqWmhKCbkqXma1fI0pywtYvOq+OoCJ62oUOWWqugBV/QU08TQpaSlQ4OMkdga1GlYHnH7N2s0Rvpo+aHI0tz/DW6aSnsMcLjOwabWpaWs1PLR7pJfbK9Kyz/kee5c2Q1xUk9wmm9wSHwer3+ZrPZvoiixubm1rbXabZvNra2j7a3dyaNdnOxu2MdzSb2VZra4ePTuL+M04vJaLIzHo/x+Iu7yWh6vIiXo3gxT6aL+X6WpjouvwnCXTqhb2i49vD3ZOmlm1pg+FhJuNCJrN9Q9zrg06IVuPQDb5/WCtXIhzjmx3wberA3O3lW6LCsPjLRIR9XeDqHNI6LvDDj/UeUeUsPxMmy5TbOlOoaupl72Iob3j/ChmjOvuSJfCotBtaoivijA2+2cVSRpX0L847JDzvjIkstxNSx7FWDPHrUf2SJzaOjZWwGtrCWpTpb0FNvR9omT8lTC6D3jJNuYCRL+55nsMbexaxdOHap0QuNhAlWdmZJ+WMaOy3Mxs5U6s1S11zhCK4KlWkxooFd2Rmbeulqa0HsjIOdqS54tkU50ONAjxatWxOeLbljFhjCRx0v2o+C5kUjCnZCHOowDO4ajdZell1vPz3+wm/o9XZwSuc4ji2r0xlY4/Et31uws7AWyzFtxL61jMfAaAuxjvXweIUzp2iXY83nTzjjm3zPDKwWfMXLBXjx1HFPsnQ+8cIueITLeHHzPIj2PsmzWafI5xud3i/5S43g5G8/Pf71/4Du2TPuWZ7X5OMZfJpNnQiPE4AjEEU9dVaMU6NdJrTYLfAx8zia8XKCw9LEyZ5aOiVP56rp0JJG8+xHi6JxV2TxI4LYBSW1GQ8w+hj+UudkNyVLY/+QpaaYST46CMlWKHCIjT6u2wz1bdMP0uTT/00Ydbxed8McmBIEXWifGHy0XKbeTo4cnQD+rRf6yalThLaOjspBUXq90Eww60VpeleRxXr7NfWd3l+MiGPt1AvUXL9BWo5nSudnBxg5jyWy7VpPwxvko4gprWE2Ia8m72ifcJmshpVr/wBg6233tBxBfVRFSuvFiMpH+QoHUy5vaTFijaMWYir6KXqEoyLOiqqqDOEoh0wRZ9Eueta0a6HgmnbBrmmvYVWurnew9e4w7/gkh1R8qmGRJR/xSQsM1VRSM9AdM2MPeqQj6BmOLjTQBy2guT6QSNFkHGnlC+2C5U1ThqFHnZH36eHP4FDp0JgQRsBzYH3qgeDkpOq9LNVIENAruSvKrI6O75U41ztWGCm6XiKrXWux0JH/6jR61uMQV6IKrNl8bvDVMh3R9bU6Aizl1jhqVKOWj3Te8EkUwGsdXiQeYQsM7jWf1iMCol2TA/gHz0VDbWIEW9OuWGNd7opPRpbgY2RpAqWrfIXjwuSrueJZNvwHWXr/6wH4mM+3/FV3gb8JVxge43TaH6HM+K3aO1mnySnSJ2NTtWHw0vTkjTQ0/84JgMEJq5a2Y4wTFsFRJLuNw7QUpGXlEX05NKc0m2faVUgtNw6jTmnIUcIWDtqSj+OZ5W/ejJ54Uz0weltL+lka2qV8Le4z8xC1KaTn2NrT1527lttEwRTeiXHCwTGP693oqgZ+DjiWPo2lNqOWRjRBoQQ2wYC2wS9WDw76oEewthZdutxbULbKkoXT/ElwsKBHERDt+2rm6wJbarEV93PNe1ZUJKeh1II2ve+inyHvKd9I8yDBU/uqAmumjWhWmBxh8RnrYeZazk3+pldbakcF5ataQbsgp1kntSnCZQOrudfGkSZZ4kSL/2bOlCTEfeFoa8s/Dxw1v1XywfkpU0OPmf9Ns2GmTAhHS7RrnozkBqyJrpo53fAKvE10N8SJEP8jHFEuV/dbOECZiQhruXVpLbT+IkuScDFfYjcWjUUcW8PxZJllWXs2maSTybyM47Q5Hk0WON1ekudBvFjO07xopklWJUmcpMDiGCfLZVaRbs7my3m8TIL5YuGPx5PFfL5skn0xfJyki+WyjUO4fLgfWvNF3Li9uePxMpyMJ+5wNF2iDOiYm29ubmeDwaA92Nxa7m7tOa1ON9zbP5h3O72o1+3Z29u7y7DRaHfbnayg8cUpbTUaHXgOhbJ8tqWpHKIdMaCbpk6YjpCRJTyQJfKACxxLHUm7KWHAR+3cYmSpyCtsh+eSpab12PRsbWQpfVNIQtOYxH8nViNCSYI1lpc8Vrpp1jHIkVXZbXhOvaRUHTtmplyYhbHoVIF8XC2Ey4PAy30/aLWanQVOtjPY3Iw2N7bmW1vbje2tLWuwsbnsdnvtHA9lNp0Vk3HVvLkZLh4entyHp2Fw9eZyPhyOG7e3t9bNzVU80vzv8TCZzmdllubNJMsXlKtosUZc5j64KAwM7xLZjjAMk0azUTWbjWav35u36CW1mg2vralBjaDVbjWL7qCbBm7Y7vW6S23rGPHCxqA/b7dbQdRsuHQIFj5eFXnlfuSniKHtSwfroQhNM5vTQEbYAX5bSyqN2V5Bm3DwW/qv+ke9rFb1smpIsPiJS9ksUnKqeM3UH8mEls0KKseek6GmFVE9rMTAmo2KoQ+bghxUf6hrJbKkDkvuZr63nQDQIr8Y0wFI2aA5m9NioUvlql4amwZ+xcrOyJ4Uqm10LtSBN4sPqZe6rzpuIq05sEpLh1b0aF1MJTsjSwOsdBN6IL6GNXZGQU55NJob3wgC1M91EjqpjSyb9uLF4y8Lwtpp0lzkUOvVrRxHt2Nhn2lMLavXG/AKXjuOervVpSmAGe0OMC3egUnAeoFrRaFvtXgehHYPx76nqC9ZhL7nbrlOuQ9s5PsOHeZy03PhYZV822L58a/BZxxo3riC1jpCGvpAVw6C5qyWJq0oYpHLLIqnNg08poy0DihRJFsz73HyuZ9Aw8Gf8L2D/xudM8yMOoMlsqzqNsPYTVOHyYwaX9v8tSx19gHywdMy8tGesfCfdkBl8axbFI/fCfsd9W9cu4D2bo0jH5l0TTkwGmPseT0HVxiLv8ZpAkIfpfUe+fNRZFfPV7Am8mjaAz5YhRUftDcUv+C1A68bdIhaZgRC8mm39btj7ezuIqMGcmhbzZZUQA6US+fFLKcy79dNnLgoZx0c1RqKPqXfllvja/AS7Fsc17BrHN+nZ/38PXoMrNJyAt+HrecfC6ZOizc8NbBrPqncr8/3HazwXMOK56bTgEykx9IX5GwizzX/KVfPeV9ms8YdPihf/swg1ttyBaFpOdzjl9wzzXTy0E1FodW19V1FpGloPddqNtB/H25SlpE9sMpXHcM1PWpNXCpi1GiTrpBN22zP53o0xtwzZdIUaLBKu18afN/yhgLho1TyHc/XtPPN/yauZ/RtBWvoEd7wxqRrmeiZyWPFU/OykaX0oqbd6IjRgVo335b7Nl+Vu07rdnDguK0fLIrJ3+DmPZ9v6Uuc+qZcnndUOm71K2CZDpXQQS7a5kls3kczX9JgbMF7WeALxHVG+6FV7+MaVlFXDcdqrl31gnd2afRQH4f7zjNaXW39p+7lGSbigvwiHO0tz/FfeqG7T+/TRtmuQs9/js/9iMLGtuue5nmhw1vaOM+aX/0KlT7ETNIaWbd8f4AxusdFpNYUxzgXL2n8euhLB+G/QmFO0I8UXB9QGB1NfYMOgYq2XtKR8pXmlTfBVUcun9pVsQBnRTB0kMsVFRRZlNoy6wU47EBvQFkXlPWMijzByExR6jPgLniXBrTYpiK+AIc91BQ/yaKrao4/H1GuIsWn3Dun8lAmZTvVS74PyQecLG10+Ry4B6cqtLWcIi6vgO3wTatmvYK3OjhIRv9esOB+S97UGm3zVwl2QD4tyynPkYsi3eqsQE8FPTmyNLViHxp0dLXmF2ueNfToIBFniuuALK1nQBlZku8OjT60V7s8U6N+VTkOz90RxGmbwDOMxuuikENYbeS5jtPPD9TaZUVxk+fl87IoH7M4j/MkPVnG8TnOdHu5XPaTJH2F83y0jJeajnDH9/M4ie8yvDZc7cMizV5lednL87xdFNU5PD3BeYuLrHzMi+y59siK00yHYuynafpyNp1uacFVvJxfTCfTsznXbDYfN8Lome/5l0GooefWLg3PS5zrbfwLv91sXfZ7g2db2zvj3d296Ucffeas1+td9AdbIY3aFpbjJQ7Bns6wcH3/Cv8VPpZDTHKMMT1FYc9xDJpe0Bh4tvfK9QNFT9FNT5HS5zTB9xjZFD0+xiy/8r2wiwPRsR1gXUcRdO3prTm7yFIHoBjrdkCrj+7aGxjlJnJHlmbUYoHqIksdMmSjm7j8lr2H/F5S1rasHJ8LBIws7Slym/hOeBaEwRvNkcegb+PwvAjDYFcncNJYXDWazWe4CiPktlguFqfD0fD87u6peXt7s/F4//jy9u7m4O7hqXp8eri5ub59Pho9PU6nsxS+Hi/T7DxLY83L7eKfv8L5OUqTJOP3fVFS1xzvzvG8gsb+kIb+Fc50v9Prtzrt5nmn2z3ttDtxu9186g/6z/qDwfVgs2dvDTb2Bv3Oy26vt9XptKNup32hg3h4f95rd8Z+w0OW3ptAc1Koj05ljrneKayCzrd9CR+e0VkY4y7PaFTO4IVGF7Rbhfa7oq5pJAju2dp2zcYOVY+4LQrtnfDsnEqoTfc1xxg7Yx/yW4uCFWV/Rr27p72mBbMOgX2FS9ujPaRlxHZUpQ62UejrcVUvFXGmpOqAdpV6WWzQx2+UTqm6doqd0FqKETZqZWd0+qaxM9CTb9OlD3AdL7mHLF3t+qSFu2fYK+plFZDvloGtR0NggYOdkU2SnTEjZoqmKyquXT0GogccD9FFtYi3NPDPsU4P3EtxRI58175sd/bHURRkw+GrDxXJljOwXE6sre1jK0k0H9o224WNRtcm4o08Sd9a+/undGW0P/HS2tk7s5bzoXH6Nrf2rTQe8c4e8D1g5mY7MvXh5bSHUQ/nWBHpAIe4g2M8tlqNnhlqF6yisorOKRIZBB1wqPcO1vHicfxEHjpCPAfHMbg1FMmu0nRpl2XjvtX86LcWVfv/a9mdv58V1lfyMj7GNmgxPHZTsrTuSMuBxm4ae9yDPuym/RqeYHcrHb70RC9sdRASkLSBwLyiDdh0Hd9bLn7633GcZiDatclR1Nzi1SX4B/DCtbJ0ZKKrvMfzBXirryfnWx2HdTRXztrXRnM1B1YRWvFJjvY6ki0nWw6i3vO8Bo69dpIorY2NA77pHdBx2t454vkch3vT6nYH1nLxBP8PwSdGFjM6Pn34NaIMRUM1J1iHqMgpVaRUacVd5Nwpkr3GkRbcRNCFYx39FJ16XsOu6VG0WE6lIrDKS/SgoYYemmMzD5jaBh9MvjiEdb6CJS94bCLRem4itJrnrHzrEQHh+RaWp+tIdj1PG0fa4KA4kI4hXx3tbuJThckv8HvkD45YTY2CFMXUcuCjOsGK1qpcOaBmTrby1bZ70jdbOGptgmIegq3lozzleOoQKB0a43mR1WhqK8g5nZ0N5CY3LoHnPYOjYJWH8NKQivRXetxoDCiXUvM58juhHiysRhRaG4MDK6VORFGbPBUu0MFAa/nU0XazfAu+mW0PDe2SpRzpWj6STQ2rDrTicLUszdH8yFLugNleULCKra1wNPnS8Ci/tW6qDpj52aa/uYZVGbUei+91VFwHCA3/Enn8KcOAb/Hrm+ZsZ9nlPAqP+zhjMtYwUENr1ApkhBBz27N99a/oxuP3KO3Q+CiWolA4sPVkJoThYdRN1E7dJD7UFANL90/b/1W2LIn2oUJBwyIKQ7/ZiMooCCvfd/2ywsVGwzBTzny2zMvS7NtKyVXBTUWPMJRqZTSnWJIXfpW0DHxLGmJNqVV3zMyvFC48UhdM0Wfxl8eGNj033cGStlH4ar4j6ipES1lGIUxJiowBizqhiTWshvzBD+da0W1FpehY8NiUV+cFLipI5crQy/nGP9BcykrOgdBFY7F6lVl8COxqPij8rGGFr7rClFaaTcuhXc71mnbRoMgWJRraTTdTloj2WvyvCnVUaVx18g38V7RdwTh144181PVYwSoqDx/xEClJU1OUP1lRu7WnkqNTvF1edoS73icfumbInZtYbhFAeZqDVNpFkeZwqvLTNJHz7KRZ6uJk5zjGXsqzxXJepnnmZynueaqhvdJTg1gWRo4OnMshQ5PgQIH+veaSgzeKp6I1/1SwblnYTpZpJmrux8tFhSNYLilDejOdLuw0T9xlnCHL0o00nSUK806762dZVmrPBM8Lvc9+9nP52fMTZ2Nz193Y2Mr6/b7Xbnfsvb3DAgfV393eLbd39qt2u+1tbu7kvY1tByfbwSnM1fAGHg5Do1ngTPuhHxQ9Gjo6j97+wUFGPi7ccpqdrvRJB55UjbBR+oGPqodFva4UXjsOrTa6iSxRKmi3fPRQ9UzDKchHiwRWQbTa6QMWcdrSLc0JN6MfOolHU2BzOhj0BfhF2vMcig20o0QhBHBwyjRLqvls6k2n83w4fHTm8dIZT6Y5Xrc3m86tu+FDAS/98fCpGI/GFfzycbTzJEmcJEud5XyRpcvMo4PEM51fU/qQUThYhUYj9JqtRt5sNt0obNjtRiunc+M1oqjSDiY4+f7e7k5+fHxsb29u22cffDg7OniW/cJX/tqv3drZHo8nF9+VpePjbrsVb+0cLsoy1WR0B5FrwaUUy9OElJJONvd8HDIqJqwqtROJ9heEI7Ud1Tx76iXabVop6bmSMlkWtgremcEdrS419kD3eKyTY2RnqMMyX1q7YLbQU32nXlIG+dCyafgNbTfba6KvqpfYtdp2ICfVCDPP2pSrH9iOQiEv6olG1AQjW1gIlj/VS9kZai05yR7wG/lqDjeVD2K5J6GrUsi+rOiR7dCc7bWd0VoYg6Mn06FpD9yUrawJcDUyqCkwpRvSm8R6Z/RfvMXy6otZNj9WVI68QAElM1EyOX1yjhwTFZUt1haQcnZd7YwHKtrpoNGgAYcoTU/R4Rl6VXqXZSkNvBpnbQ2mudMyazLaCvAoYq7omRwmORVy3OuDdcxhI7ynyf/GqUXKftD/i2ky73he98eBue/0vvAHHav7E6Xd/Mt21flreRH8XJLOHfDUyKMDzwp4gCwNv1Z2U7ZSdlN8lHxUvyhE8jG20EXH4BpeGyB6LljssUt9b6Lyr3+wrOKPVAV16aAcUOMqrSiMcJyEs+g1zaEMsIGTU0U+fIxBN99SNzqDAjI80aX74geQ+sVvvacdK7R1IAaA8sQ3zcc2u1rAY+qX4b/ERhUxPNRR/ipf/NeUGhGYxBrgre9JJnXhcr5r3AybVKrSRg1VPkmlpbEqQLiBT83PFT3mfTloajMEq+fA8u5begTLn/AwsDUEADV/dFHP+F93BbnmkyB1u36vfr5OqyzhoHLfey6e8Wfu8dO8QVo6xn/A1bC6D5hqG6xQWXXJplzKN/ma/Op8hYl5j7wMnaQ1kqEXVQc06uOi+03koTUOykNFYsfN+2YKD6omXaYtNDnKyddvw1PyCkIdwOOhS5rb3TV1T7I268ApV23gW7x4XzgbWRnslBZaqzRXna5pMw/13PC5/v2OZ3wJiPz1Qzyqn+uB0nosYmp6a9i1fNYf2YrWt8PQz+N8/1lu1PN6vkWvugZ/k65WaxsWOz9sld4vwLsDKRQtwbXrBB/4rvdgOUHiOt4JTspL23O7tDd03eyXcPwYVue4A3fo1QdI4RZjI4dJR+++oE0aWHaI9ikCa+tYaE0ae3Rt93kQRVdyvFHKwzhOP43j5dbj4zBSJBRFUYRqhhBHCPo57yi6I6dyF2X7lPQuiipjekH6OWWPMJQzVOUZJvo1CqBh2G3KfYF13ycv/umI9PIDtPCRtA6MOOP9VzSemqs3qBQht6sj8qIhLW9Ra2CrO6qVuorHvPMCX5BOSd6hkX+Fb3TCuwmwDwa2sq5VheDJIRXpJbhuwFQNYZ5zX5FwzW3XDiiKaF7yG8dJcwMrRZF3gAt4W8cgP+O39gOeKE0+3HNlUXfA91Oa1H0Ji3cvqQLPcQOGKL+GlhWRgc9liwZnA1jlewhCmnN6Q31BPjqKXUdIVyfU3pc805zgHtVI0cIT3tchPHekjSz5xiKbg3JekhggZ00veQWPTuHSgrbpCYvxnIbxikbQxqDsY8xflEW5jXwivOHXeVGd0Y2a8pnw7jNU6w20iVbtxvEp9XSPvD1+X4Lnc0gbgdec+2ew8xycFV7QjhLok3OAnGUgr4H5APP3SDdI+zyeUN55kmZtGpj+Yjp7ORlPjm3HzaeL5d1yHj8fDp/uFos0j6LoqNfpvsyzcuB5USf03Fd+2Dyha5W0Wt2Hdrv5QavVvu72N6pep3PYG2y83Nja3hx0etHG5ub5Rn/zrNfrz/mMmo3288Hm4HJ//9A9e/Z89/jk7MXB7uHO9s6uv3dwcLGzs/Os2+uPu+3uNGo2ntGfuAjwzTHymgf/grqi0SOp5xWtwXMX3cSDoo6URpY8alER4buFPiEHTfozoyH2B+jRHfe0QPDEsbyX1K0edbSDE/AKQ32iue24NfdBFMAn5yZDQEVRHOIwvaTjs5FlRXOxiM+Xi+XZaDhZzBbzp8V0/nwynl7O53N3Op3uz6fLF3SQtifjWRAnyUWaZs8w+lPctgkO2zM/ii7CgMvzt/0gfBF43l7kR64XBZetduv59vbOCEd7vr27fba3u3u+v3fg06ac/sW/8If//fHw9Y98+unf/ZHHx4v9sky+9+ryk2ef+/z3/4nB4NAbT4aXONGdeDHvJXH2Msuz4yRZ4t4Xd3mWPqfBukXu9NbyI6O7jjMoC20BWiqifFoV5RI1eaLeqa5ptEpt6T4u8ktSm/yMqOSvYfwZntcMHR+TVl17A6DGmneBe8H71EtN+dEx7tVz3tNx7XO9B6yOlFfYadPAOuSPYHjnir7ic2AeaSJjdJp6pQi67IyFnVFd01oXW9OQ7gyO1DnqsjryR+j8K/JR1LUDr1+ZumqmGVUPvE+91IFUag2p29Rh8t7gdxPYmh5bo2n2kLyoS2Y9gZzGXQzGC2zfjue5QemUb/j9zA+c+ebg2d9L0/kX5/O7vhrVRtQxkWxFnuVM6njzbm/Xms7ro937vR3r4f4NjauPs9exbm7OrU5300qT2Hp8usFp6Fr3dxfWfDHDcejy/jVOYsAntObzRyuKuuSzMNFpzc9eLEZWju+raGIcD3E0Pvrv2q1nf85v7P+xyN/+ahBu/7/p93zs+pu3ReH//aoKP51PR6dxujjPs3ybvnoI7ReYOdqMcgrvsJulRoJoM7S+RkfvG/u2i42hQ1JcQqZOhRzxTLvO6Nh0zX1vcG8T+6N2gDZQ5tm5pj6dFPlTK82uf71roqqauxtYrfYAxiZWq7NpnFyH/lOztW12RakdPB3zrjnm9TxfRRZ1TLliRoqn1EeWr+cEK5KtaGJopj8omuj5HdNx0a4WUdTnnqK6DmVodGBGm9232q2WovvW4eFznLgFn9hqNgfI5DVlY9CSwvBfIwNaOKpDW94djCIHSRFpOefqVNWjC4LlIY8THEjBpmCoRZmk385Br2E1Z5g6Z3BzXemLoqDya1cRZ+jRVArDs1UUWX6Y62i+s6YBYbnIt84rEicMPuJNHaFVx048p1zjwGpkQ5FuVTuwUlSV55o5pbzN4TjCEXdKRxkokm3xLXloDYAHjqJLzZqJVBcz+KvOUT3LSof6oEekRQ/yUVSXkkx0ehVBVwzRyNWup15pdKcRbRr5qpyoIVktrH5/V105M8LhI0vtAS9YBxyS5ROyyckvtCaTG0OX6t5i8WR1u3uYtSUdV8eMGslVaaNruDtmVEi7oEoewk36WI8e0MkzslKUGZ/KyKeOTkuWisgb/kvuRj4rfTOyVKdR8oGn4K+91s0ONyYqLthaR+qo+EqWJrpdR9Dr4/TrkQbP638WPn7A/T9tXv4Wvb6pzvZyefMQBqeblqNFQurVu6XjIm6tHHdCO4wiNwjCvNnsus2wZXtBUIRRYLYroGFTPMBfRbkRpZxiOQE5/jp23vJNFAFDUdpabFQ6Pq0M9il1kjhxo6iRz2Zjbzx+kuALaTONWonyoao2TlgduQFNeFTi2BvHDFhFoky0mW+ptU6fU1RYsJpgKyeZe9IgWRbzXKv2SeKF1LBajS7zQIehsrRliaoH6JUejaJ2PjGwoJNxz1hfHGZgKZcb0k5e1g4UNJSmXgomx2Twrb+qcBSppVwadVkwHycCWE2pFD3Aap6gsDedFksRMEVa+K19t7XbgrqjJezT/tgl9PAmDbWhTQgaXhh8FWlXnuKV+ISTYHDUvhpmZwXgRa6JTFO3jSnnuSJgPrmIMSaiap7XXWNZLfDFGosas1pJPDXRIDhp8kW+Wtxl68z7nJueQutIxOyQQKYmhMJlonB8wz5F8C3tMiN6Rfs7ehRE1IiBrR1cFFbnBvTouWo0PQf+OR7o6KRpbhuaTcwT8hSxK/I085eJ9vLOy9HwwZ/Pk/zp6dEaTabefDrP7+7v3eliYc9npB+fFOZDN51Ke4P3Nzbzbqtnd3s9N2o08o2NbbcVRFa71yswOP5gc6votDtVu933Go0w/yWf/bz97Nln3OPj0/z5sw+9jc0Na3t7r3j+/EO/19soDw6Oqn5v06eTmvW6HeToK0KeN1oN6oRX6ej6IIig3S0C36NB0An1fuZq02O8SM92c9vztKUvjPIKGmNfNCoKQkcYWDdz8KCgQSKT3HyFnGnkTMS7LKo8TXIbZ9mlRuSz+cLNstReLObFdDL1p9NFMZmMq/u7J/g0z0ejkYPj7S7mi3yxXHpqtLkKkPEpi3ylYMjdplxkAx7cDvJWO/K1O0On2yt2t7f9Afyic1LhcHt723vzJL0//Jt/44//rtvbn/kuRegct8JBk+NR0fAsNcXgJ0/PvvPvPd7f+NPZ2Jkv5jYd8AI8/SJLK3Cm5mQ+H/5yuygSj2/8b201mJkdUag66KPUUvbDRJZle6gPfNBTcEefuat6WT/H55bqqo6rDgtWXpat7Y10jyT2RVFs3lFlQQV1X3VNHd66rqHnVG5yRjdre1DXS6O/2qteeUrNV7CSJU0UN1RvddqoUFEaWFewb/MVLTyjXGMPkK9eEx3aEcjoPr8VBgcWOaleck8RbWjnbTIE/9zxFcdWlNTNlSRRei6VqSqiVrv3cjR68yUByylThFlRUBMJXUWblaYTvYqYpsBl1mw+xUFYWNQjazIdWwu+FVlFbhYdXxNRRaeQb8L31ET15BBqXrX0qtHY+5NZtnC3d7/nD3rext8Ows2/ghyXcba0k8WkoT2Rk2TqxGmKHmpL8MQpkDcilg2VHRPfZP+xI/AT2vknm4TdlGz0sd/aWAMrD8O0L5Kl2hfxdKUj4rm5Z9oe7CaKarlpXkye4dh9UVkowi/2Bb5v+aH28tZcc8TAfe0GIqNEp1RlifsrsXPxHHzqpArnrxZzDaHhRROBlTSBNaQBrl0swMlETFvNNjyLzK4wIb3WMPCtZruDKB2r02mbaLfUX3VKu7WoXq1x0T2VqyirYHTV90ySax2tFI71/bfP+W/9vkFQOBt2Ka3Hql48N79130AY+Jpnq3s8Fm3Ixvyo8yBJZazhVUZ9r8Zhzae6nHc46lrBgpcuA/t19BhtILWeA13zRrCqurV8zNv1TaX0g099v76zxkHJugzRiLqZtEZgZCc0imB2yFH9yHNqLA28DA56UvNb+WitQWLqlGB0/H+9z3e9c44OwdLIEXYN/JBVQQcCFZSstYvJoL9hfisfjbubjptBa8V/8Kv5U6fNpXtGJmuK6udS95qvdfrtY/NfjW/9qR/U2a2AjMFSGe/na+bW4w5O/nRVZn+dG9+yl2riN+0aDL7jN2HEN2lAtSL/CkHhLzp7qIoiAlueG4WOF7yhTX+GYKa4AJOycM/Qsje2FdKglzsYqBcYlF2aG/wC59K2kue0VyPERJfQPYXE18A3cTo2ULuXNGb72r5ovlxcz6f3zy07egAVdZFOaEQUCVekqo8oX3H/GIHqtMY7hKtIt+Ygom72EWr2ErEP0GsdoX0OvifQkoDPI3DPcXIVBeWvOqBSvOCeoqR0Dx3tsHFGOTPe0z7KzxyruKQ8DStr55UXqPsOVYoGL1c09jlwYyrpDMVTFEVzZSPy3AL2JRzb51sqfAWOz3g+pNAlMKdUjXPqTot8B8C/4v4RtlyLPzUHHdrtexNB1xHqlVVHtrTPuVWeUy780OpPzUF3nlP2jRwe8jkgb83h3IAXTfB8zfuUpUVRBfRonnWJLI2zugcPFFHbBkUdTPMGHEwEHVFPgNWcX83ZDuAb9GherLdXVTIX9hU+rCJBQ3SCvG1kab+mOtKttpGloq72gSwKON7QgsFz64E6qCi5dqRQdLoDjHZjWMnSSvG378H3Of2kW7iGLCsTQQenAY2LwhWS5Sn80SIxbaL7jPyvVe357IG/onpbPA/h0RvKURhgVuT5mCp/hi18Q2PvZ1m5E8eLl8sk3s3T3J3OJlfLZfxsNl2MHu8f56Ph0+loMrl4eniKcDq3xk/jl9P5Yl8HDrh2cF0U1bPZcv6EIxEjw5Nuf/O83xu0u91u//kHH706Pn12dHS4UWxu9u82N5vPXLd932i08ziOj/K0QJZWj1a03Wm3z1ut7gmOdtLu9h7DsPHc96NrzcOEXweFTV0r3U3bDbSu4bXnBKeO6ywcNxzhcD+jgb90vRA/1d1zrfCl6wQ7rod7rnrp+s9wIrQLxYzmCD44FxjjMEnSrbQoX9IQ7CVZ4eAEXSk6HcfJMMWjwQE/hRevsyJplXkxyPLyFY0IeqVujHa9sJ9jQO9x79TxOUa5kZ/Tg4YOjsZ5M4qONzZ6aafVecDJfr4x2LzpthsVTvbBxtbGy06nu9Hf6AV//L//Xb8HfnxWJ4X+cz/0G//3vt/L9ve/8N9vbp78eKOxefPs2Xf/4U5n5+nh7qozmU/egNPZbDadZkkySZPl2TJevsFxCMhjK0uTV3mV7SaxOd78Cs/7Gd8jbMwcvVWUUiNbTXDfoH/3knZcowcyATc8o447j8hEayCOadBULzXy1sP9fkWbdEw6o/+mRT7UH41saWqYdYjD8JI6N8AGYWe03kM7G2lRooVuVs/Qd41s8VdiZ2xsUrXJM80dV9T1lLJmPFc0FdugI//VYbF2TF1bRdDJU3PQz9AH7VIyl/6TR21nLLu2M2Y0DCq0U4lNXo4zpNGNqcfH1G/N2W7xcIAAX2FjsTPqWLgarUKHnHuscx54AXXNRZZlj1rbBacXWzuf/dmN/tHfurn5yne2WgNfkWdFnBth13p4uqKK1seb3z9oE53AGo8frfFIJju0Hh+vrCVOd1EFj48PF1G3+9k/alnNn3SCjT/mWM255/f/bNDY/Auu05q1W8//cBBu/y3P3/ipvKh+0nM79/P5KErj2V2SxM/TdDnM0nxZFPEJjsdrnGuFRAc44a/QywO5N/DnBp4iy3Ily0I7hpyT7gCD3ZTN0WikkbOQ1KjFnVo12SpgqZd2Hx404f+F0W3bW8JDZKk52450HzBPIxzneXrzr2NGuybqaqKJBU5SbEXRBs6slrzoZL6+NRld4xzLdCmapPm2isrqYBWcJh1kXCjaS/OynresaCICN3OCTeRR0z5KOtyKemuedmC1W32c6dTM5x1s9Hg3t05PPgtMRQc1tAa9Hev+XhtLaQFpaT08XJr57gs6N9oOUeumZ7Mn48BVpQ51UYRW0dx3O3CYWIeiyCZKqeg02ikcCz2vI/NmDrki2XLwDGwd5TfOs4l+ih4dgCp6FCmtd+uoyLuO4is6qmlG9e4Wnke1oxxFUH1vNccZjtfRafFJnYx1tH2NYx2hrXFEguCu9cQm4mwitIIV/9+DLbRsiqxtRdDrSLd4niuSvcLRrCk2oxaCFT3vz9lGacQnaDARdPqw5lh7s6ZWbpu30oF6h5RkqW38G9SHsRWnCzplGsnBPJnZnqpDs/p9mvtUZ2WBl3aw0ciQ9vKeTu/BGS2mjk+nd5bn6zRIOfILq9vfp4NVWf3ehtXr71pZOoV3WvuQAb+KOBs+KeIsfRKf1ImrZSk5yfEWz83cazMPW1H+Bu9rLvgK1shK0XYshInyK5KtTpumSa2i4oqg8zF1wq0j6ORb5enT/4m0/Kxv2QuyvjlXt/sdH+JR/SYYNMVvQf8VEJW/6VKPdGiGbweeFInmglZE4UoMH78LG+MLrHqbCtzyTwEflJGKwK9HwJUXQtP0YQVBeR+nHSdG0yXxtLmKYkx/SEHNVbnmcg2sntdprJdJmySXygVj88NMuea58NDzQgNBlKm7NV4rnFZv13npfn1Pz5V3/fb7aX0r33Va33U5ddr0695ms8J3lda3fq/Tgqufc31DWCqB0iZrPac5NU9Imw68eFZnZN6Ff6usVji+/VmX+w3S+tJvkzS3VuWaH2ue1vffwdZpycE8F0IGjdVzk5VoA9+3D4F1wIm0aw6E47maua/JV/3gmgqqO+UWKsTkIFjlorT+reD18ntpPVrB1kVwm+fqHpgfLvKpcZAea1fmwEO/fFfHVdu+71dR4NFItnjsVtrzNGyEdsj9TqdlK0qlsluNhj2dTk25DdKD3qDyeT9qNi2cwarBOzkNWZJlVYP78/mS+qEIRcV7mvec2HEaW0vuYzTtxYL0sk7rfc08TpLExmBWOKOK0EoG5rk4pHmyNW/cCmep5qmpSwq0GtkCpRfER3TTjF+gm3WPzPBMfFI55sfqntxp3Te3uCkd00+xa617ehErQLlmrqjdarUM7zx40yGtet3stq1ep8N9njc6Zid++GlnRVaF2A4PHtP50Zx1G4cZejTsWa1oF58Kezwean64rdPN4Be0q/CkSlMNVerAI72no8MzHX7ELer4ik9K819tk0QQjBc/VrzgaWE24BOo7otR4puhjptw2fhgKpFHNR8EvGKkqVtiilGymuemQHNv/dxwy+S7vq/vuk4Idv28lt87WN3/RrCrevs1ab0nHNb1R3ZRAHpey1ppfUv20mndklvuugq2Y4FDXyMplq89yutj27VxuWRr5BdF7eT167/9v86zxefqQsU4bHRZSB9osHEy8yLr9U//1GLxdDzo/ZL/F9l7i9kEqdvIMwuEg/5JHsjWUKT/9FvDiNILWGbxbXSeW9oHvNY382vFm1VaN/X7f5pewxo9WAOvnistPkmuqis1cM0npWvefe1z2Syem6pGGhwtKyhw4AY6jlqcVGn6hrcqhW85HLaJPkc4vkbCPJfzowhnEsc4Mdzko9qpd/QbF1N48JOPLnNPDi4f0Krlp9+SHq2irxMrW2Z3kZCytO+5yhZsmiQ4dTHfmvOuvccTUz42BidPowgakdCCwVVZX3N9o3vry7DyvW9dwka/v+6ZWCnWQ0/tzNW36qumydyr6xYGAih+GBiDAvxQXgCZaYLwynz0xLxYw5iPgde1Tuj7bWFc60z1vbq//jKv8IN/BtMVkqaM976Nqhh6zF3um5sCUMLcrh/XMLotPai3YiTnFb26JFP9qKfT1HTpMhFxo396ruxtOiByyJWmUvl12lebpflE5KF1EfrWDiiqt8pLeWr0SPo2HauvaFBa4aYy6t9rfHQpXT+pL8Guf5s0ADVrRLtwrGWqa80Gg7d5rvS7vOiYPCbxq3+b5LfsATfftMh2o3Hy61EcJJoNaFbP6cXuV5UHh607vBhFfh9zDGyRV4dZUb0uy6JLU96hnXyNIh3adknr5z/A7jPMsk4WlBodWE6s3ST69CTpFtnaG/sYMpco+AjZnFKpbgC0qzLZo0xFPLcQm7Zae4P0TpDlDCFPEOgp35eUg1U0UddXPNOpcRqPugZe8xQVMdK8Za0qf+NU6pZVG2R/jtO3V6uFdYsiaXU/GqkVs9qzFhrsSnO2e+SrSPcBeahNfkBtNM/6Hu3NeV/RqnNw6IF/G1jtA6yoUYLxUGTrzKqcm5X67cFP7XQyQG0bNOXQU2l/b20rptPeTqnmmj+uYeMdquE5723DcGRQKISk3Usmlq1tyLTPuZnjrDnom7x7jv3dRcN5VN4oL3gwpD7E4Abt9gXKr4hzTY92YuBl5HAHHPLRnG0NsVqH4POaZzp9UpGg18hGU4hSWhroMbC3yFfVbg+zqAigdj3RkfEX5KVIkrYwg++eoonXlIVZcXbAH55XWzQTAW9rB40T3pliXDXh7MT17EvH5ZljbXHvFS/xjnw6+4amS/SMMBgLnh2Dl/jc5KPdFc6BVURbON1R2hnJR3ibUaZwF15t3u2C62vwO+R9dBNZltap41T3uZYbwpM0y8/TLOvTKDWXi8XFfLk8SpM0wVF+ovE6WyzmN+PxzJ7NZ3uTyfg8idONJEvDOE7fzBbTE216Mp6OJ4vZ/PTm5vrq7uHBu7m52b66vDp/eHjYvr668e7vb64eHx9Pn55Gk+mItxbT4+HT6A15R+PhZGM0np2PRtO98WRiLZbJ7Xy+OM0r5wm/JqFeHPF9UZZeC3x7ZeFoJOEA7EXBPY3nGe3qg0YjMbYHBc+pT8BV7aq0ea88wkdP87x6qkpgM82/x48oyj2enQMrWTZgpPbvPkZHFzicY+rpKW6VRg8062DH97XzSrAdRYHvu8EVjf5ps9maBH4wb7WaJ2HUuMRRC3CQN+Hl+Xw53Y3jpT1dzG7iRXI6m0+Gs8kknk4m2uf8gs5Hazga9UePT+ej8Wj/4eG2fHh8vBuOHs5ub28eeZ7NppPD6XR4MR7PO9P5lM/idbxYHsbpIs2T/Anv55QGQPteU2WKfRzzc373q8IcgX+BzKkHztK13FHl2Kfo7g16rLlJZj9yx3Y3gQug8QpdWdkZHdmPzXFkZ0yEQFFk1UtFnGVnTF3jHc3Z1nZ6WqvyhjwbquemDjvajYiU9ru20DfbeiKPBDjtZHIBunUE3XJe884Bn9yuHNVH6fwDeGraxz5l6MyBHrhopA6dlp3R1oMrOwMu4Ix62xqtUgQXWToRZWmvaNGOLO0xdJwitSvXdjzq27blueDobCM7z/LsaxzGE9cNJo5rzwE4wSW+LMus4Tp+dX//yRe1+0VeWPcnZz/w7wXBzkvXaf/lINr6H6LG4VfSrPxpSL9Dp7cX08lVmi5pG2K7KDPtlX+aZfED+pDlWXyYZPHrPEt7SRK3k2x5ESfLQxzCtCiSJ+R2Sntyp2WIspuORgCtEnrMVqvamQV6Co3UGbsJ1dcK1PNM61de875OJg7gl0YTNdIwRQAzVF2L/ZGlq/3VN+GTbPsOOqNRvhvUW8/J09E2pkfAXcILpyoWX2y2Bj+VxC/+oyx9+JVZ+uqHbSv7kiK5sjqK3Cpqi4qohlh5RvNkR5ZOWNUe43kRcG9mnF5FADW31zVzoF3uKQKoCGEddVWk1EQb+aujhXWEVjNf6vm22mlS0ejUzFtO4omZmqO5s8ORzHmIw+Vbk+mD2R1jMh3iYM9wth1rNL4DDzlimm6wANf1PGxFezUfNzN4mHnYJvopFVeUUhFPwQJtYBWB1ZxtOCVY4WsGYOp5voqO0g6tYBW91ro48Umwmt+9nrMN7V6bZ3KgU/DW3GnlBe2UUeQz3seRpFEwUVPyEo/eRtuVF4Kt97DWnO1VJLXUTiaKtq/piVY4qiOy3smknots5rwr2su3nFxFgYtyRr7qJ9ZRccMb4Wgi3eJ/YmjX2gLhVUfbV/SYcusosujVHuZyfDUzUvPDFTgkY2irI/7oO7jBS/AxMoFWnfIoemgqhWL9HvpUAquTXDVqlCTa31481p72NGWlb6Zl6ZAsmZ84FQ2lmSteSH7wvATW8Be8SKxwlO4iHypMfRrmWpbQY+Z/r+d3Z6SlI/WmItK3WtZruQMLn2s9VgRdoxprWE2ZyZu+v/PDef74FW79gnnwLXZJpv9Er8HgB/5t2moczhLblmNNtM1wGCEAOOdjt9yA9NLmG+nw20moHDTQ5jRE9f91HDIaYU6885TG+FFTFa8sUnxaHM0Y6SoC1gyxcxrqRAN94J24sr2wzMc1rB2SrxZ0KXrrAGurXF9VnLzJVzXRzDnWqWlayAKO8gQLcLSWlC0rxe08IY30BUv3wK50KAawQtccbCHjCqyiYTRgtsVzzW1UPMOkNZYix0/hDu3PCz2kqH3cA0dqIb91n3yBVfhfJ/rJ2RUsTSIwFVqub/2mIdBewNoPXLXardPaSlEhOR2CYQNrnH9+2jioNvRQC3AQ4AX0CFZhNnPSI/IRrIqRfAQr2klxnzTP1WjrAAalTb5qyvwaVrSvYc2CICNLlSGZkFY4TPM94bmmZ2g+qw09FTi60CPizd7G0GAWrCoGRFotCi6c5o1X2uvc7AWtdzVUsrRpwQOH7rgja+Cpdgo/4RmRBEeQoleWldUSBgWaskY+SeWWEfxQUHYlnyIpa2WkgZWOiHYx3cYZoVzX0u4eK3okSwXTXDo12r/cDnFcwd9OtR+07bipp7FYWpfQd3nuurglnut6sQc9QahoX5TilDR830klOUxpGPKcvOiNlm672cb/TqOS3mhRWVmyXDQwbUmWZHaaxuibvUzTFHoyTbtOZtNllBdxkdF15V9ElgmGEfx1XHhVywcbzJVUBbRTMaGhpsfVvs2SD53OmnYdX04SfSvE83pMkBvIR7Rr15hCHbqVLFUd3JUsa/msYckDWaqumb3Bpccl3NCR7Y0w8FNFpyMvCFw/XAZ4cMjTaUZh4nleFPqNwvWlm9JTTd+q7KIoAvgGPVmgyDUd8CTP8ihOYhiVFTjRxkKn8cJJ8xKDUC0RW0BjhR20E2A0bqxT/uhPVBFNx4r2Sos6YhqXkM42pKCbyJ0E9Mh2aF9y2Qvbc2jlqWGqd9JNRbWRu4sTV6UeLMfhDNM4Vf3xcTJdHCRot9BH2QLN/zY6tKprK/nUW/BRBPXHlm7WtkP1WfcMrLYKrZz3YNFjbGUNqy2TDKyxM8BofQqwa9uxrmuSD28a27GGBWNT1+QNAaF6WWFnVrRjn1XXjG6KdvQ55r9IWzE6XpCRbkgHdZyj5yDV0F8iP/pKBlx1MJJsnHqBexCGrWmWzZppmvl00tDjBD3O4UyW0ItTXcQHQJx5FiEP6qW65jrd114W2GU5CMKtqDLRg27aSExBA7PtovR4ZWdWtEuPVYcN7aRWtItuwa/SkmWp/HgBWNGOdhi7KflgN4WHsW/SR3clS29tCykGBxzdROmCKOgl48nP/OZe//TvxovrfwU0qOBNM+9cc2lN9BGnguJRP7RbM/2Mc4ZnRAFyPqiefFRp5TxxH+dSCMhps00MTY4SH2B0op+ca16t8+UeD2tYKnh9T1hyn3s0AVCjxYsa6qdJ4DZ2yQqDhtn2L4yMiuF8zXHEluCsHUmoKtzT9ol13opK1nOIZcA0zUCOa32pvBpHPTH4mG+5I/rofh3Fr9Oid/1c91c0CF/hDg16gmxXvNE7XNzXc8MjPqJXTquAxSm5BZpXXV/CV86z+CT+0+FY47XmmSlX1xovfeuj++tyhadw1Lcuvaf7+tal9Lvn4r95H9nV/BG+6oTUZawcSQOt6RPUldUz4VnLT852VeCErvlhLtJadkEnSuC1jL8ex/dguWfkDyw6beRvSJPSGP6tf+p/8jBlqcOGZPmp+QJa66C8TPXgMjwX/3XPvKyyVZb0Q/lJJsKhpl101joo/os23dM767x0TxmJdvHJZEp6hTv383z4t7L05tfx41tu321h+E/sau//4BYK/DkMzy1FdwzTK+3+YQ34XvBbWtelho5KDKQMOSCKHneBUeOvpbcDKo26YpICsNYQw0ZDMqQrNNGc4R6i1yJDulDlADhFNrmqNnkO8SOajpOjddXYqvI+7+LQ4hhrB5PSmuLnwZOihZEYAqNoLb/tKYIFR3MICPBWH1hFPbTgsVlWLrB0i8VNB9jKGcgICw/uaHPMEQqhnTA0eUn5Qo8i8c6cyqB8tZJfWtfRc2ChHQfIdkS7osDQTrcWHFFS8UsXsNUQJcZBMA712LEKYOkY0Jhgl6G90O4i0sh2aUN7fZiJatEEF65PAws9JQ5j2TewDg1RVUJ7AY6F5q7zbqFV9uBouqTUdO0IYyI+moPTwMACixwQGrAzA2sOazBjwF2ej4CTMxIqzfuC1Zi65mErcgw9akUsYB1kqa6u5qubiKdOZqTRogNi6LGmdbW12/yvnQ+QJQ6bbU1wxPqu6yd+4CVBEPajZjhtRpHrR2EzDBtD3/NazWbL7nRbk067OWi12nG72UobUaPX67bHrVbLa7eiRqMVDPF4deKgTsWY0YQOSC9wFgo/8Lt4fCMcwgAuhhiYkeM6HUyRItcreuw5Wi3F7oKz9jyXHtMoW2OMUg9achyJRZGmgzhJZlq8laVZJ1kmw2W8aCwXC288nYxns2lvPJ6kw8dxMh9NBo9Pk8lwOHImT9PW5cX18OlBe1Q/uje3d9Onh3H/7uYueXh4TB9IX1/fTB7un9zbm/vmm2tgx8P2bBZbcZxMcWAGWYaTSQuMu9bLi2rMPZzTPEqzcoiv0sW3UTd4jv0eZHm1IF2UhdMFdoQPG+qTF4q2aj6pi+fjLqrCGWDzZ3JG8V07tSzRTXVebQdZUi/RH3ix0k1nItNpZOmoTmhkBGet0uhK1adhSRzLS1zf74dhMME7c5Fny7Vd6gf6TD8oSdIpTthgsVjGy+U8my+mvcf7u/Hd3Z13e3vTOH/9evjm8nXnxYuvVq9efTq7v7sdPDzeLabzeY6j0J0vF6NlHOP8JmGyjEd5lnbSNC/4g55skGb5PC/TKivSLvIa0VvBMcyDrCg0P78HqdTvDF4Wg7wwIyg0htQb3xp6rt9EmdxeqzNptZq9breTtjrdpNvs9gcbm9N+f+D0uhvNTmdjGIbtlueF+J4Beuxik2Rn7BSnB/03kVDsjNMobWdIVadeytCgm8Z2ONgZDzycHvzUCaPomh0CK1tIXdOptface8C6sjP63SnNSJ9t7Izeq2FrO7OSz8rOCHYlS/CwSmfs2LJpLrJUZxJZmdNfqYWKcFjVEGSwM7S/VTUN/aAPH5JGo5tEjWYPNxt7ou1VParj4KrZaoe93uH4zeu/+e9Pxue/VrYwz6sMx7qHTMZUFj/N0miZJvA/7iwWiyqN43mR5gNkNU/jZRGnSWeRLEZZlkJPim7m2uAZetQXLbRHP/Tkc5kSbAu6WWCTSuxM4a9sGXym1KpUZxJbmCNL2b6ytpu2DgMy3u6Eut5DFur0rOymTtjEKYf22hZqcjUcsjzuO912e3Pc7++Nu33nBwPnze/3vMf/g2Vf/KfNpnsU+sm/0uv3LB0M0+1tW1pIqkVpvq8+n3Z60MmNMm+KWFM8FUwRwDoiWkdVYbOV0dRhV6ikpZVnOnMKpwwHvd7hQf0EvYM7YzaXUvRUVVJrdjU4p7iB2KLaqGii5nrLHGueNQ602Xe5tOazCc51aS0WE2s0HFqj0dx6fLg3jjbFUq76TYrqlpqqAz6upUNd5fCrjNqpldMm51BNg9bV1g6jotr61mWiyOpcmGZKEWdgwVeXdphcO5+6TMQT2mqHVc6Y0jyncdZ8dQd6dK++5FibOAh8lGbU+IqHxnEz+dZ5mTxWeelSeYq01vyWI8pzE03HSTQ4io/C4X1Y4SgnUDx5H1ZTl+T0UlPEf0ODmeLGe1rsp1EETRMSr7Tve2RFdG4akW/RlKEbdHy0SNaP0I0cnQn4Bpa0djgRcepfK98ax1qWcoBVvinXpNedrFoWJvJu5I684VMt98LK4ZNkqYh3Zg4o0pacS6MTknWazniOhkrmRk+Vl2Qpc6A0fJB8MPLv5CN9W5crHCRL4SNZiY/Si5o3RlgGx5o3ukRH/XwNu6IXuly3/Ssbze+6c/2dH+PhlnnhW+QSR/6JXJubXzrIy+A3U+dpHNRQpThLuaJS1HafhsHF4PkYR29O73Nl7F2k4ugY8Ce+NX6iCIIcUIwcnC2ruLKXwGpcTfO2qzZONgYvx+BpqXY4rmyP54oKKlrrkHYxrgueJS2MC7BqvLTRhaOFXgNavCUNivZU6uM4jFB61TgNfRunErVWh1cn55GXWa2AtuhI5EpGGctWKFINrBxfWZhyXsPKqZQ2a9u7XEZZTqUsHfTgvGsPXKtcGhww6rwv2WiqyRC1hh6zAwCNqRnulKVQdEY4QI/RZuiRsdciP9WqCoda9Fox1S91LEdlAGsajWZleKoFhLocOgg6dEdOv4mE0XA7I/AI6HxAD428aYxVixydPEm+5hQ5/e7W9OrkShruqhrxjrZoJB8tbFS+tSPC1aFi1rKUZaDDgqz7uOmyCpKR8FXDDf5OCxzJV06YqYFjPedBLHgP5xoyed/GF/aa4D/0Ar+NswLxzgQHbeD6ro6PznG2e1VWjrzACYLAj8rcHrq+3c2yosqSeMY7AxzROWa38B27h79Fp8yMAoTzeYwDWvRoTdXZm5c4q2mRGafSKasuHZYhzqUifT7P5VzrKHq1booYD+CFGmhkaRtZQpnkpMZ5jDIMSGicMYaugeM5Y9f2XBrylu+6yN1u45VonveE8gYF3gb5pDiZfc/3RjRkfp7ldHjKYZJkOrqcW+rwmE7MHLxkyUxnD/uGU6WotZGVnDg9wwmTLHVqJJijm6KH+xF9zoDXV/VSFhNZViWylHNhjCkdHslHjoisYjV2KuoMnVcerhzqtSwrDTMBq86r4mR0jurn2uMKp9Lt42ZLFzx4gCztIR2mdqPRsMJGMGuE4QDBLXBE8jzLesKryMogzVNkZA9xyLpFnsKico4zRmcinRdZWspJrnVTEVFLEf+RY+dy+nOQWCAF00Go6bE64ARsoZEkD9pwqKs+/IEeM3oGvmZ6mWxFLUt0E4fYxcmiXlqDKAqlw6k6e47njn0U0As803H3bL/tBdJNa9JsNnEUs2UaL7JFrEOXYjoxeZCXOPM5tqHSMfTa4ruWZZ6nqmvIq8LOCEdFqemQ61AsI0vz7BvIsoalaUL279sZnWKpuqatPqWb1kqWZiqYsTPg2Uf/3quXsh2yQdRLE1wwsAgTu4kzC82G9na7hfMN7WGIikYNfPuRTkqNokYVhK2nydOLf3Y2vf2QRryBbX2unUMcMxfZoeHWMLlMfOPvdrsf/d+Xy/E+uk6nD07kMTLOqItVhOrKm1E70NMT2U2okONby7Jc06Pgguzdmh7Jcq2bol2BFfs93ZR4FIiodbO2m4Zn79tN0b7q8JgphyqXNkOeBrJwAy0s9nd29sP7ux//nY1GB6Mjh7ewev0tnBStB9C2el0zBSTQ8efQPJ0OkUSIEzuy6DTSyuDgGKdVzp0WIQp1ORlrR0RNh/r0ckSUhg1cShtnyjjpgldaiwP1fOVQm+YDqwRJ9XQOOTXKV07YyqmkT6atBuuqLwsmJzkxTh4JC12t3wPWONJyKt/mawOivOQAyblbO2FrHFVu7fDBP9Lkpc4EWquy3zmrgpWzuioLWNFunGhDuyLVgpVKC0eVp70O1GTXfKodeZm6tdMPH8mnhtE+7vpWuTVPVa7yrcsVPaoeGh3Q1A7xSeWu6VG+cqhFj95/jx6Tr2gXPcJh7Si+g1W+NY7KS1W27iDIodZ+6lFUb5sXBA0zP1+nlwZ+0+y6UxTasQfjSZ0xA3Ngp9EFOcbveC5+yLbV9Lzjk2S54ulbHEX7ih51mgw/anqMCXyfnhWfdGkUpYZVfdBHZbzPJz3n54pPWoxbw66cZLlX6I8Z+TDyU77qmKyd6PdgDQ1rnovONWzNx5qnZId+1vSow3f/d7Ls5l/ktvydb+plLMY/7qvX+9KXsyr4fTBFDkiGcdNpY+pmyqho2E5OmWq2pl7TsOm5nXNfHxo/dUk1BUP7JJujmrFeJSAVhlONsw6B8DQ9AmOoSI/OvXG0OkfRYGApx0RxNQ8XLcWSkCZfm7zM9kz6LIDXZCNuFzqDXXN2BYt9tRqeg4euMIPr0JG0F/xHY2Hy0QmMwJqaydtOiOxxTKSdOopex4yro2CmJGSKkuCXQY+mowBbyYlRyMEFRV+Nho7d1lZqOQVrPqjZGJT85CxAj0IVVBhFCOt5xdBupqOIT8Bq6DP3cYx0QqUsI6zQkHJFvurOm2kXaqwVxZGD6Cmte+ILcCnppu2IHlUYYB3NSy9UK0CyQIYmmo4vouk14pOZ1kM2BbQrMkZt1JZ4Zmjd4KXotKKackoFK+INrN4BJ2RpG7lLP8QrcGjAxyVNhlwWPwjDRYSjrAWEUTNKcKbxWRpps9Mom+1mNNjaXPR7PW9na+Dt7e8ut7Y2Gvu729Xh/n6yt7XVPHp2lOzt7Vab29vR/v7OYmtr09/d3XGPTo6XuztbjYOD/fL4YD/b3AT2gHf2dqxurxtubQwW3VaT4n3N+4g93202oyBvBn7u+C46EODQQ6pp8cQnfUOeo2F4MzytiBmdyKqBSVliCJwyy4Myg/aiwHssrSzJEpysZpakWZwsyyzOGtNFsowXC3c2X3jD4Xgxnc2i2SKpJpNZmsSJjp9PR5NZNZ8tGsvlYlkUhaZUeRW6KZlhb5BliW6Kp6YVpA7YIQ3wSjdB2kwlsDX/F347GSZMdQm8USENp1ueYJGP9I/OneU0uI8OuzpUBVgz1UDPAsw9+mamABndBFaOCbJ0Nb8LPmive236RjfHdMLMcHvlVG5Ce6B6a+olb0c4HwsaUw+2eLPRdDEaTaLHx6fy9vomHY9HzfuHp+TpaViNn0bR/e3NYjh89B8fnty7u/vlaDhszGaTAic2y+ApjVJcL/aUHcgWRYnjiQwyK4/zUs81FyfPyjxrZEWyTPPM5kaY5RnyyUOcXhtnL6bWyAnPaDjQ+6IBvzU64GSlqRc47paRZWGO5baanhOmruuVURBFG53t5ebmpndwcOA9/+Cj5dHhSeMLX/ii9aXv/1Xjz33u24IvfvG7xicnz6qtwVbU7faXNLJeq9N3W43e0sNhpTHGX1ckGVunI+nhMfwKK8eVvhk7U9sOeW4e/PawHdQ1I0seaepXBexbO+OqvmtdB3ZG83zWsGhPHRlHh1Z2pp5SJh2SnQGPqhF43hJf2u122/7GxoZoi3Auq/3dg7S/sd3cOzhOj4+fz30//hVHB4fJZPRzv+vx7id+9/mnf+k/T9Phv4SqfcF1y+ftTh/HQtsC6uCUdQNO41zQOaLjn9KR5J74TdnoXuWCI+ql0SJ0CFsBPZq+Yaa1gaPsjJm3hG6aNgN6Ck31WNkZzDX3qRfQTquP3ZTNVz0gH42qyG7CG9O+KOeV3TTTa2RINRVHARFNRVnVtcrIJ4iaabvZD3vtVuQ6t7+3KN787n6/72xt7Vjb29vWYKNv7e4eWtgg8/vZ8w+tbqdrdbs9aA8tbWuoKSR0vMAK1OR4GPuryGsd9TM+C0ZR00IkG116XjsegpNjpefAoqhyctZRVf2rHRb1pQRXOyzwSDI2+a7zEqxgtDzJRMi10BEfR1MYslRbxKHnJsqpOeGCkzMnR0oY6uW1kyenS3jqvtJymvgy6TXsCofVc/G9fp+vNazyAj91HuTcm/6gLpOu+WTeW/OBX3L4184YMiILOdHv+CQDV0IPCs1vdQ7EXz3X28pL+ChfOXN1uuaX6NF9pfXuOi0nUJeer3hqLt2v33kHK7zIGSWq03ouHEWP6pw6EVCuQUHe0xaLhjO4LuqYmnAF+Zrt+AxddX7SEU3rgGJ+oUPmLdFblyHa1zTpuSnewK5xqPVNONR415w0eqHn+rniaZ3vGlb3pE/8bzps/DTlrPI17+jlNZ8A4L16Cone17Xmr97TZ42DrhqHulxdKz01z9/hWD/XR+XpiuFX50uW4//w6sY39Vpj/4/16m98+T/EaCX4WB0UCacgvberbA9GzbmP0+fuYgbvHBuLa7ldfMBrmL0Jp/DHvAdg9kFVUzkSjOwOCnhLpaCxrjo4lteWU2xZeC8w/wkjeoAiaTEkRjfYtitPu7crGoMDad9UpbNt23OkUYyqKgDWf6RMJOZuUUHIyyZPF2Pv6ICZXYQao+BTWrd95P+A4VbrtUH9vAKHfoGz7pTFPWq6R2XSMO2c9ktHqOvIZWpp0a+c8gqd0HHtqkkPdllCjzuFrpie4S7G4g4jj4F3O8Be01PYktojnUdgwbHUJPOUhmOHcm8oX4fWtGAO9FjQo7BFpakq4pOiNPDCgR4bPpqIXYRB0WI13jdOjaLe+5Tx6BiltnVAho6V7qqxpeQ73t2VbMhHCyahx7nH0YYet09eyrdPfp6h07KQpa0I/pJKqQOA9L6czi5EXGM4NqUH+CaPwArHCWWk0K4FR+Cl1SQagrZvcFy3tK8yeAxt190HzxHNYO7a3rbn2Tc4Yq1Wq9nAZbhttBo79N7pHNiThu/vu77/CEwVNZpbju1e45B3eDdEi+5wsHY9j8batqcYtX0aiQfwpSgNxVfXCKZPeV6SZPe+Z+8tlvE81uq4ON6bL5f3GGM/z6zufLG4LstiM88Keo3FA1q2n+XFlMqeoCM7eZGjm3RyKktD9fBJR9UjRY18SIcqS9NqkJej7RBv0NcmZbeAu0Fo6GuVg9MIDwPaNVri4DdbW662kiRP5ITeW7fgsEM+CQ+naNU+9knbHiKqchOeqv4gy9LnFvJZy1KLZZ2Vbpq577UsHXug3in68LCS5Qy80M2VLI1TYyFL+GRXmzKF0IospW/WxOimOfyouEVeK1lWN5S7Tbm01tDsiPZyVOLYo3NbwGtLPOql3cDjvsV07rium0LvRLCe61Iv5VRW0p1raMEulAE9r7syL3fzssBulPMsS8DXQpay3rm2uLymETa6icLdg+ie5WBnNK3Msnb5jW7K4dYolXVNX4j8wbTSceqql7Izmmdr7ZBe2RmrjYxuSFMvzURI5AI9FrqpKLnjIktXixlbNICNMIhugyDcHgwGWRg2J4ONwV6n036KwqjqtFr4Xydf/fEf+3/8xqKIf9nD/ZW1vfvR3xkMPvPnH59uk+lkvD8cPj3QAXDobAyKJL3O86y/zGLPyssVPZbq2kLbMZZpfl+5mkrlIEvJx9ZBO8hSh145kg+6qUNujA4gS80/dlZ2xqntjGU/cV9yn+CPZFC4jfxkL4wsoY966W37fpDbjj+ik7vve9HQ9+lMhI0tnJybMNRIRDOKGoOX97c/+etns7vvz/PEGvR3rSTVQjTPajV71nB8b0Vhy/yeTZ8sP2ibBXaa/6up0fPF2Gq3z/6vfrB1u1hMHvI879MJdfMye+Czh8ehkbUljl1tN02QpkA3RY90BcptdNPYWOjRNEGzsNFFN0sFU1pY8Bt8Emg33g1thbGbI+qWgjvorBam2i3SOPiymzZ20zjcinrDJ/eJdy3fDTZdP8DONNqOF4adRve1ZQ3/5bKa/LDmOx8ePccpTaxGs2k1Gz1rpAWGTmDFS+3/PSIdkZ5bSaypHwHPNS1DTp8WQdbb0Gn1QFHqYJkG1UfTDeSUaOmB1FmRRzopZhGdTA6iVMRYsCYGA6wWla2i1yYKqTSwcuLkiNeLJE1fnPuKgNcL/ZR3vUBN6i8twTlTGQaW+qJorMmXvh6/1Z9XBFfTN+RcCdaUpT/yUxmCRadM2tCjTgE4mvfMczWPiijXCyahhjJqHOUwyqmuDztRvqJd+QpWtIMjDrNj6NVWeWi5yfdraf9aemqeqgnUAj8tBTM4cqOGXZVrHMgIOcAbUbvC0eQLQTU9lGtgvzE9klNNu+j5n4MV31MrCJtmNxA5jS79Zx3Rb8pVX5n3NWXFLNbJNKtW87jVIVKnShFpfa9xfH/0QOWqQ4uWUHZdbu1wC7caB8lnDVuPCHxjeqQj79NTd5Rr2DovPZQJNvrEPQv9Nnw0+a5007wnfAWrzoDKEOxKPtJtwSLNOl3TI4G9G8EQrJzvNez7+ib5iFeLaZpf/qsk/iIA37Rr3a34x3b1ej/0HfDjkFYTTmhqRIF9VI1EcuYy0VQXFlE/FDDD3Nt0nXmBRtPG6yodjVYah9jXgAnc1qZa3KJl13MMIrdNmFnhVeUrq0O25CWpggDfDpCyBKZchf1AxKSFkEnLggoUz4MXC0UsTck88X3UyHMrvrUHGu2PoxNfdEYxf+aIYiD1sg5IFY4mrkDGQszMm6QIXMSSpsz2gVXR/grWQ0tDNMrDLw1ADXZgzOq0SpBPi7tlJoYpL/M69HjQoz4w2Rp6hLahhTQ+DV7JmnburXiuW3DC0C6eU/2EY93NVPURom/5ZGDf0gOj4Gn9XLAUbPhrZKnnAInnylc5lxDCc525ofoCb7hZ52tgla95HwQ1ZACnYKo65zichdjc63WqvZ2t6uDowH3+/IPy7OzE2t/fc04/eFbs7u/bp6dH9rPTo+LgaN/Z3t6out125fEifa0yz2M7S2JntpwUcTJ3dIJcEs+FjBMFbtVqRZUidFEjLMNGYIeBZ3f6zbLRbjrdbtfa3OyX3X7H3d3dKvf3D6q9vW332ekx6V1rY7Nvb/f7Je86zWZghc1G6YW+G4Z+Zbbvk14o5GP0GJHQZtIgyAkyEuB/F3U0P/KicHK8RzxyfATHSjUNskTQaDP3qzLnOZDyWiUfHR4PI3UPJqJvaI8qDronIaxkSbnIhXpV8BSe8488gCNhHCxhhV7UsNyvZWk0vi6mlo/qGv+kI3I0kZQ+SlPCStYy4aRFnsohD8D1ktFNLvKSjpj1dsqXHsTqOVUMqUMPXitdEOjlqpw0xXxrGxcA4Q8kw72istM4KdM0c/I0sZM0g03qjYjPCmpK7kqTZamtOEVPwXNu1bIQLHmKXO6jjxAhsg0sDumaN3CKtG6by3REVGdqnTdTitZ8VCHkK1maHyqjkD45eJ42TnbR7nTcXrtn7W7v59e3P/tr/8r/8F/9t2k6+2Xa1SFsNHDI5l/65Kt/9T/Z2d6K8nz4Aztbh2Wns4Fj3nUb7UHZaHWtVqNnN1q9MgxbTjPq4pByv9lxggjfkQbM1TRoV/aA2qnotWyKoUeXb2yHo0PDNFzvSojIASFiu3jDgbNkQRu2qu9OGEY69Ihy29SFTfAZ2L1Ozx70B2Wz0XE6vV7VE47dPvVupzw5+WiWJre//OL8L/23YVh9/97evrW1tW0NNjetwWCTdqCvg4esrg5J0VZyoXx+EKB8hEAdUI3lltP4dLDx0c+CRqiRAQ2LGP5yw6kgQapudFO0Sfe4FACRGGqdl7ZJnVa0o+cGVs95jbqAckgL9D7MklzXeeGuK23krtdVP0yafIWsbKyDAbarfndQBFH+/c+fn4auc/d7m+HT76ysF39ksBH+8AcffGjt7OxZG4MtVXRrNpnjSI+tm5tb6+nxyXp6Glm3d3ekh9bd/YP18PRoPQ1HZvs8YSkFgx4+KlJ4gBpUSNtU04wWri5JW38mzUdpXjcpfcw9w5oayqQFpbzMnfWl91Tq196rc9V7NT7vLmBXeb5Lv4Ndv2e+1zSYe1//0WV4vfooreu954ag9/Ay+XO9vb9+JtpW76zvreh9Pw/zxlt6eC6N1z++66xXsLxjXhMkNNTw4Pc/oUfXOr2+v77W99bXOq3vdVo41he2g45WfeCM9CFPM9I6zEk7hWTWkjbMtGNJbA5vysxhNToOv3ZK68+KZtOkK62P0rq+Pv0+Duu0nq/zWsMqvYZZf3+j5/pwb61n5rcizfroWstXnHmfN7UOvbvW6TqfWg512uT7dbDS3XdpfQuvFS5qeutQ/zf1WmP4//er2/3yB65b/Fb6/4rk3cOdMxq+Byo7ROeHMECHjnQxdm3QeE1aRwknuLWP2LUzei23OKcwqbGHhTunTR7AX01fuABWW+0t8PlGuCdnuCFXlYKfVb5Di/nKqbItftPt8S/pUelgGy3KmSFoHWF8STPu07RvVVXwikq0i/+IBuhQHY9ynSGuH116+9hx/Qt6mA3P8wY0Uq9cV0fKyxEqbvM8P0vz9AFbl5VFfkiD8Bp1aePhaaGRaDukcc7A8YGGTscz30EfktfhBjp6XIcbmD2MDD20F0sUZoi1P4PGa7mfvL+LfddR6Jt8h7SFb/ADTvClZrQnExQa2groKaGngJ4SenTQj3G6r2gTtDWgom9aUCra35ioPbwkc+Go7QLld9/yDY72I9/qlh7BD21j10ZDuvjP2lbvENp16tkd+euwGb5NDToE5pxyesikxW8d7nHEMw2nP9b06GAPY6D2eO+cexvwmtZW2y1aJ1S6Of2EMS3/adRsXHl+4G5vbuyEYfMVzvNWv99HDMFlr9c9xRWfwMsZbthJvEjexHkcLpfLTdymV0Wa7aZ5gjOa32RZcer73hC3I6bvcoRjo+0Jm47nkJlrDlGJwkZBWXfAnLV77QfcrQxnGTq13aLV1WK3OE7gg31Ijy+tsvLR8ryz0dPwFoNXzWfLvfFsep7F2WCZxg38rQv8wmMzraO0hqRP0XuNGOCslbvwU4cmIScL3awusQrQXiFLe0JTjiwrZGlpBxfBvOLZbu20W+h3JR1C33X8vqODMy74reHwlSxLbcmG+EpkSf2p4H09DeqQ97UF2UqWZts2dFM7uNjoppE7umms0gG2SttHIku7yXvSTdXLmLKG6A04ljdGZSy7psccQ65hd+mmjW7qGHJ7Qh7A2pc8084kithrG0e+5aBb6CbPdVx5Vc7xDU/gkw43CjGi6IZwdPaM229THrB4SU+VVjVV5RFO8mtk1ULnNYdZenwAHwryugezU9U5dFGeOLpZoZtFl9/YGelmhW5qSlnxxLvAWvBLnrNNXSjP4YWONteoWb09oRZl2zrsRbajuqZ+0et1NapgZAmuyNK7dF371HX9Cfo5w0k8wRG+7DQbQX9jaxOn8xXO5u7JyUn1l/7C//k39/pbA0VzNSy/tXlgDUe3UhE6Ew6O183ol37x1/6Rh4f7Er1+LMyWdtlDSg+DBvgQvXtNGR3Pc9vYodd5mR7G8zjDHjxURX5Gzb+F7pKO4z46qC07+5SlUz8uUKVj5KZpYNQL6xRDpmi8vEnsjP2KPupms90KbMe/DKPohE7eDN5rceop9efSczw/bDS3qC/nftjcbELfoLf16Xx+/q+Pxpffr+jW2bPPWI864CSMrE67b11fv7H6/R0chNQaDm9xtDf5vkkDJf0AAP/0SURBVDPOgue2rPFE28m5OBSWNZ0+WI3WyV8Og/2/W2SJFjyCY36f4n1A/z4dGh2g1UPO2M0C3ZQsC2RZGVlaVgo9pkHeQ67oW7lR66a2mqyO0WNNcB1j25GljY2lgbHtlW4iy0oTSI1uoo+u5qLTZrgn1EDspqb8uRtu4J5HYXN3b++wvL358d+8sbG34fv1/tSDjQNrDI2agqApGLPZg6XtzMAdx2gKZvWhI2ZHCdKwF9p9qpxLh0tHeKvK5aQVVW0Bp4g3mo866jAUzZU1UTtz4Iq2k6P7Xa22vzMDN9QaytMBJnUEVx0ZzYPXwSk0u4pomrSW5qANwGgbuhoWzpHHu630FP2st55TP7qOsgu2AUZkpai3cABWfXsDaw560SCLX+NoYNVN1bIUbQFH9RU9lFfDih5FnLXl4Hp7Qk2FIC9FmfW3hqVDWUenNcdfsDn5vaOHtsPAvIMV7WscFUEXbE2PiYq/hVWUH6tZ6XCWeus/6ZDJdyWfNT11ZL8gD+Rj6NEcaUVzFW3XtnqKDCuqKnoUFYd28qvTWmgo+ShKLFjRvsLR0K7IsGivt0U0XWOVJ7zcgLLAClgNMr6lx5S7Gmmg7HXEWVc9IqD3NVIiHFVuavhSw6oMRZmBNTgKh/VIw2r0wESGBbumR/L5enoUyV6PhijKL91VlRM9wlHv65HoFf9qufOfeU95KYykkZi6XOmx6NGUHuGgKrkePahxlAP9DvY9ekwEvabdjLyAq5xyx/aSJHn9n2JLfr8B+CZdavj+cVxOo3H6v6wsT/NBYXVh5iqjsdr/lVsYQLNQUk6HuAWnrMrMHcWYyqFDAq3E0gndSMaxbUlF33o9oQGRhIB1NB9Wi3BWGlcFjrRT+0MjPhRLYwnA2vVJHU7V4D7PzRC6VvhTrqttobC1bgoMjZKduYFXuo4f4awtPVqYIPC9KAiXnu9HjoIfSLwoiwYOG5KnmSsLNc44y5VP71hba8XgGmFYFAShbOFrQ7sI0MImzV91AsokN20t9f9j7s+Dbfu2uz5s9bvf++zTn3PPvae5v/d7T3qNwAIBQrJMV4G45CROJQFXUmWnYkgoUtiK6YtgSCBlmwKb8h+pckyV4nL+SAKpuGw6QwBJBYqEQHqSnl57z+3OPX2z+2Z1+XzH3Ove83t6VMzjgVj37rPnnnOsOUc3xxxzrLnmjOsYAJwdraHUuuYYLQupIkgooy5pkWK/8cIPwyaDeoZjJ15pveGcevHVCmkz9WrbO0WncZpFj51mRgoHAmFDrx/BRBwg02TwVhzZHC/huFSIiN+yvqoXPgUKR2qtpGCRpY5yF2yxtLipZGlrHrU7iXFHW2WJzyt6wFHLDIx4OylSOGqPWrUkfaA8yhQB7G+sN54c7M33d3dDHJT4+PBw1l/fqO3u7nvtZnPRaNYbekNutpgXs8mkPhgN5tPJOJyOp9FwcM94PqvNJjNvMhotFzi/0+koHU8m5WKxrA8fHmaz+TiaTEbReDyc2ZZwcpgnw3SZp43JdLpUpABtrTF4zHCY4na7FfZ7/XlCu+1mO291u1mjVmt0u42FopYYEVSjhvOSJbYRGzzHwYaeQIFYxacbODTSTWRpL+iJj7IIij6T795N4E7cLL+BWVA/UJ+MjI96tkkG/5bwCVkGeo6mpztuWzrpsMFqcZpeHBMs8oGn3KbdLGRKlb+SpbY+AwfJnXr4IEtgtb0mQgHvql9q3e5KN/Xyp/qlHS+NvtkSC6qGHk/0lHxXssRyAsdHj7DQAdMbfDjkXVCv6qcQHE3ulGWKM+JTS7fm4Kb9y2IsguqVHNRrUwxmI9cZw6gxAqozhEGP2Q7oMVg3snk63cp23KHfG1IaTVa6KXqkm7IBmljIzoCDe5eDf7Zb0IwGpJuw13YeEo6C1TsR2hLR7AxpwYo20QNwscCgN1D/FEdYR9ZjJ7yZH0Rhr9ePut3evN9fD87Ofv43zOcPn+10+szZQpzN0EvqDVtGoMFKh1Nk6bx+f/fmB5fLSbCxcfILjBLtOIxTvSCF+ak1Gs2ZDBJqqFdIsA0RsgzzKKhlrVan0en2F2trG36r3Un6/Z1Zr9NL2p1u0Gn15/jK4BXk6DYyChvkL/prm8HO5m6ysbU9rzebSbPZC3q99UUtqTXQ8azRaKObYaPZ6izW+jtL7GD8qU/9qnf397/0PxqP3vyuq6tf+uEwDg6lECH0NBvaws7tZpBlAQ7nEOcPpYLG8XiMtfTsWwevLNOctI5Tz7wo3vrr3fb3/MdlURvTbylPM5zsBjOMpRYIIgO8BfqHTUalx+EjWUbIUv2OfuKi3MjQRmLpqNNNJ2unm3oPxdlCPXmz7TxJS/eVRR3aKJjRP4zoa0E98pO5ZIkex61Wf9Hv72VFfv99y+X4e2r1ph3uMdaR8dO5d3d/6034Ho/cbh2TyZzJxb03noxtwmHRSmYW4oN28DCNlrHI5OjQ0TI5c5AkFbQHiFyKpGoogQh9LFpIVyHTfSytPCm9ZqjqrjZTtfvew0J4VZeV0YbMtIPleg+rcnHOrXEWnLqIpa1cxcJHwyjf/DVYtWuwK9wr2FVddg+/3sPSrqv3EY6C1QNcw/GTsHZZu49gH9GjtOpy5SrWfUqrflfXe9gVjh/qcvS4SKxwEG0reqxt0pbHJdNprpPaV72ON0YPv42e965VhY/KHQ4OxxU9Vq50RY9guV8/yZeLUaAkejrn1uqv+OUA+JBnQ49ypN4u9aFe4Uq90GFdhZThuEq7SzArWLJ0nxzlT9JT4SgYJxN3qQ7BKq1y0akfuqdqQ/luOcsn9G1VFw1Y2rWhb+Hg6vhAj8OrSn+AFT0VrJOJPu424UU+BiLPR38XOn5Fj3OvNOI7em1s/Gvtwlv+Tjq31v0xDfEO+DrFmejz3YIxL2HRIQ6inIQ7uKKjw89lC1DkPXzWFzgAmyibnL43mMRjvyzGuHIPDMYnjM9vYbb2HN7BT3zB/duUa4HQW2zpCUb4AQYzLdXRuv5reI8j420ijxfk7dsqCD/W8fDPYYGOV58Dd0jdrxBoG6e2H4b+KQPiAQ63HhlfZvn8pMjKKxRDL3g+LbLslPZ6eZ52cLdfgsshXveCIV3R7ueln4seSf0JX7SrY5T9RuGFr2lDEfRJ6YUPdPATdOGM3xF+7U5ZhC9IbzG/1CDwBtfqpNPpDVqt9mh9Y+t4fX3z9dbWVq3V7m4x+L6oN+q7y5Qx3g/P6JQnGOx7eI7XWB6ijq9ot0VfWef7BQ6UIppy1i4YHE+QxzXdSs7ZU+AVbVfkU1uInaKjT5GbnLxrBhn4ZIdaUBQ88Qt3VD30tIpCPEOWihp53h0wJ9ShQ2W00GWPtqHH26Kshr1Aljo2Ohgh3yGD9DFewxscWL2AuN3tdF40G63d7e2tEMf7bHNz8yRbzh+W6Wwync2OlvP5a2htzBfzjdls8oKBa380GpYzHQYzHpyMx9Pb+WyyYGB7Np1OXk2n0/Z4Ou7NJ6PT6Xx2gHOt48yvKDvh3isGSaqfk784nU4G/eVy2Z4tZq8W88UzsNcOITe9jf7zTqtx3mo1vE67udes1190e93NTqdTx/l/0+62j8oimCT12gMOxAkDKbrpR+lyuYOjKD7pIKSYid5b+HWMXRngLIyQL3ywpwAM8r7kjXy8PXxcfnrvkIuOyNex0E43PYsMt+F9HwFKPgfUiRuTX+K5o/M6er+SpT056SGHDrDqa0+xOJLlDV4/sN4luiBLhW6Gp3zr+PtG4evpDLLUC3Ke9Mg/QYbv5Hhz/x55LzDcOggJJybQcd70y3JE2YjB55g+qTyjB50/5b5d8NCUTAefnPCt84Mnjh7pTdmEPtr2X9DHdGy+esyFdB74G/BX2OwZOg09JbpZ9vB6V/QUovWaytFjHYQky14e4LrD81wHO6GbOnrfDhqRQ34H7DF1nJOnsQXdLF9Q7yb11NFjdJN+qR2GSu2MUh5Rrx02Ay7b4HdKmm+9cxKcQdUx8tEOHxNIPKRf6LAT7Sm9wfz8NIqTvTi27cvPk6R+/GT/2btf+IX/zw/v7B70RsMLr9ls23rly4tXFu3VHsvD0S35GzhmD+nTp//SX2a6t5Hl+Svcx15e2Hr9V1laPIv8aF4W/s0izU9w4C4yHLR6vb6ftDqntbix0W63G41W73Wv3Tvq9TcnOM8PfE6CsHbWbHb0tvHOwcHR6ac+/d3rz58fJ9948eO/7/Dwc3dr3fXrbm9t1O10Pz46+vQvXpz/zI9s9Nufvbn50m9JatHxcPDid11df/kHb+9e/Q8eHi6eMaH1er0db3CvtcghOHS8s7enXlzreBMc6uvrMyYVHb7f2dZxZZF411dvvDRjVjMvlmu9z//IfJEXne7n/mKa+19lsvypNE0v0S8tG3qC7ThFSfsM0K2iDGQ3nyErJkT+PXosWa7sDHpWYLNkZ/DWuUeHUqGbvrb10FOjI/rKGb9jfqObwNqTDC130lH1wYlfBlpErZ2wkKUO3gob+NYbzGiAjfaYSZRJ3Hxbr2X/6t3tL/zuyeTuoyBo+A/QvlzkyC/Fqb7wpjN/ORwMmCY+/YNp5kdh/PzPR/HeX8eBXkuXN080j9Wwq0No9GAzx8nOc0XlWp7WBMszsMNKdPCJhj8cCB2uogNm5DxYZFGHr1h0FNLDukVg7XAQfgtWR5LrJcnHkWztClFFcxVNRJfJd5FsRSnlrDhYlSuiqYilg0UctKfjszvUy1ydTukOnlG0VzGeGHx1OIsebD6GZRJJjurQ8ecONjQ6Hx/OYpF3gxU97vAVi46KdnC3ekU7Tp1rV7B6UbBm9TocwYp88UabzsgZdFH6FT2KwL6nHSxxPazcaIceZGGRe831od09HaBdo12wOhBH82ssX0W7RWtFzycPm3FPEhTTgCKjXbJSfEPb6a1ohxY5tO/poZ4P9CjGgqsKrO53EVrBKjotWJljbe8InyxKjNlU5Nci1Yr8KjoNrMXTgGUSIZ47nlbRdhf1liwNdoWD6i1KF8k2WRqscFA5spReUK46HR9dva5dRbK1dlp8kkgkP+m26nVReum8e59A0WnVqzkvvRC+V3XZMIBcLBL+nh4HaziablawVAWMi3rrqcSKHsy4yiSDxeLmvy6K5e+1wl/B65+Js12r7f92BiOdLAinCk1dEBL0azU/XjGOHnbP1mnnGDl8Gswf6oKwxEnGlgZjtCKwDLuBFk9qJa9Nk2Qc1YTWJMu5Bo6hkb4isWsQpQ20C7fOAmbqdIFGVrWlct2t6JnVZdUZoDTdJINvopAyw7tgQwsva+02X4ZzkeVZWOQpqm97tobMaJl04qYolIPXTSfXulGqtxVgTIVtSaAyZO3AQQ1ZfYqagIMUUY6PtioUruKI2o30Ihnk8SOKinq9ETCIer31frm1uRe2W+1Sx+iqXngFXoWfppkqxAHTGcCmWaKZcnOwoU/Flta3WKdZB2mVGnPEf5VTRQXLNzhTj2CplxwvgDYX1pAycwnR93UBCz0WoRXvHe0Gq4a0JLvMEW6Y1BOvHtWKWr0WhmFk660bjXrQ6XQLHG+/1+0GG1ubebvdoV6EDB/G42GUpcvi7u7OG41G4e3tTTEYPQSz6dSfjAf5fDoLF9lSUSPmQymWI9MaX50yFy4Z2RfzSbBMF/50Oi4Wi0WY4qgw2OmUwyDlnukEYwcdcRLlzADCFjzvtFtFjXSS1OR2lgGzMKTL+Fn4BTYDJ550HkznU282nRWLdBkVOttIAQL4D+o5Gie2ilnwRkqgJDw3BcBVsGLxTA60+GgyIt/yxFbdJ1h4qlvFU+m86rQ/0mnyTI6renW/tbmqy+qVGAQbAaj+Q1+hDaf76k3CTZFpYOGEOeW0K1lap5A+SXetFWADYKUrqlpyN1lbv0QpXL9TvSgN3DDdNFjDTf1SdNEOlZKpyRzfql70yHZwGT3C0fih6tWYos26XcRTB31RCL3vd+prqkb9Q7ore6BmVnyUaEQdfAAEWGOro91Xu6r8kR7Dd9UlHA2Wfyp3eKs2DA+jCjpSKArt9CXJ9fKBXvCYzCfh7s53/fTW1uHPfuMbX/x+9Qw78no+R/+0Xy06iy5KH70yftHtf/rHHu5v4tFwWAIXzmezYjbVDhBlsFim+XyRhkz+/fliWURREiaNVtFKWmWj3Q6b9VaB0eB/HGSpaECmgU6Ay2RHor29Z9mnP/289vLFT/zvJ5PLH6R/JXGcfg/zpt+U53e/rVbLvvfq4ks/DGxnsZhuIvSYvrGpZelyqumrSI5v6tS1SBe2S4UivCOc7Pl0zsRh5DH59WqNvf/X3e1NsLP9Q386L3s/5Ud7fyVJnvxYGK391Gyud5ub94vFLEiXmDtEkuXIqiixsY75SAs9lY5JHNInSz+SpcKgWn5e6YjJfSVL2UKVA+xClipf6bHkFthYBEs/6LHreuRECE7vx0CjXifRGve8iObLgAnwxt8oy+7f8cOtnyj89b8SRDs/lhfdH2Mu9lc9r/czcbL1d6SJgd++wTIHuZ58+rXrLLv5XpDUrkGmxSJJaDt0Xdp9u0tKZnmW5fKF9mOI919Wh0tX91m9fNSaa8NdTmXFDl0O9sOl9h7lre77cLfyTeXd9b5efbv7XPvV9SHtcND9FWyVV11V+jEOH8o/Wa+uCkfh87jdb0qvynV9SKtcn2/C9z0+j9rmy8G4PPdPScdbd7nyb02PQKu0vitYy1hdLs9djwsq2CqvwmsFa9nVfboquSqP/mr3VbBVWt+P06u/q3KXw4WeVs3q2yygDVmqV7lqSzAuz9Wnb/dxplb1aUIA37lpxTnS1R/ukTm131V7qudxWjLTD8Ep7a5P8vrRZbfLiSeRLX9Xmg//2Cr3V/QyQ/SdujY2fuC31GpHvxvefQydX4c3O9jPEF/iDH/jOePVPUyflGVxBJsUfdO2ceuo7AvsmyLAcpzPMegn2L0b/A4tvXiGTXwJr7pYr7WgLE6xxs+0hIN7r2DhCYK9RB6MUvkB3y9op8+YqWnrS3zAw9KPmVJ5OmL7OXi8M5vrR/vg8gKJbGJk68ydXmPGjsMoHJOn/bVP4sCOPI+R6Q73vcCh2snzZYRj+xaH+zhN8wd8uTEzNa1h1pptPbLfZDyGnmLfFEtHvpflc1xmjLSdZnlI269QXKbgkY5cBgdFIxkYAl9Huz+nrituTBmon0Z+cEodvbU1XNFm+7Td6hxubGws1tfWrzu9znPaP6/VG6XWc2bL9AVjlSKFmq28hplHsNSilPBPUe8zRjStU9wt/egF2OlYaIugg+oJvNdBMiPyj/Hl3lAPZYGOdv8GPNjjfs1RzxjNnjNm3QE7RQaKamsdtsIPOqpe9SJLnJLSv6BvPKezaBeFBbTrmOqXDHBdaOoGZXgKn55tbm4t+7216/0n+yf7+7uX7fZasbW1cbDW779YW1vrR2HUgq6X11eXRxcXttXb/eXl+cnN7fUZAzzOx2JvuZy/QBe20kwHW+Sv8zw/ZgYywskeZsiKCdGbolwy7fa287J4wbRpJ8uWUZlnb5lAHef54mGZZuM8TY9wtl7jxDRqtXgDvr6YLeb7+TIrh4OH87vB4OT25vrm4e5+8TB6eHZzfftyNpu0r6+u1+bz5eliuXyKHDL4qXXQJ/iF6KZmZHb89Sn8WuO7jdf4km9F0XQK5a3kjqzeSWfoB1qD/ALrsAH/GpgsvdNwhM84gbcPQJzwrUi5HExFj+G5L1nGtPkWuSA/X7IcO1l6kiUzBX8TEZ7izypKTcf0z2gT3fRvcRu1NENH+iuC3gIN7bijpxLuaYgfKBr+nNuu0KGUujWZVrS3h950wVNp5KvdbuxpiCLOF/g6srgH+OgvcGnW8QAb9FH6SnGEaZji6uhgphO8nTO+5RjvQt8pdbgIuu9DD7R75Yh6huAo27HSTb2fYDhiZwrcPw/d9Og/tr/0hG90s9Sx6pqVSjcV0dRx+nQN6WZ5Ai3agUXLTp7hdb0EpgtMF6Rlc9Qvl0x/oScwO4M7ponKAdp9Cqx2PdFhJlpjrgj8DIf5Dvhjys6XS80t/D3yXkyH4010qj4aTV5t7Xz+S/Vm/6f6a0f/Tb2xsdx78n1/rtM5+vEw2f1io3H8fynz5g36XR8OJ2+ZPB7jlD4sFul4sVgezRfZ6+UibSyX2UaaF6d4pPtBhEPoe+dMtk9w3G+nU6aVs/nhZDJ7NZtM2tyzRh8+TaL604OnR+Nf+OJf+sOz+fjXzWaDmg6u6HS3LMIuu7hclt7ZO8xXoOURY0XZvVZz05vNtGW679XqPW8wuMLhbkyz1Etv786i/tp3/7Ug3PgrYbD+38TJ4c/74eZ/4XmbP5YV3V+YTYuf8cO1i9F40F4sJudplp4s09k4zfNRusiOoONNlmUJ84dN+HSaZ9lexhyySItzdPuEJu8Ys7XLEbqpddgluhmuI/eVLNFc7RiiMUNPQzwtWQue0qcYXwInS+trwVNsuZaIaHce+mUoWys/+yD0ohfoYh8Zr2QZak23tr3U5tfH6N872MTwEO4W0s2y3MpzP8mz9BycT7AZE/q39kJnHAjO0AXprXZ+gpFuDPSC+HWRD3+Lhw1yUUoXddUDTUWcLUppEU9qKb454qyoaxVNVNR1YnlmKaoosiKpQLvjwFdRZFsvOyavBaSLilu7tr5bUwutD1YEtwZstR5akWEtaVGEVjjSrv4B+359N0r/AVZR1yqaK1jNZ8BREeVQD6bB0ujRGnPBaiu7VWTYaHdRcRdJFe2iR3XRJRGyO9qdeoET/Ac+KeJcHdfuaHdrqlWXaHdrp127zNw8B2vRafBXBN2tQVd0VMs1BCueV7TrPtGjQIDWto8wTo4eo92Oftea7dz4aziafLQ7COXiE5eisb+cdsFqfTe0G+yKnko+oh2C3JHkiigLNlRQCBeIekWP4Si8pCNonMlaUWThIHrER0WGBbs6Uh5+Cf8PsIrMix49LXGwinFYFFntKu5hUWThqNWPWs5S1bta2258Vl1MLgG3cpvfFrNac/v3+2U9w2f6jO4NfHiuqLnR4yLoeqdB9Lh3DxSddlHxDziuYK1dRbdFT/VEwFb1ASMcK1joMZ6HX03ik09Npl/+B1bhvwCXdPQ7cvV6P9CH2X8AJ06Hx2jQ1F7VjAIWfdZSDJzWAq7CK9/OZV8yWCIV7YWq44IFqy1SMWN+F6chyGA5HS7SARNpiDVAtFTraRlHInus+rhXg64i6MBmwOYp39QrG5wpTXmMFsXKIG17ciMTHSsd4rCjLVx8kw6TOA6ADRm5Ix3JjkbhNgDLhEH7T8c4cF6qvXnLPLZ109oFoQygLV/SZCCayJDBN9qxF9ATQm+kZywQT9qP4I0i2VY39UqzGAZi7RXuJbSdmp6HWigY6ojgsNtu+Wvr/XRrYz3Z2Fgv+OT1epzcD+7S68sL/+LiTXh3c5Wenb8N6TzwqeC+FMMuHHN4ZWtS9UzGaKc1ykW7eCzG++Ao2iv5aKsr7VcuBygEX1sjC5gdya4JCLABSUtTrh6mYCb0kOdgJXfq9bH0VrExXjwHlq7XaKQbG/1kf/+g2N7ezaEp2dt7knY6Xb/b7YQPD4N0NBqE19c3/tu3b9LxeJQ8PNzn4/G0GI8nyXw+TTXnYiAMS0Y80aPTx6BZ64vRIemb9E/H4EuWws/W+cIgPbcSj4ssDmP+R3kUxWXIn1qULOF9qHW2omdzcyeuM6GJoiinE8ez2SxbLKSeUTQZjcABr3E68+fzWTqdTpPpdF7gGOWMsbSrfZlEux+RFo6S+0qPbcqP5OETaeWJbYKhH1BuEVrJh3ShcniuxzmPYZEPlhcinR6j9E6WBruSpRzgElmqXmSlUwsEqf2/TTd1AJFqE6yVO918D0s1psfio4OFAK371/sIRg91a/Iri1yE9Del4d0KR0XDdXokrjYclR7CC/RRsVJt5IGeqg9DGWV6WkRddjQ9WJYreqTHFT0aNaAHWGzASje1b0VlZ0S7+p7ZHJWvdFN6WummbEepyQn0qJ3C7Ay6Y7rp+o/t/b+Sj+Gw4pP2WRas6gVWtNtx3PQfs0vqw3GaJHW/UavThZO00ahHWjpSr9ezRqOF7pXM3/IyipN48HCvg4qCNE3D0WSWKoIqPcYhzZBdjEPsaLf1yt5S+q7Aq+TDGGyylC0C3xjeGz1qj/slk7CeJAHO+pLZSBwltTJdpPn29mZCetZqtMvuWq3zpV/467+z1Vx/yYA1aXc+83ewuvXpfI5mpWVcqwc6JEizs6Re9ycj5jxFEell5Ol8gdy8ZLGY5dokh7EQWUo3sRpQXub2XgD0yPAjS2iAlxpdSya96BOyxG6Slt2Ej9J5/ppuPtZjX+cBqB84WUo3S70EryJgTdaZ0c69yIf+Y7JEHFpyVDpZqp/DZ2BtfIE96JtsktkvDUXa/k96IVuIM6495CnXmOHGNZO765f2zpDZN2BB/31f0zjwuF/SCuo2n//SHwQ5eUsCETp8m5u4SlOn9Is03LNvZdCOS/PDDdiunEz1LvIoV51cLk356perQ/ervIIlTyjQtmvLRQsrWNVrl6XVrtIfcLTrE7CqTPjABl2fgKVMMJZX1VuVOyxdGytY+1RpXYJZ3a/0L6tX7ep+FascGlewH2ir6vqQrmiv6hJ/3vNR1VZ8Ak7/HE9XsPyTibRy/gra4bX6KXWwH7qU8RgH5es+h+OHtK5VXZZXXVW5ylb5Ri+/yTYaSH+QpYM1eqDtvdxNnxwODtaV61L2B1iofcQbq+19vVXafbt61ZZiS7roe14xrze2/7RsGE77ZLa4/ZN0VzxqBTgdDq5d8ZS03Wm2wdpQXa7eqq0VLB3qA47Cd4Xjo7Tu0YXpXs6X57/PKxb/mcv5F+NCU78zV73+/LMw4/tgk15GueH7BLIvAz2l88onDN16e7+PGdJhGK8xQs/4nsHCe9jn1lKilfB0xyvDl3w2sVFaDPSW/CNYOWK+NmIA1lrKt7SFkSu3yqI4hcs7GG/R8g62H2OAHqhX09JD7OVrfIImHWUdY/kyCKM9PTlmnnVB3nEQBjfID5zDZ1jHV9TdZpa25kfBS/ytA5xenKnsGhpOGDCuUCbtR/YE+6rIl04Pa+GrapcDRU6YaJS3KM8xtF1QF6zw9/AxTuHHBm3UsdNvYLuiwWN+D6IwPIrj6F0SM/bF4XYU1U7x9nbihN9BdBbF0XG9FumUyHESRYftTvMNdNfbzfZGrdU6Xeut7S3mEz+JaueK5s4XszsUb55m2TNU8xUYtIBfY8x6SZtP4BsDk3eFsTimM2mdL9pNvosaaReKNrzRjhTQo729Q62dPYG2S7lf8GGfLgg93jrENfitdcfQo0hioTWsR8Ce81vrR3agm3ZtzXZCt4Ge+Agne1ir6Tj12lGt3tIuFMnWxuZWs9E5jeN4d32jG+BQv7s8Pzs+e3d2zzW9vb06vBsMXi/ni9ZkMuwv8+XLbLncZ9rDAJ9dMjgeM3zfIAdNdw/ov8i97IBftygLhe0OkItexwamOMFxulLEWTxBpi+B07HT2vf5NfU8S7PlbDSa3M9n0+O7+9uLu7urADx2hg93L28f7jeHg3FteP/wFn4fTiajMc7GECf7aDZbvs1xAtJFtoXhUL3buGtyCt/BC61Xf2BQ0mEkh+iG1jjXcSA2gFNkGF2B+24P6mNcgVt0Dd1UxNh2TGgjE2RZvmSQ0S4wOfp+Df/huSLOciAkY8nSdhTR3uWvKZMsFzgC6GZJX5Puq6WQ9jzJcgPZopu2+4giiNpb3WQJnKLtWtK1Qx3S+S18khj9OWO6SnkwDMNgjE4cxlH8JgjjGlOXzSiMTlHp3TCKfTLOpefMZO+DOJ7xrcihosEteAHf4b/v79OWpkaXoh3ctX87To534OiRbpbopnRaTwm0f7IPPfkx8sTOaGlTgW4qOq1TVvXCqXY50pptHTakU1ChXe+G8IO6d6ADenSkr59gl85oX08aRsBrHfoR7b7F+8J51Bp0vWeiJ0EaNQLtWCEc4ZEO6NE6X/+1X+gwKH8dEOyXt4euMwQUl0zcjnGbb+a41OjUwe3N7Wt0qn13e9+9ub19NRqOD4ajcTqZL67n6BBO61WGp4yleUJfFo46xbCFT4pu+k/hubYl0LH1xzBMe+2rY+6B72mWe9KlOr7122yZHsKUcZYWA3A4YmbzbjlP4zzLtx4Gw5f3t7e77969q52/u3qzmDfuRxPv54fD4ut3DzfPmQCcj8bj1nQ63rofDt6MRsMnd3d3wcPt7fVoOjoeDB7uhsPJYjqZPJ0t56/TNG8VWaFTd7HzufBmqlBc0/eOoOQa25mhrE+w56/omzr1sg2PrF8idTmoerpzxMT1El5CjrfH0IEsA8YMyVK73XiMGf7U+pCn3a0kS1uWtu3sjO1dr/cJtNOP3osZ0k/G/D5st7tvm61e0utsbHY7G1+JwsaOTBST50vmPEdeEGgnqBn30FfCN4wVehqiJwLIPdznW8EacKNfeqHGN03Y9cTmNbh20I0OerLSTdlND92kX5blFf1YU4sTRPKr/EDHiLqoq9ZIf4hSunW+3AMqq4hzqKirW7OtnVvcmu1VxLmcAqpootZhKyqrh6qaA1VR8SW9SRHAVdSVuYStty0mLprIpfYqWDlwbi2yYGP72HpniyLDYYssql09BFJEUzg+jqCLnscRZ0cPfKG8glUEXVHXmYM1eh6vW8aKrOgRXfxYwYp2RZwrWA3t6oZaayw+iXaR8IEezdHEM0ePjj/X0wOtK69oX9jadtEl+uyJgJ4Y+DGwFe2CRT6i3aLXeiJAj6/kAz8D5OOi7ZUsXYTWaKdDKipuONirOXp6oLXGUq3HtFdrkUWPaK8i6G4HDplBOZOfgDUcRa9b3y2eC1/phy7TC7tfa8GryLBgsWSmF9XOHoIVjlVk2K2zdtFrOcGCFb3fKoLu+Kiz/vCBxrXGxh+S/+IV+BVBjAsy+x/m+ezEPT2o6v3mHUWk89LjFc8NdlWv0eOcb8fzih7BSs8lH9GjPvEYNvGy9J6xLP+rZPwLc0lHvyNXr/9bfoQvHa2OzdHMPlfkSNtXaCSQscHhQHpcOKRy2xSJwb9R0NXSOMsKbSkKG4elHwNL58OLokJFsIFV5EFrKvXEWNUoimQ7LACrESdftZuqXrkTGMicuux9dm7tAGu7foCidgJRXVYvAvaLkHrDkLqw32qDvDxCp8BOIdwcLzXItBxcYaSceqWNCtGoDf6IVPAxWH2rXodjjbrc/thlGavxHJ8kiJgv0GAehnGYJDGGPyo6nQ5Zbg9vxQEnownleBJFClfivNfvhZubG+X6+kbR7/fDtbVOMZ1Ovbu76+D16xf59fVF8O7dW+/+nnEuT6GdIdYC1xWOjnYYqcgROEo+DAZk6tv4amnHJ8nIwWp7RCNQBIs3ghWw0UOeykkqTc8yfkvu4qP4JB7rEJkwj6G9Xq/5tVoj73R6YbvdKXudbtHutqBts9Cpa921XnB9eZ3f3FwHdzc33uX1VTEY3Iej0VhrsEtbb50uHc9pm0aRu/ZOVgYOODi4doWupQ1WeCoNTfRwZYh2R0+EsN0yfZRoRQ/OP4yjh0dxGccJPEWPkZMidVojj67mOd84SNK8XOWFsU0N+/AcRTTa9RhAfFSrYo3S4hO52qZZOBisSsV49Qk935C+qWNIJjQqEgxW665JGWxVr0orWNX1GFZNCjOd6PitYKt2fzmO6oXkydlAn/RygqOHItik+D6gwIaocxTUaDAoGq2G6XGz2fQajWYwuB9QHgTaeYJuo+lHSDcq5vMZLMvD2WzCr9LHSVzJRzjI2AtH0SDaJUqlJUtSev3DRTUdPaZvlDu5r3QTPr7XTaWdbqqfq9+FoYMFhwBBUm77cq9gV+u13/cPBeKtT1MvvLEtQ61i03NIMiQBRe6yHZFu0fwDWHo094Zx5GyHnrmInlT4hkCJ3491ZCUf013B6rfe9RBeYKGHFNJ56QjQgpUxcXwSTqu6DBYMuU/twmMqMALBcQWrdqt6jVzrH6abwtd0HplqkKZ+s8fCUUh+0AstitettkyNkVT0CEvBOtorWepbd4GJg5UVV71CTbQbZyq5f7Nuau29zKvSkg9UCtbGF0eP6PB1Dih2u15nsteo5a1GB1u5Pby6/Pu/N46DEy2RgRdevXHwf14uyzfz+TzJMu1e8An7RlL8ly2EOOTt+C+5mz0DViTaLk2ASkeqvvbJfokHGcznv/QHqNGtL5BHgerJQVaahtS2FeHauny+7TJY5SktPnKfwQoKGEmCcv5bvsqr26t6Vebq0x32w929Ktfl0laVux7/sPpIr2Bd2rVrl8Ea+z+kPwGrvG8Ba5fyV7DvrypPn6ou3beqS1cF8r7ax/S4Ag1xFV325z0uyhAO+lZ2dZ+USTkrWEsq/c30iPYVDe/rVZkyKtr0Q5/VffZdAVV5j9O6T+pilayuCkflVWl9r+6zYU1Jflc4UGZJFRudjrZPkGPlBvw+/aH8m/Wi0jfVq3x9Cwe9iMS3732jVu/8qPoKFm6eZYtfg6P9P9YDILoEsLpX/cVswKN6lbbkN9WrdFXu7nXl7n5dDkfBujpcuX65OviMFunpvwWKf8mA/gW4nCH4p7h66z/0b66t/6Y/gmf4nMHrIYoSOSVrzaRzE0f1Fg5iwqB7G/iBTmpjxu8zxfW2MBCKnHH5PT7XMK/teWHE567wi01s8NwvM6a7xSYM1I4lMqx6xfkaZetyj3C/90qdlGiRK6ZevnYwufXkGfmahvvAhtQv0GSA0d/COE74ranVOtJRVLsOfk0chBv0os/0UBZwFNiewOUoy/T82u9nRXlTFlmzTLNanhc3RVmsa0rFYKrT3BS5HbhOkPfAWfv9Qo+mivEtOgSOOvZYUbBSON6jNkGzXus+e7Z//YUvfFfn+7//14e/7tf/mvtPffr55snJR7PDo2fz50fPSD+7OzjYi9pcURJejyaj3nQ+1/ZZDzS/dXN7PxmPR8vJaLwBD287nW7S7XZavbXODSrXBydIDIco/BZj0Ih21TvXGeu0a4pOSKsXFu0t18nXY94xdFf0oNrlGrDIR+teSx19fAvfNujcejyvdbHIJ5csUXVfUeRrugG0e0xl/Tvug/ZwDt0zvjfhwR1DYtjr9Do7OzvXO3vb3U996rkOp3l4cnCwub29i3y8JYPhBjPVW+3lG0Rhq9VoXdeSxhryKHFyB2mWbjFKj+UBSBZFmd3gIWh7tgZY34ANtNPVoBkcRY8Wnaqr9uGITiXV8c7a1/mWXGSZUe1yvEhnmziAg+Vy7mXLRW8yH1+Pp8PWcDyM7u+v7u4H95uDwe0cx38GjpuT0cP9dD4Lltmyw+z+GpdBOspAW95TP/RKN3M98YBnGXqcxzCqJZ7CX3RTVzkQz4EZ80NhDMnnFgeihkyb9IcbDDv0yLqUIycfrWFW2AV6KHey9JwsuZ9yyXJCf1O0D1nq8nsmd63J9mxJgnRTeqMjubVGFVl6yFJmy2fi7F3Tczrk6ZnpHTZzExgd9T2HkZthFN81GrWo1mignd3rVqPdW1/v+xs7Gw/rm/3N/YNnk93d/eXh0dHG57/n87cfffyZ5Pj5UWt/f/dmvd9fS+px2Wg2h1EcbTHRHOMz0NVK7Y2s/fjrudHj690N6MGp9qSb0rcSWZLyvDXJGvxFj7Yr1HsZ8FlLDLR3u+gJoUc7JAa9oox1qqKeXOFBRndpmm7ikM3xs7Xln/roPfBMbX3tMHRDd8bOKAjua6/6TWyK2Rn4skGZbBI81DrfQGuFe870a+/wUno+ybjAb51J4W2aLhRtbswm85t0sewvMz0wy0fo7Bau/khvONOmTjOVTWqCVy0rvVvdz/RGR+lrz2voCQYrq93Dh72Blja8iyULnPuNMEwWfE+jsLYZRbX7JLEdUzu419fY6A4zIya8yX0YRJuhH89CP6Jvhhse/GCghFFBCx/W6KEt+kA+AJdNOofWJadFqfXS2NjcS/Akm1gTbKG3JjMDASMEKPloU2kFMtBZHxz9BqNwne/bKAjWmeJkuKhjxgpsoT/UhqEgCT1mk1roWoIc7/heyTKQHq90UyN3oHXYJkvSIbD3vh/B81DbR4qeTa+o3SHmsNbotLvt3av59PXvu7r8yT+b54sTW4ObKwoJktnkB5v1zl2r1dFSM2RptlD9EpXQ+QzBJnZT/VLPyrEzOotAdga7Kbn7ZmNXumljFf1SP2U3pZultl9IkNNl4Ndgj7Qk82z3EEXiEKqilPbagK1lRbjlkuFRPjmwFvupU0WK+EKo1UotRTFr5GPNyVcUUqZA8wPl635FfhWltV0dglX0s9SuDSp3EUBFpW1duA2lcmQUNVX9cliA9atdJuTIaBcKRbU1/8S0qw2DlWMjWNXlIqWiw2BtZZucIvA1WPGceZjBLq3MYPXAsYK16KXKMd2CtbTqFazW+a74RI6rVzg+pkf1KkosHB2sLoej+KQJIxLV3tW6XxFaPsZTeEP/AxieGs9oV9r2CXrEJ+GrekV7tsLBRX4NR2j4BO3g5WivduuoaK9gH+FoOGiIltwr/ose8UmTQdUlHFbl/HN1VfepLj6ktUpRfNKwoXKXJ1jqABftPKK6LU2ewdKuwYKv1VvVZTjKcVZa5dJj2g6i+3qj/2fpe9jCpIMpvsQ/+kHhIBwdvsLRpSsdcXVVfJK+VfqkdqVv0QrW6ZvSDpZSw1f1V7BKV7DijcobCMfG/X9hLsffb/Pq93/b5zA8/xZMmPqBPw2DpNVuNzPs+7Lb7mEIi+lssfDn83FjcH83wljXcRAVwZiWftHGEC2RgRZq62jcqRfkKsPBKDFcetYF4/xwRlmbbzQ00BrGFk4zDpniadrvVoOQ7SfNrXLo0g5CntNR8CtwqPyCuvLEC5KoDKKJX/jAhopeLBis2hiPGYMMvc9ragCg4zE66blIqRde3PMeeiJ9sF0UubadAJ2ygeM9Fq7AyLGCnsxgyVti9Noo35R6g9JP6n4Zj0rbmxoTHcTTbqfTXl/fWG7v7mYfffS8tbu9P9ne3sKhbia3tw/ji4uLxvn5hfagnQ2Hw/Z0Ol1ob+lanDSjKJysra1HT5/uJwym4+HwrjmZTIr5fDG/u7vqzGaj2Xh4V05mo+Z4PABHaPcyrReWYwyOoaJWC3jehpf2XIx0wy+jMd/Qo5CZN4HHRg+wWlOOrLS1H8Oh9qgNdOS5jRZ6mX9aFtTFoCj5aMCCfk1oFMGqATGGxw0z50Ewq9Xq7SSKF72NrXxvb7e1t7Mz2djYiPb2niQ4HOPBaNiczcYlTvXsYfDQWS5wfWeL4u7htrlcZuP72xut246ybMngb3IvmPBAjy99cvSUufb2hnatiS4ixpIJ/R56tJZba8pzwWqrQr50MIwHrF9D23S+3JQxC33zl+CsLWda5E4DW49vx3xCj2QJtOdrGRSydrSTbjGx0WRBe18n6NcY3oAjXAy0ZRl8hPf8ZkwvtbRJOhbRvvYDG1MfsHoaUy4M1tOe1xoaBEu5rCfwpCfCizLkUywdrJ5x6nGe9re249aRJdLxtI2fZFk6WYIvQ4CTpae9o4OR9JnfiNADln5Zqq8Bb/QwOUaR0YkaYztOh/qlqAe3MGrXEpy7OCpqSb0ZJfGkUUuiXrfHr9a42+k1O712Uas15mWedQaD4XwyGWpHmeZwPB3PZpNkNplGOJ+T+WLWWqZLfKBiockaeMxkzqELeoqVbupE0hXtzK7QM+uXTpZAlMCabmpUtY0m0E2VSz4Fuhmim/4UOpClV8N0j2kDq8wgKHqKrJ3benBN6Qpg9dKb7R6BLOG/2Q4aCphwFNI3TfAV3YybDO7oUIF8AvTNR9/CJpUWfo5zHqBPWvph9ATaT12Os8mSNPRIPpIlE1iTj/U1WO5kCazJkt9TycQPbS08dilsQQr0KHTs6byAMW02FMlGZNikoI0rodc0xatWmeYTPGDILhP4LAdS+8DDGu2Bjs1i5JfHT34TNxTafa19TqDwkW5qP3XJR7pJryGfMtlgbGwZwUf1fadvgb+EGW28kZkYHEVxA+de7ZrdzLJsCvNaWc7EUN4b/ZIRcopsTT6uXe3BTk3ko6fqP6ab0gHpAnWF0g3TEeiRZqovSI/jsLbAic42Nnub9zc//ftr9WawXKbedDrw9FAMU/Y3k+bBX8NgMuHMGTMC0Mm09z2ylIckWRbIUs/ytcuJp0mp5A7tGtR1RoCzHcIDKTzql9gZ5I7tYxzAmuAxT0b/6Edgvzw+LhwFcx5gNxXp0bicBMRuj+XlWCmPn55OB5STK+cFYNgpp1OwSJ+PHqO7uuAQDogrp37qdU6nhjAEQC1aWqI8IEnLcZLNEKyaVhsqX8GaY+VgAXZtWF0gRb6cUvvWb8OnoqeClTOk4sewXBXsih5Yx2dVr+Gp9Kreik8V7Hscqkip8FW7whLa5eQJB/4abVZOnfqIHnOsHT2u3OHo+ASfERp32n0OX/FU9YmGFY6rur41PStYo0HXY3p0qXyFg32UXtVrsMKngq3Sjh6XllMpOMFXaZUJVnXpW7+/qd1P4Et9Stu3MpRfwa54bnU9bld5DkfnGCvfXhCdhGH7b8G7A35ogv4ce2n3OH1yOqjLpcVzV68rV73UjKI7fVMbjucOVnVhZUzWTh/128lVaU14VJfKV/XqfvAvyvmL5fzlv0Hm/5fPr/gliXzbF0T+agawWZI0mptbu8OPPvpU87u/+/P+d33Xr54cHz/vHp58avHxR5/Our1+Z31rd9xoNKKkXqvHzfowihKMEgxiYIJ5XQYGDFiSB17UwT8awT+tlazBS0Ukcdxxk0sNClGX2agGI4aJSG+mD8sywjBGaEcwQsiKqmLsIqbpQRcCgZVBsQVcwNqBLUjJH2HRmYnpJRYdmOF1aYGBoGTc8vQMXGtRNXDxU6fiFV3o1To97e/boW7aiuRQ1kFsyDAEPcw2NViUQRfUMd41NDhkALFIeVTDM9nsd4aHhwetw8Oj4sne7nRrc6v79MnuLKSvv3t33j49/frw/PxN7fb2Mh4Nbkej0X0HRc87rcZsc3Oju7u9PVlfb2tf3tbD4HaIK1pfLhfRMpXzMsPZnqjNRS2udSOMP3TpybJeXR+6CYzoyZmAiOd6UdB2W+iCuyKlcqqgpxiiqdBj14Q8aFfoxaxRx8stesNMtqgxWEs+gqVXFFPqAzbUQiz1FmTpD3GGE9HeqNWH9Xq93Wg1ijxLZzjM3cViOR2NBuVw9NBa5tkwjOPaaDSLbh9uR1cXF+03b95mb89ez68vrrpvXr+cPDwMvWWWa39v6mX6WkiWgfjbAU85X1rj3AV/kyXdVA6FcJSjhOgKTTpEDxYDC2M4liOYohf+6jjaQ+QFrF7PY6D1kHtezklrcXinyPORvRyr/XyLbMjkC33DLfAyDfBdfcMbqhCO+RAe6SXVmLtHGDxkqWUPqXb+gOcp8gEUh1w4AisnUZE68MnRzSLFqCxxHoDNgM0DtB7nEFi+RR8k4fxDj9ZkA8/Qi27mK1lqlx3RbrtxcJU4a6X6GvKxkcN0U5YJfUgcrDlKyDKQc0NfYwIjB0w7qIjnmkSYo+jh1ApHP8c5mDWbjW6325k0220vTJJWq90atrut2kZ/ne5eG0vu7XYnXd/cWOCEd5utxqRZZ47NRDmFT3g5TMRFj+RWaP2r+pomPPBM/RKHS09h7AmFJjBoL44q/RdZWngIWeLY5YpCMiFhYiR8uQ96qMVLgA27TLhnRRHmQaF+GY+AS+KwnkhPMxxo4JElE3zsDGlsh/Q6QJaRopzmgDHfHmF3hJcceD21Uf8RLJftPQ9sWadOdFN9RXZGL7kyyTVZljj5OM+F7TTzSJZaKy/52IRda+GQpTcCxuwMuoxu0i/JoO4JcunmXj5XiBz+dfjIbsa0r8NchqEitRg96plhV7tBFM8U1I8ZHeMoxgZHtZhEHIcj7F2HspzJ/DwIw24QxhNbn+JFTcge4knWceAVBoQe+Ay/oZ3JgWi3nThQ0xB6wLHQ5C1U3xsX1i/t3Q+tse+UgSZO6KaPoxrApyBoqpUwyKfYUZ0ovKBUEw/4W46Z3ceka6oXMGSpUV7rttF5O/xIoWIfWTJpRIehIwmDhP6TtPVUcjSaTC/fvfy0lifx23ZbmU6n4yj++M/nxc7fn49m2AGNGaECBXp3B3o0vggrJh0mS02usTOFN2Y4qOyM1jthO5iAaoquSLfJUmOG/G5vmoQ6RCjzZtOf+xOL2Vf+KOamLq6ExsbCqyUNL0lqXhz7Xkw6YqoSRyF5StPR4ljbnYo3lNeBI41GRUnTvivYEEFrT3c56drVVtFTmjHWuEg3XUM/zXlxTi+TPnKcQ2/dHWdKEXZzMg16BWtOl5wbRYY1jpryufQKVnWZo2rOj6pTtFewcqQ0DFQOfwVbOUpyqhwO752u1UTDyhmqXFo4yIFyE4nKidc6dN0vR0vyMmdM9KxwtIjnykl0+GrSAu/5Z/Q8hjU+gCOCs3r1JEEOIynlKwL+od4Vb6SJ/NNkx+FQ0VPxxjmBNhniqtIfaJesBFs5nKK9Kle9ok04ClaRbPFJONCqwcr5VHnl1Mosm6QtbWKFL44Pjh8qq9LiqC5Hj9KCVdrR6HiqtKLmBmn3GeE2BKhdbEyR/Wv4P/8SoM9d1FuX8KjkKnr0qdK6v2rD0e7qEs/ER90rOtWWLtFW8V/XN8NWOqJyxwfJLwhaT4Jo7beRqf77K34J02/r6vZ/4Hd6fvPXtpvtAR093dzcXH+y9+x2e3e79uTJXmM4fLiNa7U1fIvi8uZ6OL6/3Xr5+tVwOh5pnWZ/Pp/fLJdpI8sX9cDXY8tYj4rhYCZjrEeGq2UZXg+nQeWKaOvUxVuM/AaKKwd5UurwG08v5knbdSxzds03RjCD++UdjrTKNXjOHax/x32UKVqrR4ZBT/2L7wfq3pSDqrrJ20CWtBUkOHQtLR2hnrUsy0Cq1JHh1JUrMgbO+TqDoz36RhEaKCSwEfTYG++jMA63GKhwJMOi1+muddu9m/7Geut7v/d7k/X1jdu7m9uN4Xi4TNN0cnN9s7lYzgfT6dwbjcY9Pc5mLG0ntSRqdtp3SZzA6c35Wrc786Nwcz4b32f078vzs+67y7Prh8F9dzy8hxfpQ54vheNqGYO/QSa0y6r48LIERz0q1qVlDCGwq8elnr8Or/VIV1ElbSMo2NUyBht8tIxBTg+/gzV4pBfvFOWp0c4tolhn7JWFES+ptxwo9BaFca/eaNwwaLT29p7EzWbrrrvW22g12ovuWnvWbfc3ev02JIyCi4vz7u3t3fXNzVX34uIymM8X9xjZzSzPZ+7Rf7pZZMWdomnUr+gyONrjXy7oMR0q5JDQ67x1jMmt8KOwiQEQPXq51clSS3s8HDo53zquuywqeurQA6xnS2wAHzt6gpVuRr1VudNNaIc3G/DDdNPhoOVS0k0mNw5Wzrn0707tkqeJCfqpJVDIpzSrsaJHDrk51OimHlFH2jYTR6zcQF63JY489dC2YCtZ+shSOOpQJyxSKVn6j2SpF7fshTusXDBiJrZaYqN1p+UasHqxqyEHR30Nq7YOXhqhJ+qXIGOyhKQeneaG/tIO41rU6rbualGyiZc9Z1I9q8XJBrJ94Ddz2rKb5dn1dDLrpospI07wMFmMNhaL+WwyGC3uJ8ON2Wh4l6ZMSopcL/RqCRT0iMeiR7Tj0Gmyp6UWfnkHryXLBkZ3RU+lm3p0GKx000c39cKyIpB+XfQgP+63HVXGuESbDG4DNxjq6Hfr40zgc41E9/QbbTGn6DXywR7YkhTJUg6+bNJquZTZDi2TC2aSp8H6IfpqckaW6mtez+IBhegxvZB+yGnbQHe0nEej10qWwUo3Q+yMaJduYkug3WSiJ2s4v9CkJVB9RpcMpBQBRz7wIESWRbiG03rD7Iw6/QQH8BYneCMMfdpU27bkAT3GESqKHveiI/QjDCWDpwzIhvoZtm+GnDcy7AkTGWjVUzvxiYmY3iXJy4dYW2QuF9COnfH99dAX7zQq+y24BQ7YWCrxo4B+qWV/Ebwv9fpLH3nrhe5aphN50/K28PM1aKLI03Ip5GPBFn4W6ObKziB76cCKdoTHBFo8DUJbLhUFSZuJxQ2uQmsxX9SxoXdx3GFicfPZyfjF78rz+DypHf8F8EUgmSZrGjPoa5JtgSwla0/H2sv5XseG3DsvT/1SsgxWfU0HVGl5S2S6GYXoVqmlc+adtCeTL/57cnyZAPAz9RrNLsOhdA1hJy0vZ14e4SQz5/EW87E53HmeeVm2oLzNt3tpsNFoe4vFmHrkQOmQDmCjppdRFzae+xsGq/mOzHu6BB05U/g0OhjFvXSo1WlyzvSiIHNTDXkMg25piEiTA8q8Q0sTNAzDcuewyZQ5J8wdkiI1lfMn51tkClYOjpZaKH4hWDnXin46x0wwDlZ10ZLqsqUjLvppSyk0jwVh5wTr5TzxSbC/fAmH6oIy0nJAha/Mk6SnpRYLytVuRQ9mz3CEHtWrdlFGWxoiWA2HXGrPaOdbrzKIznz18p6cbr3IZzxdwTp6nCwNx/f0yEl+TLvoqZZPOGfVOdSP6LF2FaGV813xqYKtaHf0uLpWy3EsXcGKpxXsCkdzzuXMih6lH8nSYCVLwWqCoLrEJ2p7j6MmG5UstU2g6HEOvmSivQikn7rPtev03Dncjh7XFT7UKxxUr6NHsMLB0fMBR0ePK69k6WDFJ8E72IqnwkHlFe3CpwH3c/rFw3+bLd/9T8nGdv/KXhiXf/Krt/4D/y4d9IneDImSuNzY2EhPTp7XPv3pT6XHxwflxx/vJ1/43KfnT/cPorX1zeDp/pPl3v7T5MmTZ+XewdOs3mzXWp3Ost5souDa5q+Lka4xLa9plcfSL+sM9Enul0nGp1b4dbRMT5DrUVnGSJkpv5RGR1PbIKptmuxlIZy9CGnFDPDaMtDWcbvepCPJcbb4IHnmYUq7gVRLI/QS2FzLTTD6epMIvzev8UmZEPB7meRFhoOXS0v0YhH45rWC7sigpUe0NU9bl2G06IQxXJGRRvKhYhzLwGM4CqO8VWvkFiEKivTh4cH76Z/+qfgnf/InFpdXF9Hr1y/909NvLC/Oz+rn55fZw8M9mGQ1DN8CFfdns2n0cHu/YLISZ9mSnHzZ7rRq7XYv0+tYS3AMg3KpcCbKFjE5YNAX7YXsg7YA0z7L4MhwoW3ZdER3qZek9FJPoEHSrCg8S/nolWBgUWLyHaxtyRVQD4O1ttHSI1dFg7R+UY/p4TC8Ru/1mFntAqvIeVELwwDZeHmtntQ6rfZya2MzaHXa8UZ/fUE6Pjx85m+sby3393frk9E8Wy7nBeyjDX/ZaHT8er0e4aAv0jRj4mOdWEdm1uizyBLMXLQVGhQxU1TTHvfqfujRVl3Q45nzD2wJjopGWo+XCiuCqvICAtA3JkxGu6BFTwnthXqxbA20I2sFuUstGSrQJz0VySFby1UYJT0cNVuuqq3HNPlQ+EHR7AIcrRy+rGDBRUZJAzU0SdbQo7q1Vlv1FuDHJ8i1FhVYoaV6pXu2zRnkaEvAFY6lttEspZvQrvfd9Lg9x9pphLd2tF4cPZcs9bKktrOUFdXWduCoZSVm7eCk78XcK93Tm8pka49idEi7TOSZ6KnlXr5cov7LxSJCnxd3D3fx1c2V9+787fLy5qr+6s2r7Ktf/Upx/u4sOf3615fv3r0N3r5+E339xdfm787eJu/enpd3D1rOvKgtl3mqJQzITltUQo9Fc9FN0eO2bQM/rV1WxBh6hBK0B9CDzNXXpG/I2sm9VORVuhliO0x1oSfCeZRFlpqES+x2DaKhXS96hvBckyTKvFB6rKgpPFfQUlt1hppIysoL1vRNlcoE8lfPUx/JsqwzYMvOOBzVPwD0c+Ru9GiSpMcFkk9JX3PyIV9RXMmSUUu0Z8hHy2fUiW3phBxHe9sbmDjAJoE+I2eurfMWIJbwybOMKWm5rKVZxv8MjdHuOItFnuYR9ozWFkzs81qG8HQYOgYuoWwJ/zGBRcS0mHqjOKIL1uu1NK4n9XajnbU6zaLVatU6vf6y1VkLup1euL65uei0Wkk9aZRh2EjpRXWtMVc3hbFJnvsLbFGYZkW4XNBamib0b73gnGE/67K1zAygx4uZOOtchUicwDbpPQf4hLSxseRgr7XEx+km7tKcT4zdxsaG9OGoFvpRHoe17Auf/3i/03zxZxuNt3+y3bn6Q0n8tf8oS3/uTw2HL35n0vjCvxfXvuv/Zi3qoBpfW7xq2VQsk4DtCOmX2rhcXT5SH65jD1d2RsEebdXqlIQbsPPSN6px7wHpKWeW1Lpj33v4vnojKdudjtfrdr1ur+2t9fpef33N6/fXvI2NTa/bbXu9Xs/rrfXI63mbW9ve1tYWZX1vm+/+et9bW+tStmGw3V4X+K7X1mm23Y7X7rS9VqvOd1dbPfKpebWaIuAhDngkCapX4JjH5vBjM130W6O+Oac4U+awygEjQw6PXAKS0kdnIqVtcihVTp6K9FdOD51El0W7lVaervd1OWilLU9Jq6+qV3n6qN7KFdFwJeeJb32sXuWpNtVbtcsos2rX1amcCgdXL32Pv4JTFaJH91Fu9Snt8BJtdBtXbmWrNoS34aAvOa2ql9/v6aFXPq7L8FC+6uLLWlaeygX7oVy/jafvy3W5tFVpV1XucPwAa5VzybldJVdtuO8qLR2u6pPzqm/dK/5X7X+yXkePK7cy0wHB8m1pvjCLboKm0ziZzNi9KpMDTHrleCvf6VDVToWXvlcytnxdlXyq6zHsN+NFTiXLFZ4f5KPPCpZ7orD72xrNz9+C858i81f0qij9J7r6/R/4jRip/3kU1L6G07z22c9+rrZ/8PR8s7++n9Tqs1arPcTeHzA7usS4huPxeGORLt5ORpP1m5vL6Orq5uLLX/76E2ZeY4ShZSRPGEfPGcwSPIB+7qdvAxexlgd0HZbhQVFa9EgD3B4ovIOPOhyjy/D8lrnkDtaZscK7CX3aLbN7fqcMQruetzzzgqzNWKj1p2d0yF2UjMGguMfIHGBybzCmSM3fwWrrQJAugm0g5He0vw9OChkoUnYAzCXNaD3hJmPpW2xUHyEziHsX+AhP8Fsm+EdaNwk9Ot7cj8Mw7jNgvcWobq5v9oN60rzsdFoHUaTomz8Dj/3xeHLOuFibz+c9BsW3DETbk8lEJxXqZSlgQ3D1lzgGe71O72xjY72F2Wx/+jMfnV1eXu1OJ5NsMR/dDcejg+vry9vhcJBPxw878PSteATO0ONDj7aW8xfoqI69P6BjaOs/xjV/E1YLto8TImflnI8OM4EefyRY6Id2rY+0F+regBffptGXwIo3egkTXnn7fLT1H06evxaEAXyKtoIoZHSKrpvN5sH27t7DWrez2Nja3ut2uu/CIG4MBg9dxvS38+USvL18Mh3e3t49HEym07vlbJbd393vTmaTM1zXNj6P1uye8RE9ODLlPW0hy+IGQZKl6GZxBk6K2OGslNAjWWqdqUXKHD0oFAP5JnrzVnrHcIpj6V8EQfkEZdKab0XGn+AEXKiMHt6n9reS/4pv1xhlbWcm2nHOAtNN6pX+6PG6cNimTE6ktlDUtmDaYkzOIrpZ6jhwLfFQtFuwu1Zm9GjLO73Aq8fknniiY+D10uJKltBu67/1BCh4Aq5OlmG0yb1vcfAlS5wG/4J5EeWBZLnSzQB6sIy+1w+AlfypC+v1QZbwcobc9+HHObA4OsEadKuvbTFi05D6DTiWofoaMgj2aklyhq62oqTWrsWW3tHUlYnm3Xy+eJJl2Z0cdRzGHXrrW3530yzVmyzvijzbo84FsniA/gPMp14ghZRyy9Hjr+EJIsvg3AtyZAl+0k1P9HjIEl30fT3B0EE96zhf6Kavw66eiG6jP0BW6AKCU4ikTzvQXmxqB0i93Ep7lBcD6oav5UqW6jt6wiBZlt9ClgqvSJZ2JL3WjyPPULArWSrCLT756KZUxl5YxSapX2qkgh47xCiAnmLoBaHouaIMJtMv0TduQ5b2TBVZQoPR402wP4K9gDY8xbLPLW+lz5Ilw5wO/HqCXNDN0mSJgNUvcdi9Ln6X9G2LYVzT7Rv8APQtUEQ6DUN/N5D8/KBFv9XSmjMm9LvYsjQo/Hu+n/hhcAM8ssx3ijx9u8iXXdzmxnwxe4eR2J/NJ8yYixFTsydo1rVWdIXgxj3gCD2axPuBDq7Zx35O6V/QVOwXRX4F+iGe+jpTyTP6pZ4uaJS9Eg3MEUcme6Wlm35QC7RW1DeebyX1Rrm+1r0ry5f/x4ODnfpiMfMa9b53evolT7uVz+apN3i4XNYbv+Y/yoolCpYyrjD+lKUi7Dly2UYO9C/J0tbok87pa5owBffgg9309WIkWdiZIjjDXnQaTEIGd//gf72+fvSlPB98v6Jra2vbFnEOcXbbrTVvsRjiGPeZwDS80fDGW1/f8+bzqZemM5znTfJucZJjnOaO9zC4wpFeQ8V8bzy68zqdTQ+b6KXLBfnr3mCAagdyomvecHjt0eUY7nLoG3m1pGOwOgo+ilrcD7rAyvFZLGXOFUFPLcKtreWKXHNFrRuveZm23dMcE6Epv3pRU9FaOwhGEVH9Y46hLfr0LSfXtoOz7eJy/N3M0h9gY2BdhF0Oh/Jd9Np2JrK0ixzLOVNUVe0yfABrL0xqWzfqVKTS7tPyehw6LcGwrfToRugR/5aYJm2PJ7MoevQiLOWinYmFcNAWcmZX6La2pZ3FFgSrw4IcLH3SPRFQ9/Qy6qMbq90q0m04qlzRXtGjiHNFj6LEj+kRji4qLlk6WLdNneO5eKpymS9Xr6tLznkFu+RT8UntOllW2wSq7AOsaIc9vrb+E2zER/IRzxVldrR/aBf5QIdLi54KtsJR7Yr/cr0CJnJKS9bUj4DyTCZYafFR8nH1ClZ4Giw8VWcRbtoG0sVz3FMJgzXT7Z4eOP6LdkWqHQ767WAVSZcpWOmb5rkrWbpyzXdFjyYWim+4iYDxxI+m8+kv/m4y/ks+vyKXpgffxgUDgsKOm8myuffi5QvvZ376J/2f/dl/6P3iL/y89w9+6u/7X/3al8oXL1545+dn3mQ8KmUk7m9vvb/9t/5u+ZWvv2U0kNJrBsS4Db9Io7YwUf7CakamdUEhn0InMa9QlcwssboUkraZOizVhkxSADcDIgebbQk9lARfBVglHF16IEq79gsDQS/IMbXqWBKuatHSbH0LQoCov+AkXDMmyhesTpiog4O2KQZvVRxEpQ6w2Nra9A4Pn3mf/+znvefPPyqfHTzzPv74xN/f38fgyo573nw6LSejMQbzAaM44HvoT+cTbw6/RiOXNxoNdRSyrw3ppuOxf3HxzpvORt6XvvRl/+Hhoby4PPNenp1519dX5f39taedNKSujmXC0xLgvro0XVB2dSmmq7AHBQ5WJoThXWn4K9odoOXyQzeIJ6qEuhyfXJ6Kq8rxmFwFXhlhGCN4k6ZZOZuOTReYGJSiZTC48dN0WV5eX/iXl+feN77xNe/lN176t1dX3t31pXd3f+cv5nPko3qt81Ev7dKPLM3o977N95fRvLpEjy7lWT7zb33LZ0TfUCDt34mTaHlGFpecVyw5bawus44qrNriG5358Ft4idwKBvfK8mygeJQvo6BAsvKcDqldl3Yfd58ZEvIFq3t0r9LLVV2C1fUIBxkc03PlGLzJj54FjcpVeoULhDI0knZ0iV7tDGE0OlbZCwz66HmJ6rBLDOJ/Sb3UAL/gGbqZZgtfx46nfMazkT8cjrzhw8C7RI7DwQMOwETvGniL2bycLoDN0jJTn8uFo8PWdJMUTpz2YDM6qjx3kbaT1+2lZsPREVZ91AcZ4CwdAitbwsCMfUHK8M50WxaZtC41YbCrb31k8Ktyq3OVVl14WSiF+62r6ivVZekP5Rasd7J0nwq0+i1ZrMrNbMkYOrrtPj20e3+JdsFy0a24QyaMSzaJrMLxkQK6qEr0Jd3Qfdrwr/C0dkPw+tJv/UMMuoUqlF/oyPgyS+d+xr1FVmgrDT+KamW3veYdHn9m5vtf/91F/nN/xvN+7j9oN89+JI6+/OcS/xv/fuR/7Q9F3pf+kzA8/UNB8PU/sdZp19e6G2mn2fNqMY4CvME7Z8xgCAWfNEXG6tMOGcp1VTKorHh1kWcA0GLFTP8sQab6b4yEoxg7E2Mma9Pb23vv1ctX3uXFpbe93fS2tre9jc1Nb3/vCb+3k3br3R/z8q/+cVGGdYLJiElPQEx/kL+lDRdkESMH6ZvshRMgE0kfmtJ2O6mVxemfWM6/+ofb7cZaFC2/v9PpeF2LZiti3ffW+y6a3bFIdANnOPG0JWZi33Wv0WzgjDddpLrdAoYPeY16zWCSmiLWNa/TXkW3Fe1e38BZd5Fyfa+trdEm7dK22l9b61nUvNWmHtqKE+0f7Y7aD7VBmz7imzSNj7RYl+N8paO6lFZk0/1y16rc8ly5fSybP4+7gy6nzqvyf9KLe6v7rUE+31xdVUxGlQfGLmFf5KImrkzDhT7omz7Mr/RbXUZlitgp30EDt/pe/X+f767H3/o4Df7l5d/qeoT0f6ergtdVtff4UvnjvG9Vb1XH42/3sX9mylafqkxfXK42zAh/A3RHT1Ckk0kiPW4qkKYS+9gkg977vk56qu6lA9m3+8hwV2l3OR2rfj/+dhbUXS7/k7A08Qly3T3vtVkmw9fmEls/zE8t/fsVuT5pz/47XvX6k38d4h7yPHua5/nEbZW2OJrP528fHu7iwcPt1ng4Pr2+Od95eBiEw9HwbDIcHn3j9PxhMp5PmZEeIo43cKzOEK5t5HRYxh7jnzh0DlrHMOqWj6ZIT+Hj60CHrZRay+i/xPY/wXBkAF8hsBNs4DXc1GP9Awavl5jhHl2mQ/oVn2fwXY+a7xC6DqK4AE4NKQKr47PXqbMBzGvc9sOg1EtxWt8THNF53jET0NvuO6jGKR1vy9Zzevlb30uPyrI+ZPY1hiOHzJx00I7e/9yq1Zqn/f767rNnz/yNja3z/acHx0/29+77/Y3ZxsbmMxzrV7PZvIkT2Z/MZy9xuJ+MxsNiNp9ejkajkzRNr8s8TzGyB0EYvozjqJdlWRc+6dAdRTy1bYO2/Tq+urq8Gg1G+eXVxf549PAyy/J+mafaEQR6ykPs3hSP6Q5a3IEe0njf20F9dVjDJgNgDYP7FtqPcDu1a8pQafj5FreCqW6wRRfT0cg7mgfBN0XEjhHVA66ZXgpTG2/AS7tGrPuB6i31RICq8gs653EY+rcM4gt4/ZSZ1OvlfN7BwPVwvF/hRB/wjQueX2eL7Hg8GV/pNLrJePgkzZbQk61NZ1O9bPiae3Qk9hy/7w6biI4osmW9SrpziluzgW+sZS3ucBbfn6CnWsd5FIfxWRj5UVyr7cRBeJrUG9uNRp2frbN2u3vUbDaGSRSP8yI/hLdvaEfT4g2jp/B2URg1dY6+6cCiO4gz3SRPh1q00JM1P9TBJzqIBA/K9y7B9xg9vMH2pFgWHc6iAz8Ube/4QfGKeg4o1xrsG8HSBy5Io2b+Pt/AluuMhw0/yF+TBz3ZFN39oJs2zc93+H6JvLdguZ6Fv2W00GE0w0A78Xj+IXUoGp+Qt4UJPJX86UP4GeV5EkXHURLdMxmaRUnwDG/7DX5EE9n2Q+oFTP2k8EMdahTSf7T2PVj6MbQHJf3LHRwEzKsiy6HHW2bl8mYxWxyn6fwK2eY4fPs41a9wsNYKdBOP6zX68IxBbUa/0nHcqvfcrKLn7cIC+Ohv8KmB81vypGNj001kSZv0P4WrPHSTPlxKN7XHtPdupccP4D2FlkOIlC7o1IsNFF8Hn+zJsaTeS/4cY45vC18hFw9ZluiY3uUoe8jsFW3oiYBOI73mm3Z1DL3WTleytCcnLTiJfDwdnqMtEbEzkqWebJHrdPMlslkHpwZycrpZ2K4qD7RLX/OwM+bJ7/AtHdqCp1ryo74GPeWQ+7Ez/iGi0FOLOmXwBz6VProJZ9BNpruym+gmeOhQKh3QpOisto3UgUSlDuPyNVuzg4PAU9v2MTvDbgbBK/jTC6Kw44f+K6aeB0kYLaNactOsN4/r9cZVvd6cPzz87P9yPjt/1ulteBvrOzgnY+/k+cc4eQy+9cDb3fuUN1884FDWmVjd/UCrffj/wFZvwAOt7XuHPTjExRl7RYidKY+8Mn8LHxNcHj3BEI7bzAq0/7aiy9hYe6I5hZ5n4P6Gb+xM2Id+YOknOME4jZeRVzumc98mtfoI9fm9UTjZpW+DX+h99Wu/6I1GubdYzL37u3O+Q286vfd0AHCej39dGPb/K/S9B+9b8FTj0lPSyFJ208du2tMQRB/sIsOXYZhsNBrtYDL5hz8Shcv/XpzgxDJB7fV2QH/uxbXEW+ttevP5A3xZx6Fue5PJnbe19YSJ6MzTmuyNjX1wujaHRWu5b2/PcK67huNgcGV1LZcTi06vr+8qGg9sAye8Y1HtTfK0snK5HHvbO8+8xXyACAPa2Ie2B6/X7XsxE5wZdLY7G/BBgaQ5culBsw5ZQbvDBhOtEfcpormKlNqhI3JAUy+MpDqKPAKrqKoOfVE0kc5hDxeA1XpoexmtOkAGZbYoY3UwDZc9WLHNrdy6cRf9VNRVS1sUVRWsgm+CVSS7OjxHcxxFqnUgDpMFi/w6HOX2CcYO2gFHyKGOCtYdNvOYHkVeHY56uClYRfehx1/RY/gKVmu2FSlVXRre6BUWNRXtFT2Kqgpf0aNI9mN6VjgaLL1Y9FCXg3VRYoevIvOivYq2r2iHTy6CC+0Gq/X30MNEydWruiSfClZ1CVZRb8lV0V7oMZ6rXsEKR9EjHCXLql2tFnVRYh1CJFh93IFEFT01+AHt6IoNTToKfXUYkHQqjIAVH/UirpaRGCzykfGzaPvq0CTJEnxKw3H1pIF2leeirYIV/wWLSPS0YvWOQIWj3W+RbqdD7mh3rILphcodPeKNu98CDdDjZBlGa5/LizmCWPy4Ffxzvr5NZ3v718LKnlQWvzXTo5HlchmPx8PlaPQQDQcPwe39dToaTJLJeFK8PbsvXry6Ij3PtMSR+/RsQ88ScFwRi1tPLS3BSdG2fPYim7jOWOhHGDg0y4tDGIk9yTAqNZwFOI5b7ZeJHBbgtBBTA5a2kIpxZhhz8oyxhbpSbWOGbdZzDasXugWvtB5nYu4Bpoy6tKUYufaYXVtxqU6mZjoG3s/AsWBsThWOwhHopfZ2cxDFOKxLlDhKklrQarXSbrud7OzuF3t7e8V6v1/b2dpJ1/obfprOovFwspxOxvHD4N6fjCbpYDBMtMwSajTXTjqdXtpbWw+0tfbm5vaS37GiFr1eH9pD7VuO9fDKyQT+TkbLNFuEKD4f7V6Ro52MpyALWeBrGqeOosEbem3xuwYzPWfRo1xgmbjYumYL54t8hXaWcsfgiwD0TEfyUXAK+pVWyNWidlobL54CK05iVRysokUKd9dwlFUOi2wrMa2npn48UjwwhJQw5mWjwUOZLrPk7v56CV3BMl2ETN5QqzzOUj1GK7UGFxyhR5EHrdsMrGdK7lrfq90OaFcBP211ZvokHiCfQEf5LXEsomaj6bfanXRtrV9rN1vFWq9X1OqNBEc7xRT6sDDCKDKZyXRUNP9Fj/RR63Uh2OkmtMMdhTxNh2yJiUiiPcp1fLP0T3s/azmTrV8XjsK3gHZQhB6Hox5u59I/YBlZ39OjdbzqH8iSHw5Wdcm4oN8aEbSeG9spfCkTvZBgj1+EL+Vg7/bCWkZ4T+hOgGOQaseGJImLelLTgnD87TCt0bvCKII/tSVKHLVadX9trZc2m82k223n3XanoPvhGyRL3Fp0osQnD5ZhpCPxYFAtpm97CRMVXeIczr36eE4fdvKhX4KjQuc6Ul790tNzStAT/4yPMg4r3YRejbbats5ehkSfKeS/LDWyFix4+EGKfVBbKGMoGck60+91cmUtCuN4mS5TszOUmZ0RLG3Q32w9tOpysnSWXriAitpTu85ik0Y+okfy0bsOZjtMj03upiOiRy1prb/ZN7FGcpfchIOAVa9ok26SVL7pLv1S9ICDlaPH1tec3M16md2048C19lv+n2RMuWBll7QWXLqJvpluSi8K+r1g0WP0UUbR8HDrocnTYwJG1ZVuikkYuwxt0LHrsollf33Lj8O7p/f3P/OHk8Tfrdva4CY2f4H26iU93Z57SaLosgb9zIsTSAi8cDr9+n8/XV7+4HL57l/u9Z/+vdKOS2DKhQmFR+imrYF2YTHjqdFjIXoc7RWOEp7tCy8+RWKF6GE0QHcjWg/hUpS0Wv3B8OGnfm+9EX4sZ0xPDxUtVhRXkbj5dGY4zxdLHN6UvKc/2mh89DdpE73Rmn61FLk+DA+kB2o3CkN0Pg6xEXSgmL7SwIn9xg/l+ewjFMx2BanXa16r1cZxrnvtdgde1PlotxDtNhLDlwCnu6XxSypvl55czucLHOyFNx4P4GNhT36m0zEjVqqnmV6K7dO1xEnXumsmr8DLCRRydA+YonrV9embtCWWQTv0BrSpB5ZamiJHT0xEbfjoBTJ9q2ZNPUHK9FgwclZkQvlN2myt2rIc2d0VLB9piqne6p9r40NaIn0Pa/c5HFzbLs/htGpLl8rf30e56np/v65Vu9WF6krWuut9ve/LHT2uLiBIVzgK/j2O3KN/poKWp0swq3pV+p4eff/j6BEOqk4wcq0+tFvd85h214bSj2GrdEXPYxpcGw4H1+7jtIN1dTrYqt0KVvkrHAx3lXNRJGdeRkMTNoenw8t+AxZo+xvuUhu4zUxU9URSb61RE7pqNUu5uY8s+xbnPuCgMqVp1/jo8LF8yd9qUJ7ocbS7cn0/TleXy/skbFUvf6091z7jg5WrLI76/4oftH5/nt//XTIUyPnndomD/8TXfH7xU/P5u7/baOx+RN/VesIeBvAURj2FJg0s10WxcZLltcvZPMgZBg5g8AsI10EjbWjWMdZH3DNDPtrx4DlceYcSwrdyH7G9gDlblNVh4esw8I9h2JiRa8C9Jwj1DYA4bsUOLHzBCLVbKAJdFm8ZQ0+o+4EybUd1HHjL14xvDYy8IuiqV0eWg0ZxTh0nJG7BV4vWFG1/Sf3tsij6ZVC8wLV6itOuN/0vcRrAsbhiPMVS1Z5C9mkZxr0wCLrgDu3hM4zsAm/k5vDo6Pnz5x+fb21tl41G7Umv030RxtE6Dk5zOl28mi3nR8PhRFHH+/l0elKvt84YwKIkru1Q3wto3sawx3EteVur145xDAfd7tqov7Fx3G61Xne7vdpoPNoaDO+/MRpN9hbLGeNscZbnyxMG4TtomCKTQ3DWMdhMPb113IkXqOEBv+UAX+ADQI/WbDN4l+Ez+HCKLHtMHLqo+ykwylM0+hqdfQ4vdMQ3g5LW04KjDh/R1li+IoCKPJaasmrN5wkG+h33wE5Pax2/Qb2KWuGEZq+LwtOx6iPmFoM8y04W0/mb4eghGQ0ftpmsvZjNp7upTodcLs7wxU8YzB+QmSLUiha+oh1tfbcBj0TPEw0ejLzn6MoJqRv0AZz9Q2jWUc9tDMYa3Rv5+E+RkeKsV0WZPw+D6JKBNW+32gfrG5un/bW1tQ4jM2x/xUD5bDIZzvGybpnMPYcPijxSfbGvdtGvDdrWy1Cv+T6iTNt/aReQE751nL4mkzvoMzrvbUNzDJ5vUbtjfivSPkIM0OO95rccuk2jxy/gF6mygJ7iBNdLB9voqQyyVKS70NruPuYM2FJRZBzG/BI4cNRx7Thyno7Z1xObgj7pdZEZtHvP0KYFA/5NUk9O6rX4Qo/c41rwpNasv2BgXt/YWGv2Op1XW7tbh5vrvWm3273vrXVPuq32WbfXC3u97m6r3XzR6/a2NKNs1JI3+B7HoR8N6vV4hLN9zKz7NXpYoy9u0WfQEW8Xy4sn5J+B5wmO8R2TczyF/BDcXjHdaiKjdXj8gv73xOlmeQEdwNrOLUtcc+SGLH1fW8jpMBNFvUWjJjzXqBk6719Sngd+iH5HL+hD/WadKW+j/WptvXtYb9RncVK7xY6cpFlmdgb57OGMnsLDLdqs6Sh0ZHEE/xRB1i4TetJgT6v4rePAxXOtw5ajfYajqGi8dieZAHvEt45SVygJ3VT/sac7GnNWuundUgeyLNBNH920feHRzeAUmKeMCMiuvORDv/SQpU0ytC6cfun3MNSym/CsfEYfUEjnFtgT8i7QF356+zR36nQzWOlmudLN4J5v6SZyUHTA2zGee942H00u9BTrmBnIANmN6BtHDK5vwLsWRP5mkWev6q2Dcm937839w9e/8PTgM16zNcfJQ9meHXsPD+devdFiNtf1bm5eeZ3Oljebz73lYug16us4t6MFA3mQ59PfOB7/0m/o9T7348t01kfmLxm6nyJvbJB2YSlPkMElfBPn9sFLT9S0E5D2vn4Fjw/RoSkz13ts1zHTk3fwNSiDcDcO/FP69V6z8fTnbq5/7vN5UWuMx3feaHiHw9vnW0vYufw6Dus9LFFUN/fD2u7fYJ7xMXx5oK4pQOpr6EKo4/61k88pecgS0xcGF0U+/2y7vfFmPnv5w721zW6I+ex017zNjR2LlO7vH3ndjs7lWXgnx5/CMZ54USxHu++dnX1DoRryUu/i4iUib3gPgzvv/p7hhTnG3d2FreEuisgi8Blz1izLvdubd+Bb90Y45OPRPU79Bo76DXAFzn3Pu7567bXadHe8nLv7c6+3to3DPjQHXenh8AZHXE5/k/rvSHc0leEzgzdd2pDzLvpctNeirsyDXHRa74sLVlFkhhJFDTGuOvLdRV0VZ4jsPkUQ5Sxp3vbhaHE5alo77SK0Gnu1HtpFUjXX1trpKkKLktCejlVXlFKOtEUkBasYC/ChIqXkUavBuGi7up2mZzMmFoqKa86mpZ4t6tKwpDmq1mS7CC2F1p6L0Koruairo3dFD/e5er81PbZe/TE9EbDoyC+np2blDjYkrSiyVjKIdh2FLtgqiuz4pG/Rp3zHJ0XFFXF2EVoHu6LHYGnaou3ivyZnivxWsBqKqmi7o909PXBRZMm2jj7oVa6ECbQmqIqKNxo9WCq7kqI36At4i/YobtFv9IBR82Nm4yv+2xMB1afoNG3h21nb7kkDE7+QOTI8C0PqUuyBj0WyoRGAFY6KtkvfRI+i08JFc233REB4fZKeD7AuKi5Yeu37qDhW06L4Uy8y3UTu8CcKezAt+xjc/gaZWnT+z+X6tpzt6mq3N4cMmL8eIzbxvSwsLVC6Tzdu4AhHWnJJkXaH0DZj9F8Foi2CXOolaS5FL1Su1Z+ABlpk6eUYeZuSA5xj+CObnSdxEYZRxOy+iDFeGvQAyMocJxuhcz9tFKqLivSkNA/9csH4AdPptbL1DgeJB54rz24TvO1goZusfxi+WHUcbcEqtAis4crPmHQn94VUGQS0mvfW1sJ2t+cdHx0XX/jC58JPf/wx358vP/rUXnh09CSngzN2MpINBvng/k5nfZdZphfsA7y/rNAaV5zPUIfA+3EY1JOEkqg4PjwK+xub5fHR86K71oma9QYQOQZzHkynM+06EMwmQ19ngZRFjhYqmmofZKEFnObw8tE59gxKxnMtEnXHKyuACgjpULBk60wKYDXNNVqBwfuG14pqis30MEWdFOmHU9RBvXq7QVVryhsiSTlM6kASEg4Q7etO6oV/0gVEq3q1xZhC8XqPtTDaF+kyFAtgNHPmQhFmfDdVZnqBzKRQCo3hWKEhoKh6ddwMDhBFyF710g7yoSHRb7D0Okr5VoURdBfNVtvb3NwM9w8O8o+OP/JxFCkGR/EG50Ww6WIZwW74pKqoQ3w0yyD60VNzXMQG+EOaxh0sDEWLNEmTYyaSqRy8QV66zm9wFA9EmsJKwlEHOgln0WPRUAotR/zPqRo40SP5uBXUsARY4as6xXNNOCVfsUHR9AJ8JWQZWFscqy07VD+Dlh/SmZhsNIPt3S2fiVz+5MletNnvl5tbO8X+3l7YaXaK7f0tb73fCzudbr61uYkPBoPDOGdyqAdNZY1+iSNv9GQLvYgCnoqI5pITqgAOoCy5CwmxSJFrcFQZUkTzuUkRXWiXKwLt0ifBWtrRQ53SM5hkcpA8oEM7gdBJ9cImacRGX2O4ZBbRajaRcSNsNtraEaJoNRoRE4xCa2BlRfIsdWfZCFtfzMfDoUEhQcaK5+Kx6NAWMiZLLmAD5O5kyYf+I30ThtIRyec9rGRp8pGmCt7Vqzbfy110mdJApwIIjHB2s+yTbCXYGU8D+o/kp3o1Clpfeg9LPhMvg+Nj98mmWcX8kw6gmw7WyUT2QHxVvrVFYUB9eaS6tGZeOHJrrqdM0/FDkqX1y073M3+lUW+9evfuxffmeYJD53nz2dwbj2fe0N45GXmT6dSbTScWsZ0v5l66DL6+tvlD/2Et6f9slBz8zcDPMXDigx/aBjz2koA7Ih29FpJKgyO90C6MmnDUvknuhQLpgtEjwYMv82lYwPASRGG2XFz9KkTSoR6oLnH6FxbJ1n47WpahBkQtDuSu7zd+iYF6TKbaod/K61Svls0JchinNSKwLYC5kdft1brz6S/+sU672W00Gji5Ta/JREPrrukj5tSafsJaHaAzHsOP8QRn397H8XRM/HA05PfIm86mq/dxphbFlqMtni3h2TLV0+KU36RX70FYekF+utB7Dxb9VtmC34qKpyk0ymDyEb1SO61J1rtIikDqKYTyjH5gdCFnY4b44fKkqhK9vrnsj+6QVV/lcX1I669jXnUpbSpvWfyxdFWutPUr+/VJWJfvupKDt/TqUtrdpUv5Dq/3l+4xAP5Uab4chKtXaZf9ybrkhlmpAVT4OohP4si1qt5dygdvA3X3OVgBOKBPpivaaY00oKvyFe3vK67Sgq3qVTTaCrkepx/D6lJa5e8BHqUftcGXhkb6Pt8YojDEEdXTGD0hiW2fdz2ZYaCQzVztbiPXrKLhQ7ui+cN3dalc3w53/XiPhuEI7Oq3JGDfBiA9FGxV1wpWqVV7rlw5Sguf6sL8rRqxb3uKI5fBwTv+m/N+GMc7P8IEbheH/2+RaSsA/lleGki+7Ws6vbydzy7+RrNxfOX7+z9c+p1TiJXHvQULXkDaHgRiPf13DKcnyOEe2850S+suvVcws0n5BiJ6gVV9olECA3sBR06SOLyJ4nAZR/HTpFY7TcKoq7XLYRwr2vEU5yzFwbzC+XyOIC+14yvW4oCxTBGoPjMyLRZ6ybihaAhTokJ7TAuHc+EOzB54KbqjfYa1pvM1wjlGWcZ0vAFyOQYZ7QARY/d38FVeeH6243ktBuVQ+cftdueh2+tMDo+Ojw6eHrze2lyvHx4fbrbb7Rfo1r5ms+NJ+m44uH9+eXN1Ox4M5zd3t4e31zcvJ9NJ+/bmup8uF6dplh80mq281mxcdput50fHJ1fHJ0fp93zhVz2tx7XT2XzWe/XqrHN+fv7y5cvXz77+ta8v7u4ebgaDu+d5UVxIpVCaJwyepxC2juI2sfWvxGf4zUTIu4dGRdfOKNOyj13G4hfwcZsuaZEtL4gUqRsgghH5pH2LulIxshRPfUWp1dXewTfVpX2Ep+QfAv8KT6LFvX3aPSXvCTAaDJFleQJ613y0xd5TVP0U3ejSZo8R4BT8nzIYLPMivWFgPAFeO38ggvIJ8kSftMd10cRL1vrgQ8ZYHZyjvdIFaxF00EKWFknd4mcNub1hcDyivRHlmoYfM9a8QS+TtfX17e3d3Rf7u3s7zz/6VLi5uWVr0F+9OX24vx9Orq5ujoYPd69m87S5nC83cPpfMJ7vCyG08wIcTjBMN9CnR9pP4YOirjrko0e74v8BtGW4DVfSY+q+wjhpovcEuhTRXAOnNrAvyVs9PbAoriLoWhvKOC3dLE/hgnZ80Zu3r6lH9IyhfyB8kdUZnwi4HXDTuwfIUstztKbX1n8PcDh08t8Rzjn3F3VM+yZ95gXy3AMXH717t1zOT/BV74p8OcegHiZx41WibbPXuv3+5vrpzs7WQb+3lm9ublysr6+frK31rre3N9JWq/m01Wycttut3ngy7jBhepnUwmdZli+Zm90w6J/gIcEvWcPiCfjpack6vpJOHEQ3C3ufAB6im9IRi1Jq9qf18XpqoairDrbSGudj5Co5opuKPodvuE/LOraYF75gHrPHRJxk+C4KopN6rX4PLVPsxmG6SF8tFrPWfDpbX6TZKdO7J3o5D1ugJzXgaHuuaynJU/q5RdDhXw/eI59CUXX01qKuehKBLHHG9HSMcniPLMsW+odu6h0B7cetffztiZmenGm4kG7qqdHmB92EBpOlHaMPbdrlxZZ5bVMmnd9BZprYntHeMTg9gMMEG8l9kqWvfcO1F/QpHuY+/USevOzaMTC3fqFtP4tnwGBj/Tb6tKYoPn0C3dTTD3TT+o92sPEVZpLOvqQN7YfdRm5aX/8MvVoURXaDQ3yCPC8m83FQZukB/vGXbu5OfxAHr3Z39wZHc9MbDG4tilwUnbubm1dxs/Wr/kwcP/vpINj5z/O8yTgxaE6nkzOcw+P5bDHAeRzR74/gi/hhY4bRE/i78qDJN3oou2c6IDvzjHxo124vQZ8xFT6FjBm2XlC76NAv/WtYsWQOs72Yn9O36A5l7M2X9zgJisrmtttGHHX4VqSV4nzxq6Oo9deLYokONdT3zuiDh3QPhefu0avjKOl8bT752f9dUYy/bzT42m/SajXtKLJYDLxuFzUtUxzlCSg1vMur195oPNXzT+/du1P4EZqTfXN95qV56N3e6GTgAeWNLyfx4R8Nw7WfjOINJiEb/3kc978cxZt/M442/8s4WXsRhr3/ajJ684Nh2BzOZw8NRaO1kkg7mYg2Od6KWkdx2xvB//lC+3a3bf23izyG3sPDJROCDXPk5/ORRbJnU7flsI55XywecKSqyDBDsyKi0FNFaHNFHin7xLplHBbb2UNRV4NV1LVatyxnp1qHvYq6KopskVTBFo9gH0cpP0RdbR22RdA14ChCq+ioliUJ9kME3aLtimQrOo0sVYdFuldRZNUruQs/R49gadfo0XInRw+6ZfmOniri/I+jB6xoT5HhT9Bu0WvR8020r+hxtDNz4z6r1yLoFe3UZfNmRdCrNeiiXThUTwQUJa74JFjRo3IXcdaKN/dwWcuI5MS7Nc4e5kr0uMivYEWP1mE7HOVcq44o7vBb9Wbo9BZ157YcqtGiryxHXrO5pigk9828Wr1H/xEfgffcmm6LtoueUjwV7WpXEee63SPZBj60Ix9zOaBH+FY4aimy6HEP7SRL8VGRbsEKR0X5VV7JUrRr5xWsqumm6pIsHT1O3+Q/K8ovvLQaVJMG3Qes1SWsslaRD//vAI7V7j/LCzF9+9fm5u/4OCuCf5uOj1Oj3Z7tuYMMP78inK0i0GRZugyTQn2rnIFesUg5Y9Y+iqXIBT6JtpZRRLxkkhUV2ivUZyqF8cOnzmw+lWpRCqDaBSXF2udYMOqmXs1gFPHLcwXAdKAbhlNtYLg15qldGXGHIygqkgisTXVgPM4haNP2qlx1VbCKOmqRoUIcbS/0a4UfxjrssGi3m97Ozn6wtbVZbG/ve61Gy2egL+bLRaDT9NCuIoQbd8P7Yvww9CbTcTCaziwKpagEdOkY9kB7jq+trRVx3AjX1rtFW+sNu52gVmvkd3e3wbt377yz83fFq9OXwd3djbdIZ5Bn9IKjOon2WM5zMsERXkAH6ZA8o0H50L9KKwoUaqEwsDIQWidv0S3K1VHtCYSDpUBp5em36nD1rsqpY9WWk6WVq17ceJd2sORQlerVPsWB1hOSUkTW6qV+gSraZiFcwZIFn3yFsiQP0xEh4+AtvcLR0tTrZKl80hYpk8bB/qDf7xc4i16r0w0OdvdyZBNoVxgGsOLy8l3ILKZ4+/atd317EUgm4IzPIsObr2hXpMBwoF54Sr0r2ld8rOgVrKaN4knFU6NP/F/J5z0f9axQ+FKt1eVgq3rVLlr/y+sSvUpXsqpolyGtcHyk56SpSLAUhOiuPS+iLClCMhqNehFEibe1sR7EtaTo9/p+u72OQxEVa2ubgXS8Xm8VGxsbCC4spLfv3p0Ft7f3+c3VdXBxc+Xd394Vk4meuIyRa05vKbT3sy58H0VRRbu0QLRjD0hDl5OlpcXRKv0YVs6UnlKZGqzKq7SuiP4Fl+w1EGxOWIa1uG76BukmS4s7cwkfxIlNklz1pCqlE6xw1JMAa1fqJ1nKZqkWlYGo8fmRLE2PV7I0npscVrr5GPabdfOT8lmVk5Y8xKfQRajtt44I11OboJDxA2fKyYNwV5fDURU5fIGVjSXD6pJ9U13cDBx1OZ6qPqvXdS3da+2KN07fHKyYKKUzG0y90iHxtNFo5P3+erC3dzT56lf+n3+YG9bTZePvdLpf+K8X6UCnwq76nRdocXaK7VYEW7ipNvFePBc9otHhpIZULtr1Wzg42vVb8jG8ATR6BAsuVmawaDVjhsYQ4Rv6dczsL/32MKgN5vPz38YkosPIasDcB7PkrFF16c2T2kf/2Wz21f+tftRrz//TMOpdZ7b0Xe0yLoOj7Fs9StKHwU//SeoKtYZVrdtOH1GocYuPIv16cUwv5BW2TR81eAutbRf95OH0/P1256O/tFyOdVqmZAZl4oU9YaBGlyb7fX8PwzioJ43hfHH2W9N0+NvldIt0CcWNmXLGQMqiknI8cpwonBTxgnyVi1Z9spwJR6qDc/iQFl4MqV6RkRbepBUldz1THCFhfLMfH74/+ePbvEyNV9ejNDi/r9bS/NC3Lku6NHyytOHIJSdaaX3rqtKCs0vZn0ivvnVV+ZZZXUpXQN+cX31XFej6/5fW9yr9iJ4PaX4obd/6rUxTAS79ePyprqq8umFV1z/2+9GFIltEm2+t65cOy+fSExvxVRFu8S7NlrgxeBVZiu4waeBWPVXJ0Rn6uunbh/of41bh4/RJkwt3OQlVcnPlZmftWyUmV25yslZa97tvXd8q7WC529L6FoDqUG5MX1G7/CBDsNZP6Us455dZ+o3fg5P5/xbkP6vrnyqynTQ+/gEMlyIRnTj0XzNQP2k2kmUSx7eR7x1jhC7xI3Egw/0kCl7GSdSn/zeDMHhDw0+R8wxL9oBROIrC4Bxm4ASEO4INI500xvTGK85gzyHNjRDFCB/kcJkuz8oi12lzW1ill0Gg/W91zLWiY/kR9vMB9mua/oy8NxixJnXodK9XGCjwpSZfa5DtTXOdMKeFTopiKZrb5qMopSLvisjpkIob8Dj2/abWUmJ4g/0oCF8ix7VavdZMovgNRveg319bNJqNu7V+76hWT7T21L+9udsdDR9eTmazjZubm9p8MXuLYTuE1jEzrmGn1z3c23vybnNrOzo6/mjr4Mney+2dnS2UIEoXy3d393dHONeDxWI+WS6Wzybz8ds4DOuD4UB7CmsXil3ZafBS1PUYfbpDfebQ73ZX8D1FnKHHIt37jEQMwOEVPe2I9A334ZkHitS9Qi178KTNt6JnB+ILstGpbYrqXdKIxsR97lGkbh1YnUioyNQzeDzhtyJ1h5B9Dr8ZwC3q+pL0llcGMbCKIh8yhgypk5mk1iIrT0eal5uSJTjv4KtpHHvH/dqpQfsUK2L4DLm8YcDVIrY10UN7ejrBIOVdQcMR99ySnzLuip7X1NJhMEI349dhlDzZ3d9f9rrdm83NreOT4+OrZqtTpMt0fzAcwkd/bTgcNrMsf7OYz5/C/xnD2QN6oJ0/LmwioB1ZtHbaTsHTkdjg7mgf49KOwOEQHLV3tl622gIeHbI121oqYLsrgPMDXJyiV8/gy1tg69C5DuxL6tjlPnlEyNI/Rq+RpQ76kCyhx04sVARd61e1m45NRq7RcT0p0ol5mmUpgq61vT3qbuFdvkHnta+4Dgm5wwmAT8UFwytVFrsMri/TdLGBEa0NR5O3s9H42WB4P7m7ux4MBneHk8no3eXlRTQc3m1fvDt/eXN7tfXwcB8NR4N348nkcLGYDMsimyyz9Nl4PH4LSjV4t4GivKSn7FBGO+WFZAnN97Js+J5P4Qu6WaKb2jlIfc3WUAspdBOeWzRZHo/6oJ6cGD3oZvCasid8lshYJ26K9kvalIO4B/de0WafehspsmSu+xRnYkreQ1FmR3gS2tsZFpc7NPYSJd1EHgmmR3ZGTxpGDEFax6dINbIMdNy+1tSvZFkiS+16Ino8hQgt6koa3dQx8tgZe2oX0C/BznTTg+clulmimz7y0Q42fhskuvQv2ZwnuKDYGf8GJYP24JoOUARhuc9o+JLBcA3/sUmdb7CXB8hTYSXtR35En7zgN6gWu6joS743qKuGEukp1jPKFUHXbiaH0KgnQTGj6xblr2hLu7lEDAPvmGkckjekrinpZ2HkvcXb0ymV6+jKSy8rdnVSDfy8WGZzrW2/ux9cw5r1N3mx/RcLL7m/v7/Zms2mr9LFYj9N5/lsMb9eLrKjIk9vsNVZkedPENMr+NKD/9Ll14yATpa+f0edhwy1V+TBHm+P3+rjjBk698D6ylPkP0Vv9e7OIfxU9FtDKPY/p95ii7q1JQLjw/KjMFr/hSDqvGjUn72qtw5/dD5/931BkLS05lT7T+vK8ymztOWvc1urZ9SWNMNg/Sdgv9bI9+gm1JuZnVnmxW0j2X/R6nzXX5xNTr+XujrzuaLUckQ8bzy+oSvW7AXH2WTA5K5m0WQt40jita901j77h6KgNUizaQ9deUvfO8iKbMbc44Hx7BAHGD1mUqF+42V6srLJxDXBIT4rivSjoky+EkTrfymI2i+ScPNHg6j7Y55Xu67V9/7CeHz96/M8bU2nA5z/trdMtX/33Pbfno7vYKkcqYY3nWgNewt8c8q1nryDAzXDxCri3CStw0r1UCUCb0WGVxFnizwq6l1FnKt1yx8ij5+MuiqCq3W3VKXI46M1zoo8Po66OthV1PVRlJIfrt73EfRqjbPWbDPZ0V7P+WSFo5wnRT9Xu1+UzPBVL+1qVaRcCYtkh4Kl2Nagix4N/aXV8cvpUYQW2i3irHYreupUr0h2FUGvIt0WnFnRI1g00692CdH64gp2FUGHfnvionINEeKpRdtdBN3hID3V+WfV0wPVJVdHda34tMLR3fd43bJwUBBCL8iK5xU9br20ToBED70YfXBtad/2GP29Nz5pzb/0V3uXa4cb9BO+Bd50dgffAn7LHggf4SD5uP2uXQQdChS9tqi3eAqs4aD3GfQwTe8kQ0+pNduauCrKLxyErxxg8Vx1fViz7fRG8QDBKnoteihd6abJndpNN1f0fJClVv7JgYFPgl3pm+0NXyzbUbT/Pyny4Q069tNW6T+DC5Z8e1d/8zf9214ZH4dhsoiCWtFo1JO41lwmSRjU660wZzqU1HXSo+fNl/M0DoPacDjORG6aZXG6XC7TXDto5Nh3neKnt+79gtm57QIQhpG4jKC9mGF0kZd5VGSlomXLNF1q9w5FQRSJYjB0J7D5ZYZDl+r0OayFlnf6OvXOvVVvThkOkt72Z9QRDIq2oG3DEZ3TQKgT8jCboaIqcgDVa8FP64dzYOvAogxlkPphXGu1mhkGrGg228mTJ0+We3v7AZOGcGtze3l5fZVMJpMCXLPpZFbDQ0/1KC9JGsxLvGWUxGGj0dQJnMuIv8wmi3a3k+Fo1mpxnN493HpXF9fxfD5bPDw84OwMg0W2WN7f3CUMPuAH7To50dEOaV5EWqfTgaN8riKFVso17cR8W1o7JCh6HGndMrCiXdGPQAP9+9M1SesRvdEOPxSFW9ogJh772vHEYFN+4k3o1DvKER08hq8laT3LUqTGW538ZhYAWM9OyBOuDlb3ud0UqE+RQtq1jaKRhx3UgYMoyy93wtOkh3LtiSsc9ehZkyR7QqH1q8Bq6ix6ypSOChtDzEGopwQJqC53d3eCZwfPwp0nu8jqafzu7VutqUzPzy9qDEwZjkJxfX2dPDzcoWNzRw9jLDxw9OgkOzvGfEVPCe2G44oeO11zRft7eirYx7SjU+9pNz4p4r2Sj57ESJbQY7KkZvgnngpOvPoAq6i17QKz2uGFHONTJUuL8Jss4Sh9xwKVOmVRsCV6iHzCGk5aiuOnBdJxrdFcMmkOoygOkiRZQhQjitacx1mJbib1eqqnMFHgx+iq6eZ0PgsWs0w7uCS4y7SJW5VmiXZSxndA7to9BX2zUxY1AAlHk5+j57Es/XJFu+uXK9rRIR2xLtql8xUsridp7gXW6TG0Qk+oXXuoCtsBvbmd/Cpd9pZlXqALsgU5dkanqko+aAmwCEwvBDvbIVg76VF2RrIUjupr1KSdfYzntvsRSTnKKldfe0yP2tTa6op2A5YeI5/Q+ho468RMowc5hGGJLQwrWa7oWcGGIbC5Tv3Ee6jooS2VUad29qmVuU4ytEhSjBzgjVaxq4+ITwpeqE1tk6p6sbF0jFa7GQdxhB0PIgbQYDKbLek7yXKe0aaXA5dgq4GFUi1dyt2OQhpswQn5GL0WzhU+oh0MZAu0Rh2eOj1G76BHp5Aiy8AmyStY2QLpptEDLHdquQt80j3O7ogek7X1y1UaeqQTtvMS9ACLImOf4zBUu0wZNJ760RJzXU5HX/mNy/Tyd2gAhg1isLhMUo4P31TKfGLY6vzaP8tgjqdnusyYoV1drM9GTGQW0hVqlWViqvmzf0YRM+09DP38RwXk0PC31/vsHwc3qzTP9a5vpjElKzAj6CS6iSzzgjulyzm0V7ZQdsb68CPbwViGfhgeOjET2AIewv8c+hKcpKxWa41Hw6/8HhyfTzF+moMBH8zp0LpbFAE8I1vDbhFs8M2WS6Ft0Ww98SGbj7ZElCMsnpDBhc64NA6KESfFEbPthz5KK69yKapyXY/LdT2G1acqt4q5ILMql4xW7VrNMMPhAI9V/E31ykS6PNWG3ihP96huu28Fa2l1Vwdr6fftVvgoT5daXuFjl8qVXtVrsFVeBau8CuZxudKUW7sOViptGgNu6PB7njvaKxx0v9K6R9/6ra8VXgarpMr10SV6dKngEU/t49oSH/WlPuF0ZVUuXBTy4lKe9EFPPuROaBWeeEtv141ArHDhEq8t61Ha8V+gzuG1LszfSj7CRTQ7WKn8h/sMR8FaWq+SVXVVaY0nKleeYDWZcPc5Piqtcg0fGiOYGFhbjja1I0Wyp50k0+XZ/ynP7/84yYrx37HLtfjtXHn5GouxppQX5BPMxXoQ6jihHCOU9zq9xh2fxsHBdry9uX6fFemaXoFL88U0zebrubccyCn0/KyDO37H7KSZFcuI2fZDViz6ODsLZofz5WK5PltOBjiqIYN6e7EY32XLtA1bgsLLBijjOoPgjM8SO9WHpAeowpAxHStCTem7RmbgDeGsTiOb4jog0WAN5us0Pw12em6itZY9lBIVKsdIZ92+qRRr1ANWJ4w1BM8oce9lOfSUaZ4upjn0vDs/G37xi//A++LP/1z37/z437776le+3Ly4OItx3h5m83l/Nhtry7QZc5L1/sb6YGtrI9jb22s/3Tu4wwlsM/cIb65uB1/72lfWz968md/fDZb39/f984vzh9vb2+j25qo5uru/Q/G1pzGXdkwoHD1u3eWa4aU15tqxw+hRBEk9ohxh8oG10zpRoqBXQA8GXEcRayJwxwiFLIOMzjAJ/XAdVR3BtRKnRRHFuzAsmqgqdQf36LdO39Mgq/XT2i1AEW11jw443KHamrrTo/wHcFlnUJHjqGPCV7A+3dprFX4OjiXy597Cgx7hqKidbWnWZ7BT5BDHxtZsA1t8oMdgRXugbcrW4rB2H8e1WrPZrG+u79zt7+33njx5mh8+ezrZ2dtbPzw8GtfrnTJptnqBF92dvX7b+NrXvp78wi/+4v1XvvLVtS/+/M+nX/7K16fXNzfrTOSGq7etu7R2R8ds0k7kFdEDBqMPD+RUz8lfhxTo0Uirta62llwRO/1+Tw9wGhzRTe2RLXr8pvgEHZUsh8gCWO3UYQMssix0OiGOpWRpsKvXw/Pxio96MoAsix4DPLIsFCFP8A6Qj2Sp4+QVQS+AzUcoMVnlip5CEdi4KMoHjFsfv5PJxWK2yBfr4/Fw8HB34z/c37evry/v7h9uW8PBMHwY3gwGo8H61c35/O3rry9enJ72X7/WOvfbaDwcNZfz8V2azjpZNvXzfD6gr69joKf0bz13XPOKDNptctIQvr9Mll6Jbsqae9BT6t0OTdJq6Mg9xhFYDItexDbaFXmmFJ6IN+ihFuDF6Aj0FGt8p15WTBke1uHQQCYWD6WDWab/BM1I66HDUjuO9JncL3BW5n4UrONgDqJIzmnQCiNgLfoMdiZL6rInLObkoZuKasvpLle6WclSO81UuqlZrw8+3j044lj6ddfXsDPcxD1jZGSy1ASaTtFjfFOEtyHHmvQ9iK/hgadgpRDSuh+FQ42B5Hfx9+5wv7RTR4yj/ADe0AN+kTejvnVm9QO+IaFsYzfu8Bb1zSQqHLTajfWdnf78ydPd5c7udv/Z/pPB8fNPZzs79Y8//enDyeZG7XMnJ5+ab29vjZrNZL1VS6aNRpTWa9FaEsXwWbTLHqZ3Xpn1cNCQRz7GacS2ZxPz2GxP+Ux6XGe2gizLe2SLLJkY5IX2jF/H6RvBC8yOTu6VbtqpjTED4IN4h2XQ5HFG2cp2YEnU1+y9Db9FmlG3GMDfPvqvSQ2fop/n/gCdV2RBT/Zk61q1+tprqUYYKOpH10EEcSTVUVTQ7cDhFbPubPyzf2o2+aX/BapyheZoT2/ZWGTp9Zhw3jMzZpJW1LNlNqzVP//nG83P/B/i+qf/YBQf/xf1xmf+QK3+6T/dbH72z81mi/vFbNabTqateZreLxf52lIH1qeOdnRI7yHwlXdcvzTadSIT+qZTQ2VndEaEr128BgpMUdbCcWC8xM4UZVAsC/pa3i/oePP5OEri9S8uF3p5HqeISmczugrM0SN/rSuPI0e7HCidBsh8mbSiqlSda5cK/H0uZLtKM0abw7Ja96qJCoNpoZ1HbT4sR0n1acmBYHWvIo8VLKMBaTn8H2AVaRWsHCVFHrUrRgXrZGFxBdq23SGRjzqhnDVF1hV1twyDVbuCFb60YTiq1yqqqno1dyOb9rSW27Vb0aN69aAKenSf4Shn7TE9wrGiR+WMjEa7ormqV5FUrVv+VrBy8kS7+Ei9wtHqpdxgP+Aocpj6rOqVrQbW8NVwIHoe80k4Ui/pinblW2wQWOsSakN8WtGjmImDBav39WqI1g4p2loXw6EXbxcznOqA9MzTtpPoqjeZPPDbLSGxpyDmyMo5VRtKa7mUcBC9LqKv3yY3w1e8kSl09AonCH1UTg71OXyFl/BVudImeUt/gFW59MLGtFXa8ekD7U6Wrq6VviEryds9zVD9aFmuAwC5R1YF2Fr9+R+J480f44dWOnxHL1HybV39/m/4w8wS8HO0sacf1euNYRzH3UajldZqdbhf9MoyGOE0B1iXJoPkYJEumghNrzKOcNR7OMuKJC2ZVWOAQ5y7IkRkDSqV89ZCm1DOaJynS23fpucNGca5C0uHiBJj7+mZE7DztnhHHRgxM+YYR5MEjpycUtteDTwDGWs5d2hdgQGXc+0zyNuFk2QOkp5NIHUtddAxzYoy6HxYOa61MY4aPNOhHyUDc70BrWG9XtdjZ71UtdQWa6o3iaIRvGFgqzU1iGPYcANr9Odo3Omu9fZ2the93lq6sbHdbTdbQ7z2CONcf/Xq5eDi4l371atXXp6Wk/F02MvzbDabTPPRZKSXt5hgKOoumphsGD220BHac3DUMzbRrklMxiCkvYQVWdILZpp4JBlzEdG+BnNx2HQF7dL3H+jSDclStKPsDJTSSh1Gg3Ne5LLaAfw3WdKAnkNp2Ce/0IEQ6nFovJwOHW/vRcA04KccTPFWl46ZXuMmZBlI+1ewtsREVmZFjxbOltMcpwScNNBRld+h/2pQrYVhDcclHCRx1NHGEoUXzqIo7jFgTHQ628b6VrvV7Qya9aZOrYkYIIf1erMLTJok8WI0GPVuH+7Gd/f3/vXVZZMpHQNZ2mRwltUdFTgPzOCxGh5WyBw90Yhulg3RDo7uGbRNxjz4VOgNHegp3tMOndIjYEW7OZXIR/QUelsE/TM9pFxPW4pHtHvamHqlm+Z861458NBucLIiK1lqezhvpZvVCx5+C2Mn+eh5qayp6SbfS+zXgtpUL3laLOubLElrkEevpQ/I0g8W3J+CNn2tHAZRFDFwN+K4jkOHowNwUOjAIPpa4M+yrMgp7+AsDnBEFHmuFYE/oG+uZBkgyxLatQRAuhmgx8iyUJhBVlE80yRSO7iUM3QRHDUxtJZW9GgpAaMwE5MVrLb+03NQYG3ZB/SEzVD9w57pot3IDc73IAwd1tOZAmdWsPYUpoFjCO3auKTO3DkdtxrN3nAwwLkpM/pcF52nrTwuCxxFHDrqRA5Ilj4mHJHlSjehk3bphdBj0UnBQnug3WD0coX4/8HOAItlQz/U16BHjjP04ABZXwNHnG9SQdykT2uyAK6aBKCHgfWJhSLc8LhXZAUTaelmrkCAdAg9ppcUWj7CxAXvBNrR+6SLU4WNrkXYozrVDegcbb1Xgv2adNqbjYeHr318c/vV31mvtzxmXN7a2vO/3F/7rp+5vb1Kl9mst0jnei19ulwsetPZdKqTIGnP6GEYq0FrjIsAz9QP0E0dSlbaUfffSpbMUCULm6Sk3O9kafLRqPkJ3dTC7ZF0V7IUvLtPulBGTDzwIMVHe+bOzeim5BNEszD0syRKGsvFxdZ8/vL3yJGT02JOj3Ut5+Cou2v+owdPeh9ItYTh5l+vNU7+GuZ3kwz6bD6TTUJoJkvsRQt1HsLs1ZghPc5NNxnGV32toE9pKC+aodlNTXTVxdUH1de03gA7+75fejqbeGVnmCjYxUTU97vQLsSwM+h/IXqZuGtPfT9gAha0oghTEnmL+fjlv4/sI1TIi2K9+0/PiBLSekiV42TrMTuD1UJLGhLnYOV6MOEb7YzbzJOgAD5p1ZTm9HJszGlR88ChnZAuVL7ZWYKntOecP+fcCUawn3SsZMakE3KWcMLkDJnYBYuzpK6uUupwDreDlaOuKKTa1yTBObYOVqxxjqTq0iXHinLVy8ccsqrd9w6bg3U4qFyicbAOR9Gwol3l1GY00+4H2qlLjrrR+y2cv5WjqctgVa/owVC6tIN97/QbLJpS8cnKK55K/XXRi6wutcEltkO74YDcGef56D7VJRjRKXrER32U/sAnm6TowYldtGt4S+5qQ+2u+MQ/beOkb10VDnJcP+Do5E5fJ608ta+09IaJiZUqB54bjqJd5XK+hZuWq8Abm5Tpt+5TuqLXtWG8oYb3umntClbl4qNgVS4+Cl+14ZbgOHoqWJU7HN1SoPJsPv/y/4qMv8bnO3aphW/v8sunuZdNUfaA2XFtMh2NR6OHxnQ89IfD+9l0Mmrd31+ko9Egm4wGrfvB7WQ6HYX5fJbQoce5nzYsdJ/jqBRFGyVa4EnnEN5M88UkLdOIAS/GEExyP9fiK3iQLzBCbVw+jA7jOw5S6S8wrBrgIjk4E3iKgbIXHxcor9ZFyrlBeDpPXZEkW2CE3bM33DH+DApabkIakcsZoIlCO0AAixEttFOXdsAoNVDozZ8MnWn5ZcBgswyZ/dXm0/l4uVzUp1Nt5TSYgXJ7Pgfz2TQX7fP5bJJlCzsyKvSCSaZJx3JRTCbjOROQ9nA8AnZevn37qnlxeTF5eBjEt7f30dn5qwmOd/Pq6jIfjscaDbQgTQaXK2+A79i3ZQuix9MAI+MMflpCwkDgnDX1DmAjYCNoDwPRXmKc+VbUiEExbIXQg8HWVYuC2jgMo7oOZmDgndXqjTbO6rIW1/MoSFpBlExwBkIUNcEuMfDgpAfaFMQiUDjuARZBS3FswJyAox6DKuKuPYkZbPTot1jAYyZJmkSp/8mRVeTSwguR6uW3aNASC5x+v027ONXaCSCpt9uNcavdrDVavaDX603bzFi6a2vZ+sZmutbvt3a2dqe7u/v+s4Nntc9+12fHx8fH9V6v66dZOn0YD1s3NzfLyWiU4UW00KMpA22Yp0UtL/JJUdoaUanCHIcQ3cQRgOHg1iyDED4HWhoQY5zggyYdUBdgBQWrPdtlReUsiAZ71M0MzdJa00t30RIEdBOerWQp+ZSS5Uo3ccz9fCVL292DtE2i9Li9jk4rui3HDusgx69sUWcqXba0NjTFoRRM4OVj+hfOAEYr1wRT5eJnru33WsKLMi1FSfwgJS3aNeyWcypHlt6CbglL8uYim00Wiyl9chrNFpPJIp2hx7Miz+fQnrZzm5QyQKOb3Aa9OsQmQ7UyZCkaMjox7lqZ4aTkyF3rudHjIMcx1ERCLwBqUmI0aLmFPjpxckV7WQNncMzBUTsCZjMYDe1mWamsaPF7Qp8NyzxL0iJDlpnZGSb0Ot2xlXsp9MiCF82tja3J/t5e9GRvNz56ejTpdNrNZrNRJlG4wCFtJVEwZ4KGyIMG8pX8oEfOnXTang5Aj5YZoadlYHYGuePImtydLH1NgrEzWlJl/U2wIfTAcXNQmeAUOIsMLbh30zCU0xTpEJUsioJWXE+mYZyETBJrcRhPwjCs00e9MA7n4ik44UwXjDyKsOeTMs+ZXGo5D3pcZOCoZUr5HD60o8hfMG0q60kNMpNJvdWg0ijiM0H27W6ndy8FW1vb8DodrZG8/tcvr378T9/e/u3/MIxG393tbCzCSHazaNVqSVarh0ucNzmc0E73wOn0vRTe2GFByCefMmAjHx0IVmaUS/dEO834NX5PsKdVX5thr+GTLw+PymzXGumjlgrhVGrxp2CpHafT5M7kRPRxL7Dai19L2syLmPgF8kFvqWdBh2vX6lvfYEBdYtbodlr+EmN6sOw4TQHODcIQwkznnEMChujM8IdGgx/7M0gKepB6EEzxhEUDilyktAHt5VTQyBZ6dCqoJlHqPgH0SDcDeRDaF5e0Pe3Abgba+lB2E1icoTKYSy9wcqEnECPNdgBPvyyxM+i0vQ8A7aWnJTyqC1g8E5+JmJdPtIQL+plJxLdJbeNvk7bH/hbJ0zjLTTG2k9kS3+6gHZ0vx+TLaJf5jnC8y0IRVTQzFF45HrucNcgx50aOiZwffeQoVc6N3Ag5LHLW5NwoX86r4JCinDlz7ARLY9znYCk1WOc8OdhVXfwTvE2GgIUP/Ba5khX3A6aJk9JyuiVL4WPlhoPoQJaGg6qiDatXjt2qXWCBtH+WNhy+iR7wNTqsXBUJRxw7o526jA7xueLTijcO2PARHw1WtK3oUT3KV1rtVjgYn6x9YKxceaJH9T3mk74we8avD/JxBWq3kpWj5325wTo+unLqEiztqgnVZ/rCt9p07SmtcuEpmchB1qXyKi040aa0mxzo+lDu+KS6TCaVg7uix+GliPPqp8GapPgIX9GpPF2OHqvLYBw9DlYfpav7K1hDjKtywpXn+OPwdZc56UH8pNH8zF+Nkt1/RJZ2xfqOXBUG/8TXxsb3dzA4f4IZ1BAGLxjstzCU1zhpNToyDop3mS4XG0xQFN0ZUL4DKXqxJeffBgOkXoRqYmA0i7/CeGxSD1SXQ/J2+dZ2dXDOXydfxwu34VmNznrNvbQlY1OMGb+oN9ZLfHDQ7wOrFwUVZcZQeTcYQe3NpOUOihZuuzwZ5LIL04HN9YgOPvhaJkJdhV4ogh7ayHO1haFN2/gi4FDXo0xwCnVIxC69Gdr9lKFvkx4PDb421G4yQGu7t00GzgzHVY8Edxut9n2t1iw6rdZGv9+/bHd78CivJUnzGod8SweDUfH49vZyZzAY3Y1GI384HvazZSZ6uii+Ivk31KWXgTSwT+EbtOU61h5NLnr4zdoCq4fDo556y/gGPT480oCcwLP4Gh4kXhB3+NZJCtCDL+QF9/S33SRJhmGYMOp2N/PFHBr8RiaHrCwvoWcDmvM8Twe1em3nYXA/SNM0L7J8A7Mu+TBYMElBB8AVWaqXlUPjk47ktkuHREiWpdrXuuNr4LbIk9PJIB2Arw4ZKmQ99WRE7fbQKVmR2yiMt6GUAStSJHu7Xq/fYHDjWq3RrdcbF81mu//s2aHfajXvDp4d7rQajXGj0VyMRpOti+vr6+H9Q+3t27P23eD+8ubyaoMJDnZl+ZCW+U6e5pJTBkGbmKeVbipaWF7Bd70Q6ejx9IJtoe3qsDtaauRdYkZxSosa/iH0+HpJa4ETocgi9OSiXfq15nhe6HG5HsHfQP829yFL9NN0s3ivm8hMPNVyEPXRO/hIXUwWTZbqa6VkKSdAbQMbrHRT22uCo3DFg5IsGPCvcDrkqDA5FW2eto3D2uggnlA6/4ALgNNCv4Tn/EbfA62tXfU1m+xoeYT0qaKnj7z1Iie4Qk8ZrHTTnE76W7CNL3BLncguQJai3SLw/A5voZW6mLjYchzRQ7+0UEWw0k0tf5FRDO5W7WopVIrDswmR19AoBxUZQY9fbmAhFZobMAXcwXl1dsYLNnDooFeTPq/BvVdlUW62Wo202ayPdnd3dnqd/n2jUStns8n6aHR/OZ3O2w8Pt7XZcnld5MstrU/GUR0zo9hBN6DHRghkadvNKWLt+hq0i27wmSkN/TqCH3q0PMJoR5ZwCv5RtqOJsmSJ/mrLO+xmINvWDqP4Eud+PcIdJe8B3Yd22/aQUYB+VRRXDBFN0tp0/4qJwya8oitm2M1ihwnGg60a9zzspn8JDsgSPSm86yAKtqhzkSRMpoNwZ62/dVdvNvz1ddzr3s6rl6/+3r+RZZPfoJfr1vs7nvZ1Ho+1+i7xbm4uvHb76Efni8a7yXRyly6XPcqZ1JS36B842nH6CnDopUt0U5MNdLNEN4OVbhY6el2Dl3QJ3fR8+ppg7c0tZCRZopuSHbLEzUaW5aDgN0zXQVbSXeBkZwJ0k/v9QidJjiB4Bx24U7ycPrqOw3hpS4fCOAr9bDyd/OKf1tIJvcqgrcv0ghW84ZbEW8yHON81nFMMXIZfi2rlmdY1yyGQg5qfNdq/9j8py5n0QS9wIkvNVbX0o3S6qQCH56GbBbppEy1NGJ1u2nszhewLsHq5U15LTl+zLRibOIzYGe+K35XdVF/TuKWnglRryx+lQ5r81qzv02dCGwODMQZ8h5mAlhj6UZJ0oK1YLs7/iFtWkXn1uh4silYaa3RtgqHdSuqNjjeylzoTb7lIvdl8BH9qFum2qCrqqy3e0F/u1xOBufFLpk9OiXsZTk60nB29gKglBHKM5bBpjkH7avk9rHNqlP8BdrU8wup10doPSziAVVpPIrjHlrrYUwmplsxv7ulIedVFRSbDDN215Rfc65bF6FAZPaRzONqLsNgVOWfv6eGSibMHJBU95BuOmCvD0ZZHCBbaNUGzpUjOOXS064U7Of+iB1jhKHrQN1evYOX4AqsXBY03cgRVr9TF8dRevlT0Gp4bjvayoRx2/tsLhjj6xdTqNf6aIykctSxmlWf10q7VJQdZE49VvRU9xv8VPSYf8VzyqWSp1ZzWl1a0q1453HJWFUUWLDKgLpcnWy0cNfHAJKreVV3qZ47nTl8+4CgdEQ6KoKsOTQA0H1W9khWwNtlTG7pPNFQThEqfVK/w+SQ9H8qFQ1WvYJ0sHA7SN9Vb6bHqFayjd5le/ad5evtHKFg9Nf6nuxyHvo3r9vbvjbLl/D/wyzmSyQo/z+z5TpYtvdlsHM7nExwXbCSfrMy0Ri9ygetc0SD3LMgmP3YAC1zBwbK3qxQiYYYOqzEqikxE5AGL9umMATvSWi88iTmpoo2a/ZsEMHgOFlbx0Us0aJFJnivQBmDSTmDthbyI6gWrqIRgxXXapReDNH+BzeWQIAFFzSOtgYVfWDRgaYyeoKeDuvK4KFMGCCljES7TOWPRIsjSzF8u9eZYGk3H4/JheFtc311FZ2fn+Zs3L3WYQXh+/iZ9d3ERvvjGV/wvfenns2+8OI2ury+L+XSCJhQMFMIxx87oRUVpjx6Bc1kU09fadMMRHurFMmDtRR4+pqnASsQ1+B/FhZ5QYrAA1kQk43YKAUriDEc17Pc3yq2t7bzf7cYHB0/z7d19b29nL3xycJRube8FWzu7/u7TZ1mj2Yk6nX7ZarWLwA4ainKcBnguWdjjcOFI0stBJULdaVLRbCZAJh/FIcDRHNhVSEA7xUkmJku5C3qxzMtwJvxMR9HTc+hGeodLfc9kSaV5o9UstzY3wi984QvZr/k13xt87nOfDU6OjsSHCCe7fPfuohhPZ/F4MMin84k3w0HIZkvK9WgaMTMSh742aZbc0TfwkUApl6QhLUojvJQgAAo6tb8Y43cR1+ICNz+KFYFMtJpKZ6C3Uo3tAVLDqRGO0KPVNBKQTf5oF1FCPq2JdidLRzvy0TO0x3yCh+ick+UHPaYuYM1ZhgUOVnBO9hbdFiyMxH3QiGl6rFsVJcyBtRcGV3qcif+oLf/0oieehcFaRDHDkVG9QkSRWfUZqjVYRcOFAwRBxwfdFAmCLSLVSdvckgGbQY8eOIGj0nqeBxgfYFPoEc8BXcHq/Tmde6K08gxF6MBv0Qgk+dIvdVgO9BgKetFaS75kO8QioDzu42aMEDhBD+Ypijz0vONvbWxknVY72tzqFTs72wUTt6jVaWe1WuzXaknATDDL0zTUdlfaRwP8ItXp6JFuqq9Jx9Uv1UffP4NV41p2Y40iIMplW6ROpvN6MdP6BKomAtEcHZSDy+iru/tZQKdJopofJo0sSer0tW7R7XaLRrMZ1RqNXFtyJXqDMUmyONZqAYbKJMxCzTz14p4O+pF98jG+cjDRHX7riYLk42dlqv0Qo/Hwpri7Oi9uLi6jN2dfi3vdT/23H33qh/6DkU5d8Rs/pQNXsOXGeRy3i2eHn/uFJApwDJdZli8CPdVEf6BHugm5MvBFBu0pPxCFyVIvL9p78U4+yMzJUou8S9lQ8VEWQW+0SiHol6SUhs+CpU8iS9JUKB3ChknfVKlcaxkX6YDKaV7VSj5BJpvEhU8aLFAW6KdV4WmDLtyPY0/HuCeJ27YvCq0KZ53sH3dBWukt99P03cdISAI3+eDcqmo3DrhaK3rQY5lVO8hppZshwMCWZo+lovSfmPv0sre6F3L3sSNaKSSPGdw1rtGdGP+03SH9UhMOSdrspgft4jmaTb5I4abC7Kxgg1AT3iKOdEy8tgPUE8q6F6P8SVyDfbAwFGYYHWDqSc22eXMvUBpHYTuo0RA0STyim79yRuwnl/Jdnhqt0u4jmuTk8GW/xXNdcm6UVkGVp0sOmq4KFsnat/hfwapMl3SRQV0s5qOt6rRlXcInRn72kp/KRYc2tYHlYhjssW+ri6/39PBXHxBTpuW5tkXDqk3lU+5wcTAOdsUfIaLL8tx9YOF+v69Xuas0ea5mF2X+0NaqDeOnYMm3tPDny2DUpu5RpFppZVG4wkHOryYlRrvl23+XNmh9BFvJR1eVt2rO7rCEblxlPv7ocmnTFeHjbuRLemNJLuHt6nWXCoR7BVvV5fLe653DeFWPzKr4pLTqUqZgq3oFJ31ZpVd0uLS7Pkm79FUmR2nHR5fWtz78Mhz4aLbmCr8jlyj5tq/l8mKaJDvaEutfZUj+OgZmH36p81/DniM8KM3AMU7lPhZDW031sJwt+PAGu6CDFLRziF6oA7a8lFUFdncFqyioFpy9DcriGcZ3AuwAuEPqPZdzSR1bcPIVdykigMMbvMPbOEQwirYrQv2MwesMWdTI24Dt2jJth3w59RfYGh1eoCPG5+Q8xVy9AVaPCdfg9CvYvE97oBNe4TMeIeBbcMDA6oAS/zW06ZxTrT99Tfd+gvFKMY636Lq2BbtCSkUQB/sY5lf0gbVI5+EG3ttSB7mU+Ww2mTzkWXm4TGcXzEyCRbrYzrPsFQP8pjZzoemzvNDhFLb8Resbn0HDGXUn4LWJadVR6dvwRo9axZNDHKkH8JrCm6cY67e01/DLpE8nfAUNu4xDFPuXjPdHcRLfxnG8rEW1g6RWf82A02m3Ot1Ou/u6v7HxZH19I+10Ojdr3d5Rq9W57vU6BeX74mO32+4B34qi4E0c159qXTld/J5x8pC2L5AJaPs78Oclg9c6o38dmb6lcR03raUYDOgesIGOQtcyC0U3wbHc0sNceP0OPA/pRlqXqceoRnueF9pmZKMWR69q9fbO9ta239voX6711g63d3bv2+32fH1j6yk686Zeb7Zms2lvPBq9ZmKzP51MNc2/zoPyCObfyGlL58v9zMtfM2ZpraXW5L7BUD/BiDO9De5IH+FrX8l4M3Dt4ta8gmfrDF51vKS3cS15Cp5TCBhg6KHHO2fkDNCvbfryK/DfRC9jZPYOHUSWxYjvMXDP4JMO0EhwBzacLP0ddAu+aas8bZHoI0tvDiyy1MFDPrLM9cKW5L4HjOzuFflH1IVuBtrhRNsevuG+DvXopUAd2/2E39p54pYOBo7+NQ68HHH1V22rt8Z3A9i38P8pZTNM0oPJx/MvKEN0hfqNDj7ZpK6Eps8cPVpuZWtNH+lmof6IXbCt2ORsnjOoaCs9RV+1jOAp+L5FVxrkoZvaVk9HoaPlLhp7CP/0Yp3CQU9g5xvusy05+bym3n3qRZY6DKjQlnWKJqpfrugBTkssPB1khJ0pZWdy2ZlD5Hqpgxw2+p3dRrP1ql6rra/1O/W1Xvtsrbt2kOb5OI78EfQ+G4wH53LuaXuLiYN4vkm7yLLUke+iXfRM0PWn4HHGd42yDfCFHjuuny8dP+4dMgDe8wtZhk+ZZ2g7xhZwivhDT7APoEJ618AdRVHtFocha8S1/VqSvA6juFNvNjvaYjRJak/od4soSe5qSXzIZPAKRwPXLN4Fh9foqaLuOMTFW/yLp8hRjteDF+qIfF9PyTT32EabtVXepl4rWWbLd7Pp+Nnd4HpyfXUzDsP1b4RB8yfrjad/u9s9/AfN+v7/Ncvrry8vz5JlOr+YjEeHeZbqBdGZ7CaKhCxLZFlIltDjmyyR8RW6Jn27hQ/opuxmiG7q6H30Uwf8hLKxfoo2Yje1dWZ5DZ4KhuxRp+rq8Y0sfWTpHaDjc2TxgM6r3gtkC4ieqOh4em9dtp48bb/5jHnxBFk/BN7sVy/m775Hx58mSYfJ08CLk7Y51zrkpt3e8hTNtwhqoG3xUGd86MBXVHSM40a3K1ImPzt/iz71nP5yD4JLJjNPaOstdkLLhLSe/DVTq314nsPjG4ejdwPucrQlY21dqieqWpLIWBM8wSlDN4M7PwrQ4+DK4kFesIv8T71QW+WWWpP9DtgD6lffGWI7n+HwaztNvPgAu6ktFL0NZvmMgeVlLep2O73+P1wsbn99u7MB+xbaBcvrdtehc+x1OuvmgGfpxGs01rzpfAyd2q6v5c0XWvquSUdoUX63XRyaVShKrKVFkI2DWG2vprmG4N32aoKVQy0+rmBlPAK9WuUitG6ddQXrIpoOVtFEKLeIssrd3uG6LwrrsNktY9Bx4YpOw0NosFU8XlJr4XzrRb8ZeR2rU+YhjFrkabk7roLq1YE31i69G57Y1oDgKiNqtOl9bmhR1NltqwcsOJleaOs/RUSB/gCrpUgr2vWaCPhZfM9gZbahB9wdLJMciyg/hs1WsOqimuSITyscoV2rsxysXmCUeRCfVhFn44172VdIimZtfyeeiufa2lJ8kmwU8Xf0rFZsKUKudk0+kqUr/+XykRMt2hX5lSlWZ5NuSJaKkEsvJD8tqxGstjKU24KjajiqXkXYJUvdp4izi7YLT+HlVsXSQ4B37Wpe6Za1+L47xEaXZCk9VlvuKYloED1ynpe0C6zFr5hEKP3+aPeKHrrRSt8cjmpX9EjWlNO+Lt0nfJ1DroXN079EQmHxf+rr8bTj27qGw3/4jYeHn/rf+MVCSznI0WxBS9RyReuoH19Vs/JSUS8MMNaAzqo0gIJVZBsuOGqBLd/DYti4mcGOPwiH2mxNp9LAWkAk5wYGc4ZmbsDR1npXSRo1sGh1Va8uLb6mXkUPIRyJ0gKwtr0dTWmwk8SFoyLbGVNi6gpielcCjNbSWfQWPQ9yFCXUAQJREBdRFCt0QV3WCQI6Va4YUxQleF0+aRfR4FbQp90iy5fLAiM3C0ajh/zhYRBMpyM/W8yLdLmgPC1yvEocWDkqeqRKpTq0xh5HSnvEOm11qZdpoB2qFWGzclAAWVoSPbQbKQvYEFjRDo5lDM8ZALDo4I4d0vrLZthstsu1tV6xvbcXbm1v5ycnH3mf/a7Phc8Oj/JPf/rj4OjoY/+Q9Gc/+4Xw6NlJ+fTps+JTz787fLL3NH/27MTfe3YYrG9u5/3+ZtBsNvErQoXkpfHMBhRtswgMeNGpkQ8mQrKygBFfuXDEyEs+Gqq1Dl3lAqCaIMfZDer1xGs2W3m7uwa+tYLOXmaLZQivcvxHfzQaBkWeZmm+DEbjYcnv4vb2NhwMHvi+8W5uL8PB/T0znZnPpEbDVY6jjM9SK6m/SGo1xertcIwk0RZ4Ud5ptgKGL7/d7kBbJ2x3W0Wj2Sjaa52o1WoWTDx8HZITJbG24ZKOaZcu5B5FjBSKNBo9sMF0hN/QbvoivZBIkU/wXj6oNLJUuThnkxZ4Vk2Moxxhr2A1ksFHLBMwVCS5e/S7KrItuSutdlW1yulfiofRioO1aLT0B61B5yvrproYJsBGCKol2tUWmFTLH66VbmqPdwerfm/t0DSdSH2RHwJV9FeypE3hwBAICLAKZNoGZNDjlFrRV/qzjjFH5tAPMAbS6qXU6lX9qpf7TYcAAcccevToTP2Dr1L1ch/fshVFUKDssgdZMJoM/MFgkE8mgzBNp5ifstjdPcjni7NfPXr4+X9za3t3Pp9P81a9JjUA64y+jx2yNlV3Rc8Kx0qPjXYAGBtcZFssQJZ6+qS4JDKC8SAtWKycBUS1faHpAg1ZBFoRXcXzfRz/fJnRIYDCijDLbGq70JwJJY5TN2w023m32w+0xrrb7qrfhd1uT0+cSvoI5iekz8RUSkfXYxy1i2mjrxTQHaVpVkxm02I8egin0yn8mPgPD7fB/eA2//qLrwVf/erP1r785X8U/qMv/v3Ou3cvy8vL8/L2+jzM0kVuJlLmV6NSqWVrsseKVtvLmsIYdkk3DRAVQfYqtyi4KRHy0cjumAYfMZAusi2OAw2jrU/AdOauinJTucpM56kLYoBVbRpkqEshB27lj9kDhkpJC/LjOV1KJ6VxK5jJLNKQXWBB3eRRlTTZ/nGpFpqjhOzuT9Sbn/7LXj5vkScvyQUOkbW7UZLXICR69KSRLFgOqRkfN2Zgv0SP0wnrbNCjyDb2OWD8sJ2g4rDV2pqE/ug3p8tXf6FIz/5Yll7+0Xaz2Qu80ff7wfIzoZ8/rSf1cdJozqv+ofGHj+xX2Wh0FsPRL/27d7df+3fQQRxmdVFHo+hvNVtevc64hWkyepEE2JE0RTanVUqvipWh+8QsIFbf1WVi41LdVVrf7xnL7R/SLr+CVfqbYFflLp+UNMTa1kCnrkaa+pC7dIUPaiCRGbDaAndx8X2Z1MTMo5U5ubu0fXSftbu6KhpM7mp3VWI46PsxrHBxv6xUaYNTnj7fCnZV73tYB/m+frtcuWuf61G9VkWVr9/omPTY5ajQAKBbQaGIsSvyGKNWsta2j6ie+Gcf7he97hYu14alvgU+DocqX9+m8lwVXrpIGD4SinwO2rNyweojwPfAdn3QBX2cDA3W7hG+9J5Qx8YnRldojjZ02wdn3+ojzT+nmdVH9Vll9r3qouSS72OusFV0QXLMoeajLi0d08fGIJfWeiFX2XfkEke+I9d8fvHFem3zY+yipkTbSPMFeO4gW01V3kLyMXZQh83oxZAjOsJryGhAyQawp9yjI6QpsgNRTjC9t1CtMP5T7n9FPW1KFXF+ye8DBj89N76EhOf8vtL4hGwOqEDHhfdQGu3goINcdMyvDJPWW56gbOfASo771K12tX5VU6RXCEAHmEzAUduUHeMbnpVeDQcx3KUbQ0+0IwcKB/stjtVxHMeDMEpGtTg5ipKaok61uJZsYjpPGel0j7yud/ibJ0mUaD3hjBHgED/6Fe52ezqd9WfTiY5jfzKbTPL5cn6Zp8vnWZFfYwa1pvEpdL8Erx5GvAM9L1GAp+iXjgq/BmfoKRR5RFOLJ+B9Cqwd144Sro5rj6bY+Hv8IegJFS2W57oLA065a6vXW0tardbb/vra8dbm1qjb7gy3dnaPtrZ23vS6a7UnTw+A6b1YW+/vrvV6QafbPev31k5qjfrD2trmpNlqHMVJ/TWDfLMWN9Ybjfppo9Hd15vxtXrjvB7XTugYt9qPHQPxlGFYsuwYTYEO4fAO6KB6ue+amdQJpFwBr95wQN4pNKzRibXu9BX+iw7BmQNzi+d0guNxrifK0Lq3nM9P3717szm4H9QvLy7e3N09HF1cXk0GZFxcXBzf39++HYyG8WK+2Mnz9AXu/o7sEvJ5SxvHDI0D6hqHQXBUb9Qly3q73drAmT5tNFt7pL12s33ebDVPGvXGbbNRW/hB9BS+vkIubYYErcnVcewHDA7y/i5VLy7FFTqnZQQH6PNLVFzrlnU2LrIsuV/H2NsBLtJNZAlHFKFFj3E4kKW9gIksfWQZTHB9tSXaMXJ/BywWp9wFBj0OtnAtEu6DHspLbXVpEecjJK6DnZjalzoyHFh/19wZT4ez0G5Zajs6rR3XUyM9sdEaZ62zVf9QVJz/xYXq5bcOz1nSF1e66XXpx13RDpT6qg6bQTd1ZHl5idywao+ON9fuEgH0lDp639MLjuhmiW6W59AvWe7iydCu1iJ7envrLfUfUc8In1Zrl4/wPN8CqxDgNrS9oE8oikw/1QFJGbyxLSP1IiX3QQ92hnnaBjI5pe/sJVFULtP0gjqO0aHbNF0scLyP8jz8yfki+cbV5dutMi9fMmYcZHik+I7XeZnace3MGRViQzeLSpZ6yVdPwZ7RrsIlKzsTQQ+/PGQZ+KdMSTbgvU62eEP2EfdOyB/gJh7TH8/kfDGQ7NBHT6FFByHJ7rwN4/A4SeoDJk1jBp2jWlJ/gwWqR368EcTRaRRGu5owM6he1Bu1TzPFOIdW7Y+OLPxXuPpttKTPPPaU+vX0TZP3yyzPj5mQ3mTMS5fL+dM0y15my2WPCWgnW6Qv03T5FNKXSx1Ik+Un2TK/YJACbT1VgDfauk52xi/eQK+i/FMUF1na8fPYGU2KvJUsfXQz0NaHb5HBEfAjnJ8RdDMO6GmXpxcGN7lXOrSDXOQFvmMsQY/tCYsius/QER2EpAPKaBv7VZb76KrUE1l6yEcHlCkMGD4l/xUTAmwmMgqCr+XL+9/M4B5l2dSr1fqMVwM7GU+bBk1nMqWoEwJfLu5hWxORa89pd0hKno+iJHn6E0zgdDiU6FnppveWNP3SG3GT0007hA2vwEc3PaNnG72P0Psz8HgW+MkdE2udHENf86E9rMPUvSCIv8YceS8KJ59ZLi5+a6O5gVop+icHMv9Xsnx0gC/9eeZiv24xP/+Xwe13FPnscLm4+sE47iybjZ0vDse/9O8U+fB/VpbzWFFDJmcWvVZ0O44V+Z1721vPvPlCZoFBr97zBsNrW9Mtv0c8qde7Hv0BFVHEUpFhLSMCU3t5UhFAviHORQAVSXWHzTyOuir6+OHAFTimKKRFVQXLfJdu8AG2iopX65YVvVytq2WAsrS1q6hrjFx00I6LjiqSrcivZKrdVKKo6S1TReZxzoDPsjF0u6PSFcVVdFRRZmTCfVqjPwFO679RN8NX9Kh7ix6tBa9wfBRxFu3CJ9S7+9If0aMosaLXmsxVsHpFBpDCRZHtABmjp4JVDEp8EqxMvJw88cntgUArVkdRoCrwXI71h+j0CsewQf2KAPsmtyBY8t2xpVHiY7PZh0b8RWD1JCfLFOWnB6pdi/JrjbO6mvhfyaeSpSLdcmTFc5ULB6qSXKDRxWSEo9oSDop066mE9EZmTvU6HVK5YF2kWjytDpsRvTLxaldPK7QnAHDwxo6MDwqv3V33+n2lc6+/vsc91GX1SS/gE4O49mdwh+eoS6pd1Uu7cqQNB9euLszFql2Zp0rfNDlQ5B5Zgpfjv562jX8Uev4uBWrwn/r6jjnb/f5v7RVe7TeHYR8SFtCUFQwcoiJXp8H4aSptaxehWBOrHOFFeuCOQQVW5QGwcgMUjTNYSVDAkqzCyjKsiuFFpmWwRlFAykjDJfESa4TBixF2wY2Cp16GTvMtaFv1Yo3FaHIcDn5hsNRJz5e2Yex15Lvfod0asHS4sFaEURwx0yqCMC7jOAlbrU62ub7Oz5oinzmD4v+Ptj+BtuzL7/qwM59z5+nNr6ZX/26pu9UtkNRSy0LdQggkIWWZgCAxLMcxxsQMWgyxF7GFwVoYvOwFduLEISzsQGKHYBYEWyGAIYCWAgIJSajVGuhWd1e9qjdPd57OnM93n3urSn+hYdmtU3XfPfecffbev3H/fr/z23u7YRhajWanwLj2wnpY+H5IB2yPwRJ9kDsJaEmSVLsYu1JqSRwXSZ54DGhVMExBYEXN5JQbXAh2cbI6XJRYysodVfRMYkMZ3ecZRZlM5FTNqaxeAgj/roEd5hKyFIkx8IRhkAOD12i0i16vV/Z7fZfvfGewY7daHafZaOT1egVPu+kXlPcUScamtlqtutfrdbJOZ+AEQWDXo3pWbzS8brdr7e0dADPWQL2WN+otxlDXxcPO6lEDNEV2rRbmXFSUil7B+SaFRPnN6rQie9rAQ99bWtoYITAQgMFCopuCVug1n6tFlsSpi71gjaaTfL1eebP5vLi9uSkfhkNvOBxl2gxovVo6cZ5mFPcUTtS+1Hgn4EZRt1JeP3AGWb1ed6JG3W41OznGtVdv1spOu1PUazWv2WrljXbT9l3Ppf8Z9HLFtigd8FsqP1mwAIKimiaWBKcqyqrwreIsUKWwRTfa1U0Ts1ZOTy6Ko1coo6iYvg2woqVmBSlMIkbY8DGVcRH0GL4Q1gzdq7cGCg/wU3INbFRFOSRM57gVRoBgMjwwnn2nXsmo6lSQVTjXsmGmXtVn7lOWx9SeXH7TR36a8w2/CR4L3jQwbniTPiqyaMpWtKQHBjWSOwNPId+PskZjG95XCcGmdlEcOWV1biKk0uEOaNcKQuqjDnjD5AELX9uy3JcvLsmWjJvVVugfco6XRrepK9dyf7SXZzc3N+7ZxQv71etX+Wo581bLebmYTsp1uuJ8ATwCU9HsfMObYOZNH2mfToiW/IaxJGvg0uTnm9xhbkuvGbqDT7qveSaWx4gpfcSQgndGJZ4kWUoCI9EDkmKdKMhdumhITgqqxTd0feDxvCSNy+lkDqfZ3s5Or3j+7EOri4sf+kOr5dV3Hh0/+8J0ev5Nz55+9CfSLJeVBGKdMpN+Y6yBLnQVHlF4Wn01fFwgFqWLYqIzlKS/SpCnZXECPKSVZKQI9ajoamj9Di2hu2wJQ0vpGcPV3ISn0Vl6s+XjgPMbX8AxAgiSRKNMpo90EsXpm3Lu+TaMYHDKfcNvSl6u+BgG+7m8yV0QqbJ86KGuqF1wSv8KUFpvPvshBv9xmk0/VJUXM6kN4ZzBXlFgyAsSjEa17eYPthpf95867s6PucHuD9J0BEkM7NAfuqqvhpcN7NSk2vT6suqjTt2aLCXwEMSQOExWn/0jaXL5rVly+215NvlI6QSv+f5wkU8+EK9f/W/4/gaM249JwqvX6fwTwws9NOWizsVYArHKLy96GOMhRudHVuuL78AJa+p6GIUYXYpqRpvzuvS9pWVRXb1s87WbpF79M3BqryKIIR2K1wUOio1BIykGQpABDxo8GVZX++ZHBbDOTZf4qNy759Xx88v6fu/7MAKbrlP7aQy8x0aETQGp+bdlAZ9zUKx6TT20b8oI80bcTTEN2SqjemBp86xgEhx6qjIM9UxVhznnr+AxPFCV4lysY2hsrqs+XVOR6lnd35atnjNlzVn1/LY281B1xrXqubdlt+1WR9XutqyuV300ZQX7m/tv29VNibDoqDFab9llZIvOimyLxuIb8YsUrPqndlWfhqqqDR3v1qt+qT+6wrlumT/b/upc99UfHfrWddow5pd+C1/b69Xv6tD1qo5tW9v2ZPBqzfdud8fa2dm1jo4fW0eHx9agv2N1OtiTps/QE028xQeKxNDagMLHdFXtqmqdm3ZV1vzgVO1JfUtFbB4yH/qgAoZHVF7lFGy1/69JMvxv+YFD/aU5hKEvyeE4j3uuV3wrxlviWMltmi/fA4gbxgkUp/sIoF6g0XvApSQl5Xk/BV8rlJNWG3gOG1wCqXCjXL0XwL0LUnATS+XqnaDoZpTXjO4T0HGOreCD0H3KveC5A7ogV1ER9OcQQpupLLj2DPQp70/5hDu0/cJxCuUc04y2drfeo40Hymlq+lOQ/BIRa9lW2rWc5kvbjh5BwMxxvRsGuvcY6G7xrrNur/940N972e/3e3v7R639g4PT/b29p73+IOZz32q2nwd+eB1FWp3KOcYwfIGiHGCs13zHeYXd+yxN0wUjzpjPCVabIiQupNd23V+k73uwgNaeBp7yObyhzXtmwKatqZWDi+uoVSbKF4xhhwwTAgh4CuHcRCkxLYDH09biDcYkbRqiiP+xHwSF7wbXYRQ9Rzi1LXTaaNQft1qtUwzhzmBvt43ReVqvNZ7Um03tJHcb1pz3Go3y2g9tRvzyke/ZXwwCp685Za4bvPL84Fm321v2dgbD/b2D5wjIBfhw293OQVSrvcBg3YVm6PrgDPyd0ObMdvwpWuDEc9wz18Mldqw9+veC/h9AUw3U5wzainSPsXO07NczrIDXGMuK2vcxlF4uF6ujdbIs1+v19Xq5er6O0/vVahav4vjJMl6fLheLdrxedtZJfJrG6eMMHyfTagK59V5ZpJojkIee/ziq1V8yMPWaWNiNqPaq3mw8bbUaq2aj+dBut5/jhFw22y079L1DzwteRFGwAw0jlNmZ69on2EeaHzBGwZ+UeXqOzGsG1H5e5C9RMVqVw4e3lNv5HHtiDHiUN9vAK18XF91RHjS0tKClmNMxtERRPsC/a+iviD60tBXh70L3l9T1CB7QwH6NrfMc3r5DvTC62I+pQmW17ngLFXVKG0+oNeae8kef880zRrMcU+4FbQ64XivsQnnjz+A/5aiN6McJZbWNOc6ec4AMij7wphXQX0VoT6DRlDIb3lTUtgxgZa0ws4EHg8psa28/x95T5FMbwygX/BQ51dJ12qoe3rSO6Qf2lHXNc885VbRfS3I+RgcoKt7mHIe+BB7l7yvEUt7zXBVBx2Tl+xh/9CX19CjTQEErF/wpsr9k4ByicClrX6oZLD76VryYzea70+koXMznZ8v59GQ8Hs7mi/l0sVqcJHGCXJodavcoK/nZh8YYmfCmXehNhJSylvkT7K8ZCNAz9qCSNfcII1uWKvCI7g60dPR25wn0kFxqvkcX/aA3GI+4L4P6lnvPgcS8qaP/j7EDXyZp0vM9v4FN/Cor8qcLGH+5jB/are7zk5Mv/8LnPvu3/vByffPb1utRcHz8zErT2cdXq4c9x4m/bb26+chHv/LXfp8fhM+R6VcMzKHrQcsc+rjQspBDt3nzqPkRyCZtP4NOyKryha2d0kFvopcrUwu9WZbPS8cZAd2K+8rVf2Vo6Vo9YN7Q0sxwvUYPPccAvEN3po7nPQ6c4BRDssPvFpb5KXA/oV2FleBNC91eXlMnqLSPwC+0LJWHrTXwlZP9BH5TaBLeNJHsijerNzXiTa3sEtDwGS4NY4Y9o4/wJ+dZceX5/Qvokq6WZx+0nbqWdPDTVCuRVNub55lyPxvCXxmEx38TP6eOD0hdggdrXH2r3o7ew2wKa+rtgXm7I97EuP5cGp/+ziS9+OYkfvVNRTb+l5P1q2/O0stfRz3HRT4eOFIbJqI5D/HHvq7MF1/O+SPXLJtfreqg1VLS9ZimlH7OaLqeWY6nyGSCURxjMNPfWHa8Q9+rKLEim1GoaGpq9boHGFtwGm7u3s4js6JIrdawGo2uNZncmLLoLGs6fbBqUdeaz0dWlooENWuxeKA+FCMuTqx95yz5ajLStCW2Ip5V3rLJA6Ze+TsytLR/lfoi30cRTd/v/0RUO/mTftj7B17Q/WnP6/8Fz+t9Ogj7/wiSfcb3OzeeX/9JP+j/1SDofdH3B/+1H3T+f37Q+8kgfPR/LPLphyTzRb6GfapItqLtHuqyWiEFUHFIsDOwPZRjK8dB0diQ73XVT5VN5/RJhpdHH+eUVR+hpok4a9vuag6couWK9hp4qPctPIJ9s7W7IqkIdJWzrbJVxFl54SZf2hj9wlOTshINaODUTARdOduil4nMm0i3HIGMdlUv/aaPivKaaLuizAiR8Ku63m7XrrJq17G0GRPyDS1bfKpod7cr9hcP4QHy3GqtKVSMOIwSSTzj+Q0ec8Ghc0WTgWcTua8izophKZId0scK5xWPKaNC8Ohc0WDBrrcSuq/IMdQCpqqPKgs8tLGtC/ngXFusK9ItXlMEXffnXPOtVnvfKqBbECiyb1nz2dDIwWh4BxwL8BLCu7eW0m/1QUbpjiLsdNNEpxUVr/LKzdb7Bp5tH/U2RNu5b+dliF/AE7Q1b1Zk7Aetv4iN98/DsPlnC8t7FiejAN74y1QoBvqSHOiqL83Rbn99H+X9v4U5M9usIJBGKFphAXpq0xJbE0FkdKAvda7dC42boYiVzrXejUMZj3PtNqh3HJQukqqscbcVggn1PEK9KRvIGNHsAylovZLXslB6d6KRQRMj13wr+oBNa8713ki8kdJPLVUHheRhaaMY7XKY4RL61NaMS9usSy1nIcNjjDqdQdJs1q1aGAWD3Z11FIV+p9O1W512rFe7eZrnDFDZYrFESss4jhN7Oh4Ds7O+H98Fs8nMXizmcZ5n0XodZ1prmzL0URJvtoj2bPpAx4GdPtE34AaPBk8FeNGuemsDi1l9RGW1PrHSdLW2tra1RtoEH9INfriv5DzljVqcOyHqmXrcrIZ12YgaSbPdtHq9nWB3f3c9GOx6ezu7Dp+43oyiZjPKfb/M+ERao9fF5MoyWxPE6K++GdYcN14sysh1yyzLHEXsI8rEq1XiTCZjDySs7+/vg+HwQa8nE76jeLU0W6M/jO7DNM3WaZoooublVr7OkyyUegMuTTYFN0iFfkNjAwM4woAFfmftCh7HLYBOKw+Ac1eSJJYLnMJRnqZCQVrdIAZu0b3wPBf+ZMTzvDjwXDvwfG08GQeB1hMJbRwN4HQinI+sWa/nQehHQRjE0EubM3kFGgGYAgx8a71eJsvlElous3i1LoApTLI8LrLU0SZF0mrrxKw1LQiUgqvl3bQOlUK6hpaFpQi5otIGNmk48a2W7NvQkt7DDyormnNffK8dOQ08XM84h0fEx9yFj6uy4vk3ZcWPkjPKOpQVv0FFW0v2mS3kjVxWZa0Nv5UbftPav7IaxZuqV7wpDhNvbsu+nze3ZTfwAIfhzWppTw5NJDTwGrl8C7smxmlFES+iMxU8pastvbdlFajRplHAo7chWrHCpuwGHrM8prZRZ9QQPKZsyX0TrQd+yroOsuri/5oY39rR4sLgmPIJxkwEjbJM6yjl2UYugd3QB1l7Qx8tqbiFR81u4dH7SK2UYXMu3YG+MqtQSC7hY0WYbC10IrlUVNa8bQLnjBpGtylir51A3UTmAe34VB7DK3672UCSgxipw4IoZIjDmwxHrVY8GPTsw+NHzk9++q/+B4oEKWVAb80EIYyLMZBZ8CyDVGx1uk//+u7ul/3I8P7GG09H/nQ65B5uaJmGMKVW/4E7C8kdtDR594qyV7RUD22tfa4dFO3UZFIjg7rPdUMfcBDT7w0tJWvwiOsnWq/ZtT3fjfy4zIAdAYVztLdCpGlIalt6UfCCQ1BYGNhpF1oaZt3wpmgp3jQ4Fd1VmD6anRarMWM7DkB3dIX6QR+1skBVtsJ/gdvRmU+n//j3B+HhP03i4XsYC6EfHP2g63RfZkWCrlSCNWPChj7Uqzg/7RprYiNrW1oqfujOk/Tya7P0+rdSnEuKSOtb/0VRndMjY1hhJZhruscVqWnKmm3VUVsptAJ+tYp2l1Hm0R7GAWW05ToIgc5VDiv/+SjX2uZZvbWsWcrTVZRThhjOFRh1Mbgw1nNFr42FglEqsbCt1WqBLlvjcOTWcoltQZuKJGbwjfqmfvCAKVt969B5FTGujiLFmP6bGLn7tfrTv5bnKy3ZK/mBTGZSsdYHFy2RGO0d8K6e0VhlZHijZwytNW4Cp/QaNVGOv4hn2o/Xr//tjZzRN70SFPqrvsn4FZ7VZ53rftXHqqzqBKuqjkuizxa2DX3Mt8pvz7fH9r7uvXu+Lat2dWzPN/eht4ma6lvH+9s197dl+by/7Ju2VF5tiWY6UqtWb0LnAJoDZ5FbgY8BrlAAvJBnKN10DY1z89FukPAvhqfGonfr1bGFQUfVBxndKidcbc91b3uubx0VnnXN/KzOTV9Nac4UOX6XJiorvqlgwq6w9vYewcsBvLfAOWJE3LyVkFhprXjJgN4VV5Fs1SnUVH0wMmL6tsW5+iC6q43q0EvIio8x0Mtl4fntv5xlq68Ko52/CHNGmO8ao8w4UNq1dZJM/qM8W/5Amtz9bh7/fFXL//RjyyH/k452+1v7DF7/GUh4Ab9od0OtLPECeh6AB7WhCIRythUtw43TigjWa8qY/DsQ9hI9cSTKUOYGtChn+57fJrKFklFur3bQaoPYU741M1vbhVd5y5ZzA4b1Ku8R1xSB6tG23EcT2WIAUMLOkN8nEOtKfabsIWVfcLrNv6M/xTMGujl4n+A7nhSWf44y8z3P3wuC4EUQ+Pvdbs9ttTsXvd7gpNPpj2u1+qLVbD3tdbtn7XY3iur1nWaz/bLRbB1KCdRr0RVj4/PFfPUAA6xHo8kT7M9XCEATAegKHj7H9AFjoNCawM8ZH+5QM0hV8YjRQZEv7ebYgq2Uu/uE+1rF5QHBew4HKcddvH4k2Pke8LuGkf2assp1VeRtjHCdwHAX1O9FUbBfD+svw0Ztt93q+DgN5yjlZ7u7O9PA9eaNZvNZo1k/Q4mHrm3totZeMEwd6N2o57iX2OvPXafUuq5y35/6nvXK8ewG97Vd9KnvKyqlCV3RDYPsc8/37lrtdlqrNx5j4582mo0OCqcN7k4xdB9TfxIEtTvPcZ6XnnutARLaH4svwEsfWBsGdstSnq/CAFrn+gR2uUQxYNgW8Fn+Emt2B4kMMJfOFQFk9J6hnafIqSKP5/QtwCnadT37BXDsK8WF4f/C9/yTdrszxrhedLq9pzu7O6/b7XZ9sLPT7/S7LweDnUPoW9brtRvw9By47/0gwiByHqMIXmHUNDEXOtDpFPHXvIHUc1140z2pN5q32gyIPhxj6L2EUj1I0GCkeMWw/wRIY4wRrdbwnEHmSooYWBXhrmjp4GhaDrQslLM9h7baWU55sZIpTR7eQ4W9hLa7IE2hCeVsU9ZEnEV75YaeISMyPnao+yVmgSLOiIhkwX4Ojz2g9taUU17sK8o1UPjd0nJPkdVjzmWoa37EJoJuXtcjg5sIum21IMMrZBbeVM42susgw5aJ6iJy7hF4OQUODcDarOQ1z8ObZpMjRYdP6LOZT8C9AwMPfAfPBvS3gkc5sXYO/DovzrmPnikreGz7oCjkc5WXyMAJrPcmgs49RZylC/rgB/wXR1i4FC9u0DnPUe33ZZ4nKHdDS+iDnOVt8H0KzZRnn1CfctAVSb1FJtDi5TFDDfTR6hvizUJ5+2qLNh30jCmrnO0NPA5l3R3oDzx6Lal8XUu0NHm+wHTOuU9Z7QNAH5098CpGuDDwgCOc2AV642kS52eMBjWM0z4G9MvFbHFYYLfOprPbg8OPff7x46/4vhcvfuwT3c5+eHd3jqGlCVKhtZg/WN3evrVcPHz44vzTv77Z6ha12t6nMcztLE+P4YFTZAO5tJo89ArZeIJRhpNqPyAmz8UripSiSw/ps3KRDW8Ci1ZwAnYXWmodbfeEwf8C59dDF+5FfvgS3bnbbLb8qNm6aEWtZxh/U1Cj9aGfQYlzx3XBS4EezqXbDyTT9APeLIG9HGHki5bwplaiybWSRxdaapUj6TxGWLNeNWUd0UmG8GN49tR1tPeA14JfXoF3Q0vofg9Paxy4KYrYc/2dq9Kq/ajndm89v8+Y5X0WPf2MsoqgK/e/0jNyuqxSEXTJpdYHD6CR3kiKlozihd7u6O3oaZ4Nf62iqiYf163Bvg4D2xq0trit7jGy+FrrW5HLwApqLdhtgfHUM4aF8qyVu6voqhwlq1S0VnnWMrIDDPEZ4Ckqi0Gcrawg6HIuH8VhLN6x0kwrrHStdquHIT2x9veeWFFNUfLMOtx/hnM1gye0LGDNGg4v6JtPubW1Xo2pokadMe0qbqEIoaKgQEa7VZQSm4Tf28gwtJpE9ff+aOAPvoAH++Oe17ooihSe1xs19JgMs9K6Bp/PHDsfcj3m6ceiJeO6ViZDz+R60y1aSs9AyxJ9oDGQDpf5MZ8LntN+GB2AfEHbX2uVWfNN1FU+F9C5igwr4ozJQV0YnMrNVb+pxkRgdV9DFiDouomKC6eK5gqeGtXIGFWEVvTbwv6+HPQ3sKvsJuJsovzKelV7Koto0JDKbqO5wGAirCbqqrR+U694hLpk6EFDExUHHiSNOrYRWpVVhFZ8obJqN7X6/WN+F1YYhOatBUYiNFW/8HLiKTzWVEAIelZ51tuc7Qonqsv4ptQlPCkekxoeqSLswG4cOLWrfgl2KCecK69cRj9Wh/pjcpzpo8nVF5+rLg6t3lJFlOUvqaxw+g7O9UYAR/D58w9zPcFWgl/1FgfFLJzECSpf+ETjYvyattS+aCn+N28PqMeFj6s3DfLxwZxpQ5Hu9+egBzyXFq4f/gV04o1dZshwpv0uZPeNHDccp8nyd8G/u4zRRZ5N/w6VnBlgvgSH+O5/9NHpfNsz+Ou7qQZNoJRL2bswgq1IqwJJcqFFE0BhBNY3wsJ9blV/zP3qHGpo+DfPmVuUhQEVKOP8bdntuYRY5z5/lBYqz796jp/ia5DLBTUqieEwxfn/7rnum7rMufpNWQgJ83Cnqtf3/TL0Q7vV65U7/R1rMNjVOr1lp9fRKhSWNsXotDo2ihxhzsubuwd7tZiV4+nYeuCcQbEcjR7s+XyuDQM4n5jWqnW51TvwpCHDdEkp1lUf33Te9HF7f3uuwJ7uV3gyFZr7wqPuY86Za4IBhlRgn3NFQQRbrdawe71OiWNgtVotu9PplZ1Ox8bItHZ39815t9sGdrBAVfrexsjVsP6adtQFc8DWkj+6pSRmUGFgm83sMs1jO1ln1gyc5Glqj0Yjg5t4tbIf7m7K5XqNsl/Z8Uob4OX2EgUxm0x4LjXowM9VO9Rb0Uf+q0Juqt+cV8xFH5SJU7XLgK+/0LKCXefKZfN1nQdCaBYFkV6v2gPoWmu07G6/a9XCipa6X1fOY6NmhwAPCrV9vj2bjMpVHNvz5dyazWZlyrm+K9rG9gIY1YdarWbnPBCGIXRfWovZxFBWvJAkZkMNewW8ikwZigtpIK8AibkwCB6F0woewab7lfxU0P5iPMKvN/d//rm+K9nSc7/Q/bd1vXuub9MHTvlhGjYybX5UfTDpurrP38L01+Rdm4dNXZuy+q7qMj+qPohPzf1tWXNqLlX3t+eSWf3Q/ffX+3PL/pz76oP4mIvihZSuGTmkrHhPUiOeqh58B/+qSvVKfsypqXhzfyMUum8MIp1XclfBoyuUhdbVU5LFDexqmEuqZ3uub5oxODcFN/dNs+a27ksm+AHvi0/Fx7u7g7LbHcSXl//od3zgva/6oZcvf/h3K7opCaIjDEKKDBkdxSAsI639w4Odj33faHQbrFYzO03Tjdzm5jzLVBYZ3DRMkxvYTS+AHdly9XLENnwueVLf1Jcq4oaeqbfj1XKheeWKYtVevf6hf2X/8Nf8+dn4trFYrZCfFB6hHQhh4DVhV/pgRL1qagu7fknWjcybPmgJbSPflW7giY3e0T/TVfPs5ofODSeamrb4r0QNVqh0sLmlvxU/6rQ6r8pWdW3ori78nPt+kmbXX5GlV7+DBw3OdegvJc2ZFDBOgvltzvloKUrhRytGaAxRRDlDDxTUAT6sVAa3Inv84ymBXFXKoWeiWmDydtFTlrZk1woUQehbURiZj/K2azUZbJZ5BS9dNV/MccAW5ls7H+uth9rIjGEqusv441M1w7E9e3tF5xhAPxzWHn0fhpqcX1owYylIrRBtShmcbfFE1zfnkoNKD70fp5R4U1bn1TVzX20AP4bRbLV4/bs8r/FPMaC/EmTOy3z5ybe905mwVZ29Qdib493f77+nQ0h+99iWeff7l6jDXOKP6crmftWtbaeq6xWa3p6/e//NyfZb3K/zKm2kXqtDf01ItA3PILcmip3xncE7ctYMT4mfTJR4S1P95aMv0x68pm8dnP/cbkm/66b41lzZfH6xo6qYWjclOXtTbxXZVlT7q7/611jNVtNaLFbWFJtgPptb08nU9F191jP6qC5FtwXn9lC/dJhuUkb39a3f1d/toT4Ib9KZkyIIa/8HfOUJ9Tqe468Zo/BHJt+YF+lvwqeGlTS5dvmDaXKrLds/a6r4Ehz/oyLbu7vfcRDWPvhf0KsWakqvUHHNnTPE4hjAlNQ15PdThgTtCCasaPWL1whMD5nBzSi1moDy3ao1YJW/rdxGO9cItQdGFMXUdGxNm1XE64ll51gx5RzpewJaLyGjVl7YMWUdj2fEEfYVZbXu7sQuyhUofkw9tGUrqanLs6+dKr9b2Mez0SoH2v3NSkC88sqVh9q07LCFGlE08Mjz/BQl9hDWas/arfad57lFt9c77LTar8Io6raaDe1id44R9ejhYbh+GI5Hw9HD06vLq5vRcGLf3NzsX1/fvhpPJv3VchnGcXJBW0/yrFDUUTtQPqHdK3rEKK01jG2tMb4Lq2jy3BU4VeRkShsLGEbwXFBe64/3GVpe4QRqt0BQZd0Av3Jhx1iTSsMBHucMHOPi2R1geQ1NjjC3M9fx7sqifIqQ3sOweb1eP8LIfO24Tlt5y9R9ZjvlozCI4qLamewpjHKrXAHwXtHStnuwr1k7m3ofA9MS+kwZ97QywbXe1DMu7vlh+SoI3B2lazRrjctavfkkDKNpp92Z+67zxA+Dy0ZDa/hZ/VpUf+UFvlmf2Pe8mywvn1LnmCFphaFQrTVt621I2QXk1+DikH5qetkdfQL2QqsRpPDSEQPVGXzSwvFvUVbn8GaRgIcHBqJnkR/dOa6nSa8HAbAz2HWbjWY9CsJz6Pq40aytHDcYR5H/1A/DmzDwnXo93PODCHiCgWbKUhd86Chav2g2W7MgCJ/0+/2rfn/fH/QHO/1+73W93tx13cAB3mtQ8LTT6k1a7c7KcYLHgRddeJo1apV9qnuF6jjQrCu79MSbevszQoYkT48s29WqD1phpwUZDG8Cf8b3PZwPnux7eFvv/45QGHqroTzSOkOf8nEVbV9TboS8quwN51z29sHva6t0+wz6IfS84OJjjACFAbQDpSLVV5zLgoQnXfhN+eV6be9I1p7YljuFVxWhhjfdaq1px+0ja68otk//ueUAj605GmOe02t5+uOdO45yYp0O9Wqd+kOeLRiAtda03kbd8ztDPo+swgWesk3fGsAj2PUmSG+9NN9Da+XfKiYO7Q8crX9vmbW7I3SvIsaPqUM56BNMf/qgFV8U+sr2kqLQihUD+MLPC3SKgQEdY2mNfuUiW5docCUcImsZfSzAgVl+VHVoHfQJlt+KtgW7JtIo2bKLNKJnJJeCxwIe4ckacj0FhiNwesa9DS0FD9csVyvyaB1/6UKeka1lH9An+LzoAnMdOaMN5FppKsg5OHkKb99kaW4vVov98Xj8+uryYs92ey9G49VnG42nn+/23vu+bvvkv6/V+rMPfNmv+b9cnP/0NzSa3dpseo8x7D2ajq8P9/e+/G+Ds/eQs6nnekv0w2PXcy/g84jzvucEr9CDB77vlX6tfoNR/bTZ6oxx1ONOp3882Nk9F8/v7Ow2j4+ef/7u4dPfW+R3n5xNvvDri2L2G2bTz33LcvH6W+J4/Kn14q6/mJ//hiSe9Vv1o78bZ6snOAAJo94QOMF5CS05s4oD8AJv2j1+R2iTCyTuEfK6RAdP+TzxPReZoseus8vvM+SpEyBrYdR45XjFie85M8d3Fi48DSEuqYuxKu+jRxmLzI6fNJGjN4XzcsxgrdSZY3ChFVLqcJT2hYDuNrypqa/aHVL6rRhyXV7IhpZaM9xpFnZ65Xlturj7/Wly8fWuU8eEV9QVajub3F2GNGQdI2hp+b62aNAr8xiDuM9QtlZgx/LDFgbTxAr8Ol2GVYulpTztIlcqQIqhqfMqqqcIrfKSFTXU2tmp1tFu7/EbgzlLrH7/wHp4uKJtgLUj6/bmtVWL2tZqucLAGdJGy5rNxvQnwRGRkbGgPQigdbYVwTXRXBkpVW5uUWQPIG3l+a0Xtei973HcaISZ1y5KrcKi8d+k3YyBC7pqNSIwZZu9IDTXqAfOQhCp8fsRZfT2QG8ENH5oRRn0jJmLdIaQ6a2VUko1v+SxbTH+l9qZ1n5kO8UlHW67fv0S+D/DyDJy3fpp4Pf+EubIxPfa/53rd/+e59RvgmDnz6b59Gt4rqVcZUe7anIod/dtLnK1fX+Vy7yJuhrYFfkV7Ip0C3blOINHcKJNnN+WXVHvNiq+xZOi03AFZU00V1FVDJMqiryJimMwV5HuTVTcRJxVdhMZNn1QJFsRWkXQq8iwoTufXPnHbsNMbF0ux/BIw1ovZ2aVHUV5l8sRZaAO/qvWTDc5zhtail8UcYYOm3ZpS30wfaxysqGJabeKDCuto+LjKpJd5atXZTeReVN2G+lWlF+RbmAzeARkU1Z51sJ5Zfz3+5hw9HG1iq3hwzXXfWsdr82cBGUdKdMYXWqFNS3gleBU1nEkUYVWla+uKLgyMyUfeotAj03fClS+MguqPirSLZyqj8owk89e+/E4fvhj4PDb02T6rTz1IbVtIvuYi3k2+RFoqDW2NffvS3IAxi//6HS+8zlC/N2WE4jxY3pdR5iEudy2sxrI1D6vbmnnPohf2qXJFWXMyJX2UMc4VH40F5RHqa2NLR/SUt5ZcV/cKnsu4TltK61ltJC9MuK+6kJKFKLMKSvjWbFA5V1rW20PTlFXTC6htjHX2j/KtVxV9/Vq0QzcnFta4kwWgDxxCS/aJOcR5YmrXS91LB+/3Ndkp5Xn1dxmve23u+1lFNWiWq1RtttdadD63t5u0m53ivlyXUvW8XI2m3kPDw/Abi2Hw4caHmaRZWkSx+t6lhUxHmaZ52nE4LJM09wHly6Ke0V54NFqC4qdajtiKX0T4Vde4hLlA7cq/5aywEDb2jGQsqW2LlaeLGWVP2hTtnqXgpGjXELuC3bFGRzg8TDyXPRKSNvOEsMy6vV6VrfdX3d63TqGIvC0ikatVWt12qtGreHW202/UasvXbeMGAdKk7vtFA3PVz6s/EDlZDrQ0mwnj01ulpCjLQVs1UcL2J01smrFcRHhrFKX7SfomYe74Qrk1B6GD/l4PERHxPX74XCtKPdqvQqHdzfLZRIHy/nSzrLVGlmpax0XhFTIqQGzoSX01SYr4if4TYpIObNiCO1mqdzeLezK83N8nAtoiUkdNcparRaHXOn02km92SparXat1+kuue43GjWv3mwsQz+o1etBUauVyXJp1R8exvFo9FDiTEWNZrQMw5rmJLgrRjBwVfN9N89xk3u9DmVHyme1H0bjcPRwB4+sgjhe4kqnq/V6XeeTrZfrNLOyOjwEL+TOeh1TZrWEZ3BC6H6Zrxn76lDR0BLaA7u9Qt26YlRgEv6NrFFYecqCHVlDnuAtaAGeTIhVuZOUleYxZXEy4ZEqB5/b0NLcR0tSXs9VvGmCf8rVpaz4TQq5UC40Zd3A8xwHh2fluk5N+bfUgVx6yFq5lgcMvwXw/crnG2fKTpYrRRN0v9IdlqMlQOmj5MH20zSTXEaKyPC9oWUuGYanig08yicW7NIjgh0k27ng4X713vJtH7VMoOCRrDFaSL1ThnvSB5Weca0I/G7KKlQt2LXFvcH3RtZUljMjl5I1ySW12MiawY1LH/VawjX8pqGJ6/Cm6OOarft4biOXmleiQCu8aXSSJT3oc069TiRzh76iY9FJpWtoCQVrjGfgRvmsJk+Z87LGEAI8ttGbtuvFHkinPgxUZwnGYUfPbXe7q3q9Vuv0GvlgcDD99I/91T9VFEnU7T37a3v7H/7J8eQBCq2DFbxZZMWKoZC24GIY1QuCOg7D2nNDu9Wqhaj4WaPe9HAk85/6qb/5+x89+sg/vr3+7G8DH1aNQdFMNFSaghtY6/XCUpQ7jhMrXi8FsMlHTjAQOp0P/ZfrzH+Zwu/QHJiKJYM6tATpeanJ2fC58te1fosXueARnGJeO9pRdoVxUGu1dyY31//wuw+PP/JPxsOf/Ve0UqMMBoTryg86X0RjzeutL/u7WBzNNF+5aZGlRZqhk7I1/CVaojdL9KrmVmzpk2/oY9YF39CH8eSNjhW/ceUNLZW7D2++KWt2wwzWi5/6A9BFM9w4ZO165rsywjSdhCFe00r0up5zGXw4ONiRKQYTJITY8KAk1RjDCtzprYTeUMiIoAPUJBmRUaG3aaGForLCQLtG1ky0G3akjCLmmyihab2ALrGJgi4wzvJMk84wtrVFPW1J7mQ4wZJ8UNw8UX0wptzmD3LCOFD/jOO075E5pVVBDsklVqP0TJ4jl8JTNf6DXyXFghvJJb2ocu+Fx0ouwZlwp85WsmZw+u64pnFPsiY0vVMWnfRGLt8ti7WFnJrrju8m6+tP5PniO3lcXaX7HEIY+DDfOsy5kbrNNc6NGG3P9ZzwoWs6dG176LrwRVnRBdwZ+nCIfqKPnq9wL+EUTfQ8pu6bsjJst21s+mjKbPGvQ21sr+k5+evKWVc9joXIiWNV0PCQ6q3oqPqks6VytvBy3cBZtYuO2rRPL81zRvfyW6veVNfeHhU81aHrG9jNZ9tH8Zp4vYJXeFd9clxEGPXl8ZMPWv3eHs7eFMdgho7QKqtoHr1VoQbsAUgio11vgGgVFVqrR8gJ3ne9qbffpk69DFPqk/Asno55LkuRE/XxDWzqlw5sZ+FBtNZhSAwMW7pznuerz6fxzf+CO582Zb5Ex7sY/CWPRuPDv5bxTat5uL7v3SJhx08eH8/3j46WfuAdYXTdJHEaeI5WDcD7dFztcgiGXYRSuZ/aQc4WVg4BS7nTCI3W6dWaqplyT9F+JmpwjCGBx1yiBgqt1X2JIGmaqhZP5LlCuXOp7eRat/sYRngQ8kCq8jwvUIvamS3k2jUoVFtaZ3sG4rUbnfL6NJgOeOCCOpULhgtV3oLvI+pa2I6jSN0RSlC72fnYpz3odpkX5cDzfCdOlnfrJDl+uB/Obq/v1tPJ+PD6+uZ6MhlFs8W8M5mMLyD67mq1Lvm+x2h6BAOMi6xMimpNYOVzKo+0CcyXsMI+fcjop4EHJTWs5vUp+qJVWsxugDUcwCswdACaYsR2ilrUGsh3nPNf+avOJXjuonACRl/lvh9Rp1y8OYOHcuJucQQ9mLXvWK5yfvtKWoaOt8B47Ln+DCdg7Qb+IWrtOitSDOygwzMXju3vSE1iLN/Tj2MaVO6wXGP6XmjNYg3ISH+pCOEeuJQyHNLGMbgf8clD39qrRfYlSqEVBla91Yqu/LB1wACTtHu9SRQ2jmq16KHV0mxu7W7nX4Ru0EmzNMKiu8ZYPrRce+06/izL82NFtKEV0lgO6JpWvOijjbXclyKd2v1zwTmGjllT/QZfRwq7S93aAXDHdT2GiuIeN+YIfE+LNNdE1wPXdq+hU80Po9ZqtrzE096bTqfFze10OJ8tj29u7kbz+SoDd/utevsqqkWNTrfbaDc7V+128wA8prg04yQujhnbh1rVEftgF2Vy6fpea75Y1jCPrjCqNKchdjx/ahX2Mf24ZxhDd7qD0nEvoRm8ieFru7d26WoHOvjSW8Az4k3kz8VpshXFlawNtFYMyumO+9DH1aoSGPrKsXWuqUcGaUc8Ao4kJ4iQfc+gj1zaE8rK5YeW2mVQoQq3SRuXyNs+ZdDsjqEl9Y2ATctc7jWa7ct6rd7qdvu1XndwVWvUD9vtXszvabPVOer1+g/d3o412NnZPT56erGzs9c9PHgUHD99crM72DtsNtsrnNW5ZA2H5U75PeCub3J+La/PwC/j+7aCx5lDR5xnT2+mbuijjCPgKYFH6x5TUjtKOuJNBz1jQhgbeOSc2+3Sca7QErvApZloQwecY5COUOVaF32PZzX/QQmWDfTOtV0U2gE14Zp2rtWazg98I06a5yG5LNvQKKIssoaesV05IjPBAz7vaF8jxQBaQ5+yRxs+snNLWcOb0HuJbjuiQr2V8qkXWqpeZ6BmqP++um/NwIEcogPKALtFm3YLOl6Bkx2uMapAn1J8XI4lpnxLp1zh/DSSNGnGaXJZFtn+Cr9uNLydNxuPXzU7J3/Ftmu389n8AENY+k2R9hryeN1otA6ajXbc7vRmnU5/NwiK3PedllUuv/766kd/V5oMf91qefUtRbFq16LwK4LQM+kQB/uPGfhWVj1qMDC2qlUFtMYvNpnyh32/waC6RL5Ty/W7l74XfY5BUYZYx/W8S9dxdmSch77zgCF67LvuxAu9RHMs0L03jUYDVtdqKz/9+2q14mut8uY7giDv4gR8NAxdDPiWtbv/yHKdGDVSe+L71gemk5/6NvgBY6Tz2TxbrzC4jxjUHzAOIWOxy7fmsnRwasPCzitaWnIqi7nOSydXRJuxsoCWufQxtLTdwnagpfSMPafMChnd8Kal5NCWG+z9tTy9/w5+A2+1ooWxy2VgKdKdLbhOCxgvSaL0/dAswZckC1iihsGwwviQURVxfc5zGDkYFFV00/gkGMeK0NYxENaUUQpIAJ4VqdZdG/yPMLpbJndXBo2HaE9m97StSGnI9akxzI3BYqK1inJi8JhoriKpGq41tla5u37Q+2e2E4zi9cXv9ILO5+H5IahV4E2wKzQZ0TCyZl3hae7SBYYd6wEeld0w4YfeCIg3tepMHc5tVmVtlWUMLMcqi3IaIddgR7qq0Ns1xkCtmFQilw5yacbAmfC/kUsNgwO+KVtCy5IxsIAW+SPPrX3Bj3r/XeC1v+AFvf9n4Hd/wPEaLzy//d8U2ezbedDg0USyUcgyDrXLoMmd1tAK6QW7cpJ1VDtK4siYSLai4lqZZRvNlXGqc70R0KFIt6LIWv0CoVZE2USyK1pW5zKD1K5ynBVFVmQaiVYfzH2lAG2j7apXThj08RkeqLd6axEafjKrx6glQzfqpZxoKX5RZHlLS5N3rpiKym5g3xrm1bmekVFNGXNf/KayVQ60DH7JVBUhF7zqYwX79m2I+lZFsvGx9LRECP9Hztyzpx8BhzBAvWOtlnMriSveU665UpgUlTb8yPDOeMDvwjo4eGQxvmKH1qzn73251Wy4Vr8/sPqDXWu90vrqPs/jRCbIiumLnAtF2wWP4hmCXc6qotcb2AWvzlG0dNj0IS8W10W+0kokWhHrS3ZI0n/Jo9P/tn8d4E/y3I12dwfTOt7zBz7wZW3Pc4b7+3v1w8N9fzweY4CM+5/97E/HZ2enq/vb277jlFNYSK5yCyAfIECT32AcI9m2+uIevmMYVhskjPnIxWjwhCYZtShP/8opeNB9RTXAXgaHOSO6JS6oI5R6/dh2kG/kfIbgaZMaYVuc00VYuK8VSvQKUWWdLu1LFS3wBqm30BRVntXAWQwZw2VoULc7Qp/2IESKsbFkAOrXo+Y0qtfsMKi1MPKkZBppmrmu7Y3jeN1PcK9QWutVvOxrO+Ms1W5qRRMlAezaYEEipNQRwWstYTrqxtgvihGDcQWP+gA8mz7N6JPKIkXqc9EFPgbVUtwcbWAHHgMrBrVgFzziHLetspwzkJmIv5YE7EEO2nSXCF0/CKNp4Ad2vd5s9TqdYb3ZqXe7bb/XG4xqtXpfEfxmu74KvXDAoDt2fdwpx2uGvvvgeVbTC7Qpmz3BWcBAslZYRjF96oNzbbWtCL8irOBJ8Ah6B1py3zWvA9M4Lns8P1ytyjBJrNpkshzmadEeT8fl7e3NbD6fDq6uLuaTySwfj4bddTwfgu8oTeMwTpJhkSbdTJoE3jD8ZOXAbvK227Qt2LWNpe+U8AsDJOea1LhiEO+HYTD1g5odMRLVas0hvxu1WsPtdDoTLwh79SDA6Qhi2ulHQThGR7lJnDQ4Hy7XcUuAN9u1aZrk/SgMlp7vp0mSwC/eKElif7le1z2nGC4W67bytH3XmU0WC5wcawHdc02OzfN0GKdpuFrEUZKthvEq7eKc5QwSizSJKWvPKLqBpxgyMCvCC161hJ4mWmrkNpFd8bFGa6loyZpgx5nTOt/O2NAE7YvsyfiWhsZR0qYjNrxplr5sSeWgzrUVNHWZnQcSGX84Kxr0pJnqlB0yWrc9xyt9353Vwlq/1mgiG2FWrze6QYAByyiE4RxlWQ4P1ToWhrrnWPN6vT3g/tx1/aLV6iCs9JHB89WrV+F0Ohm+fPWyN5/OU3CzLPNSsoTuEMtryT9glwOgt1tlId3Rg74Yn4IHur6BvWgh50olwukz8E10HxdE0XEZBAZ2+qhRBFxKfiyjZ5DTqZ0Xfdpc4nwygmVdhosxvM0IXNQqnVRu5NJCLg2e9G6WTrpKN0AnOYqkh7A+53YHI4p7cpBcyTC8qVwXjP5qEiXwoGd4Dsxv5FIRcIs+2FMNC+pbxcc4AHrHWygVxqRvKU1MbzCAx0yY1SjWEJ70DL9tx8MZrzYmUgQxzfOsF/reCH9G77XqPnystLHAw8yxHfRmYXhTTnGr0e6EoT8KEI5msxNkxSI7/eI/+eN6ZavJVtruW5OU6K/V6TLQxTMMOsUOSmsxx3jjXKuhxAygvl83aQpazznPbWux0HJyLgPm0d8aDV9+7dGjT/6XOAJJmabrvMz66E8cP6Vha4lYkxbWiurNohG2H0rr5lsmk9PfBN0YZPdoY2kMxVabAXsxteTYKWIbY6yWGKZz5YAuZhivhTUa3VtesPdXi7z7zzPlSij1wXJAJQZ1WW7GDK1zX2hDNNFPb1+hJeeAaSwWy9noGc1RYmR+h5ZgUdaG1uvrQlOsCwerI6xnyV0/iV/9/soQwdhh4NeQKAPELNpiDByMFgw2sZ2kUOJmjCVj3L0tK5xrlRDVlWtxFe7By1yXcabmuYTM+AxhPhyulU1wZqgbg30ToZQBL0NEubyKlpcMuRl1KVouw1/L5ilKqrpM6gD1c4H/MlrolzFgqAKnP4ye/kluyqKjtVJpWhu51KpelazxoYKCMZ0xDn3Db2o2Y7rkdg0B0MngzIz/BmDG9K2saRyTrFV8zAcaKJCXK7UQRGoMlNzZKivrbsFYp3Yll/oNfSq5lBxzQZOxtRGVQsMr2uU5nDrby1arsz+QF8vnlUEonAOvaCYjmF5sz3WvMr7lBL1T1uBG9yuDrWpCeKyMPn2rrIzfKm1D98VCorVwuqlXtJZpw73KsK0MX3BV3Te0VlQ2Rw53rHqjb800/ynRugG+oZ9oZzLlxG8mnqo+ytBWH2Soq7/0y7SrPqhsFQmvygo2tStYKniqPlS8KUd5C4/hWdNH8bH6+JZH+LHhTdUrPMroppebCZ17ewdWv6ssV8dartbW/e0VcGQmd1vlNbFb/RM8mkgcRT4wd6xGvWmFnHtagIxyi8UcAzu3Hob35ny9TjZ93MKz7a/ScYRfwSt4wDl4MHxuytKaoWFxgzP5+zlRGsmX7Kha+EWOxv5v3nOz7LcwPl7vDHb3Pvqxj07fe/5e8fGv/ni/1WzcuZ7TuL2+Di+vL+4n08nOarlMYYa57dh7i+VcA6NwhZGoCKzWltWGM9plTVHoQsteMbDLA1YUVFu3yyvNtcqIhALfR5HuYg+UMWjIfVTZ/N629NqvbHKdehURgsi2O2YQ3KMuRcvUD0XW7/mN+2W2J6LeQsYg4ymGn1nxAIMW6wSm0m59lEXYSwmnfc/1AXVAFdVX7jFGT9I81SuK7ipZ361XK+0CGcxns4flark7nc2wq5JFkcV7eVlo5RVk3NJKIoqmYzSUHniRka5oCrBYWjBUHj0CL+MU790BT0Uphc2lAkPJ2QUHC/Anrt2hz1qlBeOZwVW5nRi6lAVtihqU4Mmec0/cM+C+Zt7X6AcfypqBwlgwU9f19hh3Jwy44uY+o9sdyqQR+KGSzO5xJnYYTJMszhaIyR5aYKy3+hhaXdQAdSnKpfdJMv6VY+6sMtxH2tnFLVAurbaZbhelfYs8dBBxN107w6yw9hYrB5kok/Xa2pnNrAcMba3b3MTwv6s3ol693io7ne4EB2dvPJnO8iRLF4vlDvYG8Jgd1+r07Y4+DbRoGP2Y0v4u9jDfkhZbq14o5xeDilHKMTgDdzhrdjkHz3tlbo818SjPiu56vbpbrdImhm4wmUyh5Wrn/n4Y393eLaHp3u3t7ejhfuhMp/POze393Xy+aE8mE/fy8nZImd3Ly+vV6en5ejQa756dXzzc3Nz61ze3rdOXr+7u70fd+/sH+/7uYTyZzXbHo+liMpmn69V6ZzyZ3y+Wcajsk9l0eZelaV9LCGJvT8sC+SisGfjD2pZhZwOPW6PvNXDAuT1gfM+QozlkgOddBjuUiI0zWXqKEjdBufa5fYBqgh1NFyzgD3gPR1L71tgYiZYDLb02z3uMytBNaxU7DETequI9rYOPa+H5bdf3b10n6MI3POuNXcfbDYNoQV818u+kafGAsRTipCnKf7e7c9Ad7Owq2jnBidnb2TmYRVE9gy8Gs+niHprWbm5uamfnl3eT0bSfC9YCGhbwUMGArBVDkW1guWNwlfwqH1y6A+NIu466cpjpL3IPYBgOONeeZE1zSbRZErImPnZjIFgBxC6DIvAonUgDbXlHg52ykFNcDstcOdml0kc0Su3YTvkAb8Ob6Jmy0BskOThqaCOXNnJpw1MWekL0wUDD8OI5rWcuQ7igX1Mj7yUGrZE9Cz1j8uvrGFaRa0FLxx4gh8CDnnGdPbd0J46vAdXu0tM737ObOIwB2voBo0iRbBwHW6MrfZBhqLQ4vc2TPjBRB5fBD9jLXZwXpb6sy4Lz0nooslQjeSvLsrs8y7WMhSbyYiQWuwVGKL5pqpVN8ZceHNcN/SCqdzu9s/u7L35nraasgMzqDxSYZMDGw+50B1a8npttwGtRk0FzYgbSAiUgozeqtTG6tfKBw3nLyjGQw0g7NK4/mOerRpaNP7lcvP7UYnH6Gxyn3NEKRZ6nHXPH37iYf/Zfd5zFNxb56Jtn88/9xiB0P4R+wLD3rP2Dx3w7tNW0Ws2ONRxpQRIG7cXCun+4on3HmkyGJqIrYyCOl8AYH63X4wPXa/9jBlvN9wGFBcY944ut9cUzdH0OLbXGewktM2iJLjTOrFIl9Wa2RM9I3/AwNAb/0LJsUFMIY+gNq9asV/ocspYdOk7t3I+O/67rNM/T7PqjmBoKf4LuTf6qWMIYVcKtlvujJdSqWTXDGGowkYluaiUNjJitIWQil4xSlBWJZZjDE5xLFH0rNUs9rjGkYZb1jGdxJzGiV+upwU3MvRQDLc9dvld8K1K5NebURRkkCawpw1Gd0pAih4BvftO3IE2uf71jR688r4lxnM24LKdF6VkLntC4pvXQ8UNcxnQztiJHlgd+RuBnh2+NgfrsUKHKap6S3uJKfjrgE5RbyBrjnhn/jaU0QK4ll4yBJWMg9KnmY0kuFTlHJizGQNNRrWQFTawaipExUGU1Xio1DHqblZxw7q3Cd73GZRTs/4Usn2tH3T0DpzHQgEQ43xi91M31CjcVnqjRGHMSK2OoQUudy2wAeEPDKiouZ1VvNsxqHYqwouiqyC8iinC/wbl5XofqrQx3la0MWbULdrjaGwys/f0npl6Ba15eGjrBF+ovzpQMaf2ujOLKeJXsbg1o1VQZnGpL5qDKytFQWUrjs1RR8U29pg/ivYrfKtjVRxnT23p1jR4aeFS2Mra1Draeyws8epzvTntA24WlzfAUS5C+8H3NO0j4KP9a0fyYT+UcLJdKN1lao+HYurk5txhQ+Qyth/trDPSFNR5reWGxCO3i86m/Ora0UoTeOBDGMRIPA7uhj2Cr8ER7iyS++p/z2P9gHv4SHqLZL3j0el/Tycv674uitre/f9QZ9PYuo3pjsF4v7Ha7c5+sF0cYBpPlepXcXp/vY4hezafzWuFkLb1ugxR78LW0iQzmI77HeOYZKIDJcy2npMhavXTyK2i6z1iLNskxmM1rf0XCxemaMEFZjFYJmDZKKPIDhEqDiLzeI9iBwRgKOvsIl6tX6l0GWQ8mvC2KUktVKS1kyYBzCD5NagjXugyKl2Ba0WCEuryDXWjXxfj29Dr4AKV1zXNwsNtCAOiDDBWnwPZgYNbydvaYulKe24eXruhLHZaSq4a2R2DN+r7aoh548NYxMjT4ysAXPIpAUnehV28HZoA3S4HlR5xr2SMeyzGoLMoWXfAoab2h3kPwgZdfzGnzyHKKW9qV0dtFlwoecADnOC5GruBR1AqHprAP4d0bmEqS0cFovvQ8f8cLotIP/IcgDI+67e6kVmsm7XZ7v98fXEVRWG+1cKmazcswqO01GvU8ihpDz7OPEYqh72uNLmePKpQ6oqiFjNsrBqt9jMIE/E7mC/uoyGSEOeVstdjxCvsyyYoOii9AyG+w5g8xkpfAO1+tV0fIyW2W5O56ve4PR/eXZ+fn3Ye7Gy9J4lsGhCO8mTkCtZxMxocI9w1CGSCMJp0AaRloe0H4AaVq0idMOgG4wTpwoKUbMea3oOclwrtLH5UkPMTAOHJdZ+x6QYag7oW+ewX+Gtyve75/BS8Dj6Xt88d5mh/BQw+4gbCw2VL8KsmSVpoUEX7LNQbMAffXDFwYV8Wh53v3wObQjz7cfJkXeTdXfqqriW2pUg+WMnKgrfgUWipKpOWwDDx9Riq8ITlrW1ricGrjH21RrVQpq5BxdUUbO0rqRcM+ALuRNfhEIQaTTiA5o6zCj1fgB+OiVKqBJiweMXIP4TYJG4ZExZvAC67Em65gT/B6JxiCR+DtHrmi2/YA3IFHF6cYDvL9G549dMNg2ajX5vVa86g/6N/WohZ+nNPrtttXy+W6t5wv3NzKb3FQj1ar9RzluYTGh2hHyWWQl8ZoRHfkSqWAnQuMa3iozDWQKjQCPMUGHsukLfExaUv8HgEXeBRcGu2sKg2Lcq7t1MMwvKo3a/uD3k6yThYTL/CPRqOHhyJJyul8umMVGbgp5BQjI3oFXSCXmUZC6ZlDZFtb1YPqsl/JpY1cMgo4FrLmSb4w/rXpiibUOZI19IwmTHpKxxlgXCP+Dsa1p7rQM84a3oeW7jX4jLBsW44XIHe1nTROsFfzYZEXR+I72tMrtL0iya/AkZYbrBdpoaUbceyxlMzkU3ik2nqf6osd8QXfev2u0R1awpu2RnZv5nnaIhx4EGZYeeD7wSW2M2Tq+VEtuglc97DTay9rYW12cflj/16SzgY4w1avu2PNF2Or3e4zMAbWfD60dnYPzKtbRbPxqayb21tjZOj1+sPDOUaxtgBPzeYp2kJ6waCpvO0gaFiLxcgMpAGD7Hwx5H6bAU+bVqyoa8d862h3Bgy0tNvqmZU7lJISRR0Z0eY1tJbZV8qEUim0IcuCPtZqx39lMR/v+uHu35nP1zjg5Zqq57C6lr6s0nwsRWO1BCY61taGRS4OSw5NMBhLs028+AlayqKo0rDA9QC9J4FB1qC7UvqqaDa8yfiEnuGcMSP6wmr1s7+bur08mzx33aglY7YynJSiURnU0J9rMpjxo1HqxuA1L3IYEmC8txPyxE4yiFfgFwPIGOoYNjxXRRBpFSPL3Oe7Mh7W4EvpKxhCfGREafttYDbtZrl8Ng0JqA4Z8CYtQBHAyhA0hjz1qJ9VKgXGiSm7TRGoyobh8V9xvdYPid/4yDG+or19jfeca/ktcKo3VNSLrirtDJw78Gaht87gt2C8FA7NG5mtrKmTyFoJ7+rNM46vU94qjYQ7MIaJZMsWuOMeiCz15pd6TZoPA7V1bxdlRUvKY1rtIzfoWA+Ay22qixx3YX2I7bCTZZPDJB39r2XwGgOUe9ATWleOh4Ed40x4FE6ROfDwNtprym5wI3oIP1WqhYxhGE44NSpcdK/oUzkxqktGH3wh45C7ond1v3prUeG/MmaF1k73GYYqKlCUxfyZjDXXF2PWrK1dpZRkxmiVsSq+UF0yMDc8JFrSf9NH+mBe3lBavGX6YODZ0l193MD+hkcE+5ZHtpNFqzQSlatgr9pVvVJLlUHe4Rcy3Qqtfm/XarWbUCu3orBp3d6em70BFqsYeR6bOvWsicKD/6oO1SXcaDio4KmGebFAhXP1R23xh7o5Vx8oJzGu4KkM7gqeyvEwfbScfL2+/JPU8b1c+JIev2hku17/VSFk/Nq8yLQFdW2+mE5gpKYWwL+/v5rf3913zi/P1g8Pt9liPW8lcTwFaT7EhRrFFDQo8izzR5MWFa3VihXIgATSrDFL/QxsimLZZUseJ1y/Ar8M4IW4BQSVTa5NLG3coXWEi1yRaK2DK+zEPNfBZkKBImZWo1HYnl61KqlIuchz23GVEy5vWzmcba7rdS52AoYxnrC+6aHeJ1JH3uUx6jQTnfRqSoMsGs5Ehico16aD6YPBtKTOLioTrcVPrc1bAI8radRmI4V2RwRGYDUwm3WyUdxQtzIQgF1pLWbSJ/3RKzMHSTMT/oAdJSLIjedeArtpH47ZlFX6QIHr5uiVmFl7GZtsW9bWah3SU4xA4NG4eA6SAew28Jj3iQ4OkQ0ty4bSIVzHnjM40kdXE0pzjBIsJGcKlrRvRpjnoo9SgXBzFJqyPAyibJXn1OD4BnbKoDSdYLrIpvHaak2nWT4ZrtcYWN3hcLYYT/BKJ/Pmw8NoMp1No+l85t3f3c4W83n75uYmO7+8jEejcef84nJxc3vtjEfD+tXNzSReruvU7cZxipGddhIsW4yQxPOCNrwIPjx4s6whVvAbOAA5oE5TmcVvknL4RLRQLm2pFUTgTYxwOXoqWrrKae/CAitFyRHtVpLl0yRLgzTJgngdT9M0a/HJ0xivMk87q1W8TPS6eh0313E8oRywZ36aaJfPsi1dh6DH9KuTxMk8TjM7TrJGliSTLC9qGO8eRtQMerQReGijFUcMv0FLTQK2tP68aCnHTdpmDizQWvMdlEp53s1qAAD/9ElEQVSl7ebMro1oOBfegOctnAMe4hqjp0tZRYz0WhzYCw/6wZtGC7rgyUXWFMzF0Efz8XsJ7aWWmoosU1ZvA/yy8DQRGrqbLbelrboYKwvoIc5uiC/S3KohAp5gRw7aSZylq2USTyaTzs317fzs7DW0HDdOT19NJtNJ/ebu1nl1ej4fjoedy4s7ys1TpL6dF0qZKTF2NJHKmUI/wQ5EJke9A40wTD1tfb+BR4asQkQusuQ2uQ/43hIt0LUtf8lAordX0N2boljDeqMRDHYPp4PBXiuqRVprdQWPd6DFwg9c/KasCfknZWEmVWoknKGVJTNKekTWSsmw6KOGkDV7K5doeviNsYNb0vh8JM8ypjUKUMaWrjOOKOrE7EjWVXQaMzd1fK/daTdnvXbHH+wMosOD/Ul/0Gse7B9YJ8+/7D4K3Z1ep7OuR7C4Z7eMXhUtsZCwkqf0pYVfoewCaJhLd/BthiPwJD0kHSsdphQr7XSowrnSb9B1lpaeoDqrwcA1LQq7hsHtpVk6cxynHQRhWquH8Wx2/UkMBDmexhjWKgitVhtj1rESjN1mU6tnKBqVWVGtifGL7+h6Fg66tY7nJuJNvzACEu7L3yssz3d5DrKieev1ptVoKhcb4Wt1Mdy05TQM3+nzDdU9lzoallZQWa/W5lXz8OHGSpLcGo9H1niE7+t2/9Ht7ZXTaH70jy2W5WeTvP5X1nGxSnP3NkNGSwcnChNEcol+Bk/5Anxha2nd7kJpVUorwqes8MRv6KiPSWeQ3tSIrkmAGrfQM2BW6QolcmkrbUJbJSMrjjMPgzqyf/HtafqF3xP4OKh2hsGXh66JWMpAQQuJfc1AD9DGWKgMhGqIkEFS3dchx6Uy5qQK0DCmbFWXDF2TbqJrpjB1GMNEQ7vKqg0ZFjLmpA40hFYRPn5ACp7TMxy6b8oi5Kpbbeia2jWsTF2VaOi2HAb1QWX1bPLRJLn+9iwbf3Oezb4xSW6/Pc8Xn8zS6Td5fvcfxPHVH0qzh+9wnOY/y/LZJz2n9+N0T3rOp37JBzoJPVOgt+A9fi+FY+S5UY3/ikxrwxsX+mj8B+ACWavK6o0d/5XqJrm08C4kbGYxacZ/jYEm5a6iJfWA1MhGPsT7PA+ikAXb7qEir/yw/zfyfPkR8KxVvOiW8FRFPytgpQ45Fz45KtwIT+oFZQ19VBbcmLKia2WY8+Od+1taCqfCo3AqI1HXtvXqXPinijfPqd0cOQyRNaVJJWbyoO5rUnJlRG4MXWhmtIGh5bYu9UHwiH46NjwEEtSnKvJbwVuV3fCjObZ038K+7a/KVvxW9XHLx7qPGJnnhA8tUyj0ozuSNTBgDRYMmOiPdrvLmFqtBS5UKSVGb2TUpyrvHHxQdsuTb3G+wSO0Ujtv+yD5kYMpfJRD2219jg4ogML9DR+bfm1oxZHEd3+4LOP/xPz4Eh+Q8Bc++v1vegRA/w4CPHVtb+h4/omiQ75rkHEIwC/TPOmvVosa8nkGcE+4jreZK8ryDMnRZCxGcb2ms19yTekTUKq4ADYt1abBgsEn1/J35+AEd7AYgFFtgbvPt3jsimsnMKsmTsoYfUzXtHSTvGcNGKd8jjC4c+wGvNbOCXKmqIU0zjEC+QpsK4dXxq+WFHyEUk2wEu8dbQFeFvKqcWzzI55Ru72yNPufnqHmH1OXJmWN8L6fIaOX9NHBOlW07xSjAA/dhAXO4a2n8IcMKBkKwGZdUJ9SQ4C5BHZtRy7nprxUXbQpHCm3DNizM/BToy+aIAU8+SH3sJ+LG/484/uBdhT51hbdr+BZOSZyIoDHTKhM6dcdiumEsrc8I616hOIBHrfLPRkur7kGPJpk5uDFOyeO51yhXO0oqh2E9drLwA0GjUYrbNYb57VG40mv15tzb9JoNZ/VwtqF5/keA+FePaq/dH2loXhcci8QiGeO7Zst8uM8eZIk8TmGk3KRNXHxZRwvDldxzGBbXs1ns5MkSR+w09dpkjxGll5jtDaWywW0LE7X6/QIgz5Hwd3mSaY+3mVFlmZZdpzG8as8zzDo4maWJ69RgI8wDHCOwA99QIjAF9BaNrxZnmJsgU85XraWWoM3qw1+wMkzVA50UG6ovyc8UU6pFj4XLtBS2qBkihaYIYLQ1TlH3ENUFvBAn9La57ok/Io/tGty1Fdcecy9M/CvdA8tc1XxJoBRjr5Z2mzmnm8N4tpkQ9ujQ0sGgVIbozia8KoJRCqjzU5u9CxlN7S0NPlVEV0tNwYttS1/MYJH4U31RcCXWm5PZQfUg+NnNoXRltg4IDK+zBKJF9SjBep3KaNNk8CBmS+hicj00TK0xMCEN4GnWtGkL1ryW5Nnqb5aOpPy8KYb44M+cr0SHvOa1NdGdl7R5nGJFYsGuC1zeNPWZEetuqPIu+CRc+toG3Jt2oOuwXkurQe+gcdMttKhyJU2tRqgExlRrHO7KJ+AFNESJwNZKwttZqPVVvaQIW1yo7cW6JnyAtw+hW2njVo0rzdbTzzfOdcolabizfQUB24/SeZ2muZXSbKElolkHT2ToWe0RFyGE6NJxwW0tDVxS6+gkTFtHGRBJzk/Wz2j/HKzpJ+WpQQeD94UPCrr3WDK4QW7h77rnbq+3wvDRg1dehbUG4+77f4yqtXGnXbn2cHB88//2I/+P/53Udh4dHd/sfjKX/Vb/9Pb+7toMZ9ezOfLp7P5Ylpi0RRF8RTP86LMCh8HVBOYT+HTffhUo84bWqIf5OhrWcMzeqBVfOBN5xRD99DxXIpbN9izkokHBDquN+qPWs32606n1dzd3en89E/9jd/f6x8GvudZMcbz7u6xeaWro9ffx+C9suq1thVhVN8/nFv93rGlXQk1ObLTPbBGI+1povFEy9BdmDQTLVP3MLywBoNjDOgF5Wem3uHwGsNZexs0KHuGQd+2FNwZj++4XjP534cHv/o/uL17+W2t9rO/vF7G0Xw52oN/LtIkPZDxnuX2NXR7hj34gAOluQqPuPwaHlHqXQf4kbXiiD5plZ1b8KbNc+74DS3NRP5XOKJyTOQlQEu74k3bgZYOOHW3ekZLM76SnvF97XrqnYdhbT9Nhk/i+PW/2mzsGD+NchjXETgbYgxpAlyJoTHjmpYrS2BHGUZ1cCvfSMadop+yExVBpKdFtW23InJ02ZQ1m51gM8owqspqyEK6iu0mKrTLw2pXy69pEpgMe20OUkWvlaMtW7Vapq4qq1QV7psIoqKUin5qqTcZOOrjdkk7IDIRy21ZGUyykat635ZVxFPGnaKQisyrrOBRZBE/2bJe0oeW53VeYaQ/adQ/+KdLO9kHIMbDcq8wMSTrGv59jvwx/itdrXjEcxr/m1QmQ1r00dverJLH8infGgsZA8tDtOdrgO+8ozcfUR/OkaNUFi35yPjvUjZ/BF2/yL0dB0wsFi9/H2NjB4xCIxwW4RF8oWM3OFfcwze/DR65bwxBQx+do+KBXc6L8usV0RYfKGJcbW+u6LQMcdWrmJCM1QpPb6PIoo9wWr0N0fmbpf/olzYjsvElxIouDB6Eii9pQyL1Q/nb8utx1HLxRcUjMjS39Vb0oVeKar+hpaLeoiX+iqGlnLV3liekTFW2itxXtFRZ9VGwi+4ymBlOTF20a4zzai6Ao+kpRsyUk12HHxf0u2ac9zDIrVZ7YC0XM2u+HGsvcmsyfdjgSbgB56oXGRHO5byaPhqDmvvgVIfKVGlW6oNgz1eee/jTeTH7eAWPYFB8SyOm+qiyyBI4TdPh/yfLFr+FaqrKvoSHev4LHqvVq2nQOvoCxt0nAHidZ2mEbYMjtXIgvr9OFnGWpT5eN7yfaq3qCJ7HnUCd2FreDyiswoE5PJDCea6oLzWXCcYH2qFIHRtzS5MXLRmTZsDX2ppwH4aC4QRjfOg1KGX1mtwKHXPfuCaKAorrqVduk9x0JRaa6B+37QC+pF5DbfqhqDVcQkf4zoBBhpj6CNYLXELNLtACOh63tQoBHGmig8rpNhNmaMtUrF0y13RGhjaHWflAfZQrhYdQhrZjtKzLudlKmHMZPnwpl9wsHaU+ohOKENEx1KYOGQw8R7uwEddkRKuPwhdNm/ZisLKBXc+pXZBqO1oOUH3Q6gnCnHY4o12sadOQFaNOFbWTIU55TRpVHm8BilwfgVTZwAUTWZlr0kpEbzMoCQFNDntclDnwOF6MtYuBHWjm72yxSFaLRTSfz7LxbFpkSRLOpvP1ZDx1May965vr9WQyDu/vhuX11XU6mcyi29u79O7ulkF4El5eXq1Ho6E/m83c0XgWLxbLcL1eFfPZMkvSNFou18la+YfrOFisV+skTXwY0KF9+iNjUnSny+In8EH/RDvoo0hsqSX5QJsDfYQbk38vYmvWkKEl4q88Qe2eGJhncW4pgIZTBNAQQW93tH0wUml74AStUYhfYVtpTK0MUab8ln5ULr0MRo9GN7wpraRqNBjQrspSmEvSbBtaloY+VCm3H82ipR1NWWgpAEzesHg+MI9irNOPipbwp8pyXXyOaLjKfzdl+eh/YupShBZmY5AJgVNlRWpgBw+abAQXUBZ+U7vwktYvN5OKzSoY9JHydrmVH5p3UoQcp8KkdqiXQZ5rCTz4vbAYvbK4yAut1FFgbqPhyqiUhhNBSgu1Wmq5PDQkd3JNkjb5ztLWMBn85vgJxoGDU4eR59OuF7gOnOjpuh9hFGo1mNxh1HBcL+ZbwuShPqT96TcC4vrCXw0OxpbGpC+ccDKdxfPF0o2Xa/gTTluvMbxTrXKXog+A3UpNKAEZBirxheRnQ0tdcyU7G/ogn4Jd72sd4UlROjBXmhx24UnKzmxZbugA8J7ralrEul6P/Hqzbtfr9aReq0X8zoMgyHFmozxflYeHH/rR/f2Tn7y+/plP5UU+77aPzxg0QBs4zVPk0qwNx6hsdKyLTwPPIRPoE1ic/ms3GsGjNcCE9bLSM1bh2UWhuTDAY94WajTKHC0HaZxAqRIniMJg7WNBKid6b+/k79/dffHXaeOT1UorieCxr+YWIwHN4/XMphiMMiBTDOcloqVIrDZmkdGl6ByGQOBbYVTTMGnhVGBMa2nA0mrUmpyLy0EiBriMdOVzamMXTZTSkoHK05zPp9SXW+u4+Im8bP9jnPLpfD7J1/EiZGyC9xL4SRMaYVvzzhk8lRm0NL9xlDUZP8M60ZKR2YY+CuHm0EfpfHlSiYAZB4QnaKllRYUn0V20VEBH8qy8ZKNTA88P1oHvQtLACYLmPE0uvynP738LqLO0bXqozWW06RCfIHA511bqeuUOiRjoXUkhlcM2G3bhoGL6w0fDM2Q2H13jGfOBQ7mvJ/XPnAuBppzqAOfmW21QVsYK95ExrmqIoi2QZcob42XTrqlX9fPPlOe6ua+y6uOmLHWaerlfXVPb2/tVX9+eq6x4oIL3bVlFPM2ukEpvU/pTI83GvwEf8usdr/VP1uurP55ls09h/HyHVeZt9IjWhGu4TmOISM7Rc3o/gBiWueeGDBUjnvOwR6bf5Hu9H+cZdLSZsxJjqGm3PUAJpvQI3SAdEWDE2G6Rz/bj9fX3YPR9Ikkfvj3P5p9Ks+kn6RP6VTTRUeH8DR74Z/D0Bufvv8+5hlnOzIGCq86FZ50Ld/pWeeFZ9OGMj8G5Kat7uq56pXKq9mSkm7IMG5oEqXQmHcboRC6z7VsL/lcTYFWX7qu+LU3Uls6rtipavp8+v1DZii+qfqnslgf0rbK6Jtg4dGpgUz0y5yCH5oRTxtUKIyaNRRvuUDf9TDINJQxCyL9SSfSmTFHvCic61AaVmm5tcaof3Dftqpzg4FpZXtQaz/9UntfQCdkHkAelVpp7W5zqqOCRsU676eQv4KD8W1xemptf4kNY+kWPMNr7OAg7hrCaEPQCwHdh/DBLszM8vmd5oQhLCRPnJwBwBvzaeleRshcoKeUiuyj9c87xTq0xyk7R3GeoKjxSDCQzqUIRMy3hY9CnZX6eQ/4HzmXQPoF5T/FqmxBEkWzKKkIrg8C9BYT3sFe0NBpUdR/bdu0lOlIuHp6vot7uE55bY1Up9/M5dV+JAUGykL/Zrj3HHctecRkYEGRHs8qdEzhDEUCFD7SF9Bch0j6wKlp9Rpnn2C4T+jKHTorEvZbhTJ1ajP8FJFR0WrS9xAx4D5kYQlWlaWjjmVfwttJJ+rDFS8o+on6MJrxsxwIe+xb4ZZQ9ps/Vdu2W1caKP8W0fKKBnWc0MQR4lLsr41mbMVjCuSZg1SmrqOkz6tQMIUWyVVbLyWFbWwcYHpTVRE0nwJ4+w5I60TbKaZZPMXZOsGoY3FPgcaCl9SLNYkUYnXS9vmAAfC9O0hGD6QKL+Nl6Hb9aLlf12XjWx5h5ORqNjzGgy8l4fD0eTZ7fPzzcT6fTZDKbPplOpqfL5aK9ipPOKl6f5ln2OMkQq8y6ZZB9L8+zmwxrH9vnEVdf4tj1sjhFESevGNCfltppQXMASgv8W1rCDxLZh4yxL/jWNsp6y/Ia+VdkeA4dlSoEXV1FSzBAnT0c7BeiJfdlaJ+jtZ9jFIzBzBzcP4MWrzmvoci0gcsL7DjlFMMzpfIBn3OmFTwwuu0n8MMp9TTRB11o9xIZfsQQLeUuGj7n+YqWpbaQtqClJgAXLfQiz+VPoMk7tFRutZRAIVl4QZMVPHqbYWhpLej7GF6HN+0Nb2oLaeABLphAzoU2fTmBzlOGIuD3nqFaFNmXtgMe5wXPGVoKfw545LpWsdD69fCm8wrZ0NyDPnh5ieF4DNzSZtc8oj5qIqAS9hQpPaUOpSq1ef6UQtqGWU43ZRxFo/SM8hSOwZPktkf/GtzXtujPGBy09N2Qa88xUZX3j2nmHjAovvACZxfjK/Rc58zzw2faoAQ7dcr3iet6Z47n4hh6u67tv8AmP0Bxu57tX1D+BMt17Hu1Ra3WeIYR9Dqqt+AJe7BOVi/zpDjCMLVgsWvsMMEDLTFCy/IJv0+hPXqj6GA7Qh9tvIUDom3abec5co2ewaWwXW0SBC2dLvA2NrL2BPwpVKRJpuIRbfoDyBa8qbK5JnnVijx7neXxM89zoU2mXOwTCHGBIetlWbYPTl+m6WoPHGFAlq9Pnn31Z3d3n34mTRf4C/mz2Xj4erla1tJ0vYP8vWBwPdQKIRzIdo5M2A/IwhorURsSoWe0GlLRxTFCL6aVnlEOspM/L7TpGJa75droTW2vXXTQyy2n0Fb12WPwj18bP2SZfRCGje8Po/6P+X6UX1/97BMGTjlO7sPDJWOElpZbWLPZyGp3dq3JiGoRQuVvK+rd7e5gZNatyeTGOjx6Yl4VK72k2zk0OZqa1aPl0S4uvsh3iGG9sB7ulRodWsPhXd7tffh7Yd0fh33+77blXy6Xs30GUHhTG1XhdBT5dWHnzxmP7rmWlHn6JAcG5KhdlInm+kBXvalQ8CK/g69PcPxulFEDOo6h20to27OLrFGUOXrcgpZKolYer+TdLKkqiYGWRoYll6GnjdxcB94MZjgYI6uc/5o0Of+XZVB3e7t0awEOdq16owGMK2tv/wmuz5phBSejMQBnYwxvbXKjSWFTy/OrFJs8W1FGi7Gg6lAoJqqq7agxThT9zIs5pqZiMIq6KpJdh3XlP5SoekUW53RVUU9FNZfc30anFVWt6gUe6qWsouKKaKLwTFRVW4cbA0dL1qms4gWKSEbAoKGEIQEEKe9Ym6go1UV1V2WrHHRFDrUUofpCYfoYV5uOmLJYEm/KKtqusti+9EUHfhKoL75ZZXV4lM2LlRZI+EpsjI8n6d03WcXqN8bp8NenyfBT8OM+zs3vwHb7IA7eN2TJ7Ahcfht1PomTu1/n+a3zIlu2V+vzf7vIFt+ZxPfflKWTb8Go/444vv4m2vk6yalSo0QHGYdyXkxuNfhCrumjcC4f3gcctDll3yz9xz9TVngCh0r5MZsBKdahu5t6TeQXWpolBU3+PU4IA7Hy58XzonNFH9WldlVWEXTRSg6L+khZnmc4oS4tzagt/0V3dUtLSSoDSvd5WhFlcCc6KgXD8IjBueBRVFuRbrULPLB6tb256KMI+pY+MoirqLee4YKhZbVVvYYAxUZUryLdMqLlZG94RLADj56TCSL4XE9rOazNCjlaRUjLHoZhRyiF/5eUq2F4LznXykUu3+Jj4ZGnhV9bdTHKmHaVLgPsCKL6ad4uGJyWqyDo/BEc67brHH0xSW6/k/60jDgbPKqPG1pyGD6njzh1fxNH7fdwScsl/Yocv6SxHa+uvhiF2jSw/CBGaYaiATWKbWgnNS6b9A2zzJYYRJjgXNFQmEeTFilshhyUlUjFudqkGkVfOFdFXKzq1UCgsqYEdTH2VlqOsjIsHAY6nwueqsE49amLy5ZPWc3ydhn3jOJg/FJdSs2mPspiNJg+8qGsidKpr1RL82heNUP/aFu5rFVZB6tJZamQfhtQFNllaNDsf9kqwCMKUg+fqqzBjQGA6w59qMKlepg2FB0V3HqAXlrAIxyqv+JyUxe/6SMcpPpNST3Hffqg0ipT4ZSKTBnTR7hZRSucql0DLN/UoWdUVmXUR+NuiMkFJ/SrLCJqLzysTikNaF1kWQ4yUEPrlaW8GwXU4nXiKL+KQThfLOYuo3E5Hk9KjGl3Np8WDw9DLb/jzCbj4mE8cRYahKezMo7XPJeWeK1lnhUuhjXDfAH3ZA5GdF7kiSsPN2OUVgS9yBWPASUG+YZZBA8EKbUWHhpCXaSAcCPcG4gqIgn3QiJXBJuhJYce41x0UESAYRIm1dBg8tZdocDArvUMRQTsPkfT1KFoJkYSD5lAAj0yfCw7nyuMH4piq4/qhOF58K/oodqtZMLQyXQDWeGm+U8Dpj+VnHB5y0OivyAWP+q+JKSiJZcMPLCr4FFvKKgv8ZnJ0dZYrkcKxw3Al1jJAzaEwXERWpqvGMmUFRpNvUYuVSfQgFNq1H0h0fTR1AgKqVp8Jti4ZlTARpZUrcGOzisZho/VSc4Ely7x3JuQhD7cN8ymX4KTrusSZ1jQIDvXovCe59lBEOZBoCwfD2XtF/Va3W02G0W311Hk0OF30e71nWa7Ze8O9orDo2N30O+Xjx8/L1vNJna5XfgavMpc8fHcczyHc3VaoU8hWOQTeHrTQF8ETtVHyYlg5z6wwSw8Y24JN0Y3mHIVTum9Hq3KbHlTBBGRBJzBh42BXKxWa1fbKq9Wc+QjdguuLZYTO05zyVi+Wk2dLMvc2/sbZzS8dy8vXpX3D7eSJZ5LilSRK+SHHkILqVHRR7pMik+8JFRLDwkeqVb1QY4gakc9Vvqc5gjLMuZhWFn0QfRKO0lyB0e3WMymzmq1cOM4W+IQx17QvOi0n/6tTufJP93Z/cA/ODj8iv93lmfT8ej6KxBcWsIMUDBdCJAEU7UMLEW5FamSjCtCrk0ntGU8jrdJE1HEXB/0CfpjYeGMJ4Odr/zT+HH/Xy0hCLxOvJp7XEYn0cVM/iu6A6u60Oxrs9pGRlMai2gESQEXwr96JbD04Q94MixqSAGtpAtFTmTQnIjpNRYgS6KlKCcZVhjRIFi/zfWcUuIldIcNnwZOFHm+66y+pl5v2toyvVarmai2ctDNeYhBqScNK4gtqo8S7iV5qli8om/1WmWER77Mublf/Xhzbr7MX3Vd39V9Q9/NuaAx/FsV5oLO+aFvDtOGKfumwNt233RMh77Vdx2cGzj4MmxlTqrrb8pV5wZjm+eqsvw2z27K6HzzqSK2m3tGT3MNmVdqkQZMRFW9M/d9v4ajF+yjIarywGMip9Icjt1XkiMG2dfw+bielytv4NLj28P0w5xsPvq7LfBuQQ7zc4vz6qjKCng+b/DIsSn0c8u+c5gfm+fMIRGsvquPDt0Tb+pc19RG9Uw1rG3wpEO3KLelpSEteBZ/bajPX9Wh8hv6mop1rmumkc25vvX33fNtWfO1Od8+Yy5wAMM7Zc1hhgYPp7KN3ubb960glEyE0C7CmfK5Dl2gYYZ+0NuxJKm2nc+V/kI1gkHHFrYKB8LL5rq5ZlSYlPA/aXY/+VOrxfD3ptno2+lbq+qrKcqxPa8ubPGAg/WAY/r9/NBKeL8iBxT7pY84vjqt1XbnKO9vhl+19XKMHapta0/BQ5vvNsPqSxDwBFAS7FzlTD3nUW1rXDBGHaPTXkB7La9Xh/in3FekTkvFPYCq92AMbbKiV8GHXH8J2rRJS4jYnGFcn2BYz6zSm6DznltOcMZvv7SDfduKXlhObd+yI892/AuMkec8pyUAtfzQCVUqUlGDiQYQR1FK8zoBAmoDi+eWnWpZONyeXNtJn1KuiXHShfov+WibbL0yvoFR3+P3DeaJXiU+ErzA2oWYTQA8pU7lwsa0pe3fFZ2+EhMyfh/DMC9ob4B5p9xXbVv7DCrP0QlaNeE53+e0gTFktpJ/QZ/3+MarcM65dkJZTcbSJB3woOcdrS+6y+eL3D+kFarQVtvWcz5D+qwJqU83eG7wfN9ENG37mN8ahm7o33PkSutlKTfJRNAZtnAzrTZD9Ms8TbRldsIgecd49h7wX2MQFFmRHSfx6sV0Nu/P54s6Bvar5XL5FGN7OZsvR/Pp+PlkMr3gurtarw7jRfIiL9JdBtEwzfIzBOoEQZpleTFlUD7Bpj5DTgKGMy2p9QJb4IDhT8YAtCwVqRthKiyh5TPk6xWGgiYnDQBCbw+0tTIoBtdO+Zzn7/kdg4wnQKkoZRul1EYs4U1gdEw6yS14fY96b6C10hAeQZeXiHvXD4ImRtgrN3CfBJpA57sPge+/h9LWZjQi0CG4fIn632H0DRGeM+ycE/oxF42wOcG/tkfXJGFrn5H9Bf3ah/4eMnCB4qGsNabLc/DJeSFe0FKGO4whwGPmHlCVItzOc5DwgK5aQ++nXIOWrvIUNeMe3rS1bTe8qK3Q3ecM87d4+2m7UXsURc2XjWa902poKZn6ab1ef4pFEGO4PgDEc9q7liKlzmP6K34bIHk12pGsPOXGEn4bIS/0obxAHmRgalY/8mNr1QCffp+DyxPqmmCqaq7CCWVf07cQFtuFJi9QfAdIvzS2cqeRWy17qa3glWcNLTWp13a0FKehJeoIVIku1kkYhPdopzSq1R8px9n3g7Yf+u0oCE/DWu3xzqCftNrdu2ar+bwetq5b7VbR7/WPd3Z2X3Q7vX6v163v7h2+2t8/fAQuZ1EYTRzPPkni7NLxfI3qB9jzLxmAd/C1Q2yxs9KBJrbmXWgt/PwZ58BoUsZ2xUPgR7n6SnMDHs2P0BswTeSCPpZygrUsYzmA9i+BSxvb8M+BN5Fxy4Y3rYo3S+sUQKuIs1W81FucjCNO1rfr5fL5aj27GY0e8rubm0fXNxcvr68uuuPRfXO5WL7CoHyC87dicHkAt8+xNK8qG788QiZeAouWrqspQotO0tyQObBoDWS9iRPNlKuvVSLQB8Ue7fu6ju46QQdMxJuQ4ZkLb+JuK/1oB2MW3ZAd4BjY8Wp9Fa+Xz5MsHq7ms2S1XLzn+dGP93rv/eP9/S//0aOjj/5X93cvP4UzUZtOH0x0ezarluDTsuu3t0pnx4hyA+vu9txc02YrKqvty8fjGwzyDBLUb/Iy+Bs4FjvagTdP09dpnj5N83iJYY1OKE5wxy9x1t3Czg+AB5xrdaAywHvSm1TGl1zL0U2RM73lklwqtQ5altC9OGBoghzFBXRBbs3a9Ut4WHoTWpbaHh+9aWsOgOZScMm9lj7G9xItU4yHR3h/pxh37cHuXmt0/+PfDbxuFFWR3UH/CLjpAkLcqPes0ejSqmvbaduz5rM7q9Hsm9flebqyHK9ppYnECOw4ETjQuTLNFHFeYGw2p4r21uof+XfQI4d5PjmgKPfrkzyfh2H0/L92/d4Pp+n1xxUlVsROH08RTZOHDc6pT5FsE8EFMYrwmY12KCejSBFLE9FUBN1Ec5USpFRnbpdVLrjZ6IXfVaRUakLBrW1ZRUelkRUVV465oon0kbJmq3rgUt2K0Cpf3RhiJuqqFWgUDXYtP9AQtLKCoI2BFqKaEqte3+Ge6pXPI3gSy+VeE/xpOblWa5fyynMGP7UBdSkqrgi67KzYGOV6a6AocxBqrrWM9ozrtJtXyy2aLdapV7CYPppo+yZCS31VxFkZWcCjqKoirQZPcJWJ9lJW/TPwKHJc4UllFek2ZUFGVVbRZ8ksZbn/tux2i3xF0Cv6VGXTWGWh5YtatPvH02z+jVpcyfTRvD0QPDynOQCl3nIpOi36MCxt4Cn1tkO0BFhFhLd51sgMH/GLItl6+anUDujDfRmwyhLUXnVVZJhLpqz4Sbyp9CCV3UbFq7kHVV1oRdqtIt2agwEtrBg5gFaMnFpxWHMa4njCfZ/fIS7ynHKNanMmE20Xj+iNABadeWOjtsTHSLTeAghP3DORe3OevGq2PvTn8qz4t2xndRjCS1kmeNR3OWSCXTnbgkGwCx7azcZfTNMHLff3eT6/Yodo/Ms+er1f9acU9OCUL0+JzcpzlMHOqcIKFUScK1rkMdSI6zXiuBhO2oaVsgW3bUXIuS9pU132O2UxB96UBa22p3AFA4I2iHA4LWg30PKBFFNozctQSLTrcW+ao2AZTKqyIFP50tyXu4a4mnPlyJo8PgwVbRCSUVbdKWQQpSCfdtU11YsrpnpKbcXraitlKKV2FTkS7MZZ4VSrT6jeLexK+qas6aPJrU6pQ6G6TR8Y9ilnYC91Lu0gWE3Otuo1feR3zm/6WNBH0+eqrAIhVKj+0OeqLGV4gD6qrHBK2dLhfgV7db7po4Gn9F2uadNBimzgQbQDjErXyVw/9ALH1x6FRRjVPUQn87C5UGr0MU8ZcPQKwM6wvqnTS5VGqi7SRyWFYARoI1/tW27qVV4/nqr6IzzSR1ABofgDTulebogrWtNH3dPOztDdwMPPTVngBx7uvCkr9lEwzmwXv8GT8G/wuOGhgrJaClL0wU0S/kvXwAON3UajngKviyFn16MoWyOh0nVimTROsFG9LElim8HeBRp8hdjFA6cPOfUqdUN7RIokys8HHtM/A9UbeKo+mu3FN7DD/xu6vy2r8A2lDH2EJzNfQAAa+aDfYnuK2plLpxTDdl1fzp+vPoqTfM5Cv5b6IfBEPvDUs3WSaOnEMl4tCwwXQ5/1OrUFB/TSmsDYVqpG8xhyGZMgmR6adstM2dCUq/g4z00fDX3e4HwLj2SY7hl4VJf0garRNus/F3Yu4sQqdCJwdF6VBUalUwke5TBbgiP0wzTkO4hCO4I+wOQFgV/6USSBMPSp1ep2WIvcTquV4jy5vh+W9XpU/MD3/7k/sV6trEePP/FfWVb/9OXLz7mvX58BRqw85xTDDT4WWNAyT+mj9IF4CB7QfqkmRGoiwcAjWRNxxZv5ho8FoBSGUSKVrJmy0knit3fpLsRteVNvKERMZM3VhvcVI7vSqxrduZdDFzuXLsT8lQ/GddVL29uAMXW91TNv60XHbvqAjnufntmWNfpr00fBAw/xzcDIKWVdCx0LLCgDtbvlN9HS59B34KEfUBgotsz3IyeCPmHYWs4mX/yXprPz3yTjSSkVMkiUo6lO5UIp3/yxtFSgkAdPmmi3orlF6f3kzt7H/2/zyU13sphU9MkyZC8BHunzdAOPYN/CozeOW3mXctzqji19pAs3smZDS0OrrS6U3lRZyZrpDmX/RXpT40kll9Ao1y6X/IbPfMYMz+11euV48tnvDkJvB341G8rIAMxR8wbhrm9pF00PEdcENsGbwmrxWuthxwz4OfjQZhy5ieihQe9dr/1jYKrwgyf/AJ9bu5VWfTTjgHYr1Y9cczeAfcObMK1l3vQKTRwwFv/WSXz667Ns8huFONFBR3VuJJ1fuBhcN9f4B8wq8IZW1blUr8rq0vZaVdeb+xg0+v/mvo73l+VgPNmc6XJ1rvx2zw8MjsxBcQmeHgU+8JSYHH6d62ZUk9GrVFfRQuXANf+0Xbe2/NZbI7290nrwGnzVMdFFQ0oGH2oKBMMTmKpgrnCmPqtBzrfdNX3ffOsw8Oj+psAWNnOf7+19c6771ak53tRV/XxbVud8SmuMI/ODME2AI/CBMOz/ZWDTHAIetZHBcB4n02+l398ip7X6bCvX+aZiQ6tNH80ltbGhj/lsO/Hu+ftoQl8Nbt7QfVt2A9ub5/Wcrulcx/Zcxq1SSTxkQUuFusaBimqRiWZL/Rv8I/eSASMHqWiiDZeUoqMqKkWHIPKtN5ESARwVrkPxqg1UIEMWPCvnqGPmRNTrNZzdXdp2aNuzbm5uDf/MZlrYRqk36qMOainSizh+/dv58Q+ra78yh6jzyz4ajd1LRo6vhwQ+aLoAzGcoAEUPlCz0FNxpBQ5FgnbQai8B5IAyqFpbqwUoEqSd/JZcf4LdcAbra4e/HtdPkYgjkM8o4d0wNp3AVA/wWwwCH2EAvyrLoE3VKJzolW35jyynnpZWdI+oUe/i1rJnBQJ8XDqO8ki1SjruliJ1tlah0GKt2mlKK0coqkeRQjOY6aNytjOtcnAG2p+WVjCHtFpK7RkG5QXXMKacXciq3Or9Qu6nZSmhUDPYteuldhV7wrmiYBGMMQAO9eFQ/Ikqu4a6wGMN4SolHj1GEBTe0Ux3Lef2Chv8GLdBXHTHEyew7i0DlH4fc5+63A71NeFJnnN43tYkPO2ydUK/r41y1LbCyrG1ygFiUEPrnlHuKYpeywhOBLvowLlGU61YoNUVdkGahwmgqPgz+jCFCedcf2oX9jkGB96ztRMn65dJvDqIV4m9WM8vV8vV83WcjFYc8Xr5hM/rLE+0m2Z3Haevijw9QnAYI5MbDNSTNEnvGUAwguxHSMQruFvhC63l/AoEPYL+WpNbmx6cOIrUQhwgUtSVPmrDIquOGfOaPoqWSgDTFlPPMEe07b1SIYCnVBTf5FJyrsjWU5TEjAFZS0VxXl7wDNrZ2fFd7yVKdz8KI7cehZe1KDppt5tjlMCy1Wk/abfqZxhv9TAMerVadMr3oR/6Zei6N9R7woD4gBDHKPNH0PQ1hkyTLrfBHXxaPoIuqYEH+eBz6zjG4DmGF07pa5fxsEEfxQPKe47pm3Km9RYGWspW0Ox6B1raA+yeCH46MzBYWp7S1TyBZ8B2WWVY+HsYoKdhrb7Xbbe9Vr150Ww3n/U6nWmjWV902t0nvW73vNVuRxQfOL5/ysBzKKWGvrnOixycu8qbjoHhMb7Xa6SjAX66rmO9Qk6PMbdyXMVbDKYTvsWjGOA2vFlq7kEHmJrQVpHUx1gyChkopx147BvKcbvUGtSnkKpn2UUN8Tvj6lMc2AXQKkfuGe1fQX90hVkXXPnfkjkfHrjg/BntTvM0nSMDT6HbBZAHtTAcuIF/6vneQb1Rc2phdFVvtJ40G/7yH/7An/t30/TiNyzmV1av17amk/FX9frP/nuMx/3J+AEnKrvBYTK0RG9rBIcP89fgvAVi2tBHq8No5QNNnIOWmpchWoI1W7R0xW9d8AMtkWfbUc621vJFx2nlIuTS8KZkTW8lqjzfijctvanQRlnIW/6UgeOiyAofXtrNi+wUHO0Vcm7K8hKL4CTLszEDkjbfeMLAopV+avSlhy250TMYFGb76ww9o/kMesMGPA7wmLkhhVZVAB7pE03ULe6QHfqo+QRYHjb6p8hfQYsO8tHg+zX1PaaduCizIfJ6UmT5NcYi7kd6CN5O43jVx2eL+H3OwGhW+sGAmaR5/F6t1v/xnd0v//tRvTG7vv7chxVZxP+xprMHq97oWVp5RDneijaOhtcMrBrSaxc7g6/6A3kRzsajm2i1Xl2t4/UzdMmIdlfAodVhzpA1hdG0Dj3jgMOYITe3RP8b+pj5BPDxI3CtOTjozaIJDaCPVnIqEvhOu1I+o0Fty061zqFje9AHPeM4NX5DH/cx49qS3xP01TPGJvSMJuR5+67tn8KL2lJe8yIvXDd4itM38/zwLk1mn1ivx10ZD1pDfA68tVArMBZmPfIoVBR/isGonS+bJooP3jACCozuMcyvNbCt26j+4T/sed071218hs8peviZXZTwpmiZw5voUCsXPpTihDxmG96UdVUeWUXC2JxrXfEWQ84V/PAMY/8ySe4+gSGH4yY7XQ6Q8rAVZdY8QrQT102kG2NG0Q8TvVbOsP451UoY29xdE4lWJLtUFFJlFcleqVbKKgqsnOFtzrbqraKuMpJcSLjdslz5vVrOXLm7Sr1x8BV6/WPqSE3aQaO5S11z8wZE/VQbYdjlG+ck0bBes1bLicV4RN3Vii8FoiSfroqgg38MutTMa6jzTDXBV/m/Zgt8vuUUmpxfE/mtDLm30WnBU0WfTZSZ3lY528rvrnKctbuhKQuP61OVVaTVHlNW4Q+G2CpCa/Kwizi3HV9ziWqmrBNq87msXjv6w77fvMQ4/YznBq9xYLW+OPTXztFW3bGDLybJ5F/N8+STolGFc5kUIomitVoFRH2UA7WJTps+vhtxxtqgTDWVS8apyiqKrDcYehuyecNhylYRZ7OCouAVLU1UXCJY0bKKEivSrci9VgfZ8AhqUn3TGwN9GAegoTbLXmIMR8j+ZnUe6krSNUY21/0WcqA3QXA6Q7V5c6JoOzit+qi2ZHwL54rcQ1NoZ5bGBEGOrZxw+ghPV2snYLRTZmfnEeVza3f3wDo6eoq8iW+a8L6c25j+aEfjeI/zv80N48T+ShyQ6Zd/9Ptff5yX3u+xy2XKuOLZpc83bqNoXSrypuiU8a5/XnSXS3jfKquoi2OiFCqn8mWpKLnKMjKXCjcqSuEx1isSoVU2XBm8sg7UhIlWK/pMPTBxzv17Sa1olPOsr2/qouy7kW26a86rCAAEo2z6TmRbET0UtYlsm368L7JtIo2Z/AHq2UaGKthNFGkbjf4Xwf5uWeAx0RNgr/r8BnYGAhM9fFuXoof2JrJt+kzZbTRHke2Cjm8j29to26asaUOACXbRR+ebaJuBR1FJrc7xTh/hagq/6aNgd13Mbp5TtLvCS8ElX4s7vIGHwZJ+lQX0gnCKIjkKc2/qdTXRk7IUVUqOaddsYy1cgXM3k/grWVqbc9Bxz/iyOLjqo7K5TRdFH+7nyJQj1EA47lNWxYSnbZT1/ZFtNQzdS8dTuJZChR9GXhjWTGQbg80Ngloa1Wuu8n0V2W61uh6DT7FaaY8S21vOF5n8ZgZRdzaZpTgS7nw+s2ezWRavYj83PFS1C37e0ucNX0gmttH3io+rPm7xz0DOuWBHq23os41sm9Rw8YtgMMFGfmcMnl49apStTiuv1xs+hnYWBKGNoe1SIK036zxo2Xj1opunwO1oPCxur6696XSa3d4/mOhumYvfche1ZHCKAaG0OuSSWtxKftR9Kq2i4NABPJTQHHj0ZqjI9ZuHKVtFtoEbxqa/4M7Us+HjCnahpioL3Rxl0Bpamsg2Z5TlCeTd0oZJKEkgDWspI5aJbId+kOH8eM2m2WW0wKDzGrUo833QiYfQbjaz/s6jxY/+8H/z27/8w5/4p5/59N/+vX5QWtPpujw8/tR/Ph4uHy6vz93RaORORmPgyeARNSkjVG/F4DcFkI2sJcAjPhYttUbzRtYMPFt+E7NWMkznK1l7Q/e3Mvxzy271wVtdWPGIdIfa3eqD6m1CVfZtvbpR1aWyWx5SdPf9ZRXN3pZ9l9/e6CTaNXrybR/RSTzypiwHHXmXj8UorimrKLii8r7vg/8A/wfN4Nc5x0OEN8NaVLSb/XQ8+tmP3t29+B16BUxPGAC1xFaKQZTSQvAzg52P/8X57LaexrGnfeWRL3izcHO8K8FV0WAL+zZSv8WT7gl2vUEzsAMg8EjPvE8XmrKCx+jNDeym7FbWVFY4U1t6S8Ep52YcMHipYEcX5ni5jEroEe24WW/k0/HnvitNF1+tiLcMVxkXPueKpKoSOIHmTbpPFb3jPI6Vx66otqJ4zth1O/9DEi93w+jx91OWBisd+xb2d2kpeHTv/XrmX8ybFMSmRJ3mqR+vX/xR9UkmjQxNc2IMNhlT/BAb86VccmpUNVxXGc6rk7fn+tZvlTXsz7U3daisbr9bloNz8KgTPlLoyDl4qtfrVrPRtvzAM29EFKHUileaRKootaKdkM9azOeWdv+tcnw1SU6Ogow7QJbTkMt/pF7MDXSUqZ9flMdA5LreLOi6nCIZ1zqqLnIOkU23KvTyqe6bixX6q8sG3i081twLOn8jS8a/3fd7f8EL219g1ITN4zqKE1t/1c/y5Sei2sFfV6P49ngAyv30l0WRan13VbyhpXRhvqFlbmiJ9kUXat8AP1qvb79HBia8qZY5jMqpTs256TyHzk21m8/2XIfK6Hxbdnu+Lauvim91XbhDxrhGGfjB4Glb7k29en5bn+5vfvNM4CvarNWHRGe9heDyBnd686A3PpKJQjQVbUTLCiVUIUdcfRC/mrdWpk71oapC1oLSe+ijWZhNjiF955dWRdIbDfOG1A+tVqtldbptw/PaC2A8GVvzxRJ+wtehsjQd/b+y9Pb3UsmvSN62KPLLOj7wgQ+EGFDfixqZ23Ybd/dwYFn+2LJiGVR43K527WtLQQHwGIgH8M6SJhIIh8vhDTkPUFy4JP49nktXK53hbU5QuDtl2cDNjDC8QtyfaGiXUVRqGT87euAxygZ5adVmZUlZqz6lPagx7Fn26IFxQusaK+FoCI6VyJXCv1hKhXb428wuVTRVW7Abtwy30x7B7mZXMRQtblwBPC7wSEto0w9Fs0xyPb/LMfVpN8cVNImpow+NtU0ySq1sIAUqq41EOLRRTgk89oJzuKDowziKNmk5shplH+ClHixC/3Nt5aw+zugfSt/qlk6hnG+9GlSUXCuYaHkkbeYB3h3K2opsqqEuQ7XgUXIVeC3BGa6d5SZI6ZJzrfJCH4HEstuF7UAf7fJonKMxz0EfG9gtbXAxgLtHjoUxUZRNGPkexQU8hZ3l6TjP0p04SZYMDAmDZD/O5kPOgzRZ1+Nk8ZCn626SrMt1Mp9yvhNni3mWJSiKrIf3+ICCj/KST5E+UHe3KDBO7Qx47B3kYaoX557vdv0oeAhDrx4yctdCdxh5bp+BPAkCe8kQuIO9NZb/TP874OoeDDbBBJfKEXZKH22lpeeAB1oWBbQs5LA1aecetmxjQctkBCfct8sVz8Ze4PXrrdqo0aj5/U630el2Hjq9VufRowPrvfdOJk8ePd45OjpcHO7vwpvQwi6GYDDC44gi+osxC2/qtX4Ob+bKGYWWMgjSXlGm0DKDN7MQpTLkWWgpA0IbaojuWs3GHB3xEP2ENzWtuxiJlvyO4ZsVcNFfd4SWYNxwWq6D/BRWizbd1WI1jlfrwXy+WC+Xs/VquepPx5PR5fmFd/b6VePzP/v5+8//7Oc6X/jCF6yLi4vJ1e314Pr6dpnliV7R93GahhAqxKqrAcuD65VdjPaSgW8aeN4Odu3cqybydrGrHjAmIs9zsDKcoRe4PQyoDH02fytrcHRZamWWB0wMbRgViI/hT+ApktIpl5g7wGONZetQbxuotGV5E7bWO15tva5tlqFlsWZQ7afxcrxOlm68WjVn89nDfDFr3w9H9uuLs/Hw4X4ATMvr6+tkPBz2r+/uHj7/uc8Mjo7/pe9fLcOf+sqv+tf+s6/92t/zx+P1YpWl66dBEM13+oOs1Wh28bK0di96xolgDG213cX6z0vHhzdd6QP0jJlD2sXPgpZa6tCBlugZ22zHDi31Zkuy9lbPSMaBVXoGeTK7Wr6Bh/MNb2r/pLKFbkB35OgZftu5yiKXWrVIy02W6JlC/IqeKbRSxgOqQHKpdtAzNmWLBWW01B38Jj2Th/CL0TOUpY/SM6Xe8Gx4k9/QEjvD6BnkKOJ8iGT0PMfLAsddQP8BIjiRsYMx3YHGDxjWdS1K79reiN99rifQfUXb0h1jeJHueC2A0lrdzTA0uzGMFovRYav9/Ee+4qO/+fc2WvufWS4rNMkP+8CX/cbfubf3VX9nNX9oMXZO6JjmYixpO2GQ1Br56D87gD51cK6ItFajEj2mRn9proSsJQOPq234tVxbVNgu9HEoaybGzze6EFpq5U4HvekDe4je9NGbIW14fQBFb5rNnSjr0Umtphm0i9JDZ4Vhq9Yvev2jm3a78VW7g4M0TV7/+0Vy+QdH45/43oe7T/9R8P7Vinj6XmiMROXTen5Nk1/NwC4qaM3g5XJtrdaxNZ3coQk0YbS8y7J4Gfr732/b3X/qB4ffjy+wn9m55FJjAPSR7sihpRZYNDn49FFLT0jPaKWZDNgLeLNgjM5GlZ4xS1lqgyPKOkqMxQrPe65Xf6H0FGgJ2jKMH4ZYzaiGzbUGOM/hiclZYIg0KQAmQotIK3c3APkypJRhp+ioosWKEruwgF5oVQagiaQyHIMT/eJ6wH29ujdhlU1ZnztSFZxjB4iFEwzronCs9WoKOXyr0+5Ztci19vcfWXVMAS2dqDx3P0RpYDhp5ZsgVPqJDHMtK5db9ahNOaWjOFYUts1op9UvtF57EDpmB1JtwlSLPK51jTGmEUWRUsGOi1T1l0G6ihJvDXbBK7mreBedrjPOXSusHf57vt++qNWe/FHPa/wUqH+EoY1AyAkqdmwv/LwfdH6gzFcDXKwVz8HbRVbYMY5chlxqIyUt5Zl1wAM6SW+uMs1jQvbFxz7l6g9pOvut8MOmXeVDb3Fe0Uc4rXSDDFFFmUUf9VcwKAKuoV/0UVnBI/qorM41dUu4EGwqS73AK55WZJ/+iJScKzddTrKMcdWrydCbiD84USS6qrfqo8QTeTabWTmYbPWGDG89qzccNWi+MIa2Vs8xq/A4tK/a3sBD/6jjTR9BanWuttSu+ku/TR8Fr9SbeXtAfTLkLfPmQ47t3f2t9eLFz1p3d2Pr5vaKa2srDOpogYg+tXAKdr7L87t/hUpU2Zf8kOHyyzq63V/9PZZVc0s3BBI52aV2a2vZ9nptwVgMok3b8mAas5FLgNKdAXYD4wD+YPAoVdZacw1uMDMpZgxwACVp1s6IMtgV0ZPx5ynFAKZUYKdkwNYOXjaWuURHCnaosoo+6D0CAxUDjshg5ygc7TApK15Gswxeh7p8lRM3yXjmeUVCtE1sStm0ZhVamlrvSsJ2WWrdYRMNxJBzKKskRnGYdrmy4Bjxkr1CObV4SK8cIKeMWJOuoEifYBIegLFk7AAeyqJygEeutIx9RzvzqZzsP9rQ8+hCs5ycHBb1G3DwLgQ7wgc8ZmY9ZQ0MKf0HJrM1rox6kKwUFsEuQS3omjbM0Xa4RuKAXbvpmd3rQKrKGpxKw4DGd+FRhKekPxqYHUVI3oFH3ri9Qvm3gKyCpxBOtG2+aFn4SI3wUNEyF+y2gV12blk49cAPZkhUxKCtJUAYCK2W6wcpA3iCENJHd4EBKN1fyzFgi0Kwl1qVQdsntzItw1DmaZHLQLHnMjhtK49ymz4UZt10NbR0TbsVfWhbOwzOoSf49rS1+CwMo0arXS9DL1jV0b71enNdr9eKdqvdCMKQ+wHKrvTjOJtNx8PmbDXP18tkPZ2OWqPJDMMtKderFbyZz5IkZpBTqMEM/uIFlKOYCsfF0rpHCj6VNcCCllr7WCE+0V00Uc6n1jsXH3uiO6DLANROZ2gj4AGGipa2nWCPSuvRBs8rVAh+QvqL4Vtv1hVNrCm7x8haCQVWy7hpe+WMgd0vMi0nlyKXpWY6Kc6Gs5VpB9AVsJe7O/2GH/izWi0Kms0GfG/NfdtpzpfjfDKZr0s7bwH/UgEYFH0tT7NZVmjd58xFYUILnFPHzE8AHjmqjnhTHoLSmmbgfwOPI2ejhS5IIG2KmOh8Di9pNMC4gJamLE/DO1C0ZTv+mnpyDP2m7/ozF49DqSSdVguc+o16PSxrYX2Fs9bygmAdBTVNR2hA2hkmogYuf71czW5vL5vXt9f5cDhaY7yLn1aKjUAfQ0schI2s5dAnB896c4bnqB1HrRha4uKatbtL2pWeMc44cGqnza2sIaOFZE2RabMdtWRN8MCbMs6BR2txOyZ8RhuUhX+Qc6XgyQndyKVZKpR6HXSsRnpt5KUt+816+xqJJGtv9Qz0kSzrWdUB5nGCNiOS0WWmLb0hiTdyqZ02bc9xaziPyKWHE8kZsgKMLYw9JVQmkjtoC4yaL6H9Bja0xFnit4zjJp5n4vth1mjUOa/Nwb/b7ra9T//49/37vq9HsDyyBEOohpGZVK/1y3C4u/exP7NarYPlehFAjzl+eN3sh2ll6zzNW/DXChlXQ3UMPeAxA+E7sqbXEjgxBp5SOknD/IY+Zt10LWkh/FawV/snvJFLcFCzTVm9+9Zghe5wXU2ST4A53d09ACeLw9Xy4t/0/NDKkhWDc8hI5JrX37WwaWDhORO1W2NcG26io8pHrYwXcZiiqRCcskqbAYRRu/vh/3AdLzpFWvqALPmBlgCL3qJPLegMPIycclqLcs7JBnbpjq2ecX4BPWNF2JH8t5aY1E3saemYFH8pyrLhcZbe/RvKj5YWqIww9bkyYMC36bNQJyPYwKP7he7TPIfgUVygigxz18ApdhaLaJDclgUaYyxVeHi3bNUu5RlClYqB7sHQ54obcu5gENetRkMbS1ahqQy8peC8wC9NUvw85fbCkprYWOFUxt/WANWRY0TJkJIRicDAe0qr0A/RYrkYy9mx1hhdpj9v4IWHDAwS5eqo6lVfpX4FO+cGdhn7u3/edaMXhaXxR28DS/SbnG0sBRP8gTeNPSM8yGEXLZXnULpUsSmrzADGDNtqUhZaSmSQS9u/W62Gv5kx75Nc56rEvjoqg1p9UL8qPFbfAGvOhQfhRR+d65rubeAw6vb9ZXVAH/WVcsag5lypGqaoXtxyLh4x5UVDQ3fd1Ec4U/0VzwtnogHjLQY3Q4Lwy33N3dCa73Ku0kQ0zVFxel7XxG3iuW0f4W7TH/Wr6qNoVd3Xuegp+qiseEvtyplTWbXGdUZVZMj80ksf8Qjjg7mv/lbyWeFvvfqZP4LT+qf58SU9hJVf1oHShyH8CfwRgGAorm1Tzc6E4CgQt8q4MYqee42y9BhgnBAieb5bY3CsYfBEGR5kDNJaQdhaBlETAvRqeIMzvZPDDsLRjBaOLcNC6QcatGWQuCh6H74d1kprPCsLT9FcKZIFaN4Mcub1PWWNQarX+REkm4FcDVxSo0sNIDAzxrR5ZSjli9HrKEWFQS4wzgFtKQ9uBUla2BTAIzEvlGOrrdspZ7h9Y1DqlZ0VOzIytE22ORjk8FQZ+DQQw6FmUEBj6N20FJ7KykBWZKuooyOAp9A6wHoBqAENwcwTvDlFxSmrQd+89tUmM8K5gYdDAikh1ns0SQD9EU0YPUsnLN/QR7abK6WN8pbxKXhk8MsA0CsqozG1AoPKmoFLZYGfZwS6DDPgUXQWwzbHveYa/UqBXQlnOrcWCA5elI2BzMCljTeKFPgywYlhkSeltkkDNpTlAgPHSfM4ytM1A7xV0xta27MXMH8rCNy4HvmZH7itWhjMw9D3XN8Lg9Cfea5T98AoEK4clz465VoBGxlVNCaDRm8aAkxQ4BG/Qi3KqF3gwbAolEzSKJ18lufrgGHNw6wS7AyuRbZcLdd3tzets7OXyxcvvmCdvX5dvzw/nY0mD+Hd9Y17c3O+GA3vW7PJKF3Mp0lWJK00WwMjnGJl8CbOm9ZsN7RNDezgAgWaAnu6oaUcPZO7u6GlFEIh3hHd1Vd40xgR4FwRTRxXx5k5rgOMol2OcSi+KFeFMhvgzVWynq0Wy+DmYehfnF3ORg/jxnA0zEeTUbxOlq3FcrHS5JA8W9eLohB9oGWKxkwwQqgL4q5WC62DjnzYC9wRe2cwqD86ejT78q/48uhDH/qY83Vf93WLj3zkQ62PfOQr0sPD3TTPDGwaKNB6diT8g18cV1ixSIAHI14hEuChTRkGWCHAbjaroiy8Cd3kJa5AniKi0BIzAYPSdVzxpt7WBPBHxcdmxlOGA1FgIGcreKjM4qQ+vB/N5vNxuJrNvfFkOB+Nhs3ry8vs9OxlfHN73Xrx4sVSUf3TF1+svXr1RWg5jh7uhgxyBXrGbWE0pViXxkBuNpoLnAx7MBhER48fz54+fVbf29u3B7sHCxgQpzDCAHOUUgT+jeOqV/TQUg7mVi4lN5I1zcIxaTPwofQMtNRGRkaGKwMZ2ikyjN7k29DWGFvQPUfPaKddlYUXjLVpEm1xZmRUSS5z9IzKbgxKo2ekNx2l9ikcRR+NswN6lYss582uOZYvn3PhOgGwR4nr+6nlhK2w3llg2Li7u0fhoLs3w2bG5dIgWV/i07QCz49dVxE2p+m63pznlCoStFqdWQsHtV7vlK1WC6etU/fd0n95+gN//Itf+Id/zEXwNNDqNbK2a1cuqzHm8H7Aff/1q3/0h8KwufYsry4+x9AO8zzzYKN5BuwUQyfhmJgdgD1gNyMksGt88Y2BzNgAnArQuDgGITpWTnvItQjrM4zKogEesdxMtLpGHRFla9AngD4BvBmBuxBaBqHjNtAzNZW1Bjsn97Y1/B1WOfw3e72+tbdzZLW7LWtn98Da3du3Ou0WZfasZrNphRiKjXrLGHY46lZIczIGZJTLSNLW1MBiDHAZdL7f/2cY6bI45EdpKQzRUm+PXQotpPvhlxQj0OhNPhUt7ZJxQE6hydsHdjOWAA9ji0kxNEb4AhPUZWwLARC5xNGjJKPIPC8mH0uTq39Dhoai1sicoY2ij8Kk+q0Jh4oih2HDXDNlTQ5yZTxtjWnkh2sbQ2hjQOu3MdAU8eSfDnNuDGDo/k5ZmTnUDj5icMDdLLfiZGEMYPSr9TC8s+7vhtb11Zk1Hk+t6WRmjbimtwPatn+5QH3lynkXbpWbXBnhMryrTZaq/GylLGmOgAwxLSOpNBI5fVpoVBstafk56S0zFL6BR9FTiCMojFEruASD+s5V48NCBf6l6fS78jzxGFOO83T+ldycVsEngyzRTeMLcik7paIP3wo/yUaQo2cccQQT3sRGKb0UO2hWZPHXwA7YnuXXGkOT/lQGJU8Zg1J4Vh+r65VzIELTL4Nzld0avZURypObsoJXZVXXlj5As23D0FI1UVZDt6E5tZnnwFOVAWzOK7oLT6q3aku/1baMccm70oE08TdJlduO+Qt6MuM4Kf9f9AI1lM3Fwua5LT9Rz4bfDDppU30zbRh4dFT0qWDXoec4NypVKpihTsukUkYr0ejNikqLDxhKaFOpRZJL1adlCnf+V5w85vMlPSpp+GUc3e7X/KbS7n4zyN3ks5RdCMM5XlmZYoCnD1YZ76BaGRT0Os7b5Z5eOTqBH7WjWu2uXm+1Q7/mrpNkiKLfRUiWWVasEYad9TodYhoJgxqkbxESvTKkf+WIy9Q1W8CretWnbajvwRueYdGAiemDUi3k2pYTiKJl81Cuyjn0+zDUPf3R698IRcV50efDPb32TymbjvmAe78Hs1CXNt1wGejdB71+ZNCECxzadnah34j7oj6wa3IRA4CkwNbrW3eHvsA9Jhq1A/00sWgDj3NLm5oMKQ4Y0SfgsRSpjWlHk0m1HTvC6dC2mSSp17/0ydEr9QoeKdJSW2Y791K41KdX9MK/0mbgkhIBL6nXTLoCF26POnW/jpOgSCk4KwfUJ4HHSHJVFth1iJbqo4mmYBTYemW+Qw80wEPLYhc4laKDFGrr+1J40kYmkmalCFCXvVR5+gAeBE8pidzAbmip4mOsLfDoz13XRqF4A/jj3vfDKAyiOn/vGMh7/MaOzKfUsVtk6RSZ0FLcfQysOwbpepJlGOrpfVbkfb6hJUaHZSaVaSKZRqAN7Bb8gYOUlw/ohB3f9dcMfkvbdXZpd1SP8AVtux1FNcq6Ld/X/vPekCqVEqG3MeskSwXPcLlcerTfSpLsFqOhm2UJHo49sosc2E3UXZu5KAVAKQTQsoSWoo8FLTWUeEovEp6gJbxZOtDShZa4/TKGOOe7T7+Ax8U5dXeRgQlOBSpDG244d9gtjRItBXwP9HPgumGS5/FiuV7vOq47ks+C4dxFed+CMTlXHheGdlHs5PAmKmsF38KbJj0JDSTnM1cf25pA4FFHu1Hb3T/cX3Z7nXWv2915/vz5Q7/fCzqdVuPs7PXd3d1t9+XLn7XOzs7H/NgrcxwX5dKXSuMRj+kNlFU3ssQ1FF2OgQhvWuA80HbxhVIELNe7Y5ynHB54Ibm0BuhFNB5Go+PsgjtoCUZQPeho8RsDFh635z/wPDLjaD2nJTTfDQJv5Ac1B/+0DQx3RZ5r+Uo39INhksW74IlBzDhdO8JHnplXc804Te7KLO9qg0v4doxzt7u7v7PAWEp6ncHADy3oY0XguD6bjW7BeX84vClub6+m0+lY8iNHbSOXOTDYWtozghc4Lzd6BiPXyKXSTMQHW94Uf5j0r42e0UBso2eQNTOZW7rP1tbiog/GluZbmFQxeNNZlXaOrOncbEjkyemFh1RW6WzS6xs9Y8ObWvLSRm+6yKWD8+Y1OL+Dt3oYVxjJzUm3t7sbhSF85yfL9WxntVjcMxhFDH61BFmDwlq2NUvTeIYztBvVoqnje0U9qPX8ILgDZ/UgwGxu9c/vb3/mfzadnn+7BuZuZxdjZGUMHr2KH49vGWi1LXhhNrap1fd/pNX64PetV7MsjdOd2Wo+TOMMCyNDzxjd3kamjd5EtoQb9IytdBx4wAIejfxKfbMF+0bPKE3OFn3m4B4jB94ysibetNGbBv/SsRrVlZKieuFN7eNg9evR4PU6/tzvaneiX6WpKoPBgdVo1OhzbDapmc+1SiBMXmtZk+k9gzOGQ55Zk/EDRlzDpI6sMep8V5PAplAdYwL/O441+atymWuNJ3/CdiMf/Ranab7GwWDsNDpWdDapfNB5m5qocUB9FH8oTfAdPbMdM6RnZKUgawZ26RnxpllaE9idyHO8YL74mX8XKjn4SjSlJQk7qAq9XNL22Up7mfGtiYou/a0mxikvOjObbvoYSxIlsSYGjonLyECVcac0E012rKLiPzfNBFXDuSEVh4y7bZqJ+lCdV5FJTSuScSdjDF61hP/AV+wBUaK0hn2zpTyaodC2FTl+qnnJozxfGfjqg77BjKPJdapL/r0DnOs37Wpbf7GDfBSTL8yAnSk2JONSLRl4qnQFfeSYVPBUxqqZDMq36ZOBR4YmmtrAAwmt4qJWO/o/8WwfGYaWGv9hY6V/mdRRGdxy8ssePKExPQQ/8Kd/sV7f/i+LMv5UhUf1F7JyVBM1ZWgqDUPRZeFMRr/6sE11qfAkXMuJUTm1W+FXeNqWVb0yzjf0Aedvy1ay+haeCqdVWdFd9Va0FF23eJIZYu4bPKmsDGlNkpTTpvQc2oWffPx98RsyiXM1N7SRrq8m7qpe8RBwmj6o3Y1Rb+AVzoVr9beiu+BR8oH6pd9VH94a/T+vrLmv/nKXMm/SZjgq2EMrTW7+TpreapMbLdLwJTlE/V/W4TidJQMcg4MiDYrogmHb1Wtt5FgTHLU1ckCP4VqzhF6pHd5yBrziydOT4BOf+MbkG77hk/bHftWvdvlO3nvvPe9DH/qI9eTZs2x39zBotbuZlpKCQD4VpuZlJi4Q7eGGXMBlMog1WVJGqSK5HAy+KB2MHJNioXwVrcem+5p5lPM8z7miFocmTqqsBq3cYSCgj6Isfk3pKuEwAD7KcpXBi3rEMZTljlkeTa944RY0HIOcIo6SMHSzJq95cIGMS0Fva6JhgOMnlwrTTwNq5RrSdy1rqP6aKWgcmgwRoCaAh96ZiS2KhCp/U/BnygmlXv7SYZQqOBf3SadqqTWzbbBgpzsYe8ZgpyR45wrwSEIUCdKkHztxGGVhVE69RHgCXrSMgUeDvvCEerMpINjNZDCBSx/soCxMegnw6DndN575Bh76qHc/wCE8wdLUawDCcM/pozaFUUQ3TTDM6GNaYk1n2GgYwjlncZkmsR+vlokmHzKoYXNqy/gSw8Atfd/OfSULR1GmLZ3DgB+hn4TGONZiaU5qYyVgqJv8IOGhgge32eQ8IaU4Pigq2+QqZ1lQJOt8Op0V89k0uLu5Su9vr5z7+xv36uI8GY3u/eHw1rq9v01ns0kwngyz9XpFV2MffyJ1PXjN8FuacNHH6Ed3KMyM02nJ+Ec8Sk1W1RuKijfpToUn4ZDCnG9oKdJTFtwIT/QXuuc4InbgumWBEZPXgig4ONhJ+zt9a2fQ9Q4OdpPd3YHX7tZsXJQUHASwM5WmRV7kfp7EKcoT9yzxNN2M64Jdk0+0CyG0zKBPBquadYfRlmDZ1UzMPBnP5/50OilHw4dstVpiP/lZrR6V7WYUDHqdpN1uuc16y9nZGaT1euDDIbKEMhQm8IiPxTOaAAm8ZlMXs9RaxZt2qiFNb0S02w6w0zrWuOvZCc6F66ExgsDnXEsZ+rnr+7lmEVFC/IZI6bVrkuBgeUm2AmNr/J8kWC+X+XT0UMzn02A0HSfz1dJOVmsXgzhJVqm3XmL8GGMuDhbLJbRclqvVKshTeMHg29Zk0mS+XAH7rFys1tk8mUt+ssPDR9mgb39TvP7cnxnshF9xcvLh1bMnJ0mz3oaWyI55G2R0oeRHhwx5ySXyQ9Ub3WHobnhT8mP0gTxvdIdCOirLFXAiPFGu0h2mrNLftrImx1+jBvJPe5JxU9aRnlHKl/AkvaFJ5gH85lM2grxRZtv1AJ8OqyHkEc9nQEmwv5xWq+8MBkfJ8dETcF8cfPELf/c/tvLVeyiQtbJGitzxHXR7vdFww7DutBrdtBbVAwdZ80o/R/dry/KsXh8sk/juaz77M9/3XyTJ6Nvr9YYVBaFJA6jV6lZfkeHdfavX65lPs9nGGGWQz1Zfe3v1Q/8hdMfUqNuhH+a+tlBwtNSqn9A2dgzwOOgs7W5iIXyWi57x0DOaaA3pgId76HPBrY9wo8iij7mALiwDzkN4Uy8hNJOWsQrxAh/gqgZvmvtCPWXDYJ3MsQye/vUw+ND/fjKdLYajiXV/P7Qe+CyX1TJ9Otqdrolid7t94Ns1Ee4u16SjPMfBsDBkRRHCJfyW8QJ9uN78IUz1yzzNQgW34QGj26XjVVq6Ae6QZUH/jMKWDjbjADVUuqOyPrmCA1qNt8iaWc5rO2bIqc3DUMuZBnaevf7evLz8nqgWOaKHJiBGZrOdBk5D3Uwea7e7fBoGjgYfP/QsHCmMI0X7HAs1o86oVWMgGVlH6+sKzXFizt6cy1BTWXOdIaF6Tl9ib51w35xXZQUd8DCUKC0EgwsHJo3XGGSpya9drZdWEidWzLcipWmSmBQEE6FURCaTr87zZqJdysiONk4pp7QlnL0EBygxm6YkJo9eywhqWVCl9sjYkyHG4xVsG1ptOsxHBp7OdUGw61sziERjldP35rqJnuaHWbY6hg0Z/KIxvKiFAHJzbgzPaGW79XGczL5rtb7+T1ar+z+xWt1+z2Jx+n+mH58yKgG+UbRX9VWYE4l16FwfGaHbvqi/FU2q/lb3qzJ8GUPYnHBUsFX8qDLb57hqyohWusY9U2bDuwYB3De03BzmvKoXvuOvyupbh/qLdYMRrAnBcthkJmht+Ri6SY5EK0W2BavwX7Wvj9pVW1W7jBOba1Xdxlh+B57qvg59q4zUatVf1fv2usYnwaZrmzbM9+bYlAVeWe5bnf4lObY9/KUOu9v/tX8MGZfrN8BDVtLArVs6j2EqvG46VmSHhZVdoPv1aryNB3ruOu5+GNbyg72Dh5P3Pvj467/uGx8YrLN1kh28ePX6fDIct84vrxvr5exisYoPJ6NpslqtR5gujyDOnXBQZJd76JMzjA9FX7UMmpavO6KdFRw9tRwttZbdgFAGpFxRuzM8yz5KE8PIvrYd/5hyc+iiVzfH1HgFoVBmWR9PmLL5DrqJsb+4QUlrc5cJ33oVfMTnkgFOC8VqSawzBrV9xjwlfChK8phymsyQYLkDewHsSs/Qq8/8gmcPYDqUYD7k+zFK6Z4RBIjyffpzTl1tUzfwgNMj7q3RXNom/jFwKmrObUtR1TMUrSZyasC+ovwxjCA6zIBFy8xpiTHliQ2qsiZ6DZebjWt0X5MwFY4AdktL5YVUrKWEzsCjouZiwVsU/mNG4RFl4dLikGe1jKPgaXF+zjfwKN9T0SQDj6LxGhwOMNg38JR6lQ7s5SF1wRM2isUCHm2eI/+h2EMpgXNtBoT76LpXrmMfO1awxGyeapMIBvQbGV44aQPG0zPXKgaoYI/PNfWJ1jOEdMEgdZxkyRXnQZate9D/PM+LXfMqqChv8Yto19bE1pi+HSLPl7Zb1JCxNlwvePbBF7R0FPGHltpmG+EqywME94Jnm/CEXPKLIs+1jCMDdDnK8/IRj90XclEMPNYZCOzAe3qtCy1LaFnCmza8aQn/N+BFQWdFY8/4VqQJWrrQ0oWWetWvHExPy8ldV06D28eoOevtDna63Q4sat/gdyIT5RTZWEW+f7SO00sck2g6XXSns/lZnKz20lj2vInGPoJHRtAHWjqHaLOKlo5SErQEonNAH3FM3SF9e0ybiqzI6tQSiucYO+1Hj/ZrR8ePLwf9zuHh4XG8t7czxiB6fHFxfjsaPVgXF2e7r16eno8n495oOgkY5a8Kp9TmVQtwrfQHYAceRiP6MXBtF960BrSFFeXcFA609sMpBsnSD/xj3IAr1GAI/3RxYM6RLWhJLWV+B0kfoZbH6EEtxnyIuX4BHut4O9ASWbJc5FIz9MoHrCXRUm9mpI0PsNLOaVepGg2IcIGcQksZw7bRMxh1d1K8CMwetDjzfafb63XCdqd91W41jr71279t/E/+0V/87lqtffjq1eet4+OP/fk48cenp5+9Ho+H/cls6gP7NTa3tqSfU/dGz0jWkNnS6qHAzzH+dhzFKapl6tAz5YRrSh/Z6JlSr/rbRjfAm2IurqEz0DOlo6UZpfgPuKclLJvgR7JZ0RKDnLaGRek+xjg1tMS/3sc3OXdsp03ZWlE4lxh8R8C4AvYJuvFxu9W57fX6Nny04/jBxXQ8w/pULmk2BPeUzRfYiPO8KI491702efKO3Q88aGk7g3q97rbanbN4ffFd8/n5r5PJtLf3yFqtJma3xE5nx5pMr63d3UMG1tIaj26tWmNgPTxcYeRUS4Td31/ylIx6F0N2mO7ufcOfWS2mxSpOHjCYHjOmSs9IqPexsM+dkrHFtmqMDcialshEz2hzIfG8Zd4CcGrvokfPUThdcAg8zhU6AHg0oVNyafQicqn9BYoB+DtDDyhaLBv5Gp48ZlybM87NkvgLf8R2lvshjkMUYYD6OQZqtUydInG93gFwaG3g1AqjtnV99YrrUkG2NZncmkmHMhTjtTYYCTEY51YYHPzntt1O8jK9Bfgm7WoOBbyJ3lQgA96EPx5BxnuJALKrqDa0LqClrbea6A7Rx6Q5ToH4GLrc8tsJw2jgu7XPzWaf+4OeH67TdPQxeBePRX3KrHqjj1G6wnhW2ksXI3RuJh1qUuFiObGa0GexmJrUDC21pomcerEgGi2XI5oLjQGbaTt2hi8ZxtQMbBE0rJbz02oQWjJQ9JWRJpCqZds2r/LBg3CnCOPPKUs98kOrzXVi0dHgrFpScFtW25trGTsZxop3qaza1fiiyG+1XJyOolxbZpnBUmpdKT0qq3ZlbKmstizXi7iqrPpoNrmhH7pu6jLjliK/mrynaLAiw1r+TrBR1sCzbVcRZ+oy8PgbePBvFaXnW6aerleb51BWfA/+TL36B0xVu4rEAjtwVNFpGefbsmpX0XaVFf51X2UV7xJs8sNU1/vLbusSPFXU+y08iuaKPsKT+rgtK2dCUfwtffhn6ENZ+qLfinpXsG/7KDxt21W9wg12K3WJVnpZruUEBbuWZjRvF7ZlqctsACSrlPJ6c6J6BY9wUvVXxvAWT7KHt1F+wVOVrURI0WthXPRRWUXNVXYLj/Ak3hSuVW9lnGMvmnaB85/H8dm/xsUf5fMlOcR1v+TR6n/i6+j4vha6kINu2YVhfQ5+U4X8bwfTm5NNlUCZ4k0z3qF5hsORfXl5VXz2s5+1zy6ubN/zy167a8uDrke10vMi29MGKq5nhaEHyRgS0IMu3jSGM5yP5qoO3HcTrRQW1RT6SONXYcjDiawadUh3zYJqwqd+8JOywr6e51eZF8oVrrxTlfX4q0QkPWvITVnzrUdNH2BpXTNwotgoq9LALNjRdkKFSmvSkfnWH/rDD/WBZ5SgJOl8C0/VH8Eju1WPGN+cW/LWuGKucY9TPpuyum/q4NwUQ95sbrypl0PNbmEXHKIV4kAnFWPX3+qW+mmMwTd1qaub+nVU5xs86kEh2twx1ylr4DE02T5X3Te1GpNJ96lVwcnc7A6tdA9GKHwRAxemkjbBwfwx3q8mvmjObSxUqt+Mgtpsh9HQUz5hgB3ulAz6duAJJqUnVt+ett+BhTBctT2culLhXHimJ5wiuTpXz9Se2s2KDIuuyDI704LgeUof8bhL7qcJ53yrT+qv4DSUF300kmjSmKGHYAZO8w3ssv3EceJNbHrpAKHddEK4Et01F8pUZs6DCGt3v2+99957xUe/8oP2eydPypOnz8oPfeRD9uMnR+UHP3hiHR8d2q1WswwC167XI6te84tWM9RW0SgQ2FQL8Zgd7VWv2kihj+Ex/uu62qp4qHQSmELXkFU+OJ/YuVpLObGur2/Kn/6pn7A/85mfKH/kx37Y+nt//+/YP/ETny6uri6s4QgbHcs/iCK70+0ClF7ganlj4cnggjbEQ1W7pkFtK24OtevYUeAaGGqRbweuX9YbTbtZr1u1MChb3Raw1ctms1a2Wg270aqV3XbHAm7b5TnFWmW4SgqpEKaSfIhB8RdKkCBLBxrrBQJGEN8JP/MyKypaikaSFegHD6rf6jPuk5M5KrtYLA1vdnrd8vTFF8KPfuy3/cfPn3/8r+IQYpg0pLfK3b1Dp9fbseBLMQH1GvmR9gBcw/98m19SZgYPOuBTxG2rZ4QnwaBvDirSfTiZa7gSMLKBxzCyKcN16RYTRTPnGNHSN0hz3WEQ4xxXxqkz/ETwf8Q5NryDjvUbnAdUyeDmhPQoLObzxLo4u7Du7h/K24srRQzD9Tr2VytFEtNyvc4wnFM74XyxiO04ZlDUEmR26CjnNfDC0nNDB9c4Ntsu+6EV8FFUu9FsYXz6ZtKg2F1QysDQ6g8+ZSXH0vfKFdYmJtJQuGFzrpdeUCujqEYfpfvF13wsv/BKwe5Sk88n4NyH9zSIaw1srmu3ebPqHfeNDhaetAIJZcGTntW4Qlnwzz36Upo5OtKFop/qdp1CCb+auJXmdO3kL7Xbn/ruNHU/pxUNJuOZNR5PTA6xIt6T0ZjvkTWdzk2ElQqABR1ElUot2B7SSGIGXY/jqz+Y55Mn9HPDB9Kh6oNEQ3/Fm6pKP1C4b/TxpqzhAUN/fsMjiu6jbsyLS6zh2ewn/iy29EdcJ/tqTXYRbcw22UEEfXwT1W5AIzP+Npo4D3IkInOt0aibTUe0XJrnK7INDUErDRra6Rwcmgj3RhEamLd/zbc51R/df+f6zzvnY0RYx+ZcDb17nzogngYdvvnQrjk3v8ECaDCY46PfGm0lbvj08FVl/Apl5tscEjJYxUQ2xZdSF7rGx+iBzWHEcnP+9mRzmJb5iL6bxs25PtBABiIS+OZcU7cMrTbn5p4Mw839bVnz2dazrXv7bQDho+Pd8/cf7+/r9ve71/9F136xY9PWm8d0wmf7bY7tucpur20PfmNQMx7wCFzDWKtIt8G5wTN451v/NqXf+VN9RO93f5vnzPH++zq25xv+fNPP6n7FC29/vz34rb5U5+8y75fkECV/yaMWPfpOvuS+PHOt8oFeKGdOGyxou/aWXWih/fKU+48BTElFeOza6tm9TTV6KxpbOKeL1bLbaDSaYb1+2qjVnoxGY9yNcriO18+TVXyFNGuSxCEGz0vwtJOvX0Um+uxoMxotfWeNEZwTBOqcdrD38z2efwlS9xj9pZHP0TgnZRkoOj2HSZ/Bpmc8E2HN7VD+BWUPsfCEbrNdO+abIpr0w3mCWntN3xvQrYu4ahMbbW9OYfsWcj4H83cYjILvMXrnFMHv0E6rOne0sUNCHdoy3GxVL5ZAnR+hSF9w3udenbbUhjabWXJTuZnP+X1BvXJ192mbdq1d7jFqludUoQ1MFJ2eUVbbSZ/RLq57uYuSeUHfDmBauRWX6GPdH9OqItlPKadNLergS7nrL1HlR9QBSI422nkOXu8ok9BvbZBwysDegr3a9IRzaGkpAljegev36NsNfZOGOgYvL1H9PX4rJ1obRgCPvcIuUP4o8JRX/JaGPgQW4NFmM8oz10Y7FvDYM0YH5fHSX+ecan0clj2Y8WVe2vsYzC59ucBPOfF9X/mXihZCS7M5hXLvB9T/0nbLo4yBkfHzGpPkOZat8l/hTetJYWlDD83Stzr04RQjUJtaSOIVTYI+in5jpZW6br3C/Okg+k0GkVfQ+jEKWMsiPmA+qqwitFRlH0ITYC8HWHWKRCqqDezFgmuKrmlrfWiJXImWVlHRklEVHGjL8mf0bwpq4E2Dhy0tlR8v3jxAPDDmoqt+t3/ygfc+MBrs9NZ7+7tPPNd5jSjVF/NRbzGfv5zNZ8eTyQSwstssS08wN+6UBx+n68c4NNoIAbiLFt0+xYqGlkrnMXMdTmjnRrNxkbEjaKwtvrVsYh1+eO169tNGI1o2m43R7u7O8+VyeYWBYV9cXBw+3F29vLy62J1OJsHD/f3Z1fXls9lsMsM0meJZnwDnOfTUGxh4U7DbenvgYhdcogNE6zHXlsKZ73qvsS/qbuD1/dB/WQ+Do16vUwL/dafZfh6EwUMUhVrh4nHgBqee77by0uiZV/hwj9I0SeGzO2h1Qt+hJXJaFscodG0g00Vu4E37NThALq01wMKb2lLeuoIvIFFueBOa76B24CloadlP+SzA6XQ2nz7Lk+Ti+u7WH97fHmKjf2b/6Ct/LHAb0yxd3WXAYJXp1PODOTjgvBQtla89QC5PqVtvtrhUXhm5LO0hIi59h5Gl7cCRndJGz8DHlrYDtzNkRG+ATjBo75BZeNN+hD57hTxLzzS5xrn9OPBrawyrB4xnaOnrjRxoiA492zu1Hb9vu2HNtr0z2wnRAcES2Rpjkp/klqeouIsU71MnerPczYrSxxi+yPLyWZ4X0zQt5kmaP4WxtHmOUsJ2rNyUPYC3sZedKy/wn9Vr9bEbBIuyWH31xfmPfJdW6mg0e9Z0cmO127s06WCY3ls7O4+t0ejOREpbXB8OzzHmmhhDyt++wbjrm3tJssDA69Qmkxcf7A8+8vdwgJFhjSl6M1A0aPs1tH9C91fgaYT7qs2/oKV6Ze1zfaNnkCfkinvPwN8MvE4xe6U79BYAS1xzb+xTBHRf1j88eMmzhjeRZ01QY1wrJdeakN5Hjk7jZPnUsjs/6Xr7/22S5c0wPP5L9PNTcmTmi6FJHFP0cjTUduw9szrJYjHBgO1a6/UU1kAhuA0riWeWC54YWzC47z7qeYOX3EMXuEPaegbPXEOXSs/Y2gjJ7dM/9Ax6s3SgpbuA/lPKP6PFS8p4GL57lu2+xGDbBW7fc4IXWb78Zlv53Cg14Vd7Nml5vHab83xl9fr7XG9aa/qzs3ME7jWRMLM63X2zEU8U1elvaM2mtzzX/v8z9yfAvj3bXR+25/2bf2ce7nzv/w1C1vCEbCSBCEbGFSRSCCpVAYJdTjwRggGh2BgClhVKmGJIGAtMQjCxi+CyKyUKZIwIRIAYhEASegJJb/jf+dwzj795j/l8V+99z/k/Pcrw8p6dfe/v/PrXvXb3mnr16rV7d3s6kVFra6NIB4FojTRzg7DLPFVmTJMdRRZvDzNxkd8+eYqOAmuRRR24ohcyFf0UrB6CKqLpot4uKgtViM9FnDEjdCQdfuO25dNEL2fydhvJ1sEzOkQlTQfgpgnbigmelrlrva8i2Xq3WMfEK+qqaO6E7y71Ktij6KYeKCg62kaJBWuTN9LCUe8tog1GTxNtF44GKxz0Uqlod3U5Z1J1qV1FVzF9grVIqya91GvRXsGKT+KN+HQHtokMI+OmXcGKT1o3LljxSbAumu5gwbLB0S2faOkRjoJtcRSs6Gl5rqhuKx8XnXawwkG0C0fBtu2K9hZWtItPglW7ol04ql4Xbb/FUVFk4SgcdLgRHabhg+QHpMnIjvwHlmYM1kW9W3qUVh6wpm+qC1jwd7S7JyfC2UWq26cdtzg6WEe77tF1C4v+gIfDUUe4X/592tA2gPK7vizXP5ez3entfz0YM3AqEmBrLXHutM4RjmmqpqXMek7iFxpoGYdwgOoCydna6iAKk7D0K524GwdhXBf5quwPxpJWodOdlotlnOMxYODDUnvBII2sqGK3uxbDgRY5WXiXn+rdtubRcAcPbc2lN/cVmaLhOgKHSOXAKmQiWJtOwlBtlaTnLKWWgmgs5D7RwJ1aHGWParVIkEIaxqFKoBfiGN61Ni6g3GcUoV0+OYNlrOg+TCmx2wloa9ERRcBq/SX2gPptLbnyxCR9uE/ap7V1ajjCIVC7CssoFqxFfOCF+4ilpzrhKLxBS2thtTTFjsbGxxB/tbxEazwVPnX1Ss9JK/hAOoigg3aCAjISHCoLudKuwkO0WwpO9KvnRRatgBDyVBf1NrRbLxaOxgzukwUDglmOo8dkzU/B2tZv0EVLjh71IAtRgJfJkgJxkfbUQ4Qj0jEHo9b9kFZXClzD3+ZYdfHJz8tKoRzoCXWMshZgKhhbaLljXKE1OGTiE7ppa81lYakSHYGnKIcLZ9gzSXO86Y0KC9U5eIjn1FMCo3RtO5DRrkJl0Gu7iEiWuk80qOfquQq0wy8goUj05MgRPhnjGlmGjnbTN61vBpgRClvbyBJ6RDvOTVllkJErahyfnx3np+fHQbZahidHJ/n1zXk8n8+8y6vLYrlcJldXZ+X15bnWH8fXN1f5arUMwF/9R/iKBtCx5RXCUbTTsL0cSLmCU5oLOt3UGAg5FRJORsNhsbY29Mfr69H+3m42HPaj4bDrg1PBFV9eXlfX08sqDCIcNZ1tbw8oFELMcOL5CdVuXyb6hG3Ngtz1Yp4OS4JU9Qtw6HT70Wg88vd2dorxeCNZW9sut7Y2YYYfj8ejvNvtB0knDvuDbh7GpgWKJEs+1It8XBRd9MDTSn0nZBzVumenm7gGdGT4UCIHaLcQkuRu8oHrsgfqBwq9KtpcJTq8SQoPAdHNZFJMJ9fR2emR/+btQc535/Lq3D85PS0vL87jw8PjYj6b+fBE/Vx8lJ1paJfNUnSEZhw+yBrK8KAgEFjwUpM61AnHSBFW0sA274NQAeB6ZONgqQe0ZYviOEoLDTSDwThKom4excxZwgR/OsxRXewUJDHzpZ0EDc0rmWfkDjY5HzWE3lfaSU39mg4i2cMHw1vomt3SmnC6l9gmnfXjCpsk3cQBlN3L+Q6Hw6359t7Tv3V1+fqX8Bt10uANG9R3+BenDLjqUsZ/RXX1OBctQXZaYytY+q/dpzx+v+n3732aPC3BgR7a1WMwbdJLu1qHLDHTVoTUcvCgH9F7pAP2rgZqAJ7OtutgJZlqYNQX1ZjMqCbZokFLnE0I8gbQBevDjAO2Tt5GX5GvtbYxecxFEFUwuCjych5F+39tPj/62HI5XdMuCzXMZAgziWuNsKLcalt51N/QJzrRVKkbv7FZOMsb/4Q8IQUdalehd4ioNYbJdkjuWu6mNeh6ZwlszHYE6FOEnES7X+LMr/LV0TfNFy9/K0iqr1ES4nBG3nAw9LSbSqfbtQi2HO800Y4pHXsKEceKXgs2tCUioGZroEWHLtFQMqNgjLa0+h22AvxlUhAsgpIaOV7DAJlYaZGlxVVypA+WJ1iV82VpIAxAfcFJQLDiGSkj39XrFNHd5+rShE5bBGorRmYZ4K9Pu768jWxLH939rt6mLatPF3KyXNeuvq0RaLulR1mCcvcrX/JzefqoXO6I+32bVvturber6265y7stF6xwcPc5WAfjvtt2HZ8drPjn4Iwew+eWp7c46lK+q0uXq7eFbelpcWzTt+UuLRwaPt2pt21XvHawNtSQJrfleaMXMj1IwsrcH8dzI9v437bVtuH476677bZpwTrcWlgHIvkp4epzeLVXe5+j56N1Sa+Ld3l29Hv48WN8vmyXk/r/wLVavPuJ1erd3+yk9++BiNY1a8ryBtusKNkEOV1ji56B/BsYTlm9A+7MtmtFUBhB6oPIj54xNuMRZLO003uapumrJE66WV5s5qv8OQb53s0Nk/Y6OMTQfkBnP/N1XHA1e4SAXuB7DbGDa9T5ApiHPnYf9h3DVNotj7FHJab9IeP7cxi3DpMHwOp47Md0nAU+8TnC/ADb+g6F5qr34fVzcNYb/R3SOg5X0ZApcrlidHrGcPcW/ZHR3YWG56S1RleDoSINTynXDhPaN1pRltdhFGqatE0bH8K2fdqTD3CA6fwAfPWmuXa4eEzZS/AdYDjXGROfo2APqB/8FXGkXd+OUcYy+/Bax3Z7Y3AaYqMVvXkEviv4q7W5H1DXoYgBr/s0Bz3eRhhqn16L0it6OocXl5jkZ4yNWrurvX/3gROs3lqX46JIzlPakQC0hZ6O2n5NtSny3WYs+BBV3KND6CHiAXx9Bu6XfM/xa0XPK/Bn6l9vMBYo2n5fYwrfOn4cnmstZZBB+yPagR5/BB5jugay9B9q67UqqE4xN4q2I1O9VRc+8KPgObWsR5E/wNV6GUbR4zCsF5jPcyZpH5Rl/q7Ajy6KbJ8ZHvKptvMi01OM11VVPim9coqHew1Nik6/Nd3UelivlI6gm3K0PfHkKfdeIbsZ9ElfpAtM0T3tEiG53+M3ZNSHkPUBo9s5BkM7r0gWiqQOMBc6ZAg99R7KJ4H2RpZafy9nMNQ6UWD9MW0M6d6NLANk6Z9B8gfw5bBiMJvMJvsnJ4cvDt693Tw5OekcvTt8fX558uT4+HR6cnJ0dXh48Awn+2A2nzHo5rtFmSPLYodBkMG5og9WT/mIbm2hpz7ayLLcBu8XpHXEN1/1AeMQel5f4GcvgHs8Gg5edbtpb7y2vt7rdp8Puv0Hm1sb1bA/PEq60QfaHZEbs+vLy0dZtnxRFMWY/qptP1/Ad+jRDjs6oCeA594xeitHTrSDY72BHHtBlLxOo+TxYNifp93u5eba+rO9/fvvtrbGwcc/9rH9jc2N5xtbW9tRGOATpOhm9TRbLbSF2U2lY8bL6i0uSVLW+TZeDXysdpmjY8tq9bVnwOsJGLpJ3/dqRZG1nh5ZClbvR+CH+sEhXQ5ZVnoSpRdoH3HvS3AfVGWlg5deYnYfIFcFAU7xGJ8tV/Pjq5ubcj65eTC5uX65yrO1LMu0L66OQn/Mt7YMPaffqf/QLwNEXO3XVagnQZvU1UHur2lHUcwp9gz7oSdBgZ4IyENFN0N000OWeMx1+JYqkKUOsgqnDMiPMT9viqLsFoWP3Sxf4ADt59oyLa8OGavgeXBeFtUSX+kRTvZLJp8Dr9SOBx42tnpAf2ByjN2UffPrE/CQnXkAzqJdOyYMaf8VfVNP+lbcd+aHyDLwjzQ7A8172PIX+LcbA2ZBODZvj49+8rej4r08n3tb24+8xfzS/NrReMs7P33DpEARVc87Oz/wRsNd281DO3b0e5ve5eWhOYWKJs3n5954/OwfRtH4uCyzE9ngOvQusQXi6+Moil/H6A/8WEeCL3G89dRQE3jX1zzbTUpP6hgzsJW+pzMLZGteYTMeoIp4w94ptGK/uIdOgu17QLmNGbTRx2i5J3Xa393zLkjDf0XQgai9fWZLerK1xcymm6T3vj+Mdz/bSTd/eDp99a/EySiaTs9sdwtFzG4mWp6vKFnBJGOCUzvCgV0ydGqSof3GJ163c/9HmGToCe1L9OEerYBycMh48oypJXZGtj58xDjyCv+/C8zI87s/k61efleen31Lnh38Ymh6tlw+/7VlNf94nCiquvB0WI2W+ui1je3tBzjbY7HKe/r0q+kyM3O8lX9x8c7rD8Y2Abi4OPR0pLa21NOuJIoS39ycYRaxHHXkLRd6EOvWwhbUoTXbihQq/uDWQ7tootbOqg3JVJdFpyOtsxas9tRuo653YMMm6lotm+i1Io9MvgRbKuIZ2aeq59aWaFEMRMf/B35mjrZ2gskzHYiDmVcp/I0iRWU1b8lgHfVSl2y5nkRoVxMXHQ1IC0eZCa1b1g4mLT3STeHYRpHpxYqqavdh6Ha004Z2SGF+Jpod7Yr2AlJrN46h1Sk+GqxFiZlroyOqVxF4o93a1fH+LoLu+OSiyKrbcLQov4s4OxzbaLueCAhfhgDhaBFa4dtGnMV/FxluYZ185GgLVvUKR0WRVa9g2wi66Gkj6IJVtN3J0kWyhaMmC3dhhWMbcZYs0WTKlTYcocfus3ZbWIfjLazjqXB2kWxFt+VQuwi6g6Uqa9fpiPqPi1QLVk6/o0d5olU8b2kX3xw+wCqeJn0Tb8rL1/D6T5PBuPzlu/65nO326vUeyCn4VrCbK4KFTBXZYxyxRUl6jEsSrQ/kONahRUm9WNIWFyqMKrA+tjoucIZ8BatC0tpdYLpY0MEX1Xy5iJiZa8cGON6LyuoajuX0LYZaPQClLniv7g9ApcAmdtd1HwReSEX5hue+wWIcVYhRVUQPm2E/awC0/Zq96d3A4toxCor9UCR8NShJHGiRVwQWkZJ4bNpGXZVOrNBcDFg5+twhyvHkIFvTVWGF1dWR1vAJekS7mxRI6vrU1Osp6iIU5ZzqZTJ4yk+XxkkzDdFHIUtFzlTIAKMoNzw3nMCx9nWSH5N4/Vb02qLFjImBzleHZ7Y6+j0sRCqiq8rEE/go66Uhpa2XdtU25eAowXFpSY1kqeiR3SzcyQPa6BGflNfC2rHbiugqS/zTQlvqFI7aZkuHzKAscCcKQi3KrvRIEsPJOAq9zA4kTckVh0fOSJ1leZXnqzjHw9CenUVWhCUeN453iDPhl8zaUAxo4K8IhLaGHmFF2+I5iigU8aqNp8KRH9AuOk2WoCi536Vdym3ywdqqMvJbWSrcRF3Sc9NN1Sf5KfJt9+o+YJGQ8QnabRKnioGxF1wlM1CmXqpQVF265OPQljeTm+j6+rKeTq/5TKJCQckq94Og0H7RzDNKkyX36y1h7WVEnXIoVa951dCtteWaxAi2aTdQNFO7jCIfRbypSL0uwoMCiSJNGLK7PW9ra4v7dEY/vM+WdZmXIamyWK10Vr+i/fQJyceoFR/Fc9GlC33zFPoN4yTRbiNlmuBqpzG6GVdxFETdXq9UVC1JkrDT6xT9wYDmZVqqEh5GRV5gSCCuLEL4Qp56XB6QKldlZjYM1K2vaeG/088Knrt+ST4wTM6tD6v7qvKCcnRejJOtQj5YWWgR33ENK8tTUpMFPbHgHj1+rkImdChcHkgNoLWgNsnS5A7Z8NQW7Asrox1dllaIG/BRT+bAhLpNR0zu4hSwXlDAZ8mHKyzRFmDlTAre8htYTSxCrQMKS3DQf3DTS8R6GGPtYuFkv0zfuFleQVTTOFejm1plbr+dbgJLzfpgD7QIGg3lJnKY6+pUfW0IEqtn2pMBPQTBnpdaXx0w3V0uL78aW04RrFPXk0QsCko1NKMXCMniWztDwDIQ1w4RhUVLSy9roqjZ8ubjk8nLX9rrbf9UlPZuZKhpB5U0ewCGWp8NnwKzJxAYIG8tpwgq7WKi/SuFBOyGAOYGemFBO7nAbxARdyDHjIMyzBYaPTBFtJMpnlO1PTZBrlaXaNDTECmiOjHs0hO1vIMjg77EN4vlySeKfLkumvT4zQ7tkDbYR9WikYoI69Om63pQ+tWsyM4+FQYjJlz2RJaq5VnGyyx79804A5t5dvot2MbL1er5f1wUZ7+oyA5/FbVqa8khHEiqWluVIirdpn8h3+rccewNRmNbh82k1ZaHxIkTtCLBwstFtPUyn7RKJtZ03CYMsq/asUM7f2h/ar3uIAWzvZBNd0zZjHF0FL7tJxcU2g/VqnzU3xTT5d/CujocrC6V81eGT/3nPaw41pZLSSUEvjXgKVfGBpylY+r+ukdPS5Sn5TFtnmiTfgorpdtWHQ58UQ9/LO1wsEIu1257WdoqURoVMlRVbtiQ1je/7b8bEJQyPliKcoPhS9+69z0s97uSBgf90qdNN7WRdu3aLz5fCOvqv5t2sG36i8E6HC1lsG25/bDrFofb/Nty5blvXW26LXU20XU0g+HblbWE6Nsy+Nnqlu7RpwFp0k73HPAtrP6qXG20cKKnqVspg1G5vu/CunLM9TLPj74X3v+gZXwZr5bL/1zXxcWPHFxd/qPvDrz5f8OE++N+nR1hqzBIxQZjzltsmaJHjPfVCag/oPob3891TPG9qqgOs+W8g4kZT66v3nLtfPjhh/Wrly/OLq4uH0wnE6bNAb7Fam86nx5kWdZfZstB7fUPqG+vDqmhLi4w1w+qujxH0TCi5S7G7i2MH3KvDm44gHWK2uktuytY94D0CcxEvorqeW/pn2v8SEkfAnsfZmt9s+2eQJ3HCAHDXG/Qfd9iczewKSGyULRV0bkJ3YEpUm67DZR+keIXrWGD35Z1sY2hlbN3Qld/UPn5FXSvqGefDnRAd9a0eYipo95Ka7M1CJyD+wO+L/hd0NaucCRvAJ96pA90P+WaRiqsoCiMIovqhzsOttaaZJ0WdojxucdH070bBoQHpKFHk59gkyFWkV3taqKJ0REf0T6lLe1scp8Kj/gwnfTXVS/168h57HJwonaxslpjvYTH9wKvfAeuHazeyGD9egeU5B1Bj2C9S9I5+XvQq3WiTN11apvo8ffgv5ZPIMsAeoJzHGp6S7DDAPE2DOsRIyv0BO/g9T6O3XK5nF8vFrMHfE7yfBlg/LeW2eJtnmXrTM6SrFgeZUV+vyiyZmeP6j58kyw1iUCWRs8m9GkMQpa2iwuyZIpr9NSH4JrSG9YauesdAL5sdwPoqa5IZ8gNeiRL7bpS6dS2A4AaWXpaE4wsPWSpk1AVpdQ6UX8Iceim944PstQuLXaUPLTXd2RZIUvat90TtOuMdqkodXoeulk8QD0U7cPhyjdQK+gpNxhQcNYK6JE+ZtPATjjM7/v1ClnaNoTQI9gCWWoVQ4EsRXt5jYFqdfMdjrvWn+vAlLd40Dur1bK6ur46Pz4+ffD65fOLH/3Rv1d8+OJze69evj44OzsfnF2c9vNVccBUCFkqZNTqpiLaODLv6am0V3IHPh/Cs32cKu2pf1NWGX2tPinLZcCAuDmZT99Obi7Wl8tFfHl+eoS87w96venm9uZ0PBjcHw16R6PRIC7y1Tqe/tuqyDYXi2mwKlYnOhq5qPKbOqiWtLyPb3VYexm6WY5wbKA9lyylm2fio/oRKGaIbI9yybJvsiQNL7AnNf2wuvAC9UvZGXp0le+U+eoA72eIMnbzXDyTnalWTGmuqQN6fOwMVx1sIXdoD7QXf8L8jb4mHbMnTOimj3yCY3viZ7qp3VLCDXiGNyvd1E4m/oSJFLpZc5+tMdcTJqebtbetVpCl001PO+7UyNJDlsE7cNEa3yG8gJ6ytTONbpqd0aKHXfBBN2uF1Hq08Q5bqF1NMvwT003s+Jk6AEP6Dr7wWxyWMfMVHbpyiLz3uXc5m00nN1eXT0bjr/7vqyr+nKJCl5fHOHmKOmm8OLKdO2Ta57MJTt+6d0E502HKQ2CPGlgsZjH3+r11BjtFfT1vNn35H2yMHnx2Ov3cr59OfvY39fobz5mnfSKJgnQwTK57nfBrx8PedDjsRoP+YLOXdg7SNBnEsT+Io+Qgifw9Ju2yM5foNrpZaVcTBSl2sGUHNDHCn+7QF9TX4F2xZBJ7AybYwvIEnHCiPeym9xY2rPPRksIj+u49eDDDiZ7iyt1nKnacZYtBnH7iL6bdb/jf0tWPNZFYZRPEoOi1tqaDJqVXU+jT/EeRuKWnfa3L1fmvrMrrT62yN98zm336P4QvK5zuTT8cfh48HpbF5a8pq+uvyvOz3yx/wHaD0FpXi9YiVYssYvJ9zBf8t72kQ8pBHHvp5RlKdfLOOz4+AZfae/1KDzz7THBi7+zs2BsOd4FZUF/mbWzse1MNw+acxLYTiU5o1OSIvtpEfjUpaiOAiljKWXFraF1UFe2yKKUe8mruoLmv2ynDwcrJbyOw0gOtoXURz1tYRTSREAZcsFqRpZegLbrJ/KdAV7QuXnOl5fIaHCtPe4HPZxfg6dtTkxW81kmTuZ3bpbmmi3TrHnSaMkVKHY50eYeD4ahm3bplhyMUWTS3pUcrkEgbrKZdDb7k3dLuovj8Mfkosu8itFoBq7rERwnTrYe2XebAr5WlIrVaueTSwBqf2mium5S6aO7dSLYitMKBiZBwJO14Kp7raURT73tYRX4FC88tLVjRo1iN6hWso8eVi3ZNSlSvaBc9qleyamXZwjodUR0WUbaot+QuenVPI3dgtWYeTpCGHsNREf8WVnVpoiTaFZHW2nZgTUfEZ+GLLC2tttyTBlcuWEf7bSRb+iT+O9qFx/t6pRfgSbl2zvgMKH3ZL/Pvv5RrtPZ1vxGTz+CGplsAQJbZWEGai7S+9bv2Uz/0Q9yX0LfZdZzW/f6YyXrKHJ4ZeNj1r6+v6+XS9sP0S8Va1TuMmdSSf0aji9XF4GVNCQcGQ9L4NdaumK19urX1c1NukEKFurhcWrAStlVJueptYZWn8ruwakdFXA2sSzsAE3hTLk5oxwz9QEkUTrQwUQtsCtg2Q46r625aoCpv222CXOSJF1YJv4ynTVpfGpwsCW9wXI2nDI6K7yvT135WqlZpzfZrGNziJZz5NkjlWbvNfS5tSfvS77ZV4W3lTbHhKL425bew/OLLZGclymx5zgXDIj3+UT7pOMbnAN+QdBPWVm9q+Kj7tcsEfC3dzhnaM9VwEEahdsMwnCxL5a4dVw56Lm30KrgtfJVW3hfKx+F4m76lTXlWL4k2z8H+3LS+9fsW9m5dpJHd+0r4Nlj74fL0+/0Pvl25JT+S/rmwd8sVlPvCemVURYmwcLCKDKpU/VMvHPHbT1PtcGHy4C51TNy8bOnl6NBitfDL1apmUvy+XdXzvhG+ndzVkJNlQL3dtOv3+9065lv2oN/v1+Ph2B+trWkP5np9fdMfj8fYgyVOwqn/4tWH9eX5pa9lZnm+qvO8JK3dH1ZSZWvoLk9FED+/CG9+blrf+v0eli5nv0krpylrSw3Wpdt275TzHweM3+6n6VOT1rfh2KRd+W27H4X9QhwFq8FNxkV57sGM5CoAZw+UdvZCZR+xHYK10haWbBXz3ZQZ7vpu+ObSXMq3Wri0FjamX8rI0E/NznTj1O8O+/X6eDM7Of6RX4sj9HU6gVA7jCgKqsip1myDOPV6OEemK3Rp+nSTb2l1XNLOESfpeOWF9hIW3YSbDYY6GEKp29VX5pV00dvc/Kbv5d6cCZ0ozZmwdVWvnDTUxOgVbWJgS6/xoiVcjRkvXKn+AN7020ZWAnJFd2DJ4tJvBvxVVb37VJGf/K8MT5wGK+ByN9hf+4EbY3lmsJTmh/jFf6PL0HHVGrzLbH44AGXaf1eu//ohPPTN8AmcdhNJ0sQb9Pu2PltbFg4GfXuhUHscqz9KPnZx22I+x1l1e1ov9LR5rgOJMnsCIZwUDTcZGbgh1FxfLN0gZt8fKS/iZPu/zLOzf9v9bmHuXo6W23x+074ebrSsQc7Q6IrsCUoDa6zhMj1p8pQW/vZtOQ3Q+0sVKU/f7dWmla/RXFfT4PtPe91Jv5eVS5u2WPEt7ncvkzVlKJNLt+UtIR/BVekvzP9ieXevuw1+sfQ/q7y9lKd627K7bbT50uP2Ut7djy6n4+oq1vWsb9D/mlInF8nHXXKEFbFmzLHfxlIqEI8E7dKCdjxz5QZq+WpD/c/BagxSSYuDbKCrx/Fcbalc/S/DDT38zV6V/xnlfDmvVoP+xa/K/5AZyza4MuUsrmtvvutVyyu/VrCn2MQRPsYUDjCTHQzSCW7QNkSusqyYYBx3b25mFzjY/sXZ1frh4eHx9fXVaLVaxhjUM2jfYXaidXrzyE93/Gh4psek1DNmRqJ9i9f8usDqV4qk7uImKDq7hHU7mGvtsJF4OlFNa0YVnXaXpuy7dMoJgsjg7TYiOkEAmjrqOHZFQjdhfInR08mKu/TfK2Six9abqgui+6iU3lLX7iTQXmdVUU4YKnZRiktfKzV0al5VHIP7kF8JYlUEaoe5mqaD4KmotqIsWoWiaJV3TP1jPloSo0g39JRz7mNKqPu8U6y5XrAa0aYiYus0Aok6OS4ANtCR9KsoTLa7aXrS6SSdXqeLPR0c9zr9zW43rbRWHt5oD+Vr7tPUbwv8FOXsGf2V6LGTH3Pa0brtXfim6LTGNEd74A/AMcWN11OLHeS+4r6p+OToKfXsXtG3Y6zLSDgzFp2B3w6fOXB8fEXAFf2kTOtD62P6kl4wgszqHJrhYzWF70ukoNMJdRqgpuvDOqiPMfQbeV5UWbm6LLJ8d7Va3eB069WdLXJPqqLuVkXeq4ripKykg3oBTmuXjedXtKu1PNATIMsCWepI/1r0IMtSJxvoCQew2jlC/6p1xA/tOo1ROFfQU0kmijrqiYiipoqYyY8ZC9Z4YE9DFOUPod2bAY/sa+7zkWWNbvqmm6QbWSryKLnbGmsdBoNulic4Cx3y0U1g60r7p+NJWFQc+egkMjsMA3rKE0bqHvzpGj11tUX7OXqkUA6wt7qpCDntDNFXdLM69b2CvlYvo8if4Rjt4mCf007gh8FaVmbHNzfX4+vry+j84uLs5vpqZzK5ns8Wy8VsPtvJlvMz+rKeQTe66YkejfHQU4ueqR8ogq53A6pTdCOlvwxW+eo4y1ab8sPoQtqnf7es85vZfJpfXp5tvXjx4cmnP/3jvZ/8yX/ce/78Z0+O3x1sHR29zW8ml/jb19iOy6uyXCjivAGNx0FQDKC9E1QlbZTbmNcV7ekJB7TnF9AaYDeQJbRrRxM7cKjQkjj1S2RZIMsSWRbn6FzEZ4z+iOdrdq/nyc4oIqpdcUyWfLAzXhL4eqqmnXr0FEzCDC6lx5QjyzCn39HXQslHTw96gRec0Hc20RFkaadKqq/BgwABVchSO5J4fXywRjdrRbIzJ8vMZIloaQleq6956KYOCcJONPQs6ZeyMzs0oVMG8cKDNXQPffPHdYjdCWQ3RYPX2Jlyh/51xjQX8YdDPFzZzXU+3BpceHoS51eTMi8zkJRunuIod6ClX9DXlvPl5mJxE+/f/9Y/OVp7/Pevry487LmnY41Ojl57s9nCm07n3snJAQOb9tOe224dMtOz2WSF83apdbar5cSWO8hB117Q2mVCESi9e93rr+HA68TDnjcarntRUOJArnkpzmMUFtTzT7/35vpHfu98+g+/bzr9yd8/m/6D76Fo3OsN0rQXnSRJvBbGAb5lcME0E9r9aR0oNKsTO9UP6pR+wHhVndDv9aRBS3Poa+UuI/ANab1EvYUunDAkKzSp4/K15p0xQy9nVjfo8kM/3PyRTu8bfnsUbv3dPJ/RNUKa0oRjCV0uUmen7pFWZBjZ4nckVq7onhxIF6lTE5qMNDsxKPrZwpLWt367SLfKHawij0XBhEZOhh/hMN94dCtvhtN8cXHMhCXyzs9PvPOzM2+FVr17+9K7mcy9CZ93By+pI5JMcLIVGY5wtHWchRypyCtsvTOaJCfJcGgjmi7y6CKatGyR4RWT9c2/0u19/Ht63Y//79LO/l/odB/+nrTz8D/p9Z79qSgafLrb+9jvTtO9PwdsDj3ofXCJs5PFycbf6PaefDf0Y5PSQ+VR8aUfRnoaRv1yoDRZm4ObB45aB58ZbqVoJ09XUS4MV/HR8VQTQFWl6LT47OrSx9KUI2/uF08VgRWsHDEXSZVswPEO7YIV7eK/YFWXe2ph5XLqDFa8kdwdn9wOKGiO8UlRV0Vz0SbD0UVdhbNL30acHb5ql2LDUQHGFkelBdvgSL6DRWupz5Urki35uPscPVoGI9oUyZYstU9CW69UrI2Kizfiu9KCdbR/NIKuAI7KVS/tWnRZ97dRZPFG9QtWxl86H4kTpPX0R3UBCx4u4ixY8UayaqPikpX46Oqi75EWbwTbRqdb3oh28VGwwgFtYHZ2u8acdsVzo7fpa6E24PW+AZS+7Jfo/JKu8fjrfxtMk1OlOgIGqhUOFxZkxSCS6I1+nOwIKegQtF4McSt+I30lI2DDTuhr7baCljriOARWyxa0jjFY8p1YxDOOM7+cdlb5T6EpXQxgmFK3g3XrLoENcchieBtmYKPtt3A0NFJUKWltBafFaIptKA0soMA4WA1kQOME3cL6eoSolxAFS5u2xAN6dEIbOcD64EieepT6CfR4OEa2TrKBxRnF/aQeBnYPWHs57z2sHCXVjWFPqcvoIY3DrXqlzXQwcMNgAhugXXqZx0tpTU67wljAhss4TdIogg1hkDOgpJF2CWDUiKI4ze2IvVVUFEVYFDnpQs4Obeo0yhLamSwgAJBMaHsJ38UnOUt6Mern0mOxnAB6FCsS7Xfp0fOrWhOTBjaEHu2SLdobeuRI2rH5grW1qNAT4uiJnjBKkmQZBCGDHkhAh2St1YPgqLXa6n1LnLKI33pMQhp6WvnUFfUiS+hx8lG7Jnf0RDhWyFJrW0UPsO/pkXx8ld+RpZULR+hpYe/KR6dgtvJpadciaR0Y1MpSk6dW7uSgb/CBcqebDlZOuAKOegcAWJ1FLJPga6eaBlZjBY4xvFL5HXoEa2t1G/k4Pf4o7eojTj6kb2XJpJffIBHEwFu/xAj5If0yVL+M4wI56C0JtbHCkQ1wriIt6RHtRSGjrNMx6T+2q4t0Ez22LTStn92hB8xsJ45Q5U2/DFIcqiWendbahoPR2hIy006nU3V6veL68rpDdlYUhTe9uU4wvUsGffQY2ksZGG0jKbuBk1P7wqGhR5ss1+iu7eLABe01dkgTTAcv3XPy0XsK9CX4jHw0WNmLdZRrRAqbvmb13oGVDiEuHQjk19gWTWjAAFgy9cJsxMRMMWOzM3RD6vELJJzC/Vyr5v2yTMpa20raGnfplPqa5K417l+gx01fw4bQ/7kC65d8g2MMPepLkqXmdtrFJETWGmEZzMwWqtx200A3G7tZhXoRAhsLDu5NMmC9HJmndELxSeHhNM/wWpgliCbwQu4+E22q8SOd7psiOp1cyiyZPhxW9OE06vc7Qb/fQ24KfodlFCUrLbGI4kiBAy/Ll90k6k5xBuFdSeud2XI2WYPPVRz3dVhVOpm8+FomFJ3l8vpTRTF7wqxPGPLBbQ0ZeBks9SuKEyyDdv1gAMHjUlr7SOtFueXSPbbX0gJNxQeDJ3/+5ubVL1xb/5f/r+hRH/qWZVGn6BdsQzdryVK7vkhcyMrZLOQj+pXWMh71NS0xsnJg276msUpL82zskr7prPMqjTuT6fTTvwuR6hh1Ww+tSDIw+klLpboK/Qg5o390a/UpPgbNt2BRGC7ByGF3hXws3UQSBWPlgpVzIWdKa5kF55waOZfinfbX7vW1MVQIPsAYKk27gocZ6gtKo7nGPz190Lpt59BSilNveBgdijo6HG/TwtGcv3fd3rM/zBCj4+TRoUaPgYFf9LXGxr4f1+hrVWs3Nb7IW9XYFGg5oniObmq89OPAS24o07sG9LVVslwcfI8wcJfwEg76OF6//zY+kX5f1MLqanFXXpvf0qbLOZCurIXV911Yfeu6k/6IfLiMd8pTuZOVyVf1GG7w0WApt3yl9S14tSU+t1dzn5W15frWpXR7/910e4ke5elq2xDcXdi2rrZcV1uub10trL4bHESD0tAj3XJ63OqmW+MuOEs397goN/Ju2m3T6geq21gDP1z/UV1Kt/UqrXodvuq6bZ5wc+229zl8bmEbHO0HOp+f/Mkyn/xWfqnhL+slbL+kCxwf8MXMX6sV/D7Cu2R8GXjBAB6FdAZ/nY7A4Kv9cAMZHEXk5Bx3mSlfwr+hBm1s5ZROroiYIoUQ6I8h+orfaY5DmK0WV1mZjgNvvYQVOkh/HdZNgZV0R17FbLgO5TRjRUpFpNf4aDvABbylXV/RPa56yL2XdHS9/ipDekW7GHo7WlmhAO1gcg28eDIQrH3zm8H+WuUMjDKscjJow6LfGJG6V/nQYyctmsJNMMrQUyz4KQOxVtne1zLMVaeB1VvyANdT6qJd7bWqZ3n+WOXkGT26j3yjB92Yg6femIcebW0UDJNOctlJ4m6/348Gvf5Vr9NbHwxGea83WKZJvN5NOze9Xl8vNmnAu2QA1GvEGKjqmvq1plROgQboNXCFduhRVK32wdHXek7p4I2jRxFAnIu6VMRLNDC4V8x+RE8JPYoxeEYP9SoCqB4HPf4VbWBM6w71Qo/teFDiTM3CIFiPQ3+K2debrNRRXyqaC69iBsLLVbFYW62WRVZki7LO1rO6mFCupTADHBb4ZMeHMYoV2tVhDf5Ci+2PLZ5Bj9ZP1H2Ho2QJRz3b3xtZ2l7xkmWjm5Kl6CkFiyx1VY0smQp7jJReBT0FstRaXMmylnyg5wtlab9HKmewaGWpehtZ+topo9FN0xntNINuatcMdLPSbjgWWdSgBD30H52WqhEZOlxdWm+rl+rqa/iwdqubyJI86r2jm0a72oEeyUeyxEm2/ajVfwomW16nLItLJjCjqqLZUosdhUM1wxWH3XqqpFMctZe0Joj1FbyyTW0BRje1A5Bop6donTo6RJ7CczH1aKcX9TVNIuS0rhdlcbNcLv3lYjE4Pz25PDs76Z+cHIVvXry4vr66WDs9fbc6Pz9ZTZeLtcVico0+hJWX90u/uMRqDEBfspzgy0KPwikldoa+UhWSiQZ3Z2esXxbgVEyhBdgSWYp2ZFmXV9yPbpboZnmlPPDHzhQz/M6GHtPrkcqhR7QnkhUeAny2F40X6pfATmRNMfEDfmMLPeyM3gCPr0MvWWcumTGRWdZhuIbng3zwdiRL62uSj2Rr70XQLyVLH1mao3aFAw893h16dOUT8BY9yBKPElnCX61HZ2KmSQV88MsRrlPFhHwaJeH6cDCe9npx1enE406/d9XBO+110qQ/6F4Oe71xt9spcKLnUUS/jAP6JZev0zept4KfVR3RD6+Yc62V5SJf6olrsaKPrm6m82v/8vJi8Obg7cXJybu1k5O33aOjl9nVxen26ck7RbX9m4uL7bPz19nV1Wnv5up6fH76bjmfT4bT6cQ/Pz8ubq5O7vn18McwC/9wNP7kX97d/pbfsLv3C37P9van/shifo0pCXFYddz23Isj7fer3RsCr5NqWUTldbtd2z86TUNvY3Ob79jDJ/cWy6NfzziUXl/92G/IVq+/PU16x1Hid+LYx/xgx/1qzQsyOdIL9Fr9h36pJWglfQ07Y+9oaEMA9bVKfUJ2hkkqfc12O6oUTsOpRD5BPZA7WZbLLAwS5gEuqmexCU+RPi0HipEK82gcYF1yKLSvtQZ96vNcBE/+vJwFOREuwgekwbhInPMFlO/2cW4dC6UT8hQplcNOGp7Rf5iEFN7Z6bF3fTPzJjdT7+LiBEe68iaTG35fe8tV6V1fn3vz2QJYRcOvvQI2YG+pu21XZl2RR9EgHJzT5NrSsCp6yjqO1z4tOwIsyNdjzDb9UhNC7KY9MbDxEiTpl3WhU2MZMzQGorM2BhYaB5hoW39u7Ix2GNJThxUTzYwJUq73sE56vSe/r9N99PvAZxEnm9/f7dz/nk734e9I4o0fIA/bFLyiPzV8QquRrKKuiqpKNvpYGlR1CcbW8Zor4OSj6GlLuyLgDla0C1bRa9Eu+bRRVZXjqSB3F01HK/goqu34pEmNeAYfbe4mhxDTr3IZEsGKdSb3NoIuHFq5u2ivk7twVNrVaziqXoNtnFrTIZU7B9aVN/RYWjhIc+/Cql6XdnUJVmnR42h37QoH8VH16v4WR5U7nt626/iEOC19C6s0sFZXC2uxAC7xpsW3hZXTLFg5y44GV6/KBSs+iI93+4/o0X3CoaXHleuSjvD3a/jjBP9lvlT7l3StrX39vwFOX08VcmbBPMBZssei4pA5IvhYdKiAHuXP6KgMHDqamjHTS8jXtnlByoAEvDm53K+Ijb9gQJZTooGbS4NXoI7a9apXcGl+g9ZpryJJfFlrO0AvAgf1jEAHWWjwwqnU4GW44SRYFFPwdFpzWpCSHTBDvTbQwQcdtGLOkHNEDB/BmmPedTjIQGANwU2DIrRogoAG4FhBAyrCQOelEAg9gpXEg5kcJ+6BdnPChhhqtdsJvBJjom29tEWVSR9jH1CvXqTSFQygz9Hu6RXz4Cb07YCLLAj8VRhG47TbncRhFAwG/X6312VgCPpFlilCMMFDwvnA6md5tlhMx8vl/EanohVF3jVnqXXCqmrKQEO7tnSlwCeFHs/o4XeHuhraTYMbevRiZUuP8RF6ZBwj0Q49EfRUjp7glh6/hp6g7mr3EU3K8IbHfhhAT4QTJodBW0lKljWDl5zvss8gz+9yUpTVGE97pUA3atXI0skH2YFDBT12IR9oN1mKr618FJEWPXKS5VAb/qIHWHtRlt/alk/OuyJ5HvTYMpQ78jE+QQ+lOLxOPnrma9ZWB2iorYZ26Yh00HqxluEAq20ZTf+AtYN08Gy9ldLkN3pc9xqevtdNV5e3BMEcPn9ENx09NjniktNv/aehvZUlEwTTTfU1yVL90Jsx0WICp35Za7egIbqlujphKPhQk7IRafGQCY+2xKumNvgWJRMetWvLIzRK3ATazlHRftET3KVHB7hoghb0GdX4rcNG6rXACxun0raBvNEDGXSviz5caULFfVx2BLp4vmDALhiCRszRr4HVEYIpAzf0+Le66Us3HT18hlUV6GXQNMByG6wmdTYJRj6++prsjFDUsdnmEECP8AAf+prooR7h2cqSybfRcxXYflnSzWCCczPG71vhEWZMTbTPGvRomXMMPd4VQAM1WxTqa/CxyKFHdgbdrEpg5Y1pollK7tJN7IxkKdrNztCsXraFHiY7QRhCj2QZmiyR4ZxuA2ykvlbTn4aj0fhqOF7rjMdrSRp3rza2tnuhn87/0T/6879lZ+eT//jk+POfePax7/iT89nV5mx2M8VQ9LQzVJZlN0WVj1cLLTQwz0bOzgQ7ARnSzeAqCmRj6dnkl9ADL5ahTaY89CW8QXeYP5fdKE6kIwOtTfYDf1qWGX3ch/dhAQ9G2AB0TGOGlnGEOqVpiANdMUlRcGENJ3SG/lVRGA3Go82jKOlGJ8c/9muWy9N/JU50+EpgUe046fKtd49rHO/EW+GQl8yxFJXVoTlyhrQ2WbtUjEZf/Z+XXvKmLPOQmXxfy1jgLfQUyBYZo4+4EsjSw5C2Y4b6mk9fk46oX9rVysfGDHggO4Esw5g+2p3Ofuo3hUGkyRfqVGLBO0hVUWRaobrSXjCU7vmkNTypO7dOspYuoB4qNeeC8veOiB6549BRj5wH5wTLYZADpK7oHC9+Wb45LdqFB+GYo4gjE1AXuFGlHrPrUT3OKDho2YucPKlbjWprmOU28mnXnDuHo9VhkwLh2DiK5hwKB3vUv+z2Pv6HsNvqh8jbdEjrPly/xK4CJhsb05LG5Ds21mxdM2bIxhrPGxuLnVHQw+xmhN3UOOD6JWXopsZTTY7s9wQb082ys6/Li5tf7ZxrNeEcRT1dQA9dK8ZHlTcOm/SlclFQg7W0aHfOnaMdUpRjtDtH08G2zl0zOTLYW0dRSyb0dMHVJefc1XVbbyv31qGWjgjHW6ff1at06yi2/BeODT3vcWydVdXb0vPFYIXjXVl+Mdi7cm9xVLmGOC7lG0+dbrp2W9rl2LY8lx67cl3CU0ujXL2SD7BWr2DFR7c8xdEDLPh8BNbqanFU+V3aVa/6l+gh5+7kSHK1XWNLhrTJ/yfPTv9NCt7x+bJfTopfwgX7Lhkw6QD2iFLR0T4frIfOtgg7Qd1j4BMntQVdNGcgE2yJccoY/Po0LGcAYmsNMDMYg0XQI1hmr36NI6x1cPa4tkcZsAE+RKnHtTpFS49dGT8DOqavUwylcYIH1tbTBsBo/+gZyOiRMwpikUw547JajImC9cFL26PZGhQcjwocyW1h+QaWDDlzlNtjMHtMzMDm9+wBpl9moj0IKmD1Qo4ej5kDJwsH0tUCPtH5mZn7lR6J6eS4Fkc9HgNW65JLmhRsCR9Ft5YHMCGgLbVJIc6FcKg78nWiIFrEUdTvJd2s1+uWXa5+bzRfW1uLRmvjeNgfzLpp2tWT0qooVwxA/SRKV52kU4VRKAcJ2mvRHTEyKy0Dhc+AEfM96BHtYGnLgczBFj2Mp6LdYPVqGrCix2gXo6CnBFbWXcsd5AAYnxWVyJEFxlCROFxlr0oZn+A5DpOi1UWxrMq8z8SASysIsl5RrBZVWYQMikleFDOvrLvisHhNXXLGMxlv4U67JkuQiPlIPiZL6kc3JUsb2fSbiYYmQCZLwZssKUKWHvSU0k2jHT5reQawetwu2uGZX2mShmwKZEnaIouSnT3qlI6gb9SoEzWpF2WSbsKrVpbiiyLj9Uz1qx21JxyBkXMDHi2sPcYWPTqhUvRUuHoNrC2lauixSDmyFP1ON6lVbTa6aTvUwDnRg27a6Kv+4y/C2scBU98JkQ99uJElTkmq3V1wAlKcryBHFkVR9uq80JY7OrhKfbShx0voKzP8nKav1UyYJR+jR8s35KRI59W/dYiM+A+s1KJY0Y8kH+2EAe3IuMrFZ+20EtEUtCmqqoOocgbYAtgC2nWQUdmFH9CjJUA6W6egXfEpp036pYedCTLaZf5YF9Au3ZQeaydD4Wh8dropHfJlZyTLMlW98IJ+SbNuSQywGiUrbWMIrJ3SquVm2qVCx+NBj57R+EscyD79jQlkUoZx2IuTzjzpdKMoiuNUkWMmZzhkdRRoWUjV2hnp8XtZggeyl27qvQrZmcrpZlBKPlL7DjyDdu06o/cl4JmX9+LYK+M4yFPaDcJgIR9w0OsmD+7tX11f/pNfdXr6t37/7s74/mhU/YrhMPz4u7d/5Q9fXvz4dw3GG+d6J5m6kzDyZ5EfdPRCpMMNHN2iVEQMnzx0AaecfhkXVTYHcy1Arsu8WuKk91er5Wq5nNaLxbw7mVzN5/NJvMhm0Ww+nVPWnU5n1Wx2nc0W8z5OvmB1SmFnsZzP83yZ5KtluFzezHGSu6vVtJwtpvliPu2fnr71T09fjAbDR397d++bfnOeZd5iPvOm0ytvuVh5tOXN5zdetsq95Rz/i8GUSQnfudftrP0Mzsmbvd1v/Q048FnoY1h8v2TMRYcUZCj0xE82dk63km7yVWjHHvqaDvRSv6y6KkdOshuRpe1plJYA0de82tlNtALxwqdCa3awHHwsMqyottxWOnbk9vlFD3B6tVZbdg0HQJnAujXBdx0L8uwfd5uToVq4yNfaX9rWD5kpl2eXHJrW+SHb8lWX9KdUzfBq4WFu7ZPRVbS9X1ngeBQ5tcmRkmMnh0XtCRfwa3B0OMgREp5q47ZdYPXEGN3EhvkaZ7FJZjdtOZ12wIHnMmCySRU6r35JiY2BFXazasZA6xOyHdiZUk8UVZeCdLSiZW2ysXhlTFeUVp8RwcBpeeAc2zKK4/Wf7PWfflfaffDHuv0nv63Xe/w7k87+/018EiX6IEISDT3Gd9Gjb12ONscDQbf8dw6lK1deCy/H22q1dHu/g+U+k594ercuyc+lnRPZ8ldpWn0Pq0vtuHLHe10OH4efPu39t/Jx32rnf4gepfWty9Xl2m9xVLqFbe+HHv5Jr9wl2PY+tetwuFvvLe90SRtJv6enhQUXOdPWjvL0zd/GsXa4Op12acEo3Zbf6q674FmbForv6ZEuWJCqvfHLfjnMv4RrPP7678WPlmIP6AdYC72YpZexIoxzNIXHexB2BkXi1npdh4cMRWt8MygGpzghlIcMFhr0It13CsOwMPGITnbEvRuOedUFnUt1TXz/lMHpagdnSYfYYBDDAR3qCCu1RRoO+pcYBh3YoheOGES1TZa2udMjPjOqx8hEeXC4viaPehUJN0ltkX/I95B8PSbXEdA6nEdOmqLeqvc9Pa5eX1FzxiXvlAFnF0OCUZAjV+0ZjZTR9hr1aHupdeAZvaoz7CrtKsLFIK4XpLxaBzhoAjHESut45014iCr4l9AqPt1gPvKyCrbTKD6OcaI7nR4DenSUpul2v98vcKKvOr10PwpiLQWoFrP51nK5Olrlq8F0Mu0U+eoYP2kHpzWDths82r28LC/EYVxfvUSq7QBHfGPQvBNk0NAjR1v42gbvaLLo0dZ0ihxXGkWgR/JhEgQ8Cgs9Ibog4xmOyBOfGln6F8h7L/CimzrU0faeXlTSy1jdwA91JLNw2KpLORdM5spiv7QXG3GIqkIvtKpcA3+XCQKy1MtjMrT2+B0c9KKhLn8D/RDse1nShuhBNwNFvRt6rBeuQ49wvCNLk4+jp9bLolWjmwH05KoXWeoxs7ZSi4EN0U2fgTnY4YMs9Q6BRbKP+UaWiqBLloajIjqmm+iFjsBnsEY/g+DI6aY9VbluYBVx495qy/HRQ989rRX+iG7eoR2c6GuO58gSR93o8W910/P2lOd007ano1+imygsM3zxhLq8KfnwqtwljSzlnFcjhrsjpg3IUmajQpYGq2VGmkhJPiZL8vomq7qmXwZYTJOh9Utu5bcd3w+OAf1SL3XqUJIAeiz8cMPwsMdU4UITKzyUDeR1hGnX+yFyhk6kY+DvdBN60N8z+oxCVZKl+rCMZqObknWgiXSjm6JdnozqC7Ad6KZ6v+mm+Iid0Tp3r0KWIfSYE62ot1563sSRAq3gEn4Cq6dzyNKOp7ct/vqhL0faP2YyvB3i9PpBcBOFwV4cxpcanhhIN9Qv0e3hKl8y0SxOiqrApml9uD2REc/P4T26WUGPdF5LeKSbgckS0uSEQ0+462QpLy0YJ1HnKAyj9TjtMJkIz+Mw3e30etPhaH21ubG54XuTzsHBp3/LYLiGc6oDP7recjn3JjirnXTnZ9LOk/8Kf7de5Nl2ib1got7NVvN+UdZHOF3opnkB18h6D1IuoVVHBeuwHum5Irh6r+IEdkqWKyZPE8S9hyd64USpLVX9IyZjsjN6T+AUeHRTzpSvF4mhLbAXjukH4zBMjqhnDZpCLr2kSl8MZnq3g4nLZpIO3uIZpqtytZ6GgzdZsdSLq4wwwc3Z6Wd/XZr2PqMnG5jISVlnipp3MC199MReOFagGzyu0MF9pmdXTGCUs0ke9FgQx3TT5OtOlbxxOqIXgMFWL1J6wRF6oYNz6CP+CWPRDvOc6+nkH353HHW27LULPHC97KYXs/SSJDSAtjtEBXOMmyiY1MuLOdjLZWHGxLzPRazRREU37SU8sV9RSG3xp+UGiqQqCqnIvUwO1APrXqyTs4wGMzQLVpFsc1osqicfWE5YTrnwUvQUigyWuhqnxtIalhgu5QC6F9jURSn1FXlXuXwTOU7tC2ztkge1Ub3t9j7xR+t6pS019WI2/VLjp3fe6Lme8ugQLPFXNlZjYGs3sTPmDmm5oPqaeK8nJ9hCjZf2Bqki2XqhGBsru2JL6qhXS3vM7ug4WurSZNGWZuJ3aJyXIx9elvn8m7Ls5Ndwr9FhEWejxzm8bjmI9dom7RwzR7t4pgmRaHfyc7Rr0qS0urPk00anBQtm72FVlyYv6jJaWqKoayNLmdtGPq5dxWsEq3YFq3r19KCtV7DCt61X9NzFUfQoLVmKnhZW9bawqrelXS9qqt2WHslVsKK9pUewTbvc39JjEz/TEcG6tMNBtGsS4vike902gaoXehSlt3pb2oE1PVZdgqUNe7FR6qOJQwvrnH6lXb2OHlfe0tPCOt10eEk+gm37RMiE8/LPFcXVd5Ot1RFf9kuYf2mXHntWUmhjq6KYjA5ahyiiQoxYECoUwA84J+2w9ViMqZXsltJN2zoAwuL4wNrLR9xnHYcxXHud6shdnDrVU0UKn8pqqF5l6QbaAgVlwm2UUOV0UnvhCM1QvXaFpKjXpEW2HfZh7QJn7XqVOUXUpZfWRJvVhVYrEq4BAByEGG3oftXDTw2/elYmHFWxHEU8f7VLNwUWnAVLE3zEM9FowNRr9+khK26l9iivyhIGgaNm8vbCIeVUyn8QUfSlLOzl7EovOpXaKq/glul8Ul5eXIUnZyf1xcV1NV+uwulirk2qMeJ5wO8yW+VBUSiCkZdFZWt6QUMBNQZy+CiEUE1F/UhLJtaM4YA0voAesYzh0p7FST5aF4uTjEwc7dSknRBqr1BKhPPRC22U0zG1Ga2cdftWjKGEpyV45QEDOz6SjoZQvVBsm25IFoavsArFJ+FKWnwFR9ML8LMIlCwngOaBNfQ4uZOvCAj0OFmKNnBSOQDoseTD2Oi6hqL3wlfiihpY6YVFc6Xz9FzpMXMBcBPt3ER5CbpMJ6AdGA1joNDKUhTANZcGlgs3F81r6AGL9/QIP+QjWJTDYOEDmDawlKCbwOpdCHBUWvKxfnlLz13dJF3RiyhGmFWIUkkAqDYVSAmVR6KRS9N/wBi5oa30RSGoQJ5gHY5Gj5NPiyNEW180HIUvLVJOLepLYqj6OIi0sLIHahc20RGqsFnpajhCpdUrmrnBYMFJSaqhXDhKR3yLBqscfiN3rRswWYoU+P9eN8VTyQdYdE2KLN1EI4QvAOJTq2+61Y7qV5RN+OqvbE6ID4UQmG4FURiHUaUXuuM4Cjudbsl0OGBO7HfSbplEaRimSZXy6aS9aDAaVp1e1+/iFMdxUkYKb+oy3ZQsJSbh+N52ONpFj+mY0KJfQrseCum3ZJEV9PFipePjsQl6T3EVzudT7+z0bXn47nV6Myne7u598+/a3//GPzadXovXOHoIPc+9za2P/dBqNQnyfEH3XIZZnpXaz7jAdqgveoHWyMv8ahWvDgkSnzKdqRQxcSi1fAPHUWtDSJfYGfpwnZt8uAlRqg/LftGvddYQbnpVqI/zDeshHekXUVEtUYOsxg6EWbYAhwx6FsFyPi2YGATz+VV9dXVenl0cJUeHH6ZHJ68715dn6fHph+nNzTGfk87Fufb63vi7VdX7XBB2XmfFrJctl9jNVV3kq6DIZphQvouln5VqYxVWxRLSwLcuGKGl+3IedAZRgbLZ8hnZMOsfCv9CA/Sg0+Ct53ROz7jB9MJUf6VhzTna7oAZ5gy25R52W/BovpwM9TznxKCE9tFermae4Lh6Jm1rjJXmWVo3N+bL7nXl7oLHzT26XTCkGzW2HEsrj/+kRYS+oQcZkEbF0CXL1x+rSWqv33a/fru0u4SXvpXZ5umSM1jcz/PzT8jkBGEyAW/QVaBbNraxx7KxjD+yIaTVIPpCB9bheOKObJnZEVEh224vowLLf/cCr56WU458gAVVmEsO2qf+A1ENwWrYxiJg+Y89BSaBUvtnRBhdBky6+WGXqlCW8tp85Yn/SlsX5VKey3d8bvP1LVjd69K3MLrcPe6CE+/lfFuvg1WevvkIF/JuOd7e396rEpd+ryPvgR3sF6enqd8ulSnd6k2b39CjpDNP/NI/4e5+tZdrQ5lt4++RuAPr4N/Lofn1HlbZ1r302+U58dz+blTE0i6vTQu2xVtXg6Or4P2FXXqOo/3/IPkVcbR1OUy/hGuw9qnvDP3oX2Oo0XZmS8/rPqBTvUZYWss3hqjXkLAPTXLGThmhHvN9Rr/Ig2D9Psr+ygviEb8HoAGsHYqhfQMvsD86+lhRJThS72EEXgX1dL32j5nNBm+Af0h30mP2a+rQkdeHwKsX7wD7kn68xW+mU/UBnfoRHW4Cg6f8BrY+oM3Y93XQR/CSfG03Bx+CI7jxGK7rRTVFzR7yeUM9XaSj0xZeAaNDPOjFipR6TyjTkelMzXQQRfiaegZBUA+hTbTfx9XLoeAMA/AEfE80SJO/Dz6vvUDRqlLLF6CneoivqyUxl/g0jz0vPtL4D/wu/H3Jt7Z9Y1oavsX+PAqDaNrppDdRFD/u9QYHAYkoCrfwj15hLLcx/yH/DotV8Wgxm18zYM6KqnxUluVb2uxQl16Sgx5Ph7RQfaUtBR+DwwU0MeWr9fLra3DXi6Ij7Biw1T0A9eKpDrt47L710mBLTzAGYWQfmCyhXS8QXfDdyFJ7A9fwz3tFWltrpRg+o4eCGfnX8FbHfetoZE0qtLWijoFvZFkeYCeRj3eDkWxkqQMntBNEvcE3sLYNIbKsj9QuefBTj9190fMGfHrY4TF1gGOwD7ycQG2tKFjJCVn696DnDXozJE9rpoHV8fN5Rt3QU4n2Y60+MHqs3WCdMeC9btZ+pJdjr0z3PA9Z6i37oKHH20K2Tjc9/xG/9SKiTsAAtjxQmYMRrN0jK4JuQm9dX4Or9B7drKAn0Hpt2g4kHx2nz0899fHAsdb2hczK7OAm+qVo0fpe6Zt/D57m9Bf6I7L0ffqndDPYx516Tf/TVpQ9aBCsDupZgsslMkE3K9HDf0UZ0bfa33C6qYNcvEfUq5eYb8AEeiodWc4sxbaVfAVOitAzWNaH4AntelHXtqkDVocuBYraU1/1CiEq8iWTqSikcEQ3K4UjoKeGdq/vZGl9rZFldUeWCrX46CayDuoRCEuWokf9stFN8cm23qQZ9e0AevRSaNChHR368gD268QK7VP3CJcJeqowDMJt3AbZgy1sfIzpecfM9yH5kxB5xnH6ME6Td1HkJ34YbyDA10yKd+RoFGV+tFzNH2fL1WVZl4tsOXuY56s3OJW9qsyhx+wmskSR67qhR31NkVXvnqMhQDd1xrP0NECWOrwFW1RHj7nv1Pfl+Ht7IY4m942jJO71kv6bJIkfDsfri35/cDUabezOpu86q6wIV1lnenV1cjybzjfwdBN49g5X/WFRFI1u1tK3d/Asxk3ewkZjjxXptknCIXr5CFlofT+6WaqvHSAvvUyqJ4BmZzRcMzzriRk6Yk8RkGXFOFC9QR4DrJ1eEn6DY8qYwWyhRjeN9lr9ElkG+2gdNjYYw+MeHu5bnOD7fqilOIwZHrChRUTxhdFNz5ftgPdBGgT+QVHphX5bAnKNi6+j6LEzpZYQopshcq+ko+hmoCcjsv16d0Trhkn70KMnSh666b9GWXbkW0MPdk12Uy8DB8vAD+/HSe9zs9lPflcQRB9TJC5JhrauXEdtJ+nYy7MZIsZARz0vy25QK0X9FFUjbceJ62VGW4lk98A21K/jlYVWKrmtAe3ocB3brblipWO7dQS4hixcEsG+Pypd623dEd9aV6vlC7rPwWoS0B5ZLlj4Vml7Qh2soqi4op9aHeS2z3NbDrrjzc2xol0XQdeabhfNdVFZYGHj7UEi6Y93e0//9Hz2mT9MC+ed3gd/kHufOp7rMDxbYin7JVuoLU+wmwE8r/XUDzXQ9qoVehwINoFGradlfKlnjLONbvrYEzsJdZMbgJX9tN1+Dq3c4PwbZI+dqdFjrwMjRkywLrPs5Pc62qFHWzNq2QwdwD2JaKPIivwiE4sGSySKODdPD8i4pV1r38Vzwapco+sXg3WHxnwU1kVdXbnaBfumXVcvWAlHiwwrLuCecFiUuZWPtkXkW3ogubhDcFzY4rZeyUf1Ovl8FEfJ8i6OWvbEfOU97cIRWMPBPTlR1NvhCLtN3xwsHDV41Wu6J6ws+uzokc4bPXpAAS0OVrqHWTAcgbV6JXKnm4Yj9wjewTK0i3ZgWnqQDnUpki3a1W5Lu3Re9AhH6bGGYOEIPWFSZ9n5/7vIL38DQC/5fEUuDeRf0oVDm2LwMYIJleixJU60rXexKm22iuCYUih4sYLKAth72KU9HKkeFPaAlWJEJfdCecRgH+JiRpTrhSwcFGRJHTrCWB0HbdOab8GaY8D/EFg9koeDAlAU1Va+k4KTKCyaIFi7BCtnClittQwUpROswnSCjZCT2pWaK7ItWM2SNRQDGzSRYE2h5UAYLHUJT1uXq4EH2drsOnbRUFCyrYz0/A8qqBQq9NzFhTYU1Td6QqOdi3q1ylqRO53EqWhaCY5MzzUTr2v3nI7qlstFtFyu8un0OpxNr/18uSqKVRYplJRnWTWfzKL5dFIWKC+NKHLNJEfnxTBI0IhrS9qmEIBoU9TM1FyTllt66NUYNm0RBz3cYfSIdtigyLbRo2ibnE/DHdqxWAJ2UQoX2VakUfQoiqElv/AdgmIooy5QKKuwLOuirBTh1BHIVVEaLG1Syn3Nsyqbpape6ZtwlB0Sz02WtMQn1JpKw1Fm6KP0KKIRYphFD82YXHX8sw7TCaXHsngOVtFDP4IeTfcFG9KuXn4ETvunkHbtKnwC9nXe6CaYBy6qL5mTJ/obWAWQhacmEI1uKkKDo29PhpCR8clgxUODRTcV2baqWlhwNBkYrOhW3UqLH9DQ0gPtokf3vu+X1KVxTE80RI9ICQN6Bf2n1WPBags9uQZmlKQjLrINJN/I0hbEQnujm7dhDulbASU0CmY2STPaaZO+Jhxs4mkdSLDQoz4Bn7ROk3KJ3YneduIAR4M1npIWz61fqn/wkW42tEufxBcRJd00Pup2cAwjTK/abfRYsKYfDT0OR5OPpaNS0WrFrZMgKJKIaW6UYq2iIoyTKEqiOoo7ZdJJoiQENoq8Tqcf4mgXnU43GAzW/I3xZrmztRP1ekPZmKrIi6gq7NKBQCGoakIeql9KxsLLyRLSsXtOj5GmIttGu/hEsfQNWD3xMtqNp7Zjjm4J8lKn6c9C7dyxmM3K6+uT+PL6rJxcn9cvX38+/OxnPx2+en14fHJycXh0+DK8OD8Jl8tJvVhMq/lqGpX5Cj5RXZDj22IvaBc9MD0O0AXwoE31Tu3Sof4unNwTAPU5k0HDUwlRwHw3dlORbdc/uEmyNAsA4trjXM2Y3FEVbTIJGJqp1x3NgSqoDNNR5lGBnbEIM/lkFHlV+DlzYhzWIi+1VaQOQFqWy+U8yvNFmWVLfi/gKXbK0yo2RaBVr+gRekJT6cLR7knnYSZ0OXq01aRHxwdhUKSDRTjSBXqgiDUqkcwDb8ogV30sgms62AezIqU2k6KD5kPLkwMHB2GT++ZDOcXqtk05Ciwvg0IpuoPFbPKxNHm6VLecQ1IGq7TywJcPaUFKRXTdheVSvkuZ7Cz9Htb94i/fVp+7Dya5qptyfVtxk3aXSwsWJ+fnTyef/tPk9dDLh4vZz/6x1fLtb5vPPvtHimLyyby4+Ob54vkfXxWX31Lk119b1vkufsXyTmSbPg7TqAAM6eMa3xtbaJHt1sZKPO/HAfUdg8VOL/P8+qvms5f/l9Xq6NdVhSa3k09iFiZMhLV3ekOOVNZSoshaU4rE+7SDVPr222Ripqz9Vj6/7J4W1uV/IayZ4Y/cp48C+Xfva2HbvPZbX638+K3y93JvyhtY1277rUv5jSzfw9+FpV2rinTT7m37utw91nbDM3e/aGxx0NW24dIu3+6yy8HqPl13YXW17fFNvpPJ3XpVrvtdHbd1tTBtWrjrW+Xut8G2YORjQy6L8vov8OMr5mjrcgPrl3B1O4//N5j/twhm6PlM2f3gBQQ8hLQc/HXAwrMgGJ543rgMgp0Hnrf+grFjnSb7WJ2X2K7HUK1owDnfz9D1w0Zf7vH3Bcza5NPh85px+2ntXUxhyzVNP4XVbzUQ8dnFND2Hc7swUJ3wLfc/g7daI6otBZ9ill6DT5e6N7Fmz8nDGBoJh4Ll+5z7NEV6THd7BewA4YBnDT12nDier39MPrC+1qXjcChS6r+kTGsph4wwL6n/EcY3A7czaPwApWW2jeb6/n1M7HOMwAbNMosXPrWi4jNMid6yfkbnOsA6MNOADq+GHlv/mkCbIr9PMTw33DOhrqeMzm9QLZ3Nu02ffF7V5Z5MeV7mB2WZP8uy7LIsy0VZ5Y8xRq+q0u8z7G7grj5HQe9L9RhXjqj3A2g8hWYZnEfQ9AKnewSdY5f2H5GGngBZVh/Q9hHU0HQNPZT73jq4KpINzywCxdRSaxlFj6/ogUaEfWg2emiLaWclWUCPN6FNbaf4FD69IV8vme2gA/BcTxrsBaQD8ZzBXet8Z8jtCe2+ZgBmSltvBoHo8RRt57+nI6SfQcs5KCr6+Qi8FdnS+wRrwheoB7C4QBYn0I4sgxPkheMQPQD/l/gSa5IlZa/QyUeUo5u+6Sb1KRKL6Jgtet4LHLZN6tRaXpMl9Mz4Nt1ExxRtxwEJGt30dqSrwIseaPedLGvkGnhvoF/T8W28qeewTBFnbg1FD+X+BfxQiOExuvqKogH1rIP3C9LIksmn5x0zQD+TnCjL+X4IXi8p01v62l3kpWQJ9prun+EpC1b6rEnmfUb/F+C0gTOn9Y+vqe8x8DgN3iW4iHZFKfmJLNV/PH8bJUjQ2bdOftq9QfRYGnpsF5dtpC+e79m9vn/An2fUf8XUdE7/eEx9enLSo8tv4GhCe30f/QTE1uWrr+n9CMnyIbRDQ6UnLHpihu3wHsJnaMXO+JWTpSYjfv0A2tDNAN3Ubhk+uhk8op0l+EiWwlH9ElYF0s0XVRAiS+2e5L8O/fAJfJhFQXgdRqSD4ACa4zCMd3CrXuAE7fJDC4gPgiB5yvcVkp11wvRxlHZeJ0na7Q96m53u4MVwONgfDsZev9877A76T/NsdQ4emhE/Wq5Wr/K8HGSrxVpR5C/KunqAwQd/TwdCiXbRoyVKokdPthTxHsKLV6Id5B09nuiRblIi3awr6YWir11+v0aOTyjQC6RXRVk+K8ri4GZyHS5ns93ZdPp8Np1sz+bTJMsWb5nsPsWW3MBnZFnR1+o3yCSlzm3aR5blHmWalCiyiG5Wl8hd4SJ0UxFnr8c96+DFgIWdkfPs29rnp8Cgd7auX8emSx+xM1ozX7/iPkUm9TLdGe2hm3bYkx5P3UNG6KZtq6iX614zTXsEzIKyS9oAhxpcFDip9vCSX+Bvb8PLtPKrN4yg0F5rl5gb2n0CL9FjTQj97Tt2hhm2dwC92CxPu6bM7tCjkNumwVY6zj1Aa4IjvL+n4CXer8I41tOMV3EUDaMoHkZB8Ga+/Pz34WgHOrCm01tndiUWVV6SjLzV6tpjcoYzHXur7MZL0iFsLXDtl14cj7wiV/N4i4HWck8xSdqyW5HsmRdGOuDHRRbDqO8iziDtDseZ2bd+K4IX6ghwm6Mx12wi2XL2ta7bYAPByhFWJFuw2oWE+bnB6kGOHH9FLBUB1EMeuK4DSJpjyDXXcJFFraFVtLCNZLewilg2sAjrNlKqaK5bl6xycPmaslw+srrK2SPgvwr6flGWHX1zVWfP4ME3ZtnJLwmj0Xnop+/wnS+h+5uXy7e/Jok2/w59c4vm9IRJNlaRhdfIiT7sMw5oTK8YB5LPZ8XZr4BTu9zL2F58U1Uvvy5bnf5ScPrXHZ/uRH7FJ3iutKL4Ro9FvVNkJdppoY0iG+1MxZBFEGHGcQIc7YoSK4osWPhoshIsnBOsvdKjiLOiqg1vyNELtMZzRXOtXfikd/OBc/ET2rV6ocZgGxy5WQ/9pAOCdfQ0TyWMnqZek49w1H2K/LY4NrDQrViLyUfDm5x8ho33sKId16M9Vp0/DQ6KdMu5VZzKRfGhhmLRJlm7KL7TBxfFV91tvQ62fXKCbpLjcLsbndZ9DY7Wrup1eux4LlhbXtvcJ91sZSnd1FMW9R/h20TIaUhPAsri5hj9+6PcrLHnK3Z9Sc72+vo3fkftx8wO9YJfipOroBh0WNRFEZcB/WBMcQ9NjsgT0bawTVGsioFEdJJpUWDTM8gWJxRBEFMY+xTRKvg2BpE/0Yp5pMLUX5onmwSnYaacBsoDvjGF6IPVZbhg0kEI2VCXdsPDzBusrSdtYBXpsjzBUodg+eZWB4tuAeBwbGFBHgTJ50vfahKNVlsWpGQaYrBBCDW6W7SLXjRBd9uRAorw6XQ6AUj7FPgQEhVsEb4GiwMcqovKO6AMnIFVIzgmigeVZaVdASoGc8WmuYlhtSyDEtblmXYXK8NKGzf4WuJZK2KorRhEHoii9fDU2GgAWg9Hk8YKpQM78x1oRRiMdgr4YTzBeoCCpCE+WM8U3XDC6KndmdIGI0sjeiQBwVKvVSORKNALT1WP9Vhbk6fFkhaaUL0UOVjV61POD7FCNNACHoBy6M0GC8YAUj3tBbJwwEqppIc4p6HYTL1aN8hQ44QQGo6hH1dBoM1ZFLFFCdE21Wt80mRI1fqV9Ix6wZufZBjtVieViI+qV3fyEYzqUv0gAs+FQwOL2gCLXkCI47nTTYW3uc/Ro2i6YMU/eEeegwXRQHl0KerQWFpiWBXOphr1BZMc/FRV8CyAXkO1DqI4pQ0XXqOlKtTdWjUuFrs2pAtSEy7haGv2KVN9ahA5SXTSIcNROmQNAWvtolDmzEuH1JcAoQUt9TBdEoD6oPQYRkIRbTi5W9dzPOcudSZxB32TDhlP9TEcVQQwJNhWiyYfbgRW0VbxXt2rAkdoFzmO7/QSe9eDKoRbGKkvqpRi2ovQETtrR58SRxsBhHUYRRXONW5UVCWd1E/iOOx0emW30wvSTsfvjwZlL+lE+Ns1DnaVpmnYSTtl2kn8bqcb9PvDMk4icMR9isTrOspWK0VphYr0RZN6ISwSwFf9RKxQX1P/UD8ytYf/okdF6hdtXzNuSN7SIekKl/hnEWXpksTWyIcc9Tv3NpMem8GsUo/WKHfrkxGv0qoXVdCTA5MPhVQMAvxGPrIhQlJ93/RcfbiVpeLTSNL0CN2TTA0CeszOgKPIVR8GVr4stANHu17TLxknrS7qFMqGe2W6qfrIU1gbHFVOtrNDahcKgHU4ql34JNpsfKFQ1QqHqgpQM5SAcsFKDaDcBh3pruRknJYyaGygVfl0MIs5lxKoBLIezefzz//yxeLlv89vsi2fLkdz6o5iPc2KZP3SZThavvK4xIkmrRL9tfvgg771r83TBZ78kYFS2nLsv25V+1aHK7BM5VmhpSU+pXW5fP110MpvYXU15Xy5OsCRb1fd3TZ0tbAqd2nHANIGqnZ1qczd52Db/OYbC8yfDT5MtLwEZ+nr8/z8lxX55bfj5H4NYukU+dW3FcXNL4zi8d/EYV3glH9ztjr6rqKYfHNZzrfTZOsfgJ+2Oy2Kcv4Up00TfIeLvuyjv6Ldpex6n+Cy9Bfyxl0yLy5TMmvy1UX5Evddvi6Xds22eVwG6+p+ny+ZKt1+273N/fx19fJpaLDLknfwt8v9cvC62nZ03aaNBvulvLbeprwBcl9t/fy1/x/FwcnaUnc+6qLKU7nkKlyo5+fAtvn6pu0GB5fmy9Lt90fzbmF1uXJdrq6W5y7/bvr2El3qKfmMCe1/T8ZXNLLdavm/0FV54VdjLD5EVPdgpKYe5xisR1iYU9/vM7r19jw/1lrXMeWKsrzlcx8zptmmIpWPMCJHZowrbwfFex1UWt+nfZC1Nlfr/rIpM6WJVy8e4WgrUqqtfLbwO19jRreoV4ODdjzQek/t0zmHa1qXp/V1HSz1Okr7GrhdOSfYhWMs1yPGtkt+a2HQfYzVW7773DNCGsD6WmNeMDppd4NHjApn+q18lRucRVmCt9B+H3x06pV2mVD07JjfVM0M2g9eY77XSXdgMPgEDzDW2rnlBtsPbKg1xVqqskVdrxlDRE/MuHHI70fUOYEP2tXkAf7YAdUmjK/rlV++rv1CERmaE/8q0XPF9EZ7VN8v8+XbbL7qFqvVuKyy1+C/h+PNaK7dNKDHr3UUd873PTIlnyHe2qCqw9eMJPcZU5h6BsD4jxhMTjSQhH60xyz2NS6WdlXp4m28rRTx13ZMVaRDW6BHa6RtuNyufEWvi03ajHGcDihDPqXJUmlGyHcqw0fYBA+tr9uGGhwwrQUWrHfN9wIPoKFdsvTWwE9R7T3KuE2RP2CN937GiHifTMlkgEoPxX9w2afaHJhz/BPJ5wxYqvX3wP81OjzSmR69pP827XShPV4y9Ko+1XuM443XEu7Ck9eBH6/jbyU4ZdATgZciYNq1wle9h8gxkizpA6LH1iU7eugTtp+2DmPwuM+XLFPpptFeWXRNNkNrP4HV+wLa3xd6au8tbr0WZo5IA6v17lEJ/88E23zneNf7jPuvgyAe4pf0yXsLnOjJ8COpL3wUxulJHKd1J+3tdpLea/yBtSAKO3EYHYRR/ACvYA5uN6jkI8zPEc6llkZtqV361CbpGLf+HXgKxwk6PSX9APfjAPzhi+3O8xqfZQf85QAeSYeg/UrbAFIGPfUBfNW69jEUA+vvQbo8TR17rqcojW6G6Cb2Ar3UB1m9VZ7KnCyN56fSA/i85/qa1piHXfEXE0u/DJb4jDoYCNig1c0d6RBzm/W6jpOgCqEnVL+ckocsw0fw8hB3OmbusInfhj0It+gHQZDERzjXj3qd/k2/P5gP+v0Hg+H4gHRnOB6tDQbj192kuzscjutev3uSdnqP0rR7yTwpoy5Fed9GUdTvdvrD0Xj0etBb2wemWN/cPguS5BF6gG4GijDoSQD9MhxBR4/f6LToqe/YmfqY+ZxUGTujdyW0Y0mZBl6BbpbSTWdnfD2tKo7q2ra026JM75Rs8YngHDqL7bB90LXrDva2wm7Wsr/optbIVsWO080S3dSaeh0pXy7p3/eZIEjuyFK6aXoM3lqOV6GTeiImG1LnuMT7TpYVdsZHlug0tsfsjEdfMxyRJfdy967pm1frCVNHuqV+gOQUGtauL8BiZ+holH9EN/GW9ZQS2297Mze6iZ1xS882Bat7wBlHmH5p74ZU16qbPnsfWOjRU1R/zWArPSk1esBNeqwDp0pF37VE5C39ZZAk8aDXG322rk7/19Ppj/3Bur755v5gEzV2B+2kyRAvb+IlcddOtlTUrtvVJjlacLby4pTyJpIdMkTm+ZT7XCRbsFGE+nsFfmXpxXEP8ShKSQ8LmwigweIqVIpO9+QwwDodjtOlfkUANbt10WlFtKGftKJ6il67dda2Fpxyzc+0klNp29WEMqlcqDXMFnkE1k+p10WyBW9tWIRWsKK5haXY11pwRSYVodU7pKpLDwoYtZjzGL4WhZRDpnoFq7oEq7oUmcSa8zHYZg9yqxcaDBb61G62Ovz9s+nP/v6yuPkOo5Pyqi4+NZt9+Cems8/9rrxcfH0U9H9KezaHVi4+ifa2LsUcoEdpRYlFO/zRLi4W/TTYqCnH8jU8t5WvdZFTXxGSttdJ6KCC0U4yfM8Q7VI7GarcotPiE3XZTsaCpS7HczxBze+QMbAT+FgAn0dhcpR0tn5bnK792ShZ/wtJsvNbsdErAA03125B3YqZCV/hoLrgjeHQ0pPflhs9uk86onluS49ghYNgxafbyK/uEw8crFwERdAFq+i0oteKWKObwLp12O169DbiLNg7Tw8okx65iLPWo7e6KR2SbipCrroUQZcjzrTAYBUb0HsKbo15q8du3bjTeQerCLm6vtp1+Kj+W1jhoHgM7WrvpdXxryP5Q3y+opfa+xe+Ruvf9GthwVeThLYEaWtzjpBZZB8JxdgArbv2ME5QxkVaL2Npj2xphjzFGGOf+aUiavYYUHtvI20cw1rrQkudDkWvQIh1Buxihb+pCIcGTWDVixmoa0UjtJ+2rUsFGe017OuYdWmGFtkCq2PYtRRETqftva0eJDultYSCvYOjju3VYj0ZWsHantwNrNVrsODfHr1tsAz00K565aR4ihxlwMsJkUNQMEBCu6yh2tH+n7aXtaIsOJky4joMRrTLsc/BQRYBQ6uBxPYwj6AnVESQ+2zPZ8YhrU/T43zVC4q2ZrPFUYbItjeCBkWooEf7jrt9nIWjIufacim2ua3WjRrtfhEE4muV4GSjpcJPi8mrrKxLtJS7tVe49iE2HO13Q4/WNWqdudIatA1HrbcTn0w+jJOaMEGPk4+jx156aeixbQcbWNtfuoFFtMZzlVt0zmSptlSPYJp6v4h8HKxo15roNO2Eg9EoSxgtkyjxer2h0V5VjH15Vl2cn2tJSzabTBXthVdFhkqi5PhCWLZb2jFijnba1VpS0d7So8CcntoIR6ebjh7hKKsl/QPWttSDdmwuuogsnb45+ejo54YeZAyOlNvTBdNNteXwU0Re9foxTpAXax0i+hancRFEMfOzKul2exnOtdoMkyTN5vN5XDFOcH8xny9SnINcRzPXZakX4LTFRFhVJXWXDY7qD1p/WzdHrpOjya/D0XZjhu6mXwpW2zEE6msGC67q7+hbaw+kQ+pf0k3xlT76Ed3Ukeu3tLt2bX01utnwSZvO0YeUdrByCIIGVnKnKoejyjWqvOf5+34pnece3GlwsuUiK5xt082008m4CRVJqzhMSyabqEySa112EIRxHHdXOOpR0tExhLHoTBQJpy16CdY9qDKqAtKWnaxoI9ZhK0VR5JeXZ+liMS20Pvocfbu5ucqKYhWI7/QdcNQ2k9Bjeix9Ez2yX9L/u7YjJN3w/Of0tZZ2e3IiA2G0i4dOlvSPj8jSeO76ZcOnBhaabu2MYOAzsFqSAQQGizyVu37p0o0s7V2RL4C1Y/3vyLLpw+/tpmgH/fc4NnbG4Uh5Q7vh2NgOW+f/z6LnC2HbvtbwyelIAytQ6ZvR2/Q16XGQRZHGNT9SX0rTtcV08tnvrKrpt5KPPqgHKDwOajiU3MO3hlZF0XBQqFzb+6m90nb7MKtLGjZwKc6ukyYlNME6J0FpObKKvFEXeSo3eOmGcG9vlnNldepy94mQ9/cZnYJ2uL2HFZ4qB9Yuyxfut3V9NO3qUj3uozzDgqtNN3VZWrC62npb2LaNu7BfmNZ3m25xuJv3xcrbdFMumo3GBlZ0WpqrTQtUl6Ulw/RHut2H//Vs/uH/EX7sqChK1v6fSbT2E862c4d2atLDadtyn/YCvabEuISGuHKpY9VBXfAMcWuX7/5jdONzNIE96H6mzGffiCV+gzmeVMXs6zqde3+W+1AQmVidReF0nr6sd6XwfTRmqCU9DTv97ZBCH6Gp97S1aXBpUHDptlxZTbnB8mX0kqfL0rrH/XTp5v67df0zeCqkpW+C/WJpp3sGStrppis3m21lbdrppnOwb2FV3talcqXleH+xetV/mroMX5W391Gvg+Db9dXaWxbZ6vy34ID/KTK+olfD7X+xC8v4MyCttZTH0Iujk63jQyhSpJ0JKK60zvcenXMCQVpjtw9ZRziWTEmrEeORItVbDCTwqzxHye4xS7mSg41d3K3L5aFXrXqet+qTpzWW2ie4qNwx1YrKatcMBnStbbY1hAoDdEkf0pYiZgzGOjVP6xj9Mwwv/4JNcHiHXdSaZByq4AhU9xEAU3vbqeQe951QpwZw7QcLPdoZwd5cPFG5g9NOJf4+dStiprdDx6oXg7wJHLdqzXYAbHhNmwwk4R7W+JBvRfUGtPuO/G3o18uRF+Sr3Uu/jhj8tU9zBD2h1kL3aq1j1y4Tcu70lrbRU53DR26Bf7QLLiPKxdcjqhQ9Czq4tlm6Bz8UNZIJ2ABP8XwdBCNmx8cYBmCDWeBFcxxsrUk8xilgshKsBWH6Dv9+M47TIE47p3HSvYeTOomSZImNgfZQ0VxFnIeMfdDja59UBvwQerSbh3+lQR+u7+IDQHsJPWUf/Liv3GXEzqFD6y6hR3tVa8JSaZ26ZDnEcnWxZNDu7QGnUMWNg9UuE3LsPGRZvaPHaM9vObHahQC8FNWzdZf71ClZMgEJdbz/u7AONvCQAjyq09iP7g37w+lgNF5sbm/uP3rw+OjjH/9k8slPfvX4qz751e/2dve30q62vg7OGcsUidP+rVojDD3eIUZPa++hJ4Aeb6eRJfT44BhAjyYO0k3b2WBANzfd5Df0yKnUyX+BorV6iiC1QZb+u0BRXzmDQXgUhdE+A/mCzzQK43s4aqe2XDiKN8Kw847f64grSrvdk6Q32N/Y2Jrt7u3P7z94uP/sYx87fvr04/HHP/ax8bOPf/LdoydPNu8/fOg/fPj4bP/evXtPnnxw8+TZs2xzfXNvc33rsJv2u6jFADrBIdR+yhUuvPYSBkfbnUdvtEK79ov3+piyntLQo3cl9KTkCtyB9aFHuwnaE5t3DDBDeNhhaDjCL90DRqEK0036j6KG6Ga0wXCGbmrNvI8sPWQZmm66jz2hwM6EsScY6VvtbSBX7tW+4NbXJviyC8poIz3Cl6I/hOhmBGys3SZwmrRPc3SP9q/8MMyB343D7mESdXpp2u8PeqPDwWCwszZaLzbWNi/Xxuv31te3L4bDtWq4NtxGVygfDYbD9e5osHbY6/X2er1OFgXxDWRofbF2dkFF6k149g6zPuZHXOflcV0U2mN8jlWf4a7uJ2l0wqRHTuN6p5O8o3XsjNatRKfIHj2OpvBtocgwbhx2hkE+8LEz0OOH2nGBf1qzjU2qbG9hnYutnYXQTTuYCzujXX20o4/spPZgV0RZsrRlGNiZClnWyLJGltbXTJbgiW6WjW5CkXaQMRtrdoaJivZHr/awGdhB2xVon3HtFDjZfeymJ/mswwq9nCa7KdqxM9Y3kaWPLH2FnZClYIMNfiNL2U2dZeBPqG+FfiFLRbIVRvORpXYP0RNNm/gZPSZLRdDv0KPPR+ixE1FFO/2Se1UHegJsoD349eQRu2l7zyvsp/FKu54oQh+orzHRepemyRqyj+ljjB/Xv2Y6+bE/6Puzbx2Pt70wdMfEDwZrkLSy7zh20cBuzx10rK0No7jvrVZ67QaJQv4qm3CvIn3M8ouFp3PGFD11UT3tKOIij/qUhfbnVjQXypi/RlpbbTEjeqDV4aJ+iji7tayKZOOwW2RREUBF8qDYInyKeKJ64KHopmAVEdcQ4+5TdFrOjltbrW9dyneRR00KXJTSop8MAqLHtWFzKmBc5FE4oCM0pfXdglV0uoXVmmA5Qe06X008kLJFPxUpFY5u7bRFXeUYWbstLMVWl2DVbmj4NHNPa1v0WlwE2hXjMFjjk2i3aLx2OrJ6w7D/uX7vyb+bdLb+RlUvHnV7T35nt//wD3X7j393HPZ+FPqf1mWOMDPGqoJ+lzG+l3qCPgT+guFhjzwaWWKztMtOfe1VOeNAud3tPfitcbr1g53O5l8No+7fSrs7/10aD/96nPR+qNPZ/gHPy64rbxmBs8Z6dLMaMMbrsD89Lcf3kbCDGxB9ps0DIPIOPeITfDQ+wQfxHP646DW3Ge3ijaLXgoWP0G7lioUAfwsruTd8tLrEyjbSLbk7+ThY6aai9K3egDUwSmvegT0w/reylN4rbTIxnus+V+7k6nTXwaou6Zsc6mZtu9Hb6nGr54KlT7yH1dMDcDDdBRac6MeuXPVCkPqP2xfcrYPH0f7NlH/FHW1doP6lXeP1b/r34f4jmIjEehDVxdhqBw51KFhQR4o4aFEpvwPGY60J5CeX8pEF5RqcxEwZ0BK7p7QiXXmI8gKLoGqdjhbizOjtZFo0Y4vkqNfdpx1JbC2p2qVeW+tpsFRPx8CQS/J2r5U3OFjkRQORq9fq8uVY3ylv67X0F9YbUq/BuoFfsKqHFGm+FfDQb6uXOmRX9RtY7VyhdjFE1AFNTdqiV+CgNZKanVl0scExoTw0eozHVGDtGo7CQU6oni9rwRu8MT6FmjhQDg20q7yfQ49wAsbhqDWZuFtxJN2sFPnFQSWbuXxZBTqdTevDy7IMtTxFu6IId0eDltCKN0bDXdoaPgknyUI7LqhcNIiPShtPQclk1cCq3ha25bnlNbK0NLCOdu5TJPkOrBEPy51eiLYo6njD/ijo9rtlvzsKRqOR1+33qp2d3XA5n1c306l3eHgUXE9uqny18DOdULdYiF5kCa22JEf0OPk4HPSOQouj6BUOot1kZWuSRauDDRscTQboeQMrtVM5TqEip5rkgHvpx3roGOG5Fzq+mizsBhTFsXb/8apOp+P1uwPJFXoGQdJLmCkG1WAwDqMkQH7aHWMYMJhXMmzQ4mfLZbXMskD7r89mN9VisQpns2k1nc+91WIeaAdhqZzakR7CVTqtcDRHBRwanUfP4KnpWyMv6RB8Mn5DpuO5wSot+Vhddi+0o4NimP12cpcywiDus9mk46m1q7XBTV2u3SZNyuHVwKrftbBmHwxWcFhjqyv04yBJ0OswqPrDPrDiU+Kl3UQ7eJRpnASKdDOQVHFKWnF75JPSJ/BSm3ax16abNELLTOSQNXnAOXkG9K8KngdenhcBk1joqajLdq0AnzJEt6qbmxtvsboJJtc31Xx6411PJo520zfaaWjX0YzWrl5loCKRfad/Odrf69sX62smky/g011ZfiHPjY/tfSStvOHpXVjHU5fX9MuPyucL6nX03JYL1uEgjTEdsnbVtzR5h6FNeQtLXY52l75T7z+LHsG29BhtJG9xpA2zm4JtdLeKwzgI49RWDodhAqwdH+/jcOdnpz/2O5DhIEaHmPpSrkFeNVndOMxydkBRmoAjIzOpaLZOZFSf0m7itI+TIieBnqWbQdsxz/2hB9q3ROnqlmnF0RHpSukWA1Y9luV+K0tNA6AYnrXjipXpalEdqsCqUloVWIkymutuWlf7W992I1ebvpvXXu3vu/ktrK679+n7bh0tTPutq4XR9cXKGyboMtqaepUM4g/DoPPporj51ZZPeRgO/jIO79+py6zrBZHz3LVfvNnoRoc+mpbWqH85fXJj0Z3xX7DK0xiIDrnyBlb9UmO67JuDRdesX8rekW503sr4f2ectrR8H+lmPJ/N3/wOdICJrKBFpmTccO69XO0XSacv+tbVwlJym+Zb0O423a9yLpHZlNtlaSUEY8ANrNLuqy1v29X1HtQaU75Lu2Lptyu/mzZQLhje5BlAc19Lj9KyRVaiVvkHrH5aWnmUW67yBeEul1Y50DjlWXb2Z8ri6jdTpE0yvqKXCflLuRgA/obnletgzBhkb7FvM8Rc45TUUeivM76c4gb3USimMsU5tGl3kQxHWscgb3PvpZxrPmuen5/6Xj4kzbSzuPD8Ysv38yX2kml4tQXQBfBMy6oR1ukUHR3zW7hr719F4nTE+woebtHOOfkx9m6AFp+CqV6y0KVo6zYCUnRaEZwNYLUmWydLMVsIG1g6iqc9OX1FWrUWHMX3dcKeojc6ejzFq1AURqci5vSTqerFQiryzOWvU4GidoOqUqSuPqcN7emtR5Xg6W+jzNCuyUMwrvyAdv0RH+gLtWZY+9cuGDmW9D5o96E9jDDjw8ovhaNOblRDwJbQo0guM1/xt/b1lrwegWrt7il5oh09C6+Z1SKf6IZeW4Z+tBEF4ZnPNDtO4w7Ox1mSpBvdbr/odruTTqe7PeyPr3q9Yd0fDtbHa+un29s7/b29+8nu9r3ztbWtTT1O7XR6MwwQstQTB72oF0JPjCwDZKmXDBXl9bdqP1pgL3QaYyNL0VqNKt+egGiHCfUT6NHOBz70lJruKkKo6J0eNfcb2Iae97KckNaUe4MaTJbYsK7StLGOqcNrsXXy24ye6GZQR0m8PhgMT4fjQW9zewvfKjl/+/bNxvOXr/LDw8PpbDrbzlary6KoPBzSNfjbyBKvF9xFD/xdol/Qg74Z7TboQ49k6SHLWLLV0wpoD003cd7Q/wjatTRIa5EjYMM1OcE4z5fD0eY2Tv90c30nH43GG8Px2vmgN0wHo7UeeafD4dr69va96v79hzcP7j3c/tizD26ePHlaPnj4YP1jH/vY2cPHj7uPHz7tPH36ibP79x9sPHrwpNi792i6vr65PV7bvNK6UZyE9ajTPUW+fdqMB73xeafb3UzTzgpnfR5H6XZYh5cYdryVcOwHySk3jeCbwgLaG3mLcUN0L6FBfe3CQgqBP8TJP4XXWpTK6CGehOiFToiNMnRtE6/0HH1LqKvPVA7dDJBloFHmGo9KfW0iedHPNqpa69Hrrj5Koy6KfmNndFJnTL16MqATViP6GvrmR33aSuA3dgY++3FGf6NtwUbQo4NBg7VO1IePw+Hm5ma0ubN3sbGxvbW3d2+5u7+/gLdbDx88vtzZuR/u7t0bkXe6sbE5Ho/XfSZll93haIuJ2bzb7azoM5vo0UUcRzGOWR/v/JT+Cj3ql8FVVZTbOO5THGq9rbyBo4UNKDs4V10mq+hpsB7HSTUer92kyWC71xvcjNbWq/XxxnqSdM8SOlacdtIkSs9x5kR7Y2ci8RQ7I3Xz1yo/gnbtt60wlHRTfUZLirAzrq8hB7HYHzHiy3bonRNMsj2t0P71yDJAltiOSk/ZtEQEu2mwdgonl0XD1dcUscuRLvJ5b2d62DrZwrZf6pQ/yQe76SFLT7bQZAlOHRxL7QgDPXpSYmcfAKtIuu7VfvGCDUyWXhVeYAuQpZaAaB9+s4XQQ62epz39tfvO0F701Xp2ykWP0eRDu9GDA673Uhw92BlbHAtsKHs8ozhjSr6JI30eI5AoSnQq71kdBuuoPCYruo6ieLs33DieTj7zb12c/9T31XU2SNOe1+sOcKCXXqc7AgPNgnMXydaOFbSSdHreaql12IoQMrrlWkeaeiVOd5ErgqclRXNYKuc8pHyGyVM9tUW6Va4IoRx2iwDaumWwx3Qq6q3onDkOFnFWBFdRZK1kaKKUKrXIo9qSesBxi+opsqiIpiYhLgLoYJso8l1Y1augKr+V76KUUifhSdrUjlJFEy26qfFcdbURTZlMnB6Lft6NTgtWQ7CqausVLPQ0sPQXwNvotHDQRAjVNViGDy6Ho2gUrKPH1auZb/yu23/273S69/8idZyovjga/3Cv9+Q/SJLxjyKvB/gHZzjZQ9wSxlY9WdH4okBYOWFsRd+0+5ke6ul9Kb2PUKCbBYTk6FaJHlfoZjXz60KwTjeralxVBbAV/VLRR/ycuqRflkvqXYAg40BxGVQ5zrpH2yXtlvRLjYH4Beg8/RzFCDK69Ro2+HC5Ovnu+eLd74e/67e0y1QqQluKq8YTRW2FgiunqxqseF5Y+pbnSpNndkROq8obWWqCYPW6OYjj6R35WL2C1QRRsJJVK/e7sC0OgpVu3pWPTIXaFaxwcPrm7vtCWF1tuy09Mi2iQXohWFeXq1ftih7Viz02Pqku1dvSA75WzqgQdL+D8frnWeFX+HKS+ZKub+ytbfj/oV/HcCDVDAynIuqj2AVMySEWx9QOhwmY2KcYQJxsehlWEAdGDoiOahY3gS+URsEUuSnT2s9R4KwjZmF/cLr9PvXDTUXStKZJht/XekCt0aauQI8aqTbUOmTqshcgFWkDB70A5OP9MOJitJk16qUzRUIaWHtpEyGY041R13pjrdHWYK3tw2ztoNZVN7Dq9HLqdDy5e1OD9BycgA2052eOlZazCz1aUiPagTXaucPXy4xBj3agvVJP7vsVlhjLz4QXh6GkXtvyEKWoGAhL8cbebBBPGRyhXftEhzjyOoZaL9FZFAh6Qvik54D8Dv1uSKdlMIkxSGixP8PJ6eEzonVVJieBFpY4P3Am6uBkzbBbqcDBe84gg0MWF1Ec5oz7/TiM5mEYBHmep5PJ1WyxmKfT6XUwm00XZVlAD70BKwO90K5Hxnoioa3DkLvRAwbwj7y+cDUZGD1yrm29uSYm8DHQY3Cj5xbWIgXASn7WextZ3tLuYJ18kEXHeO6HiQZjuieOZIJuBgWOjenm+vr6ksmFD43pYrGYcaXTySTI8myRLbMeFtfkw6ePYZZ8kKXWz97K55Ye9XRFuD1wDKFHL0y29ETASmdC5B7qCGjoCRhSvR7snPV6vUiPqJNOPOt1+j2cuarMyxW+cL8qK5PP9vZmJ8uLeRcfTFvP+SH3MduJdPpgFGX9/gDavKXWBOMz4NSUszRJUzFYxwDi5PUzKpjNJnmeFb3Z/AaSV8Hl5VU6XUxn/E+Xi4U/XyyWq1XWy7JljigLBn7tMTavtCtFXWkNtpweJ0vpse9Du0ZrC1j3wMFox/GMUbI500lkGVXko5s+fASWyvjfJa0DRmJNYlC4GXnIUoE+Ww8sHbJIA33PyZJ+xM8A/uFQBYLVmmutF0b3nJ1RHyMP2CgNAtkZJnjSMeAY4ou1UbfX7/YX3f4w6Pf7aZLEM9jY6fW6XqeToA8D2q0ycCpx4brZskR+tfaFjwvHxw7fWK1ilZc59AQrDf/AS2fnKAC6aYdpoC+iEWo9rR2GT6G3pKehjWEHnZvplYHBYBBOJjfwoerd3FyV19fn+c31pHd1eaZnpIqGdooyn9VVlaKDQV0WTFrVD2wU0h7j6hNa1tb0Nem8d6ev+epfwGqv4graQmdnbM2y8bTRTWCN502/rD0mOra8Tu+qaP0zOKpfyqa28pEeq6oa+QQmS8GT38DaMj+tlVa9jSwFq3a17K2VpbZDdbIEZ2x7oOUpKkuBlw02G0taL9piz0W7nZGgNLCKUtthSIwZtdEOrdADz80Wym6Gcva1naXRozSTQ3DUE1dvxSSxD7+1Bl9P9rrICtrDOE27UTcdnC9X7/7VLLv4ldoXqt/DL0Ks6pfYFItYM5G3gTTD+dYrJu4Idj2llQyV1mN1yjPUn56vJb+2RhveS3ncayg4/OnGD1RlMer0Hv0jSLpcTj7znVl++T9Xe9Bg7UIPHzkach7UqhwRm+RZmcv/ubDwnW/Bq1ywuu7C6lL+bb23sKrH1eXydLVplQtWdchZ+kJYlbf16luX0oLVPS3uymvbdbxxV3tfS88X4GWxMOXpJ3wKklfdzpM/ziREa58Zp+kfIWOeXv6lE8EC9VU9kdMyR/Ufp5sGq/6jrVgVqUY3fdkk21sdWMY47InKpL/oqfTNYJ1u4mvYewCCV1q6Kd9AsPgV9gKujU34M9pmVbDyZ3QwmfTNll2ZbpLXCYJ4Npu//j+g20x0RbvIlCylC45el3Z8atPgol9NuoV1OuJg27Tqcvy0fPJA135TwBfya+pyaYeDwUjH3sO69G27t7rpdM7pnspafG5hHS662rTDsYV19LryO/Rwu5aAqFaD5d9tJJt2+WcTAdMR5SstfXTQrlywMll1ma0O/tOqWtrhRl/Jy2HwJV2HeZo8mmCvvg5ma2GY1nPq1Dccj0pvj9+ry/qcAYGsYMuvinfY6rFTZq2Ty/chGWci1z6997C1p4wQmLNiA8G+o451hk+m3t4Jde0jcBQWpfTrfQziMczC0fYUDaFeizZKCswodcKcvY2/QrNt3R8C6jCEDOuAemtvBxhJUJE6rU284oNl9HYZdg6ppY95xvh6h0DtUpZTh6LW9xG41v1JSlorfkh6SMfqYs2P/MrbA48VaEx8O9XNcOGfv0V978BhDfgEB+iYTLUrp3kGD+7RGUUjkteOH8G7QG/ZmzWx9eb3wGsCj5fwSesjj+BPB35oVwdgFSkHC0/rZaE98HTKoA4J2dXuCmCAE+QPkiQ5jJJkV8dHd9PkCi/zPg7ZJU61HLYdfLR3OGpD4LpJ2jlKomiv0+2v+H0TR9H9KGYwwGfvpp2tMAq1HnetKIsk9MNjvvfpVFoMOAM/t1Zcz2h8ra0NDoI60B7jWsx7QgdA7kyAAiZn0IOMtUtMAmxDj6doFqTUZ8hae3rfkL8Cdo8qRI/22UaW4lO9A6xCAheMuPA0vASWgThAD/3DAFlCWz+Ko8MwCHejIMrg3RV8uZ8X+fl8vvCWq+XWYjk/1CBXZHmKnhwz/O1hl2WEJ1VVak39Kc3I4mygd1q/uoZOxIzU0FM19DDpqwPoiURPjFe1jn8In4JNfBs5fmd+EN2DfunHMvATrc09YuztwPJRGnXeJWl3e2Njs1rb2LzAEbu3t3vvand3r+Cz+/jxB4c7O7v9nb29/oP9R4fjtY3d0WhUjMZrV/3e8P5wOLrAV6973f72aDg6xFHQeululKRHTJTgXaB9gSc4bveWy+UZg7w/n823stXqHf10rSxyrVPSvsj7WZYtMEnop9bFeifgrm0G16nvHfplskRCp9B5D/gJ+rX0g3A/9KMjPwoZKMJxFAXofKT90AENm34ZXgehXkBTX9OpmKH22R7Qh7WGdoe6MBa15APPQ0VlmX1H2/TDI2Q5AF6Rbr1rgXz1Qmbg7EwdnNt6RLMzOs1RuyDpHJrwmPJ9vpdp0pl04elwOD5Nkk7Y7w/XmXjBp2QdPoZpr3cy6A/26QOzJErnZVlhc6oTvhOc63GB/cKB2srL0i/q6gxX8l5VZzdFVa4YydEXncJadsqiGuJMHZaVnt5p6Zi9k3Cvk3SumLQWvW5vdzDsH21u7QbTm3ff8LM/+9d+E/OOXzCZnDz4+k99x1+azS4/QA6KymqPxm362SGO4RC72aFfab3zHvyXMz4BQvvMn8EPeczoZtjoZoBuWl9D35j8BRrsbU968rAzQbAGz9BN7AxMZAxDN+k/6Cb5TPB99EVr5+WM+yOtcaZ/KbIMGvQ1YGnvGlgFIWTztT+tnGZbK45skaUFHrQbDfLxLsnD+YYnla+Teoe0gSw9ZGm6sCJPNs7WilMPXxbV1nsm2idf2xscg/c+uiHHRpM+7RCFDjL59LXzlN6PQEdRBHh2iq7uo3+zMIwXyH8PPcLGhkkYROPQi95Rjm7CAT8680P/PpOgmwD7EIURNrJ/nHa6CSj9gouLn/pNcRx9MopCnOSV1++vW5RaznSS9Lzp/BK0ZBoCbzq9wK/retlq6S0V1WZYnC+19E7DS2RrtuVkYhc+7A+/9j/yw85hHO/8RcT8/VE0ZjzpfA4VP8FD13tLl2Hcv0nTnb+TxDt/Pk42PhcnO385Trb/UpRufy6ON/7bKNz4kTgZfyZJ9/9Mkmz8VJLs/fXl8t03druPvj9K9/+bMN74q514+2eSzuP/PM/Ovj4I0ouynHfDsKfTa2eD/tf9ltrLdqtq+lAOUJJs/t1O99EfCMLRp5Nk++9lq6NPdbpP/2yS7PxAnh3/gjBMmRzniKpZK267iGjZqIuQK2INIximtCuK2y0COSEa/Fzbl1piVPBXsJoXaUIi2HadNlgF1EW9iljTkOW7vaYFW8JT6mJopwhT2/uZTvfJ74jD0c9E8eiHknjjvw6j3oVX5zjKeiFeLzj6+AqKXtcjRHSIIWa8RBe9+hLp0yeqS9Raj8nprxW6WWm9NGN6xZiObvslY3qFbjJW2QnCQqtGN6tDvrVXvELvJ2QCiz/j+VPBorc6A0CPe3X6tHyjNfohxAWMJfJn4in9Y0FX3cXJPmVyVeTF4psCr/PTq+z4e/Pi5pfDm757CuAcThxw0orwgi2um0ubw2h8dE8ENA+/C2t28Q6sruaJgU34ZD3c0wOTpdWrNc6KOTISIiO3Tp5y/aMOHTKtb8lA+dqTW86v5OnwZY5rsK4u1esu4aB61a4mrA5H4ScYh2M7YWuj7apX679dtN3owdkyfDB7BoteWLm5dXLiuc9gpUOinTQ0fgRWPEVIorcobj5Le/8dAF/RS/z6kq/19X/5ISz7DQifgTnC8dWjvzANvLBLnh41rjGnEAcw4uEmlGoJB9yr5HhqiUAXRugt8gt62DoEK5I4xUHHsBfXEgiCGMOTM74VZZZDikPFgG/RxEARZerV4TC2pnuEMPRYc0CetOwKG6JyPVpcgcMGbepxjyQ6oF1g7dGq+KCjo4WjlnooIrPBPRcMburpip6Bb6CDQiSxGwYacNSSlEBvLGibP70Yh7VRFEWPWfUY1naP0FZUGqhu+IggbW2lctWpaOEF2XRIaV1J23qkK9q1/kududDjLT2SAudSB43o0ApFE/UIGHz1WFm0BgM6PvVGQ7Rf606ZRESbeskuTuJVmnQ3EnOucT3jpM9AdwbeogdUvOswjLYYNKbcV+CUraOjFzioaRzGXdzM8zgI1/TAFrgJA9Pm1eRqsphOq9VqvnZ5eXa+mC27i9U0BT/oYfAzehRtsmVAelTMVWqyBT223aJ60iU8wyEXPbYso5GlHn17OBjGx/eybMplSHXc9kdkCf8ldz0q5p8mHOJNPQfXnAF2HaIv/DCCnqiLo3/OCI1uqsdF6GaFQ1xMcazKrCjWqqI6L4oM3aygp8Lx0fIii3JjIEWPXtiEUs8mj+CoCIieF2sZUKiX92SBcL5j4QvtmHW9sAc9YCenUc6rHmdvIP9Vv99drI03Nkfj/tV4PA63t7cHG2uj884A13C45vf76fV4ON7sD4N5VdRZXvobeZ6jCxYZ7lVVcQ5vxiUZmI8bDIq2OZtmRV0sZjfrRVZcLLNVyuSim+eL8+l0vjaZTMrFEgne3GzeTBTyXlRFVq5lTELyvOzWVZ4WZQnt1XqprRQ0OSxr6i2vFbDF2x7DvDNN5NBHWbVLdMfooSsu8LE3mUihg9qhp9SklIl3PSy1bltH2XvVJp7ooi4r7aTCfZXRA6/0BEn9ElnqklOn/lPNcIz0Bsw6cEx6bWRHRvQlnEfgQKfWdoxyoho7owkuPGfS0esxTez1LnqdZB2uFt1+fzoeDrdwtq/pEzgaybjTSc5xtns4X3G2zC6LIt9g4rHK89WCidhmXuZX6EhQ5vmwKMpz+D3gW9sSXOFJbmKTFPlidAk3wiDQ8hXmHOEgjMNz2hv2u12/O1g/OT36p9/29u0/+U5gve2tPW82u4YsH2cs887PT2ZPn/2yP/D8+c/Gy9V8kmfLTZw1dLNQQH0tz1bIRE9utHuQnHLZGYWSpJvwHFsL3Rqt0E3ZGR87o51fZGfULxXptqeBgkU3Zfv0sqD02LbORJZaOqLjsb0VfURPB6THCjjQD+sBuKreIb/parIzejROvwSe9AbqgQeqEU9PFs3ON7LUMhPhyDhQaWS2FykV9FCEUNF04aDlK85u6pE7kwrKzG66MQWZA0+ZdEAvfOfo0Rx+b1Z1fS2MwtrppnQJyxEHleyE+qW8PG8RVNATaGzw9cK00R7GekFYm8eEV4htE2f76uTox/5d7N0HMmV82xZ+RbHyokgOBe6FbVOnreuklqUN6EWm99PBGCS1HKTGeGqddq//9D+bLw5/eb/z7M+v8oWiq2PJhMmYoq96InPB5H2dflNU6K/Rbi9smodgsoQ0PS3WSzTqK1q7K0/FjRk6JAymQzd9zXguWSKvCjq1Z7W/fC8fbCmfRpYVfIw1xnFbriVFgp2DV44vs35XlkwG3kD1KFsd/kLMxP/COVZynChlmDRHnIFDDpFLy8S3jqBgha5g5ZzLuROsovt0GRwgqbH4aEtDrF45Tg42isd/KUl3f6SuVlW+Ov3OtLv3/eTrnZiGHjtzoRkDPXRTY4ht/wlvFKXWrh5VO2YIMUWXZd/0qIKrvHF1aS9E8bUSf/Fn9BQG3bQxW0s45ZT4E+pTvdgZCxCsuXK/0U3Va0urNAbq6abaRZYBsvTxUbQ0VJNTPTQKT7Li8jvo4t+OLIxe8QA40nJWGweT3y6tcnWHFlZ8EmzrUAuW1qSP8N/BOj7+3Ho1dN7Cum7mnFUtSREcrjjpFlayRD5WTl4rn/ftCkelBSuH+C6OlKJcrq27ON6FFV7CUbBKt3W1sMoTjspXXUqjQzZBaOtt2jAdkhlsaRcOgm1xZIIhUZKfZWf/Njr4XwDwFb1QyC/9imMt7RAjityvc6aqWlimE1TypKyzZalj2j0dvV3QiTOUtmBMKrRsBANjsLqbgaBYotRI25YeKIopB1xLRhQd0RppYNFLZpE44kuEo85CDrPOulRdSAgXxAYgLbmwFwtjPkynbbseAWe+HhUpio1W8a3BSk5eiEwiPpp6gyOt6iQ+exyrgYkSbVtYa/mHOXZ6dorRsgGCenB/BGtvDKM0fpXQqbX0RdobUK612inljM3adkqPxQM5y8JJi2OXKDQ4KlgY65FzhzEAHKOSbzpuBKy9CBmThnabolGdtgCrgLXXhIGt1MkpL+1kDkXzoihMGe31nEtnE3cY+vM4juteb5Csj9dWo+FaKOduvL62GgwGaa/Xr7v9Qd7FLxkOhlmv0/PSbicZ9gbLbrcbdbv9oNPpLTtp2tnZ2q0ePHhYbG3tdLa2drO1jXUfxzZhvFrSRaFdj9ACHKkw5QN+einEjviHT6JH2wAKX01mYJN2VICPfKBHy0Zs/TW04/rAd9J6LC5YEd/QbtvqaczU4CveQbqWpGhQ8VIcwbqqGIxrryOHEQe6XuVZmq1Wy+VqGc7n83A2u1nOZlM5ohWffLlYdnCuMhxYsRV60F07JlpLnDwtV0HuFbSUyF2P7vU4HdFpu7AgWNozZcmyliwj9CbFKiHLOoSeGOcFgdhzTeipPaNnPs+y5XLZKco6x+GqlqssvZ5ny9VsGVISLVf5cr5YplpHHsZ13u14nWE/znq9pO50Y+TWXSWdTtTppCGj7QoH0NEzvS6gsXMxucr0Mt5sNkmur6+Xy/k8guZguVqtirLqhJFfMqkqmYch2oR6Y58JWZzGyTKMkhhH1E/CNIuYrcX2ZKRf4nik3W5vRZavfQaTtLsMEiA6HS+N0iyOIy2XKLARVYAeIkFkwvQt9FHJYMmAmqCPcC3J0FX6T8TgntCfAvgo+UmN+ZiDoG31ogpDmWMqO1SBDtHVyMeo6rGsbT8ofUESyEdRVJ8RXn1NEx8yyjqpsnJJbzX5oA3Mq6qUyQ+WGeEGccokC8e6VI/W26jLkFknOu3HIThGMX04Ag5dDpGlHwkveQoRw8SSEUfr0XHE4gzOdRBK0eulFROpdHNzc7W38wBun3/iR//en/uj08nhd46GIy9NEhw47bGstaeBl6Z9DQX9xfzgW9bWtupO2l+Whc+kB5RKbBE6RBejL6OOtfhkUWjX18CHftCha6mfuW0A3SRWrNLe4dgZ9R/pJnzCJtU1doa5AxnwVMsokA8MZYLgwpBmorCbZrNcv9R9pFUvbaq/lbJvsklmN0nTL53d5DJYPvi/ZuAanUdiwAjW2U3lKPBA/2psrLtPEypbulJAcxpGURZFiZ+GcDjtLdFVdLMT9Pr9FTOpFP6V3bhfhlEH1na1vSf6lsZR0jE97nS6fiey/BSdLbihkk5TvkLO+NuQHkfodKdcLS8flOXiKTzxyqIwGWVZ7i3mU73LYUtC5vOJt+J7sZjRt6beapmRx/dqib4lPwHcpNN79ge6g2ffl+XVSRhu/fBidd2lm+dlVaR1WUA7IvALxstCJxyhS4xdZZ5hsrUcDLuBVdCkvyxWOLB6cTkuK/S40nJHOSm2VaTGp4JxlzGTeqmLco27jGvMDmptq4tj4ateg0U+JXMT7Jsta1zh/Oc401p+I/nIuVK92hpTsBKllpEtQrqKzpmgMjk6FqhRKX9RFsvTpbScH1fu8pUnZ61NO6fKXfQg+1Y9ziEEN37aLiE/1O998BvjeO3TXjlbh75Fkqz/vapa9ulzjANadtqOgbZsEd3UMhB7gZE+IT5ptaaWkNj2w44egy1l24ErWlgb06lPS0xk54EVWrY1qfoXuqlndSH9R7oZaRkIPkqMnmtcE11aCoLt13a9Op7A76wCP8HkDaZB0JmUxfKbEGG9XJz+7uXi+D+Zz1/88bJYfLu7F8rNuZRLyD85j8Zb91tpmRx3yS1xPHVp8czBqq7btK67sLpaWHeJ13a//UM+JjfJqanDHFWl9dFTGl3onsEqLZkJ3tXlLkGpXqVVpo9wcHAOR6W/GI7Ku5sWvu39hddJN34XZu+VxQlUromG1dv8tvvkePPd8szu5zcDpIvCm9mnn17/Axzt/5aMr/glzL7ka23tm77OD6tfi+BCBq0jusw+DuECpkwg8R4KcoKSQrW/4Qf1AUOgtnkKcYJOIP0eBGsGP4dRehR/jJIzcNRrjGAHCG1LS+pQ5lO6nJaG6LCTFeqwB+u15ZrWBY5g8wHs2wGOQSM4r7zgAcOAIqZ5XQW7DDLaTk7RGC2nOKxsaQgdzvcu0YsHfCuKJiuwDewB6RG/OoFXip49lEUO4Q2yus+IcEpaWrkFFTquWpGZmHHyGIu5D61a66eozT365DE46VnLOoP0W3i0CX7wItB2WNAT6GUieKXtrrwj6GXgV6S5OEAltiv5nnV5hkF5AJ8uzejpsVZQHmIgtJZsAJ3vGCx35MyC1gXDkh7VX2j/gsCLd9K0exCG0YhBpZtE6WGv39sbDNdWSTe9HvSH95HZKeYcdvhbeZ4Jdowxx2MLj/Az9sMwmIehDomI70lmOASMd4qsRwdJEm/EsR+eX12c3Fxe3Ts7O51eX1/NJ9dX+4vVQodpyHkZI8MD+LAFDYzZ9nIrOCrybBOdPeiAHq2j96DHa+jRi3J1Q49/gREs4e+O0QscFfVI2zIfYDVYK3Kuw0zONPygcttw+gD56FAlOV9HdDfJR1G6G+R7H1JOkD+eUwk90jfJUhEPLaXQNo/1FJnN4fk+NCBLOWnFGr69DvTYQkdBw2/ooU4t8/ES6Ilt2RLpEbI4oKNvVzrkzrcDWXSQ0iVyz9HpXeo4BBba/UG323mH07w7Hq/lw2HvstPp3F/b3Dxf63frja3N7e3tvQOc69HWVrcTBNURbe4VRb2ih1wXeX0fXp9meeZPJtOtbLE8yMt8bbFYxeQdM7XYXyzm81WWT1fL+b3FcnlSlGWEw7mOM3+A07kxm83DsspPqrK6h2MxQS/QzWqfgV1LOFLGr3FVFzowals9gH50hrcFPeU1E5oMPdmtKmTp3okYwJ539NEd+I3syouyDuBTdYHRhOXeTukV7+ifA+7pUdch+rFHPThb1TWf+7SvJxWwrd6qavolstSEEpMg2pGl1jl6U/qo6aZsEH0eWXqSJd9oQBCc4OXdw+mf4kLOozDYH4/Gx/hlyaA3GHcHg4NeN4WjHaBDLX26H8XRtc/EIPKjPezSYVnk3TwvhkzW3uX5cqdgJqOIP3/u02cvwV/vKeygX++YaA36/QH0V4f9/nCHySkTl+Hp5ObVL/vpn/7h78Sf8/r9Ne/6+tSLY22HVuOkXXmdzsiio3LeOt2dD3d2f/4fPT95Ozo9P9mYTifIp0A3yxgHCt2s9otCL5nrHRfbVu+Y7qIQ1jr6qKPHN/E0YIW9FKj+o5fXNUnX0pAj+NaJ/HCEXToIbJtH7qy13M/X0rcrs43YGfQTWWJnKt/sjGwsdOKVeJd4afeRh22/Sv16VE+/rLU0RGsDtKRkjzI5PdYvSZ/CH3kPtv0qSdt+lXL1NT1y15rVaRVIlvUJ/ViO+QZ26AB3Xlt2hkwMTpjT3QNn7FE9Z0Kwj45go5nbBYpkQ7tnLyxzVeiOxgzax2mHF3tBVWnMsL4G47Vd6Q4jU4nbeEEb2IMIemqdDLm5WBxrjfwOMtlLkvHfXi4vf+Fw+PSvo2dXq9XiKW45fTyori4/++tHw6f/VVGVI68q1OffrMrFI9y+OV0zr3LbihXd1DsPtV7I1zJGPdlkclgzBmr7Vb1joPXksjP1MXRiZzzGwFI4bgIPe/TidQU9nqKvy8qrtCxMh/MoIDTko+U228iIKqGHPgHsFe3KCUU+tkxL6+zVN0nXOugNR7K6wgHQUjFF2DEl9rK75IMsVbe2eayRZYz+2LaI9zBXr5fzz/573PPVFpFmrgcvLDp9e4CJotPt0hCJXS9Bav4mWC0jXXdT7QAA//RJREFUYf5rke522zeVqy5a9sK823/62xj7tvTwg3J8BG2dWTNmeNrSlzFQY4bJst+MA4wZNOqelEK7xgx+68A8jSk2ZtiWmNJNbSPMmCF/oryH/igSDlilg9iA1far2uLS13LCffDVGDBFBvcQObJEa4IQp1/LZiP6pQ7g9Y6qSvrm6aVf/Bn5PhrTGU9qf3u5fP1dRjvCZAIFylrCIXQ1LGhZjJZoaBs7veTolnCY44uT62Dl4GoLJEWRxdM2gqu01MXBKu3qpdSiuSqX8y7H1kVzkbnBKG1zLupx992tt61LDioqZekW9m69X9juXVg4KCfY2m1h1a7kfku7zY0a2pXW/bf1OtodLO02OqI/Um1bGgKTrV7SDrah3Z6syPUULGl7ciLThmUjvcqvf6TMb/6XgEs//ke5NFX4MlyaIzBywAzNPPigzwVsaYSlI3G1W5p+My9koMWflEAsD1jrZpqOCCFb5e3KMDkIAqdQLLbfOC+khbZDXV6ZhMGH+1Bktc/oraf+dA56tvCxdvxSo5ul+Qs+NkHnt+SBXsgKWJmry+p17VYSpmyRNUTa3e+uSo8JpZaOXtUBjZbWWKRsSzd1OWSbi4rwWCxla9RIBnpHIvS05Vug4LkUld7MH/U2AISX7kORdJpy2y5NYWBcG/pZlf5KjzTBRy/O9QaDutsb6EUwr5d26jROvPX1dW9/f9fb2NrwHtx7UG9v7/gbG5veYG1cp92O3wO+2x3WnaTjd9OO3RsnXX88HtfD4dDbXN/2vurjX1M/fvjEf/z4af306TMPp9Bf39ix/WZpz08UrWM0E9NKBYg/Ij+llRdBGzBGj/IhSmlHDRdpRjpjY3ufYmySmehnZGjva7/t5XxL2E2UA2p8YajCqyuKgp864hm9MECxUrCtjuhDT7aT5ZVGj7Q83PSp0SmTNUm7lIAG4eqCc5YnMyH5gaRosDyGF74lq4ZeeLPKsnoymXnnFxfewcGJd3h07B+8fu19+OJ1/ebNW//Fh5/3Xr995x0ezvxr3CdbcCUU6EYWZ+KHrL7W1QdRLGIsL18u6yzTNoZLr9A2sUXh40DWisKt8twrspK6cuaZaF2Q1HFsp7fgFHa9NIl01LgXJakXMwXTfsIdfqfogqW7ifJqHMw6TVK/3x3U9jQERzLt9epOJ9UOKF7C/UmCRlskt+Mlaer3gKXct7rStFZZhAuiJy84M/atT4QRDfV0BtoohdjYtmSDafCv4eN7MegvfG/4DNPdfXoF04SJp5Kt6vl8UU+Xc382nXjT6dRbrnIvh6E40V6+yrxskXnLJTwj33gsE8WlfoRj4A8H6P9o6G1sbHv39h7We3t7/sMnj/2PffyrVh88/Vj2837ev1S8evnDv+NnfvqvfM/f/eH/+x9//uFPfKe2gFsuV16WZRYl1UtzMkdqo9/b+Tuf+Hnf+bs//olf8d1b2//SX7q6PhnIaoZxSv9RTEGP0uXQoC9ViKx0sI5kLH0TbdaHIFePqRlo3ucb3VyCZejDZkTcq3lIxIDDBIRc22qyjqIYuXeRe9/r9gcmV8lKZ3d4YVjLBksC4q/sk9oxm2V56n+6Wvv0xS/xXzJxuq9+1cBSBWw2sSlqbzKj7jhNTc/Sbg+8hl4H/PT0bTjEtgzXqo2tvcXW1sNpUV58S9r117366lP6wLb1vDj7luFwc9bvrS86UVrpCUy3O16maT8fjLZmSSf2kgj61F9oS0+y9LLjcjlj0tZ97fvjn43C9R8t8+oiCEY/Npkc9y8uj3uLxU18fX3Svbo6xtkb/Z3L6+Pk5uYyncyuk+vJSS+bT5LlcpoWiyVjAjaGevXRvIRvJqmyNrI9Gv/aMZJ8vtVf3cqDzJf8lefKBStWKUe2By6+L1MdORzVMQBKU167PMpbufDdwqr95l6fLuHS7feddAsn+bb5uuweKaXS7uv9pd/tR9fd8rt5qq+Fa9N8U3UYdX/YAs71MsX5whNdYDfN5gIEjI3ZzaVx1njW5KlDQaHDncsMo9GhXCuhEb6Vj9MpbWwvG9Tl6EnLtdSa/qHxVw/PgtE8jPoLTMT9qiifFNniF1aFv1Hk86+pitXXzadHfyRbnfxHq8XR71nM3/2hbHn63Yv54R9YLY5/b5adfpdb4SI+0l+0usWcWpxL5aldK2tQtBWUbbpJNrwS5ncvSaK9lJaD4mCVtr+W1nUXVpcrdxeTaspv+erSukHf8o9u0+4jnjr9aJ3s9rfquoWTI+y+HS7tx9Hs8L2ll4lMk9bVfjf02Lfa0KVxVffdXq7cwd7FXR8XyUaHguB1VS5+YD5/s4aj/S1k/o/maOtqKfqSrt3db9lZZsX/nmqmEPUIgl5hIvCu0jUU6gX5D/xajzS9E/zAp3i0p8hNVuABjH6BIMbkDWGizqR/yL2ryq/Og7p66gUZM1Y5I/G9irqCut6gHnXy13we48DPUALN3p/CXB2DrUdHe3w/J6kjwJn2BG9Q6id831A2gdmkoze1O0Fsu66D53wzc5eG1wco/jMkfmGzWa9+DP6vKOvh/m/QCZ7T7n3gtWOCogrPUA5tC8csuX7IvS/RqyFD0oheAT3+QybBGfSeQuMzP4iOnPUM74ei3deR2UEfH/4VeD1igFEkEcMePCuKlSLsQVXme8zgnpd+uYWHRM+voad4wgx8Aj16EVK0v6UNPHQdlBNQr68of4RD9xYf9+mwP7oa9Pqz9fHW4/547bWi3DjLGzg5Lwa9wf5wONZCjcMwip/mWX5e5uVysVo+yrLVS2gbMhiPaeNFFIU6Drlg0DoZj4dP405ykkZx0e32H8xmsxfz+c3awcHr/rvj41fT66tHx8eHy6Iszou8eLpYzA4LLBUO3z78k9w3wVmRE5MlctULXFfIDHo80aPdPKCjFj06mENW8K3oJX2NpCfw+AnG9g2/Mcqenhq8gL16eVY6/Y52niInyXLBoIJuBq/okNqpZo1uDg71fSwz1rlW1BrdtIM5kGX1ECm9xFCP0Ed0s0KWNbKsVn5dnAMHDoUOGpEs7/l1DI46zAkP049fe3XyuNYuMLauMgLH4J3cWNraxX0C1g4a0ZtCyNJ7goM0QZduKH8Cj9/gaCbdbrLdQT7ox243TYLhaHwwXus93d/duxqMR7Otzc3Hu3vbr8Mq6OIqaz3gC5y5ezbtK/KjyWz29Pry8ny5ylbXVxcPJ9eTl6t8OcTJGzEevVytlg/yvMzrsjxlmH+KB3CME8BYX+hocXgTrGE0+3S+V/SHR/w23YTf4r+iZDKq+8xZXtD2pq9zkH3vTYhMGDsm1HHNB/7Xb6GRmVS9UxbVC2Si6GhUlN7bwK+e4oNcoVKzsg4eZ1n+Gh9Lu31s4uC8oL79AgcVHA7ron4KbVozuWSMRJb0GR0qVNsaSsnyAXIt4PkJvESW9Mu6zpnkPQji8EXoheMwDIZxHL6Evw9x8vXi73m323mKY3mo/ch7/d4+EwZw9DfCKOzGQfg6DMPHTDpn6M8V8nhc1aVeeNWys3u4vJ+TfJhERD/4V//0b3z2wdd/7t3B53/+ajVnErvvXd+ceFGYMOlc9y4u3vG9IcPh3VyfeqPxrjeb3Xg5k+Hh4P7rDz7xbb/v7OJwZ3o1WVsuZi+X2fLearXSFP54Pps/XWSr0zLPsiJbPUTHX4LPiDFtiI6+9OrqIdVm8Fb6+9QPyuPa5v72sqH68Jr0Hj17BV905PnCD/wL6HhKn3nHJCvABuzCl5fYhs0KO8Ok401Z1zgV2YTJ2Q1uzhMmaG+pNsZGYDdlv6qdupQXYS9/P2HQ1RroGfLAbtY4q3ofx94vkY7sa9jDyCra94Q8bYe6Ysh8SLbw0oFKoyjwX/lhqBfRc/DSFpVPZW+iICyiOL0fhd5rnONR2olHzz//N39rr7+uiSN8nOOQr3urpXYc1PLGvreYX3pRrEC7z2Rq4g36935isTj/Bh0NniSbz4ejZ3+qKMrEq/Od0q9f0HW2mQDF8PCgqvLH9IcbBDYtqpL+7L1B37X8YhPbpbFqz8b6Ojz0vZI+ESgqvmDa/og5BPR4eu9A7yUJVi+IaqmOoqLQXp/xLY9aT0rpX94I+QzpUNJp9NiW3cCf+gn1HmNn6AKVIqwvuU9r1LEzlY6qp19qvXagNdmMa9g8rRh0T26Brbf4VjjvgD78mPFJNga7WUo+bynTOn4dEgSs3QNFwTvkCI5Wp542IJ8A2n1kqbZFT3SP/lzR5Z/PZx/+n3GIR8Bi5vRCpLYsVPRakxcdmKMX6+RwKZKtqLci2YLV+m539LuaFWwcbf1g0hn9zbpcrdAtcCyPIF3PaLCb0ONj42stEQuwKdgkH5+j8m4w98B6B8AqSrUFz4CtGDvk0dbv4PFjeKWxUi98Yzs0vtRagqjNFeC5XrzXpcOjAniu7Uzjm6KY/uJsdf5LAz++QoWeaetFe5EQSL1MGOgYeb6hjny9LKr9ATThFe2K8uulQTmjLe06sAjsLeIvPtnk+A6sewHUla8oAyNF/LUSVlFZLvdEQBFcOY+CFR8V4HSTU+m2nhJI5x2s+K+JSsvz2yiya1eRbrCs3LsHmhTSSgOr6LWUXDiqLtUreu5EnFE291SiiYqbLN3WjQAYnkaP4aCYmKLaik6r3ZZ2TWj0NETr+qVDywZWEXT3NETtKKKvtox20yG1SzeiTUcP5dyjy6LpBiscBRtdDQY7/7OTkx//KQP4n+jSFOtLvmazt7Nu596ITv6QjhhiPJEmFAcVjm+lqba4qrWWbl2z2w9anIQTWlutnilYpvJ46DBdU9CScVMScNLWEk9buyvu0e0t30uBh+taC4xk3WMhtKiKqEv1Jgp3YcTguh6HlUzp1c3VRuE0Ti6mj4Q8rSukV+NBUT/lGqSlVDp22LTTwpSUa0BTeUU+Y5FpiaTNF7AN7fzSunPDkfySb63rwhmxI9Fl0xRaMhxxC/0ojrMoCTth4It4DZN6hJXbBmp4a7SpNZPwUeh54mmHOtF4XButn/RsGYVVRTn1ih+UAYOT0dHSVLxnPUBJwtDPRsNRuLGxGa6trWf9wTAZjkb1+vpGMRiM0t6gnyeJlrmCWxStGEyjKIl1znQWBhFtBZq6Flrb2+10tc+2v7ExjLY2htnG5maUpj0t+MjyvEhxxEraqPKiTMNA69n0YlyprbcYTMJYgsTvytEd+BRAD+Rp3bPRozirHG7xCT4CxEfr6JUWIyQv5Nas6cabhbFZ4Nux+cjH03aNWo+rtXeKyck6aJ2qhdBpC/nQrp7q2SOQRu4iz3RSulnHiANZypLY+j0KtWWUretDX8XzGhxDYEMMvVQg1g4ZlGt7xVDLmuCZaAdHL5B8tHaeevlnS5mCDvVgEfTYBNq0hWGVh0VRhGWWa+11ksPQxWyGT1x0CqxLtlhhGP2kyKoVk44IZyNcLObwPE/ms2m9WKyY4xTpdDrNcdy8+XyWTKaT1Xw+jabTSTC9uclXWZbgcFf44vgXWadUqLvGVw3jCEdN+qQdHlBzZAFvwE37lWs/thQjlmnRNQyPQnQEJzZBvh4+Z45zqvcCijhMa52FH4bojXaeBBBHVluskRfXvW6nwABqj/OCMjqm1jszMaVvwA8t7BbP5AxAIpP1wPQcPsFi8c9NcMFRsdASvQgS5Cz8tKSjwz2a5MJy3GGtx+Ie4Uz14Oin4Am/gzKKozSCHoGBN2odrXA4406c6l2FIu10016vV4xG4+Ly8ujZT/74D3z34eHP/GuXl69/wcuXP/btpycf/uJ37372F6EbKTzUo26aDCySr4iOovpad6UBAp4IfRxCHQcgDUg+/cmf96u/r/I6bw/fva1nk0k4m0/C86vLbDqZpdeT6+pmOqPvLtIyK3I9kTHd0dpRbCGcCOCO7A8Vt8f4y+bYtquACVa6qf2w+R1Cp9ngqOz3+lUn6aWbWzv5+sauIvXx9uZGlnaGVRh1q25X744FqfbdZ+JRoYLqV+i8JhraOtBDTy1ggXqor6ldk4/sTsxf2T9URAeOmT7ROSQ6mxAJNgdGPSjGwsN/rJ0WF4ZBBr8SFEtPPco4TrX2Oh+tbc9vrj/7q0bjzYOz00//7uXi/JuZmPpJ2mkOlgnhdWxWQy8yKo0VRpHEe3pxqYG893Zt/Wv/RJLu/mAYDl/n+YoukwdFkUf4d6siz1NsZV3AbK2nLvICP1ukVdBTokOaWFSiR7YBe6KDOJlCVnWK0cbOyH/2Y5wm9Fi6KfnY5tjQWzDXEO2yHdJXRKUlk1aX5GSHvAFrWyICq4PM4JONOaWEqXeKgOUeFJt2qEv1KmSHpfXtLAL1GbOFrl15KbqqBtbC6+rUiclHa5U1UNi4pcCUIte2zZ3sosZNyRJYjWV2EFGLI7AB88YiiOPxT6fp/f9XUVx+kobWpPPA2Qc+kYWMJXaNxXLGNByqY1q50rimUf+vd3oP/jD9f0pTDH3QXmf0dxubBYlttS0pGdfoAb78CuONKtDzTRle0duMGeYLACt1g082pqObAJEGVqc66zGq3iOgXvMfNL4kWNyL74DqbLU8+p3Y26+mBgX3mGToaRGXOXPOAVWeZcnt4GN9mjyXVoEr1+Vo17fu09IKl+YvH/FDaV2qRWlNTWUjQNp4JzhdLazK1UrLX33rcxeWHIM1bLhaWOW3sG15W4fqba+2LspA2CWVll3r/SDyx47f+74wTH48jId/KU5GP4SzzwykeCi8XX36al1MR7su9+3KvziO4qV+Cwf3rXzHGy7lvb/PtXYLqzyXxuC/7vXu/+s3Nz/7W2azwxOV/k95tZz4kq803dZU5duwLR/CgIcoMMbEP0Wzn6EqzMzpPEH1AKa8YDzU4TAD+jWzT2akvrdABDrw5hlM0ho1eFTdQ6DP4dk29oKpTvgagSjyOMUYX8HCp4xnb/XACfbr6O/ntMu3LKvPjD16Rj1XiEBb8Dxh/vQaJeliVLb4BtbWCIJOeUhjtGtrtpaMXY8DRdh9W9+9xvcLcHiAcSjpHsfc8AF5CEyDiseMv35BX9db9kPyX0LTI7r7Cr9Ea02fQafWVktD7tP2cxRA60h14IqiuU8Y2Gd4AJedJH2G13EQJx2c1XAv8oPn+Cc7dHYZmbfQ9pSZ4TX2YYLRfgr+r53zrgNg6ufQuY9TKkOjrbyewQPtbqKIx2PyXjEw68CejdFo9GJzY+v+eLxeDXqjo63tzQ/Gw7XTtNPL+v3+o7TXfwE+47qqtGb9JXJ5lGVMTMr6tPS9D7Dhx7hCJIMHGNLnwGwwlvYYlF6tCu9xUdb4davLo8PjZ/Pl9N1wMAwGg/H+YDD8cMxoucpKvan0Gj49ZYjS9nfaCcFF5m2qq7XawXN4uAfTNBC8ZYR8Bv8lc+23+wTev0I2GEB/C/ye05m0BRk/w0O8Yniudb56SS54XNchspSueWuMXC8AYkKoEdFk+Az8T+i7ku0DpoMvkNEaujdg4FQE/BF6taT8HBmqXmQpf6a+h/F7Ll0CtlP56KYXPmVcnNLuFWQ8RS8PaB9LG+7iJEJPsFtpEEaW6N1TLMC1dBOYJ2CObjMYBHYY03NGs30pDP8OTYe8+hzHeVlU+eM8K17NZ7NBkkRrZVm9yIsleFdllmXHOM4f4EyfLBaL/Obm5uF0dv0iWy7GF5eXw/li/nK1mj+azeZy3s/wrp/hWByVzBe59/5qlT/PimwDv6Jb5MvX5KM39bws60v0SE9vtAYaO1Hv+UFIvyy1RVbK1PoN+vYUp+caP3aCbJ/iJL2WXx3F/nYUJM+jONnTelucooNeJ32K83bZ6/XnSRw/xhF6hUPew83dYNR+QX+4h1dR4Xcdoc3Pqqo6w4nKcCgx3tVLBqwhjs0IIbykXUVEmT96p+jLs8qrjnHYSqZZevIkWa9zr942fIXMHoOj3o04j8P4WRDGeurh4xDvR2H8At5v97pdXOzoNXg+7Q2GUxzua0VV+/3e2yhJcf6C+z/8t//Lf2dtfdfTyYE3N2fezs5jL8tmHk4b6Ufe1fWx10l73ni85V1eHHobG/eYdRbe9dUJzvfa4vT0Xfjs6bf9p6O1T/7EYPD0v6jK7tHx8dudi9Pzl5eXFw/OTs7Kq+vrEyZGz5aL7IQxTW+aP8SCvICGMbZIduYVwwi6qfdIAm31iY5gZ6wPBPe45zl6ton6demn2BlFUrXve3gVJ/HTTto9gK4IGeyN1zeej0ZrO3u7e/HD+88+O5+//bfOzn7631jMD/7VXr9z7+T4n/6SBw8+9beW8/kerskLP4z2bTrjY6dr+nBVXvpVuMCUPgaXV6DAQFvrIClkJZsX4DR5yKV+hk5r5yMFKyQ3yqHH1yFQNXYzeKhJWRT5yDt+lsTpMTpT9XrDe+vre/90cv2z/95i+ebfzLKrPeZIv5j6vBI/bG19zyvymZYbeaPRNpPKC68/kNkOvMXiivyhloQgnwX83/pwNPzEn8hW07VVttzFyX7OJHMP/Q/RqYO8yp7SL7TTzBwn8DEe92v6ucYM7XTxApug94sgrz6ib2BjqzPkIcfzIX3wJbBDVGoEHHazfsB9jIE6DAvb4VUn8AGPudQ6d2At4t3HJmBnKmdn7H0O6vW1nSwtBtiBSk8pK+wMznxVv8Eiyp4rOqvtLrEzld6fkEe3Qx9lLNKaer0QqScNHjapvga3KW08oV3o0ZapxRZjxgvqZMxQHKjS+xhPKdf2d0twfwS+r4EZMMasVaVk6Wv8woR6J4JFlqeMqXLgZTdfVXW+Hcfrn4ni3T9bltffBp+0/INJj95JkGug8IZ2bJmRljPKCFnO9XThb3TSe3+KKfvn8J8/jnq8w8nGc81266oUPdtMLxPwFp1PcJRvQFg77jzBhmJL5XDr6P36JbzXOmzQ8xXJfkoZ9PjyLRTJfkOf0H7z68xKgNV2mVoP6B8z18MH6bxdzF9/d10uflVZLu4x1n6DYoE6Ol806FKEVOZEkVThH4i291sZAks61LlaGEoH2wNWcQpgGard0fuC1YFEbb0umuu2SFQkW89k1a529WSexL2qQxFnwSEX8hUzUrtQRl0uMqwnCZQa7Ecj2ZKD4G5hhYNwVPRZ9aLCBttG49t6HQ6aEOnlSOj56W6y/b1h3P+bONr/JIiCfwgNb1CLIYi+g5fY6GCerS6/A3zxnzRWkksbFnG2drUmWzxx6/odPcJXkWzh6Nb13+JocR77vqVdecKxxVdPB1p6wFdxK4MNzrudnV96c/O5375YvNO7HP9/cf3/7GyvVsdX3c7ex+mgW1gJ4yJ81vROfgN9pTnWVKvQ8GjRCy2sRqx0D/odYIpGYyMAFayVq2+r82jThkh5El7F7ZphA2wznBCmUqmyqFFTQLL4oXrJpwBrRcdSQ229iriTFD6Gl9DUtEkvVwELytRFFbSliAI1cR+5ihgIS2BLNcg3NSN5/qvX4PcJJYUHSBuORiBahNkUG6RtMCHmBpwJ5g10eMX84qgOE9tVIoz8uFTfEedoD39DEQ+hpwVmGFb7IfRhADhoPm5clDGEpaT5oV0b7I08hkZssV79CkPtHBYw2OrI4ao37IfbGzt1nKYmH7hVZXkuNQ7yXA+hy6CgSa0s4H+IcyzHrM5WRZTneMqTmTedzoPFfFFdXd8Es+nMPz05ryazRTib3tRa06pgFWgqIopPrh04PO1gEWpdLI4W9Ig3AYRguknDPvGj4SnDuHq+EWtRX+SnBXhaX2lRbISjpRmu3HirH2KBCznoif17WQpIdSE1KSF4wTaTodJq1zgHDELH9oirZEiuEaD8V9SnkixxzmWnjf/AKkquAUTbGttLXLoRWPK5gQJVGiDjMo5iDQYY5dB0D8SqUFRDJ8A4mSgNH+6ucEKczmN6hSM3VqvVSrsgAFZXy2wVVEXlz5fzEn7jMFT11c11Pbm5DheLaXVxfeXPptMg06ks8ymyLL3lYk4dOqZ9Ua8yPqsVcsWN16EbiqSXeaVIn1SJ7yov87DKGXryZY1jFVYoQVEUtF4EtIdjK9GBmL2sYUtF9K0LEQWVYmFJHOFHR2WapKJSBwjVOLxhkMQVDi1GPAyRdplGqZQ0iKKkknMurvGRBKGtNFnSoSRj8cnCuEojKfUpsY2eTh8FexO0640GCzqKl5fqaLRR4zgr8qx9RirtTpHEnaDT65ZMBELtpNJL0gqnm/LUdJM6FGzNdvee/f23bz/zrRKrIqbUJfHifGvMl1KaHuPcZeobi6/52l/1e8py/YfCcPuv+cHoH5fV2l8/OD7xjk8O/JcvPh+fnZ0F5+cXFc51oGP0NRNCTmAnQyhdR9/QV5kRp8cKpYoe/goJ47kKxSeNVuimTsokA+bocBYKIj9NoypJunpzU7sQ1f3hMEyTXjno9v1ur+/jcK/+8ae///9U5ItnisTHcYKeTXHcSk2+sl5v7/NlkcW2S0ulnTGQmdlNfuqlVMOF3zYh02QJhOgy4FSKLc5UCdwi4grpgqpw9EudzhQhbtqs+t1RkPY69Xi8weTlwWJy85lfvTYa38zmh7+SyZmX6l0BW/ufeJ1Oz95NkKONbHBg9AheHQevFvuiD7pqa+N7vYd/Nu3d+7vLbJrq6Pwiy6Ai0/Yu8EdPqmRjhW+pCLG6ouiCr9pXXy/zFsKVgUQRZK1rlFpKLNhYMrhf2gisKtJTTTe+IEUtsNeQIv4IVo042yE+SUQuw2w7hbJKVq+Vi2soAukSA2HKRY4q19pK1eXkbrK2ZpzOy55bXXrC1+AoFISj2Sya/v9S9+fRtnXtQRe42t2e/px7zrn9ve/7fYkBAkRIRkLoJA7p1IJyEBQLUcGiDZSKVSkKdQwRELFQy6JKLArjUKtTQRQSuoEkgECIgXQ0+fK+t7/33NOfs89uV1e/31x733vfL4H6o/DLl3XvPnvutZ4159PNZz7Ps+aak0aFBYzrrT4BIw7WL6y4+ch5BWvgZF2BE0tZIkVRCDhiQ+fdNN38G3ln7890urf+TJJu/eVud/dPZ52dP58kw7/e1DeP+oOPf1+Wb35nN9/603HaJWBxF8WSeuXTFE5SxtrYCiZUnYcePUBxZBzAHgQcQ7Nol0/c6BrgBQ7h5RpoFGX5Ewr8B0lfUgiCdoBAnNSVJr35ZPriXysXZ/8EMANbCNXI0ndlP21ZFVEALcs/vA6EQzvn2vIK1l+r6209bbn9VnwW4SNXAkEUxCKc4PDc8nz49mT7u63iw7LHuwLH+/L79lblVZ2rY/XboRHq0t530IuG/e7+/ylLh3+GoPXPMH4/raOCcbXsSKZDIpXBfx2qlK40+crF4uy3Ub/L9NoQNanBfq/4tirzFQ4Lq7Y9v6LH72U5fGvqljcF/ngEfV5e5xPucbit/vba+s/6nXT7b5zOL39FXV1+JxdMXH1ZHGrW/9/HbHb03UQS/wx0v4AHRqO36AHOuzxELmhf7QobZggv6B8T+uYjrj2DRwPgd4H5lC5g5E8xPqI/fUwfojP6aDl9gGidS+n6lJuw23LIUqKobtxAvelbBY8g79OfPkUPthH2Gn48kaxzgp2369qX8Uc08UaJ+4Yz939K5OamMIRY5XPOPsJe3mC4rriPKN75YeEx3wHtmp12sxS8K7Oxzgn2je8wd9w5c88RfI8y0Xb9Kfj7VrQq95rvjzEJZyjxDD48wPEwY7DGuLSNtXnCiHUvy3Icsvit2Tec3RP4UeBm3MfdeQJfNrG263XqXDznrIYpEWbQP+Ya/ArD313oNHO/E4xH3Dzn3CPqHeMIuM7sR1mavyxwrNbX1g9xtD/t5t39br+Xw8gXWLrHdVWZbR4tyupxMS+e429357P5rel08anzrXWwJ9PJq9HNzUej0ehidHk9uboePTy/uHh2fnYxHE+m2wxoTyaz+V0dORzrI5z8j4tFcQrNi7JYPEDAT/BeNhhhNnHFnjBaEhWnC1eDYGz+iLHmyCAKfruSwqfc55rFgybNnuFtqTcT/Olzvj/Cxr3WsULXfOtfud8SZ8rqIbKMR5ShKX4MT15wT4fBfx8ZANscAKssXyH/x8jzErix+oL+md3pc83NhT5Fg81oc8pVQCpleQpvF7haD+Ko+5R2MDLpFrBP+L6H7pVgddzr9D4iwHiLo111up17OAtPcRK2sryzRvzxFNoeoPFzYM8YG9sMOojgVt0mTnnC9y4618exft405aOyLG/Gk8nVYj5/TPDz8np0neE4H8xnk0/h7f7V1VV+Mx69mNzcPB6NLq/Gbu85Hj26Ht08n88WvclktDddTJ8s5otD6opxtV83ZfkR957VVTGrmvKBTyrKcjGsimq7rBdPyrK4hx+IP1MelVXxMUp5UiLJuinu45884XsTEazjaj9Fbx/AywXD3EmKLPFyffsf9yy9m2XdT/neyTudAc7T826n95BQc4LTfRFnyL1OXkF7Ck6HyMB3KZBl2M31BT7nY/h0jXyv8YMeUaZfJsiyvsUw9gTlP3Qk5Xx474J2XBt4QvD1kPIzBuRhih7hbT/pdLt3hoNh0+11j7rd3sfr68NT8HGa1AMCAzOP63jamwzRT3Hf7zPoL5IkPzo/O/rZr1/90Od90dGs6unJCxzAdaiLo6Ojp1Gnu3N1dnYSffQVv+hf6fXuPHv28tnp9dV5dnl5cefi+vLJZDLZm47H3el09oI6HkHbDTdfwbfHDB0vca9z7Yt2Bv06qBqDxuYVurG0M0nQTfwu9bgPf9ya/Qmwt/nNEb/BFkB7dgafZkmaPyC+e8pguEZ/2rKvEejdy7N+2et3j7e29sz40zfKqN/bWLx9+4WvyPN+eCn6ZnQWra/vRQRuw72DB39uUTQfTaejI/xXHdjbZVE8Ce8KgAdDnE8OH9KfXO/ZPvSIb2VpMBDoobwPnOm6l+j4Y2R0RX8fcf8jHOeXg0G/s7G5s3ewd+dvjUaf/NrxzZNfXS6u97M8/gZDBhz46GD/Pvhc4Tyvg9t2NL45DXJoV3G55PxOWNkFPSWgHVDGRMBCeN1k2c6fbariMbq8AJ+Tuqk+IkZ0Qx3YX7iqDOOA+yqUg7JppAcb62ovZnzrx3T818FX8yliRL90rnPUOM4hC+dWNyN470Zqjzj/inpxSupbwJtFNuuqg4xuhnceLoGVV9iZ+EVrZxgDhTWjHWYhuqJL8xHeJnamJjKIsTNmxcNKKlu40U+p4x64Oe3DFbKwHfFbxhrHwDvg7xznLeobYqeeU/8D8J9SB2OgmWw3ZFF1bY/+E9W74OISrdLzEB/dzda0m9ATQ0+dcw276dPcFFm654N9zQy6K0GZQYee2HeKKndthvaC8dQNjUoCyPo1XUrnegT/Foy10F49a9z+PC6xm3PG6YXjP85b8ha5qSOOB4X2FNsNbLJJX1iDP8+g9T5jvsvv+VQaetJ2DHRjs0B7ss09fb6h3SdB6GYUu+8EfOw8mU6efWtZ3fyyup7nZlf1xUMGNnWxFqjjk6ay2sywyZR2Prpzr+EJIPMlrEGesAPCsuU87Nj5zmNguY4D2Gb5fejTrrzSZvydr27ss5zb7qY9woa507QVsrnq/SrbKyxSoN00NeNsvRVlM8c+rMUaJu2c7JDtDbDvM90tbDsPW/yxCUtY6sXf6fX2f2uerX0hy9b+KPbySZ713nLfC5zXIT1+D/vDWOXcdqxtE73FNN1Poux4Nn37rdT91VV5843S066/3dJgO+LW0r7KtrdzslscpX0WaJD2FnaVyZae9roJQ2RHvdAestdL2r3eLKpud+f3YQOP88FP/n1NPfilTXX1q+heGwyzm2m2/evjZPAtdXX17VT54z6NxD73D+TY3PxpWzDtfxO7JHWbbKooIB0jDkLXpsKvNJvob+ezaRhCao/TKZGz4SF8xCpwa4jInfJtEjBcN5IC3/Y+o3+NUgiJzbSYh7UdsxReF5bKlnWlaCcyiomk+VOBAyBG7WY2lrCh3XTZrpcsCwspAV9hAw5L2JAVAJafECJelC0ucRA2RLk0lgcc23sxGYEeXMisw3ieEkYO0k6v3zD41/1+Py2KRe1argzMyXw+r+bzGXVhV5tCnhJKllTDKLKkXZ6GemmXywFHLpkLSflf0xGbPO+m/X6v2tjYju/ff5AcHt6u7t17lOzs+EACHKFHH6rCjcK1SnHUKtqPJ7NpMh1PqtlskeDgmbmrC67jfdUlv1OzlymBAt8MoLHzgGEMTlMFMmXtQsXCitN0OkkYHKl3YoY1pp2qKOYpzpyiqqkbPi5lqXykZykf+AmOsovr9jf5z/VAKjAt7Uv5BLm3WZ32p3xYwcr/D3WT8RZYvwMfve76tkGH1BPLFfoGzxt5rh4Li2zjLrA5193ivgOrUy52gc1oOqtNn+Zppzb7Jn9wEqrR6Bq/qoJ2cICP8gljRpxjvTV+NThUDOzq0DKxI0tULG2o5MgFed7ppPH65lqSo0Ob2xuB9mI+k/Opc7LdCJJ20ul0XNViXhSJjVJ3oJ0mOItu4pHIKHVWeqkd/yywlHLIv8tD18GAp+LAMEi0AEJV3nW+s9OD04rgjTgqbfJup+53+9yZQXsW5e7hA47qiqthZB14w6Gg0YBmPi3QvXk1W0xjAruEQA9Ul/o2X7j4NX0Czigp+zOk4KyCHx01rEPcyh303/EJ/M0243PmLueWdDp5PByuU47T3mDd1XbqITgOh4PaTKkZWZzNikHFbDws6Fb9rtqbYQk6xfn5izt/42/8yd9E8Bh95Vd+47d94Qvf8/O+8Wf/6v9Y/SXIgb6ic309rW9uRs18Pk2vRlfVYlHEBX2Y/gLb64QeE1XIkm6c+t3Ss9Rj5YO8wR96QpYSpnM26KY8V17BWKJvXkfFfDL4GdrtetKehUdBrT4iLGpdh/b19XXf1WgOD+9OfugH/7t/2/npZoftUPLLbystcVgJuqIs3/72bu/+n3978nJzPlY+M/s/fTh02CWOq/4TbDvFD/vah+NA0K+lfNp+iSjS9c2Nam1tHSd/vRn0ot6rN9/7v+/krlrTjfxu571DQtoOujrednPqBZfKVXwigs+wyotlAoGAv79bGnb+6zTb/946WvRCYj70tfZJTstT7YzrUzf0yy+yB+EyLISxgR7HNU60tiEQ2NrYYA+ADfZ4Bbuyx0va38EG2j+w19Ylm5Tralz7sF7tjO2G69b1AayXPoPDEvaL2xWvz+BIGeJ+FI6Op+9wBDaUP6DHd6SqL4JdtdvWJS0tDit8gy1fwrZLeFlH2651Oa5NHVvTGruZxvkHOKxot90v5pOXfiwcvP5ZnktqknRvJtNP/w2oIkLG7UHP/bZ7WEYvwu/2aK+1x6osQKj2xzhW1z389rM6tzofUOT48BzfNowuW5YM0VJJ/d2W23NZuv5fF+XNN8EAl6gNB3q5hF2V/Q4/35Xf1+V1cSDcyDf+M6eGUBe2x2k/PtXRh1E+wQZ84MPIxpX/5c8M1+TNv0WNBM/WRr3hu+VNKAckbM++2uIVIEO5xcXjs/h6Xh6s8LXsVPv24Fco+y2Ove72v8evK7wGzMjnsvns6LehCeuMNe09VFyUbjaF8OvZZDZ/+i1RXfwRL/14HSrtP5BjPn87m8/v/+V+v/o6+sANgvEtYedS+sztDuOec9uIOF1X2HlUzQMiXcK66oJo2CykW3HbCQ9gOJF7tRfFbtVFZJ1ED7GFRMXRCJCHmF7O+ZJQeovPUzRxn6GSYCd9ncbZI4TgPF8zEw8YcYi2E3dR26Y/P2Mgui2+2H+i4eQxtu2MruhLIETL9XPaX0Ml3N3LubtE1U1Bu6dI7zFCPAbeR213MNFPgd0C4SFd+gVw9/nMm6g0g+5bzUfQrS65QooZs12ud2nXbDm8iW8YK6+isn5IQP96UZRZWRa35ovp06Io9hnUMjyK1xioR4tiYZbhBlfsAcbpJXW6mY1Z16eYl0PbYfgxG/KYsegcXrpRDvjEzykPod0tnJ/hWt2lT+niHnc6/UeDXu+UIatcW1+/i6PzrC7qzflsuobT/ZwB6/4UzwfaTsuqerxYzN2OGverukNHeAIOrpneZ3yG9vgh3tEY5+JqMZs9ZJB7wz0Oi26r/RQH7FYn7+F6ZsgtdY7ndbfbGdEhHsacy/VGk2gvRZZpEh84DwE8wyoH0HUBDaYNzFC8gNQh/NxGVs/wSVxjWZ/lGBgzTEtZRvfok9KuYd2AT86T970Bs64+EXDVk2Pv5fsOJl35bCGsATpq5tC2psjL3cYeRU2JrhicxQfIV9g99M5M0Ct09AGO9Q33XidN+hDP8xXeaQ6dt/q97rPhYLh/585heuvWzuvD2/uP7j+8c7m/szfpd7sPiIte9jrdXlUsdtURwq/D1gKhO3X5GLmeY//m+FH38U+kYY2+4jqw0G5Grq6ms9kJHe/RZDw6GY1uEEN5F4fv2WQy28TJHi5m0xeLoriPMzvHyTivm/IR/ulRVZdxWdaH+HxPq7rYhRFd2nyJE/sQmDFyvqJtV2V4jVOToXv7hGFPqeMWepDR0OuiLJFlc10uSvp786CKmpeuZoHO7OLYPAXuwAAMT+kIMh/leecCb9y5MPfpp8+jOB2mSWqQ/gwjcadYLLCM0TH1Pirni9MoTnCxi7u4/M+ku6qrNXjiEyRXxvElSFeH8anSW1SGUSK6TX+w325jHvp5t/tifW3twc7OzmR9feNyY2Pr0fbu3pv1jbVkY33jACfvaafX2VsfrHUG/f6rwdrwwXDQvdnc2j3t5N1H9MfX6HSnol/Cz0831u+8uP/o6/8Eev+F7e3Hlyfnx+Prq8vF1ej64fXV9YvxeDKYzcbb9BXk09w2kYp7dwzPHoH7GW7DgrjmHgr7HPvi1uYbyPA5un+PsawgeoHmsFqHqxz5aJ++ljjHOegmtL2gfB8Fcb34CzrJI3h5tEx8HcJq7Ga8iz53szx71e/1HmxsbN7Ag6v19c2H29s7rzc2NuLR6On/cjR6/WB39zDa2trBWb2ODg4eRpPJdTSbTzCng+j45HWxs/sVf/zs7HQHHjwr6uLQbcjBXTujjT1nzHOy6T2MD/REQ+SwRZ9zhQfXHNaBPQEzcExOQbDk+y4h0DPgXWd7rd/rP+8PhveQw2Jra/f1xcUX/tUmWqzlWR7t7hxGk+llhCyiXm8turk5i3b37kTuA0MQGe3t3Y8uLt5iKFIC2UF0cfkmyt0qfVFGs9lVmLNdlPPRxuZH/08c7/vz+eI1XjayLHfRd1fNOjDUBEdXFnqEDC7QvRkn7mln0LNhFFdb6NczRHEHGAN490h4hM0/Q3a+rH6Xz3Ns8Tr8X8d2mEl17wZ009VzsPNx4xrjdK/4drDHIeMc97n/pbD4kNiZGDsTu2qG2XbsjE8EHC+1M778W/v0DZsUMWYkLrni/O3XlHPwugUcOh/t04ipSsfRh8BeYbIm4M44UL9khDCDvg3s83bMoMUm8V2kh8sxYw4ejHcBxzXaw25ib82Uty8aOgY+ek8PfY2+COwm8nTlIp9aQHt46go9NfTUb2mbWxnTo/IZMDuEcthNs+LV/bgpJ2EMjDLGtc4b4l2CxRx60BH3mmjn6EFPAu3Q3URj9N5xzf0LqCfeAW/p8QkKokvewjd5c8E90JPcS5PO353NX//Gsrj8p+t60Q37Z4GwjlyWDQgPV1lX52GbyXYO9DKrGjLZcCFka52z7ZxhuODqIj6gX87DbrPTq0x3m831fjtlOxd5NWcbboSMsmtF4AhGZRS2nxeWf2aa2+vigDbVRdTt7H57p3vrDyVx9jJNe5OiuP5J9CMOcTR7bVYcbhPIW36fRQ6ZX/qHg6mBdIGDeuu/7HY2/z8AqNMfo8L4KjraPuXH90Hf9ZX4vCQ42cfu9lC/k6qcfvN8cfnLy7Ahz/yXwDOGaXF0dpPtmpGWT2buV6ua0O67bLu0i6OZebPtxm/LlUo418KueO60PGk3k+2LqUtYZdLMy25v5/+YZ4O/VIcnJ/Vek35FZz799F9L037f1WGwtdxDu+UYOREPEKMhk7zTuf+/KMtLp8L8D1T443LAgn+wx/b2T/klRELfBAMv6OBGP1o0xhycY3oWLEcuvuFdu2sLzr5Twyy73RIBVcj6akSUmJntjmlC37AH1undGLlYDTNLklQ4LKYUC+OqlJGcOgvqM4gAtl2pAGemYtDGtDadxrWiuIaymVESFgEY5bsLpjtFLRfmdMesOLy5DH4agcbBHXqMtiuMT8BRWC75mM1nNMKaUQ2rIQgLPU5vifOmyUpUCmD40KTSC478ScPygHkNbJqGqTCu2AA9iY9AM9zbAqeHqF9b76oRvjlOB0ELpYe2Az0YPSP8oq1XfXUlDlfncGUM5wdnnTzPi15nEA+Hw/Tw8G5x6+Aw298/iO49uF/2u/28zaIv7Av5bDFflGWVTOezdDqeUS64vmgIa8GxyRnAzNwhmij38SwGwiygE+wWaYfRMvSYwqyim3GUYoVzkE2nExyoJq1h92Q2Lqqi7Jgtn0+nzlntLBazwqxlhQwrl6fju/RpaQVtYRczdQhXhjJ8BVZZOjc0rCKDLO1crpDQLPVNOxBbRj5G7M75jtwdDfmErMESVlmqm66mUCEfA1EzMJZdgFX1KczGeB3d9H3cHgqZwoQOsBl4uGJK2hkM1us871WbG1v5+sZWibMX3Tq4lW1v7hY4PD5hiN+8OSrevHnVefLkWf3i1Rvin3kHeetcUj20cwYWQo8EhJVYoPc97fYJF9hAZ1I4X8SG9DAjTXGlK3HEL6klrcoxQAvQ9w1CdCRaoFOhX1KPGSV01zdL4EXQ6aDnQTdDGfkysqLU7kwon8Kit/AtkWD7F70ucz52AS6uKgLtHefnd9bW1grX0u71htDcL5wrzUGcnBWIqYOOV3GWYlfLzmR2U8yn8/hmMjUTX6BnmdlJeFKiBzmqEPQNWuhLytKMpHLHdiAz9A51t/+ElW7cDbOh/Xx9uL7AiU43N7eStcFwgWOX94eD0NcGgyF9ojftdgf1bHa9+d1/7b/55u3dez/y5tUP/2O0M//Gn/vP/b4CnSeAofUKnZ/BUjxMAmOCDWKCMi2LIq5QdPpAB5022Kn5dMpyDg3zeF7MU+ji9oXLcTJIFyWIQkOY7R70TRpaerQz6jwjizaJDp82rnTjIoj6LC2sdDuCWlY+0m59pqmhH6cWPci72bDfK/r99XR9fZAMBgNp7+zv37n+gR/4738dceZX2nH8MHLjpM6jedghcWKG+Hpv7x/+D6+vryrkUCOPoJvAxNBmBkx9NGOo3fmgr6mb6imeBAiKp2VsUljpXN2hPdSVjpVkDfzP19Y2F3u3DqrLix/6VXU5+cm9fp9B1ugB698bUNaup5Frfvt+gY4D9YY1sf32CeBkOgb/FnfXMic4vNm79TN/1+xmNJgsfIKGlIpFsJvwmLGI/hHGFxlHnxDHMGaY4CtbepSP9OAltTZWp1EbG0NP2DCAm8PjrtDX+InYtB3tykvvYcNLjMrOjCvXw3tNwmI7wvXQ1z4Lu+xremPhRBj4lrCwhjHQcaS1SWEc+PvAusOx7S7lE8pL2um7S9glPS7Ta10f4hjq/TFgfxTtoV2K0K6dWdHzIY7teIk+AxtWcEGHOgwLwuYf0L7C0fHyQz6Z2W7pAYPVGCi+Sxzf85x+4DSTRVFe/5SiOP01QdepwiADUHXR5vjQhiWifcvBIwpAXjem8MSq7LeHAO8AOSyvYD1WZb8/LC/hdTYDKOdU4lDWWTVkaL+zbO2/6uQbfwMroAww9dlkPHnxrdCx5XVvkqa2zK9QbgfDd3W1JYLQrT+c58OnGNqljoeM9nJ8wYzwAzVnbM0I4p2F0GzO5m+/VY7ZjnWEemHsqty2u8LB9vkpL223/bE8357zWN3X8t7rH8K2uPst1vRDyr7Ea4vQkG/9u3j4Ex83cZ0+vHNQLE5/i+Mwsga2bSvUxafFnVJ7oa2fM4vi7X9alWffQtFlSr+kx0p7/oEdFxc/+O2Xl9/3r9Z186eJe3ZpgjAjMdvrm90YtYSQMNmNksyIlh6Sr0dR7jzDtTqpEP6CqLTcQRHoLAUhn/NWzVTrmFfr9LGz8E0lfK7oUDsoo5kel5Da6eT9826XAbW/Plxb2zkbDDc21jZ2oo2Nvethd32301kfZ9mwSOLuNk7tOeMaEXJG1N8Bx5zILqfbpTcMiO52doNZR7rlFjYD2LqPgizpibZbeuoxhkg6r5cdaoMQ+QyD4nwnnM7ZeVQvoKfAaSun6Al8MJrHn67L9bJanOFkrhOppWU1u2yKcoeRwR2651VU7VD/BVKCL80aZuuMvrJBI7YD7fUu+JjBN0zeqdt56S7t1McSiaM7UqpxI3iz2837N2nuS6fpFm2cMUj18Ne645ubMzy27c3NzfLWrVs3mzubu7d2b40ODvab/b3dzbt3b5/tHx4Mbt3a7dy9e+cch3Hn1q29xeHtw8ne3q2dw8PDq91b2/HOztY632dbmxtrO1sb6f7e/sXW1ubu3t7+nHpnt27t7967d+/yzuFhurm+uXZr9+Bsc2Njnf/x1s7u1caG63/3pzhlOHzxDub9HG9SZ2IA/uhI4+ov9qURHXO3qhPkw2DQRNvwxl0Ku/Cjh7U4o4O5BrMv4N4I6z3tvc1m3dTn9D9kmXQQtvO/kSVOs/Ni4SMw7YK9yBI+0m7sq+bIwJ1JY2QZtm13q1/qjdFNH4cW60T5Z/i1+Hh9HLvO1cbmYHdra22KC7RYG/SQ6+zi6uosPzp6MTw9PT07PT3ZeP78aVTNJ9fowS4O2ljXkthkmzZcuxenuumLL0ZmkyDEuQc36MQu+jgqiYZwIram5fxsjizn80l3Npmdc357UeEY1sUYp2QXB3HkFAE8xQ1ilnPwHqCrDpTqtPQYfEyxpfbRK7Q4ruljtHvW1PFaUvuiYnmJ3VLfZrQ/JyDY4XPB+ayE5kWxOEOn1g2U+L6aLyY77gt/Mx67Ff3OfLo4x1nrYBf6BBbnVVluFsW8mY3Ho3k5d23tG2JtA7ktzCLySbqQx6dEruWWtDIO3MCHnbqppAdU6k0Yf54mSd+gGz1xLfCdPM+Kbp5Out18p9vvXoVJLGm23unn51knWdvY2sg+9/mvfvns6Xf/6r/4nX/4d//ZP/Mf/t4f/IHv+NbR6Pij89On/1i/P4xm0+vs/OT5TxkOt+dbW/tvu1l3c3N973Jra3e0vobyrg8vNrbW88H6cNDvds7zLKVfgkEcjQhDdiiNOy6DmGXbXa73iDo6adZzfW+8za2MIKPTyUZ87+ad7Mbf4LaZp/lZJ0v63SwD3c55Rr8keIGezjjLs528k1+7QRB1bPTz/LyTZ8NuNyOA6F8M1vo7a2vDxfpwc7o26O8SRFzleZTAA+dtnxGEDcbj092z01ePJpNF9Pbt6+jo6BUBTfeT47evZ2VRv8WXfnX7zjf+1qurq3U+8WQyuSbo2SHQmKhuUaNuYluIMLWHoa/Rp9An+5ZPeHaayH6JY6Us6Zc4YT2EZd90B9EtwrMyz7s3BGE725sbN4P+oNjdvXvmChDOGR+ubdBRi7BpkBsdOehube1F6Dhls3ad6OrqFCfcjFkSlQwT/d56cMDpi8Dk9c3N5WRWLlJ1syhqbSG6mTDeVlfgjx5HU/DzKZjjh9dxwJvBkh5kGbyvUdyU2OAwvx6Hrt6q48p+6bbg3aWNxc7Ezk+5WdoObZL3bmKPzxifXD2pU8eOGb5L5JjRTLAj2o6lnQG3YGfC0wGdzkvqX9qZ2i35qTe8eyIBa7hL1OV0CKdWOA7EOzigOkouLer7Sj6Rg554ACz0uJcFV1zTv2FcazIcDQLeKIYe1wjPGTOyXjt+5Mgy1QQAGwOrLMNv6FGWEbKUHnGQdoMt90lwnA42liPBbsbaa59i4xg3F/QH8DKpxlgNvpx3/CfS60DP4CyOOmtR5BS8FHoy6OlAd4YPkAGb+aQaBzoa1nEOPdmSnvQaenzCKu3zqpz8DL7PZtNXv302ff67x5O/+/vravRr2vwTepOZ1VZ/kpBhjRmv1SGzy8aKYf6wWoy+mWH1G7q5xwytK5EoGvTRDDfXoWcJ2+GcuqeT2Gan3zl+ZpdDzlG9FFbHcAlLXc5xBmd++1CviLJ8808N+vd/W5Zv/E1s/wFx6lsc398+mb7+d4i9t6xfnOhHAR+/V+2u8G2vh1VE/nq3c/BvUf/Tppm7nwjyYSAI/TVDR/pUthYnyfbLxeLmn6ed3z2dHv3exeLiW+1nuli0v2wLUPBsy9Lj0ZbbbLp8sq9KjzhKu6vqWhavFb7C2j1aPryHdSVH65We0BTnFlXe3f73u53d34PmP6dtdRti107qavFzRLFt13qJcVe0y3+6kbgaK7Y46iI1Ubd7+C/EyeDbvPNLfYjd/2zH1tZX/Rwi1l+IrSEoSa8YiH1Egao3DJrRBorv2qFO01iP2xeGzCC7Vfp1HSXD4GNGXZeu2sChnaEgSoqOlqE0ZsqTLhHfNQ7jMMNnzrJ8knXyzW7a1XGoMNQuM4ij6cAQ5YwXI9iP8V0w1i9wGpqNsnQQwSGtmyEOL503rIuK1EsNB20ZgYd1lx1MXXoJnoVHLW6U04OFaEswsMCWwLoGsMFAFOiJ6qqPsmsouceX96EnSTaaJp1Dn70O2ER6fBuc+pJruukQGCxpMkGhNnAwXB/HTJjTCMTLTLqWQWPtuZpuAazbvbshj9qcDmnuuqm1CmES7qjX7TMGD115YdYbDDb29/fHOMvR/t7B8O7du9frm5v4BJ20qtyiPV6PUzM+iZtPbEynxc28LBL0fzAajdxufbBYFMlkMoXOeMP4oK7jYjDorxNE3KTdXjro93uL+ew6J6w2ImWwH/fyzsaimONjOeVhvnZ2djZiQM+vr6+6nLuez+dD/K9mOkcuxXyzrpqJG6+VUbXWVKX0uhSWvRI+yA8c6iqaYbdcFm4ZrTZDmrtu+WlGxE2X5LNraUcudLyEVZZuSb2CNbsV9HDdjLay58N9RZClukkZHMKW5NybU0dng4AR/Uhcf2gdvR0ht1xB39o7uO71BsOtnf1mMOhNZovFRpaox3F1M5msja5vRhfn5zlecYdYfVSX5Rr9wgBhhnUAx7CNNbL0kbaybLpoSQ6+0C5eMYobB1jUJdCDKR2kaQ2OPqts6eFcoB2DBk1OrQn6ygja9Bn40E23Pg62QP7RL13TF8sfBvTAO1/w6sG3Vjc9khCYbPDd6iYWEIdwlCJsHEd9xWu+13Co6mF/bdIZ5JtrgzUc4EGTJfmQ/nddNbUrROAOxiN0Y61cFBU8mk3H0405npWZ7dlsMcShvy7LsoeDjdMP7s67JHpF53FGlGU0po+DfzxIsTOdXj4YDtcS9PwGFdzY2tqe48AVe7u76xw3OMzN93/fn/pfnZ09/yrwo7qGdibulhrRfHDaejjc45sryHPOcB42oenkvTAfeDqdRB9/7uv++NHRJx9/7df903/4+ur4cDydjKpi0ZkXi/zmBgUuirXZgvEfO1MV5casWEwqlJmxbkhgob4R5Nc5wZV6vA4KRR3X88RNsWq38EbbwnJ6yLKJcXCQpbQnyjI8DStwP+hr0Q1wPjDoEVBc51k+SDNnQydjWLIRZ+m8k3VdX3ydvjkids27eOeLxXV69PZHfvb9e1//J8bjk3Q6na+7JD+BT1UtijW+R8VikRModebzYlTWizX0M/Q1jM0GbsIHukn/CS8m2y+1Zb4w7FMT+yX0hL6WRL1ePqT1a/Sg56oow+H62Xz25udOJm9+mdnrzc1t2FNF3U4HWQyjopyFKSRploUNgNzdEjyR1TTKkcXVtTmYJgI/yhfAVMjJ7DYKtP6T/8/j+fzGpw3ojPjIZ5+KgKf9A7y5GX2eEB76Ajr0QEVdBlhsfofvD+xM7LQYdf2zdibSdsT0tdU4oGMbFTjZ9CETI/ZLfWTtf/OBTXJ8SLAzjhfamXBf29dgFTJf2hn7Je25kVFEv2y3kNTugZfjQOD7kh5VOTie1OvykMHLCbBoE/SEbDj3MS5yrZWPODpmGFwkH8hSJ9kXzKGdeCY2EgpjoLQ7k3JFT/0BPeqmj+YCTZR11F1tJARbI3po+4Zh4EmJ3exSp2NgZz1Jem+m0yf/Ypz2X5fl9U/DUfwCsEm3e/u/RvcJiEpo0ZuEZ7EvDMMn6ptNnv3aLBv+Hervopp3kefDWoeQm/EJMFm+TJfTQTCbxIp5RxSoCZgO5fl85tMzPjAkLIuuw9g6q+20ZH3TlaMoOyWdVky8B4e6hdUpDfEY8K3ja9nD6yuHGssenEpZoCMorLhU4Lr+X3Xyne+r6wVxSjTA2UeVn/92fBwCnpUD2jrUrYO6bDeUrffDdnXkxTN61u8d/GHaV0bIokbuqQDjqmq+YlGc/Trp/XvVq10MdS2ve03c38O2uH8W9j2fWufb6ys+rfj4WXrew67ogTfNtOh01v+vdKsTTqBCyVqc5m8W88tvxs/4xnC/ahr492G7q3qt6wP5vGurjBbzN7+1rqf/UQD+Eh4tx/5nOmaz0+fz2b2/2OuWvwxuvUWwazCAMDA65vsADsyIM+l4sbs4nRG9wB2i/8ZVDFzdQWehcb7fIUH8JE4xJE10SCh2AueM3F2v9ShO8h3EweX4LE2S23mnc51mnUUn6xx0et23ea/Lv/4ag84RhnsPE+uj7gvudxe8SwZUovP6FjW4qglOfjKoE8p1wrm4TOL0GlwPMSIXtE1LyR44+0b3Oj/s0cfct4/KMFi6HnZ8G9izKDYYT4i8w/qpm02MY9EsThkeDlCOSZTUU+hyNzJ3vHPqxSawztvbrkWycW5gTV3NiO40R20OMI7HtOei/uuo2FFiRoEL8EN64CNOWcxAHMe34Ck815Fy3nZzRAe7lXcytD+6zPL8NgPypU+1+8PBXqfbceWItbWNvisdvM27yX6WxfM8jUdpVt/udbPzwTCLh2tds1FHO7sbGwyWnd3drZO1tbUDnJvp9ubaeLi2frh/cHC6tb2Z7Wxtbd053Dra3Frf3tneSre3tk4Hw8HhYK0/HvQHM4ziAR3rmGi/M51ON5qqOqLL7urwMBScF/P5ISPlKE5wT+pmvymdm1336KpuZ30UNzWybFzy6RKc5dMVjHCyuGuqI8towPk+fHpLV5YfzrO8Rk5E+cqSK8gH7h2FwUwHqHF93OgAGAYiBoWwK2lyBouxSqUvpzhndYv6cEBjdDMFNpo0CbpZw3/n2xIMoCeb4+n4aHRzvXN9eZWcnB6fX5yf3T45ORq9PTmeX1ycH4zHV8c4F10cTZwtaa/RK617fQFt6HnYiRH9E/caWTKg1vWAYdFdL2+hs9BTQU/YBU3PwzfnoD0+Ap/1pKm6dYO+RM0+1x38R+BqhuMcfaCoblZH0LvJB0fEvuZuco3rJ0+WsJ7zEdQWzj59Dd2Eadxt5srrOh5zvg+Q5zE44UTiOFTNW0zmjpMJcDIv8AddP31EULGI0+xWlqZv6wpaDHKL+qgsfF9hhrM9vywXi9uz2fwSJxtftNwrK1eBidYY2PvggL5E+5Wvosc4HOCAQ3cuOTjcO1knPWJw3aDH0/V7J2uD4f7O7q3ZxnAwXt9wnvbaWb8/iKezi688O3t6e3tnM+p18zA/eHdvP6pw8DTOO7sH0Wx6hdM3iDY3dnHyLqLtrVs4eTkO99SM6z80HV/sP33yV34Rvx/+Q1/1s76jbuabeEpDnNm3hBy7OLh1r9O5xPM9zNLsiuCD+KLYS7LkLeUh5m7QybK36D/8iEts1jVu8iHO8gWOc4Mt2+XaEaGy6zh3kzRxLvc+8nAFmzH1H3DtLM8Y6tPODuPNEbxBN8Pj/1OCkwN0e9JUvhsTHRKTn1R1mVclsoyiZ8PB7tVodNEjeDgjAD6cTsY388V0vijn+wTJJ1VVdpHRelHP3+Jo7+gIo2vnSVyr59fIeqmb2vZmAI4DpK18fOvavcHRTe11Y/9soGUXO/y21+sihrXeoJdeXV4+/RbgEwLvaDjYimbzG1S8ifqDzWg0OsPZHoYl/25uLqK9vT2u4W/yQZThnIMoNjy6unR6eB7WNkceTbd7628VRXGNYZ/RzffhCXY3xuEMgQ08N7NsXOt68tj2CBtrABNH0oM9x+Gt67XWdgAbu8dAsDOHtGmyATuTSmcYM+Imxc5kx5Byi99uvKJzie1I0X0dGrPesbA4ma4fHeblM2bQL5NoDMwBYwljINxwbnWN7VaWNIatOqXfaZMmyG3KuX2s0Sk6z5jh+0Wu4BSy31RHX0gTcIxvGFsX1OZqW65YYkCw1jTqWwTtCVxLoYfxJ8jStxYd1xwzUnccRZb2Nc41ONuJq60kzvW+pH0dQjPz0KNjn3QDPQ12Jnbud0jWQE99Ds78N9uOvdbOMM4Bi01xvOyhl/nNYn76L8zmr34VbWPHms/X1UKH2l1JHy7mR78Yx+jnF+XZzy2Li2+qmunXlcXJL6rqm29qounPZXhex5Y8hpz7xARbxJohtGmnHg3QnSSsYOOTkX4/Q292I98JSPGNh8NtyknUdclPYMyOmvHW8a6Jq8Lc6jC0uimSq4is5mwz5Ic52ct5y+ija4kbC7SwZsKXsHTKdv620+mx8CHTrWOoz1vh/G/8mV5n7z/AkUT/auxxcz5fnP6bRXn9C4HR6QYWrnOEDHpwXnXb2jp0Pzy49911D7Pp2Jq1shz/I2U1/4Ys2/pvZ/OLf7OsJr+gKCe/kBr/4bZe7aZzp613mbkPbdBVwNfhqK1XfJWmAcgqIw1FAQdhdaB9arDKdK+ceGG9B2aELLP4Wq+w1mu+0Wlj0iPPhPX6vEmywfdjNeYFeDO2fF2xGP3j1PPA9gKOYb66sC3P27rQrkCH+aL2ZZZ2vXHPKZ+CoGv8beD4Q5z4kh5y4Ety7Ox83Qam7V+DdqJoozWXYnErdIyAL9I0jRt7wC2cqzjFOShxHhgyongbuwZsjqEIc5BPMUo4wWYOfDENpz3Kzhm8uK2z1e/13mZpvokjyHiVnqVZsp/HOY5tPEXT9+fF4pRI1nnE6/NidlwV1RbOXbwoZ+f1ojio6+IGI4HzUPki2AlCsRetEVnruGLQgoa6tTg4utV2eCzoNrHHjPeEzdUArMHXqSV2W7eKxUmO6jYNE1VG6daF81B28WFOMMh7KKFhtY8igU19RGdX9QUd6ooZIEJwgYHF6Yxx0qPwKBIcnFZj0ITRjTF+kdltf+MghrrMfCXzlAFdI0eQ0RkO1taGa5vHw35vu9PpNXt7uzgE+f7+/t5oMBwWDG57+/uHJ26mN1zfHGyspccM6rtnJ+MKNK7evn1zsL29ddXpdCrq2x0MouOyTAZp2vTwk0+6w2gvjZsiz5tRnqf7Zd1c4iQ145tkezotjqfj6fp0epNf3VydXl5c3zo7O5mNRqPJxcXZ/nQ2O5vP5ul0Pt2c3Ny8JRjYZNBMce/OdLhxIKC7nEETOsAA6oBj0NM6lT7SVacNPOBNLD99dIlTXjO4meV3wHFAccMK9UtHQFm6aQLyapyaU1NXjRxx7uJKBxL5LFrddEAJumkmKNumeWBT6vRRbHgR7FaTmoFK1M19wC6izCgy3kqz/FjnRVlicE/VR2SGLJMJ/NnHKXEba6xztA6jP6BH51hZNjdcd9Met3ynH7hDq7oJbOIjaq4SPIKzzsWIus1muyUzehwyai7LRb0OlCHr5SN164UerVassee6wVkbeMg79KzVzTiCdl8adTjDYQt67pb+ZgxTaG/sl7MsySZJJ98n2KX/4Qbm6eZgsPa20+lv4vymBGZnWSfb57ZJExez8XR6C5mfLuZFPplM1hcVPC/tl4sIZ/uyKsv9oqhCX8P93kvqxE2zoMfMH3LHcUqJyBhg0cnugVNH+t1+tb27s7u5jp4P1we3bm33iCRPKO9tb++Ov/1P/ke/sdvt33HTE/CONta3ovH4NGS0dagJhqKtzd1ovphH09kkWl/bi66ufIcujob9jeji8jjqdn0RqglTGnQOs7T/fV//Db/yPzk7e/X45mZ0vlgU2c3oen06mx+jz1vlbO562hdNvXAjEmQZ5sS7rbbygd8+vWmO8eq2CTwNUug3tTrv0xLnyO6GYLs2iGz6lpG9smR0Sxisq30DaEahBv/baXLHFE1wOFn+hGu2hQMW38znC3X+gkAvxjndKkv78GJ9NpthG+vTYr64VVTFzP4GnjhRvnysXYl9qRO5J04dQc3sazqo0bjVTXQA57DVzcTNUY7xLbbrmjAkbS4H/bX9zc290cbG+rzfjT7/6vX/9C/Cx8TpI7PZDQ7QJqqsoGcEOXtYUB8Y4aVt7kXzuUv8DZBRNzo5PkNOw+js7Dy6vj6PigUO9/Upjnblc76b4fArftd8Pl+bTmfOczdg1J6b7Z2II/Sc012gxxeODRbcoCw8CXKaFfRU6GbjC5PQ4xbrYS7AOrZX2p0+wZFctjbYvtEs7UyK0+lTx3QIrFk5+qXTMJy+AmyNnUkd9e1rXo9NCPjkgjbSXXUcvUbXQ73Lfok+BPvmmOF7OjjaoS2fnTdjBj4DhGW/rKFH59qnUqZbI2xHbHJoShvQQ4DgdBHtTJRoi+zD0AP2QZYEC1GtLNHNeJex15eQ9WqGLb7Ntv6YdgY6tQcj4NE/p7LA52BnGrcgFRYbixdn0NWY/AlPFPTKsJsJ13PsTKczGX/6G+Mkd+MmRKLjpIP53nFqHdfVLqFVcKLVC6eAp1m7cQp44/Di5FZz9KIfnO2EKGuTAHnQd8pIE93avxtNJyPgWkf87fFr4DrR+MZ9I66ighBpPB6FJ1sEJdS7cth8qKTDprnV+VYnxVGzCOUBx3bqCDxbllUX5x1DT7hfeszs6swuwHHzj+Jo/w0CYccybGzqzsqXZTX96YvF2T9HraEO22odRe/TWfWcLLSu9noL29Yrrh6r+9B5f1FeOaPOcfa81xXrCvZDZ9V6W3radldOsBlnHfGVQy3tK4fadoW13DrMLaz1rmDb+z4LKw6relc4CFvCR/gcrq9o53oYtsRRt1FYY1NwMADQPHH40ub7AEHYVVsJwfzb391U498ZAL/Eh9z8khzz+awX+ZKio0jj4zk5IaN8mSEpYnuAxiLOcBCUVl6jgMCnFoCdEIK58H4Bh12KDYE0vsziyy7hNSp8jCKvFgvnqsa0ly7ckndeZJPZjM40rmaLMvcyA0w9XyzyyvmxdVimiHGoV8RZNyPS1okCxxQcfLnQQDyl3a4vcdBuWIrQx4St9tW+qKEVcIkk2Bn7kiY0xBm9PeNiVqJkwHaxk92KD/gOoMcnhIO0iefQc0lvdZyqGFB92dIleHC/3AMnaFStuoQXVGhjqVG+oOJjRNvlSkxjMIf7pIeP0180qOEoGbjBocJvmTfFYpZdX58U55dnyfn5SfLDP/yF4sXLJ/kP/dD3N9/3vd9b/e2//bfzv/bdf6X8nu/5nugHv/9vZt/1F767+O6/+gPpD/zADyV/83u/uzg5eZu/efOmPjp6U52fn+ev31yUFxc38XTaZOPprJiPm/Tqqo6PCWVevy7yN6+m1etXs/r09CI/evu2vLy+iK9vRulkPPFlyMwB3+e39It8PnPJukUNotJe+riCayhCeFnyHT3YPJwCLQkq4gu3CB82JDDRD7DSrlkKa+spK3spZ9Q3X6ZMUgZxjmSpb9RTR8BSDi8MhgOeO7ne17S8Tbkq97Dk1FI+BbDu31ED4KRRdNOrsW8nilcIp0Uyh+/S67b1CY6Na1WnDhRNM0OWBfQsKnQXWGhv9RwMXXpMet7RHuhBQWiXEvSgWFxvtCjopi++xFw3GGhqy+qKN0ILOPpSY3CaOFo+csl6Wj5p5biBU3Ie2oVd0WP22xXSpCfMCQVHu7BSCpYPHGuiG/plQV+kg1VlURPgZpObSTmdjpPJbJxcXFwUBFfZopw25cIZQtCDEogGdWZ4WgU3pnTTYEXBq5UltgPdRue1B7K0lSWE+6JxkmZxyVcWTCve+WwyyXGUy5ub6+jy6jo7PT4pzs6O05evn3a/8ef8mt+1f/C5P4c5eF2V0StDqdGN01ZgMCJ0uoK+5WzWRKOrSTQaTflcR7PJGGfOJeeM3c36OMA2DOg+kr78ad/xJ3//H7y+ProbxcnCd3p9GVVscqJ+J3Pl3bjIfKM0TPMNb+7l87lLa864f5HNC3RkMYP2RVJX6AD9tsLjLhtCEPSiXDgFzqkui7SYTwtsXMp9ieUw7WM+raeTSTUvpvlkfl0SvOhIpJfnp8X5+XHGJ37z6lV5dn6SHx+/qf2cnZ7lb9+8Kk5PT+Krq/NkNLooZoupc/GhURtb5qCAfMS5QO645uHhmbqpZ1IGufNZ6qb9khJyUx9BPPTLXt6D9jwjAG9gm+FEH6n6omdwjpB5q4g05Qubzi6FKHjtKig1MnElkqCaaDbdPfiSQTOwimYYnQ5QRmvDu9+Vd3rTXrfrpj4mXRi11eOM8SWFHnSoRo/txw1aE/p76A/Qg05j74MqR8Iy/oRxADTjHNgu13PocfMlX44GkCjCsQLStQ1V8HHRY2CK1HFAm0y7jGeOE5iNIHxgw4uIHsCmBfbI8Vg8Ao6OLcD50Y6AI9ZHmxT6nR6Y4404hn5JXYL6gnBYn5o2XZ3TsghZdb6iHVjHVudBO63AKoUHNrycKyzBXZBlO75AQsCROh2KgHX8oV47m8qsneGecG/iy5TYGQbKQA5l+uzKbgKLDa0dF7OyWFx8PXRtmP3n+vJjpXzBXHDj21pcdcZNjboEZOthbv/a2jpB8CbyXg/TjtbXN7nWnl/jvE9Eup0e93SiTrcTbWxsERR3gNNZJzIkiLafY4lbB5u2oQ9d9OMwIBK2DW7oGFf9wRl1XXw5HRC17DmPthzAPOwKoayoqyjL+3+6N7j/m/n+IXr1RusfdOjck7uT6fM/UJbXONrWoV3RKbZsVhw+cISHjMu25UlbubA6vZaD3i7vs9z+DuIJpt7fOr2r6+193t/W17bb4rA85/Xwu223bbMlMPDm3W+zyPLj73Xd+t9ffw/roVNsueV5WBwj4Nt+2jh/iVfAx/uDzeF8GwDxl3+eQw2XnzYgkvc677O/g6P9x/nx43KsKP2SHJubP/MjjM2/jAB+hKbvw7gRDHcaiUt5udQb4UhNhJy4scB+4Gjk8kHCTomknR+a3kVJXtKP3YbcaRcvUMSDPM8wHrnZywe93uCMzlL2et3bWaf7AqdtneFhDTG9wCe/wxC3gP3nfD8oquIkwvCWVdgm9gX4UGfdRzhu83mXgYZRtb7CjoBD/ZbrGppbDELPsY0+hjf0cuMaN9q5QdaEzuLbvEGJMVDJLogBa2bFiQvVW+6/Tye8woGZAA/t9asmLs08bjXRMNBDXTjx0QnG6QFG+hxjhdaEjXKgp17D9q9jW1/w+zbWG0PuMmhheSju0Zg2h9D1At300Z0LCbsRiNtZ+8KNvLzPtWPXPeb3ft7tPsdx2MFV6fQ6/dcYo3vdbmfcG3RHuO331zc238C/LM2zvc3NbZf32ut2+9lwY/0IE3ovy5Lr3KWJqsW9fnfwmsCoW5b19nA4fI7zvO96udx/PFnM7xfzxWWJxzCd3dzFQXg5mc8Go8vrjdlk+vJqNDq8vvZdrvqkLMoHRFFn8I0AqrqNc/0CU7+OfJyfCD1umpCYHfSlJZeHOoYH9tYDOqDLBG5Bm3xVlvcY+yecv6JH3geXt/AUWcZOx3Aptl1YTm+ujoI+1tUIvt7QBrKsXILRF8J2+HbDm1v4e1RR+xgVWXau4LkZanQzfwW/+5zfRD+RT3QA/ji9Ibv8gPZ8+Q8vpr6DSX4B7s4HXaedVpaNA5ovYSXAIkvupd4lPckmOKKbyVI3G18gvoRO+5JTS3C2zS67DXxjltpUDLKI7jFkjnGCnOKEvoWpIxn4SDO0+6QoWF8z/lz3sXJ48dZ+6XbJziF1L2w3C9rH26YIr5f0ALvSzZfQNmSoXMcBeZll6WGWdQiYkrM8ye7nnc5ZyuCedbuH/d7A6xsMmoOqKF8SFt+ZTmdz/M/L2Xx2f1FUxzpPRVXu47K/QMe28FBMJ72Bd3cxzWYonRLkUmtHSYJqopudTg8diXe7nQ6anB7lSXqPc6PBYDhm0L27s7v1ppMzBPf622uDwQtck30HbgbrNz/w/X/hmzvdtS90Ov3z87NXP/tg/+F3Taaj/f2Dr3ox7A/oS83+06ff+1P/1g9956/Y2NiPJuOr6Bu+4Zf/nmcv/+43bQx3/4eLy5MHu3sffzKZj88no5vb6PMC5/n8+vrqAYP5CTpdE/0f1HWMnSk3+d1P4+QV33cR8xTxXXH+PvLAzugN1rdwg57jbu2gTwQZ9RF94B7DoY+cb/DktR1HSAMnzmXVEmDdDEhHOHKazn2GH+fkT/HQ72IDXjV12SeswSa4WVBxgNhxgJoTfj/gW71DlrWbRCF3+5kZ0ti+doi83aab/thg68JTJUe2g+V1Nx1zQiy2MLJf+uzcDVzuowPHOkmDwWA/z3sv4O82Dk9nuLH19Orsk28ejV7/fMOJ4Rrdq3Z5sCxkJEfXJzhGOxHyim4ml9He7h2cojmx2Dza2b4dnZy85HeDs9REb4+eYg6z6Oriinu+4nfUcWcH+35NdDsner+9KBbQE9612IC+JT0x9FRLevw2Q+uULDdNqnxiM8SGvsKe0y/jBX3tApuP7UjMMtPlkn3uccxwaUZTrG84dwc+TJHrNYboHkEkdsaAIjETTX/3yZlejkso2heVZTSmz9ylf7qplSm5bSIJl8e9pYtPPU4dvI+eox8+CYvoa2G8hN9hXjj4xis7YxbepUKRpY52mFqIvYh9woE8a8tO/yrwlY+Lxfkvqcqzn6zn3cl3vz/r7H4HgRV2oelNxn/n1w+GX/F/h1BwXGALA77YmRI7k+zBj5fiCizOs/Rgk+JqTJDAGFhrO45A3mTALrYJeuI9bZR1wKd7cTw4now/+Y2o9qNV9lryw1J6Zo6pILzslvQj01x5nkT94Qby7UXbWz7QSaLLy5OQpXYe/2Ixifq9TYI1s7IxfXqT81fhuhnsohhHPa5zCSd7xLlhdD06DxshGddP0TG7kkHeAnJlr9PK0E3MmdNIUGn/xYra7eddpg6OhiXr2kyrH7Oq7XJ/VMcft3M3KCfU/u68u/dtSVN9THh5hZ3yxaWfMV8c/7Mrh1g+pIF2nEkzu+mqXqddtJvC6AwjS8pzVFNYNCfAtll+uLbEQVidVWGdvuJQ2DqmbroTMvfU024T78N/Xzg2M/8BPTipthFgA+0656vMvbRbr2ZZh7adctLi0DrtAUfOeW+bIbdeHWFhV/W2Tv17WDPdwrZTezxaWHmqw41lDLC2u3x6EKavoO4cbV3eLw5A+3SM4KlYXP6xshz9ZkB+XHaVNNT4kh39/i4DY/LT7bwwgY6faAwqBOx2qe6qhRbB7Sa8gNJHXuhGOuW8E/sXqgFB8gCxucglXI87KKw7qw0YmOnFvlhWr9VNNdd4c73PIDdm0OlUVZEtinKCIRks6qLGKZwzyK0BPy1DEjDqYwjG4OG0kYxIakI74liCk9lPccDQGarFvSROMT4+MmM4TDiPl0zBZxVmDyinTpcxLOwS6Guo+lxfwoa6cBIzMwIDTuJ06/VG0FNCjy+fQFWCY9z4MkvQbp1vAgzn9xnqMfgmTiXxHIOec+VoF5zcpVJVh38hkOlSny+TSI9TXCqM5AJ7ssZd0zqq8GPqflEuxouy6i5m03RyczMtFvPhdDYtR9dX5Ww2G15dnE+ub67S66tR9+j41fj47Unv+vo8efX8xfRmOhqeHJ8Ur9+8rHAsBi+eP5+8PT5OLy8vO0dHr93IsH8zuopOTk9mk/F47ezsdH55eVbTzODs5IRTo/zy8iq/uj4bz6ez/sI94xlVGTmUz9xcCuLt06nGDG4ugef24M4pll56eewcSfk0NbYlsNEhlXZhnVvtWrZBlvAFnQsv/bSyZJDkr7uA9ujiyNZ1b3Ey7Llx2HFhGOEIyUP412kS660HLtGNqz4lEKLdiJ7t+uu+OKt8gkXwpdwxg+VAxUReProQx1k7fuKQC9tmfPKWHuWuqQ9TRcBXWDAK9ISXF7vAuzPfEtYsdJiH7tQYcEQLgOW7HQm4FQJx4tBNokfu4eOucqGvobiuEGG96jMUBD4FnmLhnAsvPS0s9TnPFHzjPnRZNUGbsGGKyZL2WlhocXnLekxnHVC/ltMRcw2rN8dhZjBJ3RVzjBPtlIUMvZs0VTVE7hXONX52uYbAp+GJB84hTuUYlkGPmW77vv0yZNXdqXOIDYBGJENQQPs+Vu+5wiBOKrajoS/GZsor2kenVcFRhoPfOb86G9+MbvpHR2+jTz75Ajajc3V9PTm+uhpfM8Cfn11dn8ym9ejq6nzw4uUni7Oz483ZrDnd2Lj3325t3f2BwdrtP3l2cjZflMnZ+cX1SVFGo+Pjo97bVy8mF/SD09M31fnVRbGg/8zni6nrQy8WVb8qZuOiLAlGi5TTU/gwJCAtfQxX1uUagz/0VAlBbhfEcV6qHn56UvkoAH2EL/iQhLJVM4RXTvNIGuorsHX0FKckxMBM4e0acK7tXcGLAYHrhKCVEbCyX6hPA9xARK18VnJHU8P0nMpgxhEVeVZjjAR2xlSSq0RhNwnaESW6qR5rZxrqdNfI0C8/o5tplkwJtuLUvfFjdSjoXTqdjBdpvnm5s/O5//7k7Rd+6tr6wV+9ujj6yKkg6FvIPLoEPzYTshwwO5FrfbuJjWVfajUj7nuns5nkpDjiZXR19eSb6nr9e+C189XdKGpAD4QePQTnDCc6t651vexr4SVCRn1fRZB2eeOSsgmOYmJfgzedKokybHaOPchmSZZrzfv97nCcEj12O92UoG5KuZPn/WnW6Yxh+gaB5gzLjV2pXQrDMcGpbPhe2Bn6JTiY0WYciIbUZ8BOX3OnW2DtyyAHq+xr4GggRG2RizpLj067j2Klxz0CtCvSgxcZpXpSVNv2Yc6bHV+Oa0E+1JOhT7PbVTX6ehi8gWPz+cX8zS8m3v35fH429rbHtZ9VVZO1rHPrf8JtdMqNtpCYQ68Jj7O1STBOWwifzMDjjbdlbIdPyLDDXBcW+aMxjIHQ4BSSSVFc/Az4vI3OAq5zZBe3rAkFU8qusSxpBmFbONkwPVpbI0AmSIaMoCOMDzjT85Cxni03OXLBzMl4FObxE/WGKSJFwbnJGGfbJ1To2HyCQ+3sQRAniNOSqdfGXW6khB0KbcjqMHT6TxxDWbMIbJgCoSvVOpzSEYYPrvHf86f9wZ3fj264oygAWVKV0zvz2fHvIDD+qS2U016kGSmGh9eeW/GhPSy/55NtUF4+6A73Ccu5VX3t/X4vy6H+5RFgITQgyfVQr/RIv3Wt6hWkvY6uLc8L+yFenlP1Vu225R8Nu6rX6x7t9RZWZ2+Fr4ewDmEeXlvVRdleGuaN2548l/+WNTncF/467UTcGIDq6QRed3DA/99c0m/7cTnE60t6bG7+zK+J0/Q3YZR/CKluIYh1mPkEVB4iZA3fCWPHx3gJr1F8RFyZjf0EhTYLh5GonsLKxzhBNxi+i6bJPo6S7AXGyWdhtxHWj8Dffa514jQ3W/tRnnddIvCaActtbZ+hdV0czH0G8R9Br+4wbOlJvcTp/hxtmenAOLlxQ/2U3wOMJpF5/SP8Jhp3rdbqDUL8HMp+zDc91O2K40/p8BtwdBNl+BR6HnBtAV7ARMDG3qNm3Af3TzDiGhiNPLTXj6gXx9k5u+XnosTMSwfZ5HfA+0dwNPZx6tS8Z+D7EWOCc+CcN/4xvHtOtU4nOWjr9dteZSah+Ri4iyapb/CpH2O13CYepzXawwH8BG/kLuprevc1jX2MIput8g0xNwZ4wjWzO1sYgU/SLL3fyTtos1m36mO63VtGCFhW3ccWfYKl2GbgW+v2ek+6ee5W3DN4f4oAP+71+68ZUJqirO7mWfYJjs/efD43mHrKSPgYXG9wAi7KsvwYf+MFLleG23FARPoJxg566rx0w6E6BkfoNkPbuDFN/Az8XIpqjz74CYK5w4BIz61eNXUiLPx0cyM3Y4jciMfszjaD0yfc72YPmOboiDo+RubHtMNgVj9o4upTeLTJZV+adJv+h5zTyThp4hra69fOpUAX76Jr8DxCPzJ0M0E3k0dhgG7ic2TxEb/NdJsJOqRt9LhGN7EiMbKskWUUX9PGVZCrG064FnyTCANs7ItOsLp5yWAgPei7gxb0RA2yDC8x7Uo7OocsnROFLOE5OPmip3Mh3Bq5lWXTbCZJ8ylEP+A+HIf6mPo+xi09whlDN83whXa34Q0BSfwEXXjEbwNedCNC36JXiQFalN7hHLBhzjGORPOMgNGNeJxvemm9wL4AR/yO7CCNO5+gHwc4wVnS7b7IkuzjbpZfRGl2g5P8GB17hg/Zm8+LPRzhT1CsO04hoM++buqKutxUo5lhmh9GZfME3VmDMdvw+JPUJ0k+Tk+it1kcf9zrdN82WVrmSXo/y5JPCHa30Mn1JE+fwP+HDCnOXT2FXx+jd6+pt5kXxd0kjT+hwV3kMsCZeopz+ribZzcMaL4Y/REO7EtY7HJyh3ne+wRa94kGOurm/Gby0aJcXDFsj6qyeIw8nuHodNEhnxqgT81tF8vm3ysGWNqtzxg7JmVUPCKGcDtkHK9kG55/ylB+F71BnSM3XPkYO3jMEBN0E1/gU2S1mbi8WlR/ShsPGE50wpBlhR7XR8CbraYO24VHPgmK3ShMWeIMx4lZ3KUsDRtr7Cb1NgFXdDNDlhWyDO8o+NQG3WywMzpN2iJ0xGXJQoY2eUn5I8ruq6BD5SZD6GZqYL+LY4VuNq4S0aR59w3y/6jT6Z/iOM2yLH2Ypt0n2In1JEs3c8p5lh8MhhuLza2t129effcfgOx1bE90987j6OLiDY7WBk5XHp0cv4w2tw5wquY41yc4RsPo6M1znCenBWx9R5Ls/ElkewhN6GYNPZG6yZhhH2IciKqX0OzTnQNsr3rMd2nCg77G+BL7snWMncFuhk1Akh6WEl1PPkWMt3uDfrQ2WP+kKo/+15PJ6d2qWvQGg/1n45tXX2MWzQzdfHZVdrvbn2LXso3tz/3eYjr+mqJunpsIwo7c4+sJ+Gy2Tynrp5zE9uAsV/bd5iN03QwcaMd3+fMp/PSpL0FPjSyxM9gC4LQJyset/THp2pkaWWbIsjZSeQHt2L/YTDv0JI5rL+gTOHyzz89mP/xrQ/fFOLYZzdXW4i5TZyZ1GnW6t/9Ilm2eY1eft7jopmIzsFm0z3htGtIngIyXdeK8dp+mPgGn+/TPBWWf0KIjjB1Oq4uSu2na/8HJ+Mm/An1f2WYp+7RpXG6W0vfAjf/Q6oCDC3h1o+HaetTrIqiDhzjdawH24OB+9PTZD0fFokT2dXRy8hx4HXasVMl9GXW5QzzOc5p5j9nRPMzrLrmeETsRjOKE39DGGt8T4I3j+5zXL2vzf1U54roxGziKL/rmS5Itn8x6mwl3Fp4pQfH1AYUPMJ1DPvjBvLPzX1AZcV/5NbPp0T/bZnB1nqXd2Kmlvd08x1cL7JldAoZJqMvfrXzk0yqba7vSoxNswGEOsnVQ2xc8zRlhGuBrm8mmXpzZFWwa6oIiYNMAy3AR6BHWfA0OLo5yoAcdaXE0Y2x2mnrhxvuMs3G5GWWfSpgbamHbusxeU1V4aCPsh/RYrzMt39MDJDDyRida3lBbgBVHeQOO4FbVrlvROuphQ6JlsBIy9+CjQ97prv8b15ef/q5QyY/zsQojvmTHcHj4UzEOD5uo445VYW4BXNEJNcMXcsw4DHLN0IRinNaNb8iVuXN4GFycIAsnnUNY0PeFNYtiVtL+GVLaZmPw0woT3jmdiSCXDodHVBalm35QJyMSBTo44zMqx4gTJBwZlQf5pehhQf3OP/OEGXhwDFtCc4OSdSlCIM1GiEwIF7mK9W5hGfZCoLikB3Xh255hCOYUE4r1EhYTC/aoCrC12ddUx5Gmva+dQIa3ByaWA6yDHV9aBtcUBNY5c7QFelbMCXEwmagdBgaLY1DCnxafmPsJ3bGO9LgcltqLbSmtmqqETHoP2LhPSl3mpVsDLWYNHMzmi7mZuIQzienIslpkbt8+nd5U8+k0vxnfVDc3N810cpNfj67K0egmLYpZMpncFL44JuvdAKQuitwpumazkFXmvi4EPymogGPFqFSbUvCfvPRxpXMJ4ZwZE2gA10C7T0gC/4WF9tDzws5nJlNSNAt9ci6mrFE+KpNwVIbc4ZFPMPinpU4K5SCT4Ia8ho9oiLBB7maJ6c/wveW5FlkswiRrdE9Zgs07+VAtlVKnsMpkiWOoVydXnNRDYQkagwSBDZlFYNU5YZ3rSQ+QnhDam51WwYI+0T8crYL2Cuv96Fuc4jzYl7CyemGrvgYszdBmSw/VwrME3nIfDjGIg4OWt7V6tuI87VZvvMxPYbnuJrF0KE62tIOY9VKneLlBD5pblIu6gh80gYBpJ7dbogu+qpCazqbCtKI7+IIBQbZyD9oHXmH+vs1CI3TIczP8thNXaeIyoBAnxsoiDX0YYWpdfNLUZE49GE8n1WIyySezSTVyW/Vilk2m43J6M07n82kyuhqVs9k4m8xnzeTmsp7Oxvl0MnaL/ags5tlkPC7Hk3EyBfbi/KQcXV/k5+enzeXFeT2bT/IKhS7n+EplhUOOVheLFAqT2XyGeqvzRYMziNkpM0HLGjWCZkjEB6szs2j0gfB+BWUOwiJsB+znfh9soZv4BZCZaa6gC8ZWOcwkVIJMZUHHqd0djKAAHjlRUTkAi738jL5pf5yf7KYuYZqDslrqW+2bj8hS3V/pcXhGu7QzTrdQ52lSm7SyM/zBwmkvkVWQk/e6igc6lkCaNrl2QyzYNIvhULqYTTErfKMHnudHt1hM48l02qytDW+mk7Ovzui2vV7PFWCiwcDvzCCM6tNo5iY8Idtt5vIG5+ng24gp/64qyycL1gyCwAR6VrS/103Ky74mjpRCv7TfJaU9HqcUesLTTenxYjkcrMH8s59XLF58S97J7vZ7nfV+v9fP8vh2t9sNc4uzPBNPFXaXXrU9nx39k2V987VVef6PEjB8oVhc/rzN9Tvfl5q5j9I6y4ZjRDRgKHEDspDGpZuXtq/bBSIoi7ZdJLNAD+ccO+S6dgAa7CD2Yedhhydm0tPaJBQAR2xaLJ7/cm65nE2f/I66HoUVKbiHOpSeZeuzbN/yb/53u737f5Zu3w06FHTE+e7U3NokbAdVo2/aIdBb6og6sLQzxADqkDzVzCSodFFc36uq0S+1PVDgDnFoj3f4qD9eD3jhARQ61O3mS6Prm/AOhXpwczOK3MyIHsX1KU5yFNHnwm8xxsGli1ELnzDOAOC3wTydkFGmxKn1PL2Kb9uj8QAfcAhYteXVAXf4K16UAw2rsu0E9vCRXTUO395/UVXz/fns9HfgyIdMts4if2GJZYcP+S29thcq4tO2vZJJy4eVrDy/KnvvCgdh20MDGI5l3QHf4H4AI22h9uXB9UC318J13SHuESSc/rAt3R3LnmvraM99WPZ4f93vFW4f4vi+vMJH3nne3/LFOtqjBfU8R/iB4x3oaD+eYij4Lrr5IO+u/fuTm5c/bz67+C7BvxyOFVe+ZMd0+uaTXu8eXEx+Br4F4ZObiqRm9V4jJNjlsnlG5tEtDGUvrt0CN3nMZ4QF8o3ux4jjJbZG5+IAxn4SxcUh4xCDfuxW5h9x7yWyChlAxuhnuHV9hrBdBnezlHf4xLhsrxloPsbSnuEqOBnL7eXNLqxhUrdRtScI7z7KScgVstNm13xzGwcvIYpPP8XCbJuVAa+nqJLzV310d0r5Y2T/hsFPg3QXLTDT7TJRzuU14xWyEij3JeWPMATOwdVgHmAVoMcVIsxWJ9BjRiBxnvGIstnc53ybGYU/zadYrtv6FdD9Oombj4C74JqPKEP2Ex4OUdydABvHd0EIp8TlBeuPgXPrXQbv+gGwT4DdBNaNXKSdc9GCMekYPn+MxTrSoQLnu5SfMIa66cIQh8AnDbTlslRhk4ePMG2vkAvGt74NbWb1XAmgi5PxvCirxxi0EUbumvoeF1X1ggG4UxSFc3M/wb84xDiql6+Q80e0eElXcvqC9DyjDd/eh54I2qM7XKPYuAzjR9B/Ci/mwD6gbmDNzEebjIxP4NB9eGUQ4zbtHzOAvU2TsE71PXCEXrf4jt1C+yn8Vxem2MEzOjM8bV7Dc/5Ht+UjMHu02WOIQRbNI+RzAw+vkKXyQWY4Pcgw8DyK9+v2rdtXGA5leUlVN9Rmxuw5uJqKcKUY5XMbp0c745OAjxg3z9BlHyG7vX/QTWC2gTUjdo9vRNW8hS77j9lPB7j72CvkE7uc3zoCgx744XbMsaul+DQkPGUBBH0QNszdTvrAuk3yI+7zyY4rulBv/YqR05EB2uF5oMcpMo3zt33CdE3bI+6XHuegm7ZwC2no4Z7W6YX29KNO6mYb9RQddBv+p1XtdJBoh7o/xQvzKYt+o0tffgQPXdllAdx9IownWFHn2vrUSNqDbsLjE74/pv851xxx+E6C2fhoGzypW55FD9GnSVlX53VZfoSOvdb5J1C8vZgvPi2n01uLcuH7Bc+xFY/wCEcEgNc4zI9xiF8yIHdwtPcnk/Gn0+n4YD4fZ8Vs8qosFh/hL18SM45xeB9R77NFsejjQO4SQX6Ks32H76gqyjfgjc7XZ2VlWqZ60FS1W1evIectcH2CC3qfPqLDd0y/+YjQ95jrOHs1uklfa+ptbOIaducpsGaynYp0Rr3ajmX20zm/FXIPS4H20Mvn9IFH8NpssyvutNlPEwqJ7xFoD2pliWOPfJL6MdeuuAc707SyjMxyBztsX8POaM5i7ExNn0CWYepAYl95hj5gZyKfGimfu3zrhLt8HbIMctJZR2fRR+SIjNfhw1Nk8cC9QYm7TqBLHI/goYH4/eHw1v84uj7+XJ5n+xcXR9HW1gE+aBPdjC6j/mA3Ojp6FuGk43Bl0cXZa5iQRQRRadbd/1N4UJ9HP5zb7tKY0NO8hAfoZtje3P4uD3Cksb1JY4bWFYawM2EcQBcS7EzYDhzakzuAQmLsluKP19Z2X00nz37p2trWppm6wWAjLC23WIyiza19cDRrN+fcYZiva3DgsobF4ibq9ta4NsXpvj7AVP3CYnH8TXx+XtOMf8l8dvLTtrbu/3n06fNRmv1w2lR307TbpElKH058KntD7BvsDHhqTwyUfb+H/pHuE6fiVMfI0sy8m22FKVXQ41zxLC+Ls5+/WLz9xizbfpak63+tkx/+Z0nawRxffV4H0WXvzCB2ew/+IGP0n5vPXv/MjtNH4oy+GFZzWtoZgtm48r0Wt5TXzhh9POP7Pjx36T+XSn2MTtKX0fI41k4/gYYdeNlHN55C/z/VNAufPNBum/2kfsgwo9zO2TYLW1NOw0w9u0cZdTobPjHAqV7wXUUnpy8IuHC4CbSur065N0cOE9TYYdt18Z1Bo8Pmkp3t7Dr6DM61bZjVntG2OFAu2+x0mMNcmek2q2oSyK3DlZtugg6dGVjqSnxwQOBXjREXsLRpVjUN87ttF43MN/4qcv0V8Pdnhi3Ha5cXNEMORwLtmkCz+GmUZ21mt91S3jTYLMBqR4S1XfVNt805ylXIeptF5nLIkFvXKuPsfW3G2bnY4tPCaiqENcsvz4Vt8W23YBdHeM795loCPdIOrMTL07Yu53cLK2/eP5VoM/NmstvMfJuRdm67We+WntbUSY91CYtGU9/7erEE8gmTb/stbEuPuR8/LY6068NbYJ3yA49edfrbfySNh5iBTxBI/d9z85fN8SV3tj36/cNfwADZR53aDKMRsT0t9ArKcpNiuK4GwDVDZ2BcP9Ysg7B45m4k4nat3IWFojNSTir6tx3c7EXIxhjuU5k9wTfl1XMczrrNdHAzBgo++Ma0yTlMlb0GvIKhoO1QF+061IRyFF480TlW/XS+nQ/HuOUEyJhyghMXkn9txsHMEAB80F6vG/Jius0sh5UVhHX1B2lze1aTUAHGuszY0rRbaYc5kPLI8NS3VHTi/B8y3lwX1nvN6DiPeRk+R8AyqJrXhGaut7BSZ4Ywds6zmSjp8e2Xhl5H70GlW1gzFlZbW59lvqlhWS9l5Bjq1tiXcV3JQ3pXyHDRM6gdWTZYwibBhcB7osNlpvjopAnONiJyIr0ysYM3QoQMvu4X3xm/C8S6pGdFe6BAmsXRlISSbjMsIayXnlW2mbPICCdW/nud25osSdISIagjMg5ZhI0soN3AImT3zMZQV7PkOfRYKzS3tBu8KB9XrFnByqe0AEfnfIpFxd+WT1TEx3pdFUQcW3rQt6CZ3KzOg63ylyDpEda+yq3CtvRQ9ikPvAmZeq9aduMe9Zl6kU/ILoV0ATjC37avWY8TD0szkVzjaDNggFkXdSfyvIVtnW1lLY3gJB+C3KXdfxna0uqmEnBufKwuACWOjnQ1rpWtmDVPMp8cpEliZCE+ibuE2s+QT9j334wd4o4zGig4Z0ZXjQPfFWxStxltZYawzfbLm6DzQdOpF1mieGW5aMqizHG68YldCcZtoquyqCvfqmbQIuSrFlyvUEkcvbKgXdxvYDmXVFUdVkRxUBYc3HOsETiCYWwdygeZL2UJD4MsOZytKx9DhwZXn5ahe+EpHJ9gf+R5K/fAs2ADFIg2Q5vV2hnK4Cq9wClPZSmN1IyfJG+gFVg4gM6DmfartYX28QAL9Erura6AMXJXlrYPogGHd3ZGeQa5q68tjivbES4FfVjaA/Veub+DXeqmNMqWJQ7a7YCH+NqWPRyb4KpSXC+rwrWlUhyMcjxyT6hbP3z33k/5U2enn34tUD0CHBwuB3GfAhBeoFXz6TSazhx0B39xY/Mr/3jULNxpGGm7YFPgKfKR5ybs7T/iIoroOuMHeCBLX5/xKYI6ryzDGAOsW+u3epx3cnBE4Hnc2dz9h76zKs8+n6WJO3xG3W4nrIThHPI8S/ndp4YknHdFjDRzPed+5LKSZuo7XM+AS1N+55oUlCNLu4v56T9aVtf/cFWc/5KyGn39Yn72c2fz43+iqic7/cH9v4p8pQMdIOzQuCRJgQXS6RZj+03Qeb6hxz4cdASz5ZbfvaNO9+BPx3HnEgfo2hVcqnrWq6ubr1EkeX77D/X6d/8bRLRQdTvd3T+PQ+n0LerSPtXUpVmqWz6FMSMs/4iO0NdgnExt9cIxQzn7RMC3yWFMkHtGH47TxfztN6uLOmGKIpgNNYof78oQ0pb5Ra0+XHColMeady+FUYo/CJvvAEoV7X3qh3VYVytvjxWQRo5ygLXd1jq1H01R225ADl0X1iuWw3V/hRNLHANcW5cq3/ZhvY3inuZvRVNrxpfloGJySavlt784F+5d1hvq4Isrnmu/23LAO5zjTIBty+311bn2WLX/vuz9/mrbaOta1vdBXe15ePNF1y2FY1Uv19/hEEBXZWGX94W22npboFXZQ/5bjecsExis6giwq+vvy5q3kHNB/7rd7d+fZvFfiaNuuZiPfgPB0p8F7i+0gF8eh9R8yQ9E+5Pw7946XqFIe4zZrzjrnv++uHOEYt9hIJ6A3A0q4dzQ8FYz9nKHbm+mbZffPsI/RpHvYhxGUDJl1LnTJMUbfBrC4mqzqQqi/9KsKlXXGI3yLr3yig4wxwaZqXnNAGoEtM5v6jXjw4jbJG6LfpeRxTVGQTI+AA+zz+v4Ub5Y8xo9uM34O/etYtq/y5h42jRdbEx2C9ReYfmI+F3sP3lDB7oDjC/kuRoEsImZcp3rXeoCx7A1rwbMdbJdbcWweiI98OANlRLuwR9gwWfPFAs8M1sEPdEVeM/AT3qAdUevZqOFdX4lVjNsQVzf5TbXkGUEqg/xGVw1YA0zNbDsOfhWwJ9L7ge2OuWDH1FDTwU91YZ1Y8LeyDvqmeGwXLf11q6agUFvoAdZxhGydMmz6giDd6eOyjGjqVtt36kXxVFVzXO8m52yXrzi+i5OOA5QdVI19V2avObcrC7r2/WifMM5J3VtWi9Uu4Yv9EQOANDuqiphWSk3W3iNXpleWAP2Nbw4wPbrYJhtv4ssnItvL3WVmyBLfLg+HfYN5ux2k9RzKkaWDfIxi8Ph3Hb4iG65hrnr2x4hR2UyoevcICvn1KPHOMRhm+pY+ezySeEJutkg92YEz5T9bcyOsuyG+pRPWKEgtNTKsl33Gt00ixi9gWdaHDcvAtb3EHxsrCylx1VNGjPz6GaDLGM3+kGWDbS78UaYrOdKFL7zYJYY8mMz6NLuKj5ddYvybQY/8HOlEuQe1nxWlq1uUvYpgvOZXD0BeqIbhh7nwUN7mFPMSGLfXeomRNHnlvRU1/jE6GZzm99vdJYYGDeqcvGKkdDVeSBRenwvI2QWDY4Pkc9rZDNkUB12sux1N88OO51O0cnyyyTN7iZZdpamGRFafgs//RWh0gby6NnXCN1oK/Hlveuiau4W5dzNWQzo9tCtV5S3cKjzRVke1WVxpyznvjR4o55WRfkW581+uFOV6FtT7rb0hMxsK0s3ogqydLUhX9pcyTK61Tps2pka2mufwi3QRXSzUcdMk6Gb9LWQjTTR4JMg+k/YIEgHudnnmrJ0paE+fTvIh/Nz8Au6af38RpjxHvqEzUrQzYBHgOXeKf0CWUbYwuYY9HHKEmSZtLLUIQ/rzCvLeinLhv4cZNlpdbP5wM6E9ZLpa2Fb8He6qS3gvLqJ7XDdd/pl0E3pUTedzlcvdTNsQqVuYjvCPGrXt7yEJ/Q1VxsyyKluLcrZ67JYbNT1ordYzN8sivHt6+vz2Q//8A8V6xsff/vR2+fR+dlpNJ1W0enpi8iNSMAhKsqbaG1tm++Ln1TXU4Olw3m5ONIG4URhN6GncRUQZVktZVkvdbNGlti0sD50jd3EdoTVeap39KRpcpnnaYHjfLhz6+4nZfX6V15ffM8fmE1OP2rnkCfhBc3dvTswt8bpHka3btlVFtHu7kG0vbOHY41iH94P14bDfphr3O26ycpGtLd7mwAiiXa2b4Ul7czeDwZbuqnh0+ttEBZMPn8z+v5/bzr5kd8/vvmhf30xf/6bKP82vG3X2L9NHOHYEnQzyDLslBmrm9LjWvsKE910fEGWMfauqRlbu38779z7w4PhV/zbcdr5AfrC7VY3q6VuVsoSxa6wHfVr+u0ausgY6FiDnXFibtBN7UHhmEFD9DXlntRBN8Un4OUL/0l2gqP9zzMGd3Q/HNrarLbxHtpI2YwnegGazuMdcG6Gb2xcQZD1LjsdRe0a+f1oMZ+6Wij3pNF8MSIAQ8uw9M53dh8j5L5sw0yqcMuVMCrZZZxidnoCrzW3YB75Mq4Z2HaucYCtJ/h+4AgeYUMb5xrjVIcXd82wLjO00mFbbZY4PSfkm3q/OLTttvOddUytL2R+hYV25x1nue+dttlc6zLzTn+yrmVZfK1LPrWrcSAnzlsWh5aesFAV5zza9t7Ps25h5Z2w0BNguU49yAV84JNZb86ErDjXw1QXcaSO8G5swMG505gp6/dqkIu095aw1mXW2zxAS7v8lxbbbrPe7zPZlsVR+DYrLo7qyHtY22xhrctpJIoE845uxs1mig3/+qI4/0Ho+L2B+C+jwzDhS35sbX3tb6Xz4mSbvUXYIQHMryB4i8ExCLi1ZQN2tJXrwf6HMtcAskwHD7Ct37W67pN8yz7+wywQRYZHgZxZtkPZWsMaqbYTyn6/u84vdXdV9v9n2xUWBfWSONDBw8w1yiANrJ3Aeh2Ebde6uB7OLWkINTndUdi2zB9gUVDpiX3Z22TRkk9cXbbZgi/rbcuO3y2Onv+xrrdlkfC6tFtXe99nYT9bfg/blt9fb8vCtTh+cdnrIcll9N6K0uEeT09SU+RjBsjTAa92ze3Ac7H0Fj1ky+2Zvx+OK9rDEW4J1xm9vBzKtOcPOfkZPjYm81r5iKR/l79DVfTsJT2eWbXrwNKea+n9kP+trLy7hf0x+MSvABuKbc0BdlkW1w+ve4um1ZpbWA3REpTv97DtuVanVrDWa1GAz9Lm93tY/r67viyr1wH39nKA5UR7bkXvh+VwLOsVx9WduIZJJv5xmneblIJ64brL8svH7dKMk72UD3rBFRyxcH+YX7ksh3baI6DCUOy10Ib/A84oj/6vfUqd8nooI8tVHzWSTkKSdYXjF9GurILSet3+8/+L5ys+r8rtfX77+z3sSibQHsryn/g0ALTt8tUS4/Vgv/wZjlDX8lJIk3sp3AyE9IUrAsIuquLe9/W2+AhtvdQjK7yRE9bblj+Uq5AruX+ox173aAE+5I3X3l3gO8Auy36311e0r2D5i8yWy5HGeZqHbmS9TtPgc3MzevoL5ouzX+w9A7d0XxRhHi83RzdjH+dv/dGi2vye+XTidKZwfJb/H8rSdlt98lR7fYXjih5xZLhHN/v9YYPjO5+Mn35jHN384/3BgHN98NrCgR4w6OtwBH3H0cCp4Z/TnJ1XzMkwN3jZBuXw4EqdDCtnEG6EVVacO+w1z6Go4XdhmfsKl95Xk70fb9J6up3b/3GUbLiUZKAXXMGWP158J2tpkF517EOeW/xi3oTLXC9bWPqMU7Tb01wPcl/ZQs5yLtT1bkxQbz3fXg84LG0hzvx8Nn3+y3FGvy4Q/+6jBnsETebz4TW/+LamwFs+K3BO+k/bTKN8OVJ41s4fiu29q0OWUGer9PynT7VXOYfsQDR8+6+Vn7fA77ZazlmvN4YL7cl3DfktYPtpCLTSpP/tMPDzONyfF+9w2IY4WQffNuvvVXWWQ/8Nv8CBguX2un+80SMg0RY/wzePUDmfD895fHjPh0eb5fdvW16daUurq97b/mpren+f36szQrVtvL/z/dlwJhDDeYhbju6UW31uJyPgzJtfDLD85GhhheMH91hbDI+dRpJlwz8YJ/1RMT//VqPTYn75bVV18+uBNLr4sjneqe2X9lh8gpnZDc0nkXNY9xkuzcYYzu6iq+4o2SNCdjLRCawGlmEjqt2KfB82G0krpR1gjxkuB/RuQqHcrIVzo4u4KW8wBPu04zxRe8oWYbE7rq3xw1DyFEn5xvYsjosJxgrYkmi+AqnKlSiOo6TZpB2tx7ntIu8J8IZ8txjJzRI4zWONeo5pcytws44ucNp9Y/8Gt8gweo8qXGGlC44un2XG090LDc5dhQJ6nPcanok4fzXsRIliEbolJ1G92AN7p1uMGDnB0Z0ow7FdUxfKBz0+EXD3LrfbdScz55G6A1mYQ416Npt1XNJu5JqsKZ8z+HAL98Wl0WbAuruXGVNf6FuvY3fsrNwljZ/VBbDIpxoDY9i5xwBlZpk2m2Fbb73NB3Kqqxa2Rpa+RNXscv0EvPrg1GfgOIHsXYyJb664CodrNl+VJsGqchs+SM/Qnkbdp+jFXm12sAk7a0JPjCzFKdoKtJsBDKF8DT1mo6IZJh6aoKeOoF1ao426qo9Bx501qbY8l49NWDKtdoWRPb5PEbKP811CD3pi6AmH2zNDT1guCHoS6HG1nKgHPv067IIWtmFWwVwhBhyjpW7WO/DRLYyDblJW39wOuQj0vN8hjiN2e/6lLH0Z0O2MzUZF4OfqESEbLz26IZtcd1voDdTN6RXnXDdL7Dx9dLmGdufzhmkIawwQ6ttqxzt3+1vS48tx8Nfd/hizgR1QFlbaNXFXod2gmz4XjQLt0i39ddgdz36pbkbo5md3vGvpcd60O97VQZbo/qKqyjGOwj7fFzjP3FZvUnYe/TrwGd9naYIs0840zTvTTqdzK8s7Z3me4+9k650sP86y3H5Jx0zd8W4fXrgkpIZ1j3HqFEPRQQDDuqqOi6beLs2fV9El9kMcg52BVp9AqJuuZtPnt/t9u0OsXhC66U6hylK9Vj7haYerv3Q5gyzrPXhfAI1uAku/B95jSz7COyeaZui5O7maWJiBo6u6IB/7paNvvCGfaBN6UlQwZBGVpTKfo8vc5yos6ERYSUfdXMnSpzrRfuKyoqnTWNyFNj3FFnYJLgewEhuKbrrYSJQgywR64nYHP+is3ekwzpBlgiyhJ0aWSeZGJa1uJskHdiZd0pNp77AzYUdC7Ix4uuOgc/F1G6LNpQ5hZ2J0051Pwzr2S93EPtXRezsTaA87N/LTdwSqW03lkpDFomoqZFme4ox26roYnl0eHT/59Ifun5yO/9p4tvuby3L/P5ottr81TQ9/d5Tu/5d1fPfXp9nD3zOe5n9nMbm5bqISHF2Fez6iXmhfIMuFNgpZzqHdNcQrdLOEdm10hZ2pxqH/hN0Yg52Bntp3VtbR1Ww6nZ3N5zd3trYffE/dVCPnX8/n42gynkbTaRGdn73F+V7H4c9wnCfR9jZqEeYDx9He7iHsWERuvLK1LRsW0d7eYch0dzppdHDw4N1UlJ2dAwJQGLSxHbL3vi9pvfQN6rA+597qDONuFKe/NkmVj6tMIfs4PkU/HS+xM5Wy1Lav7Ay6iT2OK2RZ5EE3oZ0Q3h2THQta2hPHwGajLhcnDKXI0t8l4wC6GcYMV2aCZ4wjVNramfDEQN1E3aLKfRyQu0//9J4SdKv7Yjp5/s/RzteZmWxXpICzIXttplUTg2qGLLLXMd2qUMhIm6FliHD+Lve5qZNBSpidFrLM1uV0FOdLCwsO1BfqNeOMgTI7auY3TXL8Mboa5i+Dj0nShCcJeeYKumZiU/ito7fAiXMnygx46krNZBsstRnnNotsPW3WNWS9wbGlp83AVtXol3Dy854LsJprs8C0QZ8AN0wW91eVU6CcBUnYXzjX2+4AFVV73bpCxnmZ+fVi2651mZ2WRM25fAj8D2XPWVeL7wpWngv7Ac8/oEez1Ga6V/W2smppsN0VDq18cDfC/V57X6+wXF7hIBymsK1rKZ93fLQucRAvn0RAu3UEuVuvOFpvK7/3sD6V4Cd/isXNby6L0bdarsrZUxztf4cLVvxldQR0v9TH5vbX/G9hmIOc/oKJLgYiewlngnPlmtRKgS7dOgKuL5sn0TzFD8M59JFfeGbrPF7X/UUKRt3hxS0Me43WGUq7JizthHmd5m9SyuElRmDD2p86ZsCaPw0v1mGwco0DlQHbpDP0T/xycPJloNDrqW9BW7a7UDU50aU8QxGsKEOJdXoCPRwLGqNee470hW2wNWw6dyn0CRueSXGeQdNd1Zb0xGWHU8DS+9vlTBmAfX4lLc4hD05foAdaGTgaXz4LtHteB5cL0EPdLazPXeCh8yPhacDRW2sHTmA1jA3jZdylLmBjYJ1C0ODE+qhaWLc/D7CtfFynukncctZnANAfytKuJ2Vq3vXLl7BhMJDn0G7aJLz8t5Rl5AoSgR67E7zQ4Vbu0MMd9D5p5xtZvqMH2puENpb0rGCDo+IatS3t1hu7IVJIseAwiEPAEbCwPCM8X+FYQ48voOkoyavgJLWwwPBnSQ93BFh53soSJ15nfyUfaE+AzT6QT7rEUZUCx6UeU9ZhdY3oD3RTPUaWTmJ4p5tarsw8pHo8I1BR3wI9DrTv6QFH+lHAMfQfn7cFfjMwruih9newS3qWsNTVyjLAimNDm+GxkXKX50t6As+VZdLyfAWrbiKrJT1gtZRl3HF4Am4ep1mvm3fKLMmqrJP1sqw7z7I0SVzAOE2nWZJ2zHBCb+g/rkKN04z/VXcpgVeZVnWTMUap012u4Es3Cxw4H3Ev/E2f8xH2DAVwxRR5NcPRBzZMEXAe77t+2dIe9K2V5Ye0h90z1b0V7U4p+uK+FvQx2JkPdHPJpxWssl32y6CbplWD3JfyWckybPe9lE/Q46CbwIGjU2Rq572rRPafVpZNWGKtD/Ohnbugh8qXdsa6lat2Rn3TEbPe4Iks5WO74QVCiupm+5y8pf29brawgU8tPdQReBNs7Id9Tdu2okccufMdPWEEBkvpWdHuDoWh3wV6IG4BLX2/McHcFmwH15WlHSidxVXUxVYEO1NpN6vK/QPsxUt6tDO+ioDdDLR/IMt3tLvm+Ip2SoH2QAP0pNAjbAJs6i6l+XBt97Kujn5BEt384m6vG21sbkc9nGSfzrmzIfXhNHdx3nAKqyLML6cdHMQiEh41xklioMo7YT1oX0fQoRvfmG9xY5VJNJm6XHocTWbjkA2viB5dG1rH3RdCy8KchxnQKjjfuIqvep3H/5c6qhh7PpTPSpYNNLSeYlte6mbgU9XqpjNHAmz9gY21vBoz6r/HOBA8xlY+YdM5Yd3NeDUOCJsuCOTSojj/SWVx8SvhZeBJcO7CR6l5zsPz9nvPeXjeEaGFlb/BEQcOl4tTq/spwxMds+WjHL6BfdeWjqJOrrH0cs63fh387yEveZl3etHcLWQhTqdc3poFV16LhVt4WItOpe190G4oy17b95xlv3WSbQccwCcc0mG9AW9PL2kL+IqjNHqvTnJbFof27mW7y6pCXe9+WPa69K7weE97W9Zx9drqut/LdkMbnluWA5+tU8d2WbYaePO+Xo9VvS1sW/acEOLuKyKrepWYPG2P1jm3ZE7S4HEz0OuhMrbnAHgnS+/3+ooO1ZTfS9yqZvG3i/nJr+PC/8jny+6QQ1/yA5bdpkNgXUK0twb/zLg5p1EpXSNQd/4zeja8MZMTLBF9exDVZlEqM2bgXo2oYFsjADxhUwRsmKfqCxr9qM6ADdlPZNHcMM645izhk8ak3qQ3XWKgdWi7UVwCWwPLEB7VWDszrSUWTmk2WtELnFQ3YyBciy9paxPsMdzphLa3QeZGZuIArYOza846AQyrEV8B7w5jOA0YLncHa+fHCu6GKRcokXONob12HdTtQLv0NCn0JFcYQmgvB3VcgGO51nbmZoShkx5CPOmJXXUD2hngMJjYamAT6IEccGthw/xMNDVxxRHnO+v4d+vYLFbYicyBdUx/Akcz895bA6t84KephPapglliM7Q6hMIiH7NT0Vod6FE+wcJcU9eWzhXyQJ7Ip26uMV5pU9cDRtsLys4BdOS4plNvV2FCnL3Qda7NLOogNn3wVe7KEpxi6HH9YOmRGTE41pfgo/MLPfVl5Nq1YZgKm1mAIzKVnjheh/PQEzb/6JRVfcX3Jl6cL89N0YdtcBqBE82bGQ6rcix1s6UnOA1tIKe+OVfSh4/IR90M2Vxl6xrF0F4hy8pVNeBZq5v8hvYaWJ+yeIS1qaHHOZe4k0vaxa8dxJRl2MkPXSzH8BPdrHynoaILmSG8hB4CvrpjGXSQpa+hho0vlrIMh6uTLGXpi6vRFYOO7xbgBBn4yCf7Jdw3M9zEyNJ+mUJ7vJSlumnGPfQ1YVt6kDttSg+3xK1uVuimE/di+1rI+OfQ07Ne+L1Ruqt75XzpKsiHeqs0yTbw0IIs0QVpsq9t4OhUeZqO8TK30yy5ybK8SeJsHQ/oAkcHB8K67WvRZhme19dThG1W26cspgTX0IZAD+NcRp3ukrkVAtgQzPjkK7xT4ZJIS/mEjV64d0V74BGyRD72y0B7gm4qn9bO8O1TmJVu0teaDfslv3W6fcJhltE52Yzlrq3vUyFXTgqjjPJBlqFfduqaNtQFhM7vZV/DjnGAgzvi2m4f+wIe8VWcZUGWOG8EM8lWkvq0MAWsGULnBWQjS0Ym6MQB2PKdE4LBhTqAXdUe68RCe8d6kSW3Rh1gc+jJ0c2wBN4mZu0qiXKCogy+55fwH33zrc/M1S/QTd9pwBVO4iU9vsyCY1yj/7FZb7cCD9l75b60M9USNmzglNH/kCX9sqmKoioJkhZbZTkboTNxuSiGi2J6Qcw1LMtpWpbjUVPNoaeEHj5xhSwL6CmQZYkeB7uJLH0/s4KecqsJWwO6oLJPMQtk6XvSZR9Y5LOyM67L3WzjGE3Qu7LT6Wyk0WK2vv74u28dfu6PmpHsdQchIw1ctLa2FRWFS865LXcvGo0u4KhrOmc41tfR1uY6Pcn5qLNoZ3cDuHGUZTCGOmaLadTvr0UpTrgP/qyL0BNfksit7zLcrvTg9BqzuQx1YaoNGOKQwP+7k+nf/U1J0nHshJ7wNEqdgB71LTzNhaRaenyfBlnqyVQb8hkWo5tVt6U9ZLIxIwt0Ez7x7W/uXY4ZbkiEbgZbVgNrwBh003F6aWcSxoEEWToGQmGcn5Xlxc8pi7NfiU0DXzOajmHczTCxmsfLL0QuPV636wjbZkeDq4bqtjkRnXGxcsgH1uEPg7HKKOvghTUWJDEE7F7WYVRO1ImsfGLQ7ztPfifa2dmLtrfXogf3H0W37xxGe7vb0e7uYTQc5EG2OuFp6hJ+PXMfAYc2kw0XqNe2Ag5iafcK9Nh3xFeHsQ0edBh18j0HuoA77KGCwvkvOJ9t1hvqlmVpl08tbKgL/MO8ctsNfLTdVdl2xXEJG+ptcfgsrHxcwZpxdniD5wQdbbvv6WnrAnaJe1uvQR6wyioMwcqnvS/U5d2hbO5C59i6lM8Kx1W9KDGxn/xo6/W6OIiXMWHQW8pm2y3rQq34JKxTccKKMC9wtP8pTnxZOtoeUvolPza3f/qvg5lfge+GMxu5bsvSSQ4SHzL4Of0Bg4c2RqnTDXb4rQFXMzWkOFNmr802heXE6PRIEweHO3wU7OBlb3VbYq5HPSNyDAVlBotwLdZpATZzgFXUGwjb6xgIH+KlGB7xCiuPGP0zMOhUhu6y3uKoY6UT5stQDQNSyBgwIDc4bL404lvtLonlyyY6S9KjU+kAi8X1GYz0ROGlRHuv2SZwcEBS/WqXrgLHhct3qbEMpl2nqZguMeMCbHDipBUnOflg4G42aC3QjqPnY3XaqGlLHtbuPEm94bGyOrDOX3muU2lvZjCNtlBx8fNJwpJ2nch4CC9tF9rtgcEBtd0ZzimOSLKUpVYuHsC3pSztVTotPqp3RzN6TEIbdcJgHbJKOL8BXw24vQp6wpQG6PGZoS+Ceb1Z0uOj0eD00+MaN5GhXqcIgE0SbbR14YjETZ6E4MjtxoOFMcNHcIRzoeX0pbWgFy5jGKad+PJQkI/yVJYMXtATrkk79BiUybcV7SHgceCGZ+kl5jbIssW3dUSoDydsJZ806CaOp1N0uljNJe3SE6YToZttAMdv9WCj1fOYIAperehpn1pMocJ6g26KG3XJ86VuIktgHT2BNRMqbUvdhJ6WdgbjoAf0tZZ24p9FkqAvNXrjig3KspH2MEUg9DUGaHj+LuAh2Iug3Qyu/S3IainLBCdMWYZdPZUtfa2lJ07TTs8XH93UJO+Vebc36WTZDtdHZguxE+v0y/PEN5ZqPEMdozraWiwKp6TM8MQMjuhTpat9D/GzDeCQZVglIQRwtDPDt10kTY2+IcukanWzqaXnXb9sedO0AULQzRp61E3kE/plCEilPQR7fNvXkFe81E37mo6IfU1ZhmfdTukSdinLd/3SgAe+ov+rvtbuGCu+q36JbsY4yckQ0S51M9qGF/ZJAlhgcbKROtfckS9MswrBK7Fi0M06qqCdunWGagKxVpY+PRMWerSbTjdIadeAVDuDLOv4i/qlU12cX1Cjm8K2dgYRLftagy1ufCKjQ6ZDV9BHfYIEbHD+lvQE24GdqQn2wF0+r+xMq5vAalfe6ebSzoTNn2wX3WzQzRC4I0vtVbKiB1mqXi5F6VQ9dLN26dYKetRN6SHIDrpXKUuA46WdcYlEoKIM+TgOuNth2sFZvkzj7mbezUtUdYLDu7O1fXg0vvlbv3ow6H2NCf1ubxAy1RW+ezvdo3W4dJjNiLp6xoDzs/kV152akESTyQ2O3CbX290Oe711zl2F9IDzsS+vzqK6iqPpdBLNpjcIKQtrSLs2tLmJxXys+wKaUFXPsbabf7nTufenm2phIkCeL2Up7QbjURcnsw3Gw9SdlW6GQHepm8VSN30R3qlYYfoJ9twnnh8mVmw4XsNGAevynSEYZ8xIkGXYURb9zIQNY7q2bDr59F9unSnwpcu0jrFOlE7y0mFGzMK8cyqDI7ialqFcddjMOHOdesxKm1j3/pDuwHRmqXIw8w8mwQnTSUsZ0a2jiLodlzK33gqHe5Pz7YoxGxvOiCuCE64MrgmU5P/l5SVyuYbfdTQvpvR22ASeraNvlwSrgKPOn5nsEPxAg2wAFBw8/94B1eEWdkWPU0twSv1Hve2WCNK+gvX+oNPhPMFTgAuw8Ow9n+SpQcoHsOG6XUmer2DluUGMdemsCqsOrWBbeoRVNsLLc89ZT0tnez3gQLldWlB1WsGqLnZZ5dM6xh7hvhCYeF3axcWySwOu2hUHzosPfGzbled8Am298LsNEIS1XNXz2fGv4j53iPyyPVrufomPupz9MQTuoIwJjn1s57xWtDPFFuhE4ry4mQkStQysjwCxIbWPSgdESDi1PbhcYDjnEy4wgIRH/hiE2swIPklU8HGtVGBDQ2ZXgA3rAON/VcD6OLcsMTh86gGRPE6TT+nNdlfO6QXWp65h3Wquu2xUyBhyn9t9hyXrOsgc2DAZCZQbH8XRrloU3tBnIDBj6bNQl6EK2/AGjeE+nDlh28fE8EJY6kqy5cfBSucfejJoF0esc3jyWvWaZOFcc2ivUq4BK+2Yirj2Ebk7uAHIrTh0/NHBhp7GwH4GH5xH7bJQTkdxeoCVci1MD6BeHxfSqcPjwBSnWYObUncKrFkuN3uI8rhJ4amPnGFpgixpFzqgx+koyDJkPXysGPkYkqAlPJp3qsoC+zCIEx/nIlzlHrafb2XZwoatoGkzTGFY0iOw0zeiL6InPG6XFrPzS/lwFuevoV7v4VaqZSAIQUDYSMSsDDwPDhaybHJx+Kws0c3WSX9Hj7Jp6YmkBxw5Kz2xa/OGiXb8Ds6HeoOFk54S2EpY6gmZcWAD7dBjRt4sdKBdPIJuAgp+pVlNcKidNhLoCXwKjoOPfsMjY2io1WFhoT1MAbKepW76aJ4z7SNlncygmy1sq5t855AFbBZkmSXJnAFtqZv0S2gHMx179HIlyzClqZVlHCPLMKlOt0rakY/pH2m3D4dsOvSEZfTEIehmXZXdebGYzOdFZzGbJrPJ9Wwxn/VxXJw4UmLEKS9mVTVPoL+DuZ9gX82SOuA7rWDg9kg4KPwrfcdDHNWfvKprZdlz0MHRnjNOLmXp7ozIJwk6ho2BnrDl+weytL+39HwoS+ix7pXcgx6vdHMpS6dguYNocFTf9TXaaHXTKSTBHnCnj/zhE7gAi3gqYN1GPIw04d3QIB+GHlf6cbnHCSedMsNF22vtjL419bksgDQoyww+gWPcY+CHwGQBs4CN8NRo0XqDLLExPvKP3bbb6U/aX5d9Q+6J23074CZdQNDNFNrhCLDUA+0aHRMRWb+T5bMs6cD1DPlkbmPXCUny2G25nWqQOEWMj/SEqQboJrRngfZWNw0eWj0u8HK0YU5RgE+x/MbOVOBYgqMzlKpWj5WlTwjiAljteYleOt0hbHffox6uzaGnhB7tpgn1ClnOhYUe7ab9Er15Z2dst1rKMupSwwTnroMiOlbOeoNe1pQnj6aTy68xgz0aXUU3NzfRdLKILi9cKWUWNlu5uDiPZrNF2CLcKSA+L726usZxrnGus+hm5DrB7kzY4Mi5g18eNmJxLrLOpSts2GFBOJrjsDv73Bckdeh1XswqQjkwa9/TG3zNv5Rlt/8S15xGpA60NrYp7WvIWjsTnCx0s4T2AtoLdHOObmqTCmifw1j5WIR+6RgI37VD2lh1FVjfvXF6jVOlnCKnLBN1HPmgb8FuOmZkPskENiZoVae043qfrZMoLpapZ1lGz/jXHjpmrUMp/ZZDDk78V2UGDg8d7pC99h+wdJkw37rTaZ8muPxip+N3N8qyPDxF6OBYu0GSMIPBMIQJFd1NXo5ursLGSOJSLFwJw1Z0CgkIUP+wpw9draVh5aj6F9LCIS0tbqvvIKvgJArYOsV0o9BGS09LY/t7eT0c/F7ChnKAtex1edXe1+Li4fmWT235QxyF1ZENyIZyuC5efNppIzq9Hisc2natL7QhHHzQWcYHhh9ZCCIVvt++l4B1CNfb+6SmbZcb+fZYthuOL8adOwIO3Bval6fSUr6No/qZJgfbFK6Lxwpv66vK6d8B9stqmb8f61hx4Ut6HBz81OFsEf8mguchDMfApm+Rhy9uwWGXJXLJtMjtjNHyeA+D77JWvkClU3JMJ3arYDq6mez6dlRPTxlN4Xy6g1F4TR1bYRBpqhO+D/lNBB8c7UOucy44QFsYEmDrXe0FfvMpjuRtOv4InBj0OgdxlL9tB6FsnSjrDSq55zRRpH2OIoFj47bUrjfqRglHOs6cG9I1jsI5B80oAsaNdEJ2W+32xTfoMTvunLjqLfTsc06DOIIH4ODyYWAZxbv4j9KzCayP+qDdJfpcqT8x+3mIj+QLe9DjVJWYekP2Qat22tRhGTTocYmrCHriY4yixnOjkZ6m2VWdgT3DhoBjfEX9Dsy+hPoWnjmorgnL9Vu0Ry+Izca6xNgFg53zczlfKx836dBxbWXJ6EbbvjB5B4b5Ig3dIryUJo4bOhrg7Ys9bv7iyOLj99vAnsJnZNm4Fbf1KqeMMye4dcjSrG8IfriP+6mHc5tcd1eLXUdx1OYUGsDRTS10GqN9aIfPjc7hOpW/gT5f2MN/ay4Y+m9zr9NqkFd9i/uPqNNMocuVHbW0B0sAPZV8OnPoop69Je1uhd5FRtDjZjY6kk7zkZ5oSU+6pAc5GUglCfREh5wLsgSWcngB0TmpW+iVsNsYM9cCgB55nvikg2AhOUCetBXmt67TSdDNaq/W2jXIMixt5jSU2CVW0E1lEqYBLXXTl5eC5XPL/9sgd5Hq96bxXlxDjy8r+oIu94EL/TJkHq/hze2m8kVa7ogqZGlfC1szI0tfClSWOkhhKtKSHkfHsK069DTQw9Af6AnL1PkCl9M9DvIkO8at6qR5dyNLcrf13jX7kiXZGQ73bcrXWPgF8Ps40W8xyP2qqIdlXR3haO/hbuNY1RdNVblUntNQcE+aW/DtyEw3cnHJTgy3L/C29NDpkbuyDI+WXepQHLEzdTfwlz4jv+2XrSyTpSxX9NTIkuAj6Gb0gW7KB2n3CYfLnwVZ7nAv0Xd0Co+hXdulbrrcX+hr8Dtab/tlvVfjpODzXIC3sNCTOgcCelyCEd1MzQ7HRzjTvhiMF+lj+7ApEve4w5+2Cnoa6gyOZ/IWF92XvOfo7kj+wzDoccxySUA3x3EjJIKuKD5paQ/9cgyOLl94Qr1Ov2ntTBNt57nDbuzW67eR1wg+z3BIDspqgZ0iKCgL5z+4RNwufOB/eNFce3yNvmBnpB3dDHamHsLHZV9TN6GnqaA9vQBfPV36mkvIQfs7O8P9bSB8Da+1HegmUoqQZbAzFXYmQjfDy8fKBHrCWHBYR6UvRS9lmSp3ZJkt+6VjRtbKMsoOsP3HOG6dXt7f6A2HR73BRmc2efkNN6MX/0S3tw5L4BiIu0SfL++5g6QZ0sViHA2HW8EZKcpptLF+C4eZWBHlXF/fxbG7wOnr4UDHOOinlIchyz2dujV4Dyf+nN8F90Y45wyHcAF9pI4pLfo6R/d7+oPH/1lVLh7XDfT40DVyumDV0hNXGXqMLJsDbmb880VV7ZMvrdeMGepmDU+rbfW61c2l3XS6WBSrm9rY1s4E3Yz24LDDBuNADJ9iFy0oMFOOD8jS5BB2JkndnAo7k2tnruazF/8G3Q5dRN0S50g7Q9R8mtNIzE77Yh3aYKYU2sNUGW502nd4ATFeLo9H/Ov1MHc3ZEr7UZ46bQfnebhBfDUJ03H8PRlfLnk6gYeLKEut19UrcMi7A2CnyAxY5LOAp4P+ZshYe5j1vrg4QZ41chhHN9QV4i2HjJCtbTO44hyyxIEeNErMxN08g79wHNvpE60zK83vs7Jeb+tSb5VtW68sg/vvYO12WCt5Y11L2JaP3u9w7/Si1UuFbb2BT9zTwnYCXq1rYMZ5BSvPV/To5IqD+Nquzq3BgvJp30vQEU5zRLzCMQSM75cRDE8S0E0z3eEJhHINuR3+S0+QZRsUtFNDjLV9IiCfWl2wL9FfF/3h/d8wm5z/xrouv7bVC/khz6En4Etc3iy+fzE//Weo5G/x+bI+lPiX/Hj79vvHiOUvxfHMR93Ybh9p0QuD9OAkoxBl+i5mEV2maM/iui/DqREOeB7h5RjGb8fRrpcwGD4KVLRe0jn0TepwcF0ph+tmUtzijLIGzEEwzEsDNtxOY4ZRjNf+dr+PkJuw3go9oExb1iNuIAksva49fJb/jh6MWw0dwPo0LXywGGhTy3rTwcB6HXjOC8t/6rJTMGo2DLqRL++nIJUBa1n/EveoqdFO37A3UepjdPkYMvMJCorGSk/oFNhRw14Xk5IeDKvXA460ErJDLc/FE9YAG9oFjZTr4uhUVnBqEjNAXPfwxSXuAxN+WJe4Sw9lm7FeZSVv+NVaS+r1CBlcYIMsoR0gYDnndWHNTi5xpEKfn4XBxCPgKw62G3CAQmCDwtA45aBD4sWdIR3idSHCef3SlnbXruYXZTWNBtvrSZAPl9tpHZgZUTOLq8XxStvuh7IEGljFz2/OB7xEKdAesvXAigZ01spKsXgqOIrKB1gZwfWQyhApceC+0A+8l1pafeOHRWDlhxgBFMotLHV5Xrm3tHMAG8otT+EqGsn1FE1S59vXCMU/8ZX9BFliYTVywnKLr6Y1S7FLG+cCvSK5kiVNt7SLqz+DXAPtAcOAL0VxQCFbHHGam7IsIxy0ZLGY1YvFPC75TBeTelHOk9lsEk1mN81sNk4W02k9m82bWTEHdl6X3IORxkUL70W6pra0q32UV7TbrmXJ5IOeiUvLJxlJOdAT9GLFp5aeQLD0rvRtJUt5Lhcov9NNafc+rxPOqgNN0KHQSNDTwBsPYFv5WK9VoRfKT55qCsILbUtYxWrgZcM2F9oWR74FoWYkQx3URbVLvQi3irmGMIyW/K+dcRPkF9qlYtPQK3pW97WwAUfnfYdlKCWNWCCp0Q844rusnTpN87h1YLpNnncSnM2agAnNMsGOnRJXWWZfC7q55GNogHb13eBf24cD/8EMPgQ+yS7LzmARL/uMLz0Ge03Zr9B/gA32Gp5TNv0fDmoJNiVcx864EE0p7eG6BHGZsjynKXGw84ulPAUvaG3KRdEsGnRzNqturs7Xu529vznjmM/mYaqHDtlkMg2ZbLcPv7mZhAz3ZDKJprNpNOVagdes87xa4s8pJKqqXc0XKIuyoq5pyIS7Jbn10QTwRbhu1ttRyHvSZO0vd7qP/1ucewJDZB1kibYo9yVtEuBYtaSdn/KpoOyYwW/KxCpcd8xATPKMXtDKPV3JXd7w33EAXYCd8kpbSO1eaGUZysJyLGGFk8NJ2llOU/FYfn3maG9rr62uf/i9vK6EPjhvTwCTyG2usjyNup02a+0KL1ubW9Hu3m5069ZetLm5Ga2trYVrQaPMgaF9flsHNYX61PwSGzSd3hDc+ETiOpTDkwkT/gxBOoWtM7zCy65N2aEslK3P86u+ZacPiIfDsueWxCzLq2MF6znL0vjB9VU5fK/O8/3ut+0uy6q8tPm94p/fwvJpHesWtnV0l9f5/ZmyxQDHX++DRs8Jo3SDReEj3u193MNvgcQ/nAp12faqvGq3/W75ZuZdvhZHw8Hd3xjHw+8fj178Eez61767f3mfldtWVU3+JxztX8GJL3tH26PlxY/jsb79td+QNsmvobN+gsAIgyK3G3ab5QP0VREece4h5y6wI1PkeJ/bnnNliI3Zwh4+5bcL6uMEVkTh5SOs/ClyNpxyAf9nXN9ggPTlreecu0e1C6N4hkK3MyYaVyNd4N92zUD2CN2SF1GU3yfim+IrXFDnI8691vhilw4CbJy4pJee70vwe4DNdr/Xa5T8Iarg1sjuuuVGH09RPDNqDKz1a2Af0TmdR+e8ugfAvoA25xdvc6/03OaauvgWq/WIgptemPm+h1I+x7KtRXG5Aay0ualMwUgLPZH0mGFEe91kIBZHs6TOe4T2CHriKVb0AjLcAtzNDziV+KQA2LBZkI8CX8K3B9x7w9h1TW9yC2M3/cngo8saPmm/wxOCV9TwEHquGLicx+lW2i/hmdEP9SXSY9aPIzmizofw+5y2zBgiy+Q59Qzhia8iS88d6sH6x2bHHgF7ym/TAm5i8wy7b7ZqKcvmHtd8We9M+cAHnxLQG83418+g25dNzbQgy+iB/ObqJcMR/EeWwWmK9xk3kHuzl6d5XjbIrW4eguc1RvOGUfcBIwz0+LJetBtk6WYdjE20Dz219KAfZs3UzfIFbfQ57xbb0NO4xTvicfObCBwj6HFqRoIsY2hXljGyhDY3PApZImESYaVHK4NuNvYJs4pmNKXHLb6n/LZfuCXzEXXxP2zfLOwuGJqRQpbxA3iBbkboZtiOeqmb0Z71tjxwyI9ex2n+EPVxjnrQTUyi23b7+H+7qcpnOHpmJlH12n6DvsF70yR1fA+nSVlCT7Okp5EepxD4hIl63TAnWNY70PwMXDbBEd1Mgixpwzny58RRDxk+jxzj8eYO8zh5hhu+gyy6+A3QUz9gmB0zSFxVZYVtSF6Dg9O0bkGn20bb50zbvAIPrptJDS8Woptu2x1WBHIjKbf/P4A+7aB9ARxr+BleVA12JuDXuE18re1wy3o9E5fnXMpyaWdqdDfxiU2Y/25fW+pm48ZYS1mGkeKQstubox/hyVEryzhMu7kExn75hvsMB5FlGnQT3rT0QAPO34iKfCH7AQwKsoSAPbTsKTgcAEOQ0bzhHujxJfBogrreR2zYGady+AKnupmYsaYZdBPbwXlkGd47QTfpl9rMBt2E/8qSdnwp2mUprddMd5Wn8W26jfLbzNLUJ0G0Ud+vy8W0jsqLqqgf4qYeBde5fVJgv4T3Tuuql7q5spvajuY1fMFTd7nEBj5Ft/it3XwDHg+Awc60ugks/TK8fLkjT/mNbtpdsGuhX9bamaXdRJZNvbQz2o4EWbpqUINupsD6ZNN3IHJ187l0p0m2hu17nsQpupnOsyR1KcOHad59GxyMtLPri5hlOfqqNEm2bm6e/6I8X3feYWrmb7i2x+1lmC/sMoBuuLKxvhMRnOCIn3HukHM64dNofX0/evtWNtJh6CEX5ybxO8H5ns+vUS+3G3eJOJ2SfoUT8mow/Cl/kK7nOMmN9W34aNv0MWiPKzc/gp7FHW5+ESXVety45B/lqMDGlq7k5YZC2MUUHmhn0kP613OQ3oQfvr+jfNDjZApbL+mP8DzGzhg/BvvPOJz4NNmnpa+5Hz0OY8YoSjL6T+zmVMl89uZXleXlV7tQE/zDyTU73W7braPXbsXdZjzNqrbbdusKUOs72GVGk2Gy3ewkQx18CLiIBsOtqN9rs8db27AjcYvxBIf7VnR1/RZ+O48bw395HLmcnxsQOR1nbW2HgEfVs/tnnB/xTZwG/315NQLf+XwSFQtwSzE9ldlgHT0z2eJrtl2n3dfO2hdXe/3d39nU+U+az0/+GfhBpGbbbjOum4CUoKfdFt8MuvS0GWlgl/VKr11dWJcyFNbhD8xCdnr5RAD4FlY+8Q+9cFOesDgMR8g4ex1Y6xZfM906tm2W2Kx4C2t7LY62a5xqJtusuKZa+chzN7ZJw4u/ZqdT+GigU8oTYKvSefI67d1QFxjwaflkW9LarnfhdBAnJVivtFPGO4+jRdXv3fl18/nVb6mqxc9wmAi0LQOb9zwXNmxCdLZYnH4TF7+Pz0+IA5Px43uMLv76X8Ew4kyGl8rQ5LDKhWWkYyRNGZlqhZKk1tlD88IjMKDdwjvMe9S5NLODkQ7S4bRp5DDP2PQsp1IMa5oDw/W6xmPWoHM9ZMuFdVkqYH0DwgFVHDR7Tp2snAe4AMcUDUbnXDYsJp5meIucK+tLeGpHoCDj2nLLbHSDcE3YgJ/GHQuNBrW9B4vUGvjgtNpvhXUpKokTHoco43qIIU2vUSaEtyEfK8d5Tn3gmECE24VjZdBcjKwf6IGnIcEjjtIjbzSVYd4tfDYGJXygXoryXHMGwcI6N4/LidNxXGLRDGiwss5RDfTwTYDT+Fwr8Fw66H+mTlrabQPYFk54lxwMU2tsOPDJe2gE2psSGJdjDLTDjaWsgKJt24VMYMPh3NccQK0BZLj0X3hWBX7aAOcFB54qS+cxS5vtqkX4B84xdrtw/md50esN8sFgren0+tXm2kZnsLZZupPbsLeWJmlWdFzhudOJ86xTbG/u5sO1zTrP3bHb7cJ9AQujiiylvZUPLTQJtGem98DRHb1dPzsEDeDovFLxDcEXXzX0BN0FVrdE2tUR6Qm5ZnVTGgB33rO0K0tK0Cm9tA0KZrWUa6DXa0vahQ3tiOPiM7pJn0iytM6zrOr0up1epwPtQwaizazb6xW9bh/S+3GWJWXSSfM0ydFLs5WBNumxOgmmzOjn0STKR1lCj7JUhwK+5i/BkWDDJdw4wSfgCD04EHT3KsogsMDgplVVpmVRFotFkdWlM7PLalFNO/OqKN2CHSAfkzNilHYI+zH0VK5kQZXOd687UVy1tEf04bh2JRFoD3PdW94EG2M22TXzQ/9Y6aYjUUsPMm5lGZ7aQE9YXx99BAprEGDDi3rhWNIe9M0uhizVc2Xpp0EvWt0EK3AI/VI9BhX7hzYtPOUQfilL8Qvz3R2x5ZNmKWWIXdC107p2x3XqxfelbWDDuwjYDmQi6eIY9Cm0S9F2tS2gEOgPtHMdypzi/Y52OOF7EE7FaJ/wAGB/DqlBbAzyQadL5CBOODTgVnUwBI7mVG+fSIoU8wir/I+eJhl+EB6Kq1jopMknxQfP39kZxaPtEAf5bZ/APi1th7gBgCztPwBLD7wDHjvjRz6GepHlUj5hCQvtjLI07b6yMxntBltHPb6HgqzAW5xq6y3jDjRVdUnIsJhni2JRjMc3yYjPzdVVM55Mp0XR/eGmHvzNtfWv+S1N0/9OM9ZmpqfTcchiO9faedl1BY+CPcZKhBf2KAePklEENfXBQ8he+4THxstlRjts5kSYy9CUd+7/h3l++z/nNnCsGC9bPUZGre1oyqUsK4gvW7knBbCybgHtU2ifVwQJwMrHlAsZutbhw1iT5MDyP6y0ldEvwxxtH4TIJ+WjUgArHx1b1XHncAf7ZCOyLtgDbA31u/QpLSljDnANAG2f9FCcdfjLVT6hK7RwAdYrfutweWV1H5jx1wfF8rGEf7AslIXzE6aOhLnaOIlZ275Odgl/Z7NpdHFxGubWn56e8jkO5Us+19fnkfPwx+MrZDejZXAyyBGPYKIlUzxcISb/S8P1h7+539v9Pb3+/r+ZpLtXi3L8jzgGSKckwGNgA/KUW3zb3w57nm1xa2ls4Vblll/t8f4+3WvKFNssuo14neBl9U8+eFO4/mHmuoVvHWnrXsJ+pl2/l/V6eN2uwz/5pw5jfwN/sdHopS/tGgwpA82Mda/atQ75tWrP6y3/Wnr88LvJ0snk6D+t6uJntAjIk2X74Vt6PMeHy1U1/g5+/IRxtD3Ugh/vI+4Nb60j0K+GkYyCzhmNPsL0nWFj5ww5D+CtmTqzma6O8ITrZqexJrUbz3zEvc5lrhgozEZ9yrVtbOsaBv0pgjPzNUNEp3x/jOCcQ6jg7iDDTzF0zt0ldDNKrx9hf8e0e8n9H6FgL2lXh/iA+55guPbrBEcoil5Q/qhJoius3Q3tPqbC5+DcRflv8U29zW3uxShFr7ChH9dNfY4OOWfwAV7RM3Dxzfxt8H0CDvdQ9opu+JbzH3HuBHwLVEx6nqCwm1i0dfB8GtXJQ/CaY89OufYx9B01TilJzOID26Q7nBui9dATngi4RJwraEiPGUAHPeflfQq/3ZCCgbR5QfuP4duIe6+h6TE8NkPra8LOi/wEfh1iXPX63Y79I665JNuYwcysqhkoV4twa2/4H5nRlM1HWPyP6L7iCs7JA9ozg27mcxOJPaHe+8jQ4OQYxIR9Cz8Jv+EJ9GDbtxmKhkQ1T6nyIXUbYp+D60fw400IHWKXkow+5bPHPS4t9wJUHwE/RgZuZ/+Yul9Sd47d20+j9Anu836edrI8S15lWfdxlueX3bxzk3X6D7vd/vOukzS7vb3BcPDp2trG7bW19Wg4WHuTd/KPwO4Mn3pOOPSgqqtnTZOaMdrC/D/B67nn4BNH6ZIevt1kKYrMZENPvAnC63irTxnuHzKIOafcOczIMjKjCVh8h79P+OxCQx+z9Bz5SPsYF+eSb2hP3OY/gxcHDLHoSHQLs9XBfkF79Jj7XNXhhvOP4Tny9UW01Lnawh5SnymCV+DyUZplF9Q3xQF4kHeyZ4yrw2G/t513u096/f7dfq9fw6kjQsuPymp+gi46We4+uk6/THzC4vKQyAdZ4gRR5ym0Pw6ydDSIk7tBllGELF31xYxxyI66wpD9gj4cvxYn6LsN9z6FT85Fdh3mF/Ql+9cIHb4Gh0f89smL3orvSjxp6vqQVkzfvKJPfkS9rgYyRjPQzfo5NPf5vcv3U6i2X6LSyRH+4Efgcwaeczrqg6hOzXT7pMHVK57ho97jGkFtgizV4+iYiJ9+Gt/TDnHtA3p8chLPwPOc69CeHcli+pHtLWUZ95ARsqgf0f6Ya5fcjx2JfRJkusq5+PaJfeDcNtYs/GM+V/Sfm5Ye7FTjdtn1Xl3HT8DbZVR1NF4jc+hxDno8S+lr0IKdcRv/ZptgHBzqYGfg3dtlX8POhMQB9MRPqQfdjNZx9J6BO7bHPQIiZNk8hoa3/G7tTBM/gfc74OxLvM+xow/BdYKPf4HT/aiKzU6HBMaBOAKD3oWVMF6Co0/qRuA5UgeoExrDS5K+WwDtMXYG39xt64Od0Ran2BmfFmqjfVHdTZNq9C08BeN/DD3wURsPznDdDCx2xicsLh8YP4NO+iW0SnOcIJ8U3aQHxjG6CW+CnUmHnECWSSvLqDmnjcfw9g2849bmNuUnOCq79LMufH1BzPyoLMubRVld1/Xic1k+/Ou94f0/S904D2/AyRfJ8mgyuYgGgx3Y5nSQeXRr/350evJKHzbqdAbR2dmrkGl1qomwrlQyvrnAidS5yXC4zcDi2xIYpfnBH+tkm291mNAldLOmnRrdJOqKqrt4P0/pE5uQi+wL6Knux80Mu1mdJ/UCWSboJpQlObqTIZ90B78Y3dRO+OQxwc6kl+gI42GKLLEovo8Bn9DN1s5E6Gx4YpNdI6ebMA4kCefCS5I+YXqSJPnWYnH+1WVx+k1mp1unio6atplSndB3WdXUrCsaELKmDF/1gmqXsJXv3DqVLSzxxjnrIvgwa2qmlHhbXvT6G4FPrvwi7Gh0Qv3dMB3kBse5213DiT7nPiSHOKczH+CZyTWYMVue048MdHSizSLbnbHeyKiyLWMwmNrvHfx2NDTt9Lb/ILr0I000/Zi472WcDNPF/PIfr8rRV6d0DSqkHbPT0BCcUGOWdt54ksjSVXa6XToyxEUhm7uCbXGwXW3JCrZ1UoU1+2xWHI6HLLHZaetdPT0QVid3Va8ZZdRYOt/V28KKY8iHwNew/XzIQiPVALvKzCsfM9nWtcxkKz+fAsAn6XHbe59OWM9qrneLo7rqPGuvoz3hCYY4cB8d12FCHZD34tTS3mbxxbl9woE7AlxRjL+vqka/mgs2/BPm+HJwtqP59O3fmc+OvmPYPdxBxR4EjiotNZ0Ds6A45DqeIgI3W4H0NMrhcpinjaQ9FWdI2esJ/gyyQkRAVBgKrgMe6g7vznodeENQuh6jiOaHO2hXe43NUAOihLBfOKqIk9Cu80gCCnqu4cVM0TCuDhMbuUgV4MANBgQUQ5YKByyEux4CEP2HgUIkwQ1A/rSfkBEUljHOtkN2huvgGHgS05igsiZk24IcA+0tLG1l1iM9IA6ODvzcJyxVWeey3pDmsy4HOFMlrU44PVT9CDjapH9q+O+0Uj3cJtAjk/goK2BlDEeA9X0bG7Vy8bFer9rTtAjwSZbDG04SKAkrfc4xTBiodSGkk9FK2IBe4B+OeIsQ5fc44qdBUlvvO3poN+AFgDgG2immaZO7g0qe1Xm3z+iVxZ1Op+4P1hPn+21ubjdra2vpYNCr19e3GAw7aa+3Vq2trydxlsfdbqfO4jwojI9bqqoO9WJ/5Yb8k94l7eIo7fIJVzzgs6Qn0K5cg3A+oEfdNGG0hH1HD+VAO7BaXEZEitJt5YE3LSxiCjrdwtqG10NbXIWv1EtgywlaTrjb++gUopPUsCbtdPNmkwCj1+klWe6sBG6oQjqyqsoiLDGAykNP/Z4e9cw25IZ1h/6TrnqIOksfNqD2OuxC9/gdcOTUEkcrQTcTs7uqGlAwGXJN+qWBbP7QcuiAkG4fci6zRNO4uqncw/1WzCVTdYEfttTyIbDBuuWJOHA6OF/hSRjngrnhJPiGGTacCjhqRwL6NARe4Koz1dYRHHEUEQYwjiqf4AZbc9D51s5w/xLVoPucDnJHz6XW/gFt7/plOONbBQE2QNM/+BYhQEO9lQKl0tA9+Q6KqFz4C5+4B4ZRsfcx6gWJWD3lwHMw9PKSN4FPS1m2OtTCunazuNiHln1N9kuo4ilqnzDApKq0T4QlX0KiObTB/VIW3nUM7fIdWAOO0hPsNZdCe0E+EspP9DTIgdMp8gn6Jj+XsODIT769fWlnrHdJTytfLoc2uB7MqmQpS9qAsbHzk+W/emM1H+imGhLkrj2nTvW+VRb1SmARg7YwjSlytf66mvdwJt52+od/Ym348M8n8QLfd/6xG9y47B/2JCKA5dtVM3xwK3o+kq9CJtt52mGudljmj2aCzmdP+ms/+fcl8eBFFC1UTnEwwUT7qk14BycQ50MOSIV2k884bk1B7QvnD9j1gWWc8AlcbB5JstQh+Q8YNMMjBy2ZJn2Bdoo2EnjKN3wSVvnIf7Uz/ARWvKgr6SwW87c/p64ufxnn2pqUS/j2kI0flttv6lrCCNuefV9ewXm0zFev/dj97KUKTj76VMHPfL6IppNxNJvOwqoufpuRNYhZzYP3VYDwOoCN8N2iaFtte1m29sd6/dv/CYHUX8my7v9od03S7AxnUv2AH90FQ8AuPsy/jnl8FFgg+zgC3aHsd6g4HO/4Ecr+tWxhdX5VXl1vj8/Cfnh8cV1L/gQTsDo+hPF7VYffH5bb4z2O7X3WpZlof6tOfPORH21VdBl+qSZtu35aWMvtwz4lLH8ocr7t7v5YfTza77Yey+pFSw+O/79TFBfO0/4J5Wh7tBrxZXLU8eSvR/H8Ptb6FcPpEFGt05VfIFTnMPvK7CkWAWfceXZ1xRhzSNjrnEdfQx6E+Zx1bWbRR1cXfD/ADPs2tXJzS+XnSZRv87vLqddRnN8jukdobgaQ3Af2DdfSuMn3onr2nJv2sLMaUd++v49yXBOdu6rJPSLW13G8IMTz7e/F86qp9+lo3FLTXvSA7uvGKXOs1j0clZfQMmD42AD/F9zvvE0N1gnjq3PmwhzzJkluY7leYDHWGZLM5r4ExrnXWN3knKHrQdOkx3yDfnSIDXxOLLAFTA9aXmJr73F9ilihJ3b+3BF1Y3/SW4xXZt6dp+ojR+gJTwFG0OSCrc7/fU2lhtg74PicJlyBwyDhCJoewN8rylMG0HtY9JfAOmlrU3xpx1Ve9HNcTQNYM891AcydQE/kU4nEbK6wt6UVfjv/0QzSCZ8aNh+akWYQ2IC+ftokL7n3Hpec1OXavQ/EhTr1qm9x7Tk9cAccXaLKTNo9lNkO6IYq6FDzBjoJpaMdDOlz6LuFcHAKmqO4qu43VXNdl+Ukqst7hFCvibC73W6+3et0XwwG/f1bu7eaw/07xwf7hw8ODu5e3Lp1sNjY2LqzOdx6uba2Oez2huuD9fUX3e4auskg3uSnygeH9ZTBTA/jEK8TeuINzMygjjN5hizTeVTnF6ACPYm6yW31fqAnCatcdDkDPQn0uFJJ2FDlPjQ5D9VsoVvYm+FzJRSnHaizQZbSD433cA1eU2mHPmAG0EyomUU7wTGf+5hMV8hxWUP0JX6JQzhANzbqtBbfw36/V+d55yRJ0geDweB8MFgvet38dq/XfzHs99czRh3ofMn1O3GcLxi0kaV67DxeOFw3rSwT10ZvkGWELJN7jM/oZtim/z46eUTbzjW4hadjdnQHXyAPcotrM8c39OUb8LxXl3NkKa21c32dE3yLvo+jVMkT6KmvqWmqvtgWdfbQt0109YW4iBNtqmf30Rn1bhH6mnhFqXPG18UXbUeWeCexc3MT39fgnhx6MujJ4U1no66zAeWXTdK906SdeZIPLtOkJ+xxmnYRfedWJ8tfEK5sp/xJ0u5rnPH3uintTezTtS+WJXaH/hrsTHyt7NVpdQEeEvm7ZTx9rWn2FST/kWWkLJ2zP6eOO7DzJbQgy3QjyWKzlNBucBOd4owsdTM48bfxs17gn6yjI6668xLZ+F6A00ewW+HdDmXJEe3bLtZ5i3IXr/F13VT3GGJdLtO58PdxtJEl8mjqvUU1f1EW5Q6ud873GyKze2VZjuq6HDdNid1UX30qUdMvte1u507rS3qg07XEXcrzjjrGt3bGJyfYDldiemdn7rd2xukmMXYzvJuAnXHrcO9b2pkAE8tz7kG74EkdI8vE9bSxM3H6UptGnTNgaVu5x9hYHPGgm+gxuEJfR90ET2QZNsi6weeEHseM1s6UVfmiqQrfF+De6ogw/OFidg06u3+y2z34C9dXJ81i0a7LfXryIrq1fztMcZgXN5zbjC4vjqPx+DrCccPZdiUNl6zDJEdzXwB8PL35wW9J0g5yVT41sqwZdmp0s/RJD7pZDKp6jr4U2Jk5dmZxGVcTaJ+egBPkd7GbXWjPsTM5diYFd3UzdUUk7GYqH+hTK91E7nGKjcVCBt30PRPtjLoZni6jx9gZ7NZ7WeqLx8dpVD7O8o2/Ah/GZiRDlhin05jnffbT2MWsapspDQ4Z5fY6PQYfP2ScU2F17hbArrK5ZmA7qCAmvPX5cKQvCTuy6Pr6Mrq+usC5jqLz86No5AurY6eNvI2ms3nYuXM+cz88M63tvHGXXjSr3ukd/MFOd/f/1enf+S394f1/l8/vzLPBd8LLzzXVYoqOT+HtnaYZY6MnvSjpbURx/1VZXH6Ls5qc6ZSGOeY6lpCA+vokw1jOFTTez4fGRQWmzXSLAxJIVquaGNusMtniaLAlrNle3aD3sO8z2asssnxyvrOwruyxgl1lsuFcgJXnqznzK1jkA/9WsLa7wsHrLWx7HcqW7a5gCVpCvS1eAd9w3ScGOtq06/3IXRe6rQu9wAH396oNabduZd3qiDG+q85k9J3z75rPz/8AJ39CHvLgy+44OPiG/dli8dtQ0HYd6DCnUK6bKzFl6xxIHUGNgvP8zFwhn+CAx2HuHuLDujgn2jmQZjUwgJ+B1UFynp9z0lAGRtQWtgTWwN75n30XldR2MkClOqnAqpDg0KTOKQRWdOrlvGwTfmEwA5YeBH/5rfUp+B20qKXHbYyDFkkQZWEhJ8CKQ8DRfM0HsEvawzMmaTHLBz2x89ehJ7S7mruH6QPH5XXadSD8YtjwgtySHvgUrssnfrZzbqEnDGw4ju5K2YaltsufJe0McZxvr7eLkH4WViPtHFV6YDiRtbDwnp/g4ZzOuPDpAOVAewWNZgMDjs5FRKYtrIx2m2nbDUGAOFCvTYb02apd+QafVjhKjzjGThwFYWUZ5tyWDGRxvz9I87xb4FymvV437vUG5fpwmA/W1qtut1cPBmv5bDYu5/N5PJvNU76L2WySmXkaT2flfDrJ5/NJxbmmqsJcbHAwA2y2O+C7pN152YE3LT3t9sfI0uBBnsqnVjd/ND1hzvOSHv0S6fl7wa74tJTlsv9Q1OF0nmygPVyT52lapM5Mz7I4z7MSxzCHJ1Wn26l7RB/AlZ1OGi8WVTqZj4titsiczzifT8uiKGjXmajKx/ngS3oC7eq8cg+6uGx3SXuQpdeXsmzLLT3AtHIPOMK38FJugHX4hT76JR4wfeeDeoFd9Z+2XnOStA9sqIt27Wsr2HBtBdvKh/Z+LBw/S4+wVtP2tTx1dSBNUJOlqf3HdokY8pyy85gRWjGrOHKcTg/1gL62kuWq/3woy3f950fLfSlLnFData8FW1cmmC9ianBM7cNZeDS7hFXf6zCHXXtQl7Ww8Id739HO95JPX0y7/bK1Se9l6XzwD/i01GPrRA+4LbwfEugJ9lgcl/QE2pey9GeLYzsn3fqW9QKL2bHdd7QHnD/oP8jyPZ9QBwOVABvoeQ+r7dD0tfaAK/Q1YbXdwSYBJs9bPgXYJe0tjj9aN8W3xZETn4EVNGwFL/+bFN3AruT0rTLJuhIzGN/88P9ubbge9Qc4Y/zb3NwOA3CYo43HcXNzHemMu1Z3u94ztaYb/918evHTe/2Pvw0HBRa3soxjbpLUoJsVOGjbJbuEngocZ8jdV1N8V6ELvT6Ryekk+ZJPYXxc6tvSHi/51PL872Nn6Ig/mvZWh8IYGPqHNicfz6bP/smmmf0skRYIlLkXMkKeTwo9vtgN8fzqXODC8tvD86uy54PWUXJFEsKGNIvc+Mc2aJJP68yFP7YbquXb3+ITcCGM7t76j9OkT+AbXtyF9tZeCwDflzbJ9z8WXHOKVL9M443xbH7yzXW1+DoDA9SlrTPgtTr83bbRNhqwAa/AcsANOLzedsz3fBLGsnO823s8/6Ovf7b8Y8O288Tbsue9/mG9bfl9XS1si9eq3s+WAyz3+M9ctd/heii3sFm+9p93Ouvfs5hf/+yqnPyK8KwadRHKg/5CFZ/FV/zawzos8017eXfwh0Y//d5vib7zO0Pf+4l4fKgVXzZHnr8YYUyIuhcFQjxEDsfIgfDJNYrNMtc7dAYUvjlBEs4/voESNys5RN+di2dI5M5mZv32gMOQNK4P7LrH1xgNN8c5wDAeIcsB59eaJgPWtUKzqo7zCwR9u44nF00zxXDUt7Axb6hzDeE7X/KI365Du/BtdM7dplOfae/pRHtVLay7/rkJR/OW8iH2l3DQnbrq2+i2qzLgLEdOm6HddAsaM8/Txm1ogZ6wyyL3xW9RRI3cJkr6hkHC9Y3tl64Texu7cA0dbkByQF1H0GJWb53q3wBlpoGhNj8nKLhdN+kldBrAuL4tsO7+VQ+wo0dU6GopBcBOZLsNL84cxeAbtMdh7WWMaJc2oR2ZOImqDplxYH3S4EAWQw+wsTvqiXNzDD2uxTqmTj9m9JElhgtZ0rXA0ZUE9I2cp57exmsZZUk+y9LkEI68hS7b3KDNN9yzB00GAK7bDe3Oxw6DA/TUR3RdJ/OtBfmAtwaTj7ugmeU6b/CAsZu3cD7e8Fkry3lvOh0fLRazgxqLWcwX12VZ3J7Mp6cXFxfx9eXl7tnZyZuyLDd0LKuqOEa2h8jYTT5u0jg6TNLkREc9TTpb4GmmZxsZ4Q8lyDJ1FRbnM/p69iEDgquLmAmCnvQDWSan6puyhJ4FPHTuLvQs1zkP7xnE0GOAGHYYlR7nbjsgIB/Xyo2cm4ssob2JXDFGZwnddGWb+owBGbY3e8j63frDjLfOdT3MsnQWp/FNmsL/PD3BMUxG19c7p2fnb87OzrZOjy8yeHE8H88PcQTGyNXM1iF4HlOrWT10U/lAD0RBkXP0w3q96PQcWg7ggStemKFFN4UNTxp0stBNYGN3R8RhjZJ9+CM9Q5RiCI5HSZLuu4EKDiW6mfiUy+w098Z7ODZvsjRfh4YeAcNbfh9kWTKH9yPuu01/PtUTDbipm026iWrqYKCbGTLJ6Gc+3fLpTIYe5zilGbqZg2Nmtj3BL0OWGbLMbpKkg53xvh70EK3F2Uaadd4MBut7u7sHzcHhvbMH9x7f/vgrvvr6q77qq4sHDz6/v7mzfzQcbg3Abw3vyaczzkfHriSX0KosfdKhM+McdPswskxcz5S+Fh2oE60swxO+s8rl7cPa1dEbPK0NyOugcdgJZJnEUxz/G3A69OlEmnZ8EXibtt6gk1sGVrSp3XRVGVc0CXYGeYR+SZ3LvlYjS7UzrPmPLN1h03VGsZtR9Zb+gp2p1ppafcM+xpjNuHL3QXheXzZuFhY1t6paO1MP66gaVMF21GbmC+UdbMdSlugGuhnk7g6o9PnoLfbMVZKWdkb5uPpLSJpgZ6KlnQnOIvSENZ+RY/gAmx7jYOY4QehmYv/Z4YOzmUEPtqU2k5ugmxm6mSHLZKmb4BhWf1npZtXqpsYd3O1f2EjsTDwMfc213A2wY3cMVj4+aXCHpWKvqmZHRVWs1eWkPy/nL3qDz/8Hi3L790zGa/+Hy6v6L37hh38wevLkk+jiahQ9f/aF6PJyFJ2dnkSXV2+jJNn+c53+5//lNNn6y93Bwz8BG07hM2NGhW6Wyset1LEzxUmETYqiObIsGWNmjEvXx011w9iTMgYO0bf+rsvMwyrsJnyqc+xM6kZUrqP9FjvjmIGdQd/e2ZnI9x7kuXamIuxwHHCFIHQzUjeRD3ZGWaKb9G/f6TmjEapo1E3GlGK309n9Gzj9tZlLHUznMLcZWLO91LjMpOrweax2hNRJNqMZyiGTKqzZ3naut7+dg9xeZxhmKC6KOpqMLyLsF3BwyT3qjAUot+0KK7poRNp70e0/+E3d7sH/bTC4/7vitPuD6Cx9sSzg5xWy9YnBuUMi8eEevEY3Z+vwrdvEg2OGw82iqg+qcv51SeqCRXAlZKTNVJuVtSvhWIKXc6BBgjLtmsluzE7bDaW9zQaja5SX9MqnAGu2V1izyM7vFtY6wW4JSz/kt1n+FSySCHxa8dF6W563sEg6wLZZ5Pf1CiuO1rvKdItDy3OMOr+tC1juCUGMsN7fLCr6+jWG8rzX2/oNnc7gP+/19//1LBn8tcVi/IvK4gZHm3blDbTpcLdyF68PaTdDri8NDNfhvWKezIqzf2p09clv+InsaHuswogvy2Nj+6d8cxz1fipKayYJbYb/4TlVCAvt1g7sjjyhp9LRTUmbtQmwy/LqOl+hHHqqMFSwhCVSA4YbuG54ajVGsxWwJoi6GN4UQ9euI0rZdIk4AQsKlKkn1EvZ9A84OsdRHMPgEHAQifc42kP8ab1VgLW+ti7rDQjr7HK9pb3F9wPaubFtV7BluwGWTkOP4z4zDC09RufUZT3WZ3lZrw0DK4+F/ZAeWWIWyXoDT0Vi2e4KR9duXbUb+Cpsi+M7elr50GSAxRnA15UtlAI9ijFkkVY4tPXCpwpjJ30c4hvkw4klji09LY4u4ycOMnXFm4DjB/QI+04+DABG9HGS52mVpt2k0+nG/X6/ytM87fZ7Nb+bnIvdbr+SFcV0kcyLoprOZ0ldllFRlXVRzNOqKF0XuimKRVrM564bQJvKHRyW67G37a5wXPGplXuLbwWOZp8+pGfF83eyXtKzkvsKdsX/oFBLnkO7dtfyUuelWT7K55bny/4T59DeIcjNaoST4qRRF41UKAVHWVb0Btcmjqr5vND8Mvq28gEKWKuVp8pSXVOW0m4yOiAcYP32t+fb63iy+LJBrit67Jehr7Ww4ggJof+En8IinxWs+FK324YzyMaJ+PJ7yXN5k9FnUBlGX1/c0HFYVhv6ME4rsOqbnUg+Qpx3tjwFFk4C0/JUWG+OTCfyH1ivLHm6u7uV7O3dig/vHFTD4TDd39tb/KW/+P/4l37yT/qm//Li6vJmNLqM37593Xv+/ElZFeiF8oE2aA0zvKWHyj6Q+2f6D5dbWQoXLssouohPJdK8G3jKqSWOzsFVmBmqym2uXgJvbAYVhk/FOz7Ja2mgvVBv28bKzqxkuZKPspTelSxd81q87Gs02ZaBlZ3v9G0J2/bxFlZ6Pqx3BbuqV91sdcTf8uQ9b1Qny0scP9T5cGLVJ1o+teXWzlDmj/XCJ6DbdgO9X9TuiucBhxbHdzgIu+prXH8nn3DfB/S0snpnZ1J34CV0yzIU0YU+Uuf7l/a3s/Mf+JfSZPi9ZTEf5p0731U1c6eTuWa8fPuQNxQtO9nYocS1ssWhoFviiGIvA45pF513rylU5J0OZVQR8AXHv5dtF1Yd0oaF+5b0iEOw15/hEzBBj/n9rg+LL+fDWCWLYUpnOn36r+JsENB4WMXfz/XQNfsxrusp6pmFMp8fBeJJv5YX6cztPe1py/Dl+/v9O/9FUxXuQPr/Ze9PwHbbtoMscHVf//f/v/v+3OQmJBoIAUIrjQgiiFWillpYJUojKkExSgw8EjWCUJYo0VIsFVCkNFiWkFLAoAGMGpJc0pDkJuHes/t+/33zdaup9x1rfXvve3KNVebxqeTmrHP+/c211lhzztHOMcfspB2VUSscxdEGY5NaG/Ze+7/CB54l7gY5bKbnj76BzCyky9wBAC/v/Xu/gl294leR9cLxpdyICYcY25kw7W/73QrdQIfL55/7/sem/fVq0+2vF0iQjjdvn3eg8bx95t2qDtCE/1A10pGKd3wV/2XZ4H8aDHf+X9rVOjlfoyMnSCdvoQf44f3lbPr8X8C57oe+8LUmtCuWfNtDgXioEke+ccVPWy7O/Z+cz9+4GPKn/KWR+El7nRz+wDcjj/9hmpTu5EBbmZzCFSN5RpMR/GYbvXCv2zFMG5gGzl71EuZ5AtglYI7b3JpN8nqNQHmQDt3O9CBxn+w0m2GbLkzz3Ig2NMnWkzqiWesOvZHdYdIs9uj1XmDk5vS4gV26w0cPoZygicDWmyotf8fo76XGJbo1vWR7+e4V3ZT0iJsxFos61tvUB2OYnNDzpY6VEWK1bxuYNwjrCDkbmubZDpmWiN4Z8uvuIUb3tG9bmEPxMcrSx865F/cuVnyBg3EO/nvAgE+I8gaG4TWC7q4ZGBBwj+hNMkWgZ1ga8OGZ29cZVSNf0uDjt7mRjUvohJHpBfVx/+Z90pTZgLtR2WyLP7XmhLoLe8Z7LIjzvxPnow+xYSPoJO47rd/TnEG7S9TxBAJjzLMteu1G6yeGibOit0/ndhd3YZE2Hhct7ukRWi6DNqU56gk+YeWcuyk+M9qNKbYRfBp5qTUEn+DPRotP46l87uF7AZ/mtBG7+B0H5XLaWyymk/PT4zcnJ0ebHkZxdnZyvFgsLp2eHZ2fHJ2UZ9OLndnF+ZtquRzO5/PRYjklXW7PZtMaZ/S0qqtLMAZeYqlSd0yAlx513yT21ozGy0uHXt3v+y0vucAH/ryVzQZ8Mujs8fcxP1L+GNGWVM59B5/G+bby8tD3yLrHaCPLwka0uCA9oQ7AJvKSqzZ6vEf5F6SXpC1jv0lLh07HTbV4A2+26pgKmpzgfF8qsuRsMCgqWqAdnDbkuBrxdkge4Na8lU15af7cKwdbtOLODwafOP5/H8u5y59HgTuvXNk8yhA3JHkjLzLnh68VRabvfIBzssfvzD/Tw6J3UBR9Oj3jtdFo7c1gMNwYDkfpeLh21OsP9nh2PhisLUbjye7ezuX97a3d/vr6Fv7uzpvhcLw1LOw0DY7ztNjLsh6y2SuTpkA2C/ApkM0C2SzQtQK9LJDN7AybAB0L7EwPose6iI6Xzqkv9sEPOc6WVZ1eVHW2V5b18atXB8nR0cnmyxf7b473z8DdTvli9+z8/tc/fvjtv//Spb3hlcs31i9fvnY4HI9aXjbyMl1HfbzveNkg781cGUA+5KVTF+BljBh0vEyOoclefzQ+H4xGy9F4sLM2Xt9fG08G6+v8O5m8GY9H2/1iUA/7/dOiyC/RDoZsohTbKboG7z2JcUje8qflZdPAH2Xond2kvQXW03GrHjbtABsILyt46QhPBWx1BO/VLfAp39AHae1MXYGP5wyETs7Idxeb18qmekm+wHV6qWyCO3ZbOeGJe2cbiXUrVOyMEfYEO8NXSeM6BmCzzs5k29oh6AUv02HwEtvjO2F4Th1zeBlrLrGbvTdYBvmDbGo3lc04ph7ctYWx+4t12gg51sN6Z2e0f9qZTtfUy87OlOIDL9tvj6AZdaw87p28y93FYnaAPenNp2eT8+nxm8XsdHd6ftA/On4+K/K9v1DVxV/F/P2Pi+XRTZzu/WU1Q88WI75/k6RL2joc6WQBPgvXFMHLOQ3OFHxm4D5HNmcDPPuDJBvt4GhrZ7Ad4pO/Z2eU4+xtG9jio53x5NNoA+GlPnKunfHkWnDX5KbgU2E3U+AS98P3PAzKCl56Qqu8pI3t2kB0HL5f0Mg5irE+Gn/ya4ajT3zjePyJPzAcf/K3DEcf/OHJ+Mv+Keiz3yu2vn04uP21w8GNf6U/uP4nBsPbXzMcXP+3Sf9bg+Gtr+kPrv5H3P/Lw+Htfw7Y/66pl9ivBDvRf1LX8wW24zn4vWrqxRxH2D3Hj5ukPCvytb+2vv5lvzFNex8C+3S09sFvGg4vfSvfIHM1uHsK7hK5rGgDS3StOszaI/zXqDb4lMKBHvTLNjfTZvNiNn32z89nr/5FcOO5Udk2YuwOHdIYfHTG+dVZhWrpaj/rVRTZ6LMD71ALWJ+10Vydy1Vk1z6LebkzhxFyc3LqRjs32mv1nb/cxfN3sObVRsh918JabtsheJev79vvjMC3l3nN+VdzpEti1Lv/gO/PhoOd34OD/YdHw+3f1uv1/nJTzeDxYpokfeym66EL9DHdybK1h4vF4T+0mL3+RuxJP9bFOzHhbR29SBv5R2lah55yjabzn82noxbT6bNbXyiOtheY/eS/dnZ+1pfRq/6NdaySrnWiMRZViRB5fPNa6zwYNPEY3/RUgwtqNHQ1jQHvNd5ojkaG98Aa3UgHfIeT0DjGg++FU5MmwIbUAVsDGwthcFqqvsLGexocp1wWHiYCbD5XMkjrUAFr6MBjyDHwONa+I40yx/HXU/UHYXKo/4zy+jgaHvV8rrGyTDL2qPQ1YBz/UmWcskJeqVMpsipLL/K67mAztEBD6PZp9MornHO31KIBNbLa4lPT44wjwt7Hx+gEuFfiA+4qdQ4+fWBdWBrD28C2+ODge9xxh489fBuaBnw8Lp97nktHnmlBII6L9AIfo9AYZafotPhYN2kDLPhkeZNl53lWTHCocNiyRZYna+B5gT+tE6YjcFon1bB0l4NSw92sVXGebu3R1R497uoYQ+TgI52Cl+BDgwAvxZ1bp828h8/7/EFEhKVcce8XfaNQTuLGaCR2YAoc//McJ6s36PGumONwUody6rBXXdcj6nPGrwu+irLdA2lSlgv4k3gctVNAdGypAri74E/rG7KpQ9Xy3XpaX5/Fu7f4pJ1sBuznwSf2aQeft7Dg7kE3mbDwUv4gb+3hSfAmjsgXdkwD5bYQMxywdWju3lsNvu44zbMz8LQjhSwX5+Q9iVHxpJkvqxKHosUdN0b+gE9MDTEq9A6f2P7PYelONhM6W7VbvSVD1JR75DhL16jngjbE8cMJYnhuC0/b7XZ/Z1mRjXCU3ftjOhpNoHkcXlThpE4o7pyXBe8Dn/FwPJ4vl81yOZ/Ol806HaXZcrmoy0U1ns0WZ2Vd9atlUyyX5TmdiTGNI3qJbCZ9pxx1upaN4Je0QY6bgufopU6Je5FDd+oLDcQHVXIYXdjYsijwSbN6DR1cTCaDcmNjc3L16pWL69evprduXVv7wR/4r36H/Dk6OkwODl4lV2981R969ODh+dHRfjWfz3BUVvzx2PvgJbJpFdHLTjYph9Zd2+HR/k0Pmnm0+PkgK8YQAod6OMf5XltbWwcf3KYsHSuby2XVhy7FfL44534SAxVQplnWa/x6WAm4V8imnXnxqeElThr2ouXlSo6rTjarAXhSx0rbQUHwvf7xdG1lY7UzyuZ7+LxnN9/Bijvv4A8OLbDaGW3sys6EpwKt4E8rb+/ZGY+XBzrsTMDqAeWWwfsOH4+JX8mm7UDW2s3c6Xfa0VbX2nbg89mZt23GR/Bxfrq4Zx/FHXwAzbAz2vbP4SVtWaP3UQcvaS2AjRFX8EGe3tpN+BN2swL3qrOxJfgsnSa3oH8CbO8ic6fMNAefnDay1+llHnpJuUuy6vjTtoE/Fp/ObnbtJWW+lU2e9YPveWdnEnCvbQPjECTq/M7OKJ/0WKnje/jQucGOxHyQd7y0zXANg50c5S3WWHiexXu4a2dWvIQHYQuFLYR1nUSHj/xpHA0A9/w92JVsuq6qUTbfhyXfGnx07uxsVODjakZls6aO8nIA7pN0evHo96AeeNc6ofbZNBM6tl46kDqwvHZQAELFYkins/i86ZxohNmWrVUVL6d1OF0DyZCiOOitY2yHRdyF9ZnvdYJNhx4F/I+F1ZmlfC5h3sH6XtiV8/0+rPm26TYvnWCeUe9eNv4zvcHGd7rgMU1n0GmIUUrQyxx5Ui8pB12D98FL6lnNLl58HWUp89aQ/8Cd/9T/dr72Ch/xdWvFVdr6mk5+cDC6/KeqYe+Pnj77LgNUXzBXy5mf5NfBwff+UFXU/2EbsUxOYInMpO44N41zozUOLl6o1/nVUcLY1TrcJ7AwGA+r3XXDedQKCVJnZDA5hcc9BAbNSU8QNXvxOpRT9NF5rSg87m3iPsr9k9bxXKJZ81MMHd/PMfRze8UbWeacZJTW8tLyhHwp32hISX3KdRxgjFe1aOpqAzBg4+jlMQ3VCc9Gda3ko/xx2qW7C6RLmoL1PC9OCydqZdmIf05iE1LX9mCcaW830iwHnx6GhDpG5ErDSDc7dY5n5o4u2HEaC+mU6VioUcs10LSO4FP0MCDAGpFx3mgx49kGZVDH6Anr3JzQKGHAcnBPjY4BG3Ol5xg6I1Ma2RSfEtxj94zo7Ajrexsu8PFgFmA9yU+Hq8G5qaF5PZY5OfTLeZ85x7dxz6p6HQW08S2yOh+C20lm40qu/H/O9xu8dwPQjpeWFQeIdLhHdM0Du6fAgY+NK+wJfCrqKM9dVFSdoul8X5fz5WI2Xcw2ptPzC48HXywuJvP5xcl0eT48Pz/NT0/3T2fz8/V5OVuWiyX+3XKjLOdnZbnMymoBD8uTul5ilIxSVtSxdt2AHUInn0UdKd/OjucGU0fqErYyu2jpJC9Xsik+cbhNv8VHxyIHnxx8gM1iz3bZ677QjijYcHb84fvMBU2xq8OKP9JtnFNubvlupZml8KJeh/glHHE11UZdLs8Xi1m6WCzG8+n0ZLmYj8RvsRDPxUZVGaUzTLLCJzpvI7jf1TGuFe5Y6XwJe5FNT7CMxXID9BfYcH7kxwV9qw0c/RnOYt0b9NdwqE+Hw2G/KNwIfXTa6w3Wdnf36ivXr8yuXbu1cfvG3Ytr1240W1t7k0uXr51M1jcHu7u7xe7e1bOtjc21rc2tcmtjez4er22sr2+fr423Evz1yWA4PKGMEbKdI9st7qmHD6WL3NGfPKej4fSCdJRnfU9ORTZpAdA16tvambQw9ORGvnQEUx2fIQ2GuIedmZ7Pzg8ODjZ0+A8Ojqvj4+PNN/svRv3+MNne2k3G42HTyxY///rVm+W1K1exM/AyHH4sQchm8BK9zHTCTnHyoLML8+CldYS29pKE1XYsq3pYL+scaTytysU6Hb9lnvcWvby3Aa/PPbcJ+RvBJOvohr8ZhuesTivkLSKUOmGW0fES3cU2mD/3/DQXNLzqGrJZOlETWG2aThXOXy1sJSxVVtewX29lUx2sDX6ATxxapvzzLBbbva+XXDhmyDn2WQcZvWyAdSRuZWeS9+wMNgN5e2dnjHAn62FjWkeROvqsdaaxSydUD/64P12GbLqeJwvZ5G8tD76nhXMv6FzD95aXfA/u2hkdv1hEGPhQl1YvW5rxzKl08Cdwd6Kwx8bjDNMOBI20M3R8krpax8yUOJ3zpi5pB9o2g1/sgLAl+CCKQV9lswT3BfhEWwOs28Hj9KRTYOfw0kHBKZ3UCbBj4JTNPrCFdEbNwT300rU5XFmqcy/fOzsTvGh5Gc6s+hwdzLpJDMAk2ON8aseczvgkzw1khUffy7LhKzrEEw0d99gZYDs7A0ZtmxF2RhsLL8VdwrSdGNIR+AEEmQw62V57HtrS5/DSQ+RKZNNTL5fU0QN6gFE2Y52Vahj0AxZvEALywDLAoYI/QXfTwCqbScgbsFPaXYnuOgJ4WffoYDliYxmUFR0H9HJIe7kJDXbOy+X0V9BpKTyVUceafFBTxZSLtHtykx/PcC2ByVBMdBAS4Hz7PL5bOZSr6PTK6bXaoM29MKvos1cLqw76vnWQYauvuCzPtO/97p0z3cKa7+eD9RLW922ZbaTbNM/IoyiGf2ky2PvHi/7ge+t6gc9V4CuM4U8PFyRHjjPonJV1msNLbWRytpi9/vrFbP9fIjd007Jku/VC7bXy/uNzy417X1tf8UyeTiZXf/tgsPFHe73Nb10sjpsvNEfbSwr/lLk2d37Or6TGf1dWp0/tSWF0Jyj5axrzbVBBkjIc4sbheZQsDtr3KFmHH0c4MkMMpENdOwoKz+iNOWzmUH6wfxumv9bwYZCM7LnYYxelRaDsLTtMXh6ivEq+Tjt56YSrHemBeSHQGLFMZ8ihuxgu5VsMYQwV01jYMHjsvFMIUqMtLtTcpRftceNqpJEEYbdI08YnxzQAezVOEUapzJJiB8F+Q+MwRMFH8/n8DY70drVc0iGgYyHuNH5aEozHNsLsdAN66BUGMo7mpSyMndtwvcV9QJZu0eZ0kELjS52zA+jm1ATwqejxx9AquNvMa7BiYaqOc+ADLXhP45mmHk+9y3NwV8tS+SP9u6HvzAWNexR4TkNAw2h9evs4BVQiHWVF4TQS+OD8QBd+xiI6f+uqrrf59w1Ge1TRyPLMfOFlGFnpYx3BJwwK+MQQ9VteUu4u9cYox7QM6L+aMhSNj3mBu72YWLAV+MCLGd861egAa02fJ11LrWPTBD50n45pFPYgvofnOKyOvDgtI076o2zr6BSbcIppfMyXzoa7Gbg4tp1q4aoR5DPk9CP46CCFtd1Wzrk3otAnf3jpNBOj/MjRCne5Ie4xPB8NacvLGNJNZtAWnNI9GpsY+qYRRTbhZZbhmOlk5ofAmNe0ahfA7iJPlFU7iduokDRteVm3Q8Xkg/EFn8zt0cQnOrlGvYFVL91YWdlMlXmdOIVou8lTee0x8I7a7FOXHaqw7OX5edHv7/V6o+OC2veL/uZgNHLqyGQwGPUGg8EB73ZHo+GcOk9pEPZwoA91kvMi3zg/uXg9r8qN0+OzbDabHh6dnO6dnZxOZ+WSftL53mLRHIBbAc3XwN06gg818oCq0Anp6SLV2gOFwD0iaq4u2+cbpzHID2US2Og4YhCamP6FDo50CGi834wmg52r1y/jUF8729zegW+vbw9H/fpw//lXffCJr/7jjx59dnv/9Ys+v/v7h4cuRgw70/HyiPR7sqnTGbYEXmZ7OkDyU14qm3TIi4GdlOEY29DfGA2GGfQ6Qk/2lssZnacl/af57nS+2KezhN1sJlUC7sgxzjkYVU59a/EJ2Xyfl0YWlc0KXrrGoEY2Q9872Wy2qKMNoxEut1SFZto0nd73ZLO9Or1c6ZrTpd7qpdMTnALY4Z7pRMmflZ1xOpu2BTvTYGecLvjj2ZnQH5wxOhNZBj4xzc6AAfjUTk/ZQp+pf3qCE9nKJohR0BZ2xoOBhBs0Fem03gHVz2Nn6s5u6sy6uNRpGU2Hj5FS65t2+BhECR0Hd6d/ZW5nyns6KHjQHW7qJXSpjax3+FisCzSleUmbkSyq5gI7U4BPgZ0ZGlEGnxzZjDVFOMQ5eb2dYtPxR9l0aqJpD1Nr28DAJ5OXpMJ2ZOrimHKwm0616G1jF6bY6NNFefAL5rP9n5Ok7kJSfwkkOciL8f00yWeD4Y3/tKmW15EmOkZOGXIKVAnueFh14KOM4KS9z8uqazOgb9hjaVjBS+mkXoZX5uJUcBef2DlMW6jc6O2il4FbZ2PFXZp2U/lCNuV1Bu4VsukUJnGv7WBis50ClXa8rDbJk3INZg17OMjPlrPTX1tVZ3+7E5fi0JdwRq2+KNHvxok2WktnABLRD6BIY8JuT+hR6Va/rlO0hv6X6svVIBrtYkTUg+/aZ7JC51sn2Oke5ulzI84r5xyISPveOuhQm4Zk1L+FXU0dWTn1OtEr2Dby3sLqfLfvvdDVEO9eb/xf9vLxd9vRQV+UIdtAO7ryB14Gso5mvOIrAxXl9OLZ70Ze1szTq62D+bbTZsy3LbeLoMciSOtI3ZPmaDS6/A3YJNp8O0XZ9x0d/dB/Yj5fiJec+ClzHR98919EijXScJOqx7HWtU6OXSaHhlRcDJArR9yJwv1pQ7G44ihjI8Z87xBapmNoQyqsCz36OoBoTZpksV0YzkYYci7nDWfOPUVKPPY9QXGdQgJkWhXt0FNJ7xgFqmfLtFkO+MMBWToc1afxUfPw0WI1OVqqUVE43Yu6GZBy7yeSRrRSpxQYaciapMd32aDIes45Lfv9/oAGdWmUjGR/c2tjPhltFoPRJOXZwoUIdU1XBKtAPtZX3O1Q9do6oPGgSqWMtuKA941KVIA6D5XKZ/gfcaQ9sKHFVLXAKc40VNK8hn7ma0Nq1MghQ6NJbdfd0xRo0ICn3FhMBKw8cVFRyp9DUHaSnBIsf3Cy63pZRtC/7LvCsCwXRVVVWVktF3VV9cuybPjTATBy6wQyOYIxlH9hwbjF0aVcKg8ublvovFp4ySukxLnL0l98ALGOqcdpw0sXCFnHsIzgE9uY0Rmpgj81rUdVNQPLx7hyN3fFx3wxm2bz+axYulxwWXmcMwhRUeSJr8CdlNGviBzGlo/ib2TfdQWuKJE/RuBb2Qx8oJNjbtK1HdnoY6/Exwi1Q3QtrCeYZskcMgjLZadFmitDTluSDuJuQNNJ0fC9aXp40saRAncXZWEga7ztPp2HRZ66LgHBl5d1EryE727nNqCtKDHN3FMHyqWOyHDs9+0IhLrGjwzEkenwAXnri4x5EJW6Rr7ufgIw+Rjd6qNJC3uIfOzI0ryijjh+mee0V1U58Mfj2SH9AEdxAb1d/NjjGc5G2XMpE5k5ya9fZAUMqupqUfah9gL8kPnGaRnUoVaGkmruQdt0GuKIOErlO8QXOrtlHvxJUvCJDjwtVeNwe59Uy0vrm2A7aEflAA9Cfzp9KKuAFXc02d0xqAOOfvH86bP0+7/3+xbf9R3fvvnZD1//6Gc/8/pHNzY/+Muf/vRfT169epm+evW6WC5TOg095C3kWv7IS2QztmVDNt1ZBdkMmwBfnUJCOcLyhbuQIJsYsKoeoD7QbpFDn/zi4nyOTLqiC5XJlvRFBiAK31GSetmHxnMauQIZB5/KTn/LSz7iHi+iavHx+O9mwfsSXlZ8rQ5rY43mqm8xHK/hg+ax77snggELJsoT74WjvsCubId6qF6aDr20qLCFIcchFjX5xnvLVC9b28ED1KnT4Y/aGW2Mi/hi3/E+Is27Ho6hgQxPd1EkYnoYcqyz70Jd7FuS9aERnxQlPbZBmhdL7qmkOoztD3y0jeqash14i0+Hu7hGtFvc5M97uNtBkVYVdSx5X4JPCT6LeZIugBVdI9hLYBFU++xpCawRbSPZS3A6R/am8HIGeyrs5gjcxsAOKdl55wNwd9Ew+DR5azuCLq0tlLZBY+oGjYAV97AzyLG0aWG5H0C9BagrMyTHJ9PZg6+9OP/Mv3Ry+oN/uFwe/X2w5wNM3Jdk4RBWO3U1/yqcyV90dvoD3zSdPfzds4v7vw/5wbuL6TutTcIrbeXYNkNbGFOEKFc3Vtx1hLWbrqtr6Qh5o01v6ajtUGmX4FN1bbq6FvIGPuETQPPY6zDa9JY/ruMS91LPO9pA6hSwmAHsm3IT2/rxl/XrdLTMirUpHdSvuDh7+E1VPfvbbQYd7KJDL026P7LgwlEQJVTSqRf8gk6Fc6mDbQuHzPNaUuv8hn7zFSj7nSmSOqTm1L73ObDxvkv7nFSbXn3vpfP6uel371dptb+9rGOX4s+6mfQZaZ7RtE6LYvQD3K1DlllZzn42f3fh7WXqoD/S6mVTr82nz//VxezV75vPXv7LZGLHmXz4Ex9rG/XyTzGQT6t6WZ6/imOFc7/2bcg7JC3Ol8vlzzs5+fDv5kVL3C/ASyr8lLomk6++0ustvq5JXbzklJL6Jvr0MmsKG6Q9hOUJ4mnvt4cRfYHgeow5PXijHInpFyi/zsd2lWRP8GhdkOS8y5c4cDfRaSOQDoNeJ+2BEk4LcKj3CW3gFZQTXarf0Gej3NyorpJzFeF5SpkOwa1hT55SL7cSW1KfQ6TJw2bekK+SdwX5e4LtdnhyRB2fkdc1TAXGqD7Okvwm8K8a7EyeZ3v5cPCkl+XbONo0LsXzIstu8M6IzRnt4g0ckBc0tAW+6U5ZLp9UTbVrg0s5L+ukAp9lh095nTq65doAFdgK3NP+pQw/Dd14g1G5iW07BF+MfHoNnJ5CT4eH16O+bkcX+5gbhW9uYT/4VXsq8EnBp9lAFaFV9oy6gQ9OXk1vOHCPRXoagEstbOpWhxjFxO0UPbRnWufpCQz0IJeXsMOV7EZun1A3F0oV0PEF+d6AJ2c8E395+TyMtsfeN+kT6rMHblqE1+g5sMlx2xGK4+k9+CYOyHiHjx0tcU/APQH3OG7No7+f8r3zKx1+JZ1e1dJjaw7J/iafGcXUul8i76d8swFuDpk+59vrvIgDP/j2Bvi/At6WfK/DfZt60Mi6JZrH2sdWZUahwCd1C8YeZWyTvbi76BMrlnpU9k3+TqiHQ9rBSww1vDT6VT9Ffi9BYFBK3oC/Bzsd8kvj4VZfyCO8hLZG1cAnv4qNdxHxIX7mTVoEo3O0ZskVfj2GGXlPRkir8n8N+bKROop8k/o1tLJh89CLJ9IeeBpDedkgm8Eb8EnBp3E7OsTbw4fSp/5iuGm6qpdJSrkN+EAr5B18YhtIOgrFVlF4FHR+qe1U9l7jPN8cDAdH/cF43u8Nro1Go2c9upjoq0d6Pr04O78CXSv8gwM6P9LxgG5QdXp2dmW5qJ5ezKZrs4v5pEJHKfNaOFDgTsNxE1cI/oN6llyCSU+p16b1gI/PkenrNNlTeHECxA1kC73USWn28G/Rn2QbfHUWX+B3v5PNTF7WLyij1+tl2+PJ6EmvSPZGo0E66BWvcZhuLMrFyXI5ndGRuDadT5/RsI3KxdKpEshTermVTfgSslm/k814j2ym2QR8n8JTeJktwQlbhP448pIVzge53BsMnmIDNuqyNqr5jJ7hNXolM7owJ/RNbjRZ/TrDT0BH9pQ35S7kL2ST9011Dh3OWnwqD9zxuMNtJAUZardfRRZftbrmqKLTRxJ46XamOHkZsllnyF5zKfTlc3QtnO5OL9MxerKmveVe3Ct0xREmZeigu78sLHmuA69NBjbr7EzmqA71jYXdrZ3xkJumcWFrZ2fy6zBZu34K3a5DF/Qyywe9ngdjPS2KbAfjjCNYvaLzAmx9hqm/oG25TifQrfZcl4Gd8UCvurMzlBd8j1EeO0UdPgl2psFuWscafKByXR3Q7bxBncDdCG3lIWvg0zgvfUI+z7jHJtHJqY3yztFh+O9ui+nwEs3Z0yyLA7+wMxn4pG5rOQPWaS/QSTsTHtsukqP98vA2ZfMlukFbFvOe4SftWpahl26ZmG/TbX5Kj3yXNGTL3GbzFmblxenJD/yzvf7oSlV6wEyBszlIkNGkVxi1rUlfkM0ottfDLpDuJ2XlHFydx6waDG9+HeU7YgOuzWEqnZqq5WXiAXPgm9Wu/YGXbkfaXG15WcNL27jYBldvFXyaZ3QSt0L+xCdwT5xH7xa52g5tbI7u7rSyme5QbE6tXkFz23HXi8D7Wv54AJOjaZtU5Kntv4Ms2LJ9TOSlanFxabk8/EeLwr3Ql2SFsw3ODbhnuQfU1LDSAewxVeU3cG+Pn89yYIH3oB0PtgEvnhsB57ulpG/pVNeuATbyS158h5NLPgZ3jFR32yKCYAwK0HzpsOuo0UmO71vH2YWY5qX7QSMBjIfnrDoC+AakV1Fmy2232mv1w+38jFvZ79Dp3fm6oiih2frL6fTl74LWN9p52u5bPv5LRbHxn5PjLWTj7OLi6dfiPm22bG3LtSxhqWiUYbnSxXq2daS+osP7WAQZXqezwZbgvvbt0OAXK0OLxeFvotw/7tsvxMsuyU+p6/z8r748OvqefxpF/gzWgUYedVEHjZ/RMra9Jnt0uMJJBVvtSXnxHnFu0wg2/2V0aE3D/NjWAe63r3kCIP+3YmESj0FjFN9nOMItpOQreFvw3EXZ+hxY7ChXCAQaHafzzPslzwzQko7pf+/quCrV/DD0oUrKK+Wj7yqkf1El/AvrQO/ZaF0Zi8LS5XzpNnRJadQ6YP0WTXiLT2wzxHetkop5HkrZsd9Qhp1bvwmckXzpERflop9tmjdoYvRNVpf10pU0h8jvvTSwgWb7rEU5YEkEK6RT3BkSoO40adw5K6GNFre4G7qj0xDf+Z/ftYNhka9hAZ2ltgwvqxHlegWO79WXFwEbAHxHHm/f8iwsYndrJX0fdOSPlg6j3kEL2/3GD49r6xO064r1rsURKrVx0RX8W5qtLvn77uKG91a05XubYURWkAE4ENP4kZeAbgsTGuOHbS6aPo3jsD9K+vmwKXpFamQmZoqQBobvDfwhA9g/rraObX3gA//yZ5wJR81XggXM6jLmZIiXkuVDV8f3cfhcfN5dchBY6EjOQVvk1ohdlEWD0iznyPRi2cxm583J6Ul6enrSHOzvJ6+ePU1fvnrePHr4IHny5H764vmj5MGDz6Zv9l8mz5+/TB4/fpy8fP08fl+/fpmcn5w00xm+P7oizZwHVMRCUDTYrjnpjnRUq0sE7v5DHd/jO//4lqtKXdbkd771ZcjxCjYL3edZe79cLpvpxZkHIiXT82ny+uggOTs/TdztZj53NlEVdZE/URf+aISjMLc7lrrt5W/IVscH5B+alTR0i9JjvudBx/nco77P0nPKODh+k5wcHHtASnNydpJOp+c0aPhn9j+NqLrMBXtJ5W0ZrXf7XFulzgU+/METnvPeBhb7mq/sF5W1zjCUf72Ake8+5AIk9Ku7R2bAB9sBwjzzr4XV/nj5E2n+ulPx20/55+07bK2/yDm/b79P39rgQsaCz8oe+7xvWWYQetPWvN/Or8VB6vVwdrDjaEf7S37+5Q74xPfRDmgnWnsRF1ojf1pWee9zb/iVZvy9tfPQLY78sR0gHVOMbaemfO/0aZc4uFaVPmr82g927bz134RSQ3DGaYmgn0Yk8OSXC9RDEyEud60tC/umbYAX4iI9ivhNsz54F+LIb79oBsUw7fc3z8rq5G+eL+7/m2X97GuT5uG/trm5cWVnZzfZ2bmUbG/tJOPxWjIZT5Ie3w+Ho2Q4GCcDfgf89nrWU7T5a8mRTy8+/Bci5RU21uppbKwvUJI2Lue32yYp29JMyq70hwv5l93ck2rft21ApDH87XfxxO9iJo1/vA7+xD2FGycibdjZJ74PmklHaJFuTBfTF7+zrk//UY/Q7/Wwn4NR0KpAFv31edHLkQvph5QpznwdVYgWSQHhj2roYIZjTtsFrscAAP/0SURBVDreS5+3l+n2Twc0nFryN7ggbbUF3iuDYbMVv4D73Dwi27jaMt69bonsb3vb1SE+aH0ACDMfDna/cTjc+UbQK5tm7AjzBwDdEAqL9Hg0uPr1dDq+M03LGC1dLk++ivfdVK22sK6Et9e7GrZvKJl/2zJbqvtEhoqP03HKX2xnrqpmn8LR/rO8+IK9ovn/qXiNRteNyfzKJC3+BkJ4GWPj2PFTnt1DqI4RRaOFd9AJj9sdNmnu1mMP+HOjfn2Y58Dfw11w/pcW7zbt8UMkYcLrLcQG2OYGsBV5eCDHB+Tr4S16fTfJ4QHfbXK/jkY8RBluArugOX9DXe5RgAeraGJuJFl5P22WO4jZiDwfkc8dyrtAIQ7J5y6/z1AGuroe/pHcpw6XuHfPMaNYd2kRTup2a7m7tM1PqtrpJsmlclndp329UtVljmP0lOLu4SseZUl1gbrfwdxSL1f8x5y4B/xdB0aX8CWNE4qVu62VoZPb1PcBz400bKR58xDcPJLZ4XLwSe5hTIwEoTH1DWh7H7yN0E54/wjcb/PdtMnqA5QIWA8TksbJNfL/ELO0x43TPB4De4e8jbKcAHsXejzBCvao5yWcjPtYzCsYKFvap/zeo84eLQ4+GTRrHlMX5wTv0u95QN7XoLAe8Atodg+ztI/Jg5eBz0NeuBJ90zR/N8APjyF9BV4fUDePb7YVvEk+4r4J7DoGC5rVHg0/g/4H5kvdXvBOjMCnAbbZwVSMgAX3BnxoLdPkiDT4eHQ8egUvyfc+fx57j2w2wUvydW69kd87WFFwbwxVXMLuAGsEndKQTZySe2mWHnBvGMVj7R9S3hhabmODkc3cSJ67p7zMer0Peln/NU72kgbhZp4XD/Mi38Rgr9OpekhDcZM/t8iC30XLSwiFrAQvqRfyEfOsH5G+ze8UGjmH8i4t3HPSWsYr1Et89uDTANvv0eB3MaWnNFon5HMXGjwBRq/xUppV4nOFOhoyM6J8j/rDS3cOSO5AK493NqTjEewPeH+NMmB19RIS3KVurjFYIAM3scSPkP31ullsLBflQxzGm+fn0+X5+ew1DuS9+WL5aj6fV01V3qA9vd/rFdv9/mBCx+JRkRe3aV5nRT8/yNOcOuTPW0fbEYz6Abq9CykGND6Pwe0OZeKd18fw/S6y+BT8CvC6JC+h2GXuccHkZQ0vPSBL+OQO+INPM0xjXUSKbaiN1FGQByiV96pqcTCbT2ezi4vb8+VcHCbL+cXWfDF/MFvMbpTL0mH8VxDgA2Td48jxxlJkU3lLW9lMEuXYY+/n6Lfbd6Ifjt7hZjii0jQP8KR36P+OqOOjpqrv0JVxgeMRvZi7wD2D7uhWfSXN6vuQ28No3L4UfCrtkHPR9fiQzbKVzbQEd3nZXIEOkKs2CnkP1I64d5QFXcseU8exkVLqiF7mHh0P2R2RyZGRdB8BcrqGdX8E313HsoEOd3YmpuW0dsYoZWp/Jr8O8R5gS7ehy4QeJHYzRw9c6OZ2e8Vd8n7OO4osrsLXB/xJ+wG6gWzmd0ifNY0joOhl0nsKLLjGFqL3cTuvZMXAczdpM1LkIjsCF2iV3EHmHlOPIR39XfjxAP8MO4PZzJKXygW01c44Aih/HsHnzs5U8MfRqgY7U76GR+qavMSbXKJr5UPkaxP0sJulpxXSjjRO88Ju9mgzBi9SZ1Vlw6tZ0oPv/R3aE+xd8YR2DjvjLiPZMfXFzmTYmcztL+BPZrnw0jYwf0Z3+k6TFydZmp/TsYQOxRNkf5hlvd08zT7L8ytZnvfy/vBBU539+uXi8W/J8+qT29uXkxzSr61tJltbl0F1nly+dDNOvMxxYi9f1QSXONw9HMNJUi6n/I5RC7w1N2Iy9sVXbXRzNFgs33zpoH/lL0LTG6jch8gIdtNdbBrwSW5BpmlrN0tkz9EDu/DNFWhiW4WdMUPatVS9TFwsf8q9fH0KLLIZ87Mf8uwysqsvQ5ue3uXdEfeOYtyCV7T/cQjPNnSz/b8GKMwsXiJTyObggB7I6Xx+8NuTZn7NCP76+hZOLxW8/UX4Ga79rpLJ+l6yXJyGAzwYbIDjRdAA+pM2wG4kW4fb6PKEZw7yaMwdETiFXXTsECC/aw+5cY9p6JRPeG502U7MGp3z86RXkBeEqcmrADbCb3Y6cmddGnE2Kt6LtFFk6EPao+zbI9itR0S1I4oMLHVeRbKR1xoH++v6/Y0fAk6Zn6FPXzadvfoabO/Pa2FnTd4b/QDw2AhHWfI75PdoPj/6NWmWX2rzJa+A7aLtOtLRMXIAiDpQJyPybR1tDnkdkfs2iu8VsNS3qsrPLpf7/zCPPhsvvkCvn7LO9mz27PVwcO0r4VYf30Y86Mh7kAMcdO5og61Xupzn67xAtNAGDKY7rNiGn9rhb0M7tAXuzxPzfJVS5VfJsBHWwUQegU1tAIV1uNGVuCnGzVucNufORSjDeB9GIuYTUi9bg7bhBNYeZQlsSbm14QvVscc78xUH62F9wMnGioLdZ7ZJl6ot9XOKwYKHhQ6Qc4r5daU/3WiaiKbmO6SfGvBczaKOzmfjY/KNxlPcncvYzmN0Gyxaq1SHAlhxxCzROgOvobM7CjoJdQg62rLlGHXqW0sPqgWs83Xb8A2f61hKx7og3wxYNRNYoGhlWlgbIyoV8zUztxYzVGOYSjpYbmhuZ2ydP0vSnR9i6JkG02KCpuIDrHy3DPeOxnZJn8AH2vIg6ohDRXWgPfg4n50Gnm+dq+v84w52hY/zcXXEuW3km7A4jUmcWhq8jBrgWVGWdSB/ZSaexxxPsgJ3eSkdcW3TGJsQH2TQ/8TdbdXSbn7+CncHOmzZo47go2sojHXUWbAifY9Y7/f7vaoo+k2e0fz1i2VRDPEve3mv319geHsRze7lpe/Jl7pa56jvAiqIdwalLbejU9POvRYf+RXPG5z0gAV/O18xfxxR8xCLkItlN6oQssmrNrQY6wWCf+AD7i0v5Q9J+NPOxxW25SXv+UXeAn9gaxdhUT9bxnpRLctexZvlculuDv2qXpR1GRFx0jrltVTIcbSX/UGfnyIZj4ZlUQQhyuFgkOS0GJPJaIGbkZeLpft0LOvEubQw2hBz8CfGREGnsrMLf5Rj8HF4n04GmBowhJex24H2BGi3L3M+rvvui4+7KEBH9dIp7/CVBhN8XFxdFzQuzkvvVTQ0aG2JUoVNAm9EJuaH87265kEzrcxTSiub6p1zYZVN5/qHPMIbWlXopT2ADwoQutvq8DLFkuDYadfAoQJW/sScbN9Tvwp8YpqEIW2KiTULHe4xBSr4E7Da2KBTAWz0WtA113vk0gl1KZbGTyFulRVOx3fnCmAdkEGOAF/EWgEcj8zt27K8T+ewGk/WqVLZ72eDhYcW9egt8go5x66CGk5nyCZ58StZwF0bnFIuWeOndfKWI7cZsun0EbdtRDiznDqEvcYWUpO0tywy7QWyVruEJe0jPzHZlkoUYLlAVXrImROOlUPybUPVLe7qMMhb2Ft7ABfCyYaXqTIURrgPuZxnj01yWkPIvPZelsJ36JD04aX9gx52psf7Aj3Lybff5YupD7sZc6vJP6YU9DBx2hFglc0cmvN9Bm+yosIro1ze5xCcHrj0L0Zr0/ns2d+xLF/9lqa5+MVJc/pLkuro10LwD8bjEU7lGKd6Es7l2tpGMplM+BsnGxvb/G0km5sbyXi8Ts2snejiaIVjZ7RaB1u58ZkOJzWFv8jVeFnu/6qqOvkFi8XBz+n3t78D0VRDtEXSFDpB3tipJjovemXaO6dFia9G1caXtPw1z7D/wEZIGtB2fQVJeK7YyyttGuUIE+1WEI3XcUKtwxnAKic9Own3ysWr341JuITRAMdxsru7h8O9luztXU62t3cC98FwjDPcDzrpNDsoSJZkDXvISeNhuv2DJqHOJIVRbTpY/6g0vzzjQx1Of0Mf+JNsyKsfAqpZQndVUb4JmrbEbd+/zSsK4lql/eXPcgM03p+Mhlf+tV5v/G3UjwzzpqyXV+lk/J6qXn6lddYxt16K96C/+c2IbUn9LoCVTjeqevrroryoQvAirrd1iGK7NDdtUtzbC5ltcYvqeOU42hefXi5f/4PcfKp99oV7dVz9qXnNZs//ymx27TtG4/TnwVi6WEYa6EE3cWiDcwAfoH136XtOsav76PInEIJnqjsCcB2m30cn3Zx/iIw9woIbaT3DMh4iFR/QC3+MIXMc8QrG4UPeXcY425gZwbvHu2OUl25reo+W5BFwA8zqJXyjz1KXa2mtH5s+TbPeB7w7wJh6eM4dxPQBQrjWJLNtlMd8b1IhW2Lno32Cb16hvjp9zr29T/02UYEN64ti3EYt53gZr1HFT9BYP6dRwMrUN2grP6ScHdTT07Eekr5L/hc0RYf8OkTkLi40ttlVyvgQEhqxG9DEPAKPD8DRqInbO92jno/C6UwTj5D+LHlebR2u+inPgPVQoMadPQx3GEUeQ+8d8P+QPJ2LbG/H0QPwiTnbzpO9zW8bQU88YCG9T2t2C1phBD2kJjXi7HH7NBjwsoaX7S4xHoBhJPsuij2FRh5EAS+TZ7zzv+vQw2g7+KRDaPWIhucu/u0Z1sydCT7g9zG/WDbnRRptT8BHixtzSu/x7oh37p5wl/zBpxnB613aamAbo1W8Tp5jED/gfp87dxAA9xgRWOPdFnQEnwR8otF9yR+4J6/gq/cezEQdk02+32hxhx4uOkwSD+gBFnrpa6aZcyzv0wrtgp+HjjxCVe/maXZGY3uYD4oPelnxlAa2wCe5glP9IQ7LZRxLHmRP8CnvkYkH2BgJcpTlEY7OAFw9EOrDPMmvITewJ6LtyEUNL5MLyrsD/x8iB2PovQPfkJHMelOpxNGDT1C/4CV/t4AJ2eT5BjSkvgn8Td1O7jV/yttLbLKtDrzM4KVR7DjYyUjcHdIY8tRDhhw1gpc1oo2c1dAxDqRCNuv6CTSCJ8kpjnVEKWnkn9iowpvL6g8OkkeP62w+BeYDWusjyr1Ym6zdmaytPaThxI8Y704ma/fX18fX19fWdSBejCejezgjb/DGF1XS3K7K6gF1WEMmt/j+AQ3mLfBDNmv4U1nHl9S1yprlTWTjPrTcwg9CNo1oGnEznFW764W4gw80Tmtk05EgdzephugpstncJX0GTCubaY1sGioyetwom5dxWXConLueGEVGLxt3AbkLLR5DR2Qz8ah/6XRNZ4d3z7MMvcwSd4+ZURdkM3tA2r3Et/lGOXa0CkenQja1MzWy6V7SNTxWf4zOLpFNdK2ukM0G2UyVTfXyhdMVkI/ryBF8z7Az2RhzCO7ZnV6vf1Hk/cMsL+4VPWUzL4pe/0qW9O4Xvd4lOocDnGtkM7vL8xMcttOt3d27W5vbT3Z3d/u7W1t3dy9d/ZF1fvu9QTEcjh7lxQCaDt70er1Zvze8M+wPHw6GeDuN86vz+5RxPcsNHPRekr7XJPkbcF6QvgV/4F+2jmsNPtkD5OwWcqHDhvw22OMUW2vgIb2JLnxI92m78hCoGluGHpQlvGySA+yKthBeQulMWkOnld2M9Q3pXfTFw9bcilD+OFJnx/9y2JkUO1PTSXcdT0TQiyN0+YJf+JPTvhQj+pzwsnefAq6HGCTpC+wMepthZ5J5lvRvUVdsUo6dKbAz2QMUBZuE05jkr3Cm7+FAuisXHaziRpYN/gY02uhnxe7p+Y/8dtztD5bzF/9A0sxvjEZbZLXEYc6TwWAdJ3mWDAdrOJFryXJxjpOp2pXJYjFNtravJdOLk4C9fPl68urlE5zRrWS+KJOz8wO6BWu0wRc4TItIL0t399QL7fHMXVmH5IX0GHUtBpNycfDFvcGlP5816FJS0d4mY9qsHfRKebpO02T90bFM+wUvXacQdvMhtHNtygbZPYC3t+CbC3E9jEl77cgz6tBcJ40OO1LX0B6hK6mjaOkFsLbp0Kl4RmeNDkpxJU96n63qk78XSd3T1+/1JuCKcVtOk/FwKzk5eWPnnk7IejKbHka0fw0n3F0wL1/W9C+TPg76ZG0Xeh3TZOkaYPBQ7dyItP8hRrnHufMNskMaV+PtnG1gyym/HoJDD5p0XlBtz9hRp+kvxpz5mAMNrPPCaZLNRx61h+doipFqYGLeeESv7aEYUV5FnJ073Rssl8c/e1nOfhY28ssWi/2/m3x+np03O02x20rE1sCpv/lne72N/2E+f/XPLMuLv2+xPPhlvPv55mskOrXc6O+DrWXYhwcXcWoj6HbGwB3YeG++vG/ntnfRdnGvLo6Xyze/jkK/J5D4Ar9+Sjvb7fW8Hg2vyll6Z26nh7Qj6qQ1pEgeJhAtRS4KD3P2hnc4jeHQ4Q07SyQj7aw2JER5MtqIw2dTCbCZITU4mjY1zmg1TUvEnV1HIytObwXWMCTOBVaQT/0fKYuVvBTr16QjX8EsG+OS1eTriBdNcuTVrtayXEqvDK3wawTSzrOr8klUdVm5OwAJPB6ydpcTDJUTTy0X6W5cMQo+POQTHGxxJy/30m21irYnqonzEA19vOSTgnrQIEdgHQ3SuTCiK34xATloKplI8zxGCcxHbXNrA59x6WxHCAofVPiIjgJrMiIYpTMJqYXAFma5Rs24YhqJsOYpMWSSVhwQJ+W500REMnhFXuJjYMBgIN+RMKIhmfFxIopqXma8KndVR5fNd/hYsViYCaw0bOlv2IhCBaaOpqFmS0ij510dKT3oJD4tzdv3RkCjHPNY4d7BUm6wOegEbOxyQy0o16igebYWCl4qQ7yJDJAB6Yz4wD58RSPXBm0jsEg7zFMrZZQrrY3SKS4p/THycwdFeFLXkEUZoA4Qz4vcyUB5tcotzXlMXlEpT5CkGL4UUnwQQ2pAmRAdfICNWA+X0ShoHqMNwNaOGKGLlh+EVJ5sEZQKqmEoUnkDFI4p6dAcUkZmUa4p/ie/2GHEiDoXdeM92khdfKBSLIvReNhsbW02uzuX8q2tjermzZvp1atX8rXJpLp8eS/3oByc73oyGZEeNcNxr8ErzHEuKwM589mCmqo/S8oN3OFPqQxZPvfoAri7eYO4c6+8Ga6BxbaCRrn5RlImZcgmrIB0JbCk4YkqqVaCfytDLQLvyaZXbENnHXypjPBcWKAsL3RNJy6o076nAC0dDwwQAIt4h02oyZd6teTv5M1oduBHvnUnm+q7/CH/t3oZ3wFLNroivC/wm52xkGd9cBvgSxfNeDypcUqKwWBU8ZfiMNM3zMrecJT1c2CLQbW2vpkbOVxb267X1zeL9bXNau/S5fTG9U9cHB195ldPp0//0SQ5/+q6Pv2FSXr6dzT16c9PkqO/bTjaerSxcePJ5u7lqnDYPTPCm/QqN/rAgEJGZBfaq++Bj7YhNIj6FoEPQgos8hb642l3coz3EqRUh2uPRjdAC+680R63NFWOAeM54p+5vleySKeWZ5SpkZZv0ZERuKMjeuKXtA92Ptr6Sc4+sDrKDppJU+toNFsaF2SuHeJT2QTNW1g0AYK2fNeeWHUj2Tnyhk2kCuO1vel89vAfGvTOf+NgsPhldX3y8weDYQ/natc5x3mv380/7pEbxZJd5TqJKtYWJOXSuf9lMp+Tjuc63cuAmc0WwJRKOe/n8cxvZqTLeI7oQV3zxcq0mt5dpltRazZ4eZLmg8fKVZhqd7lI0T8cVWhBDqs2UGWLnYJgssYu/tq2tZNNVIH3wsrWsHvCcvlP2w5Dd8CAceQFOrZtq8/pYNflWlUe/Ya2gtYPV7OUDstY2zCbzcB1lizA0d9yuUimU/tgOplwD1o6h53ONsZRfugwt7TwAsf4t62fNQuxiuKoPn8OomEeAQ/68asAmm6fVW/v2wr64UfTXpFhXCLeJlZPgQm58oEjBKmevyemcmszK4x1N+GffFx8yWJ5/Ou5ccE2jxXn7r3EfS8dVzzzsqzVe66372kaEvhrcvWIv3Jx9G9Dsf+4ffKFf0nln/LXbPb8EX/fOh7dfoWO/kr00rnDdB8jEvoQRfPABI8Kvk+jd10rjMV7jhp8QKPikehz3tsDfkADZJRyE0F/AJxz8krsyysE6RM8f8mnGr6blHOfBmgLC+C+k86nvU257tpAj9zIb/bcXi7fOH/xQ8TLfSvpEuaPEMa72AHnLR+Rdt640WIc6emVFra5DGvsHj6hXvfQt2PSp/gAfOecx8au5R4q+SGG91od7XLyrC23tgdvhI2ud0IvP52g5NtYnPvYnJvg55ZIL6jXByicUR6H1m7x10a20mYddXNu223KdEuwwIfy+CbU/gYOg7A7GL0x9w+Bc97yBXkcAnsP4j4jfxqElF6QkWF3Eojt9h5Db+fuukPKCWWQTh9TZh+4S9TxQ/Tab2gGkme4cUbqjMpfQNs7fGfUacLrnSyp71P+Db7X/aBu6Qd884Zfh5ZvUW/47nx659U7x7m5BV3EB5wzI84vgcc45zeo6wPovoWLt8Y3znMXnyl5IUeBO7JCHyVtrklzYJwn6XZVj8nHedhnwLqXsFHkp+TXo8zLwMW8ZVpCnct2bqgR9Dhdje+SDFlw79s0eEn5Rg1p9+vnwN/DoO/Tvs+AvUML8wC+rDVZvkmr/4DG6Cb2Xm8D2XQUJn0Njm4HBy+NOKfOVV+jvTJSfZuGxa3R3uBTfoCZf0G7j3G3PHUi9jce8sT63KFBcF61c7bvQaOn8KAAh3Y0xNGd2OWgegIu96j3MX+nlOWc30fU1S0a4SX4SC/bJXnZwMsE2ZSuyktE6jz8QtlMjNC2oyF17DqDbMontwBzbmdyn/w2+GaD3wc8v4U8LZBxZLNyROZF7UKrtLmxLMv7dbXYubS9O17b3Hy4s7N55969Dy4uXd47GK2NPsDNegZts5Pjo2tn09MPy9ni0mI5H4Db416R3V0sph5ydAIN4GWDUxDTtBzdoY7VFRwXHSx4WSG7znn0lNrKqLbzcT1AY5cGRFjnUCMy9QsYCh2bN/joK3zE3YOlNiEPsukaELfCdEQrosivgNdx6GQz6WQz69YTKJvuGVx3sglVQjalU+wPjky5PsJ55Q2yGUevg0+JbGbIZoVsOv++uQxftTPgA76ObMVBUkbeY7SLfDJks0A2i2sx6yEfPM/z4l6ejw5xmmb9fHB7MFx/1OsNJ6PR+hY0fjDqT24id05xehUjQXnxulcMlpPJ+s3NzZ0HONobw1F+68nj//Efp5fzJW/efPrvnc9Orl27Dur4wxsb68nepZvJfHGcbG5ewuk7/9lHhz/yK6rl8a/GKf9b1zeu/zdpPry6rMoX9BtxsrIrlHcfkXbtTh+b/BhhUBdPoCGymRn9fIyeOAXqEnS7T2f0KmTjk/QZtPgAH8zzD7Bh9W2eY2NjZylHBKTTDYWL/zpeJvDSKUYNugbfU/err5FNedm4u8+S/hCy2dzD0XhFGpXTzvQ7O9OfQNNHvIOXBbz0TIYedjOHl8ZjMnjpyIlrXXLsTO5aF3iZn+Eg0xZktAnps5xXed6/tLN15dOY59896E9/Q69Xb126cjtZm4xiGsi1qwaJF3Qwt3G0h8nFxSEKOQxnejZzDvI4mU3PoLW7aYyT6YXT+/kEB+no8BW0z5OL8/Pk1ZvnkGWUHB69ah1OxMbIr3CzWYUz6jIHI7E6m84fdt7yjPdwwR1e3anECG1SbeTF5M/zwvURF/Sukc3+3bop3F0meBl0pD2AfsimI4/Cxk5MZ8jTHUcUqOGArNE17AG8tBRgngN7F7hDfrWbt6ElNimnDcy3oOlDvr9u54YyXpaLg99MHXfRaVSgoPNwTt3hKMLg/GznW+vwnp8fUzNpdwLMLBkPN5LTk1c42kP+RtDsIBkON5MF75yj7I7Czs2m/MC5roxkG9Mh75izPQA1N+vCSXcAPhbJGldx5w5h2+i1kW53QHGGEzJL02m+0tF4jFHkOd87awatrx2tWM3ZBjv86ho+0Nngz+i179uRhugckG5hKRl5aOdWW0dKkn/UEdpGPUzHlCHeRR2Mmgc+Thsi34C1UyCs5ToDyuiX5bZzxelE8t4yxD3mqx/UzfQPQV9H2H9aXJDvC+e6du2rxhez+vdilOQqDLU33NhLVoQQDtMxb5K0R78bNYhoh6YUv9UIjrDhjJsGFtmgFeL/eB/ftunq3Xtg6SxH2gYWKeTfNl/HXtso7Oq9ETK+x5xr1CIvu77m6zRuo6H4TJnDVdQxpY6RF24U+fKHZ43gWtHPraO4GbWO8Az3Gh/LCtzbtLg7hbDDx1Uv5AUdDM7hhEfURlrU5B75WiHz8llbDnWgoHfvIyLvM9qft+/fg02NeoKPtDAKYSQUd8H3bbqFpZTVe++7dEQu4t76kiY/2k7hpTmwvA1YELCOOA/WOWhqnu/ltaqvJXV1lE5dHTv+mEeL7/8cPivcV3QK2nweWO669977nCfBn/b95+Tbwb6leQsbcvG5clwo18hubtwwjGMOGzG9eeFiSe6NyylvUom8kTKKMWqH+1ZR+cojqYNO0oS/lj9xL32DzuAT91EuyRaftg5tvqSBRX/a9913pCJfQDt8KCm++zy4m6f3LexH+bOSt+CF34dedumW7+ZIuWTdwrb1Bfc8u379ZrK7u1Nfu3Y76/V6TbfSPzs6Oq4Xi0VyenqeHh4e1MfHJ5n38/mMfkiSzefT92TT+gYduKoO9w6fkM2374H1/Ure4v0KH3H7PLiv8OE78WlhyaHFt4WN9I+ja77/fHr5vmx+PjnmLvL6aB3fz8t02EGuHvggZCFfPfTOSGReX716PenlRXbpyuV6Pp+rfDhni3q5LFt541pWC/KqobmHZgyz0WhYb27uLV6+/J6/py4vfnZv0E+GA5yWopeMxqOkPxgk41EPp80gyiI5v7jAyTnH4eMXJ29ZGmGtjKyebmz9nG88OX0zqtyhWzmP6LT4mKatf4u7aSVmhXuM+gTufscDbKxfet/ynd+Ol8FXYI1CmqPR2BXfHdQI2gHL+7c0DfqTw4qOb2kKf9p2wuftswiev0fzgKUI3q9kiB5JK2Mru5lmw+HaRVEc/qqmufgV7hJi5HoAHZ1/rSPmrhaLJf1Rvjg5OYmIq07yOY6zEVvyjoi2V8sruM13FuE0AOcv+607b/jeaDUvDe772HEkeNE6dlSO57iyfNtR3H+4zP+j6Trp9y79W3mv9zpmMIWM2f6scJdwVWvbvYempvmNjLp0wJKWyB+BxSC+fd+2w5qe9r1p6ZhrCtPF/PHvIVc9QVFrqxeJVVqaxGvk0kNraC2R0yG2RDYO+B0gr9LWaP/h4WFE+2P4r61ud1mdrgCrFnSSdvQljFt8ztV+B06RR1sb6G+am3gWD7v3b9Nt1Vflgmf3zHvTdEda4O55+94LkrwHG3rrF/FfvI87L5+3b9qcouSPvG+feb1Ltx2C1Z/QZXn6F5fLI+dqOy3xp8UVQvqFcj1//qmL48Pv+frRqPm/YA220rR8jdzsIFjaskPMyFVEwBO2Fgj7ZZT6JbI14pmn47njxC4y6aD7EUJxtXb3BO7jeePesx6r6+mFzitO3A92gRp4WtVV3ruvsXZyh3JeYN5dcd9HtF4hjFcgtbtKnPMHbLaPfbAXv4Vpf4Hyb3JfNOlgH8Gkji5KmE3TZEEvv3xF9XtYI/f6fkER25VOeVMeoNRX6ZVTPt1S9y5NkpeY+SFlGwUj34x60wY2rrRPr2Ldj5umX4L/Hs/BvRzzN6KMl01aXqJpXAJ8Qn5XKeCQPz4xUuc+wnFy1CBL3C3COeyU6ZzoJAHWvbejs7JlHdEmT0vzwAEV6QruH/jEscx8564Djcd2b5ov6S3+MvTdk83kj0cnQ6v6Ch76K+jsnqjrfCs+zvnVyTsE5ir3J9hR5+o70dD9ZEd84/Gxzkl1vrOLZ47NF14c8Qc+RkPAJ0kmtZG7JHP3i8vkuaDZhZbi496+ITRGXYOXLT5xEij1innjzjcGn8z9xnE6O3ykQYTB42Qz+X6OkrlDit+94r3L0tc72G3+LMgI+lUsqiegLTBQ7nrxknbNUMSk5XsCPk5XakI2+T2uHOdt6t2qWr5cVstxuVyM5ovy5XI5v7RYTJfzxfR0sZhdLRfTw2o5R1iXO9WyfMFn6zSa/bouX6EnVyh3RoN6Tot6FTfGXUBopKqtqq5e0O5tIgMFTfMbYMDHqHc1hfdXcO1e4z44UXGjEh9kE7lCVN1dQXzKM+g/l76Yc3BP3HsZ2RT3ehc4eBnRYXE/4R63yREb9DKOWa7Gpn3mO+rXyWbtbgM6I+iavKzXqNsQOr/i/nJTlfNnzx6ffe/3f+/Vv/KX/sLBt37rn8u+4zv+8va3/5Vve/FDP/S9G9/7vd/Z++Ef/etv7j/8G1cODl5MT07eXFxcnFyZL07203SJHs7h5QJ8Fsim6/2W8BI6JbPzLHOT3QW8LF9BI1qRJbwsga12cJwxCdUheIPPAl7qBhoVb9BL96BvwKcBnwbctSu1EWd3R/JEPT9GNp1LnHWymSObGbKZIpueioccx57b/pc4WoVselx11af38arVGcNkcYy160w8zdQOUeglv/Ayjr0GH/dUj7msyHIGbO91kzq/oACfHrB9ZHOAcA6MuqKXw9OmGi4m4+3Lu7vXXt2+/YnhjRu3J/c+8clnhwc/+lsfP/qrXzvoDffrOrtUNslxXeqDyOMMOc7HRdYb4YO8xMHbGwyHs+nFwa3xZAunGTOCcI8mm8npyX5E5wwAnJ4dJDu7iKZrTCHOZH0HR4aqIkA5pLl65au/ri6P/qZRb5gXvaLlTy0+6mXjTkBvoJFRe0dDOr2sderAxx2P6jOeI5vu+Rz7p1uwI1vO/7XNwDFLwm7ihZxgo93/ENn0/AK3VEjgZQEv3aMaT7vOkc0c/hTwks6Jez7Dv5aXBbzsIf+9S7Y9Se1piAU0z91vnCoV8DLDfuXw0kPF0jegeQUb58Rn8MmvpJknYGb4qKONwXDybHbx4e9azE9+RV0tk9FoM1lbm4Sjvb6+m8xn50lJz/H8bJY8evQZnO3z5PXr18nB4etkjv89n1/gcE9xtmlhFm5XrVuU4TyTrnvQmU7O+UnAnp4cJdMLOjnLlN9jfkGWv8XSCG2753aNGYInfKsDieWNCKy7ZuhkOfvGHSskr44c8PXFr4BX2NgebUYP2SzAfTCsmoVnEZzkaX+P78SbNjCjnXaNjotcE2TTPcI9pwG6NdkhNdd+nQHjgVuOjtJeysscuylssYOdiDbQdrgmf2SqouO4PZp80W8lX/NGbpe1Uei2ft0e1fxKX+SBzt4hLfIsOTs9Td7sP0uOj0+Tly+fJo8efiZ59epN8urlY2gq/ZDEyqh252o6jzq142KQa5lgHYGZ4rzv/gf93o1vaenUOtw2Qe0cZ0cH6PlTB0+iBA9gVvOhjRCjzV0d1Q/vfW50W7gWVpqLj/EO3xs1FxaKxncrWN+br7C+dzaWA+d2CoyKA0u9baCN37RpTX7LyzaCTl7W0nLjvYN/cBs80pi1olygNcoCOBZF/9/B0f7bePjTxtH2kiZfwNdX9Ta389+H3C8ROiNRONk2kBpST0pr3D/SRRjYc4dXPV3Lnm44jk45ANZtgnDagOW3g3WagCdXCWtEL3frqsiXcoxi95vYrcQoifNXwxCERqEXS9471I4ERk8cWCQwYJ3vWXkiFrAIc+opVwPKLYA1yr06gc0FHp5b4amEmUbI+hvfMd+oI4qgszuvyBNHx2iAO0VQRyM1ZYcPGhcRmRp8BtYRfDCAsatEiw/5Gi2LXSciXycagg/fUkcU0N0oyFc48WlhraN0iTFRT3ML3Fs+xPBf4E7a09iANQLhvHJp3tHJhWnv4QOf3HlBfPPAhzTGgjqaj071+7jDy6Cj0x8iUsV34iO929Mbwfkj+LS8hC6LDt/38OnqGPh4+lmHT+BuXh0+/4uwnra3gpVmKzohm1FuK2/CdPlqMZUZcPeEw8Stoo1wQSfwyeRPHqeqQYtlyIGdgjQHNuZjQ1dPWI0dFKQTznrltAhxp8iujm9p7g4g8qTDPdJdHYVF5lewLS/VH/GJKFyHe/DdKCn4KCMr3Dt8Qq6D5r530uBbmlsmfHmHO1cLKx0NMckfv5NO78um+EAnYYNOtBzRQMWGxR0+0DWnjuBDg0s+6ponDcauMNDYHRDilNJONoXt8AnZrELXotFYyXHscSWZ1LWP4rOq43u8fIuP8vY+PivchQ0Z+QjuyqZR1BaW951svi9Dnn76nq5Bk67clj8B+75svg8rf/L3YHttvqia+obDgq71ens7O81wPCp3dy/jzKTTre3tejzsrf/oj/7FfxYi9MpymUyns+nG1q1v3X/z7PL29pf/F3T6NpBZOvGWJJ2y+XhtXOzubjePH/9P/2SfbIfDQeK+wkYKlWGjtP2eO3w6Z7iJaOzp6XFEuk9PcQLxAidrP+ObqNOr6XyWL+fzoqrek2Nwh8/w0lZeOq12Uwrc7WyoEx0vsZshx3gJyiZ4IAe+h5dhkzv9iWhr12bETi6tXgZ/6o4/KzkOviObnu64sjNFByvfVWF1zZ1W3te1jj9vdW0lxxFdGeSe/FrQFtTLy4vl498xGg3TnZ29RPpNJhs4ebGNmjhAs7OObmc4iRc43zwnL4oSZ2sEHK4pjpG/Xj7naThV3IQD1ZZPKmB1tnSauCgDmZIMJiNfv5Eo5s0NfzK9zdt2pr24b6rz4fjmv9nKbuHs75359MnvitdpWg4H1/4gguAHoC0vte3qmvbbtrWlEzQ0io1sykvt5IrvXZtOmwEtfB962aZbvaSan9NmAANf+se2LrOLR/9AVc2/qqUTV+DmjNsWl7f06CjUPpe2/AZxVu/b+5Z2wkhzHdT0wyy/9Z1luf/3B/2DTu2nvjf/FWxbVkvHNl1179+HNb16H7dd2mctDu/S5vvuvZfP27y8a2Ha2iCaXbqtgynS1NffyIv/Vs/a9+1TnyDG8ay9yKeplrPZs9/KzRfswTU/3tVJ0xfq9anl8eF3/t5qufhTKOY15OGAhmMM2ihnfoQCbWM/MaZLT4nbwTgcazT5cyKVERBP3OPeXTriJMMpSrMgvc0zI3IY5sSjpA7I25MJuZoTJBPYiOSiyOkWeRv11ki4zzb5phs2/hi/MyyV0bkzniHZ2SZZ0uMvhhripM4Pk2S25bIN2o0L88XEn9RhuNINMgCf2lXXhdF46rJNy6hhpp7ZDgbrxJlTSZ2uG0nA5kwoF6vRA5/eDrSY0WDRtc7BfXGU1HMa4cWEX+q4XMdAojuL48Q9whu664nd/Hobe+h8XnCvxrQq4uNKcdBw1KABNk4RtBHZqlPq2CQ25EPrS8XBkaYxiXnL7u9sNFmN3sSQg3tEAGmYnKudbtH4YhSzixYWfKKDna7jn5qXvHTB0xEGFl56hLu7hNQ7WA6Xh+fAT+rGOfwJvAxbcGJeNIrSSKe142U4auAjrPzxSt1hAHxib2iInoKPJw/G8cPDFjZOnTAcYBTXOspLJcFdEMC9cf/qPnSCZu7fHo7aBeWK+wn3XBWwjSfmgU84AUd85/7CyKa8NN8a2Mrh+bWyqg/KulyrXezYLI4xhDtNVc1oaBfLqtpeVvOjulwUZVmOq7o8qJtqne8Q09p9lOXPBeklLc5WCZ0rd/aA7i1/6o6XNfiQbxIRb3hZw5/gJbJZD/hWGdhC9krKBp/Qn46X7gBRgU8DPjqzRq8TcHf7O/AJ2JhHLD/WA3dHjaJFS4+h7Tb1wTGJDq38cXQiF6aVtwTZRLKSEv5U8mfKextN6hORcmQC2XReoLQNfJan4LlT1Utw92j9chO99xRJGtwlsjmHTgtwnyOb83PsAnUszxJ8f74Fd/Bp5vCy6gPX6eUCfJbgLuwC/qiX0DqtW710rn4SUWtPZsQRS5BN+e481Rj6XkOeOtkMOwM+2IOQzehQgbujUspmjmwq8yvZRI6FhZfAgHvsUgE+OnjZqE57wGZhZ/jmjE4Z5faQzZg/vGleaaOd6SGbBfhk4NPH2R+gaz1sx/DUaFi/t7axPtk82NzcGl+/eaf3lV/5C5/1Bkf/8MX5D/4rz57893/g4ODTX4+O9dbXN5KNDY8yKEeL2f6vx5/9m+r6AtEoN6tlNaubck49tpusPsYhL2az5eT89AgHkj5jlidLd7/Y2u2midDHLAbJ0dFhDNO7U4b+1draJtbLqVNVMp+++OXVsgQv19S41iQ55E/nyQ6gawM8fKO1M+6sgzxDX8S57uxmjGj24K/744O7jjR6Ge1AjO4hX/W6NqnlJZ5DnRzzHjuT6Ngjmw38sc1wnkKKbIZN8vhqvtV2oGtpjmz2ljhYlEGbQ5mUjWwGbMdLTzhUL6PNMByIvHmar3PMG2QTXcsyOy11nmZn9DGvj8cD6LGeXL3qocdt9PXs7Dx59fpZ8ubNYfLq1cvk+MTlLjrQ9tl1mtt5vqpZPKcfAK8p0oimTpzR3PA9udoTCakz+Uu2NlLtbpbheBkp5X24Wt3c3DYvtJQ+jpFs8wQ33FwjqepGF0ltli4ihnZhJ8/KxcH/oYXlSZoXF9NHvwt5hZd2XGJ0QV7CH2Rde5x44q4X8o3sQidHGtA16ZtDZwM12RSVcsQA2va4L4bIs7vKwEvtjO106KW7J4nodtPMFnU12xoML/+l8donfhPw7vvs3vdTI7utv289TS/4nEspIU3FuXdBo3TQeV2cQbWDLC9+eDS+/I/1Bzv/5nC086+Mhrd/a5ptjcvyzd8vfBtNN1+zMGot/XXspaP80YRIJp1h+dbRNNKKimakpXlL/xWseb2laZeXsHwdsOa7ysv6dnxXBvjuHS/Ny2fm+65c33ET6TZfnXi/431d7g+HN742z9b+inSSMtB4fzy+9osB/BP8/bS8oNhPj2tr66v+Lhq7X45gvEaYc2RnlKXNMY0xjTy+UuIBCBjEzMWF0WpqCHWGsCTZCCVFkXW+M9SicZs0nCy3+tJJjmkOGF2dMIfKXSyX8UwJTYHNMRYaUhu6JmCRU8fVkGgNe2NZljlFqDUWGBOF28MPlsckR/QP0MAcZ0bD0zMCPAdik3r7DJ86GyPolJuMeZaB1ynGZpPUXMcqyqh11N2poAb3cErAJ8oBdxucEny0KBWw5IW1IU/qqXMQOAKcg09Kue/jkx1D2/fw0SHI3H4BfHSyxCeuNfI7om4YR8e9gPX4dI1jlmi5wS22q1N7xzgTgQ8wNhWnlEG5ONQ4IuQrTXXuqEQjf6QTvLSSdYdP43FsWH7pa72MdFjPaCA7/sjLFT4a/5Y/LT5h7Fe4u7UD+MQJWg7Tk10GPukRTm9n7HGe4zh4F7s5dcQ62sjb+DbwR3mzkY8IqHUXh+Blm45nErXFJ7Fh8NuYroNDkQEnL/PgJeVTZuAOL6MzYe/5HGfNfME9RhtcvHVc4fBnTTbAXYdO4uiq2uyiSXWuY+hdn/Q93OFlLT6tbLa8XMmmVyy87fCJKGCHT4xOWM8OH9wr8MgDVnzkbYt7C+ee1DqFra69w13n26s5b/mjrhntqpUtYXttPcNx7fBJL6qAjSk+ZPW+bII/aWRlnQpAl3za4h5TLvi/9gh0ZLPueGnnJmwAndfwOoS13nwuL1Nth/zxvsMnFY6Wd8VLV8YVK152+OAsoRPSkzT4SN/odHX4KG/By87OrHC3zp+Lj+n2mbJZe9iLdQT3+JY80vf0UnwKyqpbXtLig7ZbY/K6cAEZeeXqJbwsTgeD4eZg0F8UWTEfjkabl6/cenly/P3/yPrG+G+i955McHwX81lycdFu9zb1dMolDgg+6nR6lmxs3vlTg8GNHz48fLFcLOYT58xnSX4+XBtt9ov+dG1tMn/z5vt+J+J/bTJZT9Y3NmmMlsna+hZ5uHhvGoeGXFycxo4Yaurh8T5lljF3++zk9GC88TP/CGXpvU2Rbzrx9XkbQU862ezsjLpfozN09tIMx6p1xDvZTMb0WJXjTjZ97sEzyqYeiPyxE1nDy2rU2aRoM4BDNhv4Iy+139qyj/Iyhz/hVKJr8tLOUSebKbpWx4qxj9iZBv7IyxTZ9EonvV5ygjmGFRvV+dkPfv3W1vbAnV0Gw36yPtlKjo8Pk/liTkelxMk+SqqyIq3zpyOuk+28HtBJB696vZ1vXsyf/5PhdPM8HK9wnCqsTbtdXOsgdY6grSNi8RaWK6YhOOXB5iJgV46iJAxns4MVVWFXTpp55yfD4dU/CI7gXQh0Mps++AMA8qFxi8EjZOePonrwx4PTomPe2c3o0EPnGFlT30hHgIOCW70krUNtRXheDBeL/S+vyuO/p6v7o+Ho9r/D53wXbVXHyzR4SaLTNdvvsEl0jjzEa+A2tpP5/NXfUi5Pfk04ldS119/6o1U1+0V5Pvp2cL7Z7+9+Bwie4GReIRvy0W6W5BtTSNHL9a3Z9NHXQFtwb2myopP5tflKR2oECu+cZJ1ZYdtyvW/TFmGHR9jW2fVq85InH4Vd5Sus+Xaw/mrG+SZGNiLgz1NbLnkdHQDqaAfBeoejHiWTlq9tDvIv+jKRttzsEF7/nYeHn/ofhP/pfLXU/mlwHR196s8cH37qn0IEfghBc//oMcp+jn67JZA7ZeCkxOlWTUoXlz9PBXOuLQ/qEQ91YlAQ92NqzttoR2xZZoRjDYsPrEN1zQhjRYNKGQ5cN8Lq0BuhLelhNxNEXefG4cIh9QFWg4uZaCKihXFxSDsDPp80TQGsiySnA3yTMxqzYdh1GlfEe4260Lg3RnCc2ws+ONN53iuy3nmv6I2LYtiMRuvTfm+8VvQHc+7rLC3GGEqMS47zWRT4YdTRiL+LnwbgU6xlmbg7JXg6aqoL6jgD9yX1mAG7mNDw4NcsFtAM3MJJdzKaJ9ed4UTZgIBfRQPTTPhzCgV/1NEIPYYwbepBluFEto5qmlQ0MJ7e2Wq2UaYJOWCgpGHaxxy4e8sIZ8i5EDPUfg3TTIfD5j0iwvAneOMhy0bNyVfeJXP037mYOr9aAJz4iHbZdS8iHRHYWCTp0Dr4GCnlqhPnARs9s+GUlzaY8CemOmDsqW+FI+SoMI1rlqVnad04/o29Epb3MQ3D6QHiFo6QUywG5mv+FsPlqjx5aeNRkVnUkbTTPOzASQfrWIsHzojz53UGxE95s6GAl02BCSS9HNPBgkEl9CnXKicOSrdkOUqrGtxjKhX46CzUbhsAvZ12EE5E8BL+DLNsCe71R3gZ0y3Ap+rwiak34NPIS/DRuHsyXPA9ZFOZBxYcXIQXQ++kdWpBh85ti7sdiZSCxR2dcTg/YN3OM/jjVIiWP1k0iHyGYx6wMe3KKVjCgoOyWSGbppVN9KWuh9BF3AdQAnwWOLLLSdpElFv5VDaBBUNgQi6gAd+iZjiy4ov+kje418AuxR18lk4V6PDhypKZMtLiU3S8tCGPqRsrfN7JprjzjfiRX4e7zpfTQjJgo8PllARwd9+76MTxOht2dOpkk0598K+gfjm4F6Rj3iv8MarXO8OmIKNWYYDtGE5wEJZ5OipxbiZFsX7R74/ytbWtwc7uzvnm5uZwY2Mn2d6+hGO8Ndna2lvM57PeHIk6OjpI5jNFFUbgDLt7Q7v47jRZW7v3Zy9f/SVfk+fbP3x6vL+bZfm528/1esNitDY5Xx+v9/NstvfhZ7/1XyWDa87rtLEf9Ec4h7Okjw+iw3x25qI+egOnJ8nFOb4yyEVZzuEmXTeznaSe76FHkEl5CBlDNnGoE2WzvkCMwR1e0qHCkVc2SVbYmXgPL2vsN+mwM07Lq/uYXdLh2PGjTZLXoWs1hMNuojNppV4qn/JHXlq9kE20obMzKbIJ/4DjvsCvkVfaKdddLODXBDxCL4Edphl6iVNnPZBFZJMOA54slmQJDSdFNrqAhtVi/uyXVeV84JSa4+Pj5PmzJ8n+/kFydHIQHR/dO0cJ+B56ulUd/mZ+5d/Ni1v/8nD0Rb9rMLj1n2XZ5NF48jO+btC/9cdCN6wB/7XOHI51qBbdxGIQfTHsGiaudQKhaAuT6pg7yuDXK8fOvMLB4rfNy6t1zFYOpaSJIA2yqZ1JPHXVw70CGN4keW/7O9E1baZTPaB/jFyhs077sPOt3aTrnGQz20jKgZcuCs/HtGkXNNMU6GExw9f800e+X7Z11MlcXq+qs8vAas9DL9s/ZCTajJiqMrfNJlv407bpdeUc99l2r7fxvcPxzX9iOLr2b4zGN76uKMYfDgbb39bLez/S6619qq5nO3X0wZa0/0vqPJumzXSSZcOT+ezgtyzmL76Wl+i3l/WRZi2d3tFMelnflidS0EvayKn2fuUsh5x2uPney+9WsL5fwfrMb1f5eqsTr0PvDTzS8Q5e+x0XHbVIx/cAvU3zG7A+a/PNsuLBcHjpnxgO9n4v+vzbhsO1XzqdPt352NFuryDxT8dra+vn/50o1K9CoV9ABiVwB6FCKcPJdg7sa4zeJQykTgCOnguKnDZAKvGo8tpFdpt8g7OeuhjnMrlgFKLRU5k9fhjp9ahltzNLtrFOSGm2z3PzahePeRBL07wmHwytkdKoww7w1Kl2+slVlORERx0F2cO2v8I5xyjk9uLd9s0tBZH25hiDd4XGlN+8wkDv5h4zn+ZrRZHR2KYefnAJv2rRVOVpVuRXPEJ6uTRwV20vFjPq2Gxg5GhEmjfU4zJOxZT2SCeW+rpIzP2ExaegjkaHnJISCwR5n2OsMqc8uKDLI+tpZFLyk77iE8p6AN2EddhUZ+gShtRj4G3cdFDMt8On8lAWYFOn8FRQwwWC4BsR71GT1a8wMXu0TEvU/gRjfbWbqoFVjukPL+s6w4mrcZxSD1mhLBtNnWfr6yIxmukk26LxpNwUXjpXMnsD/pd5Jx8xlCm8TOTl+/g4vK+VcVoFeXmUcMtL8PF4ZlopHOImMd8VL50aEvgA65DoHvi7AFQDb8cPvnpEsa2fh53E4kpHH/g236FcaYN8OFSOvITcdPgE/WN6RcgmskQdqavOKnUXH3EBxukrLqQF94iub7a4O4VAWiT7HW2Qd0cQ6k42nbPqIlH5U8lL6pQewktks3Fajs7qHjx/Dx8X7MV2l61sBj5GqLxPXIgsPjgUdBaQAe49Bt5G06lIwMaUIy6nVVjHZF2Z4h2y6eLkFT4uDM7fw6cBNoaduW9ciPyOl29lM0ZgwEdYp6lIt7rjZWx9By+Vl8Yj/dHLyo6Q+YJPRCk7XkY0ssOnUReRzYyOeeaCO3kpPk73ENbRh/d4iWyi87xDNpGb6DytZHPFS2XTcptONuWl/Fvh81Y2w85AH2AreNnJZmuzQjbTxGO989dpng16+YAOWPOy3+/veAIpZR4NRkNgi5OsyJbD4XhvWPRe9Ydrw421yXi8vvPg6ePv/AdPT5//Eg872djYi8V0sYPIaCM5PHxBg5zh3NXJ6dl+effur/6DZTkrsS84rumVsqycHpbikGxtbO48fPHsU/8g/ctf4DSFnZ3LMec4RaQ2N/diGzqnlXgM+OvXz7AwvWSGY3+CM+kyBB16o96bm1/6xxdV8enFbDZYLJbrVY3ddPqYV+10tKC5soRspshmLZ1x0pDN2GKx6mSzRh87XmIJKWS3fV87EuUUMGSzbhfoJhV2S3lrjvA14GUFL6U5shSyWSOb8tKOlh2hvNW1LMKC8CcFVrvp6EHtgkff41g7VWzFS51zdK2J7WbhZZrSUznIe8WVQW/05vTk07+N7z6oyhkVkM05tCvhuLvkZXRQZklVD39oNLrz79elM6yXbr9pu+UIS6trnZ2hvdivyuNfuFg8/3upB3Q3BoUTXfTh7QByzpOit0Y5JV1Mt4OjQxT9UTCvV4es9KIeNeW6xZ9OnH/tNBJFunXO220AVw73fD4a3vq/0U65AQF2ptjNkv4THET4U23RGaa+tXpJSfURNIFO2IV2TQl11ybJSzo/aS6vgpdplr9azk9+6XL55jf4aRuZb6d18B58SNssUYd+f+8Pppk71xrd1vZ5QJU0r9/ambCxqUGn6PxQhxI7Y5tXb0JLeFlvYp7DzoAH72vtK53t0u/gZUlh/fUsHz6aT09+Y10vvxo5pD5uu6cZMe2CSOlkB0bH1uk60klRbKPeIXqBj2mnZVAklX03KqHDbF6+1xxJc/PqnHfQcypRTEsP+gMbIw3CmlUzG/S//Bvni0ffCFBLp6iXDrmOeltum6/l+l6RppUNXkuC5tPj8fb/aX//B77bPD++fuylFP60vI6OvuNbDg+/63cgwj+KIrnDCN10h3VxUTO3NHMRTCgS8uVpjhFltFtHu1EXdcBCPhcRRc9aWBWorFKVrF5woz9ZFfbSeefnRgjRgBVs5Y4ENvxIPSXEAsnMqG5oCHWKcgFEqj30xMlvC2AR/LQk3xhKizqi80Yni9pzS+Lsksoh+arfHyTr65vZ5cvXllcvX88uXbqWXLp6s1xb2yjW13fq69fv1Ndv3im++Eu+tOId9nqYN3lvmWR98sWeJWPKHeC0TchOn2MA7i7YlBAzcL8gPQN2geGa1RoYDHwVJx6nldHTElVHn11AtCzJAHxKCOlCzXB6yNc9klMXLrlwE9xjMRj4AAtUAzI2QjQdJchJyTyt0yUJQyR8YmQfWCAlMsQKOkoXB0BhoNaKOnJRMNSCduE0UUcjiDmwmqWIuGM9OlgqAo3BxzpSEawc/BAWOCO6EbEOawdM1FGemi0cC1j+1DHwB5+wjFYhFm1p9Vtrh7UCzj2yFSgloYO1zIB1vmgLW0dk3PHV4HvAIiNSCXA+EJ+AJTPrGBE8YEVhhXtbxxZ38TGYI6yyWbWwRoelOXzynm+AXYJPrGkANngpbIe7+Jiv5Gnz5U85buvY0YkyO3y6ViH4I+7iQxIBEneaA/IVviGv0DWJk+skBGp+W6MraQY+xkIjutjhE2UGf6wLsFxRR/K1jkFXYB0DD7wDVnpIl+CPshd6adY5NM/Ax3LfxwcV5WPri8gBG9UKvne8FB9lSNypn38rmpsZchwOuXTkUs55L8+tcAubijv/GaGWDkEnftyZBnw8nyiA4+h7yi2oLb3r/qAcjzfzjY0t50JX62vrva2dnWpra7vZ2t4srl69Vu7tXcou7V7J7ty5U169fqf5ki/58umX/4yfeTbqX/yim7ev9Q8PvvNffPHyu/65T//gn/536ubsl2xsbmJLJji6W0m73Vye9DwopShiqzl3wxgPh8X+m+/6Pa9ffdfvm0xGxXz28hfs7l09292+dj4YjPEgLobL5fFXu02d3/udrFx6UApavFzOY7oDDiY40dDjQKrzHjJSYkbdbm7n0pf/gdFod1+PqD9wQAeaOU8CisEySKZOVB0va+gUMhB8h7XQyYhxOFj6DqE/IRPYzTZdtnxXzoGVTwEr332PyCMjltbxUo4YGQ/Z7HipvqOXwUvlyc5S2HkuZC6Vr6t2QNnUdgur6LW8BFYBykDNOSB5uZgN19c++Ud6xeX/nPLpPBQPit7kO8aTL//HeoPbvz/Nrn1jVtz9muHwyl+o67NJky76tEV0FhfkZTU9qr8sPTMrygU3fnFYrRU4xJQitE7jZTSb236/B6/HyfbWZnL5ypXk0uW9ZJO0h0PFJobdt+TVJbxoCswlxNg/n7dpU6Ph7d/n7ntdncC96leO3DaLQZVUAxw4bT+5gzv0hVbyj0wd+Qq941t/cizZbG25PP2ZZXnxwfnp3/gjVXWMo91eMjeqAndwE9tk1CClw/bydy/mz373fPb0NyNjdsQLywLWj9xdStq0/EEvYaO6yA1spc2tm5ijwyPPGJKO2k3xWQCL7AUvPbdslNZVL6/rxc+1HshBW68VPUxGzdo/Zf79tEIX93wYGARNfeYd6Q5HaR1ZRb58Z9K8hKfakW+YCvN395j+d/D++drki39bnl3/9HT2mW9sM2rzikR7Q15tGe0/5hw3JP11K8fNPzKdPv2yjx3tH/9q+fPT/Nra+qrfgQb1cbc87tWetN33m6jGE5SO1sDIX/6Id24Lh4qlr9Gw27w7QNvwfGu+ax6Th3Og1/nzAIXrGLol6vgma7I7TZobJVPyr6KE5rVJ4zvmOzfov0HZM+T2iPbbI83d6k2jfBmdfZS5KCR16N+Da5a3UOYzzOBJkvU8Hvs5uo9xzvbqpniIdb6U533sYP487+W3R6ON47W18cXm+vbNze3Np7gNQxrg7bKpHu5sbl4d9AbN6fnxy/39gztPnz4+ODk5mp8eH9yggXtMXdaqqt5YVotHmKtr1XJR1mnyhlb/Dr3tN53TcA0FBp/SLeLAJ+/wyfG8s0NMF7DJS+7VXOiXeaDHNrTQk38KrEfSu/+UCxrBJ3+OYcPYZZda2GaPcrCsqQe9eNDOCfmBf3oLF+QZZcK3WCjmcfmXMUHIdOrR4sA28DKG3W/wzGOUPdxoExDqW3tcu9byNXl4UIjRCR2f69TFw3fWgXfeK7xMrwPrgjUjdMAaiTXinLll3SNapS2+7/BJwCeZ0tjCS48vr91SEnGJSPQjfl08Cy8beJneAtbpF6eUd8tn5N1vYQLWyLJN2gvqfZt6H0MXpy/ctKwo08VdwHIPPvhyTWbdqKPbFxqOSEM2gV2Dny6UBZ/6Gu9wHrM3yJUH+DiKg2w24JOBT+V8aoe84aWHzTitKnHLOQ9KAh8kE9nkH49c7vDJwKcBnxR8cmSzBvcGXuY6HPAw+M6vDWcDLzPwacAnFp++xQcYF6A9UvZ5BkhEveUP5cvLpuNlAy/TjpcN+LiVXuAhPuClY1pea/FpNigXXsLXOGQq5slDH/OtyZ+7pAJ38spSeOl0mBUvnY6QIJvyMrYHhZe5fBF3t7Zr8ck8Ijw5DfzhK7AdL2Nhtbx05AvZzDpeuq2o24Eqmx7x/T4+8jKmLYCPdXyfl/LPefhZh4+ymS/o1R6kuYek1HyT13RNrvYH/UdFVmwORqNxnudPekXvxnC0Niuy9Gi8sXm7XwxeDIfDOs+qL/7BH/wLv3ky2UxwiJPz88Nkd+ca3awymS8ukr3dG3GAiVHmtfWd5ODgCQ6YYocyHr9ONjcuJ6dnhzgwFzhhm8nhkbt/YoGKYXJ+doATvgEfUcTpCd/v4qMYGWuS3d1rycXFcTJZW0/WKNsIeXsc+Cy5OD+OvI5P9pPlwqhaLzk+epVM1j/xx8py8nixPD+cT+fXq7qeYZLR8/oW3ahXAOp/XMYmPMLBcAGcEdCWl057ck5vEzb2Oe/opNZ72KaH7a92pn4OXeXfKc/OSSub8DIWEXe8rC+rlOT3CkRv/VheYtfTBF4ie9h7eK+TaDT2NmU6sqlXht3M1UV4GXP05et1xMvdMw7I+za9MbeNRTbTK3maP8bF28qz3pBnT7NMPUimuOnHdChu0Ud9iduaNVXliNljytpJ04oOMHZTfOpY89LJpsfPJ/2AyYvHWTIYVeWrn7uYv/rfebCNs6hx85EBVAJeOaf+ytWb8P0F78bw/Ah52E88xPjs/Ag64Ohlg6RcSt7V1nPt1oA6eUZFI9Jdz5Pe4MofKoo+ft7sFQ/VS6dJPQEH2oxkRi/mCCffQ6teki9sTC/z7DHPtmnnOruZ3YSOjhwclfX5L1rMX/w9PCM7j4n3iA13fHRWI2kPb7EfhnL6PBaIBqwLQGd06rb/fK+//V340wc5vKS9dYtYgEp0LXkCr5y65VapT8jRbTppA5t9jAC2rnIk0DaQNr3GVjpalk38Dt7S/vfnmIA3i/nLb6jrpQtCKXcY5br42PuoY6TbSLbpto5Oy/BI8wXO7NY3I3NrfPvty8XhN0BTCch7t1jULIAPNK9IxzaDYtvlZZ6D/t43VtXF39rvb/4/wGcEP2gvly+zLN8sy/HPWixf/10e1x55RbkufnUkgv4Debd11MzptDuVyLhWO/2rVwy+5exslw7OpwxofXz9OFfbC/9pfg3G138RdhetRHrTeknPH8cjG6MKTn6jbYpVI+c4choGbNbbub1zw1NYw1Hq/MiIVjqXr3DnECMG+KbZooVtkF57lxWwMV+tjx01StnCus9VZqS6g9UiUDVsniuwsVTokYs3nAOaIOmuno9heL6PcSXPUG7OMXtDqmTAfZZm+QTnetHv96vxZDze2dm52Nm9lO/t7PZv3Lx5sbezN7x05XJy89bdOe3xZGdra3H12vW61x+ONze2KddTLNOiyIcXKOao6PXrohjQGGQT7ucxgpbmo9S9YNMeuHscPXQIfDy3uF6i9jpt4AMpwAf66lwN6LdTTeeo1xNpDg5GQieBY5j6ekAj5fxJ57VjTWIXC+c5CqtjBX3lj9bdhgOaZnSMdIIbhyaBrZOFGUEr63BB3jYjvSaLOvAMaqe1O5hI8zmwfjuC0pbb5zZvMhe4WpZhhtqt5IDlGzLiz32jHSr3BEzH5YyQ0NDi6Bk9Czq44FZ8wFlewh/7UVgv8bFRBjYXdoKcASufw0kLWN4D6w4ryoVeioRsxgiHMiQ+wIJPqrMvPu6SIKy4k2pqd8AB98bxXnCvHLaWdoiKTqfzmuuZZAIG3KVNBe6OSjhdoRK2wz34GrzkF8dYWPikRW7qDnfx0ZFv4GUsNhYfcHdebHQOxN01EZTb8TJJXdRLXhntXTg1F0jwSGRa/rS6Bj6GXOSbvHRkoJA/vHMaktVw/UTA8p6vM3np+5aXMa9Z3DNDP+AT+YI7zWvw0kVMK146TUPZlJfKpnonf5zB2nS8VI5t6fIp7hR5ZeATx+6PW16KD7IZHQp5KT5uLxryJn/sfIuP6y9sJXvUz52RwIdc2q1IgU3EvZXNtnPSo8aeQ33R1PIklGuBlE34w5mGmr0cpwyZz9J+xoOi35/2e4PxZDIp19Y3l7tbu338tKtPHn/31y2Xxz+73ytwqtaS8Yg+GTVZW9sAU+PpKNXIvXKrOJp6NBzhACxxyiEt7xwMGfDMhhdbk/T7Vr2KuddOM3Fur1FQI6R5keFMr8WvGmG+zimuDSmWZSzyczHk6ckpzlybPjk+ji3sisG1/yxNr/4H0+lyPp2djZaL5UVVL8c0+obv3JvetRQzvTPKdMccaa4N0Y5CX3jZ7lhTAjfmKXJshDl2MIHvzs+XjG7TuoJNtWHIZqUOd7yMfJFNpCT4Ezs8aTs6XmLTgoLYGTvdEawJYPKV7/yqEZ4m7CLmFS+xHcinUz3AJ7awC1iNJODDOqkukLE+Tlte1+W0quqxyzLaKHANHeppXbtGOLbJo46uUYBB6nY4tHpJRmjdGADZ5CVy7Dag53labRS9yZv+6PK3VOXx3wIs3lQdfO33smQ4HsdIxmCQJztbO8E/xdPOlx2jstRJo6Y0S62Ik7NNFFhSfvzJBrD+zHCw+99Rva3WzlB+2A49O22svKkcPbC+XRvYDJAzbceA/OSXzwOW2yWO9G5Vnf/MtizdGaPB/rZlR9MYdZAFZmfad8miP9j716nnzTwfPkS9HCWG5rYdVD9N7dRYR4dY3BBcmyMvEZLYftQ6OufD7IA1CIKXSnOJkw19ixFKN51ePP5dPPc0zK5cxdE6Rh26dFvvtp4+l3bQt5h8y2hw5d+mrZ3l2egVDJuX1dkv56UftPjEN6b5a5rz8fjG7y+Kybf3+5P/km++j87Rn8+yek5HYx+UnYqK3JW9LNuZzubHv5++6pdGHqs6QPzAyebOPCNfzaVliYPP5WXycm3t+q87Ovqhf5V+a1eJj68f72qZ9tP8mk+ff8dwfPPXo2DPsb84ab1tBOw+Quix7EqXh6R8AmEzCuaKKY/kfYC92cRYrKNAD5BKj8mmAfWY3vQDBPIFZhJ7W1zHMN3H4LkdHQqaPMRQ38XPcPGM26fdA9YIrQbXyO+HSLKHtNjdfYLA38PxOEH/T8n3Lg71Y/xLDE9ziXyBrTzcRU0wWvEBPoXz3ZxrfCcv+nG8eS/v72xsbt+frK/duH3rdrO+sfFid2fvg7X1tdc0fovxuHf7ypUr969dv75x984nNq9eu/rg7r1P3Nrdu7y4cuX66ytXrn6wXJYvh6NxPZ8tb9Kz/TBLs21su4tXHkKLO9BtinPvUfH3+H1m/5hqXYM2HlW/xx9KbsQyuYuBd862c7HvJVn1hDxolevLfPNhkyyv8LwA3yc88wjpI+imExRHSMMPuuDO307hT2pEk0cR9f4g8xCPmGMf0WePuXbPMOc9PpBnAMI759bKy8S54rYON3kn7CawRgs9ft4I4Qz7ss8zeJk8Jz8+S64jB/exLLv82jg/ggd3kYNz3nX4RITWJd1XgPHo/SvIDPh49H4CPs5Bl5d8lyWPuXei5J75UsBVm1bSRn4/IJ8D3tEgN3d49pB8XE9ghATY5gawOAPJS/L7AHxeIwR0bjxCugEfI/iOsqQPwOEW9fJ4aY+QBp/GCC2iW4NPd/R+dEhqcDcyjLObIZvSP62ecW8jfhUY8Kkv1TSSfAc+yG4DLuKTwp/Axw5VcqnF3dEDne04In3FSxsw8TEyPAZ+5x0+cC9pXihDfOucelrxDHxihGMdPDbFh28dDVny6yFD4F7Dy0In/waw7ZHYsWNE0h29T8OdpfvUoeMlKTw3ypKX0F7HJ4WXHm+OrBn9BDe+MUrpZNjLfEAdE3hJhzJJwT0Hnww4I9kZspmil8hEHYcpAatsRkGtbCbpPneGrG638pYim24Ht5JNOx1Zx8vMue+dbCrHMRrjKMtD2rtbiAgOB/g0ddgZdAFm1tfh/f2mTnfAyU7eI5zfu+j+eS/PjtDde8PR5Fmv18tHg/HVja2dH37z6kf/zixrrk+nx8nVK6hw7TSNWXKZ9MnJ65jisb19OTk4fBpRzn4/i+fXb9xOZrMz4JfJ5ct3k6Oj5xH9XJtsJyenLyNi7TSE2eIs2du7gdMMSRHO9fW9OOY6jpimcX/z+gnpUczDPjp6neDwxe98NqPrNDjc3PmK35EmG38ty3f+h/l88emL2dm9Gl+7rurDqinvJVXtUeuovYdWSfMaO1Mjf9kT6HQXspxSyWOe3YOW2FKneTWXod99ZOkKRHPqxzPfQ0N3m8LOIJsRGdaBqnfIZ8VLLYCjEh69Dy+zTjbj6H1k03UCtAmtbJbg6+I8eJm+wg6WVNPI7QNUaZNvPKofXua3eAYvM2Qd/aD94Z6L8qgjuO1StyGC8Zgy7/DNOe6OuwndS+rqWe10hrq6jMv9gHvsp1Md1DV0sQl7hGwm6JptBh3dkM0GfCqj7Rb1gvbkLp0dD4fBmSy/fFG+/qo868VR5Iv5Cb80h1XlXHx4Ok7Ozg7Due7115KLizd0vibw1/292+PNdcacd5zRz23nHxtR7h+NR3e/JisGT5PmbJOOw2PaLUd36Awm2BnbwOYZ7QL8iLUd1JH2jY4vv0955+gobYY7/GhnMtsMHNtkDzn60bo6/xXoAbTw+HL7MEayK+rbHa6TGW0vSLcRZRCv+gMXN47W82L0KTqSZO1IQaPT7Xz5DeTmIfc3oSdteo3dTO7CC9t/gx206eitbUuaYzcdbcpu4WjTsckOKOQe+X5mevHkn8RRvtVGhu14tlHi9lh1nWujz6btP2Ad0Ik48Ka/+V8MBzt/inr/sDoO72z/z+D131yWpz9zMNj9d9O897rf3/mmXn/zr/WLzb9Y9Nf/014+QW7LE2w2dqa6nWXQOSnX0A9kswSf5HqWTc6m0/3fST1+fcyia/kT5Rod15VY0cnRAPtokXZeOUJlhHtZnvy1xfzVJy8unpnnx9f/l9fHznZ3DYZXf1lr6HIjpbWRpCYdQh/DBSivmhDz7NAYDRUKizTqRKELGuKIZjh/E3uLxPpeWHUoifmcNtLAFdjQGmeMZzzgE2Bjib1RboBpLhPzDaVG77sup/ENCsHYmq9RFssVpp2rjNXEkFOH0GKdI2qRVX1DViJWN/VgMCqKIquMQI0m45wcqpyWOCe7vKirXs/TwLNmMlrDId8qtrd3qo2NzcSDI6qyqpaLKj85O09L0k2dGN+wl0+5zm+VHkFBHjunznpLKg/jcceXwl+q2tKJd8AZ3Xa+tFE9CeW4YZcXRgCqSl8c5EqHzbx5zntXUwELPYCtfcnrkGU7QtIm+AOtOlijnuYLsSUyjVSaWC7G/S2s+ZonFiXoDx07ZpIGtoFxXPAKewsslghQ8SFJuYiMsGFFG6OOwEZ+4mZd5Q/lRWcNWIgTc6uVK/M1vxaWTPgJvnewSKOnR6qvFBB1DNyj0ICN+gYsoHQQMZTmCxzJgHWkgaoHPjFnG8IocH4nPuZbUUcabGjKLbAR/TLfvHHWDLrAdyGbIgdWNo46/AFLdh0+UccOn1aX6uCluFu++CSOzFhuh7t1zJwkSxHycAUrQvKHvAJveSnsqtygj3opzf2gy9fyySnkgXpFEHMFm634A0GQx7b8Tt7e1hE2xFx++C7sij/k1cox+WbA6lYGgPrc1THv8FHeKPYdL/kGiOCl+Mif4CXv80425aV2xroKKy+VzShfWOcJVw6wRR2Df92d9M/SHkoMrGqpzDYyO+uj+PR+KxrLvNcv8FPTxfnZi09cXJzQ+SVb1FHR9ReLQJZNNx/bitRJf6A4wXC0NneNGFUgy6SQCkhSv48Tw7cF7zzSWrQlOG8T9812lvOyXOKYOTe7imdL05Sd5ZO/OpvPm82NT/yp3uDGf54XO9/WNIMfODx4nc1nF4PF/CKdzS6auirzsvLgcFgPA+Qf9cwbxTHQlOZIpZg73105plISHHEIHaZGkEQ5bmHFusY2kGHM4+aPioOcNpoE8tbx3Yn9kkVevtVhss7hj3zXzoTkOiriYj0pQH7Km3pi1p1NUn80EepSjLJILfKL9sU1CHwALAgWVD/C1cFL5+837tyYZNRZIvDMSjjyFLrGrzZJOTOwoHmwOVnJpoxeyTHtWsC2uMH7PCuKxWR08z8rFyeX02L4Q4v5+Q34VXiQkHuen/B7cPCGztEZTvdpcnh4kExn09gCMqYokzmO2XdK9/7w8n866F/+00Wx9W1ZMfrrTeJBugvaKgeFKVU6Bp1tL+Bl2Jl2Djt0gG/Sxhmb9qWso20KX5Dg846moIO+F72t7+4P9v7csjz6sqLY+O+qevqlvEcON/5M0ywnOLQ/xCdO05uPxnd+f9Fb/yt86+UoAJCQOAxE6BLlwmVLDV7VXZse9pRyg7/KOjyM9gk4g2rUEVmw8nxGXvm8XJ5+OSxx8a315OLD+POy3NW9xaJvxeTPDIfbfxSmXfCAH1GVTg4ZgG+Wz3Gu/2uez/Os/wbyKev0cIw7zHuINfVdUseYP27VSMf8f1CwbaW+6XBZludfRv7bysrbK8ylF89CXLze1RGT9yHlPs3z7Hv3du/9qpOTJ/Lg4+v/h0ur+fHFNRx84nvQpb8bqT1Gto6Q8XvI2hNkHONXXEVWP4vEXUEvHY7neUOPMzvCXJ1hEO6ibUY5h9jrPd5/iHZdx6Agn4Ub6X8C1dlHn6fkcYd39IrTNcraBvY+gn0zTZY0lPULvvgEbHlFGmGmt5yk91GUTZqM9aaqH5DhHeC1WO7K8AGK4FHEGocb6OaHPHNFvsusH9I43cUKXniwyXwx/wAD8fTi/EyjehVj/iHK6bzY/nI5ezyfV/fyfHRSVfXJdD69d3Fx8XixqPo0bZens/mH9NCvHR+fZJj1J6enx58g/wOaoQuMFT1+8Ikt8ZodtPQ+VuJGOBxJ/oL6foAdMjIwx5bepil/wLsNYDahK99lt/l2QTPdRpzdQYWKQRvnShrl38YtnEDnLkppBCYOQfkAQ/OM/G0ejXB/CIwR1QENET36iKSeAnPCs3v8yTOnZ1yGXhiO6ioVdD6x85KNIh9hks6AMUpp1NXpF3vmi6ExamjrDj7pB9R9n/s5vL4NvFHxdermMe33qe9N/lxU9SrqmKavSBtqMeJ8H5ht8lvHSkKHFFlw6gO8pA7AuJcrYpJRnlH+xoj3EGI47/gu3a9z7o+AAR9l0GPiG6PH4JNcJk+nIThnHtwTD204BR586se8d0jd+Zzg01zTpFIv6Fd/AicMfNx5JSLO4jMJutcZspfeAPMa/iOb+QdJ1nudpfkS0t3i3ijyJv4q+KTg4zx5DwoSH/jeJNALCSQPygL3bIdCx9TTiIjRN3jpYUvinj6FPh0+1DFpR3daXopPDS+N8GTyEnxiqs2l4GWWXKX+niz6FL2Fl428lFbgHvOlx/Byh9/74A5tbd2zjpfpm5aX+SrivIEObVKucnoLnJbAwkvlOH9JWgcBXqYdL3NXDsfoDvIwxV50+CTQNhQT2ZSXKbxM4GXMmTcqfka9jwC4x+8T6NyjHo6CYA8aeOk0hLSTzewjstmMaJ/hJbhjZ8JXRhdA6hPo0z6Oj9MpXP8Aneu1uqq2lsv6/mx6fhMfrry4mL2cXpx9cjLZ+9Tlqz/jW9CgjVcvP7yd5f1kOJwkb948STY2LuEQT3Gy9pOd3dvJMb9O99jdu5K8efUo2dzaAnaYvNl/mly5cjOO9L6YniS7uzeS/X2DqyA7XI+8nLOtM+Zx7OPxdkwd8cjwyeTqj+5d+oqvx498UdfjBycXZz98cXJ8A8cun83Pny3K2QdVuTzESZ/WdXUbh/ARtmGMI7wNraTTDX5r3NwX0NDRHe2MpwTewnd4AJ83gNkMXXN0J8ncttIdQ+4hAi/5xp7bjaxGNnE++G7Cg0fwDpuEbMaaHO3MipdGuFN46ciNshnrOdQ111y4Kw+yWTga2UdnLgGH/mQRQcdpekqv4i7vjvjGLQPv8A58UkPAu8BqQ+El3AYf8sNe02Zo611/YtQ1RjeQTWEdXXXP9MwdjbQzSdgZacI75LjeQiiQzRixuQXMjOfIJrg3FXYGaGXTka2k2ZVdZV09XpazT6bJ8HvqpvdDebr5N9K8/+fSdPD9TTJ61dST/3tZpm/my+x7Fov+n4RviyK/9O8Vxfa39Ptbn+kNt/54lgxeFP01bdun03QJfxbo5fJ5li7u0RQdYndnSOtt6PgIuo2xP7aBD7K0uoFW6mk7igw+2Wv4pUMHnrYvSdsGRvQ5vcm9K/CxM+LTvKwbfO7exuM0G3x3r7/znb3e9v+Y5sX38ewVKvoDRW/7m3u99ce1u9ZgZ+DmFehyHxp2o8j1E+pzl/xP8bPddeZOnZaORrq15yWIpW2/AkwO6Rwdo82PI+AvaN/AJwOfmGq2De+ob3m7KNZ+sNff+4+q6uIX4fQ7cmhnpIscOy0uW9TVRTHob37LYDD5E0jJZ+DDF9n+wxs6bOl1yoTvRtBjWuQjmpY7vPOMgENk+W6dLJ7jHIPO4hp4gI+jIY7UZa4huwttxQfZ7N+t695T3vfBbb2szj6BTSd7ONDMMZ5GsvXNjbb34hlwsME90Xd+R1b0aU+y33R29uG/97Gj/b/ugpwfX+9f69s/59fQ4v8yGm3ns8bqAxrVIm2WM1d3Z+gliuXcXedtInS4QE1m2qFddy0wMuEcW6d6YA+EjTmesYCAtE4C7yNyYt409K4YX+KU0B1tnAtbUK5Tup3D6Vw/o8HuDRzbsQ3RBHc4ALYC1vEdoDxyvRG26OEQkY2w2ZB7d0ao814xGAyG87WN7ezOrbtFnhezq1evO5/ToNBid3dvuDaelGsbW9ijcnB8ekrbfJ6fn0+Ll89fzS5mZ4P9/f3m7OxoeXBwOJhPp0scQC63L6uhjfg4pFs7503ca4xxSZoOSOw1rXFX0WdNlRR8a2CFTkPs4wwNXeZd2llx72zs6Qqf2K2lw8e8gubiH7AdDR0+JS+sRNDYOXUrWIOqcYLle7DW1yFKYWPbOt/DH/kVsLw3quFoQyZu1FE+u7/0+8dpxx7YvI8RBfDx+O+YW9jhYx1iKgSwwRTr+D6sY54V6RYWWYg6tjsXdMdPwz0sKWnft/gEzYWF3oGPdWj3bqWOK3w63AM2ZFMeUQdhpTk/b2E7fGxYfC/u9mLiOHNgPULeOqbStMPHPbDd+7nlewvrfMAVPnY8Y0oPP7FftrgHL8kjcBeO+8/Dnwh/dbyUP+8fOy4+7/M9eCXNKegt7Ofhpbop39/nzwr3kLiOl8H3Dp+VbIpPLT6dHMvL1XHn4tPy0jzJu5PNFT6xi8E7fGKhLXqZRzQeXpbOGW55GXynDt0+vNbtHe5v6fQePm9xx+8DH2wS+gI+ykwcU4/T3Ya0la087w/6/Z7rLsrBoD/sF4MFjWhyaXfHvYjPt3a2s42N9fo7/+qf/vrReLxmhJuOZTKOo8CXibuOOFe7LOeJuxw5QuYhKs7dnc1mHUw/5vFCfpwKeuPTqTWPSPZ87hTlNPbkXl+79R/3BrufPTk5rMkvq8qqKKvlrC7rwaJcapLc5s3II/ggEdhTcIM2gXvg4zPp8lHced7r9OcjsCs6rXQNCXCbt7TqdA1qt7CtrtFD8Dvy/YhsdnYG9NtyV7wUtuP7W146Z0Yf0n35hY254OCTkU55764pRmlNr/CJnZg6WL+lHbDcaDOQTeoTsNTPerZyLO5ioK6F/rSwoWvK7ko2TcfWhODjGpsVPpTzVt5WekkdV7L5FvajehkjBp1s4kW+tTO2l9oOimxm4F7RBrprl3H6rG3XYpQzwsKmgaXbAy3BH74LS27UTdzbNlAdiXYg6ES6g9XGBu/eazOUg9Xx7W0dycN04AOsOzhRrrB+HWtSujbdbUZijQ2w2kGDMtY3pnZSxKpNt47GB2zTfS9/3J3M+qaes4F3ncyq5cUXLZdnP1enuFesfSrvjX6EIrCV9BPT0u/AB27SVmMrOl9BOsUajlUdeVXrk/AefFAuxIROHb5CFrbakQ9pE7xEPsC9GVTwndfAFnYAtV/gLi3zw8Xy4Fej3kVVzz+R5eNP1eXi7nB45T+hTuOkXjrSwOtyN8/rb9jf/xEPE/r4+glcH0e2P3ItZs8+M5s9+4v93qVZmtW/BBGf4tS+bqK3XbxC+uhGpjdQ1/sI/haNkYcePOS5kTGMUbWPPH9A+jkKqMK4z+l9uo27tDND5JfeqZHwzL27j9OkuQfc0wQ1JL/LGIMPk7S8nNQ4ze7QkDhnOz1Gkc4o9y7PHmPLbfjd15jednqN79A15/vVH2C69lFbF1LeoR5GtowKb6GwD8pldePi4qx69frFy9cvn3+w//rl6xcvnpfT6ezm6enxgzf7+5vT6fn68fHRw7PTk9vPnj1fHJ8cvj4+Pvjg6ODgRUmbtFzMbtRV9WGd1TvlcjHGgMRcV3B0PqE9/XvUy502UOr0apNk98H3UpLlfWzHEx7fxX6e5GlxWgz79LyzJ/Sw+3VEgrIP+d5vaMfdQSAD9+QQ5C7EB/NpxNlFazvgdB/yurMEhjF1/9p7+BRGKRfQrJtLmRpx3jBqxO9NmGHU9TWwXcQ5xu9uYKlWEWdoBc1i3rILneIo7Xvw7DlpGwXq5lzKiFJiYJ1Xnjgn+Iz3njZ2F1yNOGMkk8tRx4g4x1Ag+BhhN4IeB+kYRTZC6w4cey0+KbKCaXRHhDT7ALq4cwEGNHYmeAibjWxtASs+N8gTx9Y9gZt7pF/zpY3K23m+cGAN3B0RcGcWjDayESMC4kMq5qIGPhHZoh7w0vmeRoXjaGnq20MGY3TnCm0O+BSX6sSFsxkymwObn5AfsinuBfjY8UQ2k/x+mmXy0jlVz/kV90P6Ly6kBHfnYadG0AOfNM3d8QVext7XzrF1PvYSuA6f1FP91lt8so6XqZFM8XmBHuLSJdcROmCTHXB3dAd85E8sbor1EcibUUp4qZwZ0ZSXmR1geBkjJ6fg2/HS0QPfpcomuKcdL2MXHSPsbQQ98FlF0D1OGtgYPbDdzV9CgntZUryhjVv0eoNbWb//sMgGOLPZZpY60pPdxCE2gv4a9itvr5wCBoOQzcQ59VutbIq76wmUzdiHHDq5qwbUkJcJsLEfvUd8x/z5O3gkZ+B9XNfVvaqpn2IDejDkclmV9xeL8lJZznqnJ8dPTs9PPkDPz169ejXf2Lz18NLuJ//Y5s4H3059jx7c/94v6/XHONlVsr//PHYMOTrcj6kEk8lO8vLlo3C4nS/7ivRotJnM5rOYfz0aug/3q8St+4pi4/X+/tPB1etf9UeSdHQ4n58/x6u+eXR8slgu5m9m88W9Zbl4WblbX9Ncp/5Gp91VA166w5MR5/qCP/efV+afkXb+BrJpZNjREBfdxfoI52yf8ItumnbOdo3DoWwqb81V0pCixk4395AXj3hXNt0x5BF0bGWzJl9HQ5Cv4CVyjIxhZ9w1BNls0oek12EBsplib5FNT1FNXR/h2oMEXqbYGUc6Xa+TuZ+zsik+ztmmzDi6HdveOP8efLQz2iRls8E2ik99h/qrZyf4Ushm9RRY7IxztcEnqR3ZQjbrZ9pj9OgY/xLZrGmXaqOcI2w1sik+FbJCbZvGMwNcB3QAfT1YBl1r0Mt6Ddw3gUHeauyMgZ0afQyaY2di2uN16gBshZ2psDOLiKCjstiZkvxKbPv8RfTNG2mdPaB6tIFuUeIoY+JuXhfgeITc38UrdW2D023AJ30APZyzjZ2JtUjO2T5BJs7Rh9t17BRkZyTdjTpmtesv7OA4knYXHI36Gsm/RT0eAefi2a2mWj7k++vQwWkztOUl/Cnhk4chlTfA+xF4Ouq6TjtMO11rexbU8Q35w5/sJWlImTmS+hB+blO/Mfhpx8HHBeU1+KR36Qe9gB6QtrkGTj9QFKNXRW/8GezJpy23SWenTVKdov936jTXltLZz2zTsQfu9OQ2wchDUt+BxrSryH2ydPcq9DpOtN7G0X6InbgGXfUA3LmGOsYe5QabbiZNT1u5jt1xvQv8ycDRqUjuIV59Mc3u9xT54H5WDJ/naf49dJR5vsD3KP/88fHsTw8Gve87Pv7BPzOd7keQ4ePrJ3Yhjx9fP961vv2zfk3eVH8rjoY7J9jTxSK4llGtQ924UKj30u1z/0E5sSvdy8953z6LHujnpI0C6D910wBjGjc9Z67IK0o1rf0y7deYmIhKmI3fo2Z0zhvtsBuj5Dl21Hpg0p3W2tWh1zMIgMtbFEkvBxYzNxpNmo2NjXi/e+lSc3JykpyenmKaquZw/zCd0WBW1ZISHbbCHFhuV4d26q718uu2vvHKjJ2fiGebpz0r0VA25faNjJHOUyNgyyX9FKBx9puyXjivk+/MWHyCxm3W/LTlcvGgo3FbjSh3Bbt6T5269+/S7Xvv38FKR9+3aeHe4fBj69DCrvJavRf289Xh89Xxx6b9BsdM3nZ33XuT3bOQE5M88F2br29//Dq+n25hlRnu3r5vZaR9b7nKn++dZtzSIe0N0vXJqHGRTA7zpufudJd/jlxYziqPd/m2Zfjbvjdfn30uT1rYVrb8voX1O/PqcH+b9jvT7fsW9qP5fvT9Kv0+7u/n+/lgP1qH9/MVH2nTAahrvg8AYYNufsaVp/0+dOvlDfoWGZSlayDRHPTLOiyrJeofjmboRFdIwL7NNx69T8eujp8PNh5WeJQu64jPaOvVQ5/zlvraFfLFqEcfiXo593o0GvHW+g6T9ckEfcsb7MFibby+/IG//v/+ne38V5p2vu1hP4Jz5kOdF0sDkrgRVRlRb7U1y9a+89qNr/rms9P9tdPjw3S+XDaLhacbukYciFq4lkr84wzsdzLPPy0+gZAA+B2+b8F9p01xrM/fgO3SfhLvO3zbdHwWj7x/e7PKa/Wef+N99/ZdmjvrIG/fAnflRvJz0773vk23z9r37Xf+tO8DlHTYtvaGn5BN7a2PwEv+ISS8Nd+P6rBybNpn7+tiLMGgH2ekqM3XmeCfC/vO1vnrfauLnUzzVZtXh0/3XcBmdVJRR1vFsM326yOrXsAiWH4Wz9pyVrfiazmmtTNRDv/zD0+8f1ssV7zvPn0/7XvvIx3/vNcWdUC2ie/S1tHB6RUsMhwvV+/f6W1rB4Nq8TLybV/FM+9X6fa9PBDfrg7x3O/N610dPpc2HT7xsi2rraNp2/TBe3nFP917Uy3u8kL6KynveNkSr6WxH8rLtzJS878jD+pTeXz8I7/PbMzr4+t/m+vjyPb/wrWYvfjMbPbqv5nPXvy389na/zQczH8lMvldNGA/G8k8wGy5vZOND73txO22XMHe9bZRmix5ybO79Kw9oa7tcUZE071V0w0k3x063NMTTczekNdd3Ng3aRYLRuiF5w/pVW9iZSd8aw/aucwuXz5EiYzEveQ7PmuuUi555dso0RAFepKmi9uUcYG3fUJ5t+ltP6dFLOq0vlTV1UNaub2srot5tXy+XC5uX1xcnBwf7p8fHu7fevHyxdPDw1eDo4ODnZPT44eL5fRKXdNwJzW9+5pyqyOs2axJSucOutJ/TH02sXiPMOrXKLdOPbEuye+kefEmz4uyGAyv94r+Ixy1jd6gvzYajR8Ph6MbGxtbi8lofLAsK6O9r2KUK0mgX+xtvp2lyaiKiHGs/qeHnx0DdwfaO8c9p0xPFHxIfXahRI+CncvtHOkz8jHq7JxHo+0DYHebNHuYNbH7SQYu7httpNXRgynfOLfTKKfbPG0B+yhL3Ru9cR45+Lhbgadmaq2Db4+BNeK8jgmTPzzjnacxWsc0e039tXDuGuNe4BHZwgUxuhO8pGx3A2j3IwcwydIr4PaIInfwYQZ10zwVB2jsbgmn1Fd8nvOtLYHzyh9lRkUSD1Ayat04ymIkyIgu+ERU3a3nnLdsdAd83NUwe5k08CctDqnnggaA+jj6MICX+WaTDh+lWe96lg7KwWjt9e7W3p29S1febGzuVDtbO9fh56P+oL9BOe5K87haIgsOp8Y8bHcQgJdUgOsqZYF7tg0Nhi3uwZ8L6hWyCWzHywxeNvAnRg9WvOzwMeIuPu4gEbwEn1x8rnCf8vsSGspL98o3siV95SX4yMv3ZTPreJl2vMxXvFyHXiteupfxAljnYTsvE166uA3ZDHxSeJm1vEzBJ3Wrw+wIZ/ZO3fRe0h8BbU8RLB4VWbbbKwa98Xj92ebm5q319a3zydr6aZEXt/OieF4UeLp1upflufJ2iXwy/n+B+2LUHNmMqKtzyOGlJ666RgB8gpeJjhR2IOYBHwJrZNWI5GPqugbd1puseUxlQjZppvfJ605SN44EGXW9Vi6rx1W92ICH4/ls/mS5WNxcLOezs4vzw2oxv3t2dvTmzZvXg8no6tPt3Q/+/Y2NW9/T663/8PrazT/RG22/2Vi/9ufW1q//2aJY3+8NLv3HRbH1XYPhte/u5Zf+w7IqTl+/fjI+PDp+cX52cvtienGynC/O62Z5i87Fs9opBk3jqa/d/uo1dqaBl47+xAmCs8AneBnbZbqnP7g317h3NMR52HfAxShlGTrofuVpswHtnFMPL2O3CUe2DtKsVt6wM6Bep1cpS71ENpMhHohrB24aSYQuyKawKzvjSazYpLAzHnYVUVdt0hnfOw/bdkC97PPr6FvHS2rvHHGj5kktLz1m3PoYoW3tDHVs5dgIevIa+++OSAd8h2zW4NPEuQc0E8hm4NPZGdevUMe06uyMp7rW7vYBjWJEQHwoq9RWH2G/bzd1iaw4y6B0JDXsTOKUhLpC15qbfIeeVafkc4suIPhUPez9btMsoWm1l9Qlft38BTCUuzihXbjIkulN9AF8atrA/nbS9KhvdgWy8TjTDtgWuUbBycDBS95pZ2wDnyDtV4G3zXO9h3PmkVFks1FfbcsS11I4IvCUnijtYkyfPEJQbqd16X7nioLzsB/hRm5jCweJ+KQVNmlBG7g8TdPyFu4ovHTxbLKH1lBHo+25h1LxvEC/stOmKRytAp8ceiR4uhltunvwe44DJaW1I9zAUj6yyS/4uA93BT7uHLR4DCrwcoGqLZDNEnywIU6NSXvgU2j715GXtaZuHHHhmdu64iOknqOR4wdgAbMeeThaGGdyjNDXp9QLva7hZUMb6P7qNXLlWlq3F3QNgSNr7haVPKde4G6Uu5pCm5tZuvwU6dHx4Q//wX5/7/tPjn/ov5rP9v/b+Xz/2/ju4+t/4wuefHz9r7n29r7ik1XT+4eTOjfegDDH3qAlaZ2wsc8gL+2Bc7BwEvjlnh/na6cez70Enq5rMmphDWPHArcLjKDzudBv90jtA+scbucbZh63SyOAsXAIUWfKqSlYYi6nCeCQa4TsDdexDzL597in+9ynju47TH2b3LlsYxoRnXZq5Qma7ied9mN+Jw07daIRiK61c/Pcos2JmNw6T685R2mdN0fShiOOQAYfw9HWsZii/ZSJA9EUDhUOjWQXRW/W6w3GG2try8FoVG1tbY4Gg950PJ7k4/Gw9/Lly4v5fDY8PHzdHB0d0+ZPJzQM8xpvE6MybKql+ySDj3GrelVHp5E41NfV0Vo5Zzb2VO5gxUcHRXzi+OaP4mMdaSBjjiOwvo9TJ+Gn6Tp4CbRzmh0qhOY8iTnADe/bPXmtj9+TD7inzusFVv6Qinm75hXrAGjThY09k3WQV7AYVPicg0/shS0v+SLmkMqf2Lqsw2fFnxU+zpcUI3G3js77lZfSaYW7vKyAle/Korin8FLZ5N+Yn55TrgsgPaHQ4cpiWhRZvkTYx8PhRZGlQyO0w8l4VpXluCyXi7Ka17PpxWixOJ/Wpbg7pGIdVrg71zOd+Bv4vK1j+lFednWUpq1sSut3sO/jbrhuBRtz0jt8lM0VPs5pXvGygj8FNJeXzkF1jvaqjtZKWPNq9dIyLMv6AdvxR76LXuADnZzDzR29EuRe/aGOsQ0FjrE0h5vA5Gkx3tzeno3XJ8nu9t5wNOxf7O7u9tYnW9WHD350CQ0nr18+r2aLxXI5n4/LejmzY1suykFZLi5gRJ97/Xz3YlYuWtmMdMhbRrrPc+vQ4h7zhVew0mplZyIAZmi9sx0RBUOH3bsYfLKMjkg9osM7zbLYPafXHw1xpvLhcNhv+v0ROGfjXq+YG2otF0uPguR90sM1yot+b3pxcT7Cma7qulxOwQdndla2o1ee1HtRVVWfZ/BAfDq+U8+Q+XbeL1VS10KHP8LL/zldk5cuDJMjsSaj46Ww4PM5vFzx3WLel01Z+flsR8jb57Ezrokhrwq+Z8CmaeyV3eLjHG1PZ3SbRotxjrYLyrUzPG3naK94CYupI7oGW50+AC+VJ2j7Fh9pI6xyLO4hx+/pmrLJl01tRwsb7PwNzAxtCXXW2SradsD0MvAhHzofOOTtiC2wTiVDLqLNUNBt11p8SNshFRZ8EMVYp2RblYWdafMVNnjTtYHuaSdsTLnjfcx5BsxzAzLz6mSTNqOTTWhEuxaLUwN30q5/AtYTV+SBctziTtrpetTBg4toJAIfcA9YcbcNFB/npOfg49kG0VGljs67Nt+uDQx8St+HnbE+ltXi7nzuFT4KZ5wFwPsafBQLzw0IOoKPNsw65C0+TdHV0a1ieRu41+/BLoF1T37HeYW1zY492N/DR17KH3kZ/oEn+wKPvKW5dZQuK9kMXiZZvYEL8X1HRz/6Jy334+v//xc28uPrf8315s33/+jh/tq/oMLwd0r33X19HbA5owvjKXQqZomBQ+hL93pFkSoXNx7jRhs9cyDvHC0X1iiKA8ee8HeMAg0wMr2kzvhusaGBRUFdabRFj9kN/tEj92o1gqdBiAUPJ9g1YDV0PXrbxWaW9E/x5dA/9w4vj9DNcVLP8ySZn9D73qRtxTCXC/TafThPssyIRTWqU2Drei1KSeoz6reFIZpRb439Bs3mCfXXKHpIifgI22QZ+FBHetoaQ+myQV7HNh69Qb+/vr52fPXatY0bt29Vt27dvrhy5erWrdv3zq9du9bcuXVv7Yu+5IuP7937YHjlyrXetevXTkbD8Qb2qsRJx3lJt0DzLES2TtZqV4KHcXd0Jj0BSfCJxpBORwI+Cbh7xHU6xns44hv5Y+fy1PcYMPjjPNkGmjXO0YVQmTt/QHNP5+PKEse5jSCCj/O7U/AxyhgL5AZ4UsAm8JKGK9MINtTR6HOMhK/7XjgbWGgkzeQPxtuGKelg4wKfGnygJ14NpDwByw3qo9Pd4uMpkzgo4tHB2rlTf8GnNvLh4hh4Ly9j/jjGuIGXGbjLy1B1eFkAGxFYZDODlwWwzmsYgnsPfHrAusthgWwWW8PR5GJ7e6+6d+eDjZ1LV477w0n/fFr299+cHB+8Odw4ODiujo/Pp9OLaquu8zMDstKPcsG9oNHQAbWMBNxznGMbz8w9ieWlsTjwcVcOGw33lJOXGXVs4GVEIjt8bLhS8GmO0YsVL8FH2Og82HhRRgasi7lWvIzT+XiUAyvf47CZjpcxmqFT1+/4HnpJlwteFpvgAn+cQis+yTEOUOBTW0aaiQ8Or3PQxQfcg8YpsPlxmuSjLOvnvXx4sr61tXHp0tXllZ0r8+tXrm1+xVd89cv9Nz/09z15+h3/0unx9/+BNHn1zxS9/X/+Sz/5xeXulRvro9F47uLFvNfbSPu9k6IobImdhy0+4B40Nvq2Sf21M275tlHXmaMZOGrIZsBqZ0IW6YAgx3EQkvM6mvW6McLqAqqqV9bVSdlUG2Ud+3tO8ZI363Jx5n7KdATWLs5Pji8ujkfT84vi8Oj1yenx4cb+/svl0dH+7Pj0ZPNw/+XZmzev0zcHLyfPnj0+Pjo6GJ+cHWcnZ6ens8XF5vn0fDGfTxd1VW9QLvzxTAHsTLsHNvhQxVo7oxyrl7GgrdNLnckaXsL3RDnWkajUS2WkszPqWoO86aBX7mAj7nyvY6pThE6E3XRafw1/KmB1Tj1h0TKw0ZTZymYFL2t4GXVSNs0X2fTobvWy3sDb6mSzbvUyi0AJ+CyRzVJ8kOuylTc7DzjeGCKdH/Ep6DTBy2gTWty1scHLxZRb8IFO9dKRHB3pTjZLeFmt7Mymv+TFxxX4hI2lU1KCD/StxWepI+cBSbQDLT60UWtt+9IH9wH4DGgzRsCOsRuTeZKOgR0DO8Z5HtNWrAE7wc6sodXrtGvjTeHop9Ip6/sd+AxwTHu0a71jmqywM5gw96oH1s6DdgbdRzZJ0wbmA9s12jphMWDCYrvbjpOzUGgDK3DHQa9q2sCK7wL3Dp8ldSzhpRs8LWjXZtRxDj5L2kDbpSX10pHOofsQ2In4kP1okqQjdHhcpPmYztB4n07tV1nf2fT571ssD/6RpinmVbO8ldAnz7LhC/BCl9DDdPgGk7KOTUE2Y+GmZVBWaqDEUWTwKbSb5KbdHILPAHx68BKbUqfBS2Smr20HF/CZgg/tZNZfz6kL/b3zZTX7iqQeHGm+wgaHzbesqgR3yl5uNkl1rsTQxiM7vc7Gajcz2wdkc4JjPqp7efEvfuxo/+S6Po5s/wSv7e2v+jsQ9l8NKV1og8EzMuLipThMxYbgjN7qLmmUQWPvEbWZC2LGNOYYk9SFW9utEtdGXHZ0fHkPbyoUPBZcosju+Z3iMLtgKLf3OsPAus2fC9l4l6zRCLhVFIqsU1ZhhMzLA25iFTnpirJc2Vwb9aEOOuc6VtkpDgvvPQUrokHbNNgHGAijSiOcCfMFn2jYzigXfDwwIRxqF66Jj1F3F62YL/gYHY2owg7Gg0YKs7e+uXH9+vWDnZ3dMQ52bzgaH1blcodmjvo108VisYPXdjydnmfHx0frR7TmFxena6enZzmW5yhg68pIhyvzxQ3csXBJM8boWQdxh246bCnvoxMT+NDUHGbtIQkjyupwJ6dwVt/Hx+kTwROjVjrK5rvCnUa+Il8deZoDjBu85X2ckgldU8rILIsycxtFYHUUrVO2TrkdL4NfdhZ2eBa8bOsrPrGJ8VoLG4483zZv8TFv8IC+cSCSZRpxoQ46F+JTO83EOtIgWeeMzkJzwDN4mQ2pCd/lOBSBq4tu3SpKo863xUaLbzbCmewXeXq4ubWzfWnv8nJ9ffPi0u7uzvOXz06Wy2X67MXz9TP87bIsxzgGbu3scP9O05RGCOURddSZimNGwcdDala46+zk4mPUkM6EvAya6/x0vBQfr3e48wddxac+bPGJRZ1854EiOh7Ze7yMRWnveBm7Cyj/4m4nOJwW6QTu0k1ehlzASzsILnTKthwH5t4pHMLawCpf69AJfMJhED8acfHNjRDjjPS2szw7LvIin6xvTDbW1w92d/bWL1+9nO5uX3pzdv7ob3ny6Pv/9+5Tvbm5mxzsv0jmizLZ2vng/9nUG//9/uunl17vv2gWi+q0aZa78/nsrFyUFc7BZt5kh/hj4u3UixXuymbHy5Vspk7vCXxw9Hp1Ax1S7Ewbub8AVpp2+LggTFgd+TzP4A9089j8Of0h7Ey2jUGBlynv4GUO7lm2Dn3sLJ3AYfmnnbFzuAVvsFNVr/Z0S2wdHhS8pE44D/Cu5WUdPNC5hpeOkq14GZ3FFp/P4WULKxwdZDqvdCJbvezszErXvORlyJAdUniZOX2i46WjhfLKjrKyqa7JSx15ZdMOsu9jpAPZzNQ1YA1orHRtpZcftTPKS0JZsZvMSjY7vUzt5APrEfDiYycx8O1kcyXHnogZnXxhO9msOnycpqD9biyDstyBhDYjYHVKbTMa2gxtUpxACT4NvCzEF7xr7KxpeRkd20mauqAuB59ob3QKySv2eZau0hc6x24lRuHNV71UX5BNYT1wLLZyx8FsDqFP1wYqm9FRlnd29oTt7ExOGxjvh8gRDmgcKERZlumiSWGVzRU+1jGCC9r64ySrt5AfeOnOSfKnAB+DLsWkbVuxM1lKj9SNBbKdftF/c3p2/2v6va3vX5ZHv06y4BQnVQxmFBSiaLp+wsMi7RvQLQGmTaekgajL6Xh85w+ij+RrO22brdNvx93OQg0+eYdPKc06O/MWnw73ObjbXo6g56i+uHjwdWlGZwXzRZuG2bXcZVL01v5krzfxsCLkn04F/OJtJ5vRwTbaDc0q5Ri60DnKiifL+f7/cbE4/GPL5Zt/j/cfXz+JLkMkH18/gevw8FP/NYYSY6ShgJxGMtMMJ0IDRde9HTKj9+mQUUQecV7VcpWr6jt0hTJinB15jCjmCHiUNIbXMNixfRr5lAHLRxgz1K6pdFJclUy5Dls6FcSoELCxVVEGbGynhII7HzczX2B7NW0v+RaWm6PYwM5oKKfUcc67+ZIscbYWKLN+hvMpHe7thiEd1muHLC3Trf3I1xOrao21x/8Ka4NgPTCG1rGusF3VdH4+Mhr28uWL7OHDx737H352+urlm/6LV0/Tp0+fzF+/ejU6OHhdHhwc1QcHB8OLi/PZclnmNAhawSlNvUf3YisjsqTTbAXxI9ydpd0WDPrx5/BabA9Fe+AWVdI8tm3z3qkTRpblTx7fBaz5GHn1yORwgAEGNo6J1/mKKSYad3D3oAOnmMRQNrCyLoa9HRaHl3Hv8LRDgPAyE546tltu8c7IuHSyYbI5BbZ2OFFeUo92O8WufuAT+6q2sBG9F/duCkPgE0O08Ed46+gQbP4WnySmIbkIqACfwlEC8OllNCjQjAbCgzma3rKdNtKjjo7mFv3ReHM6GU96g8E4y/PebLZYjqbTZXV6dl6W5WJYFMXMU5JA1mOXkTdxhz+pW+GJe14mWR/cHW7vGRVyqL3Aj2/542kogU/e4b7ipToTkez38Il3wUu/Ua6573gZjhB0jekDwnb8ge8xPUDCwZ8snGY7XNTZfJ3+kQsHPHwP/si7pCcsxes08cDOHfg0dCDTmF7jtBFhyScFFn1vikG72Li/GAz6o+FguByNhvXW+vpwZ3tntr6+lk8mE/BfNs+e/MivNVMPeIGukCFL1tfWkrOTZ7/h/me/9RuvXLuZbm/u5uPxaIamD4Cpi35vmRU96NTMa3XAjm3gIy+th3Vs4KVTEpxiosy3C7pjDqdyHE4gmLawTjUoMSXA27FsbYe6xr/aGRxanijH2BmAllgsBL8aVFU9q8sqq5bLXp0sp+myHNTloik99qpejugUODUG81YOqmaBjC0RMNcTLEljO2plvNVhWKVe2h1V5jteGimukCH5HsP4na4FLxV6dE3Y1s74XNiWjzHlQQe2xQcYYVu9rDu9VNciei48sJWwna5pj3X+NcHWUVjtTEWdq8gXHIBzGF95i+l0vANh7Cb8BdYZPuqwc2WNNntekVvhOT3QfMRn0dlN/bEKfBbALjrYsoMtqd+SP8tFWFzeCD4Qdlo1S/CJBXe0A1GvwAfm0v70Z/jHtBmDXpMOp4gQsPyfjxe8po79th1A12AzuOfY9aKIdNoDHxzQtAdsoT0A1nnXjrYW4B66JjztQEzbMR/aDEdYbTBsA+082AaGje3aQDvHMQ3EnU2QN7fgs/q2gVUHWwlguyZPcGIjOj+sUzvwlW0g+Gg3C5BxCcoasGvkNQT3cUW/ZZDkk8M035iT85dWy1d/KEtPvjZJ9/+18Xh8Oy+SX+fppQV/BthjGr4OtioUTrW/9r+0Ye2zuE+xnXjH09mzb5jNX/5edLKqlhc/L8vGZ44EZPT/oEufh3eWi+lXVk2eL6vFV6TpeIZJPamWU2B7dh6rLOkXdbq1mM0Pfu909vIbICw0tAxdMe6CfprFFPilASxswID8+0WWT3DStds9ZDhDNt3Jyu0Ni8WyPPnl04uH31RW5/eWy0PXDXx8/SS7lKaPr5/gtb7+c3dR5N+TpT160vR6k/QahH2FAbHh2EbJXKC246gZ6dc0Wi5uMQo3a5LMhZQeTKMx2siS+hnpS4knSCTJPoZIWKcNLJskv4IyPsdpMsKxliXZs7pOLseevWlyiMm/QR4HtCie8HgZ/X1GY7pug5ElzXOMxFXKxHAZ7aAOdf1Gu0Jeuxh4F51tAtun1/+SOl7DKb+gzmdNnV/HoXiF4mMVmh1630+x6zve0+6/ql2wkhhZy8Cd79wiKebyxYEnz7I0283xm7KseANNrue93vG4P8Bg5Fd3dy8/r+slvXwj89kzjNVlmuyqrOuDajm7MV+Wh9yVC55DEurYrGGH6cU3z8HtStsQOtQbCxP37cJAlz3wwOCkG62RT17w5+EvNCzJKc2DWwa+BnUt3A7PyTdzOo/jgK9wBlyU49zfi0i7yDXmSydbTVY9o4hd6EnDkLxJ61jcctrm7ULK/IWNBQ3WepPVz124CN3tHR3wgXTywKQltL+SuF1jEwtLJy0+sdDT1ld+C3uggwMOl3hvHY1a2cB1+AQvT4C9VifZG+vE/S717vChxaDu5OsWf0arzqkX9XXhIo1mk27zHF6mO/AIzzdzu73rWZaf6ojjZF/d3t14sTbeGIzHw82qTp4dHuzvTc/PmmW13J/NpteranGMa6WDcYUG0W3ojECt8ac8Xabd8DgyDwdxwZ4Lio10Xe7eOxoDfAKvPD5bXtZGb67XcVw7WCQJ+Mgfo0cRMXzJd+BjNDE5k5fQ5hW42kruoGHgo87RQsrL0DVHY8Q/+PqShsx8NlEweJl0vHR7r+Saw92UJ11daPaidSjc1i15jrzs6SkhNh4OQr5O48rKLEsvZ0n+PCvSSVHQM3HBY5ZeGY3WluuTtaPt3a3r29uX9seTST0cZne/73v+7G9eW9vMB4NBcn5+lGxs7Mbe1R4gk9H3gcZP7tz7pf/6o4c/cnN6fvFsUS22UAFa1DmyWV1bLJdGPo2mwvcEXhrZikV24gMvPR2kdqGZ+J7Cgxm6chV6uDgMZzd7TzZt2RsX87ayGZFvZDNxK9FYWGqEVP7Iy1Y2E7dP81Cr2NtsD0ceHUY2wzlOXlAn7IyOZOri12tYsvdkU77Ly+ABvKzeyiZ8V0df89vio8w32Bt4i1K/hvLi45apU/KWP+ildqbZ4D34RGQfkQCfWv3RzkUEEHwa9FKHsF5rsuw5enuJd8gmvKxr7GblImH3Ofa5W+JNgAf/WPCInYnIA7KpPGXYGWVTfDJpY7RyJZudnXGUpez0MqKsLk4Wd/SyLjp8wCEz6nvBM7/zmH7sTAPu8rJyIWbYmSbsTIVepjO6PLQZcZgZ9DbySx2yZA/bQ7XSQ3gIbH4EP/D6s0vIsPZign6NUfMXtA0+g5cxGgU+MQogSnvIh/h6ZDkOb/OSul0hn7CbPCPfWISqR7iD3KnDWzw3IPAa1YDvMVUJnJSBmmee/ijOQcdtdJUmLrMdMK+2DUzTK7z3IBdoWBn1Bp9mT0ZSR9rAHFhHEXp2zC9TR9sXeFlgN7OnaZNfHownF+fHP/LPrq/vODqgs5oMBmt0aKfd3vBJMp2ehH7NY094xXOQlEtFz6s9zn3lZLsdN3150u6Us4p6K0o6wu7A4zpPUQO2sQ/e5xvVg/cZsJWxAx14pMS8NMV577uqcvZl5Csvurw8Ct18heUJsEVv8heK3s5f5uFpuTz9tVV1/sma9gcbfat2HSWAeTH+73u9yTcndXkjycbn04snvx2H/npVnv5Hi8X+/5lvP75+kl06Gx9fP8Hr9PS79rM0/7/SwGEAMBuhNkaU486GnDT/kPac5dDCIL3rMNAytY7WkL/wRPzOi7YMy5R1sLZWbifkadQqZ01epHWW64r2wgCd0WXycfa34OGwmy8uu9GJ7uIJsDYAGguaqCance7x3u2IesBaX6uGjY3A74K8FjzTaJSUZdrsVnWIcn3W4aMloZkBc+qFL75MKwxRWS9q3Oa0XMyS49PjZD49T188e9C8efOief36efr8+eNm/+BNcnZxnJyfHjfnvL+4OGsWs4vG7/g4tgmz3NYQB+0CTxEi6TORw6DTlL29VvhwAWp94YB1tMJdXkF/0r6PfANY8nTvLElmRhleVEg/OpjDPz4Xtn1vPKfOyU3++V2syu/y5TIWGd/wZfDw/Tp29fKB9bQOb8v1u/dhjfjKyxZdGiNg5bXV8o+069yC1z73+1YWeAGR2meY7/a5naKin7g1ZJFTbVCcTmfJ+cVFenh4UM8W8+RiMUuni5ABvjcWqS+0wsfrbRk+k2wQ1WfWJ55076XH6rvuvUGzoJPvSUu/t7gHfJdv9zz4017SjAp1ea1oGmku+bIqiz9K4YZqtd8rqjzr6OjIsM/flUvWZBDPTCtu0VPDqcZ3o2vS8xdtNe6k91sUyXg8gI7t+tcIXkWmdV5Wy9yo9sWFJzQeInSD77q4qH7k5//if+Qf++Qnf+kf/pJP/tJvaurz0Wg0SfOc9neJ7pQGD+nK6+pTTls36yNe1DnwiXSLdI1KR3HWX5kWll/vqWr7vr1CpqFECxv/AMsTCou0OoGUeROyGc/4B5LwIsP0tHXADgmbtd9xT/e/rSM3sFJaB3/CXvhH2rL8VpkP+vOM/LSaAdtewZ9WL3m2wt1fKyI+fqd9rPiOdMfXyOsdnaCD1V5V0HyNQgdsvMdSYju0sYJYR9Pmq21YwfrMdMmzhZUHNmB87nuSHnCo4ES51EDYd/mGYoXd1J6Zl3Yk0lRKG9vCxn+ms8if/42r+H/oF6KZQxrXyre2u64dmDCtvg+UPfCJNRig3qfcPgX5XlIbKFbvY/RT7ej4o3x1HFhd0JRbYH2k9FNjYYOUMAcL7wtBuSCTvGz5E53Z4IPcMJegSQdLRi5fCpoKG+LY1SEHakBGA248AsH+TN9dYXebqvqipp79wmb58t8ossOv76UH37i3d3lzZ2cv2d29kuztXU0uXbrG7+Vka2snWVvfdEvLxK0t1U2UCF3N409Nhg7kbZlWixrHb/cHI9+9b+EDvQ5eRrdXCxPR6bAO5mtUXOUHl7r6ueQ7eb8srcn7F/py2B9sf3u1nH3l9OLpN9XV/G+HuR9AI3e66aBgUzX9xXW5XEvT0XK5PPlKKnGdej342NH+yXt9Lqc/vn5C1+7uL/ySqkn+aZI/CGlvYmqW6OFrbMcH/L7ErOhLoxT1AxTUubQTjLRHV7cHVRidbo8/d/63LvpVTNL9rKl3MVdGvh/zvQeJOP/L+ZZutP8EWKcleHT1fb5x6zS12yjXXbTZucHnGDIPuXlEPk59MJp7n7yu8U5Db9TnHs/2uaPL7/Zq9UPu18hjE+MPbAI+WH0P9mk8iKfnLy1DfoN6g48LCcUnDna4hRGZY1LphHiwQ/68NS7Jtf8Pe38CbFu33fVhc83V7Pacffrm9vd+T6h5EjzR2DJEYIcujilXXAanCFWUXYATBwIG0QsCghhBEWJsKpVUgsuUXaHAODhCxglgEEhGYKz+qX3N7e/pu33OblczV37/sfa+3/k+vUcSIgm9p7Pu3WevvdZYc45ujjHmWLPB0LzAlG7yjCZXvna113Jl4zjWJirhSVW5A3hAlFXtUL42dtgGN6Ub3qKtTzB81+A7auiJtHEHHqXexN8Ca5kV6TT80xKK0SXfyoI94po2IdDyiWt8v5QcOK+A0RsIYJ2yLUpH3MdnvsJNKlu1wnOC1WYCc/A5pw5tz3zENw5B/EOWUble13EH0/oa+EcaogMMdceS5QHPEep4ZW+02cwW38rGaZkmbfN/o2wq/g5YbRmsSUQGo81ZeEZWvT7geeF4xT1lNKGn1nbHGn6hLK5w1EYL3NZbEi8cz9GCOWUjS68tjpFltIo+SD73mxVp6lPkoU2ITpAHuunvIYeXUZytdTpprxW3X2Xt9qNOpwsPwwUdnqez2fRwPp9HNzejPRcKbbiyibxaoS7fuLrQcn8j3KW2ikc+7h2y1U5tO9SP3PWtMc4BGUfaaESZNXRTsPUbcNA4ZHRD2ygr82W+/pDyG3qajLOW8xPt2nRkAE1qPwtZ1shS22cry2bjP5El970mm9pESeSjpc00rpry0PmGX5Ilull7yUdjlTvI3zZRAWYMzsr4qq0dgLN6A6LnZRwnW2mSqJf6Lo7TxwTB19wepWn8qNfvv22nrVZ/bW0za2Uv22lnV2uTp+3kCGd8v9PqnBGhj4eXp5/Iy9m7qqi6s/lsjSDs5c345t5wOAzFPD8eTW6euDicRaVWnXH3iRNfwY/VKhQrC9qRpe2UdwbvpCPH8ADGLTaFaSZrK0Mr2tFNW2FC7QJ6bNtpfkrPpG96w6UhVbQ126RDbw5qTbyWfN5xD9106KbKhQe0U+m3yuLaQjdtaUa1Sw2/EC+1QclCN4WbNlzRcouSZVjIEt3UBEKjp77PvQJY2qM2WNIbQpt7cG/RLvWGAzsjWbpGlrW7AMbo4cNhds10E9gFPaIdOxjCsKGnol0iS9tARLajxs5oWEr0Dlweo78LO+NlO2iXGp6B3apr0a52iZ2RnTba4aeNo4WeoE1HugRb6Cb4mp2x1WBu2Rm9PZBuih7ppt4EST4BeuqF3ayfIE98Br+86JGNdeuUoYQOuhljYxONVYfvHtpjtSm6xwl0aMMo2RAbyvjO+eQRdWm8PPTYEnzI0ibsAVOZLKkLO6PNtGRjyyv0CVkqwAtvqLdDm16n24csI2w40IYbOJrPUPZHbwds0zG91dI4ddNN7hUEz2ceO099+EL5QHtrp/sat643YWpr2iBoRiB+6esE+STK3FNVRlsT7dH2xsZOen7xQ9+0trYT06mFvQXB9AM6olPXbnfdvXsP3fnFsVtf29LUWJsL0V/ddjfXl242HcGGrjs9OeS52s3mlZtOrjCHLWDVmZ0SeGvnfK0XUHHeRlUwewquMVkEt1xTsK/OT+5izfPUoicoivdaZVCZcAXRTYZc19AxzrXDqsqSW0WbKLeqdF9lETS/hy3Uq+a8QxPXps/qqWWuAgevDDrapjL0nOgmIP/jPNenP3uWRK0cU/Fv9XvPftXx8d+RPb07fhYe0o6746fomE7fnLc69z/ha9elbag1VZHT0oB63YdBwprQaLTfuwxzRuvEmHhat8aOWjrNxhvS0OSIaHAaeKf0cp2pt0zT1MY6WsubINfGG7YoU62Ym1WCYdZzwCrirAyW3yW/g2Ajb/c1I0TjDedcVwBPlbZ8HEbc59Zpd5Hq0zs1Dd4D1tZOBlapGC1vWFFuBT2FuuZ6f6YUuHb70jAZ6NFaqxW0A6vBdZaKtwwwxl/v7zS2m2q5Dh7t2mnUSBHqKrRBZc7zSlsmQIg2Da4TmjbenXKgy5Y6aoHnnPIVvIGnrf6ygKWTo2WsgI1Bgn/wWvS6hHJxsFrrtRmnzXN6dazXsdqtkMtVBhXUq1SRgmTosSE+YQGrZaYc9Qr/oHJVL3TBGnsFQFl6gWEOFrmCI/UoJatABVj4tcCR+gSrgZfQE2nnAmCbNDT1LmmHTBitlUo0CYvfwGYUqHKhRwGD0aP7wNqyjjhH7XAnlGTVI42vlCw9Qbae00SeymusNrpJhyiPkySKfZp1+91Zt0uk3elFg7VBTqDdbrdbVZpmWpKwXZVVjjOI5sU8xUnNqkq78qkPCT2GQ6ObOucjb4SSR7Y1MtfBxTI6wrGBtaXm6pY3fbPB4tDj5yAKP+A2XsjKhV9IR7KEJ37GMwqMbslSs4uihXwivYrhMXjtrf0gSy1Phv6bLBXFB5MP59Jt2Kngo5GlGM4z4p9glWpUYdBjegE9Ni9gBm7mMeMY/vm4naRxScAd0jRtpUk896nSWS4p5pP5aDRuja6H7uz8JB9eXHaPjo/rk+N3CdfaXJtfX1/F19eX8fnF2Xw2m7RGN8N6Mh1TdwnPi4L/ON4yq6tyTmsW7bDIPDg02ATJpW5CO1wBt0bfZDswM+gxdEEDsNYxMTui52/pptoJf4GlDHWG9f7c2hq/BYtuagUGnUv3AW4CY+EgWG4hy0Z30U1bQm0hH4LGRj6cy3DoUStDsiSa8Gpry3YJrIZ0iB70mAt8FrK0tC0VRXq1Aj3hdltT+4OeCnokK3RT1QDLM7KVwhHYClijAdgaemST7D712rbdS3pu0V7LlECPnS9gZZNMhwqvDptoU/CviMvszJKexnY0NkkTOrWOuHRTY5GDOmuy3w0soZZsJ3B6Tmsv02A0hkErYWjnVq3aGNOuEmhPoD2p6jppe5cs9Fg7lMm/0O6Vtbb18xdtzejxalcLehbtB96qf0bBRHxGO21O8bR2aVz4DBvTXlOHbLRec9gyt8JR9lgS0drOjc9QGzFYswdKyQMrHKJmDAQ+0GBlN81nLH1gUkW+De0pnfdW3u3ujKvq7Df1+uE3DdZav3xlJf1le7u7fmf3ntvd3XNra+tue2fXZWnqsFMuzUBHBqLVsuy1AnINIdG3AuF21gV12GDBc+1KXKRecoRKKXrREDffi3OZFE7sH2SAumyX7uv68lxHc97cFyx/b503YZZg9VsfwS7vLc9lQ3nG1FuwOudjZq15Bn/2Hhbb/cME4dpLAJGVn765/tE/MB4/Vyfu7vhZetwF2z/FRzt7OMee/09pKdq+GXvk7tNKnmOcNmgpWkdZGeMnNKQxTUkrBDzj3juuJfSRlZn9PHC7wGFgwxsM6zPK0SYuN1x/ilWm3JpAUxmZ+jnX9vlWlHiA+33GdW1yMOH3E+/CK/xwF7OyQVkvMOj3cTS02Ooo8tUz8DpzXkG5MhjuJTGftuhdpe6XPK9NR3Is4Sl1fEDjPwZHHIG2yvbPwXOd6z1srbIo0JNrrd2Lhh6NO8fgKjtZV+BYaBtlOZI34KiMzQ1GXNnPp/x+Q9ytdUt3ePY59e/xrXek2ijnGQHFFd8jYLV9turqYH82ofgFRk9vCUBd40vdM+rQOF8ZcWWjtH0zPX9lT8JLMH+I/VLv4AT8PgD3E+gl4FQ2qnoBbWvQ28cbvaSeR9A3c75W1uYZ/Dk0SUZO2xwLxy3qIvDXFt3QXldatuwKHj8lHHmHPAhsY20hvdziG4eqjU+iZ5Q3hD7g/RPKV4YWBx1tUY62qtf4VaqJDojopBfnmGKtnvCYyqE99MFjjchPbzAeAIsjC8eCpXxtP6/A9CExhLa51kZIK0TIyNU/xOHgoKMz6nqWpMlhHMd1lrXvZ2n2nGB6gwCbsLr7qtvpPVnp9yedTucya7eetZLkgMDRtzutPfpEyLLezvO5nOWbMpRP65DrDYvk+RR5WHaa3zs4huec7yFrVCg6wDs8hf4r7k2QpzJxrwg+bHtzojJ002v7eXmZo9h7baevDZ4UPCkrBz1+ld8DeCn5aHMXZKktih2yXLw1iur7XEOW0TrPadk2bQilTOoUXmtTKZV7wDe34bVzyNJpS+wW5YK7ZVJHlKM5ANoyXjJTZ0WZvxfgre8EH/iWZ55FXssq1iNofVKG6nVR5J1QlptVmb/I82IfWMe1w9l0/IzA+Xw6m8zGo/Gj6Wz6cjK76Y/HN2vj0fWL8Xj0YDS6qWaz8cloNHo2m4xOiqoo6qp6GKrqRai19b4t14ce13qrQVAT9BYKemqN+wfF+l5Dj23x3aFVaLMsbXo1psuoOQBP4YEymuhm2AMOfXPa4lvBntqasvzXlKOJXOim3hpZUIluClZvTjicQze17b2tbjJF59TW1C61wtE67QfdVHaaDpdz6KZHN8OZ6aZlvZVBr9BNLQuKLAPX0E3unaHHT5EzslRUIVkqOy1ZamMa2/xL9Exox5d8i3Zlp2X7oMdsrNmZ4DyytAw6NlNzGsDX1295hgC01PbmtEsbhy0bpe3N9ebkCrsoG6a21mxvvrAzBL/3mmrCUdMuA+2SDqHRrkx3vYJ9GhBCv4Qv2Ed13CNttCKbpLku6nxq4xNsUtAKH73aVdp05xE2Y+a1xbbkU2sctpRTdtO/oKwt7AjtKX5T+xi8Ym2cM6T/hN3072hadBQ0jycRPTuIVuNFtI07tGt5Sjfyrua5+i20aqy+xszTfiRLOOoi6KmeoleXyF9vrx5B0yv40MfuaqWLl2ZjUURkfgIP8Rn2LZ+hLP4reDyAjhV4xXO1NvjBZ9B2vZeOQI/6W9E96FG9Cx8ou+kf0+YnPH/lfAvbnmEjOop7vzKfH/w7nU77g9WV8L/otP3mkydf7ej4E1C33YMHH7j5fGRB9GBty52fHbjBQJls566vz9zW1kPuX1v2eH//njs7OyTwVh8oc+cX73huxU1nc1cWYxcnPTed3IBO5WLfoTOLaql5+IQAnHMv00wLoc+jsd7NS18kTz+myUgrf7HIZNt9+SLlD7SDu+UZrAxlyPWMAnBlp5XpblY6EWyLc7ksyk3WfziU01WuJQ3sDLyAVX+fsj19LV3LsrW/mCSaLFnC31JvYf4f8/kxtvXu+Nl83AXbP8XHfP72aDZ7922djvxK+HqMj4YxcARlEvAvuA8u8I84UPznL1aIPx7DyP2Yn8rw6XVbjN0SrJfzMVlhioHlhpVlsNhHr2yVYHXIilpXWrBWFteaSpUlUZZFsFqnVAPuKuoq9Q0s51xTIqgpVwP1FjpCNCkcQZXnDSlgY5yIVaufokfPLGDnKotLlozlOY3pK/QNbIA2W7cWJAVbaUFsYiMrmjJ0TThyyc4NFno0blC8ESzUGawNcwdWZVnkrfvUq/vwvIGFnaBBWZRBIC8W6hyeGpLcVFkWvApOGS8tGyDeGbTBAqMHVa6Ipi7NjbMrIF5RllDRONZYsMJFBQOrG/aM/oMPllRHgwjP6RqnWlkNQB4VrATIufhvMhea5vG5RhFGu8qKrTTTEUtl4R1wtbFW/vBK+UtoxDxpyLLMy2ERVtfE1nHWaoVer6NMUIzzCr3VlajX7UXb21thdXU1bmUpDikmhohirS5RIbZQFjGdiwrUfFUGbTWu96qmiMKdD/gqO6cLhpnwFd6iHX1BUcBQguFujODBO+YEvwM9cZJ4SU/rI/AY5SJ/bStumULKsuZjb0m0D7nWyaJo6YhkafpOtZQcCYcGCe5rJzo9cwtW5S/0zWQlngtrCxIbnZfKacBlc39RLzwPgoXJcMR0SGt0aMxxpU1DqpDj+QmyobOsJqORn+QzNxmPwmw2hY+zOp9NsRNTP8+nYTqdRPP5hC5vXhUlzxiqao+N7oo+cJX+gxfkSZYNPYYj5wAYPTwjYsGRP1wzHEEdnul5Hm1UGdhY+tiURYNsYI1Pjax0IGD+WrlcV8FcFw7W4MVaXReOql/3F7BWkcpQBbr/viyjR78M1hq3SlrCqlzuGsGL+4IQbcLR2pFA4MmSdtFpRlDlNmWZbSE25BeXxbOFLFFZo13PiIwljuJXo1R8wFHjl8HBcJQOiXVL2pV954mFnVFZUitu27mq5LaVSwFGOyUB+9528Dgmw/CFHrEL2wAs7VMAKpd26zFRUmEvWG1UqVETNG10z7mE8oWO8hH0gmlOQtBot+clU6FhshAOVi8g4Cj+q07dMltotOscWwasbJcS4CVlWMpX5RjtBHWigYJkx5fl6mH5NcnH6BJusMfOJSZg9KZO38bGxj457Z2ml3IZDbADcd1ZWeX38/nRH6Lv8fVxnKVpGm8oWx0TYLZbbVeWFQF0oN0UfGa0r8rN87krciXjQYA2p2y2JjUIQ6m8NV8jLzLYsix5Nnf5fO7ygk+uyY8KpkWSDti0+NZ/cRF+2RW78JFzsbSBBnLxnA5Y8P748GoDq+eWR1NG8xHua38FVg/gv3bPXFxvjkZdVDfsqsO7Vnv1/wmfNuj3/8fDq0//9btA+0vjuK0Zd8dP4XF5+Y++++riv/99GLG/7KL8K5xtQlAqc/QQN30U1RivutjCLCu7qbGSev13pPs8ro0SxthbZS+VicuISzawa8D6HfwPVi455p6ySloTV0sr3a+rWDOzOxjhAbAaO7jHPTxGcgr8o+DSizrKiqjO9uuq89a5dMWFdk/nUd2+x728gWlrfONJjSGn3F3hSEMfRADilqkj3Oe+BrQNsSLQkxxTL84j2XYhfe1dskF50JMdRD57gOEY87mJfAU9s8OonqTeXUPPGHpG20qQ1fX02NU5tOfDWstgufI+hucdvqiN/R4Qp72GlF0LcOpwwvcjgpkLYOkZKKtXa1xmDzxXdM61PWxtAfHAaKv66kzP6jo81hhBrf3bBVZ13OPeHOei7PRD4DVOVPZxh8jqNVHgOjBZXZe2nTGWT+PibvAtD4DVeHe9Yt3Ej0FPiSyH/B4feVcBW17zrYzZfWCU8W8hW2UAlRXX+HpQqrSaxiPioitgtIzZPbzXO0yrxjOugsMb/Pse8tTr/3PBNt+uwBXu4QmhPawE53tVXb/lGvRo50J36bP4UZJlJzivOo41kz96g4cZEHi3Op3Wu1arre3yJ4PB6vX+3t7Dx08eHu/s7PgPPvjE1qNHj17v7m5r1YEUv39YhvwBrunG+2SMI3tATHCQpkkGPzfw3K+5tkO9OFp/zDPIsh7ya1r7+j4CVsa/Q7gyIHZ+g27v0iWRfp36pMbBRBdRHBdEGvtJou2b4x587/nav/V12KdMvKq7QCaaD3BK+dKDXfEGeQzgYoeA/B0uCj6HGTo75PshddJObDiQZPlGuBIQZ1w/RCYPeEbzGW50DvwRvE/R6Y2G505vHNDr6lj3qcdkCfx9HPQBOtOiAzko6/INuoEstdxdfsLnYVnOL8fj63xe3NybT0fv8nzSy/PRymQ6eTsrxntFMamqYnaO/kJ7qbkAiK5EZ/O36OEqsXu3qot34KrMIrppGxlBT2m6CXxDj7e5Elr+8YDO+n0+Zmeke1yDHhvOsBmiEn0rtLILulmhm5aZFN1jYBe6qSFU0k3RvtRNvQHS2xLxU7pZoZt6E1dhZ+pV9PQtUBrDrKAenQzAIkvpJm1N92kr6Gbdq1ykN3h6E5dTnmCgR3NaiPJoawaLfvCzzbUD2iZ4YWdCNBS+PLeQpdsiXFzIUkv71Yu2po1rar0xlCwPdQ+7gSyRTxRuyZI2HGyzmikBJzxz4FVraNUAHKGHdlLL9qXg5qEnBlcttZbs09S1XX4PG9cj3MLOYGMXdoag7iFKiUzR68jv6j6wq8S5Hc611bbaJbKkbhdhC9MT7sHjeIdypfPYmQQ74w8jl9zHPkOPx87E2JlM24kruN4gCtcbJM1tkCyhR7KUbroJbV5j9Rd2JkCPstoV7VLiwM648gF280r2Dr2DngJ6CuxMjt3M8QMlNrbAyFbnstfBYWPpUlPmLuYTemzjtW5daRUQv09zx2f4K+Jo6InlM6gHeqoY2GRAZ6HFtYMoln/pTGHddeQ792HLG4+5gr7H49Fn/nhZXf92ZXnRScs453nuzs/P6KSW7vWb55xfEigHd3DwgnsQOpm4k5MDl2UDd3NzZQH42mDHjSdXrtvtuF6vzzNHttIPemJjsvv9TTeb3aB6pWWMNQ47y9oW0Lu6yT6rb6Sx2MpUK4usYFwZbGWnmz4VGAaNnVZGWoG6xlkre11YQG1bZyjT3YzaW8BqnLUCe40F132NZoNy3cectLL+X4v92nkZhr+oKRepGWwGrsp6QwLw7Wz9d7Tb69+ez+q/dHX1Y797OPzBuyD7S+iwPtTd8dN/rK193Tfi9qZJ3f4fVXW1jmEkLtDQT+0OFWuMH3ZYwYdeDeq9Ee1LqQGNweVbv3UdJwIsbZETnX9xWI151H1lLZTr1Lnt5nULVhljXA9WFUNMcJxg/Jawy3K1vmlTVoOjxnsK1hbzf18ujguSPqxX97gJrLagt8yubsoSU69lm/hpYzgX5cq5ac3veFGvYAtgtdOZYDVeWks7LOmxtcRL0G/oARiDJHooUut/gxdOz2A1REcpG5ULg0HV7use5xXXUn0LDwykwQrO6rVzLKdwfA+r7JnKVR2SSQUs6BuOFbBaXYDAvu4YPVoFAN6qh4THw2IbfV5jHg0HKlGwgTI0OHK+gG1kqevN/YZ2yrgFqwBC94WjcNKa3pHWxjAc41jbDyYlxj9K4wRfHZetlpaETuu11fUq7XTSjbVBtdIb1Fm7laxtbJTddsevrKxG/cGgHN3cJOObUX1+eVGdHL1Lz85OqouLC229HU+nswInF88mE5Atod3GqlK9OkTgu9AhzokoFIkqRUcsLp5pkDgMXOC8gFVfiBAeRYBUTd+H2FARhaaAVvq55LnxG6JRh1t81Prnol2ZNtNV45N4JDya8yWs+FQtYHXBw3OVhQdUctDOFzw1+dzm+ReTj+hZ1Puedr1hED1fTJY6tyV2ePyfhZ5GjwXTwEo3UfGfBPuF9K2xB5xDj6KxpW42ODawFghbWT8ZVvJa0tPIsjm/TY/dV7lcEI6azG08f4/jx2AX9S7l07TLhv9L+QjH23xa0mPtkgsKQgM4NnaG+8A2dqahJxK+1EuVwHBrIUvJXXzSOtrKGKtenYtPghXtWru+XNAjHHV/SXtpsPz4InYGu7mgvbFJur+0M8kClsfewyYYFtln1SveLGlf8kl9yC9kOyQf0aM2IvuluhZ2085Lg6U+TURv7KZegJgv0hh2wRqvdG60c66sPvc1Jlv6tfQZko/wkD1OFvYYWKOnkQ/mPsRxls+mJ/+Si+I8VDffCDq7C3L46NCQCz3MQ0mqGgl4Y5ekiUuT2KXph+Ow0yzTO1+C5JhguWUrjLRaqQ0tyTIQSQhiYcBkTKAKe6cE4vPZ1DLZ19dDW/pvNJ7wW8E0AqlkZySWyH7zEHgIcbFMjNK5Mv7CVdlyvRFDLtShZ5pzPSN6muca2A/PP14uV8Cz/1/4pPfj+ezsf6sXJdy9BSsYPSG8SvHk/9XK9v+t8/Pv1uIId8eX4NFox93x035cXX36u67Pf/h7Li6+588PL1f/pLbJpg89rIPfpyd8Vdc5EVqxxfehc3kf49ehUWrN5l1seSFYilEm4QKjh3HzmxgxrfKxyq9W7f0xzXQPa4SFsR0BgY3P8G14iWS9rrNDzte0KJllVFyy51xr4nw6xaztNauLaJ2oeEBsA2y8oWdrbVVrazMnN3WUzbm2V/sWeNnmByvCAdgtBcshirUjmtaWHYIngXK8w/0jDEkX2K7OeW5H2fUQteiVZ/t8Xza7cLegvQ89nRUXuu3at4FdgfbWHLhr4YAzOFdgG9UT7VR46F0+wD/glAplbKCnnLpQjegP7MG7MzkvWLWGeTzke50PTiBAT6U1XkfwSJOz9mqt12tZPbeKcdP4b3irw3YCRT5BO6vhlMIO97VmrbJ6fYzjEbDQ7omstaMdsow89KQ4ItEzB3bUD2Hcrt3oqHbFLnFX7mycc7kf1fkF9FB0vSkc8VnaxTCjUR5Txx4uQ2kN8LRVT87QAwJRty5YzrWTopws9NiawxqfOQV2L3LhRM4aRq2GUB5WVQm/1O+Bf1G9j0um/jpfWens7u/uHG1vbrX37+32Hz14dLiztbV17979sL65dtlrtfa3Nlavdne3yl63vbOy0jtaX9/oErh3cJpHcRrv4CCLtJ0OE1ulIGiNdyIUdNNWhqi1Xm8LF3oMzruaoBvwtOjyvgvFWVVpWFFYhyeHyBC9q9LgqhNktIf+K4M8AVby4ZoF3APCeGBr9FnBmXZXjSjL3YhX1LnrXXUMX1rIcoXntKqPVpBAv7SrngNWu1cqGCmQpdaE1nKdesOhrLZWZwjqMCljBM9L7W6oqGOLmAVZln3gNfEWWVbIskKW2rmvUrb2HDj920AvoN12cCRYLE6gBVnamFhkqTcUS1lW6GYpWa7rN+UhS2h3FbIsFSnwnOgp0M1gugkc7VIxq+hBj9FN4UE5u8JR+DlXoJu5xnOKHgVFtEvhmF9BkwJE6KmhpxA9Hek013a4pxlj0BOkb+gmh+kmslT9ppu11pKGz9JNa0PQE0GPMs7QYTzXSksKAG1NZuip9Wan0U1b/SfS2wOtcw6sVtiwTgayBBZZotNz8Vd1UeZClsJRbwDViRU96HHQmuwKqkWP5KOdXMNClqInQI/tsAc9GuetjZ4S6EmPsHsr2BZ0s41upsiyPXchw25m4NhBlmb7oKdz6KLuABuFLLsnzqXIpAMt2E7XArYN7W3UP4WeDvS0sTOaI9o692ZjM2SZzGgDu6gD7TJFlhn0KFOd0i61mFLrwuxxSLEzKXYmQTcz6NFbyhh6UuhJtLoIsmzsjL71m2YA7ZFoX+omPFMmW7pZX9O+sIUl7ZL4PcIOuOLI+3KVvm+2sJu76AGyLLGbJX6gwmdowx631tjrRD4DXU3OInjjfGsE/tjNFNvcgZ5O6n1ntfZdyu2sIqrCuf5hCPUviOr+5XTy7vfl+flvH938xLeGMP3XQzX59SHku1qVQ+GHglyNcUY/ERNXfMeV2mNI61L71BW5dn7XCh6lm83GBNhdWxtbge3a+i4qMLOJkspQD4enPNPH107c5eXQJXHPHZ281RAuni3c2ek7V9IVGk/Gbj6Xi0xcVc7BQVnpJiON/aIMtNuy0zY6aHGuISrFrN25/4eSZOX7lpls9Tmb7LXW3hZsznnG90/OZOsToC1LB3+j3d36/T5N/1FVzX+1VsikPd6CbTodTbmezsHpnxzdvPhX7wLtL+2j6X7dHT/jx+rG1/5qH+L/Ccb0CmeT0AwxuuZFMerKuiiJkMbcImhtMk4Y1kX2kHaMFcCZEDg3WSSuYxC1asVtWGWVlxloZR5uZ7YFuyzLyRIDq0G5y+xHkynhPMblKvuxyFIos61yFxkaw0FlKUtumZVbONqKD4KlLHrqhoPV+wVg5UiWsP52vQ2sZYGEl7JI2nxOZeUqF3q0SkBFuRGw+LkmA0NZyqgvsy6UKxumBcdtxY6PZ5wWfOJ6U5elKSi6yQw1sOKTMtvL7JRgFYQvM0PLzLbo0atX4YCXuIUjDj7GwfM7swxag5+ybcsMmvFlkUFreKrrAC0ygsoq3YZVRlZZ1mVZi+zh+7cUDe1JkkWttONbnXaZxmniM2W2B9VgMEi3trar9fWdem1tNVlf3zI+8kyUJGmZ+FjLlNSnp0fV6elpenJyWp6fHkdnF5fxbDYqNDZ5ls+jYj7XBoIJHRPRLu/xPlvN+fvMttFjcjdZK3MHZ/CLC938EFb0oIxayN143rxNaMotSw2x5jp/dL+R5XvajU/Co8n4Cc7q/Ug2VLDLzKnkJZ6K58LRMuy3YN9nWb+AfJT1azKNII9u3paPdGKZaWza5QKfBY7Lepu2pvL4c0uWymx/HFZ46U2Kyqo4X9oO7ZopWOm86R+w4iNtwoueSK9bLOfHJWCVBZeduU3PQj4foX2Z2b5Nu3Bcwlq2+RaODc8b2CU9t3n+xWCXsvw4zz9O+xfL6pfA2qwzLihzLZ4rsy35KLOdAiueKhOcLeiRDumN08flozctFjmJZZwvdVNvKWjDSz3+CO2CbbLvjdzVgSitrEY+t3XzQ9oF1+CospJ/Cp+WOH74NuGj5WrhbnBCLo3dXNhjrjd2SroJvJ037ZKbtPPlm8al/bLVTKhXplq7SgJr7CDgtnJFj8a1x7OqHH11yYeiu2m69r15fvybuWdIqKE2JhQCLGdLYK1omkPnukoZ+mHnXqab5/RTGW1lsGPIVfZaVCexMtdtl6axa7eb7xhUlOVOEW2SNLDYI3HQaX4JnXk3m04tiz2bTe1enhduyrWAWSbIVeWGa4Nvc64DPjXnMJj/rtXZ/+OGNVxRgmo2ffNHua+lbhf0Gvp2LMtqzpcZ6gCOvb+apd0fDJhjmB17vzobTw5/N/d39MCyDAXpesLV+ewP/IHf2vuWb/mWBtG740v6aFrD3fEzflxf/PDfubr6wW+iRX0bjWuPZoYstFqD38SyzWh0dO/9BkZQWSlZO2W7lSkaNCVofVWteRtPgMPCABtqZe+0skcXWGWK1gRI07/GRmxxoiypWvIasFrrtq0PLVyreKwTwOCQ/Qg4ZUuuKZMWHw8Iu86wDV3OtZzUBR/winOrO4o1KG4og+xcqpVMzjCyfe7LRF5C1iaGZY6xnum8oVEDFSPoUVZWY6fNHg2d1vm19V21fKDT2EToiaGn1RUOlAc9BDOuCz1tZcKhZxXH0QX37kVdt6BHg+0c9JTAzqu6no3qaAY9xbU2mrDroTjH/3bqqtICqRfwap3rOJ1yjKEGxzDU5hFcHygDi+/BqOo1dH0JNzf4jXyq2QL2ijKQnWbkSz7RCrSoXV1hpUW71k/Xsl7wLLr0ocAxXvZCODhz4R3lKzk4HMIi6JmMEUHhXLEeojn0FNrCuhOiEnoqrWKA0S2169qWvrmGLKu1EBUav92GJm1tLB2AHzjvOoz5AOuuyzJ3s3w8mEyG55PZpEtgnF5enV8cHx9unJydzt8dvJheXV5tzibTYay9yrxWpanO8nLS997FKysrV91ef1NbiG/ubM5WVnobadq6TPF0aZz0W2l25tN4lQgFWUbavW6TutEPLZ2oXQDtLUHG9S5O7hw49Dggj3CNHLZCKEZlibyqag3coD206opPXVxAtmivcIla9WUTPVX2lWcdtNfK1qObKjsIFj5XOQ5PaxAjnwp9E06lxr6f44bRTRvqo/HxJkuCtlkDmwOr1SKrPvyH5zm6WfJsPiSw3SSgQ5YVulxRx5x2SYAXFd2FfEQPKOVa/QLaC43rlxIhS+2cqS21g+SzkKWmcQVkKfkEZCnZ1ktZdoBvhQjd5Hk+BHildo0Ex3LIb4oOA8qF9qA1pzXo1HQTHOc8O4Vdm/AYenLi63IF/qKb+UpwMx/c+MrV1+A4gvYRejyHnin0FNiZqiccqEe0iwRlj4HN9aYB3aygB5m4kNFe0E21taUslZUWbLWwM6KnuhDdyAPaRY/Rjm5qBZ9S7Wchy3pBj2QZMnAxejhHlgFZuo/JEj41ssTOSJbaOyCa66Nz7AawKbJMkWUHHLFNttphF9gMWbYnLm6hmxk6kIFXiv5kyDIVLPS0iQA711HU3qxdBj2J1oxbC7XmtMT0lmPkk8oWrhEZVsThI2zXJufIUouCaNWgBFladjrjnDpiZOmRZQY9GfQkyFLxdQI9LWiPkaWC2VhZa/DyyCdGN5MFPQTwLoIe8Vx2xjoeelMj2tFNW85Q+oIstWNNgd20nVihneDRawWoSO1S8xSQJf4Bn4FBbdEZwW52L6AZ2gcIZOXG1V1gV5DTgLK7yKV7WZXV06qq9ifjz31rWY1/cwj5Lwl1/smyGv1mKQD84LNYbSNCLQmo1U/WWGSYT5VQqBU2zA0BYotuaUVArQJIwOk0Bhrxc1/ZYa1n3awG0gwlKYqJSxMNr084n7pub9W+tUlUp7OCJT1z8zx3Nzc37t27V248mbuLizN3dXVKkF240ejSYWcgG+2plNU2NPhuMsroE+fCRxMsi2m7vf/HOp3dP0cbOqPV9cETK/25P9nISmqrJQENlmcVWEOD6OEfvD7u9O7/u1l77T/v9Na/KU3899f1zX3c4+F8Pv6fT6dH3wrsjvVfDAfVKzcDDqF4M5u9+5cJtBcY3h1f6ofp/93xz/9YW/v6X47T//XeRQc0ahqyEhb1FGO7EtXpjBizqkPdp2FizD0Bm5Ykc3LSwCr7pAA90mt7TVykgUZywjg/g5PV03M4JxWsQD7CANtEP1kFDGmEY9G6qJatUwSooBHHgAVwXobdYDkIBLR0n9bltme57qm30lpHsjjAKoJUFkhbQ2vIgib6yUmqPg2VUP0KFAm4DS+b5ASeclSGdw3dGHjRY+vLwhIv46ZtxIGzbdFunOd5ObpQKlhaqQJWt3HcwJYKeqBHWZtSzl94FQQjC3q0dTkuSksJ1rH4tIBtaAdHwckhAatrGttZEzRomTvRDkRTBvTYurWKTKBHtNfKcC3kU0o+sCxAT6Gt82cYbmjPgK25HxOwab1mc9JcU9YxXchSQw+0MluLMobgqLWGNb4/Vh0GizOHPwFZajKV5NPQA3Z6T7ugx+hVBkteayXxyThJUvxV2m6lnZt2N+tsb+9Eu7v3xv3+YGV7dzfvtLrAhxWfJAQRllFrj0aT6+vry95weFVfXl9OhxfDlauri1lRlFWZz/uzfHpTFEVaVHmWBK/hIj0+jR77aAU3tNBN6Xd9Ay9NN4nlb4Kv+7g6LesxI6RYIbAWrDgHPZE25FjQow5j+JAe07dGN6mow7UF7QpEdD3QfrTsoYILPaehDzZ3QAEgsrQtvBtZhnoV/s1wmXrDQycjQINlGBv5eAW2SvBZYKNy1Y7QTemsp17bTp62JlnaRiXI5+PtUrqpLeG1jrI6cJHwAdbGyy7oUTvRyya1NdG+1GPB3qYnWqFyrn1cN6uFblKvOjsf0U0br6y6aZe2FTv0VEYPsNCjKAc74aW7oj2BphTa1eHU2zSCP8HWya22tqRduin+fpx2DQmSbqoTcZse6XEJvRpyZjQtaNf44FrbhQOrYT7EmHZdtBuPFnZG/FB2NlrIUlt4a2iCM9vRtA0bUww+jd2sI9Ej2hQsUSuybHSTdomAm+u2NTlwihbVEZJ87C0dugntznY7UUDVwSaD49Jumm4JVtnknGgRHCUHvamTHgtW4yekm35BjxIlFqkt6NGbN3WcP7Qz4DKJ4qhPe6RMekD4AfyBYBPxHf7SRitsLKTT1jgXzyXLhW7SqTP5hJTnoUedFHsTgnxSYD30KJPd6lIXZcnGJsl09rnfksSb31OVF79OWWkti6dXVlIuBYWWxG9eAFKxxjQraFTzptUYrBbJkuiQCbAKSnUo0G5gQU/lKrhWx477MSpEJ4zaWw4TBRzWL9O2ATCGgLvT7Tntd6xNbPRbOxPLFNvGNATP81nlCGQt+J7PSwuoZzPMMwU1W6gLX2WyGxyaoF+Z6GZIS5L2/5tWuvFd8HGC+u7wQAmfcnDvw6dGj+s0Vac1nx1/Mz/pBGz8uaoa/Svg/8779CjNum+VGCBgRr5zbdQF/wtk2YGazmVZzn5xUV7/Rj3bBOrig87BRHzy3pXFxd8siqvfxo1DPnfHl8Ehzbs7fhYcV1ff/53Dyx/8nSEOf4tAEkMcDwm6lKnAWGqOmNbWVRBiY1ll0mQYMd628YYsF8ZXxt2ctjYfWMF8yKATK8jJCVZOTtYmGuMMMN72ulEfjC+w2rvbNl4INzgRjIMUxI8xUysYAgWUskzUoR0sCViUEXGRBVVAatvqaeToHEQKkBtDj3MZgSMOIdZQDTkjYDWGVhuTOHA0xyXgnoxSHWmFBwUhFXXIadswDuiJgU2gXaTGHefbN9632onP4la2Oo6T9kqrNShardU88b1+4gdj4nP5KxxX76Z2XejpQvwq9HQxgm2cXBtL3YIew8u8jeHgSnUOoL2YEHMDO4H2KbRPwX2GIx7htKfQNB6F5hr0TKF9LFjomQRdRwzQrrGR+cJpy+m3iKJ688inK953JtrXBpYjyw60t6BdE0LTkQsZfFxBNp0ccw7tu9Cz7+v6Xqd2O+CwDz37sHBrXEf3cQRVTmCCN6mgZ4zcCwKwCvlQbyiBNcc2UQCAY5rn+aws87w/md/cXF5eJocHR9mP/8SP3jx/+RO9z332x+rPfvbHpkcnxysHB29nh0dvw+npWe/mZjiCP2me57hBf5MmSQ/nWMWpn/mEIB7/bNsh+7hL8Aw9tua2PKwCg768Lzqj1Ri0Li844mHQs0rZ+qpsB3tDUI1RMwKAOhdN4CydBtbG9aKbpZYTkG7KNcn5qWOEfOStpS8KQjTkQGvRS4e0Qx20exszvAgo1dGTzuIENSRKKwFVFrwsOwcWVPF7oZsBWZbQTgcqlEQRuXjaD64oQZO6FTCW4AIKodIYaMq1lUqgvVQbRJY2YU8r5zRtTcvT1TZeGljJx7KUtEvXR47aUMeCaa5LNxVMQw+ds2ADXKHHHD/lRnNCkqrpeCqQ1fCcJKOzim6qg+rRzQTdTKTz0JOF4FPaZYpuZsClqfMdgukOsD0CSnQz6aJvBqtQqFv7En0LLeL7hCCDcmfQMIX2CXjmOocemmmdQ0+hwAI7o2W1c66rg6m95ouFbuqaOgeSZbGQpXSznDS0Ex3BXGAXslzQTkAJELR7UFKgr47EsiOuADmDj0n2vnPgMq6lCDMDJluhnU2dz7BRCUYgHaG3LYI8ortEY6qpK4UebQxjCQl4a64RehT0ym6qw2nJCfgYF9gyBf2SD9dsKUjoQZ+a9fehXevJE6BFBgc9CsKtc45uaqdU6/gsZKnOWwSs6TGytAy3yRJbuui8WccIeujgqTPKM/q9uA7tCpBlHGXL7HnsDPTAU9oqsAp4fUd6AU9aiBV6+uDTAa8+wusgn07X++5oNn39zfPZm99XV9VOqMa/Dt6ANrVYPoJa7DwlSIQsym2CVgXYwEF6cw46suoAN/cFuwwul4G5bi8zw/pW4K1VPCotOapJgQAULhG6mt1BX0OLjtLBdyenx+7s7NK9e/vSacL26dkJ56/d+cWlOz46tGy2hotMpmIdeNDIg/VpdCjYtqz5j3DvvNt7/Hvanb0/3+7e++1p3Pu+qh5vhTCmJ2lzAKBw0da0KpD5wHyAvE7a7f0/2ers/Glwe5lmg+9Ms873pkn8Y7SLbVddybUBq05qgkwGURnqnzeZvCEwH1ugvaTd1MPaANeU2Y+Tv06gDd/vAu0vp0PSvTt+Fh+D9U99E19rjeNuafODLbr+OJAUY+63uXeBGNVite3vqb5pxXiKWlsIcx+jX0czzrcwZlqWCiuoLIk7acpVI0+ucPD04j2OxbLZmwTDZ8qwANvlGuVGGwBiPKJr7qtcZcb4rVfxdl/Bv3Z0O6MOLUulYAEnXVOuu+KjYw1cqNcyLzgSDWWptoQf5Uw416YUlzwH/skqBlvlQg+W1yUXOK5tBdw8O+Pe1spK96LT6SR7e3sEkAXl1muXlxfRfK5X/NV2UczHBJZ5CPVmPhufVXqNH2roKSnXrwNDHBU0xIZ6NSxDHiHaIBDQ8BZtha5X/xoaAu26V+EAPfTo9byyen6dQEllEYzZLmzQo2EztmMmQbDkU4KLZea0zbRgcdA23lKvoxe0+ykBkjbK0atm7qUKooBNBs2z8SXOnbJs63CC0FjDbbTdOLKM6VEY/9fxSPIoVzg9cKRDFJ2VoXqFfNbPcMaSJTRp6I6GAfnS+/gmjuJtb9uMR8En6frq6uC03W534Wt7e3PvjNhmM4lbedJKRlEIO62sc1WWpbuZjtam4/HJdDpeuRwOk3KWX+RluVWW01mZl5OiyreDJvHZ+NZakwXB0TZMwncFbUoiHULmTpv2LHRTgQW6oQ00nF/opruCR9BjWWjTTdHAM/L8Xc4pV6/OzbPrbYb4hG7KKer1utXb5XobHYd2DU2w4EcBsXT+CiVQPeimV1nqIGppQA2zAi/kEwJ4iv+R9Ard1KTkAKxkqXHDEbKkXRJ1Cl706Bq/dQ96JEuHLKEA/YYeyqq1QQmydKLnnPrULqlb+CJLRQfNEAFgLVMOzqLHhl51KGNBj3RTY6/pIFu5bshvntWEYPFGumnDd6Qv0ht0Mxov9Al6oMz5QVOvvcECZ6/JkVoqD90MU8qFHg1PUoRk2eVTZIgsl3YmCEfsTNAwDg2Dkyw10VftAli3Rh1w2TYLWtBjMjB6KA9Zqr35ZVtDdktZasiQvT3QREpwrLR5joaLaXt66lKW22uTKMEu7Ixf4z46pI4/nY860hANZKng3CkIBlayFP7xe92kh4yuQju2ckG3svhbIH5BO4D2ErsVCwdkqUNtTXocxnBcE0k2KUvDgOhoBXTT9EnDOsBfm+uYPV7QbsNeRC+y1HA+nWv4i40PV4AvWGSpI1rD5lGW8RNZqg61AwXyqlv8t0mjWmxfb2dEz8LO2DAR6SO6GWbIZaGbGrsgOyPYZFWrhYxufvQP0AGhjma8sjLOmmMqc6zguJm8p5ieUglcm2XqFMAqoNbkPg2DEGwzabCBVVnLzVuaYLeB1X1NQFRGWduft83qa9n9TP0kWBTH3q7bhEj6OtQCPs2QEw2L0yRFeo5WbolN0oTGiv65voW/rquvomzxogNw3One/1Oco2/IUEu9ql3qhUYIQ/QY3ljSynSz8YHqYai9STfr93aG65K77Ay/K/yA2mXZgVbzgfAUWWaUo2RTtgX976aTd7+Fcr9OPG06G+qYCEeJqVnuj07+i+nk7TNu3h1fZgfqfXf8bD6Glz/w5/j8URqvDCu+qVAr5ShKAj2CAk0cs2ycxmoDo1UB7NWqxj0TvCgo1AoLysrJyOvtYZlqOAXBrYJ04POc54EtCdY0sU+O3yb2yZbgrCzLqKDJ6xwDzf064JT0rlvr2mFF9SreJgyCgzmtiJoLu29wtT5ZsCAcK+O9Ju4Ba5OCALFhAQpyoEcrDuj1qIZ8iDRl0evcEw4q85Gm7TJLsmxtfbu8f/9J/TVf8/PTX/ErflXxy3/5r/bf+I2/0v+SX/JL84cPn6X9/mbd7W6USdLJWq2VMvPyaSlBfht6FcC3vJ0ru+c60NMGxza0dfAksrEpfGrBpyxxxF8h6oCjYFPwa/PROM829KTQk0FPF3yB5TdkA6tMWxt6WgYbopZg4fd7WMqSQwI2srIa2KgFz1vcj+G3JiZleBjVK1alJU6Kh2K8i3YW14SmBBw9XieGnkQ8BxYlcDtlmnxD1ur8gjLJvoZnNV5cslbHrfJ1VeRFNc/ychbyfF7NZpPs8uq8uLg4i4bD6+TFq8/nx8dHyfHZcXT09m1xcXmRHZ8eVRdX52E2maR8ijynOpDElUmfEjk9ZFWKISgE9NSB3woQoCcCP02aQ58MRzQU3UTCmTyW9A+d0BAp6QJwltUscILAajqTTRgUw6Sb0K4MdqntqE03m3J1X+UsYLWorvQY5ikgwmnCRDiEbsKzFLzhd4LcPfKxtBJoSzcVyEg3E4DFU8lHm8Ege4NNgdVwh5i2BmyTgRRJmrxGW7RgckGP9FyZeeEoPqldxnL/wFoKEFjE19C+oEfwCuBUrjVw6NGcCQ1tMrMNrOZNWEfbE/eCow19uNUubbgFh7bLj3NCl4QPtIse5BPFhCoZZcfAQo9orWP4pO3A1enjf2gBy3100xvtGcqdcr8F7S1o17jnNjhmRGcZupmCg94YyRQkwGqCdxITx0JPCj1a1BiVjpIF7QouJRJgjR7ZDuHhkY/pubK50A6syVJzQxKTpUKxBjYVLO1AQ7DsQ71xAZckSwj2uRqGGMGBbtr4fmQpXil4tSFj3BJziObqAhylMyWKVCFLlBq7CdKUW0AvcpQe22TJisiRbry9fazAV7DYUdPNAnoau7nQTcrV6jZmhEUPPFc9NqFTtIMjlBKNUZfua9SGKrY2IfShCVjppvQYDeI6T8gGQE8MPXEaTJayHdoaCtvhTY+pp418skaWvhW8b0NHaz6bvvrmyfjzf4K6iXKlbrDNDgW46vPpt+l2gwGMavA2PVR756/U0NoZR3NfDF2e6xvnYkFvc/CtWzrsmkJprhLnFrBQS/VNJmPLTk9nWk1kxmfiJuNrNx7r+th+a8v1QoupYD60OY2CV7kQ79Mfanc/8e9mrd0/39K46979b2p3tv9KXc00D6SF2aFzh3/x9jYNXQ7wX3YGzst+WSLjve2Avzl8lt0sfIjm6PQcWPrg9Qx/qXONUeEwP9BD1m0Y3tIL2at8dvZvT8Yv/zxi/TrRKD409Iu7VLH4nWWDX3MXaH/5Hkt1vzu+RI7B+qd+L3HtCnZMGYi3GNc9/EipSTNYjIcYjXOMMYY37AKuDSU0RrrZvEXLs9X1HDN4hYV5iJE8kb3EYO/Q3N/g7tfl4IA9JFi6j/PTK9IbDOkDrIiW3sKzuU28xRtC6U1srLaYP8L+PgCna7yEXr/ex/AcYrKIZN1aVVOutmLn4LmTOAoPCZM0OU2vi7UEnzaU6OKgVjFC2gZ7F3y0+wz0JNCjiUMJFinWMlpvCbZX2u1Oz/v4XZZ19j/44Em+u713ef/hgwf79x+c3gyv3cnJ0c7B4Zs3V5fXa2dnJ63ZfHoYqvLeeHwzLYr8uqjKBz5oSTWCpbraCnUFjprQJ3rCgh5lUvWKONI2y6Ing+Z1LOtb+LwF3njqoOUSH2Kfh9hNvda9B+0H8Emvkhf0OOjRsoj1WSMfZQ3pkHgH7dE7yu0RD6zgb4BNkGVc4GEvfATttT/DYSEar42F3uI0V7nWqX04QD73KFdDi66w2MDqjQGus9XaiqPkbavTWe90ujjW6LDb699/++bNmJDgBs4+yMsfOlLQCUl6g/EGnJTBRRN8s+GHj5FlMiWWvNfr9g+TJG6lrfZaqxW/4fqO1rsF/HQ6mT4oi/klCOdE3fvw9l0IRa+uwkrlyreECXtFZeNXz9E1bWByjqzRTQc9kTYw0dsYZF+/49o+8rDNW+DNA+hRJo96wnYDq8yzxjkHLaun7cAn+KdrykA362Mcpca6akKqNqPh21aqOCIM1QYmGtKiV/jI0h2aI43qdeSmTUm29aIYHUA3PbqpyZ0B3fSSzwE60eH2aiMfv6tICPloa3F4TluzoNppyTrhqDc22uzkHV4ZegjiQnQpesBLE6wUSe0A+4ZoYAAeGj5yQD33gJ029GjzHNt+HnWxtz6iRxNMFQUdNTTUo4Ye6aY7AkeCQG0sVKPHfgtea2bzcaPHemuhYQTSTdsgqwNTB8R/2p6edk8NWnIwoo3XTm/DCOSkm7a1O7pZa8iP7MgeGk8QUiHDCFlGC1liZ0IQ7eimhl3UBzF2hnuahfZelgrLeA5ZCjZa53mCGS2RqK3doUVjib2Hdi13qgHEekNUQ3vEt4Lq+thkDY+MV+g/RSLLqEUHZA3ckaVlzRFrfQqND6BJEw21fprJEj50+ICnNk1yu+BLIOvRTW1kVSPLqES4WqpQ9JqNBR90E3o0pElLm9Y1sixP9TaEuqlP7bLSGzt0s9Zrf2RZI8t6IcsIWSr54TaNj14ZU0W+MbqJLEOELDV+W3L10BM0CR3d1GZBYcvzAHieUhawllFVZNnQUwfTTa4LR21ChJmRLFNkWUmWCtDRTbWvqB/Fvoc+vIMf+IZ0NBl/+vcTdMMPZVWp3TZnmcI6ULDstDZ66YKKTdjDLHToV2iuN6XZ8nZLWA3x0PJ4zcRIfXTeLKWnoSMZXQxthS6RKzst2A5wy8BYrGsy0kqmlNVigxmQUrZckySVxRas9bms3CYr3tSrIS00gvbeHwn58F/L2jt/jefaVCV9k22RD9SQLeymfGAlHzhEU+4j+/d2hmtv0dM1+KYhaPjASBtK4dP0NqJAPpE2U4vBcQPFeYds9HZC22OeyF8i0xtkC3wq3US+rbqYn/zGohx9SuPdRbvoiMU7xfEYFdGrLH+S9v/ySv/e7zo8/Ad6w3F3fBkesoF3x5fQMbz8gf/9cPj9fwwjMcJhYL3UZHN8XI5zlslseskyvNzCLuq31uXTuW1ZjNDpmEcFN7TSAv6Tc13DoHB/Xsd2PudcfhdYu65ryhxUePIKq8Et3I33tSIVlct9OXllx5tOHEF1cx847tm5rukeqsdFXVeQJ3jKwus098BRfsMCTcMbaqA4VFq7TEe9v78XPXp0v+73B4SNcXR5flFPRqNoZWXVra4OwubGph+srnAvpUaiuHlVz2Ya80eY5JJQ+5RyYxBIaq/5ljYRUePOM+jROFDFaom4yHVl00SmiGnO9eEce22TN/mvhJONJ+W+PWtl4Rx0TefQo62XuafzoBULtDpCG3JbAQOs57iGwyGur2s7R6JKelGH3Vc9Hvm0YJTuN7hDY0jTzPV6K27//r36G37pL4s+9alPuWfPntVf81VfG+3t7tbd/ipM5jHvQ5J8LSz4avwgYbINnVdyWUIsvSJJZZfKUEQaYj2djqPr0bW7vrqoT0/P/Dl8vry8qC8uzqO8mNbz+Twq5zN8UlGHkmeUmdI5aqLIBa7JEcIHeRaJTpJGrgjbNETqC8Vc5txYCajpC9cQnFSKa3ZPJZmO6BngDdbOOXC+lMuj3Fe5UjhVr7LskNsXrJUrVUUopmBc4zTWPtP6yX31KU2uYhjxuvQi8QTjwEqWlgGmzZisF/LRVvsiULDaO1/l2qUFPc3R0P5ez3VdtDX34YnRAJHCQ8819NjR0MO3iODQTZ0Cq5uEURrYyhmCNRzQ4wYH469wt29AYgSzxAEVls6qXWJQBGM4GiwHbaGBFQ2WkabhijyrUzVBT9MmVHLThhtY0QmflvUaPdShcrkG+lDEddXFf2W+TQGWsIjjPZ9UMPS8p2Ehy0VbRAekYU29KlXyFUeEpiaLauUXfWPr0GkXct8MQ9DLvxkF6j62UNNXvM5zClUfqkIwiNnsJuVpPmEtuyhbqJcH2Dq/hC2pUeeylUo86+WM+s05iFoACp9kI2kbFuMDSyMRbSoP4AWOHMYZ6cDil87VPJufC9p1n+q0Lw20S+bGU2xHI0v1zaTHCfViO5QId6kiWzebfv4PTic/9r+jjFUr4/2hKvV7UZX9Xp5z2Omt33bo9/Kj46O/mzM5hOU10cu39bl1rg/BPB9NdlSmWjbEhogsAnf6xt8FYZ8Hm3exb30nDxy1O0/+YNba/zPd3uPf3Wrf+1Ptzt6fpEczS7LBdxO8duEtz4q/ylwjJz5q8Y0sRSU+Re9eGyI5jzQgZcEMwerFiJ7TJXV8seNyt+pEyAa4pb1OaFl2DiHisdn5Gb5qbTp5+WeqMP/UbdrlOKM4/e+Q1+faKw9+Z9oZfOtsdhiNbj77m+4C7S/vQ4p2d3zpHvFg/Rf8HhpuGzuyRTzzefzZLp1tWn30lvb9DDNyiQke0difAv+K+5rlv4Wh+Tww97FqcorKknzAPY2F1TjNx9x7gXlfsaxR1BLsw6hO9YpcWTdgPd/yMvEDLPpzYLUxhyYBvQD2scppyvMfUN4B12W47qtenqd+G3P7intPqXuEr7jE3zzDGL7lOSKYaBcDB6zn24ZQvI7j9BmBzXBnZ+/mk1/ztU8fP/nEq8Fg0N7c3N6qqvzznU7v3vHxkQLvd89fvXj2+vXLi+lkOr2+vnlcVPkLaO1XdVgnEnyOJdZW63jMcKR6weGUetW7UAb2BfgNcOGKUJ9z7VEUaTk5bRMOn+pIm+TIS2ib6+cYam0ao8lOL/k8gf9adk6bD+mVoLLXCgX2+H6OrLb5ltV+jb98RjihsZxDghjBvkaOGc8D44BVNpEgLnLvCBqRpdd43zHPPiG2fBm7uAvsRpImz+mb3H/85FHY231w+NVf/dUfdLu901k+z48O3j569+bdi8Pj45XDw4MB/Eau9UPwhZ6gTM0HUf15bZqB90uUgYUejUWP+i72LwinHsc2Djk+w5cAGylTBHn1vTROP08YtBXK0A4uvMLBPcWV3MCaIcJ+Ct5vgVOPBRmim8gU3sojScbw3F3itUZoBrpZvULWGoeMHtfom2UuOcIBfKRed8Y9dNM/clH1knCjz3Vlu1+gRw+Ql4ZK6W0FsPq2CAh6JMta4+VXgEM+/hG/Na5acxI+gLla/Qd0I2SJHlsWWatauNdcewIvRvQkLpED8oneQj8+XRvTCNZvUy6ytO3Nn0LrMNLSb3X1hCLf8FtvFiRvkyXPytm/40u0a5y3Jl4B615STg/c4XtA3yxzr24CckFH6nqhm/4heoj8PLrp0M0A7bqmYV4O3XS0D39EnQvdlCxVpq280ehmLN30F3RQgUWWCqSreq8KYaGbVYa83xBmPiGWvqGoIXQgn+iNaAUP0axykWVpdgY61H7gkd4EOWyHew3umh8AL2u1n/voB6KOtOENsNoER3bGIcuALGON00dGEfQsZem0+Y34tJBlhCxrZBkjc62sIlk6ZElv0cbXq63pLYGOWFuWYwv1xgY7E0UmS4JULWt6RfCDboK3erS1k71EN7WjYZ3Qxt7CW9mkIUHsQpYeeqqlbj6Hln11IrmObsp22Ph+6KkegcMr+NqjhSjbDj3oYKQlVbGb4Ih8JCcN81jQEw24hm76lwR7D6FPQ4OQt3gaSf5UJN2ULMVPrVAietxj7mlCLXYTO+/8O7p4vg56+6I2jm4q/awt/QP2IoovJuMf+X3etwdNZli9QGWftUGMWARFlsnuYxrphFh2utfcV0fWMtkjrinTTau3jHIPOC2fpxi+w31tQKO3XsrWapy1MtaSfI4pUV2a/6n+VgtToe3PZQqU7VVZLexPFWWth78/jvUWU1vdy86Uj+j0v8aAbiIjCnRvgHuCfNFN7KbpprakV6837MCTF813Y2fMtkSR3qTq7QG6GV4Dgw/UXIkK+UT7wHHUeqvwFF+j8fCNnUHH0MsVYvABZQCrtxq2G+kJbQpYfWsYFLpp91P8S7E5m77+XU22XrRra/iU78K1sq1vjeMMQ1sdoFcbzrUGk/GL31Dkpw9BQL2Pu+PL+NBAq7vjS/eo57Pj755Nj76z3dn5BoyirKJkSvCgcc+lXpdrjCJxnRyJ0gaa6IPpcLpur5+DzB0Gezm9XAf+VuMJBausQ4EhyOnaz/meEk9pXGYoKVtJlhjDwXOVrCyPKT1j42qVpsHvVCk4FcBi3ZtNLrhnqTTqrfijtADPC0cMpG0C4xRgAhvLKaXKj1GyMncpAXdJEAkA4UISaevxuNfrRKPpqDw7OUlfv35VP3/xPJyenGUXFxelxvWFqo6rqiz5JOCKvdSEMo0ZVsCsTKLS2r6kTPiiYErjYm2Mp0jSeF5gNR4SemwSn2hQJlPvMoWjxnKKfK0AoI5BbDNdGtiE+0oZaoOiBT228IllzzkHFnbVGiPruR8lkqGHFcAiHwc6ypzK2+kaT3IX4KzweCWe973uSrm+uZl+9Vd+ZfjEJ74irKyspJfnp+XJ2Ul0fnYZn16cFOPRJLm50VLNtsaxxuFTP3K38cUDytVy2ldUZvxX+lLESvgZUMRePBbqNISqCKGM8be+DGVRVSEJUYXmcNnWXgbWGCfd0fh86YdS/tIndAwACZ7i4Y3GzQpU+iCeEpjrpzYR0ZjWhZJwAVgbB66flBsptbiARXdsDLTKjYCV7mlcruk49Ni4ZWClROg3AuKW3kfz08aNCxZ+a5t4k6t2NwTE6x0IeiFYZEtvBBh4Y6nZpY5ocWBAtAQjOmB6DCV6XeI0ZlgDwC2quQVrtKt9LHDUa+ha9NhgcXBY0EOQBT0wXThIJtyWvW7aj9oLD5fop2hAN6G81nhou4++mR5xnqZ6PU9gU/k4TbOsVbWybu3jJOVXQSAAQYTgSVqocSVpq+ZPJb2gHKVv+dKYYuOj0dPwSfIRjlrtRGORUQLQI2SDTybrBT2NfNR+Bd/IXbSrOZn/uSVLkw/1arwArfS9fMKC58IhNLpJu4RFkrW+DVY6JPwa2KX9QhvpXRPIpqixAjoegX/a1UQ7JQpHlwOLnTIzpDkrJecFP2S2pJPaPMvWX6eaoqBqZKlx2cpcl9hFwUrrpZuq13RUIkE+lmJWqwVW57KxxlSEInpkZyS+93oMn0SPeGq8gR7ZJOO5dEj4VwhNekGl3MWg8LzKQpS0tff2Tc0uAlY7MR7/fALgr0fUQoeP1BJJWbNR9rY5mnPdX5ybiVQdnOpcqmX39ZyQkVgForLUrPSD+zo3ZAWr53ToW5Zu8O2hnvZ7vWd/Kk5WvjvNVv/rJF353iTtfwe8lc63NcSdDxFrldCDwD5Jr1QmBtzDB5MlpUXyO+JpDT/pHtl6hKZPqIvxUnyUHRPqC1jjvdQI/tbojUZh2so16JNsj1gOjJJJNA0RheDRQ2tfwOoNj2SltdcpxydY1dnOfH70B6tq/A1minTDZ/+407n/Z+K09/1J0v3bqIBe+2Z1OZbt1ljzfyXPT38Ilfkvwenu+DI/7oLtL5ODoPvvb209/p68KH8ZBuEGI/EYY/kSB9zDaGxg41/w/QDjpHeZR1jzD3BimrWeY5EeYRyaDKCt/qEMrTKAfo7tPkNNPuBzhMEBVBmZ6jl2agPD1sXovebyY2zLxGvljah+hlE9oCwsVtjH5D3HPmlsYwuf8gar9RQctETWECP2FOesMal6R7eN8XtBORqzLQP3Dphn3LuCjjEBmzKAr7BjHRzn5s149Pzo6Ojeu3ev67PLi8O6rD747Oc+c3Z6ejon4H50c3P1sizLPj51DSf7gno1LlMO6wSfryyYxlLKemvM70t8xBomsg/er/h+TJQwxdecg8szYDR2F4vr9zl/Di80o78NL17Tt3lSBz8inhwq28Hvt/CcaDpWxgxYrQyiADx6S1z0VJl54G649pTOA7yLW/BZWSj4pG2YaZLKnPvkGUHSOVZ9RjmSz0t40E/TZB1D/cKn6YM0Sap2r3u8f2//2Se/+utONje36FDUD0/PTl9cDIeDk+OTleub4cv5dP5oMpnMse9n83L+DKel8ff473CfPtNz9GEDf9Sto/7r2rWh/WbifKU3Is/wGO+Qs5zTPo7iOde28YZZcPUbfNlT4vVrnCP6puy0e42OtSRvYF/Auz28PUFKeAf3lAFEP9wUOT+GSGWYunT+NuiGvQCd+0IIF3UE/Afokekm/FCGCd10q+C5CsArtPAhLk6O8hS+6O2N3rIgy/oBv5UBXOe7B+xrvh9T7xR4ZBkry3XIby77fXiPHtfb+E3NSn1D3U9QW6XvtGrGE555yzMK+rd5Ahz1tgVPqyxi5J8Cc0V59GAivQkSPR3iiU0i2ReEMhq7y6P+ULTDG20uoo2QkKV7icy13b+2Nadd1qIHZ66t0PU2SuPvLSjQmF90UxtZRX3oe0Ubgh/RjJDqnFhSbw+OCOJ4JFaG7gW6ueldqpnAr2OXPkFXRnGUXPkke5Zm7Xexz5JWK9tNsvbzOPY7WbtDAN5+2+/3n7ZbnWHaat1Am/jwhq5Ci9BqG169IP6gLVObqw+J6J6hixdcX8hStLsuerJOq38JkMZhE3xHx5xLPhoXm2MXHsLvl5SirdpXgIEe0Y6cna0Us5ClRSv3gMUehA343kU+yLJClhG6qbd16F4UDoBVD2yPstBj2Zmg2cjIslZ2Gr3013w/ARZZqoNQo5s1sqyQpXSzRjcrdDNoEyqtqAI9smk1sizQzepl7ct7BOIgVR4SDMq+nYG36EEWld5KrPCsVmd5JZlBc4Hxg2azHceQo06LxuJLlmtc7yEwZdsfwVNkGSHLCHr8YWNnAm0tfgGPNilroZsOmUTophtiq55wDx1UoB7tcI598zuodUJdB8jqCb+1Ko3WyH/sfetz+fzg16Ej21UF++zFDdwOMwJfZaeb8dAxrqLJTmvsdOoIHOkuChaO1cDa/RkkBc41fluw6ptqFRDBalI5cW3I7TnbJgBY6jvN2rt/FN07yVo734Zd+zQB6FEd5oX35TWqjj6FQ/hLp67a5UHkXm3DT4LqErtZPsHHXCMz5Fk+4fstPoRAPGw1sAGfEdQIDrkHrLtErhpQ/hj9lU3qIh/N0UD36nvICz+Gnvniqavb6F1LA8Yfwi+9XUOW+MAQv+IbWcY5sjzj3HwG7VY26h6/kXu0hg9A75PnZRj92hDmj9Vs47T/o532zh+P4uwtJuwh8T/6VG25MGvxzFvnB/iymM5t5+9Ptx/9CTd8pbZ+d3yZH3fB9pfRcX39tmy3tnEg0c/HcCgIkCPiE5eRT5MmqZRWnFsP3Sk5ou3dlZlTppaIEafP/QxYGx+Jz9ZMdluzlUdS9CWhLGXPlXD2lfNJwkNyjhoAh7EsKgwLlSpqdKXzymZbFouLyhLJ0Mlt21ARzcrnlirWfcEaKQqClamyVAa/lbnB22H2sIKY87IKubLUGH8Xri8uktOzkzC8uqhvbkY4HG6XuS+LubKvVV2V0EOIaEnXSg5J2RMK1ooCljVUJp9T8K2V1cX1iT/KeGO9m7fLojkqvTLPSi17eKJsdOTBKpbHX/BJRWkFhJiyEpXPIT4p82Zje/UeVZkXrZoA2ZTEc5SjTL7cWOBUmcSK8rDpVkalMcOU4+M0K9MkS7JWy62uDMLDhw+TrY3NsLW1pfUQkuHwvDw7PfPD6wt/dXldXWtZvjLUIeRQXCVFMZecjI/IBfkou6fMWiW2UkmBv0/hj2ibQrteUKjzU5e+mYQIbF1xriwRjkfJcQ0wt1cG0COnp+n9yiorkxVUAB7ZviVOOiIqFG7DqKZcXeMmPKE8eK4hFEqK2pANwQpO8JSLzUK5FCpwQWUBaw+Do1fAqo4B/+AZ5Uo+3EWWWrFBshSodB5Zmu4jbcNX9EruSopq8mgCLKyxumPdF+16VoNAFWFQv+AFS5sxeqyTSLnCWxUhS0uLq16xRfdFozePTc3wPEqUjAQYuShDqWy2KtLAcGXSQQI9aXQTvTDalSXV2xSvwb9cQoWAJcimfNRUE6Rpw0mS1knSqjvd1SRNW9XW2la0trEZr6wMynsPHiZrg+18bWW92N55UGXtzA8G6/VqbzWJ6cR1VzQH2XJx6KYptRBUkIKsRYOavMmNc5EmZXUL2sUnYI0ee2tmzDAarM2BtFYDQZ/0Aoh7/NHqHapCTVA0C7bUN/+km9pFV0VZ5hOeBmhHrLIZinCsQyh2W7myF5RVwfWq0SGpC9CNDumaqq3AXVlq0UBx9nZOA6n1wqBSeZQLDrZyXwntts0295VE1jr2JbxR1n1p34SLFUyj0NsA7Aw/AIaOpZ2BdHAwuYupgjVZCgGDvgXLXwpv9JiakT3la5kX7IxsofnvijMbuA0wdsJhF5u3cDyiYTLYc4iqbh4Q3BKE6zEdyE8FNghyzgMyzR+5/9Fz4Wcoc7mB1cMSrky6Lje/9Wm17/0f0mzr25Jk7TuStPVDekGBPt24MIeEQkulUJhkiVxrLBemHlJki7BJObyVPYa/vsRuqjK9SZCOCLZpIFwHFj7ZT4Sk+7KxsjvmX5AlN8VC1AnYGbC0XtdFbtqyv8V9+TXZXvSNhkhJopp6KddkKUxoiyiRBMCh64LlewmrdjLbo96rTu/+n4uj7FVw2ougAhm9kZsiJ+FEn1Er6WhzoXr+d6+uvu//fhdo/9w51Fjvji+jYz4/eTGbHf2ddn9/iDH6VVgDZd+0nqgyJ+/wmzLAexid5yGKd6I6xZj5t/iGp/j3IXFEk9mKtPJE1qrrbFuwBNo8Q3Do/QHPUFZ8idGZ8v2Y8l9h23r8XscvvCD41CxvjFM4wsgpq2eZLaznQ0zfS4ygZdCxt8qCPeQ8B9YyW+DcZF3r+B528QXmboPye7ikV9i6x+A+8ZG2pnbPyio/KOYzP53e7M2mo+eT+Xi7KotWXkzelPn8SV6WN1U1vy6rUmOC34ZQZhi9HfzPc+rSai1yqAcYv6e4jCvqUqrmCSb1FTh0Od/Awr+I4/gevOPUHcGAZ9ABrj73lg2JoT3uEwMO+OiNwAMf61VkdAIPod2fAIczT+4rW4UzWIc/gn/F+SN4P1d5nAMbKWsIWu4eOLzAr24S8bR9HGvM4pMsa48Iu4Zp1nraabXfJZmylMku/Z0XeVHsTMY36dXN+O318OrpyfHpcDy+GZ2dXzzh+810Omnn89kWckGW9b7esuMkbZwivuMC/sycKx4jplcEGj0c3TphyQv49MD5QkHqMQ5TmbpTnIjeECA3jWmMBjjdFXyVMpaP+GgJLfjjlK1C/hZC3ENmyk5v4Ja0Ms4r+K6M8wRqG91URo5gCMHv0Rt5Tuyxw/WM8t8A+5T6r0EY3ayfAKeVQbS83jZCeY5oeAZP6dwBdT1Fn9AP7djpHwOLLC2TiCyVAdR4aFxnrZU9omfw9Yz6cvgPPQmwseYpKPMqeh6i3xpDK3nDp/qEOjQO4T7PiZ51dLIHrLJgmqegTZ3gZYB2ZdmsInBzL8FvC5xbDT3+Cdo04r6NbVemHD0i4JJu2jhfdFOBuXQz5n50BRO1LrfGD2uFjg6dPujxL9CPfQ2DJ9A+pP0+zbLORdbqzHq91Ucb69uv1lY3+7t79wf39x++3L33ePfevb3o9cvv/L1r64OvGl599t/Ii7P/cRLPf+35yY//0jguPjWdXf7iD57+wr9KW3lGhDZP0uQsz3N0Pj7Ujn3gcA/6XiBDZZw70Ac9oj1IltiP+ilhhcb1K+DdBQ56tIY/AUZUKxv7BB0cQo/Ggz/h/ltYqhnDGi+OztfYGeLLqMLOlNBub1iQZfmI89fcw86gm6HGzlSac6IA/Rh9gefVKR/sTPUQ3X7Jd6ObVaBdVpZBpyOOLLEHdXlM3fyv7tVR8YJv7EzRJdazDHrtZhPKuIrcDBzcAbJAhSPNu3hJMLuFeFqoq70NIWC7QUbQE3Me6S2OZslprL7o0WpE0KPVUES7rRs/4Rx6HDbWdTiXnXmJAu8jXzUY2o17Sgx3Dg45wbLmkbwCvs99dFPj78MDzukVWAZdb5WwMwTxNlY/oG9uDf1HN2vokZ0Kk6o8/4Xvs9NUoDHVodKYbY0I0pjtZdabPgb2wbLXNqZbmqwx22Pua+QOFlOwcZtmpqx46dJ08CNptvtnvW//WKu98V3IBNqLB1GYo+ol9BTwMVfGeWayjILGwSPLao3nXyHLe84SNeUJ19Dz8pTOC4Gq3pIEbGw0oM31YQ702NuDOdcvwAzakSVKAt37Lk4+Qx+JdjlHPq1XdWh9PbZ2WkedK+/7D0JNO6FR4dN25X8419raGsf3jjI1Dv5asqSuxyHyb5H7Qpayx9JN9d41vtsh6xp6tDJO9RQb/U+SuHUADTvoMfag2g+22mMBbh18SnwO7Tm4/rw4rv7C5eWn/wfqvTt+Dh3oyt3x5XwMNj71q6IQ/Vos46i5omwG5tPiAJlc3KMZKvuJjUYpdPKR8+a+Pbv8afctUbQAUVlKIOpcyS7Fm5xpk0oesCHekZaLXcKqXp2r3Ns4AMuhrOLiwuK+klG6psww9ys93ODIt6rQASw46cfi2uK3lSTYJai+7dn3oA09+qGa+N+UpYRmpISLUhp6VACYapyOhnfqfkEsCkoLeptyBavFclV1U09Ti74bnJoft8/1rSSlzmOwMFjRyrnSXWkrtbK4F7U4T5LMtVqtqNPr1a1WRx5Q68/W4/FYG/vUs3zmppxXlVZIEA7ga1VJPshKS1jDSH5zP6ceEd5cU1kNG4TjUq7iv1ZjaOQTKQuOTANINjxraOfMzvXd8FRPN9c+ev+j8rt9/oVhDY//D7D8el9uc/7R+zqH54vrDWwj9+baQibvYfVcc13X9Ht5/uH95vzj92+ffxRW127jqDyhzpsydE361AA2lwSrcz1nZSlRpk1Z+SF8Ox3iXo7BYLPud/sEP2m0trXlVvvreW+lx/209/3f++1/uJW1XLbYkc+WcOQ7n83cvChcPp+7eZ67kvMQks/cf/Av/l8uLg60Jb/WO64JuulmzSOtNrPUoQ/pWdIrfWpk1SArDBc6tDjXt9FjT370nD8NrAHKtmg1E9XTPPnR+yrXeLi89QXKkmwXCc73sM3DH8Lq57Jc+kN2TW3N9IBz4SDYJQ7LepeW4uP0LJ/Tz2W9OuMPVwzWzmVbGn1bgt8+57/ByhoYOJd0X7ZlaWeW1/VtsItzXTQ8mlP6ZK3r6fgnfmuSbvzDIj/U5ip6Wk8svpfH8tryWJ7rurSUkFHXIFMY0O/7h632/f/KudlKY0ckd63EIp43fqChxP409+1c9z8qv+Z8ydOlLJvnfhLse/vEfeU5bDh2kkzn734fAbgmUkrfFtRY69L5uNV58Gd1r3m0eV6/m3P7uahX50u5fiEcmmsNPfyAHpEcvH7P7YpieAFJDs4VK1UV/7Wbmx/671XG3fFz75AW3B1fxsfw4gf+26ur7/99tQ/fjjVYx60nmIkzLMAOZmSCBkyJ6HbqKNEugymmXOvQHhNOahUDZWTOCe92MWZaD3aO8dipfaxZ2DJo/bpOBLsJXAiRdnCLdoOLr3FWisS2KOMkuKRLQNat65LnCq2EUoQoDDFUuyGqr7BHmji1qXp5vu9C1a59pTWstzG+WvNYu65pRYsLnvdRVUJHdczJKkaOCL48wwXsEEBMva8mOsfQn4MStFZY4uo4iso1zj3BJPRoDXJtiR9mGOYdnMcpPMmcr1aw4sfUsyGHFUX+Etu520r9TavdKlbXBluD9fWTXm+ls7Ky2h2sb5ysDTY2B4PVqtvvDdOss5tl2VUc+arS2Nk4UVa7F4JvE0WfYO41NjvHXENPtKvyF45Rma1jIh9tU555509xJTs0Tu1eOHZ12PVxdF4V2iDDduM7xq0NggtJUeTn0/Fs5+ribHJxcTodXg93JpPZWVmWmgK/EsceeqL1qgm0L4Ird+HvDbLICbO2a5efEGi3+fTqao4sc+QwR5YFsiyQj3ZWc1ofcoseBrCdrnPdTu07J3XU36rrDpFZ6zq4ltYtvkSGAV1SFvk4+EQrhmib8VNtYQzv5y7MR8HNd6nnnHqQx3ytrqbQnq/yKNFjfuYsq631bfVxyBJ9jaAnsrXLlcXSWriaDHUhvcDfjcQr6twW71Qneq23B8B6reAg/bo0PdZ68LU2AnFb8Bzd1OoOcdfkY+tze62EofGuykgqC6lxMpuUDe3azt1pW25kaaty5PDYdJNzrT4jpVmnrGOnLbUjbUaineUiZKnttbUOfQQ9WqNa/ZNIWUpwVBbSqVt3Dpxgx9Axa849uhln3qcrtcuAjdH9lJbavey0+7tbW7s3e3v38/v7j7a/4ud98uThw0fth0+e9b7uU//Ci8no1W998/o7/4Mf/qFv+w8O3/7gH26lsWu3225jY9fN5yPX7a24XrfrqjBze7uPuNciSI/dxuYe94c/L5+ffhVx90rl6uOALs2LPCuDvaXaJnrTig20IdHjtRoItiJo3gNtrR5AT4KtOSfiUFZbcsTO0NbgBzzRWpsLO2O7ysrOXMACYLWdeIqd8du1z065h52JsTNeK0BoXeOFnXHYmQg7ozX2zHZIPlqzHTujVSKQb+SK4Crt8nfLzqCbdQJs1o/qTqv2XeroYWdWsDODUeS62MI+dqaFfqVr6Dd2RrvZaoOrDDuT7TifTZ1vYWdkN1PtA5AIprGFKfTIbnro8cBGSgfLzijTfQZvsDPSTXcCj5Cl2n/QW8IdCNOOuwXXF7qprd8jdLNC3wK66WjE5ZDrWjllCCs09ATdrKCnws5oy/jylI9WplIWFd3EFqrdV9OVVvvR3/Jx7/s63a/+01nr0V/odr7ityfJ6g9bQFxrR0htq65x1tRumW4Ne5bJQdvRkSTZ/Lut9sM/0mrd/5ZWa/evtDtP/let9ubfj6LRfu3m0DPDZ9xA0BR65siyuEEncmwxdqI8lV1HF3qNH7DdXSFZq8MkO43PyGh7MbKUnfFdp+3ltcqO7ZaJz9AusnW1E6IKWaqpraxH8d6rPB//hvns7Jsm09ff7KNuC55aoG1rfddK8thyqtBTZNiar2n0rV7qJgQHdFPzMjSvo0Y3teNtEI4L3VQGXbAVulmjmwHdytHjAt0s0M38pKoL6AHFEMCtveNCqjW3CxdVj8qy/KtXVz/ye+8C7Z/bBzp0d/xcOFZWvmrTJ9nvwYnl2A+C0Fhb92a6x7mWDtMmACW/FJho0h7OVKlMnKYtr6UtiDFhUaThIHr1iTHHHHGd52ZalcL7Oub3ElbDSDCeoY2BkuHnae14WXAfq04USrkK3jHASnMIVltqO212gynVEIJYsBpfLstqsNwXjkqfaRIYsAq6ljiaI6OeGBw1o12wONgIerS5hdNYUU8QACzXjJ73sLa6BEW6VhwlsyhOkixrx/1+f9btrLb6K/2AMypXV1fb0+ksL4k6CGSz0Wgy43oC/X46nRClhtbV1XUoCq36QWBmm/eIQL0q9/BcA+dBw9IfWv5Q47wjg9U13YNGjeGEHjwEPQhdj21ZvKikKpMPdc9hIcB14rNkhtfKtHYwbjGfT7ShQ1XiXAL1m3zwAshyDu32Ghfa5ae1/WMuHJEP8SfOgz/Uq9UUNGBf8omB1S5+iVZWAFZyV8YsysBZfARWS9i6OefQo530NOhVsFrrC6wjrxQs922HNlCuNHSG+5JPIfo5z8Un6EE+ttSgE+1IyIYfcV/jl9FNoiD4gm4qBaY5AvA00pJgXMW58Sz3bVCtfC7ngftaYyzS+wjOJXfT8ZLrbZ6CHsMS+Wi5SsGiJ9DzUdig5cKMHv4tYCVLnmxguW9jrKXLS1h4KBxtGUytdCCsaH+C1aoJFsgLX2DNqS/osXpV0QIWeqQWUSK5zzqdbrK5uRfHcTIbrKy29GaD83xn50HU7a2OP/3pv/nvzCc3XwefHR0+y2QLyVarI52Vjrg25xJ77KmsnbrJeGZrclxfX7vR6Jogpft9a2uf/MtnZ2+6eT5rzWbT+WymNyY5ullId6Ed0dkW7dJz0aO2FmhroqdZ0L7RN9u9Fk5piJFtmw8sjRyUINJkyflC7ra8m2Sn9Cj3JUsxnXKb+8hHw0zQt1p63F7YmZbKNVnCQy1RCGwjS84Xeix+CzZe2g4Ot9DNhZ3BTizsgeQDgaKtkU9Dj3ResjQkv4CdMZ2/RbttdsOhHT6hx3RT/SzxyeyQ6WZTrhIY4GjtR3KXbiqDqx0+l7ppeMD/BpZyNJdloW/UYK8PJZOGHl2HfpUlniudzLnZQi6pMxhr0x9ifwp2fkJnXB0b6o3L+exzv63VfvKfNPSULeyJ+EG54FRrUfJK9FKuVr6aIx8NRavUzpCl8R8cb8tSNhYRLOQumTuXLGRpsAv5mJ032oHRHA7uC1Y+I3DeAVY2qT2vq7A3zw9+J+hDbUxlmmLQ5BCX5/q2snQx8j/Sau//3wjau9QBDpKleKxOG/S894HCV/bYOvULej7UTcqk3ZbQA/ujjPN6IR/ZZHQgKrc4+asXFz/+j1Xt3XF3NFp5d3zZHzc3P34+vPyhb74aXP4ZZS9dmF/XddHGmrVcKK8wkgPAZDnGWKX12gUNO8EIa2a2dpbTTnpaFs1f8dEsbAyOm2LO11Gja+V2vIv73LvEPPUIDmIM6RA4ZQcwkNnMRemac9kwcA+jrXHYl1TRx9hhB6NrLOO6jBblycECG8BLhk6rPHhg3YpwIlgYGY62W5eWqqsHokEGEOPfdqG64gM9BD6ip66hR2uNix6tnR0ugcVJYmgjYK0u0e6maZyu9/u9m7W1VTdYX10hsLlsZWl3dbWfbG9uDre3tte+9ms/mf/CX/ip2df+/J+/9slPfu3w4cOHfn1zq7++tX3Z6a70u92ub7db2rlPGVg5cpxyvAYNqktvFrrBMq2R6NFxAz+U5VL2k15J0FrC0KPxgqUyw5dlXa0qeC7z+ago5uuz2Xw0mUyq8XQyIEC6Gt9ctcfjSca1K8iGHwr26wkOEfnk0C5fq3XTc2RZdZyb4Rhy8WktiqYEQTPkMwN2dg0s8kAuIUaWKbJsNbKsM2BbBAXJ3NWSZTrkOvSkXWSrzDGy1EqO6Q3+GVlq50Itd4i+2NhsZQcTdK4FbLrKs7C8PaJcaO+MnesQHSYDdEaZK2SJbjbzDRayVJbfreNCF7J0K3hFvR1Qh40gwPhLXbausVbKkG7e8AEn30fLgNWOlea4teunxrUSjKhTF/FcrIx2HDnfI4oBR6914+WjlQ3XyiEKtOCV6jC8oN13VC7oIEvxOIxUr3jPD9NNcESWFsxrj/8FPZrFpTW8DUfo0e94VVlb6hLt2j6etubWfNIq46Q1pfe3vr6+e7OxseW2trZWHj98dLm7f7/zFV/x1eWLz3/HN794+Y9+y9//e3/xT3zlJ/7lv/jg0b/wn+7tfepbVlc/+EuPHv+y/+j07HiW55UrysqC6V4fFSE2LUpt2rniTs/O3Jxou6ATeT28cIPBwx86OXndmwB8c3OzPp5MpnmuNGG9FkIMDQrqRI94rs1RFCPSxtTW6lIZbyKcgCyNdrU1rUa0pF3ymXCPdukWsqQtcN/sjMnHxvLDZ4K6miAuKqRDyFJ9lx52ZhVZbqKbA7oPA+wMull3FIgR6Eg3W8hSS2Mm2Jms0U2bl5zduChR9hk7s9TNjLoUIHrtrsl5jCzVf0Qu6DEdcmSp4BvcjR7rvKObkqUXPehmrBWToEfD9RS8alWLxGinPHRTsBGw9uZkSnS3oMcOrTRz1eimdXRpa9rJUB0zJRECsPW1VwemDj04fYnQ0M1C6Wd0swKWINQ6G+UaATO0l9BToJvFFba8r411KtkBYKu6mAazm+UgYANCmPZDmK2U9ZggfrZZ1+M01NdVq7Xzd0K4QVZjOiTTDbMd9QxZTglQp9iOCfSMuT+aumi61vgMhRTQHqBd/IQJfIbEoKIXWdLJQaeBMVlyT3ZGtGsteOxMjB+Qz6BN6i2gTyQf6Elpa62uC6vArsiOrEwnL/6Dojz/nfIIOjSuvAmshYOy9Aq2xU40U+fEwuj8LrYW2gN+DZ+hDoP5QGyh9NWSBQW6CU9dCT2aWF5AT44si3ZwkxTfCT5Fo8fYQ+pb0KPOQb5bltV/dXX5Y7/7LtC+O24fciR3x8/BY3PzK1dCaP3BJsCLCUQweM5mx2CdCDo8Tj5YFlOZNgICgmHMFfd7BDc4L6flCvitV59yBhryALznPNRDIgfKCR0cgZyMAmpA7DUcsCV14tYJiL1vc9/W9G0TaAsWR2dDWMcYQurVcA+tSZ2tRnVCvQTTGjBtjltLolmWbEpwRrkWUHNE/aasJT0y9qpXGRs3g2bhi3EUPb6HR74MgeDfy9jX13GcDLKsO+/1+3mMsb937/Gw3+8mDx8+7qyvb1xt7+7111YH7uLiYnQznq6dHp9Mh8Pr8uZmMrjiGI+n6XB41bm6vgGHsKLcUwj1iIADerTNtibZuUGABm9bkUUtHKj4AD0Abt6IAAB/dElEQVS658c4H/EcenDNlIHjuQrQjhung2BBJbAEP3i5hv+iXeKp+0SLV8HXHX4lcryhqtYA1eSwOc6D5wpol6OeI8sKnuY4Ou2YFm4aPuJAQoIsO5wrANWKNHGHDgP1SpY6RA8dCFdN6WQRolnnhvvKFFVtdETnH8ryPe36XWsrbO4jS6IkvgUr2uUEoedjsrQO0VKWDj00PpluNkHyUpbaGMY6ZdCjZQe0wY51pGa4QW3vx3PSY8sQapAz5WrSmR0EvtKRGN20rPMqiA694acNTW7TE7RgOfTYNtv8jlYEC00tfkuX4ZkCUIu+FfQLhwU9rk97Ur3QIzwq6vAESJZhXwRWWhqScCLLoD2+THzSS9MsTpL4emWwPuh0+vOVlX5O+xu02x3xIy6KstfpdC7z2ZzAKoro8N10Oivp0eGnv54+8s18ev6vzuY3O61W23WJVX1Uuhaxy2g0cTejodOK53TU3M7uJ//j+Ty7urk5n00mYzpvN635PB+GsoTGInAsaFe7FO3VCoEe9EiWWvdatBPIGA8lS1vqDtoBtXYpWA3dsaBSW5oT9RPR6A2Qzm2IlWRX96K6QJYFspQqp+hmukZzQZYptNMpC5WeT2i76KbhsLAz0k3phYYIKEj24FNLJsJvoZvquFuH55Zu2jIWXA/I0jLHP0mWBNkqd9HWAvJZylK6WS90U2+Kwi07Y7pIW7P2QUBtdlTXtaGNsszS5YVuii/aVt7KXeim12Y8Kgt6hIfwUV3KXosewS7tpuiRDkV0EBrdBEZDTj5GjzpD9WRRLrTbwinQI9siWVoGW/TckiV2xNqleJwjS/FRHfcUnIFFHxtZElC/l6VorboL266AWrxAluJjhJ2hHXvRbu1aOoHPULmyM2ITslSiwvmp3sBiy57M5+/+lwJVII1N41tsUEAtzW+u6YAWzjUXxX7W7db+HwTvBZ/kM5b06G1P0fe1dRw72DKtXqWlBoWX2U30jnMF1MI/7tJpHmK3NWwpbmDz+3Hk//JdgH13fLFD2nx3/Bw8zs9/4uZSme6rtT+NoVmNQlHSK9dauVkUlZMoVNoVkJg2EADUMpY4BM1Y0phIGfIorqsqq6tCzkqOFr9RzTHhXWVkZNAwmpwnEwxrQoCRYjS1ex3GOQa4PY+iNmXlc/klrCIBDY4iUhbIskzAapFXDRkpNe6vG0XFTLhjKhX8UK6ch42PBDbivrJGeh2oer3WVuZUM56AbV5TcsFe3eL4lD3XbP66WynThEMEOI28H1dVaGvL4Nl0NMuypDufT/PJaFzNZ7Mu9yblLE96PZc+erQ+uX9/v7O7v1vff/Bgvra+2h0MBvP19UFNsNNe7fcmMQ6R4F2B0oSvDi0O2iMN2+kSaBs9uLk2JnwCXvIaYG1BStdFZYWD0xsEjXPEMWm4Rt2qXQU9VUvS4TrBHDKJXBHHdel91E0yP2kTnLX5k7WSiY+Ktifm8K6A9hLaZ8gnD/CTgHOOLHP4XSGfStk5ZKlFQFLkk8LTjGBAS4mlHXgoPqaaiBTVKfh6aEj0XjhvzuOZ7RsRZe26TgnKYuSTaAcIOcpGlnqlHBF41KKdYiyLG1OuNkrSimCpYBtZ2gdZ1gny0b04o37KTZClXhAkenVLgK1X875Ed3DUkmUUq27kiT6JHsJZr06jYBXUajgBAU2tYENLhOl1OrQ1mThQUrYbHfF6NY9m2nATrcFsXh148DVYDZXSUI+6hyE1WdJkoF04WmADHtSBjkE3+GmsOHpqHVwoq0OL80kFDwjqkXs0ixJ4HsdFnCZap7KbpMk0TlNP4J1yb5zPZ+3r6wt3cPBudnpy1Ds8fFecnp6Ey8vLzrs3byan56fx2cVZenJ+PLm+Odv8iq/8hn90fva5X5O1sh30TS+5XZa23M31DYTFjuuuog+WpR2nDaDGNzezvJiuol+zdjtzBPptH0fjKgoZnUO1EXVsoV302Ngj6DHaIVXDJCrZA+QjU1GroyGboiEUtM0gPRXtGjqg1WSAVQdFazHrNb2CMmVntfrNHN1Ux2c1rqN1dHNlQmxDR1tmIiP4afVW13fz1dWdsLoy6LQ7/UkUZwni5JNJN8ExRW9tqAey1LARuqrNUCjTY/DQ8A30TcGydFOwdVfj5SXKhp4aHCVLcDY9bmRJmQvdNFnqHrqJvtkY86WdkU2yYTCyM7Qfs5vAQrtw0Fr9HMhENglYC7rBQ7ABHG0oioa5QLsCYJ6yDDYdERtup+hSw1ikxxqiVQKfg6N2sy2gXSuzlNAjuxmAngObA6tNezRfQrAltJfgVyKjEv7PgS24N4d2wc5bmtrSDP8ruH8DPVoSVDuEivYW8vHIpzXB4i/amg0Dk14s/IB8gt5yya4nykpPGjvDTxufr7WqU2C5VWuN+JQ2A5xkGbXQIZQTWXrfH5bVzS+Hh2Ix/zVsRHGzwhiN01YmuxljLnrRAU6V1xCPkx8gXre3uQHaQzSjMyR65ujlvHR1Cc+n0+DG6Hie+bqivUs3NYm4he1I5MugPaG50iGgYEL0id4WX1+G/3B4+ZnfeRdo3x3/tOMus313fORYW/t6jFn9GzFaLxqnGhPoxUc46i0XvLKuV3UU9rl+BbgsmbZEPuIbOAtgNIFtR46L4PAaw7TnQqWJbLKJGzhUYGttTpK5ujjBiu9iJDHEYYxxBDY9wydiJTWkJDqkCr1OJcApTql3z7k+gYyyEn6X+1yT06xXORcOG4t6LnBLwIYb8NDyGTuRJqIR1HKzjw0+wgdsQYMyP9ruGFhNOLJXvNuUeQQC0BN11re2j1f7/e3tnb1isDK43tja2bt//8HlxsZavb+7uVGG+mg8LlbOLoats5Pzk9FkvHNydDG/GV2Obm5Gu8enJ+dlUfqyqNbroK3h60FRVNrB7pTKoV1OyI0x3toA5hR8lSEbACd6tEygJ6g+A39tYTzCuWihWk3qhHc4g+BW8ElHrcRv9FcHhOb5ZdpK4GO49okr0thvT6c3xyEUndH1Za8I0yPimW0cSomTRZYFssz1xkC82MKPU2+7X0dtAkxNyPPIMlYQoGExewRcF3JtdAk2GhzhPR6TDsApxkTLaUFPLRntBVedASvvJxkiS03uDETu9VkUIu5L5nQsNBlRkw4tqFF5gXKjRpauRpaST3RN5JoDK9o1sQ7dJHhGloRQW4o6gNV29trc5YofOMNoi3rFR4J7Tbbyx5StiVAKzjU0hHLdBbBy15qwpXpX5GSps9HNSMOalPXWhLygCYyA1uvoomgfcD2pfXxK51RlEdwrk22b35xyz3STc8Gu8yBIRhdcF+wN102WfDQ5U0EaugmOzm/Ccy3afEnfcw++D+PYl3y2kyQ7jmPbpr9DB0KTk0VPmSR+mCXZXpSll1mchCRJNweDteONjc3W5cVn/7Xz8xffsLW1bwHJPJ+6VtZ3w+G5q6pKfTiC7wu3Nvjgv4zizR88PX09HY9HO3meTzWGgF7mHrI9RbbKYA4aPlXQU0s3zylzl9+jpq1V0FMhSwXc4iWwvt4w9YJ2njVZKgDnXBtZyV4o4ENG9TGwmy4k2JVkSJ8Z2BQ7o9+ZeIIeR71OK+t0ev3j1dXVbRrm8Ec+/e2/O8n2v60s6+dFMfFlWW00OqSJbk7Dd+CvJhUq0FfmV0srek2UNt0Eb9NNPvoNPXZfW6GjmzxntEuWEbppS0Z+TDdr2gadLk1GND1eyDLScplhE3i1LeyM7Fc05J7sJvTUJzxLwK7MPDhqQrkF5xFBofik4UkaklJDj8pyfZWNfoke2qXGhyvrrWVMa+iR3RQ92hxJ28Brgnh0xjM73FNnnk48tlAT5G0MtNNE1iMUYJ1qtMIN8hHtyJIoGx2XfLCx2kCm1NtC5NNClsJJQwu1rbrakXW6sB3Q3nTECGJLnXPNdqRFlql4eqXsDY1NE5FtMjxlaLyzJjVTlzpETm8/d6njAjhYH6/HSe9zs8mL34oN+0XKWtsweHUeLJPd4hvzBGgzjETLGoo0pFHPOdfGyFOXJr2/EMfJVEO+wB5ZBm2qJPksZOlpl5KPvwZFehsxtsNrkr7oUYde+CJL6qzD8dXVj/xHzXN3x93x/92hxnl33B3vj6ur7//Oq6sf+PdCKP+JC3lPMQsxToWRw7FWxEjazlhOSXNtlLXAYQU8OF5QsBhoHAlGH+fKFaW3gOUJTJ6eC9qe3KyoMnlyohqKYmMpqUPryRWKk4Al2oj0qlP3CLOiNufa0G4CljdNvcrsULnqUF38Bi7yAY9P4cBqyS7tH6J0hxwel/DYPEVdKpeLRAo4nCWOFMZ5qIQ94HU8vDitjo8P/du3r6PPfe6z1ec+8xPxq1efDc+fvwyXw1mMgw/dro96rUxb0VRpjHdY70Y7m5sVwXm8s7lR97u9OiNC4tCmE85raxKvjWygAa5CLyi/pwdOEWcZPbBek9BAiFvcl9/Sphs6D8KR2LPy7dRXnU7m1wct/+DBbrW9OYi3t9frtdVuIOCOy2oWNHkyTgkLqZfKG9rxhI18jId8Es4zjZvmtiYuGawwhm22gQr3xSdBe3BU58v2dqBA64gZLNcoUPfVmVFim3NttEIp+iElEu1AqiwpjsoVI4Cwhw1WHwRq8lGp2vCndsJB5eIyvcoSXhZkAMy55Kf8K5EIf5ClYEWP13sO4SscP4Q1HPSyQXK3oKihp9EnwXK7gZXqCL6hx3RXqFMT+NqQKkOj0SHJUm+x7TnjE/zU5jSSu+SvjZCkttAjmcC6KE7imMAySeIojWPi7Ax98nGWIEQCaN2vq1Dl9JPKUMT5bF7l1dzn5czNZtNqkk/iKp/VyFqIx/P5pDo/P0l3dr/iu66Hw2FZJt8/nRafOTs9uzo+OXZnZ5fvtre+4d9vZx/8+SR7+rvOLqY//tnP/NDKydFpSUfRz2YzV861CZKYWEI7rI40Aa6AHm3SX0Is0br0WO2l2SRG9kA/wKGi8XFflkCMea9vWiJOP3VeAitwNdSECtrwZpWbm8h9hfvERFEHU6B5A8puZoRnXZ8l/UlVnHzjbPrZb3367OnO7k762zrt4bfu7eyt+SSjD2wBu4qF70s7g5oiY4SPTISj6cl7fZNg7dw6+0bCbd0EFj6ot8KpPjpH1SR0DsptYLlvVVlZjZ1BTU2PzQ6ZblIbfLI2o2eBtfZhPz60ScIRrAz2fb3QYzxt6g1af1T2AjGpHQNrONroOog1WZXA8jvkEgFliecafl8Bq/uav4h9j3LOc+pV8CpYOwdWZbdQ1p7ooawUAtrIUvZCexylwKK6TbsUVsA27V32O0QpsNZuwY+PPbeEVefbOh/8gKf2JlNtQnZGMNXq6PqH/08hzH+RCqat66s5OIeXOrGf0M4lFaXfOteKJMn3tFu9P4zNfYPT0ZA9yuTwsg0f2hk717Qjjgh6aIwLHO0KrVOLBVQ3w8tP/+G7QPvu+Gc5pKl3x93xRY/19V/wy+qo/M11nX0eN9EiYlNG85U2dsDQ4c2UsfTaQnqIxR7zCOf+LW6hhe3bwHy+Ak7LwslRHHHtMfcugJ0TLGqr9NcYSYJ6TU4Jr3l+n/IVkJz6ugZWSxIqE+nuA/sKmFWsdR9nIdgHUd2eY6wvfJ1oQwJlPBWE7eEeXuFa16lX2ey3fB5SzwS/MeS+tgDX1sgKhLT9uGC3+K3s1QF1P8KjKSs/Ej3ex+9iIp92lm30equvsnZ798mTp9G9ew+OBoPVx48ePb28vr6ZXp5fPKyq+g3OupPPyrXT87PXo9Fk7+joOAxHN6f5ZPo4D/VZXdlaJferooL2oIl7q3gGbfV8H9oLcDrj+zEuQBk1DH69B/e07bAyURon+AY8HyorDk2X6+uDx51O96jdTqNer7sLvq/qOt+4uh5m0/Hk3XR6/Wg+H2nc53VRTB7hOA6qep4SNG2FaPbK16WyoziXNrLswZv2EJnRq2lrC2NtWa539+tcA0dtwS6vb28KwDEou6eM1FKWfWjRJNSFLG1lBejRJjbVGQ/i9et9qHpNeKXMsDp0wPoH6MocWSu7pk1SjuXp4MUu59qYZgNYpbTeGe2RGzeytO3ctcmEPPk29UO7ZQhNN3Hcj4C9Bg9kaVsyv+OeMtfKFmpr/l1FQtzTZkqqV5OBZzha9E1bfGtzIzeAYnAM++gewYCyfdrIRfSYbt5r6HHKfKKbko+7B+45qnzB9yPEeALPxLo96lab0JubDm3gDYE2uplMYlsOM35EGUcK3umcQY9tIb1FSJiGOj4gLnlIYEBvE3rq6CFdiAPgU8reSuLsFUHFdqvV8Wk7OyIsfeSSdIiST4p5/jBtZdSVdFqtbI0A6cdPj98+G95cE25VJ+Vs/qgC16qq9Or/Hnx6Q1+3T59O45WhXZu/aLIisoxol3XQcpkEKwWyrEX7gIBN45Fpa7U2VpmBo7KI2ppfvAXca9m217Rr7IJkWWvzG23Ygmzia+f6j+jo0S5t0u0WYqFdprRL2Rnb9v4RvRV0M57s7Ozvf+KDjXB5+dnf+/jJU/fu7QuXJC13dPTOnRwfEMJv/p/p/yNrZX9lO8JbytFGVcgSfF20zz2CcndGmdos6ww+opvRgp5IWfGlLO8jQ3od9QWwj2ibWmaQotxuY2e0mZfsjG3m8wBCb9mZaGFnnOzMa+zMJr+hJzqkf4os6xvgF7pZH4BjBuwG/RVgay2VqGDwiPakrd01kVBvWqAngh4NNZNuih5tuFJri59TIkN0vj6Hr+hmQJZmL5TJhR6CTq7pHhHyObIQrJbXU3Pb457KGtAxXMgyRpYaVqNx1GprMbKkM1pDDzYJ+eqNkIZMHfAcsrQx3Td8oCc+4J6GaG3SuwA2xs6oc2JvIdVu8Rk2tAbbEb0DP/W01ugpvKGvoTcRNZ2QkyROtvP8ZrXIj36HNt3RpjzqSNHnpa+hxVRkFmhhIadT2uZbIqevG2UXWWfzj9RhqE3coMeZboKDhuRdEVo/5DGTJYXt1CGW3LVU6EI3a9kkZFldDYc/+h8a3N1xd/wzHjjYu+Pu+OLHbHb8ZjY9/a/ns6N/OJsdfmervfErlBSK9BrOKdDQslkKAF2hrAGGuB15OQSCN4wwRnmCQeso0uajsbCC1a5oBB4RxlXv/Wz8ZFLXGqOpsb2W7i3wZjL4c0sWRb5F+bqvrbKVWZxRYoeAQNm0gnJ5Tu8NVY1vESxrkVicAOGIgsEoAEtBkVZCCJRr4zKVTclwlhr6IIsNSES5dQfkNM5UgRXnYVpXIY5in1WhmpZl1bq+vnKHh4fzi4vz7uXwqhiPiH9wFsPr4XQymSTz+SydzabTJInbnNdx5HJudKsyz+VCqK8NTuCotaVDzGfGR6+TIbZS3d3g8CSix5a701rFcsS2zN6sjirtYkNwYKuOdEF1hoMmRKuz2Xw2KfNZazIZ+en4ep4Xsy64AEdXAD4QFEk+nrozCoP2qh3BCuIf6kvhTaIx2MQGaVvLIHKLYCECT3sNr86L8AdHycflOEiFBG3v6ynBnPbxR/Z0BOAjtSiDWWBpBDvnHqCRVsGBHhyxCqsjTcKFdutklQpCgdXaxLBDy7hJPi5TLwrZaCxsh0JKPiYfYMDRdtlB36jXx+gKUvVewzSQX1ygBfDVd6BS+qbgB3psCcEW5UjyGgurYKyAXLpsARyd1t9VejQ1HJqVMqDVa0US6ZDK17821YGjEtJEALGbwpNO4pMqSRPahY1tVwQgelQfsHFGOwEdPwNPGwMaxXHJc8D6mXLgIJG54KcE5Brjq6ybJpR1wUUBvjL6yNJJN23ceeGqaZ1X7bzM3WyKFsyn3bIocuQfQlWim9fT6XSUnF+cpcfHb8vxeNJWFlwggUAZoNzrvVAz2VEduRS06MSEqdfYYMIYdKZo2g+VWEJS8w0qApJg2xAqyG7aJfQAZO0ysiUtpWALfdP7fpMtskjQkS6y1NSJBP5qdQdlTzPapa1m00L1AI7RzRg+qf3qbVI3K928M7o++ReTJHVpmrh+f3UxLEb2SYtfD74XkjRwG/1u5AO+yN46qdSlDLPXnAjo0RAGKUKAHrMHsknQIxzRY9FjtkPPqXMpcUTgKFnakBkJbAELY/ggM2BlZ5TBN1i1YegR8dSnYNlpSUB7O8NzqldvCVzalGuwlFxrTU9g1eaA1PJ9tgi2JlNqnwHaRCMzCtYKJpIPkSfP8vCCdu3gCe3i/3v5hEY+osfsDO3H2dhqZJlAO7LQ0MDI3naVJh86HWKhyVLy0dAva5iiveqix+qwYGeIiq3TKrlDu41td7Lh/DPcxH/ahr1NlJ0ANiTofCpYrrcpm1s1uulW47j/riqvvgoeKClDUTxtMtCwEskNWpcJcvWZOE+y/rcjhuNGPrRK2XZNZo0qKYjS+eCgdqm3D4mWGhWO6jgIScGiC/MOXZj/Zj4/pzNxd9wd/+zHXbB9d/z/dMxnJ3+XAPy7CLz/dr+3d1DX+f8MY/hjGMB1DNQAe/+Cb2VoMfzhkHDiA4zaKQZvHrx/hBV7yS1ly4DVdsbuoQXt2nbYx88w7hqLjNWMH+CEXhCAr/Pdw76+xEA/VnBCQHLO9zPKOqyjBPB4H5v9gsBgE0OqnQyUYdVW0BoTPMRoPyX8UyaIoMlpDKZt146RVoZJmc6nONwrfo/4/YT48DWGGSMbbYL/c+z4PfCTIz8Mrn5ah/J8Oh3PJ9Pxo8pVr4aXl/3r6+u1q+HwxcXV6YPzs7Pq8ur8+Ozs7Nn5+enJeHxTDq+GD6qoelnk8wGBz0pdlS/LqnxE3KAJXNrs4gNwOuRcbL4Hri+ocgO6Onxe43eeQN8YHlzhJ58Bq6wd7bfercLseVkW20Uxywiw385mk6cEWETZ+U0+m3I+f4PH0xJX2wSl8ElZMA1pdu9wcs9qV2rb4ynx4WPvUmjXBkQJ8vQvkN19fCmPuiMC1g+Q1Sn8oXMTP4hjbTEdr8ZJyid6mcTJI67lcZycJR75xP6YcEXR233qgh6/rqAhmHyURSag8E51axv4A37LMe/XrhLsNrLQJNC3yOUJbvcG2q+JQZ8A9ZbfBAS2XfsLgtVdnk1w+e8Ijp5FPrnC5cIrj75Er8Fbgcwmhb8ARll1VMNrHsJTnPk51c4p9xHXX3Hep9wBSL8kmHiAvpTE5qIZPkUaw1kCqyw+ehxp6cAenluZamWk6TD5c3B/SsB8SP0ujZN7/HlBuIhuqiPqXtPBRDe1cY1WhgA28qJRAfMujeY5/NoBlsAjegfsU5h/Tbk36AXPOWVatSb7JvVBT70PLE3JHRLwaqt0jT1VcPW4rMOrkOf92Wy+PsunL8p8fh+9qKpQHNehelZV+al+oIsP0ImXBNwKZFaQzyv04yHNMqfkM4I6aK+O0UmCU8uUvuB7gxbRdUFvJZz4PAH/S2QDT90BdBCR+V3aHu022qbToAAbOrW9ub+hzUJP64mPO7TLlA5IhrzTFwQ9e4rNkP0BfXBoj7RK0gSZoJvutQJj+LI+nc5e12UvWVlZ+/GT4898anPrgU9i4j0aere77q6uDva6vZXz6ayaElKr3gfoDx0pbFGEvjVjq9VBVpYYerTikt6w+VfU9QhcZ+jNBc88hdfKTiMieO08OLpNyYAP5YbHkg33tHTpE/T9HXqhhAD0aOv9pZ1Re/ULO2Or8kCP11b3bcJN6YZg97nHEWEHnLZg1zhsgsHwELzBq9aY7QHW8SVy19uDiij3hHNsg8Y91+iqvQF8SXsYUGZfOs1zyBJ6XHS+kA92k1qUxa+tXW4ID2Ldt+jsIzo1moSMbiZP6OiYLAm+d6D9JTjp7ZE6LdBjNvaaNnTjfMBuujfAKiu8Bf/eb29OmchSsNUl+kSbr0XPG3U26Biso7faNv0e+qNOCjYjPMXmae6O/ILaGu2r2oiT1R9P462/VFXXv5LfcR3mmJ92jg+i6lD7KLvKWpt/zLvktJV1/zp4/QSfJ2bbIi0zWz5Fl/W2i0vpHv2Fl3TEkaVXJwPa9bZKdibcwNufhxv6T68uf+w/uwu0746fiuMu2L47/pmP6fTwjMD7b8xnB/8Dn7/XyrY/6Xy5gR1XlgVnhYlrAigZUdM1Yq+Ac1KQK5MnH8Z1jWdUcgT3hsPgO+YuNjpWVjThUZwi9l7jW4kC6hC4qeyKXmNzwzyhEliEfJatkitRMKnx41a/auK8jj0F8gsYjSEMcrbC0XDQfa7hpzRQmnp5Sg/yzXU9z72y9GVVVFVRxgTLbnR1HS4uz5Orq6v66Aj/XxTxxcVpODs5iq5vbqLh5UUYT67jeTF3+WwUQqhiHoYJtk8JAVVV1VqAQCuN6NzGZluCl7ipirkBjmKfcKi0pIDSyqIPWN1X4BhgSSncOZTVqeMyn1X5fOZLvfnnLjBioIJm0a71sYLcoMlHtBs/YLuthmDjrcVEGCtZ+UpXYJOGNlQEt77dSl2WZSHLkqTVSoI2SUkSbQWUhETARBKSD8jGOFbhhNxt91LVCM5K9kMoykD9kKEOlgZFE7oiH9MXkxNPUobu8xEsT9t4W+4jaMESJYAy9ymnGXcpBlpKjf+UCw14cBVvsoapRrvphug1+eo/MKIXPoncxj5CL6wAE/409XLoB2UpwOcOZ2IeZanAmKrpdDTlGiMs1aqAS7yXFKxenkXfhaPRbm2CX0KLsqzXJfwNB75pHDzlDV+VBeegiV4PT1AvOKpwZVSRP0G0C2UZ0FXOK9S2QACVdhwN8zKPQl5GVVkCW3ipB1XQv6jEB3BU4BIkC66ZGsBTjRNW+xAqWihFmySJK0LZZGE4GqyNkYYGo0d6ZAoBrJqqYDNgU+CUlM0oK+O+rUyhD3UI1tgkeS/KpWRJgee5rErqyXTUXl/bO83Ls1+QpUlPZLTbXTCFLTTXYj7+usn09BvpO34/5epNjMYWSPqU7qFdvBXbpEPqtaut8Xshd9NUo11tX+1DdsY0YQErrAw37gsWuwQTuQY9oGsf1WF6LC1RfQtYOGt2z6lNWFkNrK7RTK1dmM3RNUEvbKHKVDLYlk6sVIGVZzQIR5UTqzu54L9uWVMQvcJVBAMLLuKinUtWsrE0E5dIPjzPJROh8BU9OpUtlA40cscSA4uNlbE2eiQBPShYiWtBu9TU7JqUx74betRmjB5DymBlvvll+Nq3yHKlaDdY5wpMzOr3p+nqd8Tp4G/HSf/7knTlb/H5B0nc+cHITwpEPAo0CXSYwjXPuJRtoCyJRfomGmN0XPNJYrMNajjiD2wEFlvq5+7qcvevOPdKCNwdd8f/34cp/t1xd/xUHPP50T+ez47+/mx28Lf6vd3P4Kp/PTb5M1hTbT/cwua+xloqU6Qs3TXXn2Jl32DItaTbDs77OUZ2D2eBsXPv4ih5Flx6FSfZuNPtP4mT7qtWq9UrimjD1eULPvdwErhEZYL8M545w7rOsZmPMKIv8QGrGNFBHYqXxCAPMNYFRv4Us/oB1v+YujWxUxkvZerWeb4PXi+xuxrDqaUDzzHyzwhSDjH88kv3cDHPcRzb0KEl+F6HSFmYelSU+RUh79Obm+Hb2WyW5FW+U5bT51XIdwl2khCKt/iXZxr/B9wIo/6EgFvjI9vgs1VH1XM6KtAjX1wecP8ZeJ3jnzSs5XHtylfwrQ8Oazgk8IUeHF1dl8c4kg+4dkKgXYQyPAxV8YLgfkD5K1WoXuKvHjqvHSujM3jwjPKOCGQgJbrH+XN4tum0BFhIXhEqPsGnT4galFF8KjnAj5ggbw/ePye43sHbaWjHW4LrZ+12e5hl6ajbbj+BhjfEj3gzbbfunkPDPtG0hhYcwHfkXl4SRExFD3x9hTfuQaPG9UNPdF8RBB5Rq0hAe3RGGXp9/lAy4fcq9A9wxcqCPeSj3QiRJbTX7lheFR24j569AH4dD6uVSl5x7wmkTrirzW+egcehQhCc+D6R5Avq3Ib/LcJLjTsGR2cZdL6lpxqznVHmjuQOP7QiCVFh/ZY6nlHIFeWPlbUjAtQbgU6SpBtJHL/wSXwv1opoUX2I139WVdBjy7VFj8DhJfq1gh6sUQ96XD8g4NEMRG0R/QyXfwyOVZNZj15A4xq9xD48eEmY+Zhgc0qwcJ5QLu3msOkVKuMcPYeuzarSMmboZlk9qUI5poN3hQ4+ravybai0PFwlOqDH7YADsqygp3pG3cNGN+snlSvfIIcWerYFP9DNsI9u8ojeQNRPwfUSfoBHpDkYr4jBeuC5jrhfoCv3uQ57ocPaZXwKvgX4IbeM9hUPvM9W6KvoXOPVc2IpdDNG7jYmmP/xPb0lo0xlXbvw+TXt+QnlTcBP6zA/TdP03Xgyyfb2PvH29PRHf1EctyNU041G525tbd9NJho27VyaroQ07f5jDdGhY6Et1LEztioKHcHoABvxFLqvKF9zTmhr1GVL/Fnd0OPgLRigmxS30M1guilZAoudcQOQlu2gXWqHQdNNvbHR3AZ0M1LGGT23lT96lKX2bHaGgrUduHDAzghUbyssK77Nb6049IamoTkpI4oaSjeJPpWJpbfidsBDbwh3eZROtH9HvU9p37TfegzMY0p8Q6dXQ3Cwm+4F9NLuaWmymz7GBscXxMgapvOQ55Cl7Ixf4/5LGq9kqWEuJ+AgW4cs1aPX9dIy6AS1K3WoXkHDQz4aKqg3dc/AHVnSMagr6tPbqhp+1tgZ0aP5OFq+VZv5+KeExe+oR0kWvQ2BHuQUai0vInpkW67h9QhUnoRGX1tRXW7hA7AH+W5UzzBoxSF4CsdL+izwtXwU1cnrWkuYunQd/XqJLt6jHyImn0DrU+SP3tU5NusBvVNwqNaTOP+zlxef+Zt3gfbd8VN50Dbujrvjp+/Y2vqF+2Xwv5dA7wanqjGPOHDbCjlwLcPoaUIW9t9jaLXOrU8JelxvZVDEPm4NVtfLdrtXZ0mUDtY3cu/T+PLyzFdEsW/fvspwrKGqRmVUpy2MPA4d89ls8atxtXQmNXufcrVbpOokQMX4a43fBawiouV2wAkoWCqY+5pNb9kkBZYNjs02xHPDUUkswVpHwbJZMuCc2xrjRg/0QY8tM4X9t/WlNTFPjuoWrGUjlXJtaFfC1CYVGqzG5uKDbHyxyoIeQjs7X9CDl1vg0NBjsDaOXtnP97CWMjJY6GnK5VSBl2C17m65oKfDfVu9ARzThXw0glhLZaTzNM1Sgm0XJ77wcdxqZ61S2ex+v6uJXfl8nmvb+jjPZ/lkMksJ9FxVF0VdlK2KXk8oVY9TSlNbkTfyeU+Pst9L2sMt2o3nt+jRWHzJRquE2LwAo93KbXbsBBaUbVwmvHkvS1vbOacTSDmWUVxsOy490NAYjfmWLMGDTgPXTD7wBd203fxMlqoPWI2jt9cIui4+od9xlsCr2Odx7Bfyqcu6KqC9NnoIdDX2XeusQ3sFHpK71iOXTmjsrhPPCwJWxR6UG8+V9jXRch2aMrqiVbCFMTSWuyroMIIeQhOf6jot9SKjLhXwZVq9hF/AVo0sRTt8b+jR2szCyeYniOfWLglobumm5hMIR4PlFPlo/Wlbp34pH9Fumd9b8hHttmb0x3QzXsjH1k1f0C7YBFjbZl2wPGapbrXLBkeTJTKx3qjxKktbWZ4lqW+3O8lgffsq8Sf/Uj4//TfTNHbdXteNR2M3nY7deKxvTR3p/Y1O7953h3KaFUWeaIUe6RkHspRNAo1G38BrqZs6/2K6ie14D6t2qfMl7fZ27GO0L9ul3q8tbYet3gQ9gn3P80W7hHbJ0myS9Nje1L3XY84pyCYGy9Yt+KR9BiQfG7gMO6m3ud/Q8yGsaNX8iIXdpGazhUtY6T30aLiWaDe7CY4Ga20A2GphN0HJ6rXxzhZd61x4q1jBfChLa6cLeiyzoHbM+dLGfpye27Bqw8JB8wXowqJAdT1DjxOVS7Uag675LbaHgniBnYkXdga+wl/KNnoof2E7hKNi6qpzdfXpP6Q6746746fjIKy5O+6On77j7Oz7Dq8uvuebqqL4P2LrPoEjP8HBpNi7dQzdASZfs7/lpE9xHffSVnrTznrT1f5g/8Gjp0cPHjxufeITn1j9iq/45MGjR0+3trZ2wpMnz85bWefeYG3jam3tXpEku7vEwYcuaDWEuoej0uoU2xjZMtiOgv5eiOILDC1GNtnGXh84l2o8Y6eBne7VUYEBn15jdO/hRM7w+TiJchOcD7ybDzjHucyPKXLfudnEuckYP7CPTzzVEll81utqfgAc9JQ4gfJU950rRgSyU3zFPn73iHgp874e1FUJbLWp+Ik4TJmye+B/TVCUR7bmtmW5Onz6nB8QEIM3gVOtNcvLe3jzS+rA+dfbDayyZVWXeOCQa1rvusBPD42e2ilDD/luC192AJ+VJc5qHx9F3u87n02da4FnCmxxioxw+NVGXVUH4LNOvQlB23Eoi/2ynI7zfDopi/l+VeTHk8koHY2v105Ojw6Oj483h8MLP5tMzuZ5TlnVDbjOCA33wO9Io08IcTWxVqsUQI85T+ip7oUQroSz4Q4NDT3IEtoaejT2xl2JT+KBnsWZ640J9LiVAK+8MmnOiXfzEPIbyrxXacWQuiKKrTYJWw7qqtY6xDjhcExYsI9LRpbaDdHtc+2UMtWhWscXg2O5YQnmutKcA2RZjgib4FXFc6UysJl4SZ3wqd6CZ3VRFedVVd6Dd/C+aOip/SEy74ZQaqvtQ/AyWfIMuqnx+eGiokJo2CaKEe3opk1+PIQlWo88B+/rAJ9QYcqn5qjaBO6AkGOVuIMAxKNbbp/Ojcanjogstd449Kgj5zaM57XWB7dAG3q0Vr5WDwoTvYHg3rH44n01qCmXc3RT8ZWyuDW66dFNgiDn92hrWk0C3YzRzRj5qE1pfFiKLBPk49FN25QI3aRduhhZxuhmojdQ8CNGllrdgnap1We0cqe9/ZIee63N3YKnyiJTlyaq0VF3kVaC0ao2msK5kabpQbfdXVtdHaSb6/svJjef+bePj3/837y5ucK0JO7y4tRlrZZLtR8K8fvq6qZL4vm/Pr7+kT/t4/Ar+93VOTYmWlnZ3lpbXT/q91daaauzQmdeOG5hk9DNCHoidNOjm7GCY3TTgaNNVkQ3K2BNlvRvbAdLtUvoqdRhgR7BauWk0IGnyMfaJR2eEnqwB3VxzjWKrTe5Lx0ZqFNDedgZyac03TT5NCuGIDtbYUnzG7CfFphiZ2jDLhppgp/xLNL66woqvVZUkS3cBA4RYQfgI6Gl3ioqoAUfrbMtWUYLu6l16NHFqLzEDu3rm3agBAV0ql2WPRcqdBNbVle73CtoV9cNjuU57QVUZTcLYItV6lAgrbXj95y3zalGwpc6tMoUbUvr9YdD2uEadavtQY9op036Et0sZZtlY1NUYVDXU3Cc84z6lTn1pYK9AZe51vLGrNEu47Z0k6D7EHy01jdNKGiVo329WaQeAuzyAeWg2/PVViv8ubtA++746T7uMtt3x8/osb7+ix9iKH9XHbUJbmNlswpvmR5lUuIqVkowy+QkQ6fTjff374WtjS3X7fZ9FEfVbDbzWmd4PJ6ESwK766trdzM8D/NiriACn0ecUc8pS2u72hhFh7FXUKf3pkr1yInipDTul9CJ65zfgh1yv8N9jUulgdRaH3m8ONc64uBsZS3LLYDtLe6LBq0TvnxuCat6DQdgtXarMkOCtbGTy/NbsF8IR90HR8996MRDNzgoKIg0+FCwlMV1zuHr7fsLfJtzYFUvOHCdc2Ar4lTRg481HFWWFpdQWXGwUcc6NxwkH637HAc+Wg1a60k7gkGtByKnJvx4rtLIdsrldzMLz+TTZOqW9Qovg1/Qo/Mljkt6BPuF6NGwc3tuQQ/aZPjK2zew8ItYTq+mKYsr3FO6GxxEq2W6FBlwx3isjFwDy7G4z7loV8BtC8zDfZPdh+UuYeGNypd8xBOQ8iHRubKcGvMq3Wx4AyCxP2UZTgvahRP8Ez0IwPCVvPlltDeZbrvvKZ84TvXqDQpBLuVW8Fo817cy20ZPRYmqt+Hxgp4vxv+P60VD2+L8Y/z/kOe63pT1kftfBNay2QtY6bHua/1r0ULAbTq/gP1Im9B9YAku6VDYfS77wfpqWFvdyq+vf/DfS+L6oeyGPglFxomG4vKokUHIVs7p+pSoX+WmU41+IdwqCpfnueut3PvPL87efdXK4NlfnUyGq8V8LhHZkkjGR7UPq3PJpy/Am0avG9q5a/guecrTRo9gP0IPz6NFetbOrd2Zfun8Fizl/mTecP4x2yBZWrmCXeDYlKVrULy8/xEcPlau1PyjODbPqQzBfqTcj8GKTwbLfy0ItcTR8F3guKTndllGA+fv+bAol7Ia/sOlBkfg0ONm/WsuaRjNMXX8AxpcC5ivjcL8K/Etdp+S+VadauaUWycn3ud/mw7G5tXVj31nA3N33B0/M0e8+L477o6fkWM2O7iezU7+9nx28Hfns7ff0e3s72A0H2BRVzGIryun3cNk8ovjfJ4/ms9mV5fXl7PxdPJgNJm8nYxG3clsvlaV5WtlXopipujgdDqfPsZpneNnCmVoncvfRm6+goqvYLE1LlxjJnNgL/hoJYzTxi3aLoJv8ETaGa/rQustAcADF1kW5gpb/aiu28dR1PGRa227uvXaufam82nqgrJg3YfAjGunWez+oWX6XJZGLtkkenrtfMwzmiMYU0YMbDXEFeHtqwe4+3fOFRqzvU5QAGzYI5agqOgU16jVLS7xR3r1qRUThGPf1X4F/6UxjxpHqiEp51wHNjrDD8E+ZTS1RrKt+dytnYcPGhNsGcJL4EX7CfEHt6NdvNtrytzgd8sFrxUToN1NiACugX20yORpyIXGj2qt7y38YlKW5WEI5aOiLK6rYj4uyvxhmefvyiJvEdhsFPP8dV0Vu3lVEG1Wx4SEWp9YY5y1Nz/4VPDZMoQDfOIbPCJ4a0JYpTGUj6lP4z5L+AKdpehZ4Xq/Djznwn2eobMWoEfrdwfRw1Frx0fpxTrP4nE13jNorP4Ezzzk/BGhpzLAMfzfrqMSerRKSUhDVCK3oDG4I54f1a58yO8DAtVWZBnu4g31wAMFA9BjsG4IflqiUOP+NY67A33K0L2Gf7bucRkqrRf/KNThAm3TnAFl/N+iTHqzsgKOGk8rWRbQdI74Nabb1len3L1Ql2/AER7ZKi4aq/qgCuWsrMJVVZWPQlkdVwHsy3yHWPsNockGAaXG+YK7VhQJY86VSdXYd2SplTLcJtehvd7iN1EpPHEaG6+dC23XKOmL1oxuo1dalUar8+yCD5e8xiI/4kSrasxhB7hLb2wpxFVA0M2Ia5GGpGhlFnTTI8tIw/c1ThpZxqtc79UhfkvohG572qW/RGaPTDdhDv80Flk6v47+tzk/4FzjoYXfNXKG9vpIQ0A2Nh4e39y8+Lpeb5BoguR0euVWVrZcoZcqVe5WVrfcdHzlWq2OGwy2uTZ2a2s7LiUg1yiPTrv9C0I9vZ/nZ78miZO9lZXdv1XVxQDhDULskI8yx0TETllka5cXfAr4J7lpXP8K9KGbQW2Na7Iz9SU8hx57i6Bk8S7f0KMdOEPHheoAlkC7Fo0O8LJ8iF7o7QLU19iMoPWwsTMxdkZzUmQ7ZGfihZ3hmmaYaiUR+IRN4Bl6FxpbHWlsvB9S1AxGUoejHdgSf2sqFyhwAeuP2BmtCFUJd2D1VilgN7USUAXt0s1aNEMPdsbspu3qKvlgZ0IXvXtHjEy7TKkzg57kIUEx7VL9I8lSK+547SRrugmdCzujdcbDA5qK9mBIaDvoZPWGdmG6SflHlEkbjm+Ilydcuu+j6pxniqvLH/tTs9npP8afHM+npwfz6ckPzGYX/61WzGo+x3+Pj87/HnB/dz4/BvbslI/2NLg77o6f0QNdvjvujn/+x2DwS/4NjPEvdd5rYw9lLwhyonGctlpZkvmVwfokS5Je1u7b+A4Cj5738WQ8HvnJ5KY1GY3HRTXXKij4m3KG4e9VUZV7pyyV72L8x2a8bfyf13bEcj7EMQ7YqIcT0OQ1ZVy6XBtzLaWsBFjOtR6uMix6dylYWxNW7qrNNd3XOMCY6xOuafhDSYCg8Y7Aap1dZXeWsLY0FgFbuAVbarwjsFpLW7RrHGUErK1pLRy1BXhfZfK7xHtpK3lglbnUuE9gI1uKDNqhJ9IrYa0bbJk2bQetYRIKmFN4AeyCHmAaWNslAt+roQvaQr3GwWuc5VQ4dJ3XkGPoMVjRI1josXoX9IAPDlBOuqztlXu5wFFZX40H1jKMS1jbOpr7No5ZQ2E4VxClTC2wlS3ZuJClhx7uR9VCPiXy0US2GllqHGwyjmwNb41h1nhglRU3sAva+db4T+AJVt7TrjGxUY8y6K2JnrCgZyHLGvloAqfkY2Oa6bhoHWWD9cDGgoUek9cEnLTdeIH+Ah96BEdGD2UuaLcNO1wVEZxbvTY+F75qIp7k4zVON6PMRu70PoSbYKV3HvoInrVe9xg4o4fPGA51XYmcYz9H78VHwxEcFCgLFnq0DneAdq2LDnepu+HTkh7Rfls+6LHJUutKG+0L+VgG/5YsKaXBEd5o7e+P62asccjALvTYYBOVhXy04oiWmJQsPbqppUjUJrzapaLTZVtrYOvQadqXZEk79m4c+7Tb7XbC6uqgmIx/9I+222nWbnf0FsyVBNppmrmEPnFV5q7b6Ql7zgvX66266WwMTElcT6R5dQG6NLLZxI1G11yvXJ7X/yhJd/+LyWS0DS+mYKSMK7RXJstGN2U7KnBUu1RGWGuga0jSQjcN31qwsERjlqXH7+0M9Gi5RI2Fj2lrZjs0nAPaBRuL9kY+ZjtkD2w8+NLOIEu9xdF4bviIXonHlLeAtbW/ZWewHcJLY63rcnE+lZwF09gk4SgW1NBjNACrTLQTzwWr/Dv00G7NJkG72U3RE+aQh/6l2A7JPVU7uyVL0WNjPha062cEjmb/oL2G9opzrUku3XRKLli7bHCiwwfPdY3mhdzro+HFZ+42mLk7vuQOe61zd9wd//yP/DtcVGzizDDIGgdYrfK5LvNZMp2P2+enh8OLq/P+1dWZGw4vxqPx9WA8vpoSVFQE3StZ5q9TvCvOvaWsDgX2cT14uWzC7wG2e+LCqKbMvgvFNQYep1EnLkTXOIAV4HFEOKzIrfIcDhOH4qKeC2GIwVcAENNcbmgxyhhr0s4c2AGwo8apEZQGB6yNs/belSPdx8kQ1OG8eI4ytAqLnGXHhXho5XMQSGlNaGBTHIyWvIpXmjGyNrmpJRyD1n/WpEWtklLXA2pU8KN0W1/0NkGdnJfoiUSPXm8brPe2syf0eK3+oXKh3SYRKnstvBQkzQCA9gR6FCvEXRf1h/hLBWjQXo1cnQ+IKwjUNEGp4rkSenIC07KD7IaIQsE29BQaMwyfJMsKxy3YWuPhCY4r5BOgx8ayavW6idGjgIYgmEtaEUa7d6pTpMBXOHLNAhS9/wdHdUrw8K7k+gR6JvDoGtqvrl04p64JshzNXT0HVmPmtY9Q2QtRTrngqqW9mrH0q/QhoEcbDWmN6fkI3fC1K5FleV2HXN/EdaKnBEdt1qSlKSVL7ZJHhwReBuipnQJzOxQUrRI2EKDZpC7JQvQgS2iv3RCd0pjsUDsFGQ7dtHHgiLLucxEdqltVFVKEe40CryjKLqpqxvdqKLW6iLZrh56yuCYQUfAThzK/gchVdLhQG+J7AO7QqCEwQfudoyPW0dDgCugRzxe66WyXSOixTgayhJ4g3ZQs0R2Tpe1cqEmERg8fTfhrI48h3U7JDHEhQ8EudJNrXLex3uoQIkt7TteWurlq8re2hu7U6HGzsyTtEv5GthMpba1ctDXb0VUJom5keu46Sdyi/+Gv2t31E54j5G2Caa2K2CHAXukjVsTQX1lz7XbL+bhym1sDl2W16/cz1+uvWfYbOgiwSzfDTKhvBg+fpFlLK8LAU3D1mmQr3GO1H+ixCbDXFMg1DXvQyizQrm8uGE/MHlhHg86rdshUu0zQTa38kUJPSrvUnjAxdiYDVpv6aOnDWOOv4bkmHfpc59gIaJedIcjGHti3ydIDq3rVua7oPTjJp5FlhHxkv5pMdSPLSLu2VsjStnwHxwq8lFTQ2xDNC+AaF2hrMAId0Te/zc7IJgGHjkCP2qVgNSwIu1V76Gkt7Az1BclSQXyJndE63GoHNtFzjvihx3aaRA20OolgtZuqyBGd0jd17mVnq72yTP+vw8sf/ubrq5/4A3eB9t3xpXrcZbbvjp9Vx+rqL/wgiqP/DUb8IIq04YCCPwWgfi2K/TlOp9NqtVuJjy9w0evAEChWo3w+3yqrchhKjVAlMKptQwjtwkgQVl7iZDbwifPaaTe8iHIzLR+G/9aErAhYOQ5b5/YKR6ZNK7QDopax2gBGwxWUSewDq8mMBCe4AlcrOBCsHJIyR5r0eYFDUjaxy/OUG+PtE42xvcGhAItztIBNsA5YZaBCB6cqfNf4iNZRAyunqfG50YIeZZ1sBRdN3NImHMpATXD+gqWDYTjJSYOjAgNbkeSSQGdDgRX36ZwYrGiHVuix5QXloG3s5VVzP9IOe3OCKWjXJD5lE+sepZ8RwEGPyFEnRK98LQho6ImgxzL32g3S+A89FnTdUNaCHv3WJEWjR9mwFgHfgh7x0LKxlKuty+2A9iB6CBi0Gkil7dQ3JBuuTRv+ayk4jReNNbmOctUxsRUIkKXnvnaz1ASqDHoK6InhSwLtmpjqCUqB9tBTC9YmpQmPhXwIQkTPUj4+BdpDz1KWC92MdD+CHq22I/nUokeB+QidWdIuxmkYgWAVLKlzdAnOG8hVER/BdxDsQpZuheviE/TY+sZXguV7xnVl5jcIg66cR5bB9dElYBUM27PQo7L0FiHKOddzGkZEnQSrDQ6SZaOb2hDqtm6aLKWbS1lGkqUCzlFD+1KW2thH9/1Clkvabam/hW6q8yv1UgApehScq7PnFrqpXQmRZQOLLCU7LT9n7RJ6bFy3lohTvcDF8ziONjqd7uXKyiDdv7fde/fmv/sd/f6g22rRl0MdNzf3iAc1Cqlyq4NVN7oZOi0LyLNuNLrivE24WbrJhP5ZiN3V1amN5Z7N6ou1wVd9y2R2uVkURcbnIlTlOmUtZFlvBlco0OewTuI5BSBLy9J+Ed1U24rQTenI0s7U0k2TpeCbc7U16WaQnQHWAudGlh+zMxB3SWzayLKxDciSrppkGUnuSgLIlmjioUMmyng7raDDuUOWthIIdkbtUkux0scUPU29XcSlt1vgo81+1B7qyYIeZGlrYUNPCqzamlaiMbupye6iXTvCih5ot3W1oUe6aQG3nl3opuyM04pAC900HiqzLh1aBf0kVMV/cnPz/LPcuzvuji/pQ0bs7rg7ftYc19ff9/nh5ff++96VP1jXubLQla26UVftUOV5CNqKepRNpzez2Wyc5Pkk0sbUmHAcva/itFnOKhAs6mUnxjzl+ixytjyUfmPcq3ZUFzgbvfqtNLxDgaiyRnr1q3WtlYXj0FAQD6wCEJvApdeuwPqYkhMFPPhRAhLuaJiFZYzlDJXcaWDrqMB5ahKlXtFaYK3sNDgaLAEWTdCGttQ4KDlPDx56jRxx3yaIGewiINGhjOKMjzJrxMQ2HEK0Kxio6Hwoww2sDQdQ5lXZWKPHcNRr2cjGege+BauMZUygqc+MOECwOF5bZk71KmgCJQ0JiDTjH1oSPhn1tqEHdOsAjsqiKeOt6nJgC3CsEhdseTtgRTt1LmgHHlgFElq+zgNrWXkfbEdNowda9ImRpQJRTTiVfGIqUFZRIw+0bXpMWRn0SORa/rEN7YYf8smgJwWW/3GHchPo6ZXe3srHWVS30YVMsNAuehJw1AieVhHVRGNOtGsHaa32ofWDY4JaZX+1ZfyCHnjJOTiIdkXtyuJqJ0nr6EgGPGeyrvheLE0mHaIaKoZ3YpiCJoXiwEpvLEjXEAHKDcDaiihaQQVYZYgV41YE0KV0twhapCYqlXHkvuZmVsjdtvqXvlFUiSw1rETj3MHIspPWmQLHakGPMsraPESy1C6sguWwLG4kfVMQqGEx8CksaK+Rj9Ej2hUULnTTgiaN1V/opuCkm6EdFnIH14VuSjilLiAfGx8P7bZEJTiW0E671FjeKIBvEO3S1KLVytrdbqfotlvFePTqV7fbaXcwWHMbG+suSxPX6/WlBRZ4t7IW5DTNMsvaLs9VLZXPZ9ibSzef5xZoF4WmdHg3K8axuBChZ3TuZ6g7tHvo0RAHG54j/EST1mcXjgJGNy37v7AzsgfQXsfYmaXtUCCq9q0lRO0cenRIjwVrbw7URswegCO6iTxlc7jPb06VHVa7VJtAtraMqTqSSgYIvtSQjYUsC6iQrLTSkumBygVW+lZ7JGb1gp8y86IY/tuSgtKSBawt+bigx2QNjpp8ntLgYmCXdlN6KlmqHtpwrXWwC2A16Vr6lmOPS9kCDZcC1oY36VVWQT3wRm/ANF+lkTHPTIdXP/EH7wLtu+PL5ZCBvDvujp+Vx9ra1/3yuu68Ieb5JoKmzxMw38MxKVM4wSrvR15LXJnRVvb4Hc54S7EfDuYUk68JkXp1Po9sKT1bpktDPFY5fxcFv4MDkSO8IIjSBMRLnFhRO6/t3LU9rzKFPULhg6BrmkmlbJRtPR6d4Q9AQRuixO9wKKs4nLZ39REB/h6BF45SmzCE+wSep9SB3043cbzARusKqin3GBy1RbHGeI4o7B71HstxCYbrwPpN89u1X9Djr6FhBo57wB7henGUbuC9g/Z6m+cg3p2FYJOirniywJvt4g4PgVX2re99dIA7h/ZAhOMuo2CTL5Vhr4iXduCfaFe2H15pGTq/J2fOtSFliXYtgwdL3RahsSbRDRQE0TmCnngf2icNPdqgZ3ai4JzyNxa0b/Bk7J0/CTaJTptUeE2S2o9cBD0KEqJb9PCL+hp66iHnc2ChPYKe0IU3fXgOPZKlA//6otaEu9pfKBgintshdoIer0wh9Eea7Kkt0RV8KHN+H7me2ej7utoGFhwD9NSthSy1HKCGeNw08vHQo0wd9PjoHWxYp6OQgO8JODS6GdUTwlDTTcpRoLIGrJa4VCZPwlzSgyzpZDinSbHQroBcwyq8tvuGdm34F53XoZbcNXlwKctGN2vNWUA3dU1DQSJ/2cAqgyh60M1GPqvw6kPdbMYBXxts7U7p68kHoJtBfFpTcMUl6Sa02zhtZImeOm0CYh0IdBPaTZZBmx1Bu02IvFHZIC35LHTTI8slPYp8PfTYZFDJMueC2tpCN5Gl6WbdyFKZ9eBNN8FDzNiJk+SA8voE2d00Tg+Tdmvv2ZNn129ef9f/emNz517sKwLs2K0MNt14dOF6/VXX7WSWtR6s7rqb0ciGiSRp111enLiC/lGORl1dahVINLgMbn3tk79nPB3tjcc3k6oKEzqQ+/AIWdrbqgH9v4UsibUjhyxp49JNdURNN7VhlGQZrZhuuqDNuhZ2xiZPavOcEtuwA5/geY2dCV2C+kN4/qGd0cYzTllzpGR2RrKMsDPRLTtjATm6CU9NlvZ2Spl1yg3IMkq4QFuLNcFTY7Npa7RR5Cs5S97UJxw29CznsjPUW91Az0KWokfDQUSPtuH324aTQ5aGYwQ9NvG3kSW0iCazmwEao0qL48gWAesvaGvauErLC6pe2Zk2NR9FIaDHVUEH4GJ48aN3Q0Xuji+7Q43z7rg7flYeV1ef/s7h8J+8GF5+/+8IxfV/5sIlAXH1E3VUYNArVxFjBFcql0LUrHjQhpDY+9GPHQooOG6ru2D5h8/Hzdrvn3wI3oZxND8VxLwvQ9+3z3XovoDtOT5LGMonAvuwDvsW7O1jWYkdUaR6l8/fPpZ1/FOP2/e/ACyublEugQ4xpM7Al28fx/BDJ/ZDu3Nyqj1VtJVz84zd1xGlCxxFq5ZGVlXEY/ZbcaaGMeu3DtG85LMkJBz003ixwHFRrn3/0z46KNeSqSpf1ziPqdNGW+jaEo/mfngP9/Hv5bE81/etc+OD6BT84hpMW/zQcet8KV8dOrcPDCaUtmN5//a3iDCZLg7xRnxSwTYsgEO/dV3ZWT2z5KO+l+eK0UrKWpxbgvL9fV2nLP6L383eKMt7XNZ94ahrHz90zT5f5L4O8cPuLfD9+NGUocT+8rz5CFzft2j4yP0lL3jW21wAE0dzrxGNstTKSOf5nEB65uY5dEOKlvSbzwo3Hhfuejh1l1fX7uLi3J2eHruL8zN3dnbK94W7ubkmCJ+MWt2v/GPEhn/q5OyQa1feXtJQn4Wv7/ETDbdltTxu47zkkz7LQ4XYNfikQ+dL2pdwol316HNblstry4/w+ohsKci+Fx87uCZ9RfXe6/LH9X15LHXh/WeB4+1Dz2EI3pdxu5zmOXSVfwsawpxS7TyS1DT3t7EHt5//sAxfF+rIjC4vf/SP3gXad8eX6/EFGtbdcXf87D82Nn7Rbwiu/oa6TiZoscYhfsJH8Rssfs3/e1x7wZnGKne49xqn8pgYacz1K1dXT2sXvfO2brayffHzqPbbUZRmwVGGq58QqF3jVjUulXP3hnBCr3m3gAdWG0eYtzjArT3Fpyn7polRj3Aw2oa8i7NcpwvwEidyL6rnyoMfRVH72f+7vTOLkWS5znNEZFVX790zPfs+d5ZLUhYombBs2bAFP/hJgGA+2DBgv+jBkJ9sQLAsWYIgSIatBfIGy4Zsw4AFGNaDANnWSlKmKIqgKJqkqMvLu8zas/fM9FbVW22ZEf7+k1kzfQVSEkRxj3NvT2Vlnow4f5zIij8jT55IvrXuk2ZWLdXaPbiu4jL1ghq6/rxPtsoZOgHd8NQrTbILZ8Gxyv5lylHs8n1sVMouZSnZQu8y37VoiZIrnALnXT6PoauZYqUQ0zLXu4zLO1gNnqB0ZXrsDeZwl/NoA685TqX9ukzdXYra5z7jIjzqAcdnOKzFJ1axUwunUIzXLNYr1LGhR/zUf57z79H4C/CRJdoY3eoc9ZTJV8+x83L9aSE55yhvFTuVCqzBYynIBjEVm8En4dEsNOJPx+RX2bdCXQrHwJfuIvZqpk4zgOj6Rxxr4ccTlKklsY9jv0Z3LWl9GR/1fCh2IWFgTw+xSaEaK3zKRi3yIdGTj8ucv8UnvoxKb3dfM8jgWaYM/JPOUHbjSy2Vntb5hFX4c3CUe/ARLSKCP9nW0tVeGULUPpWWVdc5VEUZtkx8oj0tW4P1zZd4ZKMWydEzjYQv6W+GR+EjCV/Kf3HHB9/goW8mW0VTs4X0zUjfNIqovnnJeS1Drmwn+JK68JnSEyrVI9j1ZMWyRdDPwKMUfXXMLX0zHeqbwuPlyzF1qP/iSy9fwtQ8bRLQTfRNvVQpX0al++tT8BYUDf+ExpfBlsgHmHzZ9M0AdrfHdUvflI16qmErcsqH8qVmhrnb05OrdKkoim5ramp/Zmr24sLiwoPZuYV2f+/B+w/6a39pbm7ZtdttiPa+m5s94vYP6PLV2LU7c+5gf5vmgq6PU9Xvd4vp6bP/Z6pz/FOQ8+f9/d57qlgq1eQ4ltXZGP19F6KeCCj2X9cavoxcxBV9M4LHrdU3iePTUNPVoEWDXvzOKLWmstro/Qf5Rws4WU72E3yu1n6y0Aw9dRBefmfwpYtsx0e0r0I1VvAFuvgfdk+Za7UvlaJPvzNKvZjwpX5n3LKuO9pRT8locq+nffhHfjLGq5l3MGhW3N7N0LWGL+Mo+rTBD+Al9nMOHrD+jS8p08o2/+g3id8Z6mZ/3TfpX+w7STvdC0G2lnq58pEwYLd+M3e4xsETHqOn0LzjYFSfly8VZvWYtub4aAuT93s9e+lRdx9ZsnzDiqZ+smT5upN+f+3NQX/tQ8PB448M+49/n7/faE8fWeBH/4Hzo/lUDX/XhUrxp8qy8THI7yLfVyGBIlHzIcU9PgvIZQviPUpu2Na4xvfSWeyuTS3BHyAFFl/JtWKr74kopw5cm3HWo2uxlGNFljJaTLFPmROUu9h0+c5xrNJSyxZDG/TIn/HIo+vQ9TbdU+uKgISKczRoWrkcl1Etp9hQr5hIdlgYhMVtqkzIn9Uh0kcRHtJpU19a2po99hJlp9bFDgY7vmuVSrB7BSSDzSs2laJSSVuADVyySBlBbBrNF0EKbGuwpBw92i7req18Dhke1VvjUSYFrbAIcJoNwi2iXCif8gRPrct3wx5UlmJhZaO27bgaqoWG2l+x98IDWQ+K6VYYDI1uWS7Q1Ut0CewW2y682I8OZXFA023gg8TVNoKdWwnFMNcvnKKrFH8TPCbUJ117kQ8TsNHimqHVtGWtK6It8JaKjnoVNiLVCHb5WrpGzrVNWSLBSY8IGl050+KoFSuLf1SuYmwtXpr2jopV1nFskf0K/bF46VLrNSan0Aal0og4T/3NYnPxg5qmlC5tji26A9XS1MFuiqjfUrmpD6gv4Bqln5SN6m9wLg922fuibzrKsH6DL0XoLNxHx/GlV95u2YsuOzCCf+STQ74UBnX6hC/V37BRraZQJvNV2fRN4Zm0E3hMl3oVFIOu2l99tKqqVLRcuyxHo9HwoB2K2cchHP1fMc1/omitfNT5I79cjvux29uq9nZ3+txX/WqKR36higsfq9LUZ2Kc+99VFfb6/Z1i0N/1EO3pqhqPooVL09ZBYVMixHK1fAmZtBjopIU+tQ32ks4YW1z26CrftWZ3K/s9UHuyD+i0g12r4KHP0+zaVtvy1ZxEWY7fGc5QrLLpenxp5Fy6lMUh+52xG038o5PVj6lXS+Qb8U3Nb4empaPeDaAdFVqknyjZpml6+V2vF4An0ofoa5yj1V503pgWDnhaicdlg3yKrvyuPqKbKnU4C9lTfnH5hxsge+FcPpNNXAst/TbQRgru57rS8k2upD9qVczy16hrvtf9/E/W+a6ffXAw2Pjd4XDzE3Z+lizf4KJLN0uWbzpZXHzP0VC0fpRx8B6Dw7sYCzV7rUHpEiPdbUbKZcb5JcbX2y6ES1CSYfJamCZe57J5zLCm0fUCF9BNCJJmvOcYb+8yZL3C4LfPSLXBQHSdcfcB5wfGqLPJlzd9ap1MfkYzQfcYzq5yfg/dLmPdVYZVzSaKUGiJ75vUc5YBUDEQmsW6DnncYADbh4e84kK6m6JXLt5jjIs3GQC5ibCZ08cwhOuMctjKgJzcJUq4DY/QwijKQnDb9ilmNrmnsE7parYKclRoxuwW2I9S1kII/k6K1Ss+hANoxjrY0PUPZVB0hRaiuEl7aMnnaQb9VXZe5aajh/3bsKNrmHOfYyKMWg78FoO3lp1uoXc/+eoaeLYYtXfBfkXng1mZL45zzi3q18IqSNJiGNeoax37+nC9y+C5E6Nl6jhK+90C+0URa2xbAxe6NvMsAnGRtrlFnUeocymFdBsScBliM0BXi39cU/l1NbZIDXj0RECz2fEulOEKBHUXgrJV48EPSSTQn0EHXa+ZZ5EkzfziP9cNymoS8aVP95Lliq8aXyqeGstVhsOXmvFWSsbo8GWFL4PyEOPLiC/9BfqHpk61WMx12kqzlboxuwRxom+6ZezR0wP6Jr60vhnxt6dvJvom53pP3wz0zUTfdIf6puUdb/qmp2+KOPmzhicFLQpE33T0zYK+qTh5d6hvcgOXgjDfor215HbBdUDfDPjSbYFnj+/gCeBR9hrqNl/aIjlIgS+T/KNZ8QFthC+DfKnFcOibBX0zypdj6sCH8js+1Uu1Plx0oaBvKhuLX4Bi3oHd6wlVv9VqrXM3eA3uqdlV5Uk8h023YiyPc+XN0Bar5Xh8BbqoWOQtOKZsuI/NelGx7pv2RKiCZGpmvpz4cifFeIX+tUr76qXeE9Ll/HO0JVV58JTX6qdVlpbyMr8nd2nDeV1D1HULPS1sI9ZZ901P39Ry4Z4+6zy+TPhST4JS40u9lEj70E61L7Ek6KmCrsuJLwO+LBtfuk365FXuifSEg77JNWZ4vPqdiLSeyHC8AI/eYXFX5V/K0Q2engTdRlfn6GaaMriGVablfqdvOj0tsTzrK1zHtwHNdaK4o4LfDHRT9ZxjeumSPpBu0cGX+d34aSCf39q6/SbnZ8mSBckz21m+KWU4XO/XsytPPzkcPP312dnjM5Uvb4XUYkCrphnhAoSkgnAECBCcTuTalg1m9BOZqZSMWjPW8ISogMboAp+MXmwqk4Rmp/RNEz2aSdX0IqeXjP+hEgFvYqA1i62ZRnT5t55x5jhDoNVt25b7TBVRhgZUCla5WlGF4zAOlcyfpiXZJWXbFjHUjJROZn+SrkpGQ7NVms5WsUq0YHXAR8TT9LuQKu4ngsrmfDWAgsi1qdI06ygyqJJUXl2uWsHKskEfXaUTs7QhCjeAL9k/qgD0apK63kYXVfBibz07rH8UUEo7qVgal+OaudZsqeoBu1ERlWnUhz8ri2MyVduyBQWIRINdYGtdq1cVy0bT5VO61Af9MzxWEWXU5SLoFGzrc2KjVu2UjSpGbW1PFlTqpFzNCqKrcmVDkt0qtvElPMx0I/ujjqPW+DJUqKrp0LWnKso6wleVK/+pxVEFhdpUfUhmsx2avmm66kOUNdHVbKbKKtSMgsa2OrE1gXTrclWvuoP1Y03ka8JS9SqGSNCtb1KuLVuoVq3xgMX+t5lpFSI8Kk9Pduz6mOCpbbRmUonoJvDSoLKx9p+U+VN/9GDXqdhjx2OpzoXGGE49KsbV2JWjQRqNh0UVS/YNKDwWVRWrshypa4MdPK5SX6AoFaf+pOsALm/+qcAwbmwsUdD1jqj72jWM3bZuj9pU7WBtgG7RtHmha1kn27Vk7aQ+V7e/fGZXE3+Uq7YVNOoQnlBSr2zEhtrX1ile6lpN1Kd+IV/aV3ypcuUBmoPrgGat63V6IFRQrs7BBO4ckiu0IiOXml5WtfPQlZvU01sVLW9XqOrgT78NmKjuHwrs47dQT3nSDNWonF+mDWZTMf4cynd2t2/9/HCw9XuDweZv9/ubo35/a12OzZIlSy2ZbGfJgvT7z+6M+s8fDQZPPjY4O//Jzl76bBFarzNOvp/h7S0G3AUGmuMMxndTGmpVuQ5j0kMGb8XF7kGie4xNikt+xACpxVtOMqzdZfsk45Uexz9mQLwM8VAs5z4DG+dpGWyljQuKYUXXspOIumgpZs1eb1KHVui7wL57DMDz7F+mvFUGu3MMuQo7eMb2K5TD4Ob12FczT6uMmEsMvfOMlPcY8S/wp/jhTc6/TJlP2a+x9Axk6i4j7wpfZxhZH1DXRexThhDFh77CMc0WauA9xb67nHUC3Tb1PaTMy5SpjC/KRKHYXMWsasbsOBxjlWFe2QxEip7AHyjLloVW3ueLbGtmUbm7j7CtON6ztIcY0FNs1Ey3cmuDx4PHgccvwhoWsUfnnafuESxIy2e/AisBj4X1nAWPsB+FNigrAngieJRVI2yhe5kKnoh5sP90g0dZT7TQjpaEv0R7KvNID3pyCUYNdq3qGI/DfVZpAy253YKQaMYZ7MosodUWnfDo/BnsWjE8IWn5eUR45B/lZ1foRrxA+fhEuZQrxawrNvcc7VRiz3PT5RMepRu9c5Ap/O6XwT5PWfc5Tl/Qcv8RPOEyNq7B7WiucJr2WKXzrNCO0zT7A9rjEn2OvunomxZnTd8MbXRPokt/w5fR0k0+qo8HLbS0B5dT7O1DyqVvtuibCez4Umu3+EjfrNAtqX/U976UPfd9Kuewd5n2u+ddKTyw80TfTOCJ6/RlfKkZ5wQe+ibXE7rg8efRGXEdaWl3+malvomap29aP1amDMUP40t774K+Gbehl40vRZ79Sc6hH3N9KqzBO2xX/H21I3/SdviS69JV+DLRN/FliPTNir5ZPYFQ0jejXr7GlwnsleL6Z8FxhDLucRN0Ru4BO74ETwgbcNGx963z3F+AJ9A3i0XaSXjA7se0iZa1F/Zn4KBvRvpmhW5ahsjPcQ3in2Hjy0RbtvBlwJd0TfNlC1+GYxbSlrQsunzZwpeBvhkuRV88Bje+1HsK6pvhJL5UKI+uNfm9yzn1teYL4ZmhffFlwbUWTutHBp01/H2Zy26TMhSycwFT72PvPO2+THtwPceT0ZUHwcVb3e6N/zgYbPzWoL/xIT7XIdafHva3V0f9rfrpUJYsWb6o8NudJUuWP40cOfKe76sq92HXan8f1E6zShqgGCs1Gwuz8mPNhGkajF0pMBCio8VWgumgr+PSFZuoZ54UWq0pYJgEOujqmK2WWOhT37UffY7bBLfKlq5ulKmTgTwVysXb6E7K0lSxZrx0/LDuFyhXs4nsseMYJVYh/Xq7xiMdbZuuDqKD4V9AF1hgq3VtuvqQbmPji+MqSyYpVls2Qp9M18pqdN9RL7q2XeNB54/RlcIfwWP2Nnhkg+qd2CjdCR6boFS5ta61KeVam1pB1qZqr9q3TZu/wKNV9eR3lXuondhDr2nKanTrcg/5Z1KugT2kq3rfcZwPbZu9L335x+pO8Ej3cH+b6Fo7vSir1m2wvcAuXfC80P1iePCltdNhXb2QrJzOVha6KrdAV65QuZN+rDZVXnXlwa8f6tRlTfDIJLblH83Fyl75/YWNTR+Srk0KN7ov8Lyw9xAea6cGj+pVWarS2qnxT7uxQXjsmj5Ulr5+IexaGVT+mZSLbizh6ipLeK1tOHWCzQoSwMaGSZu/OM6HtekX8c872qmp98VxDtljCtNlty44zaJbvRzTrP50DMWHuf9Zafn061tbt5sFfLJkyfKliF10WbJk+ZNle/vN/7yz8+btna3XfqDb/cMf6m1/9seqcfq5Tqf8WYj2cRfDZxnnTiaXZpzyHvv2Sedm9kOYGqTQPulD8Tz5zpQLU1p97Snj3NF6rK60atsp/nYZ8LR4hGarnkEUphkC51Iqn7LvGHytguNvM3if4rPL99L2p/KZ03LXMc5omzKPJ68l77Wcenkq+dEW9lF0uaKynBtRfzWVQvncu4iNygs+3qcMxa1ucEyPtI+kaqx6tUJgCy6qmTp0K+XR7nunuHK3zmjfRnkpOcVJp6MM4BAf4Ymn4Bh7jPHKc34iOcVIhw6/OPPJKTNHwG695qfVOf0pNnp8H1PXcc2IUodmpmdtdtSH45CCsXRMN8VtvovErnD8qcqk7aaTi5oZpu3ikLbYky5lbqKn6cKj0pWtstlsBwM6feo5EDbK3BBWyJliopWhQzmlIStxg3LRTfvUNTDsQZlV9EJfqRlaxeHSthYSsqU2j1GrMmq56aRZcflyxsUKXyr+Wllt5Muo1RLxpaevBDqCxYuD3SvGehrb0fXKYjGCFirLgzKNbLEPCP4ouk+5nVKuYnwp7PgnKPey3zc83im7CGRK+cCVcUR5lbUgUwCPfOnBE/AlfdYXyoDTDi6AR1lwgnKjc2oLX7bom1P0zTZ9s037tp+7qEV/CvAU2DgFnnaMvo0vp8AzRd+cpm+yP3XA05rl2qBvtoSHvhnom155ztEtwT6GII5ovwG6o3mfhp0UBrRvCfYxN7TjPe/G2Fhu1n1zTN8cgX205KsSX47AU8o/9M0KX6KbBuu+GoGnXErVEDxjfDnGl8NN74boDvdUtk+DEymMqGvYcW4wT1m6flZoD/C0wNM+FZ2WUp/ClwX9sIUvtaw6fVPvRSQvX2rdWq2sqOsSPCLHlEFZ7MOXQ3yp/sL5Xsuvd8CjNlcWo4kv/TO1vXyA3+q+GZR5JIInnaRf4ksLKVmufVniSyPzir8/CVvGl0l522kzrlV7mVFPD0rlCKd8cexS2T9OYs8uuEeUcxw7NzhvkWMr9NHf6Xbf/sGdrTc+tLN96xcz0c6S5c9P8sx2lixfJllefvc/gGy/xub3ulBoKXNlYdCMFOOcsl0o44Bm5Vzh/ViZPtoQE9ScZqIYdLUqpGbFlD7Lc1zxqpqpKkTIlSUg1iRNq8gpGwClvUNXk1wBkmAZAzTFh65WkTNdqtdgXYgQKszFQazY1qP2loJXdfIhXWXvULmWUg9dlZt03PCAC9Jj2RQgtugqQ4It0GNYNesrgouuzKh1vcXf2qxko6uJNtOdghTUeF7oWsgbVUJgYXFsoqyVBm3FxtpGq9cI+yFdO069mu3E3tTgeaeNGFmXW+u+tBHCohuPBrtlqNAMIERS7Vz7UvtpB/mkxmP+sfRuFKG7KSNQyrzxBXyp7YkvTZc2NTwC0GKf2hldzGA/53Ncs5qWOmOi2/gS7DhR59a68p/ZiK7KrTNjvPSlsFvEtVYPPISntlFYal3dADa+fNE336n7Es9hXc3kvrBR2MFTyq7aP2ajVlEsm74pG83vDR5hf6cu+6g3gCeyfbgfW6Yc1dtgf9FOnCL/6OXnAJ7DuppRl41tjlu5fJhfOa4Zd/lSeKzPN9jVTpZFpfGl4UVXl4vq1bUmPPKlVlLFxqDQcJu1b/Ac9qXNuDd4Jr6s0C3GVGi+5Bh3ynEK2w0Pem3OBY+Sfuhmyla2NOzUo1SbHO80uhY2xHF7eiJ/NroRjs4dT+/v/rhzP24z21myZPnySZ7ZzpLlyyTd7lv/o9v9g9f5+34Gyl+Ao52DI2kQ3WccX4FY79SXYFh0cWoz+Y5WgWEg9NvOV5olZiCPiuk86txYM2coRy1hv8mAPs8+BtCy63x51KfhwPvB0PnBEef2t53rM8L351zc3XRpb8E5qoo7/LOP7v6Bi/sM7P0jLu5xE7AHKdidcbG3FePeEn9wzsFuTP2VlIZ7zg0ZuAfL1LuVvGbpxh0Xh9RRUVdZ8n0f4rqSgs2kJ/YvYbNWzNPsNOQjouvQFTHxfdgQeDRLbTf7ysu96YVLwccudeGdR2DDWuJd2VR0Xpc/zeqBPW7BExbENTm3x3HwWF5syId0neqCBPlZaMsW5y3xHTxuV/WyoSwLIkvKT6zcwR3+pmvdsIwNFQRpz3SD8qwr5DwsQUyUz3wG303hBumqLpGrg9o/kbZVsSNsG2zhC3yppfpH+HKELzWLOh44P0Z3CJ7ykC+FXb4te6abxoqFHtW6JXiU+q/ElyX1xsW6HhzqI3ii8OBLjy8DvjRyiy8ND9gLWJVX3PaKPvXdcErXB82e40vh4XxnGV3om8XR5JQvWaK+qdUPtcqjxXdvw1mFXSSTvumEvfGlB49W7+RTL9i5gr5Z6OmA3jtQNhV0O2Bv0zcL8BSykb6prJFT4NGTntYB2+DpUEcH7FPgmQJPB90CPLofau063wZ7ITz0zQI87W0IagcuDB7NsLPPfNneM103BR5bXAVfdsBDmUpVZ3UU1KWZ64AvW9jY1nUpPPiyJTz4UsTXg0dPbxK+tOXwOU9PJypuliuwj7BxBHZl4uN69VPoduibms2O6HJd40vuB2flH34K8OU0Xbi1G30HPB182S6jmwHP1BZNSN/009bmrgV2vdPQAnMLXfoo3+v+rfcr0gz3OuCR7hR1JcWN610FdKtd3ZFg8/EUhnv0xZne9vgne723fiwT7SxZvjKiAStLlixfIVlaeu+3MQB+bwittRhEZBiZISKwgEXvNIDGIsU4E7zvRWdLrPvgBgzCxSJEd6hBlPMhKFFhBS3GUAZjLSIBGWP057jCPPSylpZyrhJEjnLRFWGzVGA7jK4itrA7fxBTe8nbOQXjd9BLbjueQZ46NFPGeYWIk+LTtcw35EDLy0tEQAboVtTfEbHCdi2aERjklevaa6Ee9ik+1M8y2EPIjLDxm6MyKmyUns1kcp50NcMfpyHT4FH5EqsP7DUe9mOP7NLsnnI46y7CFsaBH6aDVPklqgCPxcIK546v8xk3eCzkBBKmZctl42E8WkLd8hmDx/Kwyy5ujiwv9kQX+yvw+J6LlfCAb4Su/KOcyyK+3AzY+RbCQXmV8OjGQ7+3lKHH9or3f4cv9bIbdko3vPAlFAk8SQuZNNiVilB5rCf+MWJbKRwEn0O8hF2JLKxN8I/ldp9gr/HU7xqAB2LNP/yPbbRTvWgQ2M0XC5R5CHvjSzAbdgvz0blqk3gIu+pIDXb1zdD4R6L6QuNLPRHRTcbEl7JTNyzm3/jSlwV4lBFD/olaAOaQL4Pa44v0TdOlfruBq/EYdrOz0W1xjweeQr4UHvnSdBv/CE/kPN2k6GZPeCb9Td1LeEY1njgGj9mDXQXX2gJ2DtFtzUUKD27mgM9F+pduDAGUuC4VaqSbUdemYXe53s2X1DPgOL8HCtnim4tcl34neeX4TlqCfY+yZBc3CInfDq/fDmzhKsMvta5stRvUEb3uGOf84vb22zmndZYsXyXhGsySJctXSnq91/6w1/vsP9lefP7vepuf/GHI5VZMY8iExVeK2FRwmlmbYUwWajLFeMzg2oYMzMWU5hmIp9GdhWDMpOim0e3sRT/djmmqbdtues6FDoRyZuj8zEIKswzwsw6uMJPS3J73swzws0Xyc/vwAnSnS+87o+Cn50UKnNIp+9Y09e5q9hPywO9Ea9/71rxPWqxG+c9EDGYY4OeCzSimtAspmIF8KNS07/0YXa2dPYY8WKwyuno8PkY3YqOyhZTw+9iHdCyIYHAcDuHRTZqJ1eN68Ij8iNzoxS+nGVJstNU6ISE0gOnawhyKv1F+c3QhLD4qRARdzXqzJ0pXMeTStRsAdLkRUQiFLVxixBzslEYD17pGPsUwlXEEPBaGgb5ilZXhxF5wM/8kpzhey50GdrVTG1+2NeuKbmc/WaiC/DMt/4B9BjyzA+8Uv2++jPKxjiuu3/TTNDbK7x2FOgzxEXimwKN1XlrgKdDVAkzYkQI2crNk4T0F2At0RVT1oqEHT3jhS91kqR1pT/lSoTZqX/xj4SWa6d/DMTNwQg0QffTQtcV1aFeHjUZqFeKCnQk8RrzVcPgHEmk3MpQCiccn2BjAEvBPIULY+FJPLsLEl+DRUwPh0Y2EXmgUHq2WKvJpTznQDegqBEMz8srMITKtvik8gXqF3fDgS9Ul7DZ7LxvQDfgy4B9hL+xaUx12ranOBo/6lci0+o71Ec1iq29yQwu3xZcV2IdgUj9eqK9LvzxIxeK8PuHcAg8e+oXhKcA+oo7xnEg554/okPPJVeBRmNgY3bjHJ760p1X7ylhS98tKi9PMcw+LLy11ovVN7Bce4OBj36KdRP71dKRairH8dHDjfm/7zR/tdt/+id722/84E+0sWb66wjiXJUuWr7YcOfLefwghuA6JgNT4LoRAKfa6bDNuu6MMsHpxbt5BhuAI61CbY8HiaisN6OgmPaLmeg7LDObPOad52Uov/fnjNZmNBxBjlbspcsHfEsyFcrWgiGacFSrhOK6lw4MWSjnOuRsQEM2+QTqSyj3Cn2zq1rpRaf8UGnMMUrJOfZCANMs2ukopqBAUvWBWnKQOzW7zXUulB46nWeljw7qdX8frQgpVrkJHTJY5jm7Ui3u6+dgAr5Z/FqEDj3QP47EXDJfYp+9anEN4IGNpUJ/H+Rav6xfAJjxgV0hK0EuXwsPNiFeM6zFfYZcR+TSHF5Q3WI/nRSK1rLpeyDuExwnvITycX8fgHsJjvjxSY/cwMqUVFJ5Cdon84UvDgy/tt1nYwWMzyy0+X+JJrl9vR2HXscVa1xYu0rnbjS7ETAulgP2FL0WIZcMf9aVrfIntwmC+9PgyShdfCmvCly+ww/ASeJR2Ms1RhxZkanxpMd+H8Fj/Ao/ayR3ypV7SU9/0+DIqDeMWZeE71/hSoTD6rrAkpWkUdvmSNjM8NstNX7dyhV2il4epN4BHYVuH8ahvWprMo2zLdw0ep9l64TtKWRyP+LJSWs51mLSutTH0m/JalFvVfTNGpW6k3mreQjiU3jGBwWbFA9eQ8FjoCCQ4LtEW6NoTEvXNrfq4UkdqkSV3jG2wC4+efAT5HTxsOa/0mlqOnzLdqKrSz7daxbtSGu+O2sPnrbL13p3tOx+USVmyZPnaFH4EsmTJ8tWW7e3X/mt367M/0Nv+1I9MTw3+k4vDpZRGbRerQjNp8JqSARsWZYuFjBmBRbDgG8FebvNJsbiFZgzbcK8xh70LWvNGL5Ep/64u9Ra6emGqBanQRF5oMZTrOKdpZk/Lj0tXYjOK1K8X4dhKHl0LQdBMYtA2pAViEBJcFV29dKUXOlVPgW4bXc06dkI0G0vKPcC+Pn/gcn10tSJ+RLccu1BBQKLnP3QjNupltPplPO2TjVSFjUZgKUsEuX5RER2RPspNLf5BV+aibeQ9oqumo9wKG6MIld5fS8qwMqZ99YImf1F40KVEdKCV2BhFxiQNdiN9Khtde3mNL2anCBKVmJiuTaLyD1ZqtpXjNpvLn0imDJKFja7dGKBh7WThMeBB1wewS1ftLf8U6FqqPGlbvZQnX6pcypIvTdf8A8eTjYheojVfqqykaXG1DcZTkF5qNOzYyJGodjTsDR75R7r1S4Bq37qdLOOG+ecldvlHLwTajY+wo6v+pr5ZY6/xTHxpy903Nkp34ktrV3wpXaUL1J98qXoVUqK+WYJHoRvyZdnYqCcn+tNLmOZ38MhG9c3KdFVGrcslQtnRD6lXfVP3V+OYKDe6sbKLYIb6ceBaawGA6wn/cC2qXrD0q+T7bA+wEVe5YcG+sXcHYD/g3N0y+T3w7lDvDhfuXotrGgx238cFVzW+dHMxFJ9WqEm3++ZP8fcT3e5b/7S3/cbP9rbf/JHe9ls/vL395k/X+976MT7/5e7u25vb2298vNu9+bmD9ftPM9HOkuVrXzTbkCVLlq9hWV759u9JsfpbkGTN6upR+hkuXS3LrpnHZRjEQ9ROQlH0THodZnIBcqS0YiP2o5secd4c2wtso+tPc6yEMWyGFKS7XhO8dKo+rrhaixfXgjZnIT4DDnZhJ+eTZpm1SGHyJ6BeD6DaR2Epmvl+wrnn2L/POYolPs/3NcpuQXZW0H2IXStUI3K1xrHzkJYdeOEBPPhcCO0n1NkJLizDTh5yl6AZUShI8bxw8Tw1dilbs7/CDh6FoVjcMfYm8GjFS78Baz7PsU1sFgE8zZ/aZgHSJPzCc4ZylEpvm7rQTc/Fq2jLE3w8DFqYxdrVPeYPPMacdrTN3zOO6VH+ceoSdvDYTQ94hNcpnhr8Cd2gJfCnOP8o7YyuUt5Bgp0WIbK26UE+FUJxFtL1GF2lk1MKxYeW6o2GgmziSy1iM/FlFPYGT1LYC9sNHnQa3YkvNVurttGMKmUbHnypOjUrTfsbHmUn8eCRjRNfBnwZhR0sio2W7sSXCV8GfKlUlBB1ymAQEV7FfDd4gvBM175E16cTamPaDF86fGmLG03w4EuLgV6grEeUdUq+o7/QN6P8gy8tK4/6Jv7z9E35XostaREoN1TfCFpG3J6AcIT6oup1WjQodmo8FXgivvQ7yYVz+P8p90Mtrhl8SJ/nE8asNyi1CBF4WkrdKPzy+xPKpF2UchDdYLPmmBS5FtIlbNjGXqWEBHv1iE47y70NN8vxvvct65vor3PJvbsVpv9tjKMputi9stx/D8Q5h3dkyfJNILqzzpIly9ewDPpPbwwHz35zMFj76HCw9vHpmeW/xgD/MZeqb9ELUQzwOxAApTWAKzhlSVCsqwgl/M7PsFvTaZq5bLOHbTeLotZiH0Jc0PUDTbRCHGYgDCIYU5RRUMcBzGWWIxUEcURh8xSp7Ch8hUwlvVjpO+igq5Xw3By6IrmlymWb8/mN8aEDqadcP+21PHQqBpwzpxl4rxflQos6FHua9HLolGKknS9FPtk1wkbhKZWvW9OY6FbS1YxqWwQKCjtjh1yULiTUoWsr/oFHhKkUHojiSOdhl5bhr5QCTe0E9lIzrTNBsbIvsCsLTKUXRjW7qpnduQZ7ABN4LAvItL5DprSfspxW8KxqG22flnacgpGKsIMdulln8JCNSlkho6W7j55uQqS7Dx4F2HNI/tFLhAEiJ2fKP1avVkkEzwv/wLUtVEQ2HPKlkUWtjimSjG5UXRA/S7qOL4UR1gghrX2Z0HXgsQw4DfaIL21bbSc8DXb5kt5lfrc4bPBo+XBhl10J4upr7CL7dLjaRutvWkmzwW7ZXMyXws62bGzwWDsNzQzDo3pjG7+AZ8x58k+FL0f4UqsyjgaaxOd0/FLt0+876myQ3j73OXPJFWP+mpj7QrHbYA8dbKPcMG3fuRmRrtoIvyume8anYZncmBuwUi9J/Bp+5EZivFO10od2tt78n4PBc67L9Y8PBxu/ORxsfnw43Podvn9wNNz4/eHg+f8dDtc/PBw+Z3vjV/v9pxuDwfozruXhaLSRV17MkuWbRPhdzJIly9e3vK+9sHBwCV4dQzH+5/CWP4C8nIcEiTzdSylcQUmZHhQ3fJFtLbU+BeE4AZm4DYs77S3ndeshlO4K52ipdmVluIz+PUgPhEMzme4O+86KJ7kQtMz1FQjeBrqD6OJFGOrdqFRxtiS1Rzdd4JiIqhb/QFefIuPpPMTmDnzyiBF4F1dlF3UorlrlYW98AnelunAm+fGdpn4IT7yP7mU47h62b6dUohsech7Vp1PJF+hGLeiim4sHECnh6cKqdsD5CgTqfvIQq6TFSMAT0xnopX4HH9c22kyqyPEl6lmtSak/Qhla2v0cdUAo3Rq6V6nzOZ+aob0AnrspuSUI3iLY0XXg8SLL64Yn+CfWbs6fpTaw26y4Zmjv0R6aHeUmyFL3YaN/TNmQXneaz9vUeQJcirUGT9LS71pOHjxaCj09QEc5mNEJ0uUcCw95DHZ0w5bKxkbw0Bd0o0XdsgEdfIkWttW+DNiqlwGxHQwcwpdBaRzBA0awcj6YnXSfqi2sTWgb2la+FNkHTwCP3g/wtKV86R7TX8Sv8WVofGnx0/jS4Ust9x8Vl6wl//GlwkkqfJikq0/diDyCdGtp/m3qo2+W6Kb7KbWmOX4MyHcg92c4H1d5PSW5QhMqRn3APvp8sUqf181i48twjnaAeLtn6KCrT+twXDdplbqWYN7H2PeBbvdzv8b+LFmyZPkzS57ZzpLl617W4mi0sTUcrm0PBs9/ZTBY+9Rg8PTDfH5w0F/75HDw5AP8fYS/T8xMr3xb8OXHo0igUoqlcsG7asaJbMeycsEWJ6lsclFx1L4UOeZT8+QWN96CjMAalXGtiVX2WlvGFexlWzPZ0lWMrGY3pQtdtfARr+NiQ/AYke7QglJSHAVYejpNS3pNzFJGgW4bXc2EK6vHVEtP+fmLPsQ2JJB91ONb2IOu4l9NV+W2FLAOgCJCTCm3KFNUnLCvy3WBT4qmDAxXMK7ARow8bGNhNlIhZaCrAHN7OqBZV007K3yE43zVjK/F4Fbg0eT7UDjQLTmoJClT6AZ0C8pto6uwiIJ62xTvKtpAeNhn2NW+lKUZdLigtXnZ9nbPMgK7bKwqreeDleCQrn2iqzav0FUxCeyKVY7yJdULu8U9WyOpXPT0kiI21gul1Hhq7Jyi7abcRGU6LrDCLhtof5F6w25hHo0vZZh8beXK8ZRhdkm3sRFde/hB+4QK7HYcXfWtUanYITUzAMqgmHH6mpWXCtmALg6hMekTarNCZkYtiuML+Up+TEHx6rIbkq++CQbwQNrVOAkfa4ZcfVNz2faCaamYcQBUC3owwr63t7df/5nB4NlNu8SyZMmS5UsQfnqyZMmSpZbFxW+5EmN7Z2Zm1B/Fzl92cfR+OIpisJ9Chq7B7x40ROg8xOpG8uEk3GaaXZrNvQbTVH7jLXSv830V2tOGVSmuGF0+RY5j0gzrq96HTVjUTnDhGnTvDt9n0ddy6zcgh4oppqr0ELL0KuU9T8kdBJ+uQB1vQeQWIVBasOMm9PBSSmPIUusJzApdzTy7EcTrMmT/JnUfpSTlHr8F93oFsjWAbz2DV74KAXtos7veX0guouuU5WI2Ro898Sq4d8G0yQ/ldVjafRdEBP1Z+OEN78vTyc9MuRhXIf3XOW871RlXrlHiXeyetpnZlCBsxVnOhTv6B9iHrrKixP3gA3j8bUjsPFiOUb/wXMAmxV0/Rs/woDuCy16OrroVkluGJ2oW/RZtd5njI/ywRvu9Cs7HtXuEx4EnHcMe5aK7HYK7AvZ98Gi5dvC4B2aTc2fZr3YyX8aYsB0MzvX4DibpJjAqJ6Q7DR6wuzOUgy/9/RqPx5dpF+56NaZI26XZVCXasn0TYy54vb8Zq0fJF8L+LKWWQolewcH4Ur6xxYlu4Xd8GbVgzhrlv8rnE8oXOb7I9i32HeXmcAFmfpt2Ak+l7CTr4L9O3Ypnp+HUN9Xf4gn50sWgWfyr1K0ZdK3kCrZ0Hx3duFzFlv9A/3lQFDPV9vZn8F+WLFmy/PlKJttZsmT5U8nS8rf+FKRQIRaahVQy7j6fbb4q5EExw3phU1kyFOertGkKSUBNJC0pVd2UiLr2SxdyWLpYVJAgtiO6LZUDOfd9dKSrKVqIV5ihPM3KRgrrJF8pVZziqmFwaQD5U3o+ToN0pjTDfr0Yyo6oVHQD9kOqbLnsAWWha/HCyihCuaaLkbZ0NselG0PCRu+1YA+UMbXA0waPbJzgEXbhCeBRrPgET/USD6wPEngIO9TP0vDRNtLVDHVCN4FH2TmomxO4EdAiPJohF4n2DR5MYv8ED0VrtpZtvQAIVnQpHDzcZNiEcqCdvPBqlrnBLv9YGAw3Jn4a7Ianxl71wal4eYqtsVNHxc1RSeHYq8VtpGvLvuMfLUuOuygDw9Q2NR7zu3RbAewtyLbS2kmXk+Uf8FgGlqTpdMVUK4VjjR173+FLxahXE1/W2KnP8NTb1k4YPOlvtS/RafyjpyXKTd30TXxDudipVS8TuMIHer2bv61zsmTJkuXLKZrVyJIlS5Y/UXrd13+o3Y7/BuK66FOx7lz7ok9TYxfbXbjSWfZtiH1BfJQ7+TFEZzH5MSSoXEu+PG2k0sUduBG6mqlWaMFwxad9dPvLKR204aJP4Y1nnNMiIGk/OcX5Vk8t1ZuyS6RKscgrkDKlg1tPlgHC7dREzSnzA3UZqcRGZcUIx2FqELu0Ab07G+O4m5JyL8dTlPUE+j4boxY2SU84/wTFltA3zeaiW2wq8yCk7gRc/4lz5UJyY8jvBM8IUjnusQ885Tq2A394zKcheIZLyY8gfYOn8OfTwQ0PguvvcfwM54G9X8D3jvrUf+z8GDxjCGT5HKxgLzVDDFm0LCvKAtJxoVqi/ZTl4xh281FtJFdhY+phN2RSM85uDTzKPLJQ44ngGVcxVps19nKL/UpryP70BB6q5dW18MwavPYU7TWKrtNzoX0W/ryh9W3wKb5sgadF/UUnhbDmncWSDyDjytgBHrNbYSL40oNn6ohCZ7wvntOOZ4Ir9kNwB2yfhuw+5RyFgyxbHzFfesV6yJdgjy99WWl2e+JLm+HGFq+Fj/RE5Cz3I132Q9zjedrjGfUvOx+OBBc+Txvgh7gNwb7H8UujQfXzzk3/+263/TPd7q3v73Zv/7NMtLNkyfKVkjyznSVLlj+zLC9/+9+AHH4PPyWlCJj2QYjgT3yD0el7vV3vO3z88DZE7o/sGzfb2j/meJuyoKBwRe+1HZttjiukWOsislWXBQVDJtv825Sl49o+rFvUZbH/5fHDui+39anv9Xlf7PjLst6pK2wjdJUQRmHTshE8pjuxV9taH2hSLmearlYYfalblzU5rm3hqew87att4JvVe7isZtvaTN+4tbA2tRNtV328/qJtdjW1NHgOt7nhsdPQUjsqkx72crzWnRT8znL18fK4dEubb7e5eiUXER4paWKdit+JR9lqKuVF3AghfoibjWO93o3fUXlZsmTJ8rUq9iOYJUuWLF+6fFfr9Om9qYODUafXe7135Mj7FkLYi5ubNw4WF9+ztLOzf6A1PBYX3fzOzvGdkye3O4OBb/d6r+1It9XqV+vr39JfXHwD3dH+0nLnx2HRn4B7/XXFUAfNinv/HVCx34OqvTeluAIxe42KFbc8hpYpi8e76xltLeqSXvHOv80+6Wlm+Aak/CoUsw9xe4rOu4MyllBYdOGi9/Ft2NwJzplzyd3i1/E6TG+H8zYhka86V92j7iJaDuriLc1CU6fCHu5ABt9FmVr9sJtcepUSFbfccaG87GLrdU67FJMWG3LKhoKu0yqTe7BKxXffhI4uYM9x9r9NGZeSQjicUw5q8BSapR5izxXvFCfvtfKjZobBU10Bz5DznlAueNIjsFQqQ2VZmS4tqA7Ov4Zte7TPOqT1XbKFdtFbj+epS9hPYbPi74VH8d9dvm9hy7toyzu0Qyf5EswJ7Oks8Fqcf0+62LgJhd5xPlynjW/5aCtKnvApvh2Dv6glbbBdWWPAHjW7rfSCVxvsi5ShWfEbEOtLtHPg+CP8TttVn9fbp1u9t/47fWh5Z+dNrbKYJUuWLF9Xksl2lixZvm7l6NGriyl1vjOG1sjH6nuSK3YhbHBkxVIrvMJiiEt+6jR3yrbFkQeYXxty18RSc8QXQ8hvE0+MruKQD8cTWyx1E09ssdSKDXcj1QVxfRFPDJHsQF7vp7L/EQrlpmH1/9WW6inAe787hPhajMX3UqPiyBVPLBuUU1yx7mP2K0YbGxUPfTjWnSOWStBikxs8tm2x1JrxfaGrRCMKedfKlcrSYbYF2asFbQp0tFKjdBXzTDGhwXM41l1PKbQaoy1ko/PRpdkMe7vBLt1JLLViwzU3be3UxO5rpUbhUQy32PYkllp4Krg+R7S6o61H5EYhlP+NtvmL3e6NX1F7ZcmSJcs3imSynSVLlm8weV/buc/EpaX3nvc+/iPvw6rFe7v0aorpDb38B5c+CdW7ATk/r0TTwcUHEMbrkMH1pJUGQ7gCUb3tY1yAbCsv9U245UWt/82PpmKnlSljDQI58q56T3TVDR9T1evd+NcYYGESf7y8r728PPxXIRS/VcXwt53luE6aQb8OMX0QMCA6zR4nZXFRHnRItF+Fn16D4na5MejBfa9hziq2TWGHVli8B86l3va3/YRzv1Q1FbnTp983u7b2mYOlpb/w/hC8cke/EkL4SJXidytFYIrxATT5LO3zhqvcLjcJ34kNv0u5pxkilBP9ozG676DOA+x9i8+/SV2fj74Ae/qrshdif4yqFvmu2XS1zR7tqNVGL0DmP8kxoJTfUc26f7G3drrr3Ecj+/SXJUuWLN/wksl2lixZvmlkaen6ZQjjbOXT2enh8LX+VLiS3LwvXPx7PrWe2axr8sqI0oUdanGeUXJVP9TpA3cgs/xmxgV+OtkuV2IMP7ez84YW+/mSZOHot/6VkMq/79O0wlu02A2c2O8GLcJSrwQJeQ5L0ZfbEFrN1ncg2NvYsgzxVdjIbm/7rZ+xwrJkyZIly9eUZLKdJUuWLC9FGZpiMzs+ZpvfyO8qnPto6dzf4fOXpPNi1vjLKH5p6Vsh+8UPQvY/F1xSzu8L0ZV3fWg/c9X4YlG0/svW1uta8lu/43+K2fQsWbJkyZIlS5YsWbJkyZIlS5YsWbJkyZIlS5YsWbJkyZIlS5YsWbJkyZIlS5YsWbJkyZIlS5YsWbJkyZIlS5YsWbJkyZIlS5YsWbJkyZIlS5YsWbJkyZIlS5YsWbJkyZIlS5YsWbJkyZIlS5YsWbJkyZIlS5YsWbJkyZIlS5YsWbJkyZIlS5YsWbJkyZIlS5YsWbJkyZIlS5YsWbJkyfLVFef+P3+cHPSxHLzyAAAAAElFTkSuQmCC"/>
          <p:cNvSpPr>
            <a:spLocks noChangeAspect="1" noChangeArrowheads="1"/>
          </p:cNvSpPr>
          <p:nvPr/>
        </p:nvSpPr>
        <p:spPr bwMode="auto">
          <a:xfrm>
            <a:off x="51752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14613465" y="15000176"/>
            <a:ext cx="17574906" cy="3170099"/>
          </a:xfrm>
          <a:prstGeom prst="rect">
            <a:avLst/>
          </a:prstGeom>
          <a:noFill/>
        </p:spPr>
        <p:txBody>
          <a:bodyPr wrap="square" rtlCol="0">
            <a:spAutoFit/>
          </a:bodyPr>
          <a:lstStyle/>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Use Protein Data Bank to access the 3D form of ProRS</a:t>
            </a:r>
            <a:endParaRPr lang="en-US" sz="4000" i="1">
              <a:solidFill>
                <a:schemeClr val="bg1"/>
              </a:solidFill>
              <a:latin typeface="Times New Roman" panose="02020603050405020304" pitchFamily="18" charset="0"/>
              <a:cs typeface="Times New Roman" panose="02020603050405020304" pitchFamily="18" charset="0"/>
            </a:endParaRP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Add substrates to the active site</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Solvate structure in 60 A of water</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Treat the system with QM/MM</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Run umbrella sampling to form a potential mean force</a:t>
            </a:r>
          </a:p>
        </p:txBody>
      </p:sp>
      <p:sp>
        <p:nvSpPr>
          <p:cNvPr id="29" name="TextBox 28"/>
          <p:cNvSpPr txBox="1"/>
          <p:nvPr/>
        </p:nvSpPr>
        <p:spPr>
          <a:xfrm>
            <a:off x="14504694" y="24398626"/>
            <a:ext cx="16508193" cy="12403395"/>
          </a:xfrm>
          <a:prstGeom prst="rect">
            <a:avLst/>
          </a:prstGeom>
          <a:noFill/>
        </p:spPr>
        <p:txBody>
          <a:bodyPr wrap="square" rtlCol="0" anchor="t">
            <a:spAutoFit/>
          </a:bodyPr>
          <a:lstStyle/>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Primer Design: </a:t>
            </a:r>
          </a:p>
          <a:p>
            <a:pPr lvl="1"/>
            <a:r>
              <a:rPr lang="en-US" sz="4000">
                <a:solidFill>
                  <a:schemeClr val="bg1"/>
                </a:solidFill>
                <a:latin typeface="Times New Roman" panose="02020603050405020304" pitchFamily="18" charset="0"/>
                <a:cs typeface="Times New Roman" panose="02020603050405020304" pitchFamily="18" charset="0"/>
              </a:rPr>
              <a:t>    Ex. Arginine CGT to Alanine GCT</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Polymerase Chain Reaction (PCR): Amplifies mutant DNA</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DPN1 Digestion: Removes Parent DNA</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Transformation with XL1 Blue Cells: Competent cells used for their ability to pick up and amplify foreign plasmids</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DNA Purification and Quantification</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Sanger Sequencing: Done at UW- Madison</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Transformation with SG13009 Cells: Competent cells used for their ability to pick up foreign plasmids and express proteins</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Protein Overexpression: Using IPTG</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Protein Prep/Purification: Cobalt Affinity Column with imidazole wash</a:t>
            </a:r>
          </a:p>
          <a:p>
            <a:pPr marL="742950" indent="-742950">
              <a:buFont typeface="+mj-lt"/>
              <a:buAutoNum type="arabicPeriod"/>
            </a:pPr>
            <a:r>
              <a:rPr lang="en-US" sz="4000">
                <a:solidFill>
                  <a:schemeClr val="bg1"/>
                </a:solidFill>
                <a:latin typeface="Times New Roman" panose="02020603050405020304" pitchFamily="18" charset="0"/>
                <a:cs typeface="Times New Roman" panose="02020603050405020304" pitchFamily="18" charset="0"/>
              </a:rPr>
              <a:t>Protein Quantification: </a:t>
            </a:r>
            <a:r>
              <a:rPr lang="en-US" sz="4000" err="1">
                <a:solidFill>
                  <a:schemeClr val="bg1"/>
                </a:solidFill>
                <a:latin typeface="Times New Roman" panose="02020603050405020304" pitchFamily="18" charset="0"/>
                <a:cs typeface="Times New Roman" panose="02020603050405020304" pitchFamily="18" charset="0"/>
              </a:rPr>
              <a:t>Biorad</a:t>
            </a:r>
            <a:r>
              <a:rPr lang="en-US" sz="4000">
                <a:solidFill>
                  <a:schemeClr val="bg1"/>
                </a:solidFill>
                <a:latin typeface="Times New Roman" panose="02020603050405020304" pitchFamily="18" charset="0"/>
                <a:cs typeface="Times New Roman" panose="02020603050405020304" pitchFamily="18" charset="0"/>
              </a:rPr>
              <a:t> assay:</a:t>
            </a:r>
          </a:p>
          <a:p>
            <a:pPr marL="742950" indent="-742950">
              <a:buFont typeface="+mj-lt"/>
              <a:buAutoNum type="arabicPeriod"/>
            </a:pPr>
            <a:endParaRPr lang="en-US" sz="4000">
              <a:solidFill>
                <a:schemeClr val="bg1"/>
              </a:solidFill>
              <a:latin typeface="Times New Roman" panose="02020603050405020304" pitchFamily="18" charset="0"/>
              <a:cs typeface="Times New Roman" panose="02020603050405020304" pitchFamily="18" charset="0"/>
            </a:endParaRPr>
          </a:p>
          <a:p>
            <a:pPr marL="742950" indent="-742950">
              <a:buAutoNum type="arabicPeriod"/>
            </a:pPr>
            <a:endParaRPr lang="en-US" sz="4000">
              <a:solidFill>
                <a:schemeClr val="bg1"/>
              </a:solidFill>
              <a:latin typeface="Times New Roman" panose="02020603050405020304" pitchFamily="18" charset="0"/>
              <a:cs typeface="Times New Roman" panose="02020603050405020304" pitchFamily="18" charset="0"/>
            </a:endParaRPr>
          </a:p>
          <a:p>
            <a:pPr marL="742950" indent="-742950">
              <a:buAutoNum type="arabicPeriod"/>
            </a:pPr>
            <a:endParaRPr lang="en-US" sz="4000">
              <a:solidFill>
                <a:schemeClr val="bg1"/>
              </a:solidFill>
              <a:latin typeface="Times New Roman" panose="02020603050405020304" pitchFamily="18" charset="0"/>
              <a:cs typeface="Times New Roman" panose="02020603050405020304" pitchFamily="18" charset="0"/>
            </a:endParaRPr>
          </a:p>
          <a:p>
            <a:endParaRPr lang="en-US" sz="4000">
              <a:solidFill>
                <a:schemeClr val="bg1"/>
              </a:solidFill>
              <a:latin typeface="Times New Roman" panose="02020603050405020304" pitchFamily="18" charset="0"/>
              <a:cs typeface="Times New Roman" panose="02020603050405020304" pitchFamily="18" charset="0"/>
            </a:endParaRPr>
          </a:p>
          <a:p>
            <a:r>
              <a:rPr lang="en-US" sz="4000">
                <a:solidFill>
                  <a:schemeClr val="bg1"/>
                </a:solidFill>
                <a:latin typeface="Times New Roman" panose="02020603050405020304" pitchFamily="18" charset="0"/>
                <a:cs typeface="Times New Roman" panose="02020603050405020304" pitchFamily="18" charset="0"/>
              </a:rPr>
              <a:t>Then the protein samples were sent to the research group of Dr. </a:t>
            </a:r>
            <a:r>
              <a:rPr lang="en-US" sz="4000" err="1">
                <a:solidFill>
                  <a:schemeClr val="bg1"/>
                </a:solidFill>
                <a:latin typeface="Times New Roman" panose="02020603050405020304" pitchFamily="18" charset="0"/>
                <a:cs typeface="Times New Roman" panose="02020603050405020304" pitchFamily="18" charset="0"/>
              </a:rPr>
              <a:t>Musier</a:t>
            </a:r>
            <a:r>
              <a:rPr lang="en-US" sz="4000">
                <a:solidFill>
                  <a:schemeClr val="bg1"/>
                </a:solidFill>
                <a:latin typeface="Times New Roman" panose="02020603050405020304" pitchFamily="18" charset="0"/>
                <a:cs typeface="Times New Roman" panose="02020603050405020304" pitchFamily="18" charset="0"/>
              </a:rPr>
              <a:t>-Forsyth at Ohio State University for kinetic assays.</a:t>
            </a:r>
            <a:endParaRPr lang="en-US"/>
          </a:p>
          <a:p>
            <a:pPr marL="571500" indent="-571500">
              <a:buFont typeface="Wingdings" panose="05000000000000000000" pitchFamily="2" charset="2"/>
              <a:buChar char="v"/>
            </a:pPr>
            <a:endParaRPr lang="en-US" sz="4000">
              <a:latin typeface="Times New Roman" panose="02020603050405020304" pitchFamily="18" charset="0"/>
              <a:cs typeface="Times New Roman" panose="02020603050405020304" pitchFamily="18" charset="0"/>
            </a:endParaRPr>
          </a:p>
        </p:txBody>
      </p:sp>
      <p:sp>
        <p:nvSpPr>
          <p:cNvPr id="30" name="TextBox 29"/>
          <p:cNvSpPr txBox="1"/>
          <p:nvPr/>
        </p:nvSpPr>
        <p:spPr>
          <a:xfrm>
            <a:off x="41995" y="36238924"/>
            <a:ext cx="13420782" cy="2246769"/>
          </a:xfrm>
          <a:prstGeom prst="rect">
            <a:avLst/>
          </a:prstGeom>
          <a:solidFill>
            <a:schemeClr val="tx2"/>
          </a:solidFill>
        </p:spPr>
        <p:txBody>
          <a:bodyPr wrap="square" rtlCol="0">
            <a:spAutoFit/>
          </a:bodyPr>
          <a:lstStyle/>
          <a:p>
            <a:pPr fontAlgn="base"/>
            <a:r>
              <a:rPr lang="en-US" sz="4400" u="sng">
                <a:solidFill>
                  <a:schemeClr val="bg1"/>
                </a:solidFill>
                <a:latin typeface="Times New Roman" panose="02020603050405020304" pitchFamily="18" charset="0"/>
                <a:cs typeface="Times New Roman" panose="02020603050405020304" pitchFamily="18" charset="0"/>
              </a:rPr>
              <a:t>Resources:</a:t>
            </a:r>
            <a:r>
              <a:rPr lang="en-US">
                <a:solidFill>
                  <a:schemeClr val="bg1"/>
                </a:solidFill>
                <a:latin typeface="Times New Roman" panose="02020603050405020304" pitchFamily="18" charset="0"/>
                <a:cs typeface="Times New Roman" panose="02020603050405020304" pitchFamily="18" charset="0"/>
              </a:rPr>
              <a:t> </a:t>
            </a:r>
            <a:r>
              <a:rPr lang="en-US" sz="2400">
                <a:solidFill>
                  <a:schemeClr val="bg1"/>
                </a:solidFill>
                <a:latin typeface="Times New Roman" panose="02020603050405020304" pitchFamily="18" charset="0"/>
                <a:cs typeface="Times New Roman" panose="02020603050405020304" pitchFamily="18" charset="0"/>
              </a:rPr>
              <a:t>(1)</a:t>
            </a:r>
            <a:r>
              <a:rPr lang="en-US" sz="2400" err="1">
                <a:solidFill>
                  <a:schemeClr val="bg1"/>
                </a:solidFill>
                <a:latin typeface="Times New Roman" panose="02020603050405020304" pitchFamily="18" charset="0"/>
                <a:cs typeface="Times New Roman" panose="02020603050405020304" pitchFamily="18" charset="0"/>
              </a:rPr>
              <a:t>Beuning</a:t>
            </a:r>
            <a:r>
              <a:rPr lang="en-US" sz="2400">
                <a:solidFill>
                  <a:schemeClr val="bg1"/>
                </a:solidFill>
                <a:latin typeface="Times New Roman" panose="02020603050405020304" pitchFamily="18" charset="0"/>
                <a:cs typeface="Times New Roman" panose="02020603050405020304" pitchFamily="18" charset="0"/>
              </a:rPr>
              <a:t> et al. (2001) </a:t>
            </a:r>
            <a:r>
              <a:rPr lang="en-US" sz="2400" i="1">
                <a:solidFill>
                  <a:schemeClr val="bg1"/>
                </a:solidFill>
                <a:latin typeface="Times New Roman" panose="02020603050405020304" pitchFamily="18" charset="0"/>
                <a:cs typeface="Times New Roman" panose="02020603050405020304" pitchFamily="18" charset="0"/>
              </a:rPr>
              <a:t>J. Biol. Chem. </a:t>
            </a:r>
            <a:r>
              <a:rPr lang="en-US" sz="2400">
                <a:solidFill>
                  <a:schemeClr val="bg1"/>
                </a:solidFill>
                <a:latin typeface="Times New Roman" panose="02020603050405020304" pitchFamily="18" charset="0"/>
                <a:cs typeface="Times New Roman" panose="02020603050405020304" pitchFamily="18" charset="0"/>
              </a:rPr>
              <a:t>276, 30779-30785</a:t>
            </a:r>
            <a:r>
              <a:rPr lang="en-US" sz="2400">
                <a:solidFill>
                  <a:schemeClr val="bg1"/>
                </a:solidFill>
              </a:rPr>
              <a:t>6) Schultz et al. (1961) </a:t>
            </a:r>
            <a:r>
              <a:rPr lang="en-US" sz="2400" i="1">
                <a:solidFill>
                  <a:schemeClr val="bg1"/>
                </a:solidFill>
              </a:rPr>
              <a:t>J. Gen. Physiol. </a:t>
            </a:r>
            <a:r>
              <a:rPr lang="en-US" sz="2400">
                <a:solidFill>
                  <a:schemeClr val="bg1"/>
                </a:solidFill>
              </a:rPr>
              <a:t>44, 1189-1199​</a:t>
            </a:r>
          </a:p>
          <a:p>
            <a:pPr fontAlgn="base"/>
            <a:r>
              <a:rPr lang="en-US" sz="2400">
                <a:solidFill>
                  <a:schemeClr val="bg1"/>
                </a:solidFill>
              </a:rPr>
              <a:t>(2) </a:t>
            </a:r>
            <a:r>
              <a:rPr lang="en-US" sz="2400" err="1">
                <a:solidFill>
                  <a:schemeClr val="bg1"/>
                </a:solidFill>
              </a:rPr>
              <a:t>Muino</a:t>
            </a:r>
            <a:r>
              <a:rPr lang="en-US" sz="2400">
                <a:solidFill>
                  <a:schemeClr val="bg1"/>
                </a:solidFill>
              </a:rPr>
              <a:t> et al.(2009) </a:t>
            </a:r>
            <a:r>
              <a:rPr lang="en-US" sz="2400" i="1">
                <a:solidFill>
                  <a:schemeClr val="bg1"/>
                </a:solidFill>
              </a:rPr>
              <a:t>J. </a:t>
            </a:r>
            <a:r>
              <a:rPr lang="en-US" sz="2400" i="1" err="1">
                <a:solidFill>
                  <a:schemeClr val="bg1"/>
                </a:solidFill>
              </a:rPr>
              <a:t>Biophys</a:t>
            </a:r>
            <a:r>
              <a:rPr lang="en-US" sz="2400" i="1">
                <a:solidFill>
                  <a:schemeClr val="bg1"/>
                </a:solidFill>
              </a:rPr>
              <a:t>. B., </a:t>
            </a:r>
            <a:r>
              <a:rPr lang="en-US" sz="2400">
                <a:solidFill>
                  <a:schemeClr val="bg1"/>
                </a:solidFill>
              </a:rPr>
              <a:t>2572-2577​</a:t>
            </a:r>
          </a:p>
          <a:p>
            <a:pPr fontAlgn="base"/>
            <a:r>
              <a:rPr lang="en-US" sz="2400">
                <a:solidFill>
                  <a:schemeClr val="bg1"/>
                </a:solidFill>
              </a:rPr>
              <a:t>(3) Hixon, et al. (2009) </a:t>
            </a:r>
            <a:r>
              <a:rPr lang="en-US" sz="2400" i="1">
                <a:solidFill>
                  <a:schemeClr val="bg1"/>
                </a:solidFill>
              </a:rPr>
              <a:t>MDPI, 2: 1155-1176</a:t>
            </a:r>
            <a:r>
              <a:rPr lang="en-US" sz="2400">
                <a:solidFill>
                  <a:schemeClr val="bg1"/>
                </a:solidFill>
              </a:rPr>
              <a:t>​</a:t>
            </a:r>
          </a:p>
          <a:p>
            <a:pPr fontAlgn="base"/>
            <a:r>
              <a:rPr lang="en-US" sz="2400">
                <a:solidFill>
                  <a:schemeClr val="bg1"/>
                </a:solidFill>
              </a:rPr>
              <a:t>(4) Vivian et al (2001), </a:t>
            </a:r>
            <a:r>
              <a:rPr lang="en-US" sz="2400" i="1" err="1">
                <a:solidFill>
                  <a:schemeClr val="bg1"/>
                </a:solidFill>
              </a:rPr>
              <a:t>Biophys</a:t>
            </a:r>
            <a:r>
              <a:rPr lang="en-US" sz="2400" i="1">
                <a:solidFill>
                  <a:schemeClr val="bg1"/>
                </a:solidFill>
              </a:rPr>
              <a:t> J.</a:t>
            </a:r>
            <a:r>
              <a:rPr lang="en-US" sz="2400">
                <a:solidFill>
                  <a:schemeClr val="bg1"/>
                </a:solidFill>
              </a:rPr>
              <a:t>, 80, 2039-2109.</a:t>
            </a:r>
          </a:p>
        </p:txBody>
      </p:sp>
      <p:sp>
        <p:nvSpPr>
          <p:cNvPr id="31" name="TextBox 30"/>
          <p:cNvSpPr txBox="1"/>
          <p:nvPr/>
        </p:nvSpPr>
        <p:spPr>
          <a:xfrm>
            <a:off x="14504694" y="36309822"/>
            <a:ext cx="14697407" cy="1754326"/>
          </a:xfrm>
          <a:prstGeom prst="rect">
            <a:avLst/>
          </a:prstGeom>
          <a:solidFill>
            <a:schemeClr val="tx2"/>
          </a:solidFill>
        </p:spPr>
        <p:txBody>
          <a:bodyPr wrap="square" rtlCol="0" anchor="t">
            <a:spAutoFit/>
          </a:bodyPr>
          <a:lstStyle/>
          <a:p>
            <a:pPr fontAlgn="base"/>
            <a:r>
              <a:rPr lang="en-US" sz="4400" u="sng">
                <a:solidFill>
                  <a:schemeClr val="bg1"/>
                </a:solidFill>
                <a:latin typeface="Times New Roman" panose="02020603050405020304" pitchFamily="18" charset="0"/>
                <a:cs typeface="Times New Roman" panose="02020603050405020304" pitchFamily="18" charset="0"/>
              </a:rPr>
              <a:t>Acknowledgements:</a:t>
            </a:r>
            <a:r>
              <a:rPr lang="en-US" sz="2000" u="sng">
                <a:solidFill>
                  <a:schemeClr val="bg1"/>
                </a:solidFill>
                <a:latin typeface="Times New Roman" panose="02020603050405020304" pitchFamily="18" charset="0"/>
                <a:cs typeface="Times New Roman" panose="02020603050405020304" pitchFamily="18" charset="0"/>
              </a:rPr>
              <a:t> </a:t>
            </a:r>
            <a:r>
              <a:rPr lang="en-US" sz="3200">
                <a:solidFill>
                  <a:schemeClr val="bg1"/>
                </a:solidFill>
                <a:latin typeface="Times New Roman" panose="02020603050405020304" pitchFamily="18" charset="0"/>
                <a:cs typeface="Times New Roman" panose="02020603050405020304" pitchFamily="18" charset="0"/>
              </a:rPr>
              <a:t>UWEC-Office of Research and Sponsored Programs, UW- Eau Claire Department of Chemistry,​ National Institute of Health, UW- Madison, the research group of Dr. </a:t>
            </a:r>
            <a:r>
              <a:rPr lang="en-US" sz="3200" err="1">
                <a:solidFill>
                  <a:schemeClr val="bg1"/>
                </a:solidFill>
                <a:latin typeface="Times New Roman" panose="02020603050405020304" pitchFamily="18" charset="0"/>
                <a:cs typeface="Times New Roman" panose="02020603050405020304" pitchFamily="18" charset="0"/>
              </a:rPr>
              <a:t>Musier</a:t>
            </a:r>
            <a:r>
              <a:rPr lang="en-US" sz="3200">
                <a:solidFill>
                  <a:schemeClr val="bg1"/>
                </a:solidFill>
                <a:latin typeface="Times New Roman" panose="02020603050405020304" pitchFamily="18" charset="0"/>
                <a:cs typeface="Times New Roman" panose="02020603050405020304" pitchFamily="18" charset="0"/>
              </a:rPr>
              <a:t>-Forsyth, LTS</a:t>
            </a:r>
            <a:endParaRPr lang="en-US" sz="4400" u="sng">
              <a:solidFill>
                <a:schemeClr val="bg1"/>
              </a:solidFill>
              <a:latin typeface="Times New Roman" panose="02020603050405020304" pitchFamily="18" charset="0"/>
              <a:cs typeface="Times New Roman" panose="02020603050405020304" pitchFamily="18" charset="0"/>
            </a:endParaRPr>
          </a:p>
        </p:txBody>
      </p:sp>
      <p:sp>
        <p:nvSpPr>
          <p:cNvPr id="32" name="TextBox 31"/>
          <p:cNvSpPr txBox="1"/>
          <p:nvPr/>
        </p:nvSpPr>
        <p:spPr>
          <a:xfrm>
            <a:off x="31303598" y="7643135"/>
            <a:ext cx="10697084" cy="18194724"/>
          </a:xfrm>
          <a:prstGeom prst="rect">
            <a:avLst/>
          </a:prstGeom>
          <a:solidFill>
            <a:schemeClr val="tx2"/>
          </a:solidFill>
        </p:spPr>
        <p:txBody>
          <a:bodyPr wrap="square" rtlCol="0" anchor="t">
            <a:spAutoFit/>
          </a:bodyPr>
          <a:lstStyle/>
          <a:p>
            <a:r>
              <a:rPr lang="en-US" sz="4000" u="sng">
                <a:solidFill>
                  <a:srgbClr val="000000"/>
                </a:solidFill>
                <a:latin typeface="Times New Roman"/>
                <a:cs typeface="Times New Roman"/>
              </a:rPr>
              <a:t>Computational:</a:t>
            </a:r>
          </a:p>
          <a:p>
            <a:endParaRPr lang="en-US" sz="4000" u="sng">
              <a:solidFill>
                <a:srgbClr val="000000"/>
              </a:solidFill>
              <a:latin typeface="Times New Roman"/>
              <a:cs typeface="Times New Roman"/>
            </a:endParaRPr>
          </a:p>
          <a:p>
            <a:pPr marL="1257300" indent="-342900">
              <a:spcBef>
                <a:spcPts val="1000"/>
              </a:spcBef>
              <a:buChar char="•"/>
            </a:pPr>
            <a:r>
              <a:rPr lang="en-US" sz="4000">
                <a:solidFill>
                  <a:srgbClr val="000000"/>
                </a:solidFill>
                <a:latin typeface="Times New Roman"/>
                <a:cs typeface="Times New Roman"/>
              </a:rPr>
              <a:t>All mutations caused an increase in the activation barrier indicating decrease in the catalytic rate</a:t>
            </a:r>
          </a:p>
          <a:p>
            <a:endParaRPr lang="en-US" sz="4400">
              <a:latin typeface="Times New Roman"/>
              <a:cs typeface="Times New Roman"/>
            </a:endParaRPr>
          </a:p>
          <a:p>
            <a:endParaRPr lang="en-US" sz="4400">
              <a:latin typeface="Times New Roman"/>
              <a:cs typeface="Times New Roman"/>
            </a:endParaRPr>
          </a:p>
          <a:p>
            <a:endParaRPr lang="en-US" sz="4400">
              <a:latin typeface="Times New Roman"/>
              <a:cs typeface="Times New Roman"/>
            </a:endParaRPr>
          </a:p>
          <a:p>
            <a:endParaRPr lang="en-US" sz="4400">
              <a:latin typeface="Times New Roman"/>
              <a:cs typeface="Times New Roman"/>
            </a:endParaRPr>
          </a:p>
          <a:p>
            <a:endParaRPr lang="en-US" sz="4400">
              <a:latin typeface="Times New Roman"/>
              <a:cs typeface="Times New Roman"/>
            </a:endParaRPr>
          </a:p>
          <a:p>
            <a:endParaRPr lang="en-US" sz="4400">
              <a:latin typeface="Times New Roman"/>
              <a:cs typeface="Times New Roman"/>
            </a:endParaRPr>
          </a:p>
          <a:p>
            <a:endParaRPr lang="en-US" sz="4400">
              <a:latin typeface="Times New Roman"/>
              <a:cs typeface="Times New Roman"/>
            </a:endParaRPr>
          </a:p>
          <a:p>
            <a:r>
              <a:rPr lang="en-US" sz="4400" u="sng">
                <a:solidFill>
                  <a:schemeClr val="bg1"/>
                </a:solidFill>
                <a:latin typeface="Times New Roman"/>
                <a:cs typeface="Times New Roman"/>
              </a:rPr>
              <a:t>Experimental:</a:t>
            </a:r>
          </a:p>
          <a:p>
            <a:pPr marL="571500" indent="-571500">
              <a:buFont typeface="Wingdings" panose="05000000000000000000" pitchFamily="2" charset="2"/>
              <a:buChar char="v"/>
            </a:pPr>
            <a:r>
              <a:rPr lang="en-US" sz="4400">
                <a:solidFill>
                  <a:schemeClr val="bg1"/>
                </a:solidFill>
                <a:latin typeface="Times New Roman"/>
                <a:cs typeface="Times New Roman"/>
              </a:rPr>
              <a:t>Rate of </a:t>
            </a:r>
            <a:r>
              <a:rPr lang="en-US" sz="4400" err="1">
                <a:solidFill>
                  <a:schemeClr val="bg1"/>
                </a:solidFill>
                <a:latin typeface="Times New Roman"/>
                <a:cs typeface="Times New Roman"/>
              </a:rPr>
              <a:t>aminoacylation</a:t>
            </a:r>
            <a:r>
              <a:rPr lang="en-US" sz="4400">
                <a:solidFill>
                  <a:schemeClr val="bg1"/>
                </a:solidFill>
                <a:latin typeface="Times New Roman"/>
                <a:cs typeface="Times New Roman"/>
              </a:rPr>
              <a:t> </a:t>
            </a:r>
            <a:r>
              <a:rPr lang="en-US" sz="4400" err="1">
                <a:solidFill>
                  <a:schemeClr val="bg1"/>
                </a:solidFill>
                <a:latin typeface="Times New Roman"/>
                <a:cs typeface="Times New Roman"/>
              </a:rPr>
              <a:t>pmol</a:t>
            </a:r>
            <a:r>
              <a:rPr lang="en-US" sz="4400">
                <a:solidFill>
                  <a:schemeClr val="bg1"/>
                </a:solidFill>
                <a:latin typeface="Times New Roman"/>
                <a:cs typeface="Times New Roman"/>
              </a:rPr>
              <a:t>/sec</a:t>
            </a:r>
          </a:p>
          <a:p>
            <a:pPr marL="571500" indent="-571500">
              <a:buFont typeface="Arial" panose="020B0604020202020204" pitchFamily="34" charset="0"/>
              <a:buChar char="•"/>
            </a:pPr>
            <a:endParaRPr lang="en-US" sz="4400">
              <a:solidFill>
                <a:schemeClr val="bg1"/>
              </a:solidFill>
              <a:latin typeface="Times New Roman"/>
              <a:cs typeface="Times New Roman"/>
            </a:endParaRPr>
          </a:p>
          <a:p>
            <a:pPr marL="571500" indent="-571500">
              <a:buFont typeface="Arial" panose="020B0604020202020204" pitchFamily="34" charset="0"/>
              <a:buChar char="•"/>
            </a:pPr>
            <a:endParaRPr lang="en-US" sz="4400">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u="sng">
              <a:solidFill>
                <a:schemeClr val="bg1"/>
              </a:solidFill>
              <a:latin typeface="Times New Roman"/>
              <a:cs typeface="Times New Roman"/>
            </a:endParaRPr>
          </a:p>
          <a:p>
            <a:endParaRPr lang="en-US" sz="4400">
              <a:latin typeface="Times New Roman"/>
              <a:cs typeface="Times New Roman"/>
            </a:endParaRPr>
          </a:p>
          <a:p>
            <a:r>
              <a:rPr lang="en-US" sz="4400">
                <a:solidFill>
                  <a:schemeClr val="bg1"/>
                </a:solidFill>
                <a:latin typeface="Times New Roman"/>
                <a:cs typeface="Times New Roman"/>
              </a:rPr>
              <a:t>Only E111D and R140A remain slightly active after mutation. This table verifies the catalytic importance of these residues.</a:t>
            </a:r>
          </a:p>
        </p:txBody>
      </p:sp>
      <p:sp>
        <p:nvSpPr>
          <p:cNvPr id="33" name="TextBox 32"/>
          <p:cNvSpPr txBox="1"/>
          <p:nvPr/>
        </p:nvSpPr>
        <p:spPr>
          <a:xfrm>
            <a:off x="31351670" y="35509603"/>
            <a:ext cx="10649013" cy="2554545"/>
          </a:xfrm>
          <a:prstGeom prst="rect">
            <a:avLst/>
          </a:prstGeom>
          <a:solidFill>
            <a:schemeClr val="tx2"/>
          </a:solidFill>
        </p:spPr>
        <p:txBody>
          <a:bodyPr wrap="square" rtlCol="0" anchor="t">
            <a:spAutoFit/>
          </a:bodyPr>
          <a:lstStyle/>
          <a:p>
            <a:r>
              <a:rPr lang="en-US" sz="4000">
                <a:solidFill>
                  <a:srgbClr val="000000"/>
                </a:solidFill>
                <a:latin typeface="Times New Roman"/>
                <a:cs typeface="Times New Roman"/>
              </a:rPr>
              <a:t>This study follows the catalysis of step one of the reaction. In the future, we hope to study the catalysis of the second step of the reaction, the binding of the tRNA.  </a:t>
            </a:r>
          </a:p>
        </p:txBody>
      </p:sp>
      <p:sp>
        <p:nvSpPr>
          <p:cNvPr id="34" name="AutoShape 30" descr="data:image/png;base64,%20iVBORw0KGgoAAAANSUhEUgAAAE4AAABMCAYAAAG0ZbGAAAAAAXNSR0IArs4c6QAAAARnQU1BAACxjwv8YQUAAAAJcEhZcwAADsMAAA7DAcdvqGQAADmwSURBVGhD7bsHeNzVtT26NKPRjHrvvfdiS+64YGOaDQaM6c10SOWGS0hCQsgNIZByQ/KnJiQYMDUYsDEY9y5bVrWK1XuvU6QZzYykeWsfyb5xDGn33vd9//e9kwyyRjPnd84+e6+91j7n4Eua/qUnVy+c+/e55jb3E2+/+Mi4u4e3d1p8HKx2B7y89dh/+BT+7clX1Wc06kO/e9Dl5R3svSA/F398/T0MDg7io+0HkZkUg0fuvdoln1GfPvbpSy5/Hz2OFFcgLiYcrc2NSEzPQU5KHBpa2jFp6XCqHmvPNEHnrsWVly5HyfHjSIqPxn/+n7fgmnFCq9HA5grUuT355P1elxflTujc3WAw6DE0NoHmllYsXZAHrdYdNWdaEBwUMPvo4u2/cfUOm/GL376F++68Cq2NzejqG0F0dAQiIyOQkRwz+8ED7z/riosOR0dXLwoKF6KvqwlvvLsDl6xZicSYUKQsu9vtnHl+/G+3uNasWITQQC+cLK1DgL8nAoJCsfK6R8595ry2a8u3jdW7/9P15F2hS+fe+vL21q+vWuZyubRzv55r57r97O2fuUxmK06U1uD2TVfA7nRgxt7XsXzjzxLk78qOxbtecB0+VoEgf1/ce8e1aO3oQlhwIA6W9MZ/8ccHz6gPvvbsZlegjy/uv/M6TNPAP//Va4iIjEJrSwc2XrkSNV3IUB/MzClEf98gPzSDoIAAhEWEY8+nHyI+LgI6D3esvWi+fA6ao8cq4eJIjUYz3LVuuOSiAqy/agNs9klMWq0wmczqg+4JcaH4+ItDsFosXNsZXLfhSmz+9i9w28YVyExLRXpynPqgmnXjsdddw0NjiI8NgZuHL17//e+RlluEhQWpMI7bkHfxff+1Mu+9+KjL5eaBKTptdkYijKZhfH6wBs+99MGFK/Po5vnXnjn4O9eRdx/rm3vrXLvw02zv/ep6z5YBT2t+fjbCQoLQ1tWDhsZOLJyXieb2LqQnBOBI/U+0Tz3lNjP3lXPtvA5/+MiNrszUJOW/sRGh2HXgBApzUxEeE4tprujrW2neqHBkZ2dihmtTWdeO5fnhuPiWn5/rR610aWmp7kf/dptrw2WrOZJ25GdnwM/PF7EMsxGTBW+88QG6evsQEeyHzw5WIDczma90LMhJwnufVeHo9udVnEpTTrd2QeR0kL83ztALrqEXuDMcNRo3jPV3QuPhjYyEYAyPTWJBYT4cYz3QGbwQEhIAf39/eOrd4eXljXn5qT/eta/kKc2tKxFTUXUGU1NTWFqUy440oHdD6+6BokVLUJiXgbrWEQTST8OCA3DPfZuRmZ4Idzd3wDWNWEbpidIq5KRGqxGquZfueplDduHxp1+Gn68PjCNDSE5Jhn1yHPMKcpGaGIcv9h2Dt08A7cuRDw3C0y8AB4+UIzDAH7984kF09w/gslu/76ZsWN9Q8ngQh3/psnlo7+xDakoC1izJRk19Dyqq6vHaW9v5/gCK8pOx/dND8A8IgtuMC2tWLMDaZbnQe+rRUfvePOnrvFU+feBPrtHRMWzbsRcbrliF6PAAvP7OTsT4OXHwVCtuuf0mrnIwHFP08oZ6ziKV4eDC8r+AkfM6PNv2vPEts19Ihu+uvYdw+43XYIQPGTMOor2jHwV5uQgPDUVPx4kzS6//VdbcV861C6Dlr9sTdwenf+/h63Lz0321e453jc29/aXtS0e3/4PH9zW121en044C+fnZafAgTljGx9HYymgpiH9t7Y1P3Tv38XNNLcbZ9v7/yfL59ZP3u0aM+tWL5mUzkM2wmMZgnRhHYmwEKmsaERoSgt5Bxz0//+7t55z4bDs3sv1b7yy0Iat0ZHgEh46XIS87BQvyM9He1YmUtDQYdFq0dfTA22DAqMmE5MQklFZWwem1wvfrX79hXPo4NzKjPaVU8ks8E9ODd23kqq6Gy2lGeGQsV7AJE1Y73cMHSQmx8CW2frhtJ5Ytmg9j907LXBeznb349D0ubz9P2AmNvl6eCA4Jph+2wDLphu6OdmJsNN75YCfqysswMzWDrIwUbFh/CX774ptYt+YiHHz3e2rKqrPFS5ZAwxDz8TYw+H0w5bDD08cHDuaRlrZW7NixG/58PzwhAz//7R/gsNsQGhaCgtwMTLuc2H+yU7qBdscf7q/9Yt/pUMuEHauW5MPg6UmE16H6dA1xOQ1R4SGwW41YdtES1NSdwdHjlczVS1XODicInKo4o0zw0KbUGbePX3vMVdvQi5ysNCTGhUOv07MzDy6NG957awum4AHrtAdS4gNQXt6Ahx+8E3r+XcPO7FYbOnsHYdB7wTzWDLf3X/m+63hpLeZlJWF+XiZjTkbmDq2bllPgwoyMoLe/D7FxcTSDl8oqLiKI5KPJSRsGhozYe6QMV65ZBLd3fvdNl2kCiGXsBQcGEuPcVb7SEA8stkmMGicw4xiHu94bUVEh0CnYmsGM0wknH+braUDfkImj08Bt79ZvjsXFFQV88sUBZppyjjAOxlEjGtuHkZYaz45sSCHUG0dHEREVCSfh3ZOwv3NfCVYszoK/jx8TJZGn5dQBzdCwrcg+5YRkj8svXoTe3hFERsciIT5KpV8fHy2mnFM4XHIGpacbsH3XUew7XI7vff1mTE/aMS8nDQ7+/Yp7XlmtImDX28+4Wpo7CY5WeDJ3v/zHj5mt0lF+uhmJ8ZFE5BnYJqdx0zUXI5wuMWGz47nn38BN6y+Cp7cv0tNTsfyar88m2Bd/escVa1et/Qxu0wxmdqj3wPbtn+KKdevhTzvOTDtQW1WGhUuW4cXXhCCEYOXiIuhoWzNT/WM/ejBo51GMnYvNHS/fZ07LXu77508+x+03XYPOri4mEh+8ueVNGPilj4514Nc/uo+f1CA2Nhr1LZ1IIBnr764qvnzzK4pKnQdBn7z6QN/kdGiEwaBFRFggTMZxckINWWYPyWQEEuKiMUK+6OCijPJv+qnmI+sfenvF3NcvxLNv3r4s7rJLLu+YmqJxC/JwuqoSCYkp0OncUVdXwwXRQ6P1ww9u/HevE4Bt7muqXdDZX7YPX7r3zwkxcRtDwuMwPNiDkeHW1y6967ULQPFs+5udfUVzK/3kW9d39E390urQx7a0dLsFhYfDSWY0NT2jEHloYAhxkf5Iy0qedjnMp21T2m+vv+3pw3Pf/4fbPzS48i+efm3v4aa7U1JTcehoGSLDAnDxqkUYHBhh9Gkw6XAiKiKYnmJDXUMbLl46H9bJSXT29CImMgwVNa2IJACdrq7D4oJYMl/nwxvu+fVLc91/ZfvKwR19/96CU3WuCg+DD/KyUtHc1kEm4kcx0YH4mGg6SyjGxydwprkL46Sv04TVCSKjY8rFBBCFjKRYxkww3v3wc6xetQyHT9D15+eyZydsNpfKd4lhLpT2egZ/5ztPjc4+9fx2Xs6T9osH88Je+OkDroNlUxXZHJRIoAnGTmlFAx9ugZ4xl5edTJDzhslsQX5WInzIu3zcGcjWcQ7SCvcpM3Z8vhclFadx47WXw99XD0+mObcpBywWO4GSGodJ+XD5IFJDPEb2b330gvwp7TzL7Xn38T81tlnvio+JIGLY4ePriQgm4A+27yF6XMa49VX8bob8rrKSkeHpBqN1GgEEBq1rCh9+SOITHYb4pBRkZqbS6fvwp7d24Oc//jd+hw/j98atk2Ra3Ywqb3xx8ATWrlqKA0eKkUUmMWHpuX7zY1s+nBvOf/GYz7Y8/Glj5/QN7oQyyTFHisvgRSv5+3kT6rLgzXQgBLSpuZWsUYO2zi6miST+G/S9IRw9UYUbb7gaoeEROMKHDY2YEEoyGkXAKa+oRgr5pEarhTsDJijQH010j0uWFyrCX1HdTJ7pzlzmfcOmtbG9n+w9Uy5jUoPb9cY9l5tsoU8l0GLuFKaDw6NMOSHISEuiQPWHgXnfTSgo7Wwyj6Ps1Ek6eBC2bd+LXVRHWp0Bm2+7Dnv27KcvWYiAMdBOjXOZbQji9yvKy0l/zIhhn5K+tBpm4dAgqr1ehAb5Ugi3Y8XSQpJebz7beVV0wNCr5fWmcTW4b953S211fY/WNulAOum1p17PaHOqAcpgteT8YiFB/sAAP6SQYX/06QE8eO/NpOgJZOdOPP7EfyIqOhI5FB3JCTGEFD1CI8Lw02d/j/vu2oR5eekKZmSSrplpztMN3l4G1Da0w8vggdExIzy9fGlBTyRH+274YFf179zygYDHX3psrKm1Xy2FxWjCFZcvQ0xECB3ZjxRBBzcOUCSA/M9DR8rAUU5PT2N4ZBinyuuYxZwYG+jmEibgT3/eiwV5KRgbHsLSxfPI2hfCQ69jsppRwkbL5C9xKN93kI0NjVrg4a5BeW0rfL09FaHy83bHmhu+7+Z2/WJE3/HAj7rDoqLgodVh5679iIoMptRMU0ldvqihuAEzuNQi3BgQbhyciw/jEOGkp0+QyZacbsLi/ETUtAwhNyMenp5eKkuKK4jJnQ6Hsprg4hT5ADti3ndgaNgMM2Eljq7wwh8/wOrlRWTD4Vh45TdmU/Tut59wRUZQQfGLDtKVEkbiNPSMHhOjyoDxCQcDQ4/pKQ2iwoJw5EQ5KU44KY0XXnx9GzatW4bPD5QRXvTUiamkRvK5ULy/86DiCAeOlWPFwjz4+PkpUO7u7cHgqBlTJCchgQFK4iQQO7neMJop+Y3duOLOX4qX08nHBj9s7eylb7krltLXN4S62jrs3H2MZERo0yg+/uwYervaoNHpCLzdME/YUMXP/Pi796OV0PDMk19XTi0chNwKZWeacfP1l+EwB5aXnYQWOv/J8jN4+6M9CA0NQ3pyInWDBcUllWhs6ecyu0jBpmG2OjBprr9VxqUC4oPPyt6//4aFP/Yw+DK76xR6z9CmGenstKWVD+qEF11Fb/BGiL8nDATgIQJpVk4OtUQ3gshbtISfXXuPI59SPi8vD6MjRgZXPDo7ulA4vwBdnR0MmCiQ+NMAM2hp71ZMNiIkiNkmgi7kBavNhilra//6B96+S8allvVs27f1313xiQX0MQIt0VzUomXCis7uQS5HEFMQxXK8D7rHZlQRRfxvaHQCiYkJSE5KJVV2wGoZxaGDhwjMYcRLd7j4GSnpWMaGKIT6kZIQDaPFilSmN6HQM7TCDJd30u7E6FDT4MqbngufG875g5O247WvHQoMSV8hODRNxzUajbBTvxgYtRZ2GhMz+909ew9j0jKGq9etwCtv7iLJjeSsxzBBfi18ta65D5tvXc9AcCIowBcmuoGfjz/zazaXt5rMOY+Rq2UUT2PEaMeZiu3fv/tHXzyjOp9rFwzubNv71mN2D58Yj4qKSmaCeEob4hkJ3qmqJmSlxTHPCo9zoad/BMuWLURIcCgRgmDjnKBIa0ZZVTNiCUceegOiGTw19U2ICvWGc1oPu40gH5dCxtmFQM+RxotveT599qnnt68c3Nn2+i/ueG3p0jV39w8aCQEWpp4IHD5+gkAbR2jRIYEieJL06IfPvorbr7+SkTaExQuL0NDUoiBIJiFKqINBExAUjKrqenztno04tv+Nh+58Yv/Lc4/50vZ3B/eX7Vt3LihYs3zxBylJGSkujSdBdTZ7HDhcjBUXLURxaQ1SYoIRQx985ld/wMarL+MgW7FySQ5G+msO/XHryzdv/QIXVOD+r2z/lOW+rF09D1ErLlsUmZGS7GexTbt6u9vG8rJu71575zdG5j7yL7d/enB7tmyKszn9f6Lzibv+TG2rt80xA18/f6YiJzUE0xlBfMpmwqKFBYQjoykgOOLlNtP0s7fe+r2/WTb6svYPD27v1vuvsdiD32xsG/GRgoRlYgKFeZkYHBlDU1M7cslsparR2kZwpvBuo6j09fVHe0c3NDM2prWInkltwOVX3fSDmrku/277u4M7sv3+uJ4e3zMDI1avWOa/cfMEhYyJgzJh/dqLOAimPTcthkl5nNNTzJFRhIwgnK5voZ4Q4qpFR1c/wsn/hgf6mWPj2vtchVk33njjeZryy9oFGuIvW8Xu/3j+yHF7R1h4tFdEaAgp0igJYyiKCrKZMYJJFLSwE0b2HjyJpLgoUvczSE8ilyODtlknYGV2qW9ux7zcDAwODiMtI4OpcCzBy3LKuvV3X7tp7jFf2c7R9L9uxz5+qvJYae8G8/gkeZY3goN94eXpjcamJlXCHWPStnJp+4dGYLfbqc66mIZcGLNMYHTURBKQT8qkYe4MRUREgMoOYyQQlnEnFXoSOtq7rn/o9ovC39lesnPukRe0Lx3coQ9/3FjVMJoluTWTyVvYb0VlPYID/fjyx+f7ihX4hgcHorq+DZtvv44UKgJJCZHIz05h4nCisqYNA4MjTOYTCPTzxdHjp5Cbm8UJ6sj19Ghs6+FAZxZ8487laRzgtrlHn9cuGNzJ7T/es6+4dYFQ6SByLW8SziMnKnDF2mWKdeRmJWP5kvlEfitTUCSCA3ywf+9B9Pd2oqS8EeOjfSSsh+Dn748ADmrV8oXopF/6+3qjf2BYUXMpjiwuzIWBqa2lbSj3rhvmOT/8rOLI3BDOtfMCYtfWb93R2avZMumYQiCt5M5cWVHZgDUrF6CX6n7ZogLo3XV0dAd27PhMLZvJOoX1V11OzjeCvv4BGEirpOplIDUvLSvHjdesUz44QbGz/3AJ+WEMurt7ERkVzYQ/hqHBIcSG+6Ontzftu7/Y1jQ7ktl2LiBcLpd7X79ty6nyWly8dB46ST6djmksXZRPIjiD5Yvnk3MZ4EY6NTU1jfT0FASRiy1avBA6TqKnuwe1tQ0MEDt5nyd16gxSKMhPU1m5M8cGEFauuXIN1b4Dl6xehrr6eoTTH5dQZwSExlBkxzXODeVcO7esy9Jse/tHkVg0Lw09faOqgGow6DjjSeRkpMCdkDDNQQ0PjWKcEVpWcYZBEqSo/IEjJdSjnsjJzUZ9UyMtqsVgRws+2XNS1U2CqF9dbi6lPULpp7sPFENPhVdcXIrpGS0ZTxzZdT/WLgq07DrSUjw3pFnLyf5je+fYxQ1NbXTeAJxpaMHRk1WobWxDXmYixbDIORej04LK2noueRB9yhdRxDSNhw+qz3SQBtmpQf2wsGg+jhZXISYlHd9+4CZYbOOMzG4+gw+iE3lwwiuXFSqlddOmdWgmSDe0dqJrwEiYSviVjOdsU5a7JNf2K6vLf8m6S5ajjR3lZ4tIgXJaby+qKFJ36dg6bsWE2Uh/8kBv3wDfcoO/txbdfYP0yWEEemnQyOXKn5eL+NgoDJkdiCOXe5oMZdWyAmU5DQFbQyuKVAyh4A4NDSagj6CLQO3tG4Irl4cf/uwgxSybstzQkPmR+MhQtLZ2wErMGiH/n6CoFnHtxiVyc6PmZKe+VE9HTlaioa4WFrMZn35+ANs+2Ye7b9+Eh+7aiPq2AQSFR6G+rh71tdUI0jvJihup7PuUeJmemuKgnJy4jgQ0DCdKa3GypAI+xM/LVy8m7/NEakLUb2RM0jSbNkHr0gZi2/b9aO/uh56zkj3fgswUVbSRWUptROlWaoJvPnQXWsnRYmNisPmOG1BQkIuhnjZarJapzYiEhHisvXSN2hEsraxFS2MTQphdRPZJrURWQKwm/4iKDMEyEgSRA3a7lWy5BSNmTZ4aGZvmkqwlm8YsTsQRsxJiIzFDAtnU3gMPDw6MolhcRTBPfE49QKPFlRuuonVHGSTuSKVC+8YPXkb3oBnR8cmqktTd2cWM4IOwkEBUNI7ghWe+STiRWu3sDqT0K/pBdnGdTjvGjSauSC0F9QI4Znxwz1VQQkWTmrlodSDXPjczCV/sP8HZhHEQ/DI7cqMqUp7MgUn5QBS/CO/gYPrJwABOHPwCPc21WLtmIfNtltpItI+P4OjR4zhx5BBeeH0nHr7rGn5PijcyS0Ysf0ilX6Yt6mzYaEFqWhLuuuEKVeawMF2uKrooRw3Ozz8gyWIZx+6DpRzEDJqaO5gLQ9kZZ8ku5AtSj3PjAyR3utGyHoSV++69HQmpORi0aBipDvWwxx6+Hh/vq8TY+DQGzTN46rF7Cbah7EOifUZhnxstz3XlOGVpxYo6GE3jqKxrVT/FKO7ePgtkcO5cpsDh4TEuxwy8mGLimDPFYaWWIQMSf6Pd+He+JdULWRb+TQY8ryBHqTLJp0Fcwhdf/wQ/fPR+LqGOE9CpZeSXMcN+xMekojDb5ibKTnU6D2KeFsfLanDxRfMptjuwKNU9Sj6lmaKNRUtu3HAJbrpurTrcYrNa5U/Kz6YYXbKvJKsrtX8JDwd52xRfM3zJJBxOB8bI55LjI9T7soLi/DIJBR8c1LR8lp04HXb2RxdRBSECO9/3oP9dc8VyHD1xmilynrjPtAxOe+vV8zd09NrSmlu7Mcn8t2ZFIapp4lD6oVP2oJgNnIwu6VTSllSLpCg4YbNhcNioKuhOlxZ6DdW72k1yV8snO0cyUIEPp2OSfsZpqQk6+Dujky+bbRLdA2PITI6kvHQik8FlIpnVzAxsfe/z+hL3kZGh0/GxResK833V0nURUM1WOyrq2mE0m4g9HpyxhixknFo1niK6H+Oi/KOjcaqsEkH+XvhwZzEpU7A6N/HCll2495b1sDonEUS9eqa9F329g1iyMBcXETZqCUN2uwPD5HzexLVAP29MzbghMiKI708R0GcQ7Gc4oCx33fUbJyfNprsjQ8PUzMbM43xoKVHbQgreRxbiBrt1HAeP1+DoqRrUNXQiKyMGu/aXorN3hP7ijkK6xaZrLkNXTxf9zVMtWXFZPXx9PKgjDPAkWZX6yBAt/eqbO8n1mun8FlW/CwwKUqnMx8tbbe3KKr3xk+e/Vz0Ku+amzU8e8zQIWkgkudHsUySUAfBlKrrt+svRw5w3ZppAdGQQrr50CR7efDUmmMZyMuLUWRbZhtSRqYQE+ykF5kN8G2E6um3TpQKLqK5p4UBMijSMcuL33Hw5nvruPchIieNnvTjgQRJQg3IBp5NO4bJgazPUmRyVvtxc1vExs4U+YFOl0VGmpqo6qiau87ysRJjHJxAZHoY9h8pwmE5rt1lR19iFwvxURh19i/41SLYiwWwhTT96qgHP/Harouwd/SaKnhBimobWcac1vRVkeXjo4MclTU1MJmRI0GhgnSQkTQ1+KmOSNpv4lyV1T00bro0mAEt0VVWfIbvIJ3MdRNXpGug8/ZjjbLju6kvh5UE4cDHCSCrDQwMU0ASRl2nJ6WxWBwE1BSuX5uHOTZfT1/oI6uEoq2xBVIgvjp06g9goPxIHT7y8ZQcWzU9Xpd0G6o/46AgMjlpQdeLVxftKub5sAkCqHdv2pCs8Io38zYo9B09ghvDQPTSGk+UN+M7XbsZzv9mC9NREREf4Y+/hKk6CWMeB5aQnUidMqlKrRK5YJNDPB/ffuQE/+9UfmRajcDMh6s33Psd6wsUrr23DBANi842XYpQ+KPvlCwvz4EX6bh3vHFxyzX9cWJ/78OWHvhEYnPzbRLJXCX9ZIkHy/ccq6V/xCgp2frob16y/CC1dcgoimvzOzgdNYf78Ijo+6fmMHU311Sgtr0deTjpsk0L3iQJ0fDMpuSyUaBLThIMsOQxO6loBYkCHfjKhT7Z+N+e5dydqZTzSzg1O2qF3vmMJCs/xMRi4WIwaGofOrsPpuhbCSBQfPoNPPztAdpsBr4BIREbHK/wTYHbR90TDthPhR/ra4eEbgbjoQPzk11tx1y0bCB1m9PT0MQsUqU09ZXk+Y5J+PmYmTRuqLFl39x8WzQ1FtfMGd//99/vfcWmUMTg0USVrJzNCc0sXI5GakxErlXAvL0+YTEZ8/NEOBkQ6ZBu/sW0Y0wTaXs5emIqWGFffa0NafDjyc1IINzpUVrfi1hvWEa44aWaIAH8ftTrjEzY+axp5l3zrvLFIO6chpJWVldnz89Irg3x1N/n4BdKHxlUx+sipOqL/NGl0ODqpnIKozObJqS1mpDff240wXw0Swj3JogdR09SLuNRM3Hvj5fSlbESEBdEfDbiMZHKAObyjsxMjJisZtBfsjHIv/nz9lSeij9fYzp1rOdsuGK20l37+wNcLs1N/Z5pwYt+RCly6ahFiyFROlFchi0HByCeoTnBZnFT8Fqxfd6k6LKIhQRge7MXOPYcQFRbO/OquDt8IxhWXlJG6x6CmpoHiOkNZLDsjGe+99XThU79vURtxf93Os9zZtnNvWUlGWlhDUmzo9WVV9Vy+TOw+VEyfsiGEsPHm+58RRgLVXmwIrVjOQZeQbldU1ZIAmBAfE0kaHqkS/cT4OM7UN3GQcbAxBS5cMB9vvbcDyxdl4JM3fpr81JbuurnHXtC+dHDSdh86XRMcGvHaLVcXfcsxbdAMDg3TWpSJlHGmcRtOlp6mml+ittCbGQQm0xgiw0Lg7UOl7+9HHdtGwRJEuOhDQX4hHb4bQ2N2dPQM4tJlsSPfe+Sp4C1HJ4bmHvel7SsHJ+1YSbX59+/s/8nSXG/v1csXLYsMj8HxE2VYtCAfURERTNZhMBmNOF3fjsvXrKBQGkU/sUt2sZva+2hVAzp7xpgambMtDqxdQXLasvuuK+5/89YOE+ixf7t9qc99VfvD0xt/mpeb+wM391B4MlFLOUISeHd3FwaN40iMi1V+J6ckmtqouBjBa1ctgXOic6qlqeSBGx/d9ce5rv6h9k8N7my77bZrwxYnTDyUlJyx0dvTMzckJBw+vgGKVcg5AId9YsY6bjw50Fv3/p+37X3lzyfOP3zy/4n2L1nuv9O2v1Lo1VJnzI9JLljgHxie7RcYFqXz8Ix02OyBRtOEH9m2F6FHL35qMBhISPXjXj4+NuoRo9NuG7ZYxvonJyfbnVOaqrisS0oLl17VQLIiOfD/1fa/ZrgnSRUXvnTTmujk/GtaOvqvGDXaEinvKBXs/KtGHZAQqBSclqPD5acbFFddsiCHickKh5wcYXLatb8EYyNjKMhORUCAN8apIAaEOhJCpdDqTRWhpUcnxEZO6b10Jb19fZ97hS589/INdzTPjuR/p/2PGa6wELpXfvr91ZOTHo929lrWDI1YRJMy5XsSbIxKvqSnJaK1rYfargUrlhQggCTL5pyGyWJRfMZLr4fBS4/hEUofT0/MsIdjJ2uQlRKLovwMGt2h9tEbmlsVh46JiuLvdjS2dCtkHR41qpp9sJ8eyXFBVCfeE9SIfxh3Rrx8/eZH6+eG+j/S/luGe3ITPDbd96ONvSOuZ+oa+uNlRyQlKR71TZ2ob+zA4oVZ5ORhCJWzRJRwJRV1qlot9DmE7wmTMFPxnK5rQArVjhSTG5rbMUWuM78gA4eOl2Ll4vnwo4GleiRid5IUuqO7D9M06qe7ivEQ1ZZUOM9QEi4tzGVm0FOlOymA2hFOOjTQP4CIQC+kJ4dI/Wd3R5/pu5sfebFybgr/cvuXDHdk67eTdH4BL1fVDqwdMU2iqCCTysoDZziBnJxk9PUN09P0aKWYjk8Ih5Whlxwfz5AEDdOB4yfLkJycjMtWLaDQcSeFd4cckO6VM7cksr6UljbrJAfnQgTJrRzIkpNnUn2Qk59vv/cpAoKDyaaj1Y74DC2yqIgaxNMDg8MDaGjqUwf5vcjmd+45gQA/L0RGRqpqfpCPG1Ji/R1jE7Zn2yIue/pbV14p2PFPt3/KcHvefWiBu3vEW8WlzWmhoeFKMgyTlScnxVGWRjLXT6uLQ6Ghsn3hrk4Z9dAYVbWNuHLNMrWtMUgiLDeUxkzjCAsNYogZMDRippfYyRmiEUYVaTZb1faHYN6p8mp1BiYuOgy9XBBfX9nhMvB7Xsgm7kklw4fG7ukbwtb3P0VRUYGS0bHRUex3lLo9lgabUgfZ9DodFYUDXd396OnqQWE2n2WzvttiTnrokUceMc5N8x9qf5PJnW1bn1mT9Oi37jlwsqz/hxabW/C8/CyGnF5V2sxmizqmMmY0qRq87PtQuaOvf0jdBWlu61ZlaimwBhHcRR6lpcSTkgbD16BTJUqpPqckJaBwfq66G2QXLLNNUD7twbVXrcZChm1MTBRSEiKx/fPDVLkGLFuchxB/b1VJlvBu7ehmgohmEklW+vD4sVIYdBqcqm5BeEgQMdMDH+86zAWSeoQVE8RUrT6QUTGckx/vevzaS7OCwpLuPFBSsksV3v5e+3sep9331td+0zuq+brFplMZrKq6kbpPh7ysJGUQOVVaU1uP/oFR+Af4Unkn4fQZCZ8ZTjhLeZWErY5xKiLYSClXU1OHIuLRNIG+vKxMbXO7ewbSizyV94py0jL03YiGXZR5za09fE44LAzfxER6EFVRaIAXDh8vR2FeDpNOgiqyOIh/pvEJVFadUedIFi+QEoIP9lH4+Ph6UeFnqeKig1gpNWPZKBYLyAEu4/AQ0hK9rc3tfTc8+MS7X7m/erZ9peG2vfMfyXr7wO7mLmeSt6cvpLgzNDyKgZERdXqwrLKBE9RicGAQITROcmKUem9xUTaklOFl8FT1ElU/5ksq58KQGxpb6VHj8PIAqmoaYZ/WY+VFC9VZUG8fX3ruqArD9vY2DAwM0egGREbHqDNOgnEx0eFg9kBXTz9OnKpkn9O47carlOfKdMTorhl53pQ6uinQIceUPChZy6ubMEWCuCA/FWU0bv+QWZ09l2pFSFgg+ntGVPhOTIz86dqH/nA/O/xKffOlhtv/0U8vGxvo/7i5x2aIlT03jsZstMDgoUchvairtx9Hi8vVKd1LVizAoeIKLFuYR60cCYMcNGRYarmawkrlAXIeYcrhUGHd2NTG1XYnlQhGW+cAJ6TnpEPYF73FOEJvaUB374A6mxro5wkNPW/GpWECSlMUxc5+BAKkxCL3WT7fV4KNV63FRYsLVG1cFursUVDZh5GXlUmh9HQ9M7kvIUOHXbsPYDX1loS/nHvdf+gUDRivNgO6qFhdUxOYtvdWFnfoVj377KsmZZS/ahdg3KGPntk4Ntj/cU2zURcaEqyAt46hJzXvvLw0Ds4Nb77zKTEpFjq6u1xjWbO8CGH8rIGgffbqmmwbOyYn1FGDM42dqv7kTWDvo4eOcBGCQsIQS+3vogGkFnr4aAl27j6KsIhIrFqxGJeuXY6iebmIi4+lx/hg74GTajt5NwnxKEE/nAlIoKKzZ0CVJQP9vdSeuGwaSNFYGVAjzk4v5EJGkmzLKfl6evzai5cyk2sxPDhG82oxn5gt9dyGlg7iZDCOl9UTjrwjChK068K93D8rru6+wHjnGe6DF+6+1G3aubW1z2GQVC/7SaWVdeoYvkh7PXFKjtVkpycoQJaqYC6xzpvGlW1EOfFCuzFWpNg4pTYp5FCn3WpBZmYGyapT7RtJdVFAXWpr6pYpVYR13EyvaGWI69DS2qWOZPcPDmCM8CBYV1/XiMysdDx83w1ITIhhPzZkZGUiLTUJ+aRAz7+0Faerm9WBPlk8WkzV18Rw8hJcFpoj92IlTIPpfeMTVry/fT9GjWZ11ykk2BO7D1ZyXqnqwo/e4BseG6VbaWmyvd48Onpe0jhnuD89d2WEwcPn4yGzR7gcp2hv64CRmTLAx1NVvGvqmhiiA0hLjsHx0mosLKI3RIYq/qbloHTu/ElDCFGVABUPkz0xCTvN9LjyQLPZSANZUHW6DiYacLi/CwM9Pejq6iIWtSEpOQGXrV7KCfiikXxPrpjJNtbAwDDCI6U6Gg4PPsOd2dLAhNNNUI+ODFaHbkaG+nDwaKW6DhRG75qZmt3uEsyTJuMRyHEn7gYH+jAhDBBnPYivhVQsOqrAaezYXcJQdufvBoWLsv8SwRCIT3BGbT/YvH22p9l2znB3XDXvucCIzLV9Q+NYOD8TBfnZyM5IRRKVQGRUuCq/5TJjfrb3GMlmAVN8IPFJPEyrtv25qLOrzB+y4KI/3bU6REWEoXvAhEOHjsA01Kt2oORmW0xsHKJjYnHoRDWNO4y15HnXXHUpgoP8YCMVEc+TvRIfhreU8wwGORI1SRphJ0YdwhekFiF+Gi6EEUNDQ6rqVl7bTQzOVNfcZTxSWxIo4MqrKJB9GmlyesSf+DkgBXz+7k25JnGdkhzHaEpEekoMPa9Y7RHp9F5ISojJSA7srzpQPnruRIlajyfuDc9ed9VDB2qbxkLlLH6gL5k7s5gcJjMbjXRlozqgIafPvcjixYByy052RyVEZYAS1rPW08z6m/qVQcYMKE+RPcGjx07BbcqKxNRMxMTFK4Hf3tFBzjcI45gJ5SVlNJy3CpVDxdXw9A3FSiYfIc7kEOpegJ0ZsJsZVe+hUVm3+GQVjpyog6/sdtx2leJ3Mha5jyc7b/JsIeqyoUqnVxxPMFj2O80Tk6itb6Wy8OZcu8kvE9U5jl37jqn5jjGEZTs62J98M3Dyoyvufu0WTlBt2SiPe/TBax9wuvzWe/mGKI4kHjBCwTzjmKAu7Mf4pJPYEY8RE9M3O/bx1KuBqdCkZhRzMTBpMtld4r+Y1aQALKspO78C2II7cl9mZJyA3tGJYG83WCbG1QX5sPBwjJvH8PaOYgwZHbj+2nUICgpUVOLipbkMlxAmAivq6+vR0kAeSZbQ1tqOOsLH3mO1uOuWdfjBt2+nBIuaG5e85Omz+KbWkx53LmlIup/9jxqXnMyO4BjKq+pRQcqSQsgQ3ihqJZQZHBoPjI30pq1b6vHGjkP96vaSdKk79flP3mnvtm7sHbCoEGmkQE/ll3NyUxVZ1PJhcsqwvqUbyxdkqfNucjVFy1XUER8kxc/u0f/XwGTc6o4NJyEDlGHKaksyOF1djwP7D6Oto4tUQY57j8Pg4487rl/ODOiOpMQk/HnHPnUZKYAg/s77n8GNiyEcLNjfoPofM1nh7eePe2/fgPzcFHWyTDxNDjZIE6wSA87Gp1AjOfUj+C7YKzvks7vmY5Rz7V29SCGx3n+whMrHocYqW13imeIOcjs5OyUYvW1HNt/2vf2vS/9uK+MR8auXfrytoc26JMA/kEbxUORVlkm2TSXzCL50EcTFfUMImkJDhH/JxqDIrln+JJ4m+2r0O5VaZ5dZ/c6XnDCSGpokDH6Bf5qmEeXKg1Q87MQvuyq8nyipwNrleRinQbdSciUnJmDtqoUIIHzINOTQhtAeIdfyDHmKPEMI7+z5B74ni8gxyKEOMZhLeAm/Nxumsy8JVTGgedzG55oVZ+ymrh4jVZJQEQcQjE5JioGcN8vJTIKx++iz1317++N8JDQxCXDncPRSupGJtnf0kXe10FB95E1N+HD7blTXNagCpByoUMgvS3JuIPQEOd9AI/MtteJiHPkpE5IBCDjzk5jmP12y+vyb4I002f2XYoDcdfWn4A/258IYfEhZPEkdArB0QS6CuVhyAcuHiyoiX44UqgUjBEg00Joqq4s6kPdnj4KJ50/PeeGsd6kLy8Rptfkpr7km8sxFepSZSr3MpJibmUYynKZOl26h+tIzQcjcGVX0qNmmGbLDStFokkO8Qk61blw5djLUP4Be6sSpaYZHkJyb9cbwmJkfpfThytop5mdIQB1cORHl4j1y0kW4mtTNnOzD7phUd6XkStI0P6ved9rVy2EXMT9JxWCDjV5ttpjRQ70bSw8TGGhtbmW82NVFnYHBYT7HrsYiISbwIc+SY0HTyjD8FxdvVofKT6eqrMxwkSTk1GdpNHF2WbizsCKuNWnjeKb4LpNc8akK/Pmjz7Dtk9002A5V5kpimA6QS3oy6qZnpgdnzUa7y392vfXw65NWw53h0ckIJRmd7XS2c7lOLoPtGxxCXWM3ySd1KENFYZyQJP5fBiwcSaiJhCmdg14365Gz2+9aOPhTvEbCQxKG/JSipN1qRmhYmNKqba0dONPUrnbCZTfRRqNfdglxj1jlzYUT4JeSuvQlxUpPeph4l0g8Ka+LugkQKOH3hazLWORYk1SJZYxSt5MFnYWIKRVFQkl8CQML81LVmAV2pmlod50URKfVrdPm9n5ER9Bxek9u2PiN7YrPKcO9+vSGe7Kz5r0yNq7TxlLMyx6u4JGsmpM/pX51qrJGZcCSihYF+HExgUoV5GfGIzoqlGJ7ht+TCZtQWduForwUNLYPqslnJEdg35HTuHHDCnW0+PipBkSEBigiKid0DXp6AScyYrZRd67m5KZQUlpDcCdmubTYV1yDy1cWKtJ8tLSeoeulLt+lJ4TDy48Gb+9RxzylJhce6I0ZjR55mcmIjQ6l+hghMxhAZU0jstNiFV5XnG5DVlYCF20Sn+4tVcemVi3JwUXLFiOcPFIcRhbGxoWVo3smKymVtWPANl5ZeON3TvSIzRQdeea3h5s66j68TaPxDJCTvXKDVQisi14k4WUjeMv1RvGexIRYrCJ4G83juP2Gdfy2RpV9IiNDMDLYj0/3n0ZBdjyB2o5Ekud7b72aujJYnQbw8tSqg0O5lGqFNKxAwGJiWFNTi4CjKrtnZ6aoU0xyKsVtxk4P8FB0JMhXr86CtfeMUC2E4vZNazFpZTYmCZcSuT8xUaor3szycsh8YmJCneU5VdlAT3Rw0dbQGwPYh015VViQD8Ips5YvLsDFy+cxvtyptwPmyLxEhoT/tDptpXXZ4edte2XdfR+dfwX4xRd/6Xjg7o0m58TwholJDeWGhCthlIYSfJA98YGhEYyajEzdQzh87DQH54fFRTlIiJfqCeOB4eDBEI4K81dHWrvIBWVPQUrln+49rs435mXEkeyOYPsXJ0hiB9RRr0hOuruzBx4GrfK+NAK01Ml6++itNqsCZSnPJ8aGIig0DKtXLOR3/Om11arO19nZh3c/OUoPi2eidkDHxZZLuKOkOHLFz5cetqQwR50zkQVJjo9UmZPICAczVBV5Wy9loVzOkCQk/E+yrsCTGN7KcA7xc7V+/snvv3u4avLc/r4ynLRBc86Ztct80swmY7ZjmmqAlEOadGDjQKR60E+mnpQYg0WFWUim50lIdff0or+3B9v3laKmoVsZR86pb1i/htwoWlWKVywqkEOgnJhNHc0onJeLa9evQqC/D/ufoZF7GXo6LpKGXumFEaoIuSItgO9iIgoMDlbXHOQQtcVC/UxMSiLWDvB7gjULF+ZxjFPq6kJoeCh0pD5t3cOIjfAndfFQyUCMbKcHjbLvU1UNNGQAgkhBEhPisGLJfDVXSfRelIPqyiydpWdgjJ7ujtqy7Y/9++9avlAfmmsK486255/+Xmh6tHHXtCt4fmR0HPx95KL5jDo2d6S4XK2M0AbhSEIpGtu7VQm8mrJFtGY0PWzXnqPISI1Fc3MnRXsi5mUnooZ/15H3GcfG4EHQlSwo5NJkpoYlZmUkRatsN2mfApXU7KmPjh7kUjcK55ukUWSkQ1Qzyxfn4sZr1qiNoJqqGnT3DyGARPnSi5dRNvXizXc+ocgPwLVXrVWJ5uDBk8hIiVYcdGDMwrG2s994dSBNPFIgQgoCNj4zPzdTXTaQRe7j4vt6a2EaKPvZ2s1v/mDOROfaeYaTtmXLz4KDp7pL3fVhCRERMfCfO/Y0TQM6hVYQNIWBC6mVMN53vIpG0DBth6qNE9mw6SQYy/F6Px89dC4rKhsGEB8XrXiYfE8RUIaJpHi5BaElB5PspdEZlCqR8JRjqgpn2Z8Yks5CD/GCLxdTBi3URPZY5UykSCmChbptIc+XacmiS9hJVEj2lmqwXD+XPY+kuFA6xOznhAm48XPCCckj+D6p2IiZvzvQ1378hQ1fe//r/OAF7QLDSXvyyftDFsRim8EzZHlQaAJFsI9K1Yp1c2DC1+VOi/AioQIix5rb+xDJJCBFR6EmlvEJ1NW3oaW1mRk2EfkF8wi0dnXpVa6ecLjw8vJisvBFeGSk+ilgrGiDkFTyLlECdts4rOZR9HR0oK2rH1NaPXwoteTSbGpKEvxoTNnDkCsojc1dcOfCRAR7ISM9ltmViSgjSSkgKX3FUnvqmUzUPBiXTtHUfM1wESScHXy2xeoklbGjsmTnk/c8uf8ncya5oH2p4c6291544JdRYcHfsc8EIJLYIR4g/E4eLMYRnqNeHBjfUDyqp3eI2OWrztHJzpY8QDhTc0s7TpVWICk6AIXz8xAUHg1Pb3+FJaWnSmBk2vejl0hFIpAgLepAqiY6ElOpnVlG++DvpUPvkBmLFs6DmRm2o3eEK+eNxLgIdStF+BgtpE547/z8EJYU5SIvJ40Z0UAP4nJwIUS/ipqQzCqnG8UhhM+NMmEIo3A5+42H9nx40+Mv1J6HaX/d/qbhpD3/zDcLE0Ic24IDo+MMvmEMR1+FcVLBlSOVwqqFoFrGzTh6vAxLmQgS4+NVGUlq/T4+DD+GpGAcba3CfJBkuqLqDI6XVCM6ROpdkTBPigfIPSMrAj1Ilr280T00ji5mzUhiZ1v3oDqqnp2RRkOFY5BGvYh4lE2PkrGMMYvKZSqRUr4cYxizqExODjBu++yI4m+XrSwiXHjyI5SD/JuEuN1OFTKlIafUo/b0wQ+veejNW+VrMve/1f6u4c623z/34EOJkb7/GRAUrXfXMxyJC3KWQ6+bwevv7MTIqIl8aBHyczLolC7lNXKqUyYlWCj/ljAMDvAj7dCplRdvlTpcRV0nWpkM8tLjVGIRD1CXE6gw5Lhfe/eQKrfHx0Qp0hxAzia4K/g1TpEu+x5yPUmKoOK1slkjGGjh+wcOFpNXxqKtb5S4OYMVS+cJYKvk5mCkhoT4oaetrOnAnvev/ekbA+cO+v699g8b7mx7/j82fy09zu+XAYFRhj2Hqgm8E1hYmIuo8Cimcj1dfxoNTc30NitJrJ2kM1jtrcoR6S5mPbkAK6vvpNaVjD1EwzU0tCjglrCVezIuLoqgvVRCJLwE3IWjyb5tdnoa+xCs0ilPlu1DSThygmlgsBs1jT38myfx1ofUx4LsrBzl+fX1DSial8JF6kJXzyiuvWIpLCMNtSWlB+944oX6Lz2x+rfaP224s+3Jx25bmh9veD45Jb3I6hSmb8deAvQwDZGWFKXI8bGT1Vh/xRoaZBJtLS0oLpd913ySzjrItuOyhfkEbpvKiOI13gxPCaPxCUaK6El6pBhTsrXgq+ytSkjCjZ4bFKqws+ZMHYL8DYhPSGNy6OS/qVstNpRW1iMnLQG5WYkYHLURd4NUlOg15qnezsrXd/35vcdf2Id/+Ub8v2y4v2huzz26/uacrKQfJiWlZug9A1HX2ImSskqV+YrmZWGgr5t6cRDJzIJyH01kzIYr16gykAxgeJiZVuvEb36/jXJuEbqpjSOYjAJJZ+Ss/YRdq8pLshvV0FhPj+4kLBTQsDoSXG/236m2BjPSczDIDH/w0CEkJ6eQ2C5mSM9gwtKLns7qj44e3PWTp7b0/rdPKkn7nzDcee2Jhy7JjInwezQrI+WKkLCYSL0hAC3tA9h76DglmxmpyUnYuH61qqAInZGiYQtl2TQ9Ty785WWnqSqKnErq6xtAVFQgmloHFH4OUfadaahHJ0lvX/8oFucnweXmgbCwSOzZfwQLiubh4ovmkcKMTPX1NDfW1x7/Y3H1sT+8+gG+dFP5v9P+xw33V02zZoFv4OqLV60M8dXdHBsdOT80LDLKy4uxRYuJsHYj+XUn+ezpG8b+Q8UMKxM9NQibNlyihPaWrR/DZJkgRnrjoiXz1D2EgqxkfluOfJmYHEbHLMa+7sHe1t3G0Z73X/6iqqasDHJl7n+1/W8b7itbfPxKQ2pQSVBqvL9/amZKkMEQGuXhoYsg0/F3zUz5uLmcrqmZKei12lFyLvOMy9FjM5n62xtrjHuOmY1lfZA7MUL////2f08D/h9HT+F+Dwi7OwAAAABJRU5ErkJggg=="/>
          <p:cNvSpPr>
            <a:spLocks noChangeAspect="1" noChangeArrowheads="1"/>
          </p:cNvSpPr>
          <p:nvPr/>
        </p:nvSpPr>
        <p:spPr bwMode="auto">
          <a:xfrm>
            <a:off x="669925" y="312737"/>
            <a:ext cx="5866884" cy="586690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7" name="Diagram 2">
            <a:extLst>
              <a:ext uri="{FF2B5EF4-FFF2-40B4-BE49-F238E27FC236}">
                <a16:creationId xmlns:a16="http://schemas.microsoft.com/office/drawing/2014/main" id="{D922F727-883B-41E2-A071-149AD2EDEDD0}"/>
              </a:ext>
            </a:extLst>
          </p:cNvPr>
          <p:cNvGraphicFramePr/>
          <p:nvPr>
            <p:extLst>
              <p:ext uri="{D42A27DB-BD31-4B8C-83A1-F6EECF244321}">
                <p14:modId xmlns:p14="http://schemas.microsoft.com/office/powerpoint/2010/main" val="1135094404"/>
              </p:ext>
            </p:extLst>
          </p:nvPr>
        </p:nvGraphicFramePr>
        <p:xfrm>
          <a:off x="14504694" y="7285398"/>
          <a:ext cx="14425666" cy="6307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8" descr="A close up of a map&#10;&#10;Description generated with high confidence">
            <a:extLst>
              <a:ext uri="{FF2B5EF4-FFF2-40B4-BE49-F238E27FC236}">
                <a16:creationId xmlns:a16="http://schemas.microsoft.com/office/drawing/2014/main" id="{6AAE641A-6B96-4CB3-927B-768387A68227}"/>
              </a:ext>
            </a:extLst>
          </p:cNvPr>
          <p:cNvPicPr>
            <a:picLocks noChangeAspect="1"/>
          </p:cNvPicPr>
          <p:nvPr/>
        </p:nvPicPr>
        <p:blipFill>
          <a:blip r:embed="rId7"/>
          <a:stretch>
            <a:fillRect/>
          </a:stretch>
        </p:blipFill>
        <p:spPr>
          <a:xfrm>
            <a:off x="33549959" y="11009289"/>
            <a:ext cx="7089135" cy="4347000"/>
          </a:xfrm>
          <a:prstGeom prst="rect">
            <a:avLst/>
          </a:prstGeom>
        </p:spPr>
      </p:pic>
      <p:pic>
        <p:nvPicPr>
          <p:cNvPr id="10" name="Picture 10" descr="A picture containing sitting&#10;&#10;Description generated with high confidence">
            <a:extLst>
              <a:ext uri="{FF2B5EF4-FFF2-40B4-BE49-F238E27FC236}">
                <a16:creationId xmlns:a16="http://schemas.microsoft.com/office/drawing/2014/main" id="{54861296-7110-46C4-82BA-A443C077820F}"/>
              </a:ext>
            </a:extLst>
          </p:cNvPr>
          <p:cNvPicPr>
            <a:picLocks noChangeAspect="1"/>
          </p:cNvPicPr>
          <p:nvPr/>
        </p:nvPicPr>
        <p:blipFill>
          <a:blip r:embed="rId8"/>
          <a:stretch>
            <a:fillRect/>
          </a:stretch>
        </p:blipFill>
        <p:spPr>
          <a:xfrm>
            <a:off x="25867133" y="17647602"/>
            <a:ext cx="5262963" cy="5375206"/>
          </a:xfrm>
          <a:prstGeom prst="rect">
            <a:avLst/>
          </a:prstGeom>
        </p:spPr>
      </p:pic>
      <p:pic>
        <p:nvPicPr>
          <p:cNvPr id="14" name="Picture 19">
            <a:extLst>
              <a:ext uri="{FF2B5EF4-FFF2-40B4-BE49-F238E27FC236}">
                <a16:creationId xmlns:a16="http://schemas.microsoft.com/office/drawing/2014/main" id="{1F41D29F-28E6-4D67-BCFE-86E2CD557174}"/>
              </a:ext>
            </a:extLst>
          </p:cNvPr>
          <p:cNvPicPr>
            <a:picLocks noChangeAspect="1"/>
          </p:cNvPicPr>
          <p:nvPr/>
        </p:nvPicPr>
        <p:blipFill>
          <a:blip r:embed="rId9"/>
          <a:stretch>
            <a:fillRect/>
          </a:stretch>
        </p:blipFill>
        <p:spPr>
          <a:xfrm rot="6226139">
            <a:off x="27115173" y="18112913"/>
            <a:ext cx="3034332" cy="4142137"/>
          </a:xfrm>
          <a:prstGeom prst="rect">
            <a:avLst/>
          </a:prstGeom>
        </p:spPr>
      </p:pic>
      <p:pic>
        <p:nvPicPr>
          <p:cNvPr id="27" name="Picture 35" descr="A close up of a sign&#10;&#10;Description generated with very high confidence">
            <a:extLst>
              <a:ext uri="{FF2B5EF4-FFF2-40B4-BE49-F238E27FC236}">
                <a16:creationId xmlns:a16="http://schemas.microsoft.com/office/drawing/2014/main" id="{A796F411-9429-4BED-9899-2294887C13C8}"/>
              </a:ext>
            </a:extLst>
          </p:cNvPr>
          <p:cNvPicPr>
            <a:picLocks noChangeAspect="1"/>
          </p:cNvPicPr>
          <p:nvPr/>
        </p:nvPicPr>
        <p:blipFill>
          <a:blip r:embed="rId10"/>
          <a:stretch>
            <a:fillRect/>
          </a:stretch>
        </p:blipFill>
        <p:spPr>
          <a:xfrm>
            <a:off x="37878719" y="2832561"/>
            <a:ext cx="2743499" cy="2743200"/>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2883126372"/>
              </p:ext>
            </p:extLst>
          </p:nvPr>
        </p:nvGraphicFramePr>
        <p:xfrm>
          <a:off x="32602463" y="17136057"/>
          <a:ext cx="7115058" cy="6228582"/>
        </p:xfrm>
        <a:graphic>
          <a:graphicData uri="http://schemas.openxmlformats.org/drawingml/2006/table">
            <a:tbl>
              <a:tblPr firstRow="1" bandRow="1">
                <a:tableStyleId>{5C22544A-7EE6-4342-B048-85BDC9FD1C3A}</a:tableStyleId>
              </a:tblPr>
              <a:tblGrid>
                <a:gridCol w="1929600">
                  <a:extLst>
                    <a:ext uri="{9D8B030D-6E8A-4147-A177-3AD203B41FA5}">
                      <a16:colId xmlns:a16="http://schemas.microsoft.com/office/drawing/2014/main" val="4276609697"/>
                    </a:ext>
                  </a:extLst>
                </a:gridCol>
                <a:gridCol w="2133600">
                  <a:extLst>
                    <a:ext uri="{9D8B030D-6E8A-4147-A177-3AD203B41FA5}">
                      <a16:colId xmlns:a16="http://schemas.microsoft.com/office/drawing/2014/main" val="3142822907"/>
                    </a:ext>
                  </a:extLst>
                </a:gridCol>
                <a:gridCol w="1473200">
                  <a:extLst>
                    <a:ext uri="{9D8B030D-6E8A-4147-A177-3AD203B41FA5}">
                      <a16:colId xmlns:a16="http://schemas.microsoft.com/office/drawing/2014/main" val="1521339276"/>
                    </a:ext>
                  </a:extLst>
                </a:gridCol>
                <a:gridCol w="1578658">
                  <a:extLst>
                    <a:ext uri="{9D8B030D-6E8A-4147-A177-3AD203B41FA5}">
                      <a16:colId xmlns:a16="http://schemas.microsoft.com/office/drawing/2014/main" val="416299525"/>
                    </a:ext>
                  </a:extLst>
                </a:gridCol>
              </a:tblGrid>
              <a:tr h="807066">
                <a:tc>
                  <a:txBody>
                    <a:bodyPr/>
                    <a:lstStyle/>
                    <a:p>
                      <a:pPr>
                        <a:buNone/>
                      </a:pPr>
                      <a:r>
                        <a:rPr lang="en-US" sz="3200">
                          <a:latin typeface="Times New Roman"/>
                          <a:cs typeface="Times New Roman"/>
                        </a:rPr>
                        <a:t>ProRS</a:t>
                      </a:r>
                      <a:endParaRPr lang="en-US" sz="3200">
                        <a:latin typeface="Times New Roman" panose="02020603050405020304" pitchFamily="18" charset="0"/>
                        <a:cs typeface="Times New Roman" panose="02020603050405020304" pitchFamily="18" charset="0"/>
                      </a:endParaRPr>
                    </a:p>
                  </a:txBody>
                  <a:tcPr/>
                </a:tc>
                <a:tc>
                  <a:txBody>
                    <a:bodyPr/>
                    <a:lstStyle/>
                    <a:p>
                      <a:r>
                        <a:rPr lang="en-US" sz="3200">
                          <a:latin typeface="Times New Roman" panose="02020603050405020304" pitchFamily="18" charset="0"/>
                          <a:cs typeface="Times New Roman" panose="02020603050405020304" pitchFamily="18" charset="0"/>
                        </a:rPr>
                        <a:t>10nM</a:t>
                      </a:r>
                    </a:p>
                  </a:txBody>
                  <a:tcPr/>
                </a:tc>
                <a:tc>
                  <a:txBody>
                    <a:bodyPr/>
                    <a:lstStyle/>
                    <a:p>
                      <a:r>
                        <a:rPr lang="en-US" sz="3200">
                          <a:latin typeface="Times New Roman" panose="02020603050405020304" pitchFamily="18" charset="0"/>
                          <a:cs typeface="Times New Roman" panose="02020603050405020304" pitchFamily="18" charset="0"/>
                        </a:rPr>
                        <a:t>100nM</a:t>
                      </a:r>
                    </a:p>
                  </a:txBody>
                  <a:tcPr/>
                </a:tc>
                <a:tc>
                  <a:txBody>
                    <a:bodyPr/>
                    <a:lstStyle/>
                    <a:p>
                      <a:r>
                        <a:rPr lang="en-US" sz="3200">
                          <a:latin typeface="Times New Roman" panose="02020603050405020304" pitchFamily="18" charset="0"/>
                          <a:cs typeface="Times New Roman" panose="02020603050405020304" pitchFamily="18" charset="0"/>
                        </a:rPr>
                        <a:t>250nM</a:t>
                      </a:r>
                    </a:p>
                  </a:txBody>
                  <a:tcPr/>
                </a:tc>
                <a:extLst>
                  <a:ext uri="{0D108BD9-81ED-4DB2-BD59-A6C34878D82A}">
                    <a16:rowId xmlns:a16="http://schemas.microsoft.com/office/drawing/2014/main" val="888253402"/>
                  </a:ext>
                </a:extLst>
              </a:tr>
              <a:tr h="807066">
                <a:tc>
                  <a:txBody>
                    <a:bodyPr/>
                    <a:lstStyle/>
                    <a:p>
                      <a:pPr>
                        <a:buNone/>
                      </a:pPr>
                      <a:r>
                        <a:rPr lang="en-US" sz="3200" err="1">
                          <a:latin typeface="Times New Roman" panose="02020603050405020304" pitchFamily="18" charset="0"/>
                          <a:cs typeface="Times New Roman" panose="02020603050405020304" pitchFamily="18" charset="0"/>
                        </a:rPr>
                        <a:t>Wildtype</a:t>
                      </a:r>
                      <a:endParaRPr lang="en-US" sz="3200">
                        <a:latin typeface="Times New Roman" panose="02020603050405020304" pitchFamily="18" charset="0"/>
                        <a:cs typeface="Times New Roman" panose="02020603050405020304" pitchFamily="18" charset="0"/>
                      </a:endParaRPr>
                    </a:p>
                  </a:txBody>
                  <a:tcPr/>
                </a:tc>
                <a:tc>
                  <a:txBody>
                    <a:bodyPr/>
                    <a:lstStyle/>
                    <a:p>
                      <a:r>
                        <a:rPr lang="en-US" sz="3200">
                          <a:latin typeface="Times New Roman" panose="02020603050405020304" pitchFamily="18" charset="0"/>
                          <a:cs typeface="Times New Roman" panose="02020603050405020304" pitchFamily="18" charset="0"/>
                        </a:rPr>
                        <a:t>0.000185</a:t>
                      </a:r>
                    </a:p>
                  </a:txBody>
                  <a:tcPr/>
                </a:tc>
                <a:tc>
                  <a:txBody>
                    <a:bodyPr/>
                    <a:lstStyle/>
                    <a:p>
                      <a:r>
                        <a:rPr lang="en-US" sz="3200">
                          <a:latin typeface="Times New Roman" panose="02020603050405020304" pitchFamily="18" charset="0"/>
                          <a:cs typeface="Times New Roman" panose="02020603050405020304" pitchFamily="18" charset="0"/>
                        </a:rPr>
                        <a:t>0.0046</a:t>
                      </a:r>
                    </a:p>
                  </a:txBody>
                  <a:tcPr/>
                </a:tc>
                <a:tc>
                  <a:txBody>
                    <a:bodyPr/>
                    <a:lstStyle/>
                    <a:p>
                      <a:r>
                        <a:rPr lang="en-US" sz="3200">
                          <a:latin typeface="Times New Roman" panose="02020603050405020304" pitchFamily="18" charset="0"/>
                          <a:cs typeface="Times New Roman" panose="02020603050405020304" pitchFamily="18" charset="0"/>
                        </a:rPr>
                        <a:t>0.0039</a:t>
                      </a:r>
                    </a:p>
                  </a:txBody>
                  <a:tcPr/>
                </a:tc>
                <a:extLst>
                  <a:ext uri="{0D108BD9-81ED-4DB2-BD59-A6C34878D82A}">
                    <a16:rowId xmlns:a16="http://schemas.microsoft.com/office/drawing/2014/main" val="3649127178"/>
                  </a:ext>
                </a:extLst>
              </a:tr>
              <a:tr h="807066">
                <a:tc>
                  <a:txBody>
                    <a:bodyPr/>
                    <a:lstStyle/>
                    <a:p>
                      <a:r>
                        <a:rPr lang="en-US" sz="3200">
                          <a:latin typeface="Times New Roman" panose="02020603050405020304" pitchFamily="18" charset="0"/>
                          <a:cs typeface="Times New Roman" panose="02020603050405020304" pitchFamily="18" charset="0"/>
                        </a:rPr>
                        <a:t>E111A</a:t>
                      </a:r>
                    </a:p>
                  </a:txBody>
                  <a:tcPr/>
                </a:tc>
                <a:tc>
                  <a:txBody>
                    <a:bodyPr/>
                    <a:lstStyle/>
                    <a:p>
                      <a:r>
                        <a:rPr lang="en-US" sz="3200">
                          <a:latin typeface="Times New Roman" panose="02020603050405020304" pitchFamily="18" charset="0"/>
                          <a:cs typeface="Times New Roman" panose="02020603050405020304" pitchFamily="18" charset="0"/>
                        </a:rPr>
                        <a:t>-</a:t>
                      </a:r>
                    </a:p>
                  </a:txBody>
                  <a:tcPr/>
                </a:tc>
                <a:tc>
                  <a:txBody>
                    <a:bodyPr/>
                    <a:lstStyle/>
                    <a:p>
                      <a:r>
                        <a:rPr lang="en-US" sz="3200">
                          <a:latin typeface="Times New Roman" panose="02020603050405020304" pitchFamily="18" charset="0"/>
                          <a:cs typeface="Times New Roman" panose="02020603050405020304" pitchFamily="18" charset="0"/>
                        </a:rPr>
                        <a:t>0</a:t>
                      </a:r>
                    </a:p>
                  </a:txBody>
                  <a:tcPr/>
                </a:tc>
                <a:tc>
                  <a:txBody>
                    <a:bodyPr/>
                    <a:lstStyle/>
                    <a:p>
                      <a:r>
                        <a:rPr lang="en-US" sz="3200">
                          <a:latin typeface="Times New Roman" panose="02020603050405020304" pitchFamily="18" charset="0"/>
                          <a:cs typeface="Times New Roman" panose="02020603050405020304" pitchFamily="18" charset="0"/>
                        </a:rPr>
                        <a:t>-</a:t>
                      </a:r>
                    </a:p>
                  </a:txBody>
                  <a:tcPr/>
                </a:tc>
                <a:extLst>
                  <a:ext uri="{0D108BD9-81ED-4DB2-BD59-A6C34878D82A}">
                    <a16:rowId xmlns:a16="http://schemas.microsoft.com/office/drawing/2014/main" val="3062605110"/>
                  </a:ext>
                </a:extLst>
              </a:tr>
              <a:tr h="807066">
                <a:tc>
                  <a:txBody>
                    <a:bodyPr/>
                    <a:lstStyle/>
                    <a:p>
                      <a:r>
                        <a:rPr lang="en-US" sz="3200">
                          <a:latin typeface="Times New Roman" panose="02020603050405020304" pitchFamily="18" charset="0"/>
                          <a:cs typeface="Times New Roman" panose="02020603050405020304" pitchFamily="18" charset="0"/>
                        </a:rPr>
                        <a:t>E111D</a:t>
                      </a:r>
                    </a:p>
                  </a:txBody>
                  <a:tcPr/>
                </a:tc>
                <a:tc>
                  <a:txBody>
                    <a:bodyPr/>
                    <a:lstStyle/>
                    <a:p>
                      <a:r>
                        <a:rPr lang="en-US" sz="3200">
                          <a:latin typeface="Times New Roman" panose="02020603050405020304" pitchFamily="18" charset="0"/>
                          <a:cs typeface="Times New Roman" panose="02020603050405020304" pitchFamily="18" charset="0"/>
                        </a:rPr>
                        <a:t>0.0000983</a:t>
                      </a:r>
                    </a:p>
                  </a:txBody>
                  <a:tcPr/>
                </a:tc>
                <a:tc>
                  <a:txBody>
                    <a:bodyPr/>
                    <a:lstStyle/>
                    <a:p>
                      <a:r>
                        <a:rPr lang="en-US" sz="3200">
                          <a:latin typeface="Times New Roman" panose="02020603050405020304" pitchFamily="18" charset="0"/>
                          <a:cs typeface="Times New Roman" panose="02020603050405020304" pitchFamily="18" charset="0"/>
                        </a:rPr>
                        <a:t>0</a:t>
                      </a:r>
                    </a:p>
                  </a:txBody>
                  <a:tcPr/>
                </a:tc>
                <a:tc>
                  <a:txBody>
                    <a:bodyPr/>
                    <a:lstStyle/>
                    <a:p>
                      <a:r>
                        <a:rPr lang="en-US" sz="3200">
                          <a:latin typeface="Times New Roman" panose="02020603050405020304" pitchFamily="18" charset="0"/>
                          <a:cs typeface="Times New Roman" panose="02020603050405020304" pitchFamily="18" charset="0"/>
                        </a:rPr>
                        <a:t>0.0008</a:t>
                      </a:r>
                    </a:p>
                  </a:txBody>
                  <a:tcPr/>
                </a:tc>
                <a:extLst>
                  <a:ext uri="{0D108BD9-81ED-4DB2-BD59-A6C34878D82A}">
                    <a16:rowId xmlns:a16="http://schemas.microsoft.com/office/drawing/2014/main" val="3593992820"/>
                  </a:ext>
                </a:extLst>
              </a:tr>
              <a:tr h="807066">
                <a:tc>
                  <a:txBody>
                    <a:bodyPr/>
                    <a:lstStyle/>
                    <a:p>
                      <a:r>
                        <a:rPr lang="en-US" sz="3200">
                          <a:latin typeface="Times New Roman" panose="02020603050405020304" pitchFamily="18" charset="0"/>
                          <a:cs typeface="Times New Roman" panose="02020603050405020304" pitchFamily="18" charset="0"/>
                        </a:rPr>
                        <a:t>R140A</a:t>
                      </a:r>
                    </a:p>
                  </a:txBody>
                  <a:tcPr/>
                </a:tc>
                <a:tc>
                  <a:txBody>
                    <a:bodyPr/>
                    <a:lstStyle/>
                    <a:p>
                      <a:r>
                        <a:rPr lang="en-US" sz="3200">
                          <a:latin typeface="Times New Roman" panose="02020603050405020304" pitchFamily="18" charset="0"/>
                          <a:cs typeface="Times New Roman" panose="02020603050405020304" pitchFamily="18" charset="0"/>
                        </a:rPr>
                        <a:t>-</a:t>
                      </a:r>
                    </a:p>
                  </a:txBody>
                  <a:tcPr/>
                </a:tc>
                <a:tc>
                  <a:txBody>
                    <a:bodyPr/>
                    <a:lstStyle/>
                    <a:p>
                      <a:r>
                        <a:rPr lang="en-US" sz="3200">
                          <a:latin typeface="Times New Roman" panose="02020603050405020304" pitchFamily="18" charset="0"/>
                          <a:cs typeface="Times New Roman" panose="02020603050405020304" pitchFamily="18" charset="0"/>
                        </a:rPr>
                        <a:t>0.0008</a:t>
                      </a:r>
                    </a:p>
                  </a:txBody>
                  <a:tcPr/>
                </a:tc>
                <a:tc>
                  <a:txBody>
                    <a:bodyPr/>
                    <a:lstStyle/>
                    <a:p>
                      <a:r>
                        <a:rPr lang="en-US" sz="3200">
                          <a:latin typeface="Times New Roman" panose="02020603050405020304" pitchFamily="18" charset="0"/>
                          <a:cs typeface="Times New Roman" panose="02020603050405020304" pitchFamily="18" charset="0"/>
                        </a:rPr>
                        <a:t>-</a:t>
                      </a:r>
                    </a:p>
                  </a:txBody>
                  <a:tcPr/>
                </a:tc>
                <a:extLst>
                  <a:ext uri="{0D108BD9-81ED-4DB2-BD59-A6C34878D82A}">
                    <a16:rowId xmlns:a16="http://schemas.microsoft.com/office/drawing/2014/main" val="978897367"/>
                  </a:ext>
                </a:extLst>
              </a:tr>
              <a:tr h="807066">
                <a:tc>
                  <a:txBody>
                    <a:bodyPr/>
                    <a:lstStyle/>
                    <a:p>
                      <a:r>
                        <a:rPr lang="en-US" sz="3200">
                          <a:latin typeface="Times New Roman" panose="02020603050405020304" pitchFamily="18" charset="0"/>
                          <a:cs typeface="Times New Roman" panose="02020603050405020304" pitchFamily="18" charset="0"/>
                        </a:rPr>
                        <a:t>R151A</a:t>
                      </a:r>
                    </a:p>
                  </a:txBody>
                  <a:tcPr/>
                </a:tc>
                <a:tc>
                  <a:txBody>
                    <a:bodyPr/>
                    <a:lstStyle/>
                    <a:p>
                      <a:r>
                        <a:rPr lang="en-US" sz="3200">
                          <a:latin typeface="Times New Roman" panose="02020603050405020304" pitchFamily="18" charset="0"/>
                          <a:cs typeface="Times New Roman" panose="02020603050405020304" pitchFamily="18" charset="0"/>
                        </a:rPr>
                        <a:t>-</a:t>
                      </a:r>
                    </a:p>
                  </a:txBody>
                  <a:tcPr/>
                </a:tc>
                <a:tc>
                  <a:txBody>
                    <a:bodyPr/>
                    <a:lstStyle/>
                    <a:p>
                      <a:r>
                        <a:rPr lang="en-US" sz="3200">
                          <a:latin typeface="Times New Roman" panose="02020603050405020304" pitchFamily="18" charset="0"/>
                          <a:cs typeface="Times New Roman" panose="02020603050405020304" pitchFamily="18" charset="0"/>
                        </a:rPr>
                        <a:t>0</a:t>
                      </a:r>
                    </a:p>
                  </a:txBody>
                  <a:tcPr/>
                </a:tc>
                <a:tc>
                  <a:txBody>
                    <a:bodyPr/>
                    <a:lstStyle/>
                    <a:p>
                      <a:r>
                        <a:rPr lang="en-US" sz="3200">
                          <a:latin typeface="Times New Roman" panose="02020603050405020304" pitchFamily="18" charset="0"/>
                          <a:cs typeface="Times New Roman" panose="02020603050405020304" pitchFamily="18" charset="0"/>
                        </a:rPr>
                        <a:t>-</a:t>
                      </a:r>
                    </a:p>
                  </a:txBody>
                  <a:tcPr/>
                </a:tc>
                <a:extLst>
                  <a:ext uri="{0D108BD9-81ED-4DB2-BD59-A6C34878D82A}">
                    <a16:rowId xmlns:a16="http://schemas.microsoft.com/office/drawing/2014/main" val="1525169742"/>
                  </a:ext>
                </a:extLst>
              </a:tr>
              <a:tr h="807066">
                <a:tc>
                  <a:txBody>
                    <a:bodyPr/>
                    <a:lstStyle/>
                    <a:p>
                      <a:r>
                        <a:rPr lang="en-US" sz="3200">
                          <a:latin typeface="Times New Roman" panose="02020603050405020304" pitchFamily="18" charset="0"/>
                          <a:cs typeface="Times New Roman" panose="02020603050405020304" pitchFamily="18" charset="0"/>
                        </a:rPr>
                        <a:t>R447A</a:t>
                      </a:r>
                    </a:p>
                  </a:txBody>
                  <a:tcPr/>
                </a:tc>
                <a:tc>
                  <a:txBody>
                    <a:bodyPr/>
                    <a:lstStyle/>
                    <a:p>
                      <a:r>
                        <a:rPr lang="en-US" sz="3200">
                          <a:latin typeface="Times New Roman" panose="02020603050405020304" pitchFamily="18" charset="0"/>
                          <a:cs typeface="Times New Roman" panose="02020603050405020304" pitchFamily="18" charset="0"/>
                        </a:rPr>
                        <a:t>-</a:t>
                      </a:r>
                    </a:p>
                  </a:txBody>
                  <a:tcPr/>
                </a:tc>
                <a:tc>
                  <a:txBody>
                    <a:bodyPr/>
                    <a:lstStyle/>
                    <a:p>
                      <a:r>
                        <a:rPr lang="en-US" sz="3200">
                          <a:latin typeface="Times New Roman" panose="02020603050405020304" pitchFamily="18" charset="0"/>
                          <a:cs typeface="Times New Roman" panose="02020603050405020304" pitchFamily="18" charset="0"/>
                        </a:rPr>
                        <a:t>0</a:t>
                      </a:r>
                    </a:p>
                  </a:txBody>
                  <a:tcPr/>
                </a:tc>
                <a:tc>
                  <a:txBody>
                    <a:bodyPr/>
                    <a:lstStyle/>
                    <a:p>
                      <a:r>
                        <a:rPr lang="en-US" sz="3200">
                          <a:latin typeface="Times New Roman" panose="02020603050405020304" pitchFamily="18" charset="0"/>
                          <a:cs typeface="Times New Roman" panose="02020603050405020304" pitchFamily="18" charset="0"/>
                        </a:rPr>
                        <a:t>-</a:t>
                      </a:r>
                    </a:p>
                  </a:txBody>
                  <a:tcPr/>
                </a:tc>
                <a:extLst>
                  <a:ext uri="{0D108BD9-81ED-4DB2-BD59-A6C34878D82A}">
                    <a16:rowId xmlns:a16="http://schemas.microsoft.com/office/drawing/2014/main" val="3799437266"/>
                  </a:ext>
                </a:extLst>
              </a:tr>
              <a:tr h="441743">
                <a:tc>
                  <a:txBody>
                    <a:bodyPr/>
                    <a:lstStyle/>
                    <a:p>
                      <a:r>
                        <a:rPr lang="en-US" sz="3200">
                          <a:latin typeface="Times New Roman" panose="02020603050405020304" pitchFamily="18" charset="0"/>
                          <a:cs typeface="Times New Roman" panose="02020603050405020304" pitchFamily="18" charset="0"/>
                        </a:rPr>
                        <a:t>R447D</a:t>
                      </a:r>
                    </a:p>
                  </a:txBody>
                  <a:tcPr/>
                </a:tc>
                <a:tc>
                  <a:txBody>
                    <a:bodyPr/>
                    <a:lstStyle/>
                    <a:p>
                      <a:r>
                        <a:rPr lang="en-US" sz="3200">
                          <a:latin typeface="Times New Roman" panose="02020603050405020304" pitchFamily="18" charset="0"/>
                          <a:cs typeface="Times New Roman" panose="02020603050405020304" pitchFamily="18" charset="0"/>
                        </a:rPr>
                        <a:t>-</a:t>
                      </a:r>
                    </a:p>
                  </a:txBody>
                  <a:tcPr/>
                </a:tc>
                <a:tc>
                  <a:txBody>
                    <a:bodyPr/>
                    <a:lstStyle/>
                    <a:p>
                      <a:r>
                        <a:rPr lang="en-US" sz="3200">
                          <a:latin typeface="Times New Roman" panose="02020603050405020304" pitchFamily="18" charset="0"/>
                          <a:cs typeface="Times New Roman" panose="02020603050405020304" pitchFamily="18" charset="0"/>
                        </a:rPr>
                        <a:t>0</a:t>
                      </a:r>
                    </a:p>
                  </a:txBody>
                  <a:tcPr/>
                </a:tc>
                <a:tc>
                  <a:txBody>
                    <a:bodyPr/>
                    <a:lstStyle/>
                    <a:p>
                      <a:r>
                        <a:rPr lang="en-US" sz="3200">
                          <a:latin typeface="Times New Roman" panose="02020603050405020304" pitchFamily="18" charset="0"/>
                          <a:cs typeface="Times New Roman" panose="02020603050405020304" pitchFamily="18" charset="0"/>
                        </a:rPr>
                        <a:t>-</a:t>
                      </a:r>
                    </a:p>
                  </a:txBody>
                  <a:tcPr/>
                </a:tc>
                <a:extLst>
                  <a:ext uri="{0D108BD9-81ED-4DB2-BD59-A6C34878D82A}">
                    <a16:rowId xmlns:a16="http://schemas.microsoft.com/office/drawing/2014/main" val="1330283091"/>
                  </a:ext>
                </a:extLst>
              </a:tr>
            </a:tbl>
          </a:graphicData>
        </a:graphic>
      </p:graphicFrame>
      <p:sp>
        <p:nvSpPr>
          <p:cNvPr id="11" name="AutoShape 2" descr="data:image/jpg;base64,%20/9j/4AAQSkZJRgABAQEAYABgAAD/2wBDAAUDBAQEAwUEBAQFBQUGBwwIBwcHBw8LCwkMEQ8SEhEPERETFhwXExQaFRERGCEYGh0dHx8fExciJCIeJBweHx7/2wBDAQUFBQcGBw4ICA4eFBEUHh4eHh4eHh4eHh4eHh4eHh4eHh4eHh4eHh4eHh4eHh4eHh4eHh4eHh4eHh4eHh4eHh7/wAARCAC3AZw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BtLe3NrETBESUXJKD0qX7Nb/APPvF/3wKLP/AI9If+ua/wAqloAi+zW//PvF/wB8Cj7Nb/8APvF/3wKlooAi+zW//PvF/wB8Cj7Nb/8APvF/3wKlooAi+zW//PvF/wB8Cj7Nb/8APvF/3wKlooAi+zW//PvF/wB8Cj7Nb/8APvF/3wKlooAi+zW//PvF/wB8Cj7Nb/8APvF/3wKlooAi+zW//PvF/wB8Cj7Nb/8APvF/3wKlrz/4peK9W8NeIfC9rb6xoOl6dq9zNbXFzqdsziEpC8oYN50Y5KBcH169qAO7+zW//PvF/wB8Cj7Nb/8APvF/3wK8kPxU1iDwN4m1p7Wwv4tF1SOyTWbKGR7KaBinmXQjDFisIZg4VyCUOGHOO18H+Iri90C/1rUr/SL3S4f31pqWmk+Tc24jVmkwWbaQ29SNx+71o6X/AK/r+ugeR032a3/594v++BR9mt/+feL/AL4Fcl8KfFt/4q0zUk1qwi03WdNv3tru0Qk+WpAkhJzzlonQn33U7xh4o1C28XaN4N0CK1Or6nDNdvcXSs0NrbRFQ8hRSC7FnVQoZepJIA5O3n/w4dzq/s1v/wA+8X/fAo+zW/8Az7xf98CuYXXNX0F79vGElg1lGLdLG6soJFe7lkZlMYiLOd+QgCqWznOewgk+J3g+GCKS4vrqCR9QGmG3ksphNHcldyxum3KlhgrnhsjGaAOu+zW//PvF/wB8Cj7Nb/8APvF/3wK5eX4i+GE0aLVFnvJkkM4MEVnK9xH5DFZi8QXcoQjDZHBI9RT7/wCIXhSxu7KCfUW2XjQpHcJC7Qq0wzErOBhS4IwDjOR6igDpfs1v/wA+8X/fAo+zW/8Az7xf98CuO0/4peENRhMun3N7cgw3MsIFlKvnG3JEsablGXXH3euOap6F8W/DWoadoklxb6ta3+r2AvoLEabPJIYsqCw2oQQN4yR256ULX+v67MHp/X9dzvfs1v8A8+8X/fAo+zW//PvF/wB8CuF1L4s+FrfRNa1K1+33jaXp8moeStpIhuIUYoXjLABl3qQWHA69KsWHjjS5/EDfa9Ym0+OHQRqdzp93YPEIY9/MxmYDoARs/Gha/wBev+TD+vy/zOy+zW//AD7xf98Cj7Nb/wDPvF/3wK5C5+KHg+zstRutQu7ywXTrZLyeO5sJo5Ps7NtWVUK5ZM8FgMDvitvw14n0jxDLew6bNK0tk6LPHLC8TAOu5GAYAlWU5B6GgLmp9mt/+feL/vgUfZrf/n3i/wC+BWDd+NNFtdf1PQ5Rfi90yw/tC4UWchUwc/MjYw5yCMLk5BFP0rxho+p6lHYWv23zZMKGe0kVFfy/MMbMRhXC8lTgigDb+zW//PvF/wB8Cj7Nb/8APvF/3wK5X4s+KNS8KeE5tQ0TT49S1TlobaQkBo4wZJm454jV8f7W0d6zfFfjSaz1fwNqOm3izaDrbS+ZFDaNNNcKbZpYihUk/wAI4C5OetAHefZrf/n3i/74FH2a3/594v8AvgVzNp8QfC95bWNxY3c93FexCVWgtZH8pC5jzIAMx/OrL8wGCpB6Gnv4+8MprMemPdzKZbtrGO5NtJ9me5XOYRLjZvyCMZ6gjrxQB0f2a3/594v++BR9mt/+feL/AL4FcNH8X/A0ghdb3UTDPdmzjm/su5ETTiQxmLfswG3DGDg8j1pZvinoTahoVnp9pqd4+q6jPp8gWzkV7SWFCzrKhG5WGBwR0O7pQtQeh3H2a3/594v++BR9mt/+feL/AL4FcdoPjrRm0aS/k1q41bz9WurO1ji05452eN2zCsQG5tgU5fHIGTTv+FoeDmXTfKvrqebUjOtrBFZTNK0kP+tiKhcrIuDlDg+1AHX/AGa3/wCfeL/vgUfZrf8A594v++BVfQdVsNc0az1jS7gXFleRLNBIARuUjI4PI+h6VdoasCdyL7Nb/wDPvF/3wKPs1v8A8+8X/fAqWigCL7Nb/wDPvF/3wKPs1v8A8+8X/fAqWigCL7Nb/wDPvF/3wKPs1v8A8+8X/fAqWigCL7Nb/wDPvF/3wKPs1v8A8+8X/fAqWigCL7Nb/wDPvF/3wKPs1v8A8+8X/fAqWigCL7Nb/wDPvF/3wKyNajjS6UJGijYOAMdzW5WLrv8Ax9p/1zH8zQBq2f8Ax6Q/9c1/lUtRWf8Ax6Q/9c1/lUtABRRRQAUUUUAFFFFABRRRQAUUUUAFcV4+0HxHqnivwtrGiw6TJFolxNcyJeXckTStJA8W0bYnwBv3Z9sY712tFAHmegeB/FOnat4l8RR6ho9jqWu6hbXD2NujvaJFCpUqzEKXkkU/M+0Y44OOaFj8NdXsrfWLezsdAs9P8QatDc6npMNzKLaKBVAkEREYy8pGW+VBjj3r1uihaf16f5AefeGvA974Y+Keo61oNvplr4c1SxhivLYTSecbmIttmVdu37rbSN3IAPbFaHjPwrqN54r0fxj4dubSHWdMiltXhuw3k3drKVLxsy5KMGRWVgGwRggg8djRR28v6/ryDv5nCeL/AAx4n8S6VZ3Ut9p9hq+m6jBqFhbxs0tqHiJysjlVdg6swJCjbwQDjnJ1TwD4gu9aHiJDpK6ld67ZalewfaZBFHFaxmNI0by8uxySWKr2GOK9RooWn5/l/kgev5Hjln4A+IWkaqniHQdQ8OQ6qt/qRktrpppbaa1u5xMMsqqyyIyjGAQwzyK1JfAHiGP4hz65FN4XvLDUHguL2S80zdeW88SKh+zscgI4RfvZKckZr0+ihaWt0B638zyPR/h54qhl0FbxtFWGxu9WluGiupWYrelyNgMQyV3nOSM49+LngvwN4o0fV/Bs97Lo7W+gaDNpMzQzyF3LeVtkVTHj/liMgkfePXGT6hRQtP69V+rB6/15p/ojw23+Efi6VNTXUtS0WW41Lw5d6Pd3weV57iWSTelw+5fopTOFA+UnoNvxB8ONe8TahcjVrrT7K0vPCh0SWS0nd5YpjIHEiqyAMoIA5IJ9B0r1eij+vz/zYdb/ANdP8keT+KvAHizxPpl9dapNokeuPoEuiQeRNIIGEro0kzkx7h9xcRgEDn5jnjpvBmga5pvjTxDrWprpy2+qQWaxLb3DyOjQxlWyGjUYJY4IPbpXZUU7hb+v69DkvGfg7+3vEeh6zBe/ZHsjJBfKEz9ss3ALQH0+dIznsA3rWbF4K1SP4qjxZBPZ2MBd/tTWssivfxGLakU8OPLZkb5hNndhQuMc139FJaA9TjdZ8JyeIvGM114k0/TL7RILPydOjM8nmrIx/es67QvzAKvDHAX/AGjjlPCnw/8AGeh+HvC9mZtCnn8L6hcPYRG5m2S2ciSIkbyeXlXjWQAEKwbb2r12ihaA9f6+R5FdfCrVI4dHTT76xivrOVrg6sjyQXNvNLctPPsVAVlicMU8pyBwDnNXbP4c6xHaL4aub6xm8O2+v/21bT5YXYxcfaRAy7dvEpP7wNnbxtzzXqFFC02/r+rA9TwzxRpes+EfAel2WoNpbahL41TUIBHLK8RSS7aY7z5YZQoYgkAgYz7V0lt8Pdbh17TfEi3Om/2mNfn1W+g3P5ISW2+z7I225YqoU5IXcc/dzx6fRQtF/Xl/kgev9ev+Z5LpXw88Vafc2mtQ3WkjVrDxBqGpQwGeRre4t7wnfE7eWGRxkYYKwyvTnizY+ANe03xLpet2jaVNIuqX+q6gj3Eka+bcxeWEixGcqoC5Y4JIJwM4r1GilbS3y/r7gev5/wBfecv8KdB1Lwx8P9I8P6s1o93YwmJ3tpGeNhuJBBZVPQ9MV1FFFU3d3AKKKKQBRRRQAUUUUAFFFFABRRRQAVi67/x9p/1zH8zW1WLrv/H2n/XMfzNAGrZ/8ekP/XNf5VLUVn/x6Q/9c1/lUtABRXj/AMbdRePxhpmnSa/4+tbc2DzfZPCFi004fzAPMmKxOQhHyqOOQa7D4QPHJ4MjaK78VXS/aJf3niWExX33ujqVUgenyjjFC1VwehB4Mnvv+FneOLK41K8urWE2MlvFPJuSDfE5ZUHRRkD+prJ8d2niyL4q+Hdaa4upPCqyx2ptrDUpbeRJ3Y/vZogNk8RO1dpIKgE88iuy/wCES8O/btWvTpcbT6xF5OoMzsftCYxtYE4xgkfjT7LwvoNlqo1S106OK7Eaxhw7YCqgRcLnbkKAM4zihbp9gezXc2KgM7m4eGOHcUAJJbHXP+FT1Vt/+Qjdf7qf1oAk8yf/AJ9x/wB9ijzJ/wDn3H/fYqaigCHzJ/8An3H/AH2KPMn/AOfcf99ipqKAIfMn/wCfcf8AfYo8yf8A59x/32KmooAriaYuyC35XGfnHeneZP8A8+4/77FEX/H1N9F/rU1AEPmT/wDPuP8AvsUeZP8A8+4/77FTUUAQ+ZP/AM+4/wC+xR5k/wDz7j/vsVNRQBD5k/8Az7j/AL7FNE0xdkFvyuM/OO9WKhi/4+pvov8AWgA8yf8A59x/32KPMn/59x/32KmooAh8yf8A59x/32KPMn/59x/32KmooAh8yf8A59x/32KPMn/59x/32KmooArrNMzsgt+Vxn5x3p3mT/8APuP++xRF/wAfU30X+tTUAQ+ZP/z7j/vsUeZP/wA+4/77FTUUAQ+ZP/z7j/vsUeZP/wA+4/77FTUUAQ+ZP/z7j/vsU1ZpmdkFvyuM/OO9WKhi/wCPqb6L/WgA8yf/AJ9x/wB9ijzJ/wDn3H/fYqaigCHzJ/8An3H/AH2KPMn/AOfcf99ipqKAIfMn/wCfcf8AfYo8yf8A59x/32KmooArrNMXZBb8rjPzjvTvMn/59x/32KIv+Pqb6LU1AEPmT/8APuP++xR5k/8Az7j/AL7FTUUAQ+ZP/wA+4/77FHmT/wDPuP8AvsVNRQBD5k//AD7j/vsU6GRnZ1ZNjLjvnrUlQxf8fU30WgCasXXf+PtP+uY/ma2qxdd/4+0/65j+ZoA1bP8A49If+ua/yqWorP8A49If+ua/yqWgDyP40J4puPF+mweEY/GL3i2EjzjRruwtYvLMgA3vdowZsg/KvQHPeuu+EkXiKHwcieKE1dNR+0S7hqlzBPcbN3y7ngAjIx02gce9Y/xI0v4Y+IF0zXvFmuLDFl7Syng12azSVy3zIPJkXe2VIxyRg11fgjQtF8O+H4tP8PyTyaezNNE8t5JdFt5yT5kjMzD0yTRHSLCWr/rsbdFFFABVW3/5CN1/up/WrVVbf/kI3X+6n9aALVFFFABRRRQAUUUUAQxf8fU30X+tTVDF/wAfU30X+tTUAFFFFABRRRQAVDF/x9TfRf61NUMX/H1N9F/rQBNRRRQAUUUUAFFFFAEMX/H1N9F/rU1Qxf8AH1N9F/rU1ABRRRQAUUUUAFQxf8fU30X+tTVDF/x9TfRf60ATUUUUAFFFFABRRRQBDF/x9TfRamqGL/j6m+i1NQAUUUUAFFFFABUMX/H1N9FqaoYv+Pqb6LQBNWLrv/H2n/XMfzNbVYuu/wDH2n/XMfzNAGrZ/wDHpD/1zX+VS1FZ/wDHpD/1zX+VS0AeD6ZcfDfwZ8SX1CbVtavLSxSe1tGk0iaaw0qWWdpbgi6VNgYscEsSVAwWxwPX/B9g9hpcoN5b3UNxdTXVubdNsaRSOWRV5OQARz3JJrzK91CxttW0K4b4lPJ4XutQdtP0Oy0Rpby5mhlO6PzI8uYkkHzfux0AZ+efT/CNvp9voqf2TcJNp8kjy24QYWNWYnYo7AHIx26cYoj8P9eoS+I168/8TC3j+Ofg6Xzis8umajGUMxwwHkkfJnGeTzjP5V6BVSfTNNnv4tQn0+0lvIRiK4eFTJGP9liMjqenrQt0/wCtg6FuqSed/aNz5ezG1M7s+9Xaq2//ACEbr/dT+tAEn+lf9Mf1o/0r/pj+tTUUAQ/6V/0x/Wj/AEr/AKY/rU1FAEP+lf8ATH9aP9K/6Y/rU1FAFSP7T9pl/wBVnC56+9S/6V/0x/WiL/j6m+i/1qagCH/Sv+mP60f6V/0x/WuB8Y654k0nxuNGj1JI4NdtUj0IizDiG7Rh5wc/xDyz5gzjhZOuBW/40vvE9l9lHh+za63BvOIsUnxjGPvXMOO/Td+FHS4dbG//AKV/0x/Wj/Sv+mP61wPifWPFsPwk8RaldQy2WqQQOYmS1W3ZI8Dc4CzzcgFjncOnTvT/AADcWul+KvEuj2dyiaHA1kLEST5QXEsRaSNGJ5JHltjPVye9AdDu/wDSv+mP61FH9p+0y/6rOFz1968Itn8UX+j6afDd1MfEuuaTqUurKbgqTNFMgUEniNlJeJTxtB9qt6Zrl3a6D4z/ALJ03XtK0SaX7PYiKBrprR0tibh4zCZAql8KCCVD7z2IpSdk2NK7se4/6V/0x/Wj/Sv+mP614y3hXQfGnw08Dalqy6vcapdadY2dq32+6tihKBpZCisu47VdtzA52jt16PQ9d1+L4pzeGdS122bTd8k2nutqq/alVButd3aSIneSCSykcDDYtxtJx9fwJTukz0P/AEr/AKY/rR/pX/TH9ayPFGsaxpd1p8Wl+FL7XI7mXZcS21zBELRcj52ErqWHJOFyeD7VwHxeupv7c177RczW40vwudQ0bZIVIvPNcGRcfecEQqBz9/GPm5i/9eiuUl/Xzserf6V/0x/Wj/Sv+mP61wfje8OoyeEdJvpY/sl5qSwazCkuAH+yySJC+OQGcJwcZ49a5ewury60X4b31xeXrFfFE9rBIbl8XFqBdLEXAO2TKJGQzAnvnk5q2tvO35f5k30v5X/P/I9fj+0/aZeIs4X196l/0r/pj+tec3TeHW+MFu+na7aWuqWYl/tINf5e53x/JbtGW528SdPkCDGNxqP4NeHtV8N+J/E1rrNxb6vdXhivhrMEs+LlZGkIR4XkdImXHHl4UqV4GKS1G9D0r/Sv+mP60f6V/wBMf1qaigCH/Sv+mP60f6V/0x/WpqKAIf8ASv8Apj+tcV4Z1jxfdeOdSsdQ0xYdPQNscxEKuD8hDfxbhXd1DF/x9TfRf61pCaimmr3/AAInByaadrfiH+lf9Mf1o/0r/pj+tTVDcXVrb/6+4ii+799wOpwPzPFQk2W3YP8ASv8Apj+tH+lf9Mf1qqNYtXx9nS4uc4/1ULEff2Hk8cHOfYZo+0apIP3WnpDx1nmHUPgjC56rlgc+gNV7OXUjnXQtf6V/0x/Wj/Sv+mP61Wa21KUMJNRWEEMB5EIyPnypy2f4RtIx3zxSSaRaTBhctPcBt4IkmYjDMGxjpwQMeg4o5Y9WF5dESQPM9xMUaBsYBwScH0qb/Sv+mP61HZwQ29xcLBCkQZg7BFAyxzk/U1aqX5Foh/0r/pj+tH+lf9Mf1qaikBD/AKV/0x/Wj/Sv+mP61NRQBD/pX/TH9abbb/tE3mbc/L936VYqGL/j6m+i0ATVi67/AMfaf9cx/M1tVi67/wAfaf8AXMfzNAGrZ/8AHpD/ANc1/lUtRWf/AB6Q/wDXNf5VLQByPhv4eeHfD3i248SaYlylxLbNbpA8u+G3V5TNJ5QPKb3YkjOOnArc8PaUdJt7qNryW6a4vJros6gbfMctsAHYAgevGa8i+LurfEDw54vL6N4s1u4tLyNDHY6f4Uiv/sgLlV3u00Y+ZiQvVjtwegJ7j4I3Go3Xw/gudXk1R7+S6uWn/tGzW1lVvNbI8pWYRr6LuPFEdV/XcJb6nb0Vm6fr2j3+q3Wl2eoQT3tp/r4VblcHB+uDwcZweDg1X1nxX4b0fXdN0PVNZs7TU9UYrY2sj4knI/ujvR2A2qq2/wDyEbr/AHU/rVqqtv8A8hG6/wB1P60AWqKKKACiiigAooooAhi/4+pvov8AWpqhi/4+pvov9amoAxRol1J4ubW7vWJ7i1ihCWWnmFFjtpCCHk3Ab3ZhxgnA5wOa2qKKAEZQylWAIIwQe9Z9roWh2tnBZW2jadBa28wnhhjtUVI5Qch1UDAbJJyOa0aKAM5tB0NjfFtG04nUQBek2qf6SBwPM4+f8c1Nb2tsiy2aW8S2wjWMQhAECYI27emMcYq3UMX/AB9TfRf60AJFZ2cMdvHFawRpartt1WMARDG3Cj+EY447cVR/4Rvw758Fx/YGledb3D3MMn2OPdFM/wB+RTjIc4GWHJrVooAKqX+mabqE1tNfafaXUtrJ5tu80Ku0L/3kJHyn3FW6KAKF1oujXcN5BdaTYTxXrB7tJLZGW4YAAFwR8xAUDnPQelNv9B0O/wDsf27RtOuvsLBrTzrVH+zkYwY8j5TwOmOgrRpHZUQu7BVAJJJwAKAMC18I+E4fEFzq8XhjRI9RkyXu1sIhM28EPl9u47gTnnnNamj6TpejWn2PR9NstOttxbybWBYkye+1QBmuS0Dx/Z6l4wvdHFjMiqG8qUHcZNgOflA4yM465/GuqXUJ5tv2bTrlgdp3y4jADJuB5564BGMgnpW06FSm7SVjKFeFRXi7l+is9P7YlKFzaWy/KWUZkYDYdwzwMhsYPoOlLHp8x2NdajdTMuwkKRGpIUg8L2bOSCTyBUcqW7K5m9kXXljjxvkRckAZOMn0qmNWsXZFglNyW2YMCFxh87WyOMcHnoKdb6Xp8GzZaoWQRhWf52+QEIcnJyATz15q2iqihVUKo6ADAFHuh7xQjvr2bYYdLmRW2Emd1QgEndwMnIwOO+ajt49VkuGM1xbQMBEXWJC+SCdwy2OCMDpkc1qVDF/x9TfRf60c/ZBy92VY9LG1PtF7eXBUJyZduSrlgcLjnnB9QADU1tp9jbACC0hTAIBCDON27Gf94k/WrVFJzk+o1CK6BRRRUlBRRRQBw/hbwrrGm+PNS1i61j7RbTbsR7m3PuOVDA8DaOBjNdxUMX/H1N9FqatKlWVR3kZ06caatEKKKKzNAooooAKhi/4+pvotTVDF/wAfU30WgCasXXf+PtP+uY/ma2qxdd/4+0/65j+ZoA1bP/j0h/65r/Kpais/+PSH/rmv8qloAxPEHhXQ9evI7vVLWSaRLeS2+W4kRWjcchlVgGx1UkEqeVwam8KeHdJ8L6JHo+iwSQ2iM7/vJ3mdnZizMzuSzMSSckk15x8borl/E2mNcWHxH1DTPscg8vwrefZljm3j5pWE0bMSvAByBjI6mut+EMccXg2NYrDxRYr9olPk+I5zNej5urOXckHt8x4xRHVMJb/12OL8G6fq2mXnhxLnStTV/C1tqjanKto5+1GV8osJxiYyY8zCZwQAcHitjVtLh1L4l6b4j0N/E2na5H5Ed6ssFwljc2JG9o3DL5W5dxxtIcPkHIBr0uihdPIH18wqkiyNqNzskCfKn8OfWrtVbf8A5CN1/up/WgCTy7j/AJ+B/wB8f/Xo8u4/5+B/3x/9epqKAIfLuP8An4H/AHx/9ejy7j/n4H/fH/16mooAh8u4/wCfgf8AfH/16PLuP+fgf98f/XqaigCpGk32mX98M4X+D61L5dx/z8D/AL4/+vRF/wAfU30X+tTUAQ+Xcf8APwP++P8A69Hl3H/PwP8Avj/69TUUAQ+Xcf8APwP++P8A69Hl3H/PwP8Avj/69Nub6ztgftF1DHgAkM4zgsFzj0yQKrvqsRD/AGe2u7kru4jiIyVcIRlsDOTn3AJFUoSfQlziupa8u4/5+B/3x/8AXqKNJvtMv74Zwv8AB9ajkl1aTeILS3hx5gVppS2SGG04XsRk9QRxXNaT4itdZ8UahokOszJPH5ijybcKGAI+6xzyvI6YOauNGUk2uhEqsYtLudcyzKpZrlQB1JT/AOvVS51C3tw/m6lCCquxVV3NhAC3A5OMjI96c+j2Mpf7Qslzv3giaRmGHxuXBOMcDjt2q3FBDESY4Y0LMWJVQMk9T9eKn3CveM6W9u/nW3trqZl3gZhCKxVQRyx6NnAPTOfSlP8AbsjMEa0t0ywDOC7Y2jacDA+9kEZ6DrWpRRzLoh8r6sy5NOv5ifO1icA7vlhjVBgrtxnrwckHOQaVNHgD+ZIRM+4tumUuQSmwkZPGV4PrzWnRRzy7hyRM60sY4L2eSBLeKQqis6QAEgDgcVb8u4/5+B/3x/8AXoi/4+pvov8AWpqhu5ViHy7j/n4H/fH/ANejy7j/AJ+B/wB8f/XqaigCHy7j/n4H/fH/ANejy7j/AJ+B/wB8f/XqaigCHy7j/n4H/fH/ANeoo0m+0zfvhnC/wfWrdQxf8fU30X+tAB5dx/z8D/vj/wCvR5dx/wA/A/74/wDr1NRQBD5dx/z8D/vj/wCvR5dx/wA/A/74/wDr1NRQBD5dx/z8D/vj/wCvR5dx/wA/A/74/wDr1NRQBUjSb7TL++GcL/BUvl3H/PwP++P/AK9EX/H1N9FqagCHy7j/AJ+B/wB8f/Xo8u4/5+B/3x/9epqKAIfLuP8An4H/AHx/9ejy7j/n4H/fH/16mooAh8u4/wCfgf8AfH/16S3DC4mDtuPy84x2qeoYv+Pqb6LQBNWLrv8Ax9p/1zH8zW1WLrv/AB9p/wBcx/M0Aatn/wAekP8A1zX+VS1FZ/8AHpD/ANc1/lUrAMpU8g8GgDzf4weHYtVvbK+1HwC/juxgiMaaaLmJRBKTzL5czLG+RgbicrjgfMa6b4c2l9Y+FLe31Cxh02UO7LYRXPnrZoWJWHf/ABbRjpwOg4Aryv4iaf4ROs2+ia18DfEWs6fo9sINOu7c2/k7GYkqha5TI4BwfmHOQO/onwa06DTPA0Nva+FZPC1sbmeSHTpGBeNGkJVmAdwGIwSAxHP4UR2YS3R2VFFYN/4u0Sx8QJolxPILhnjjeRYyYoZJP9Ujv0Vnx8oPXI9RkA3qq2//ACEbr/dT+tWqoWd1bSaze28dxC80ax741cFl69R1FAF+imu6IMuyqPUnFU/7X09nVIZ/PZioHkqXHzKWU5HGCAeelNRb2QnJLdl6iqEV/cz7DDplwFbYS0xEeFYEk465GACMDrRGmryeW001pBjy2dI1L56+YuTjg8YOPWq5H1ZPOuhfqOW4ghIEs0cZJAG5gOScAfjVSPTWIjN1f3dwyhM/PsBZSTnC4655HQgDin22l6fbBRDZwrtCqCVycAkjk88Ekii0V1C8n0KFn4i0i61Ge3sboXkw8vcluN5UElcnHYHr6VcS61CUKY9NMQIUnzpQCPnwwwM8hRuHrkDiue8O+CbDSPGN7rkN1O7ybisTY2oXOW5712FaVPZRf7vVeZFP2jXv6PyKHkapKP3l9DBx0hizyHznLZ6pgEY6kkGkOkW8mftM91cZzxJMcff3jgY6HAB9BitCis/aS6F8i6kFvZWdvnyLWGPJY/KgHU5P5nmp6KKltvcpJLYKxtM8P6NY6/d6pa6fFFeTAb5BnvycDOBn2rZqGL/j6m+i/wBaak1ez3BxTtdE1FFFSMKKKKACiiigCGL/AI+pvov9amqGL/j6m+i/1qagAooooAKKKKACoYv+Pqb6L/Wpqhi/4+pvov8AWgCaiiigAooooAKKKKAIYv8Aj6m+i1NUMX/H1N9FqagAooooAKKKKACoYv8Aj6m+i1NUMX/H1N9FoAmrF13/AI+0/wCuY/ma2qxdd/4+0/65j+ZoA1bP/j0h/wCua/yqWorP/j0h/wCua/yqWgDxv4x6HJ4g+JekW0PgzQ/GLW+kTS/YdavnhtoAZVXzQvkyIXPTJ5wOB1NdD8KYPHWlSf2NrXhPRNH0RBNJbtZay90YiXBSFUaJNqAFsYJxgAACsv40eF77xV4k0210PS0udStrR3e4ufEN5psEUTOAFxanfIxKnthQOeorq/hRZ2Wn+EVs7JZV8m5mSYPqUl8BKHO/bPJ87rnpu5HTAxiiHw/f+YT3+78jrK8v8SeFNeuvEGs6fb2bvYa3rGn6mdQEyBbZbfyvMjKk79x8gbdoI+fkjHPqFFC0dw6WCuL0j4f2un+KrzXV1S7Y3BkIiX5Su885bPzD04Hb0rtK5fRvG2m6prkemxWt1FDcvPHY3jhfKu3gbbKqYO4bTnG4DcFJGQK0hVnBOMXvuROlGdnJbGlHoFnG4kEk7uChDSMHIKKVU5YHnBIz15q2lkUUKl3cKoGABtAA/KrdFQ5N7spRS2RV+yP/AM/t1+a/4UfZH/5/br81/wAKtUUhlX7I/wDz+3X5r/hR9kf/AJ/br81/wq1RQBUFkQxYXl1k4ydy/wCFL9kf/n9uvzX/AArHs/FQk8Wp4du9G1GxkuIJbizuJghjuEjZVfG1iykb1OGAyDXRUdLgVfsj/wDP7dfmv+FH2R/+f26/Nf8ACrVFAFX7I/8Az+3X5r/hR9kf/n9uvzX/AAq1RQBV+yP/AM/t1+a/4UgsiGLC8usnGfmX/CrdYcPinTZvHEvhCITPfw2H26Vwv7tU3hAu7+9yDjsMeoo62Dpc0vsj/wDP7dfmv+FH2R/+f26/Nf8ACrVFAFX7I/8Az+3X5r/hR9kf/n9uvzX/AAq1RQBV+yP/AM/t1+a/4UfZH/5/br81/wAKtUUAVBZEMWF5dZOM/Mv+FL9kf/n9uvzX/CsfSPFtjrHiS70fS4ZbpLIsl1eK6CJJBwUALbmIPBKqVB4zkEDoqAKv2R/+f26/Nf8ACj7I/wDz+3X5r/hVqigCr9kf/n9uvzX/AAo+yP8A8/t1+a/4VaooAq/ZH/5/br81/wAKQWRDFheXWTjPzL/hVuuS8O+O9P1zxLPotrY3a+W9xGLgtGVLwOEkDKrF4+TxvUbh07UdbB0udH9kf/n9uvzX/Cj7I/8Az+3X5r/hVqigCr9kf/n9uvzX/Cj7I/8Az+3X5r/hVqigCr9kf/n9uvzX/Cj7I/8Az+3X5r/hVqq2qXf2DTbi9NvPcCCNpPKhUF3wM4UEgZ/Gk3ZXY0rjRZEMWF5dZOM/Mv8AhS/ZH/5/br81/wAK5gfECxm8PaFqtjpeo3k2t2hvbaxjCCZYVQO7Nlgo2hlGMnJYAZrp9H1C01bSrTVLCYTWl3Ck8EgGNyMAQfyNU01cV9g+yP8A8/t1+a/4UfZH/wCf26/Nf8KtUUgKv2R/+f26/Nf8KPsj/wDP7dfmv+FWqKAKv2R/+f26/Nf8Klt4PJ3HzJJGbGS5Gf0qPVLv7Bptzem3nuBBG0nlQqC74GcKCQM/jXNP44WTwNY+LtP8P6rf2l1Yi/aGLylkhh2Bzu3OFLYP3QSTg0rhY66sXXf+PtP+uY/ma0tMvINR0211C1Ytb3UKTREjBKsAQcHpwazdd/4+0/65j+ZqmrAnc1bP/j0h/wCua/yqWorP/j0h/wCua/yqVuASBk+lIDyb482H9rTWmmzeFrXX/MiCafA1tcCQ3TyBdxuYnHkwoo3uD94AAHNdj8Lmth4NtrWzsbaztrN5LWJLaxe0iYIxG5InyygnJ5Jz1yc15d44k8T+MfENnPrHwt+IL6La20iLYWet2tmrzlhiVmiukdvlBABIA9Dnj1H4X3F7ceE4/t9vdWssU8sS293eJc3ECK5CpLIjMC4HX5mPTJJyacfhYS3R1FFFFIArzjwr4H1bT9b0aG8a1GleHri9uLGWOVmluTcFtodSAE2LI4JydxweK9Hoo6gFFFFABRRRQAUUUUAcJ4Xg8fSePLzUvEWh+HrbT2Rore4t9SknnSEHKRiMxKqlj8zNuOSAMcDHd0UULZIOtwooooAKKKKACvP9A8DaxpXxRHiN/EE99p39lS2zJOkQkMrz+ZzsjGVHrnOcDpXRjxl4TOovp/8AwkWmfao5PKaP7SuQ+QNnX72SBjrW7Qt1IHtYKKKKACiik3Lv2bhuxnGecUALRRVPV9TstJ0261C+lZLe1jMsxSNpGVfXaoLHp2BoA858D/Dq90PxNpk722nW9vpE1+8d9byH7RqCXLlgky7RjaTk5ZssqkY5r1KkUhlDDoRkUtHSweYUUjMqqWYgADJJ6AVX0y+tNSso72xmE1vJny5ACA4BxkZ6j0PQ9qALNFFRXdxDaWs11cSCOGFGkkc9FUDJP5UAS15t4Q8F67pvxDuPEV4bON5GuVu72Cdi+qQu+63SSLaAhhBwGyeMgcMa9Gt5Y54I54iTHIodSQRkEZHB5FZeu+JvD+h3dpZ6xrFnY3F4222jnlCtM3ooPU+wo2Ybo16Kq3Wo2Nre2tnc3CRT3ZZbdX48xgMlQemcZOOuAfSrVABRRRQAVV1dbh9Ku0tIkmuGhZY0d9isxHALYOPrg1aopSV00NOzueV6L4O8V6T4b8Hz29tpj63omkTaTcW73beS6SLGBIsmzPDRIcbeQSM8V3vgrQ08NeENJ8PxzGZdPtI7fzCMbyqgFsdsnJrXoqm738/6/Vk22CiiikMKKKKAKusLcPpV2lpEk1w0LLGjvsVmI4BbBx9cGvM/7D+IunfC7wz4V03Q/D95JbWiWurJc6tJCjogChEdYWJD45yBgZHfNerUUrb/AC/D/hx3K2ki7XS7UX8dvFdCFfOS3JMSPjkITyVB4HA+grO13/j7T/rmP5mtqsXXf+PtP+uY/mabEjVs/wDj0h/65r/Kpais/wDj0h/65r/KpaAPGvG/hvx9qV3dyeJ9c1i80UuBb2XhfFqmwtyLjnz3+XH+rfBO7KgcV3fwttPCFj4V+xeB7X7LpEN1Mnk7JE2Shz5gxJ8wO7PWuqpFVVztULk5OB1PrQtNAeotFFFABRRRQAUUUUAFFFFABRRRQAUUUUAFFFFABXP/ABJi1ib4eeIofDxcaw+l3C2JQ4bzjG2zHvnGPeugopSXMmhxdmmeceAbjwPqXwm8O6fC1nNZxwWyJarjzY7lNpKlB8wlWQEnuCCT3rlrHxR4gvY9P1u3127GuN4rfSdQ0IlfLjtvPeMr5WMqyQhZhJ36nKnFexxaTpUWpPqcWmWSXz5D3KwKJWz1y+MnoO9PGm6d/aD6h/Z9r9skTy3uPJXzGX+6Wxkj2qm7y5v6/roSlaPKeB6X4x8Wabp2m6jF4judfvbkeIIRbTCMrMbUyNBhEA+fKDp1DYx0xoXPji0tvAw1zQfiTHrNlfTWEeoTTzq/9kCTd5kjvGN0IY7FKsB5fJGO3sdv4e0C3lhlt9D0yGSFi8TJaIpjY9SpA4P0qaHSdKhtri2h0yyjguSTPGkChZSepYAYbPvSW33fh/mP/g/18jxGx1TxBPqWh6e/xNOoWN1YatIbnTzGElWIxtEVlK5crvKmQHDBT33GseLXNVvl1DxU/im+s9Uk+G1rqELxTqI/tGJi5WNgV6qM8cE9jjH0FLoOhy+V5ujadJ5MRhi3WqHZH02LxwvJ4HHNB0HQjAkB0XTTEkbRIn2VNqoxyygY4BPJHek9v67Nfr+ALf8Aruv8jwb4g+JNb0LwpBNZeONVl1RvDj68xuZ4ooVOIVypVcyDdkCHp+8Ylvugv8UapfWEfxd1/TfFV/Z38Gn2VzZsl0rIoNur5RHBG3dkZA7nBzXvEmi6NLFBFJpFg8dupSBGtkIiUjBCjHygjggUkuh6LNGY5dH0+RDEsJVrZCDGpyqYx90HkDoKpu7bX9f1oKKs1fp/X+Z5H4y8T6zNc+OWt/EdzpOp+HrS3udDtEK7L1WhEgdkIPnLJLui46YwMNzVS98TeJLXXNZvrnxRcp9i8S6PbJYOYhHDHcrB50LYALAeY+M8gjOSa9rfSdLea1mfTbNpbQYtnMCloR6IcfL+FQT+HfD88ksk+h6ZK8ziSVntEJdxn5iSOTyefehaNP8Arf8AULaW/rb9DnPjlcXFv8M9Ra3Yqsk1rDcMDjbBJcRpKc9h5bNn2zXKfE3UNWtfGWtafY+LLzS7O18Hzalb2sBiQRzxOQjA7d2OBkEnPA4GQfWtRs7XULCewvrdLi1uI2ilicZV0IwQfwrMs/DGkR2scV7aQanKkXkfab2BJJni7IzYywA4569+alr9fyt+G5Sf9fNP8djx/U/GOv6ZpmtzR+KhJLJ4U0/WGe5miUQSSTMsxi4CplOFB+UNtJ6k1peA9dfxbpV/psPidta03UdZFrZo9zBNNDYoiyS+aY8sC2HX5znaycDPPoniHwXo2qaXJZ2ttb6XKyoouLW1i3bFYMIyGUhozgAoRgjineEPCln4eaedfs813NhWmjsorfCDooWNQPxNVdXf9db/APAJs7Jf1tb/AIJ5RLrfiFNSuJB44viY/Ha6MkZMG1bWRBuQqFwWG75SRxtHvlINcNxrvg631HWheHTfHepWUc1xMpk8pLa5CB24yQCBn6V7O3h3w+zl20LTCzS+cSbSPJk/v9Pve/WopPCvhiQkyeG9HckljusYzknqelKOlv67f5P7xy1v8/xv/mvuOV+MWrWd58LfE1zpF0k93pYV4ZIWz5d0hR4wpH8WSnA9cV6BEWMSF12sVG4ehrGufC+kypZ20dvHa6fazi4+xW8axwyyggqzgDnaRuA6ZAJzitugAooooAKKKKACiiigAooooAKKKKACiiigArF13/j7T/rmP5mtqsXXf+PtP+uY/maALlrf2i20StLghAD8p9PpUn9o2f8Az2/8dP8AhRRQAf2jZ/8APb/x0/4Uf2jZ/wDPb/x0/wCFFFAB/aNn/wA9v/HT/hR/aNn/AM9v/HT/AIUUUAH9o2f/AD2/8dP+FH9o2f8Az2/8dP8AhRRQAf2jZ/8APb/x0/4Uf2jZ/wDPb/x0/wCFFFAB/aNn/wA9v/HT/hR/aNn/AM9v/HT/AIUUUAH9o2f/AD2/8dP+FH9o2f8Az2/8dP8AhRRQAf2jZ/8APb/x0/4Uf2jZ/wDPb/x0/wCFFFAB/aNn/wA9v/HT/hR/aNn/AM9v/HT/AIUUUAH9o2f/AD2/8dP+FH9o2f8Az2/8dP8AhRRQAf2jZ/8APb/x0/4Uf2jZ/wDPb/x0/wCFFFAB/aNn/wA9v/HT/hR/aNn/AM9v/HT/AIUUUAH9o2f/AD2/8dP+FH9o2f8Az2/8dP8AhRRQAf2jZ/8APb/x0/4Uf2jZ/wDPb/x0/wCFFFAB/aNn/wA9v/HT/hR/aNn/AM9v/HT/AIUUUAH9o2f/AD2/8dP+FH9o2f8Az2/8dP8AhRRQAf2jZ/8APb/x0/4Uf2jZ/wDPb/x0/wCFFFAB/aNn/wA9v/HT/hR/aNn/AM9v/HT/AIUUUAH9o2f/AD2/8dP+FH9o2f8Az2/8dP8AhRRQAf2jZ/8APb/x0/4Uf2jZ/wDPb/x0/wCFFFAB/aNn/wA9v/HT/hR/aNn/AM9v/HT/AIUUUAH9o2f/AD2/8dP+FH9o2f8Az2/8dP8AhRRQAf2jZ/8APb/x0/4Uf2jZ/wDPb/x0/wCFFFAB/aNn/wA9v/HT/hR/aNn/AM9v/HT/AIUUUAH9o2f/AD2/8dP+FH9o2f8Az2/8dP8AhRRQAf2jZ/8APb/x0/4Vk6xdQS3KtG+RsA6H1NFFAH//2Q=="/>
          <p:cNvSpPr>
            <a:spLocks noChangeAspect="1" noChangeArrowheads="1"/>
          </p:cNvSpPr>
          <p:nvPr/>
        </p:nvSpPr>
        <p:spPr bwMode="auto">
          <a:xfrm>
            <a:off x="915322" y="273180"/>
            <a:ext cx="743591" cy="345972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19" descr="A close up of a logo&#10;&#10;Description generated with high confidence">
            <a:extLst>
              <a:ext uri="{FF2B5EF4-FFF2-40B4-BE49-F238E27FC236}">
                <a16:creationId xmlns:a16="http://schemas.microsoft.com/office/drawing/2014/main" id="{2D2B6813-2219-4924-BC26-BC71B8E925C6}"/>
              </a:ext>
            </a:extLst>
          </p:cNvPr>
          <p:cNvPicPr>
            <a:picLocks noChangeAspect="1"/>
          </p:cNvPicPr>
          <p:nvPr/>
        </p:nvPicPr>
        <p:blipFill>
          <a:blip r:embed="rId11"/>
          <a:stretch>
            <a:fillRect/>
          </a:stretch>
        </p:blipFill>
        <p:spPr>
          <a:xfrm>
            <a:off x="14953015" y="19254642"/>
            <a:ext cx="3573425" cy="2532928"/>
          </a:xfrm>
          <a:prstGeom prst="rect">
            <a:avLst/>
          </a:prstGeom>
        </p:spPr>
      </p:pic>
      <p:sp>
        <p:nvSpPr>
          <p:cNvPr id="36" name="Rectangle 35">
            <a:extLst>
              <a:ext uri="{FF2B5EF4-FFF2-40B4-BE49-F238E27FC236}">
                <a16:creationId xmlns:a16="http://schemas.microsoft.com/office/drawing/2014/main" id="{BAC90DC3-E016-490D-8A40-10FEE63F65DC}"/>
              </a:ext>
            </a:extLst>
          </p:cNvPr>
          <p:cNvSpPr/>
          <p:nvPr/>
        </p:nvSpPr>
        <p:spPr>
          <a:xfrm>
            <a:off x="18955543" y="18756388"/>
            <a:ext cx="6503559" cy="304698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sz="2400" b="1" u="sng">
                <a:solidFill>
                  <a:schemeClr val="bg1"/>
                </a:solidFill>
                <a:latin typeface="Times New Roman" panose="02020603050405020304" pitchFamily="18" charset="0"/>
                <a:cs typeface="Times New Roman" panose="02020603050405020304" pitchFamily="18" charset="0"/>
              </a:rPr>
              <a:t>Reaction site</a:t>
            </a:r>
          </a:p>
          <a:p>
            <a:pPr algn="ctr" defTabSz="457200"/>
            <a:r>
              <a:rPr lang="en-US" sz="2400">
                <a:solidFill>
                  <a:schemeClr val="bg1"/>
                </a:solidFill>
                <a:latin typeface="Times New Roman" panose="02020603050405020304" pitchFamily="18" charset="0"/>
                <a:cs typeface="Times New Roman" panose="02020603050405020304" pitchFamily="18" charset="0"/>
              </a:rPr>
              <a:t>Treated with Quantum Mechanics</a:t>
            </a:r>
          </a:p>
          <a:p>
            <a:pPr algn="ctr" defTabSz="457200"/>
            <a:endParaRPr lang="en-US" sz="2400">
              <a:solidFill>
                <a:schemeClr val="bg1"/>
              </a:solidFill>
              <a:latin typeface="Times New Roman" panose="02020603050405020304" pitchFamily="18" charset="0"/>
              <a:cs typeface="Times New Roman" panose="02020603050405020304" pitchFamily="18" charset="0"/>
            </a:endParaRPr>
          </a:p>
          <a:p>
            <a:pPr algn="ctr"/>
            <a:r>
              <a:rPr lang="en-US" sz="2400" b="1" u="sng">
                <a:solidFill>
                  <a:schemeClr val="bg1"/>
                </a:solidFill>
                <a:latin typeface="Times New Roman" panose="02020603050405020304" pitchFamily="18" charset="0"/>
                <a:cs typeface="Times New Roman" panose="02020603050405020304" pitchFamily="18" charset="0"/>
              </a:rPr>
              <a:t>Protein zone up to 60 Å</a:t>
            </a:r>
          </a:p>
          <a:p>
            <a:pPr algn="ctr"/>
            <a:r>
              <a:rPr lang="en-US" sz="2400">
                <a:solidFill>
                  <a:schemeClr val="bg1"/>
                </a:solidFill>
                <a:latin typeface="Times New Roman" panose="02020603050405020304" pitchFamily="18" charset="0"/>
                <a:cs typeface="Times New Roman" panose="02020603050405020304" pitchFamily="18" charset="0"/>
              </a:rPr>
              <a:t>Treated with Molecular Mechanics</a:t>
            </a:r>
          </a:p>
          <a:p>
            <a:pPr algn="ctr" defTabSz="457200"/>
            <a:endParaRPr lang="en-US" sz="2400">
              <a:solidFill>
                <a:schemeClr val="bg1"/>
              </a:solidFill>
              <a:latin typeface="Times New Roman" panose="02020603050405020304" pitchFamily="18" charset="0"/>
              <a:cs typeface="Times New Roman" panose="02020603050405020304" pitchFamily="18" charset="0"/>
            </a:endParaRPr>
          </a:p>
          <a:p>
            <a:pPr algn="ctr" defTabSz="457200"/>
            <a:r>
              <a:rPr lang="en-US" sz="2400" b="1" u="sng">
                <a:solidFill>
                  <a:schemeClr val="bg1"/>
                </a:solidFill>
                <a:latin typeface="Times New Roman" panose="02020603050405020304" pitchFamily="18" charset="0"/>
                <a:cs typeface="Times New Roman" panose="02020603050405020304" pitchFamily="18" charset="0"/>
              </a:rPr>
              <a:t>Water</a:t>
            </a:r>
          </a:p>
          <a:p>
            <a:pPr algn="ctr" defTabSz="457200"/>
            <a:r>
              <a:rPr lang="en-US" sz="2400">
                <a:solidFill>
                  <a:schemeClr val="bg1"/>
                </a:solidFill>
                <a:latin typeface="Times New Roman" panose="02020603050405020304" pitchFamily="18" charset="0"/>
                <a:cs typeface="Times New Roman" panose="02020603050405020304" pitchFamily="18" charset="0"/>
              </a:rPr>
              <a:t>Treated with Molecular Mechanics</a:t>
            </a:r>
          </a:p>
        </p:txBody>
      </p:sp>
      <p:pic>
        <p:nvPicPr>
          <p:cNvPr id="21" name="Picture 36" descr="A close up of a map&#10;&#10;Description generated with very high confidence">
            <a:extLst>
              <a:ext uri="{FF2B5EF4-FFF2-40B4-BE49-F238E27FC236}">
                <a16:creationId xmlns:a16="http://schemas.microsoft.com/office/drawing/2014/main" id="{B36019E6-8904-4AA6-B5E3-54172AE23740}"/>
              </a:ext>
            </a:extLst>
          </p:cNvPr>
          <p:cNvPicPr>
            <a:picLocks noChangeAspect="1"/>
          </p:cNvPicPr>
          <p:nvPr/>
        </p:nvPicPr>
        <p:blipFill>
          <a:blip r:embed="rId12"/>
          <a:stretch>
            <a:fillRect/>
          </a:stretch>
        </p:blipFill>
        <p:spPr>
          <a:xfrm>
            <a:off x="19986986" y="32542883"/>
            <a:ext cx="4968713" cy="2177126"/>
          </a:xfrm>
          <a:prstGeom prst="rect">
            <a:avLst/>
          </a:prstGeom>
        </p:spPr>
      </p:pic>
      <p:pic>
        <p:nvPicPr>
          <p:cNvPr id="38" name="Picture 38" descr="A close up of a map&#10;&#10;Description generated with high confidence">
            <a:extLst>
              <a:ext uri="{FF2B5EF4-FFF2-40B4-BE49-F238E27FC236}">
                <a16:creationId xmlns:a16="http://schemas.microsoft.com/office/drawing/2014/main" id="{F822010B-4324-4110-95F1-BD43768C295C}"/>
              </a:ext>
            </a:extLst>
          </p:cNvPr>
          <p:cNvPicPr>
            <a:picLocks noChangeAspect="1"/>
          </p:cNvPicPr>
          <p:nvPr/>
        </p:nvPicPr>
        <p:blipFill>
          <a:blip r:embed="rId13"/>
          <a:stretch>
            <a:fillRect/>
          </a:stretch>
        </p:blipFill>
        <p:spPr>
          <a:xfrm>
            <a:off x="25459102" y="32525468"/>
            <a:ext cx="5146577" cy="2194541"/>
          </a:xfrm>
          <a:prstGeom prst="rect">
            <a:avLst/>
          </a:prstGeom>
        </p:spPr>
      </p:pic>
      <p:cxnSp>
        <p:nvCxnSpPr>
          <p:cNvPr id="37" name="Straight Arrow Connector 36"/>
          <p:cNvCxnSpPr/>
          <p:nvPr/>
        </p:nvCxnSpPr>
        <p:spPr>
          <a:xfrm flipH="1">
            <a:off x="16802109" y="19160629"/>
            <a:ext cx="3134423" cy="11192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p:cNvCxnSpPr/>
          <p:nvPr/>
        </p:nvCxnSpPr>
        <p:spPr>
          <a:xfrm flipH="1">
            <a:off x="17989821" y="20112874"/>
            <a:ext cx="2286000" cy="8371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flipH="1">
            <a:off x="17013129" y="21320194"/>
            <a:ext cx="2973857" cy="6235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p:cNvCxnSpPr/>
          <p:nvPr/>
        </p:nvCxnSpPr>
        <p:spPr>
          <a:xfrm>
            <a:off x="3880879" y="26407854"/>
            <a:ext cx="97444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6" name="Straight Arrow Connector 45"/>
          <p:cNvCxnSpPr/>
          <p:nvPr/>
        </p:nvCxnSpPr>
        <p:spPr>
          <a:xfrm flipH="1" flipV="1">
            <a:off x="3896977" y="26250274"/>
            <a:ext cx="1064112" cy="2104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9" name="Straight Arrow Connector 48"/>
          <p:cNvCxnSpPr/>
          <p:nvPr/>
        </p:nvCxnSpPr>
        <p:spPr>
          <a:xfrm>
            <a:off x="5860600" y="27056003"/>
            <a:ext cx="1297861" cy="631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3" name="Picture 19" descr="A close up of a logo&#10;&#10;Description generated with high confidence">
            <a:extLst>
              <a:ext uri="{FF2B5EF4-FFF2-40B4-BE49-F238E27FC236}">
                <a16:creationId xmlns:a16="http://schemas.microsoft.com/office/drawing/2014/main" id="{11EE49A1-1DE8-4E7F-B00B-6AB04E488589}"/>
              </a:ext>
            </a:extLst>
          </p:cNvPr>
          <p:cNvPicPr>
            <a:picLocks noChangeAspect="1"/>
          </p:cNvPicPr>
          <p:nvPr/>
        </p:nvPicPr>
        <p:blipFill>
          <a:blip r:embed="rId14"/>
          <a:stretch>
            <a:fillRect/>
          </a:stretch>
        </p:blipFill>
        <p:spPr>
          <a:xfrm>
            <a:off x="2067641" y="32247627"/>
            <a:ext cx="8848554" cy="3758595"/>
          </a:xfrm>
          <a:prstGeom prst="rect">
            <a:avLst/>
          </a:prstGeom>
        </p:spPr>
      </p:pic>
      <p:cxnSp>
        <p:nvCxnSpPr>
          <p:cNvPr id="50" name="Straight Arrow Connector 49">
            <a:extLst>
              <a:ext uri="{FF2B5EF4-FFF2-40B4-BE49-F238E27FC236}">
                <a16:creationId xmlns:a16="http://schemas.microsoft.com/office/drawing/2014/main" id="{A37F838C-3150-429B-A5EC-65AD1F593F4C}"/>
              </a:ext>
            </a:extLst>
          </p:cNvPr>
          <p:cNvCxnSpPr>
            <a:cxnSpLocks/>
          </p:cNvCxnSpPr>
          <p:nvPr/>
        </p:nvCxnSpPr>
        <p:spPr>
          <a:xfrm flipH="1" flipV="1">
            <a:off x="5912917" y="26821427"/>
            <a:ext cx="1140695"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4" name="TextBox 43"/>
          <p:cNvSpPr txBox="1"/>
          <p:nvPr/>
        </p:nvSpPr>
        <p:spPr>
          <a:xfrm>
            <a:off x="31272389" y="26033966"/>
            <a:ext cx="10649013" cy="1015663"/>
          </a:xfrm>
          <a:prstGeom prst="rect">
            <a:avLst/>
          </a:prstGeom>
          <a:solidFill>
            <a:schemeClr val="tx2">
              <a:lumMod val="75000"/>
            </a:schemeClr>
          </a:solidFill>
        </p:spPr>
        <p:txBody>
          <a:bodyPr wrap="square" rtlCol="0">
            <a:spAutoFit/>
          </a:bodyPr>
          <a:lstStyle/>
          <a:p>
            <a:r>
              <a:rPr lang="en-US" sz="6000" b="1">
                <a:latin typeface="Times New Roman" panose="02020603050405020304" pitchFamily="18" charset="0"/>
                <a:cs typeface="Times New Roman" panose="02020603050405020304" pitchFamily="18" charset="0"/>
              </a:rPr>
              <a:t>Conclusion</a:t>
            </a:r>
            <a:r>
              <a:rPr lang="en-US" sz="4000">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p:txBody>
      </p:sp>
      <p:sp>
        <p:nvSpPr>
          <p:cNvPr id="20" name="TextBox 19"/>
          <p:cNvSpPr txBox="1"/>
          <p:nvPr/>
        </p:nvSpPr>
        <p:spPr>
          <a:xfrm>
            <a:off x="31351669" y="27145890"/>
            <a:ext cx="10649013" cy="6863417"/>
          </a:xfrm>
          <a:prstGeom prst="rect">
            <a:avLst/>
          </a:prstGeom>
          <a:solidFill>
            <a:schemeClr val="tx2"/>
          </a:solidFill>
        </p:spPr>
        <p:txBody>
          <a:bodyPr wrap="square" rtlCol="0" anchor="t">
            <a:spAutoFit/>
          </a:bodyPr>
          <a:lstStyle/>
          <a:p>
            <a:pPr marL="571500"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R447 displays important electrostatic interactions with the phosphate group of ATP​</a:t>
            </a:r>
          </a:p>
          <a:p>
            <a:pPr marL="1028700" lvl="1"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 Neutralization or alteration of the positive charge of this arginine has severe effect on catalysis​</a:t>
            </a:r>
          </a:p>
          <a:p>
            <a:pPr marL="571500"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E111 is important for proline binding​</a:t>
            </a:r>
          </a:p>
          <a:p>
            <a:pPr marL="1028700" lvl="1"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Neutralization or alteration of the charge caused an increase in the activation barrier and a decrease in thermodynamic favorability</a:t>
            </a:r>
          </a:p>
          <a:p>
            <a:pPr marL="571500" indent="-571500" fontAlgn="base">
              <a:buFont typeface="Wingdings" panose="05000000000000000000" pitchFamily="2" charset="2"/>
              <a:buChar char="v"/>
            </a:pPr>
            <a:r>
              <a:rPr lang="en-US" sz="4000">
                <a:solidFill>
                  <a:schemeClr val="bg1"/>
                </a:solidFill>
                <a:latin typeface="Times New Roman" panose="02020603050405020304" pitchFamily="18" charset="0"/>
                <a:cs typeface="Times New Roman" panose="02020603050405020304" pitchFamily="18" charset="0"/>
              </a:rPr>
              <a:t>All other mutations rendered the enzyme inactive, validating their catalytic importance</a:t>
            </a:r>
          </a:p>
        </p:txBody>
      </p:sp>
      <p:grpSp>
        <p:nvGrpSpPr>
          <p:cNvPr id="78" name="Group 77"/>
          <p:cNvGrpSpPr/>
          <p:nvPr/>
        </p:nvGrpSpPr>
        <p:grpSpPr>
          <a:xfrm>
            <a:off x="14415173" y="32525468"/>
            <a:ext cx="5786908" cy="2587762"/>
            <a:chOff x="-84296" y="571499"/>
            <a:chExt cx="2259503" cy="1121092"/>
          </a:xfrm>
        </p:grpSpPr>
        <p:pic>
          <p:nvPicPr>
            <p:cNvPr id="79" name="Picture 78"/>
            <p:cNvPicPr>
              <a:picLocks noChangeAspect="1"/>
            </p:cNvPicPr>
            <p:nvPr/>
          </p:nvPicPr>
          <p:blipFill rotWithShape="1">
            <a:blip r:embed="rId15" cstate="print">
              <a:extLst>
                <a:ext uri="{28A0092B-C50C-407E-A947-70E740481C1C}">
                  <a14:useLocalDpi xmlns:a14="http://schemas.microsoft.com/office/drawing/2010/main" val="0"/>
                </a:ext>
              </a:extLst>
            </a:blip>
            <a:srcRect l="24926" t="40031" r="12455" b="20008"/>
            <a:stretch/>
          </p:blipFill>
          <p:spPr bwMode="auto">
            <a:xfrm>
              <a:off x="-84296" y="571499"/>
              <a:ext cx="1938206" cy="927735"/>
            </a:xfrm>
            <a:prstGeom prst="rect">
              <a:avLst/>
            </a:prstGeom>
            <a:ln>
              <a:noFill/>
            </a:ln>
            <a:extLst>
              <a:ext uri="{53640926-AAD7-44D8-BBD7-CCE9431645EC}">
                <a14:shadowObscured xmlns:a14="http://schemas.microsoft.com/office/drawing/2010/main"/>
              </a:ext>
            </a:extLst>
          </p:spPr>
        </p:pic>
        <p:sp>
          <p:nvSpPr>
            <p:cNvPr id="80" name="Text Box 2"/>
            <p:cNvSpPr txBox="1">
              <a:spLocks noChangeArrowheads="1"/>
            </p:cNvSpPr>
            <p:nvPr/>
          </p:nvSpPr>
          <p:spPr bwMode="auto">
            <a:xfrm>
              <a:off x="1239976" y="1279105"/>
              <a:ext cx="361950" cy="2476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FT</a:t>
              </a:r>
              <a:endParaRPr lang="en-US">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1" name="Text Box 2"/>
            <p:cNvSpPr txBox="1">
              <a:spLocks noChangeArrowheads="1"/>
            </p:cNvSpPr>
            <p:nvPr/>
          </p:nvSpPr>
          <p:spPr bwMode="auto">
            <a:xfrm>
              <a:off x="827366" y="1278726"/>
              <a:ext cx="447675" cy="2476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WB</a:t>
              </a:r>
              <a:endParaRPr lang="en-US">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2" name="Text Box 2"/>
            <p:cNvSpPr txBox="1">
              <a:spLocks noChangeArrowheads="1"/>
            </p:cNvSpPr>
            <p:nvPr/>
          </p:nvSpPr>
          <p:spPr bwMode="auto">
            <a:xfrm rot="5400000">
              <a:off x="321875" y="1209809"/>
              <a:ext cx="578596" cy="27622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10mM</a:t>
              </a:r>
              <a:endParaRPr lang="en-US">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3" name="Text Box 2"/>
            <p:cNvSpPr txBox="1">
              <a:spLocks noChangeArrowheads="1"/>
            </p:cNvSpPr>
            <p:nvPr/>
          </p:nvSpPr>
          <p:spPr bwMode="auto">
            <a:xfrm rot="5400000">
              <a:off x="38408" y="1203805"/>
              <a:ext cx="657225" cy="320348"/>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6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100mM</a:t>
              </a:r>
              <a:r>
                <a:rPr lang="en-US" sz="11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4" name="Text Box 2"/>
            <p:cNvSpPr txBox="1">
              <a:spLocks noChangeArrowheads="1"/>
            </p:cNvSpPr>
            <p:nvPr/>
          </p:nvSpPr>
          <p:spPr bwMode="auto">
            <a:xfrm>
              <a:off x="1043005" y="1275680"/>
              <a:ext cx="372295" cy="248029"/>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LB</a:t>
              </a:r>
              <a:endParaRPr lang="en-US">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5" name="Text Box 2"/>
            <p:cNvSpPr txBox="1">
              <a:spLocks noChangeArrowheads="1"/>
            </p:cNvSpPr>
            <p:nvPr/>
          </p:nvSpPr>
          <p:spPr bwMode="auto">
            <a:xfrm>
              <a:off x="1438428" y="1276059"/>
              <a:ext cx="736779" cy="2476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Std</a:t>
              </a:r>
              <a:endParaRPr lang="en-US">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6" name="Text Box 2"/>
            <p:cNvSpPr txBox="1">
              <a:spLocks noChangeArrowheads="1"/>
            </p:cNvSpPr>
            <p:nvPr/>
          </p:nvSpPr>
          <p:spPr bwMode="auto">
            <a:xfrm>
              <a:off x="-72470" y="584924"/>
              <a:ext cx="657225" cy="2476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b="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E111A</a:t>
              </a:r>
              <a:endParaRPr lang="en-US" sz="1400" b="1">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48" name="Picture 50">
            <a:extLst>
              <a:ext uri="{FF2B5EF4-FFF2-40B4-BE49-F238E27FC236}">
                <a16:creationId xmlns:a16="http://schemas.microsoft.com/office/drawing/2014/main" id="{ED912A10-662F-4A85-B60C-A7BBBAD2FA7B}"/>
              </a:ext>
            </a:extLst>
          </p:cNvPr>
          <p:cNvPicPr>
            <a:picLocks noChangeAspect="1"/>
          </p:cNvPicPr>
          <p:nvPr/>
        </p:nvPicPr>
        <p:blipFill>
          <a:blip r:embed="rId16"/>
          <a:stretch>
            <a:fillRect/>
          </a:stretch>
        </p:blipFill>
        <p:spPr>
          <a:xfrm>
            <a:off x="673567" y="3511395"/>
            <a:ext cx="4474066" cy="1100373"/>
          </a:xfrm>
          <a:prstGeom prst="rect">
            <a:avLst/>
          </a:prstGeom>
        </p:spPr>
      </p:pic>
    </p:spTree>
    <p:extLst>
      <p:ext uri="{BB962C8B-B14F-4D97-AF65-F5344CB8AC3E}">
        <p14:creationId xmlns:p14="http://schemas.microsoft.com/office/powerpoint/2010/main" val="1098572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Custom</PresentationFormat>
  <Paragraphs>137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Investigating Catalytically Important in Escherichia coli Prolyl-tRNA Synthetase Using Site- Directed Mutagenesis and Computational Studies  Katelyn Weeks, Murphi Weinzetl, Huakun Hu (PI: Sanchita Hati, Sudeep Bhattacharyya) ​ Chemistry Department, University of Wisconsin-Eau Claire, Eau Claire, WI, 54702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Catalytically Important in Escherichia coli Prolyl-tRNA Synthetase Using Site- Directed Mutagenesis and Computational Studies  Katelyn Weeks, Murphi Weinzetl, Huakun Hu (PI: Sanchita Hati, Sudeep Bhattacharyya) ​ Chemistry Department, University of Wisconsin-Eau Claire, Eau Claire, WI, 54702</dc:title>
  <dc:creator>Weeks, Katelyn Marie</dc:creator>
  <cp:lastModifiedBy>Weeks, Katelyn Marie</cp:lastModifiedBy>
  <cp:revision>2</cp:revision>
  <dcterms:modified xsi:type="dcterms:W3CDTF">2018-04-25T17:07:28Z</dcterms:modified>
</cp:coreProperties>
</file>