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p:scale>
          <a:sx n="20" d="100"/>
          <a:sy n="20" d="100"/>
        </p:scale>
        <p:origin x="888" y="-18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US" sz="3200" dirty="0">
                <a:latin typeface="Times New Roman" panose="02020603050405020304" pitchFamily="18" charset="0"/>
                <a:cs typeface="Times New Roman" panose="02020603050405020304" pitchFamily="18" charset="0"/>
              </a:rPr>
              <a:t>Baby Boomers</a:t>
            </a:r>
          </a:p>
        </c:rich>
      </c:tx>
      <c:layout>
        <c:manualLayout>
          <c:xMode val="edge"/>
          <c:yMode val="edge"/>
          <c:x val="0.36579842251576228"/>
          <c:y val="0.26074919338380909"/>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0590295211535237"/>
          <c:y val="0.34202276770360918"/>
          <c:w val="0.60127317996489782"/>
          <c:h val="0.56021834650576585"/>
        </c:manualLayout>
      </c:layout>
      <c:pieChart>
        <c:varyColors val="1"/>
        <c:ser>
          <c:idx val="0"/>
          <c:order val="0"/>
          <c:tx>
            <c:strRef>
              <c:f>Sheet1!$B$1</c:f>
              <c:strCache>
                <c:ptCount val="1"/>
                <c:pt idx="0">
                  <c:v>Baby Boomers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95E-47F1-8500-85B5D76C66B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7C6-472D-8632-CF62FE2AD3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7C6-472D-8632-CF62FE2AD3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7C6-472D-8632-CF62FE2AD32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7C6-472D-8632-CF62FE2AD323}"/>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7C6-472D-8632-CF62FE2AD323}"/>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C7C6-472D-8632-CF62FE2AD323}"/>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Sheet1!$A$2:$A$8</c:f>
              <c:strCache>
                <c:ptCount val="7"/>
                <c:pt idx="0">
                  <c:v>Appropriate Behavior</c:v>
                </c:pt>
                <c:pt idx="1">
                  <c:v>Timeliness</c:v>
                </c:pt>
                <c:pt idx="2">
                  <c:v>Communication</c:v>
                </c:pt>
                <c:pt idx="3">
                  <c:v>Job Skills</c:v>
                </c:pt>
                <c:pt idx="4">
                  <c:v>Work Ethic</c:v>
                </c:pt>
                <c:pt idx="5">
                  <c:v>Attitude</c:v>
                </c:pt>
                <c:pt idx="6">
                  <c:v>Appearance</c:v>
                </c:pt>
              </c:strCache>
            </c:strRef>
          </c:cat>
          <c:val>
            <c:numRef>
              <c:f>Sheet1!$B$2:$B$8</c:f>
              <c:numCache>
                <c:formatCode>0%</c:formatCode>
                <c:ptCount val="7"/>
                <c:pt idx="0">
                  <c:v>0.25</c:v>
                </c:pt>
                <c:pt idx="1">
                  <c:v>0</c:v>
                </c:pt>
                <c:pt idx="2">
                  <c:v>3.5714285714285712E-2</c:v>
                </c:pt>
                <c:pt idx="3">
                  <c:v>0.2857142857142857</c:v>
                </c:pt>
                <c:pt idx="4">
                  <c:v>0.17857142857142858</c:v>
                </c:pt>
                <c:pt idx="5">
                  <c:v>0.10714285714285714</c:v>
                </c:pt>
                <c:pt idx="6">
                  <c:v>0.14285714285714285</c:v>
                </c:pt>
              </c:numCache>
            </c:numRef>
          </c:val>
          <c:extLst>
            <c:ext xmlns:c16="http://schemas.microsoft.com/office/drawing/2014/chart" uri="{C3380CC4-5D6E-409C-BE32-E72D297353CC}">
              <c16:uniqueId val="{00000000-795E-47F1-8500-85B5D76C66BF}"/>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t"/>
      <c:layout>
        <c:manualLayout>
          <c:xMode val="edge"/>
          <c:yMode val="edge"/>
          <c:x val="2.7198350029579675E-2"/>
          <c:y val="0.13856744744566424"/>
          <c:w val="0.87624759588313894"/>
          <c:h val="0.1110583279106842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US" sz="3200" dirty="0" smtClean="0">
                <a:latin typeface="Times New Roman" panose="02020603050405020304" pitchFamily="18" charset="0"/>
                <a:cs typeface="Times New Roman" panose="02020603050405020304" pitchFamily="18" charset="0"/>
              </a:rPr>
              <a:t>Millennials</a:t>
            </a:r>
            <a:endParaRPr lang="en-US" sz="3200" dirty="0"/>
          </a:p>
        </c:rich>
      </c:tx>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155270095400379"/>
          <c:y val="0.10226896254926017"/>
          <c:w val="0.76101699547270107"/>
          <c:h val="0.84143834341575952"/>
        </c:manualLayout>
      </c:layout>
      <c:pieChart>
        <c:varyColors val="1"/>
        <c:ser>
          <c:idx val="0"/>
          <c:order val="0"/>
          <c:tx>
            <c:strRef>
              <c:f>Sheet1!$B$1</c:f>
              <c:strCache>
                <c:ptCount val="1"/>
                <c:pt idx="0">
                  <c:v>Millennials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224-4491-9F1F-DE739F50C7F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224-4491-9F1F-DE739F50C7F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224-4491-9F1F-DE739F50C7F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224-4491-9F1F-DE739F50C7F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224-4491-9F1F-DE739F50C7F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5224-4491-9F1F-DE739F50C7F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5224-4491-9F1F-DE739F50C7F8}"/>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Sheet1!$A$2:$A$8</c:f>
              <c:strCache>
                <c:ptCount val="7"/>
                <c:pt idx="0">
                  <c:v>Appropriate Behavior</c:v>
                </c:pt>
                <c:pt idx="1">
                  <c:v>Timeliness</c:v>
                </c:pt>
                <c:pt idx="2">
                  <c:v>Communication</c:v>
                </c:pt>
                <c:pt idx="3">
                  <c:v>Job Skills</c:v>
                </c:pt>
                <c:pt idx="4">
                  <c:v>Work Ethic</c:v>
                </c:pt>
                <c:pt idx="5">
                  <c:v>Attitude</c:v>
                </c:pt>
                <c:pt idx="6">
                  <c:v>Appearance</c:v>
                </c:pt>
              </c:strCache>
            </c:strRef>
          </c:cat>
          <c:val>
            <c:numRef>
              <c:f>Sheet1!$B$2:$B$8</c:f>
              <c:numCache>
                <c:formatCode>0%</c:formatCode>
                <c:ptCount val="7"/>
                <c:pt idx="0">
                  <c:v>0.41176470588235292</c:v>
                </c:pt>
                <c:pt idx="1">
                  <c:v>4.7058823529411764E-2</c:v>
                </c:pt>
                <c:pt idx="2">
                  <c:v>8.2352941176470587E-2</c:v>
                </c:pt>
                <c:pt idx="3">
                  <c:v>0.15294117647058825</c:v>
                </c:pt>
                <c:pt idx="4">
                  <c:v>9.4117647058823528E-2</c:v>
                </c:pt>
                <c:pt idx="5">
                  <c:v>0.14117647058823529</c:v>
                </c:pt>
                <c:pt idx="6">
                  <c:v>7.0588235294117646E-2</c:v>
                </c:pt>
              </c:numCache>
            </c:numRef>
          </c:val>
          <c:extLst>
            <c:ext xmlns:c16="http://schemas.microsoft.com/office/drawing/2014/chart" uri="{C3380CC4-5D6E-409C-BE32-E72D297353CC}">
              <c16:uniqueId val="{00000000-2D5D-456B-8FFA-4460D12FB96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US" sz="3200" dirty="0">
                <a:latin typeface="Times New Roman" panose="02020603050405020304" pitchFamily="18" charset="0"/>
                <a:cs typeface="Times New Roman" panose="02020603050405020304" pitchFamily="18" charset="0"/>
              </a:rPr>
              <a:t>Generation X</a:t>
            </a:r>
          </a:p>
        </c:rich>
      </c:tx>
      <c:layout>
        <c:manualLayout>
          <c:xMode val="edge"/>
          <c:yMode val="edge"/>
          <c:x val="0.30048011083640125"/>
          <c:y val="0.12094148662005447"/>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4641279963401789E-2"/>
          <c:y val="0.22625607402296169"/>
          <c:w val="0.78397998988510265"/>
          <c:h val="0.73256403755164379"/>
        </c:manualLayout>
      </c:layout>
      <c:pieChart>
        <c:varyColors val="1"/>
        <c:ser>
          <c:idx val="0"/>
          <c:order val="0"/>
          <c:tx>
            <c:strRef>
              <c:f>Sheet1!$B$1</c:f>
              <c:strCache>
                <c:ptCount val="1"/>
                <c:pt idx="0">
                  <c:v>Generation X</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E9C-4474-B445-AC4DAA7BEE0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E9C-4474-B445-AC4DAA7BEE0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E9C-4474-B445-AC4DAA7BEE0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E9C-4474-B445-AC4DAA7BEE0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E9C-4474-B445-AC4DAA7BEE0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7E9C-4474-B445-AC4DAA7BEE0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7E9C-4474-B445-AC4DAA7BEE07}"/>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Sheet1!$A$2:$A$8</c:f>
              <c:strCache>
                <c:ptCount val="7"/>
                <c:pt idx="0">
                  <c:v>Appropriate Behavior</c:v>
                </c:pt>
                <c:pt idx="1">
                  <c:v>Timeliness</c:v>
                </c:pt>
                <c:pt idx="2">
                  <c:v>Communication</c:v>
                </c:pt>
                <c:pt idx="3">
                  <c:v>Job Skills</c:v>
                </c:pt>
                <c:pt idx="4">
                  <c:v>Work Ethic</c:v>
                </c:pt>
                <c:pt idx="5">
                  <c:v>Attitude</c:v>
                </c:pt>
                <c:pt idx="6">
                  <c:v>Appearance</c:v>
                </c:pt>
              </c:strCache>
            </c:strRef>
          </c:cat>
          <c:val>
            <c:numRef>
              <c:f>Sheet1!$B$2:$B$8</c:f>
              <c:numCache>
                <c:formatCode>0%</c:formatCode>
                <c:ptCount val="7"/>
                <c:pt idx="0">
                  <c:v>0.26666666666666666</c:v>
                </c:pt>
                <c:pt idx="1">
                  <c:v>5.3333333333333337E-2</c:v>
                </c:pt>
                <c:pt idx="2">
                  <c:v>0.08</c:v>
                </c:pt>
                <c:pt idx="3">
                  <c:v>9.3333333333333338E-2</c:v>
                </c:pt>
                <c:pt idx="4">
                  <c:v>0.14666666666666667</c:v>
                </c:pt>
                <c:pt idx="5">
                  <c:v>0.18666666666666668</c:v>
                </c:pt>
                <c:pt idx="6">
                  <c:v>0.17333333333333334</c:v>
                </c:pt>
              </c:numCache>
            </c:numRef>
          </c:val>
          <c:extLst>
            <c:ext xmlns:c16="http://schemas.microsoft.com/office/drawing/2014/chart" uri="{C3380CC4-5D6E-409C-BE32-E72D297353CC}">
              <c16:uniqueId val="{00000000-4AAA-4EF9-BED6-618B036CD6BF}"/>
            </c:ext>
          </c:extLst>
        </c:ser>
        <c:dLbls>
          <c:dLblPos val="in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4EBAEC-509D-4258-B1C2-D5756B8549FC}" type="doc">
      <dgm:prSet loTypeId="urn:microsoft.com/office/officeart/2005/8/layout/hierarchy4" loCatId="relationship" qsTypeId="urn:microsoft.com/office/officeart/2005/8/quickstyle/simple1" qsCatId="simple" csTypeId="urn:microsoft.com/office/officeart/2005/8/colors/colorful3" csCatId="colorful" phldr="1"/>
      <dgm:spPr/>
      <dgm:t>
        <a:bodyPr/>
        <a:lstStyle/>
        <a:p>
          <a:endParaRPr lang="en-US"/>
        </a:p>
      </dgm:t>
    </dgm:pt>
    <dgm:pt modelId="{B4417741-18D0-4AB3-91DB-151BA1238F74}">
      <dgm:prSet phldrT="[Text]"/>
      <dgm:spPr>
        <a:solidFill>
          <a:schemeClr val="accent1">
            <a:lumMod val="75000"/>
          </a:schemeClr>
        </a:solidFill>
      </dgm:spPr>
      <dgm:t>
        <a:bodyPr/>
        <a:lstStyle/>
        <a:p>
          <a:r>
            <a:rPr lang="en-US" dirty="0" smtClean="0"/>
            <a:t>Professionalism</a:t>
          </a:r>
          <a:endParaRPr lang="en-US" dirty="0"/>
        </a:p>
      </dgm:t>
    </dgm:pt>
    <dgm:pt modelId="{38432D0E-D535-4E78-B5B3-A1231DE7972B}" type="parTrans" cxnId="{84FDE172-085E-434E-BB3B-9D37371A6A9F}">
      <dgm:prSet/>
      <dgm:spPr/>
      <dgm:t>
        <a:bodyPr/>
        <a:lstStyle/>
        <a:p>
          <a:endParaRPr lang="en-US"/>
        </a:p>
      </dgm:t>
    </dgm:pt>
    <dgm:pt modelId="{F5941197-682A-48E7-B5B2-37CF34EC412E}" type="sibTrans" cxnId="{84FDE172-085E-434E-BB3B-9D37371A6A9F}">
      <dgm:prSet/>
      <dgm:spPr/>
      <dgm:t>
        <a:bodyPr/>
        <a:lstStyle/>
        <a:p>
          <a:endParaRPr lang="en-US"/>
        </a:p>
      </dgm:t>
    </dgm:pt>
    <dgm:pt modelId="{B03CBF3C-2882-4471-A003-3B8A66A2F00B}">
      <dgm:prSet phldrT="[Text]"/>
      <dgm:spPr/>
      <dgm:t>
        <a:bodyPr/>
        <a:lstStyle/>
        <a:p>
          <a:r>
            <a:rPr lang="en-US" dirty="0" smtClean="0"/>
            <a:t>Behavioral</a:t>
          </a:r>
          <a:endParaRPr lang="en-US" dirty="0"/>
        </a:p>
      </dgm:t>
    </dgm:pt>
    <dgm:pt modelId="{1F046022-4127-4765-A392-BE7DAB6D0C2E}" type="parTrans" cxnId="{19F9AFFE-E47B-44AB-89C4-6A7A76AA8EDF}">
      <dgm:prSet/>
      <dgm:spPr/>
      <dgm:t>
        <a:bodyPr/>
        <a:lstStyle/>
        <a:p>
          <a:endParaRPr lang="en-US"/>
        </a:p>
      </dgm:t>
    </dgm:pt>
    <dgm:pt modelId="{99422446-19BB-4A88-92B0-70D62324F52A}" type="sibTrans" cxnId="{19F9AFFE-E47B-44AB-89C4-6A7A76AA8EDF}">
      <dgm:prSet/>
      <dgm:spPr/>
      <dgm:t>
        <a:bodyPr/>
        <a:lstStyle/>
        <a:p>
          <a:endParaRPr lang="en-US"/>
        </a:p>
      </dgm:t>
    </dgm:pt>
    <dgm:pt modelId="{A705213B-349D-4FD4-8DAA-2CE24776EBD5}">
      <dgm:prSet phldrT="[Text]"/>
      <dgm:spPr/>
      <dgm:t>
        <a:bodyPr/>
        <a:lstStyle/>
        <a:p>
          <a:r>
            <a:rPr lang="en-US" dirty="0" smtClean="0"/>
            <a:t>Hygiene</a:t>
          </a:r>
          <a:endParaRPr lang="en-US" dirty="0"/>
        </a:p>
      </dgm:t>
    </dgm:pt>
    <dgm:pt modelId="{81A5572F-3A96-4B37-8955-E63F3D6F6E36}" type="parTrans" cxnId="{804DC923-8DD0-4234-AD0C-5629BC37C30D}">
      <dgm:prSet/>
      <dgm:spPr/>
      <dgm:t>
        <a:bodyPr/>
        <a:lstStyle/>
        <a:p>
          <a:endParaRPr lang="en-US"/>
        </a:p>
      </dgm:t>
    </dgm:pt>
    <dgm:pt modelId="{6F639B55-1065-4A3B-B57F-869B34C5ED67}" type="sibTrans" cxnId="{804DC923-8DD0-4234-AD0C-5629BC37C30D}">
      <dgm:prSet/>
      <dgm:spPr/>
      <dgm:t>
        <a:bodyPr/>
        <a:lstStyle/>
        <a:p>
          <a:endParaRPr lang="en-US"/>
        </a:p>
      </dgm:t>
    </dgm:pt>
    <dgm:pt modelId="{83D6C3F1-1D1E-405D-B4F8-25D5A2E0AEC3}">
      <dgm:prSet phldrT="[Text]"/>
      <dgm:spPr/>
      <dgm:t>
        <a:bodyPr/>
        <a:lstStyle/>
        <a:p>
          <a:r>
            <a:rPr lang="en-US" dirty="0" smtClean="0"/>
            <a:t>Timeliness</a:t>
          </a:r>
          <a:endParaRPr lang="en-US" dirty="0"/>
        </a:p>
      </dgm:t>
    </dgm:pt>
    <dgm:pt modelId="{98D10310-57D1-4601-8307-207D26B052FF}" type="parTrans" cxnId="{DCAD00F2-1559-4D04-AD83-41888C0FC746}">
      <dgm:prSet/>
      <dgm:spPr/>
      <dgm:t>
        <a:bodyPr/>
        <a:lstStyle/>
        <a:p>
          <a:endParaRPr lang="en-US"/>
        </a:p>
      </dgm:t>
    </dgm:pt>
    <dgm:pt modelId="{BA3D497F-DCF0-4954-9CFA-48D97432152C}" type="sibTrans" cxnId="{DCAD00F2-1559-4D04-AD83-41888C0FC746}">
      <dgm:prSet/>
      <dgm:spPr/>
      <dgm:t>
        <a:bodyPr/>
        <a:lstStyle/>
        <a:p>
          <a:endParaRPr lang="en-US"/>
        </a:p>
      </dgm:t>
    </dgm:pt>
    <dgm:pt modelId="{53612B63-C79C-4CEC-8A73-01A838080F6F}">
      <dgm:prSet phldrT="[Text]"/>
      <dgm:spPr/>
      <dgm:t>
        <a:bodyPr/>
        <a:lstStyle/>
        <a:p>
          <a:r>
            <a:rPr lang="en-US" dirty="0" smtClean="0"/>
            <a:t>Communication</a:t>
          </a:r>
          <a:endParaRPr lang="en-US" dirty="0"/>
        </a:p>
      </dgm:t>
    </dgm:pt>
    <dgm:pt modelId="{C7C915A9-76A0-429A-9663-F476A3508F43}" type="parTrans" cxnId="{CB7839C1-097E-47F5-AE50-C2FB71D744BE}">
      <dgm:prSet/>
      <dgm:spPr/>
      <dgm:t>
        <a:bodyPr/>
        <a:lstStyle/>
        <a:p>
          <a:endParaRPr lang="en-US"/>
        </a:p>
      </dgm:t>
    </dgm:pt>
    <dgm:pt modelId="{28F593CA-CDEE-4424-90EB-B6DF2EE51AC2}" type="sibTrans" cxnId="{CB7839C1-097E-47F5-AE50-C2FB71D744BE}">
      <dgm:prSet/>
      <dgm:spPr/>
      <dgm:t>
        <a:bodyPr/>
        <a:lstStyle/>
        <a:p>
          <a:endParaRPr lang="en-US"/>
        </a:p>
      </dgm:t>
    </dgm:pt>
    <dgm:pt modelId="{AE8EC40B-D315-4B4D-BC7F-0115458FF76B}">
      <dgm:prSet phldrT="[Text]"/>
      <dgm:spPr/>
      <dgm:t>
        <a:bodyPr/>
        <a:lstStyle/>
        <a:p>
          <a:r>
            <a:rPr lang="en-US" dirty="0" smtClean="0"/>
            <a:t>Job Skills</a:t>
          </a:r>
          <a:endParaRPr lang="en-US" dirty="0"/>
        </a:p>
      </dgm:t>
    </dgm:pt>
    <dgm:pt modelId="{395B886F-BFD0-48EC-B833-9637FC139CE6}" type="parTrans" cxnId="{CD8F45AB-6753-4A30-8EE6-E85BFCC13FF1}">
      <dgm:prSet/>
      <dgm:spPr/>
      <dgm:t>
        <a:bodyPr/>
        <a:lstStyle/>
        <a:p>
          <a:endParaRPr lang="en-US"/>
        </a:p>
      </dgm:t>
    </dgm:pt>
    <dgm:pt modelId="{6CA2F2D2-64C2-4CAD-988E-764EDBD2A0BE}" type="sibTrans" cxnId="{CD8F45AB-6753-4A30-8EE6-E85BFCC13FF1}">
      <dgm:prSet/>
      <dgm:spPr/>
      <dgm:t>
        <a:bodyPr/>
        <a:lstStyle/>
        <a:p>
          <a:endParaRPr lang="en-US"/>
        </a:p>
      </dgm:t>
    </dgm:pt>
    <dgm:pt modelId="{A10E6C14-0F21-4DB7-A35B-9C8C51F97D5B}">
      <dgm:prSet phldrT="[Text]"/>
      <dgm:spPr/>
      <dgm:t>
        <a:bodyPr/>
        <a:lstStyle/>
        <a:p>
          <a:r>
            <a:rPr lang="en-US" dirty="0" smtClean="0"/>
            <a:t>Work Ethic</a:t>
          </a:r>
          <a:endParaRPr lang="en-US" dirty="0"/>
        </a:p>
      </dgm:t>
    </dgm:pt>
    <dgm:pt modelId="{48887EA3-8B9D-4B0D-BED0-E4B1D402E528}" type="parTrans" cxnId="{CCB0A6BB-1909-41EB-AADA-D65ABF2ADDDD}">
      <dgm:prSet/>
      <dgm:spPr/>
      <dgm:t>
        <a:bodyPr/>
        <a:lstStyle/>
        <a:p>
          <a:endParaRPr lang="en-US"/>
        </a:p>
      </dgm:t>
    </dgm:pt>
    <dgm:pt modelId="{793280D0-B3CC-4D1E-A45E-211A7908176E}" type="sibTrans" cxnId="{CCB0A6BB-1909-41EB-AADA-D65ABF2ADDDD}">
      <dgm:prSet/>
      <dgm:spPr/>
      <dgm:t>
        <a:bodyPr/>
        <a:lstStyle/>
        <a:p>
          <a:endParaRPr lang="en-US"/>
        </a:p>
      </dgm:t>
    </dgm:pt>
    <dgm:pt modelId="{FA604B7D-26C9-4F2D-97C0-B8EF7E8F1E87}">
      <dgm:prSet phldrT="[Text]"/>
      <dgm:spPr/>
      <dgm:t>
        <a:bodyPr/>
        <a:lstStyle/>
        <a:p>
          <a:r>
            <a:rPr lang="en-US" dirty="0" smtClean="0"/>
            <a:t>Attitude</a:t>
          </a:r>
          <a:endParaRPr lang="en-US" dirty="0"/>
        </a:p>
      </dgm:t>
    </dgm:pt>
    <dgm:pt modelId="{C2D7143B-E6C7-4B23-9FC1-14B32C6F2C38}" type="parTrans" cxnId="{00DA439C-2DE3-48C0-AD9C-C6E9AAAC953E}">
      <dgm:prSet/>
      <dgm:spPr/>
      <dgm:t>
        <a:bodyPr/>
        <a:lstStyle/>
        <a:p>
          <a:endParaRPr lang="en-US"/>
        </a:p>
      </dgm:t>
    </dgm:pt>
    <dgm:pt modelId="{BD4F212E-4896-49F1-9BD8-49261E6C4AF1}" type="sibTrans" cxnId="{00DA439C-2DE3-48C0-AD9C-C6E9AAAC953E}">
      <dgm:prSet/>
      <dgm:spPr/>
      <dgm:t>
        <a:bodyPr/>
        <a:lstStyle/>
        <a:p>
          <a:endParaRPr lang="en-US"/>
        </a:p>
      </dgm:t>
    </dgm:pt>
    <dgm:pt modelId="{5083076E-4E03-418D-918A-4643114B4B18}">
      <dgm:prSet phldrT="[Text]"/>
      <dgm:spPr/>
      <dgm:t>
        <a:bodyPr/>
        <a:lstStyle/>
        <a:p>
          <a:r>
            <a:rPr lang="en-US" dirty="0" smtClean="0"/>
            <a:t>Appearance</a:t>
          </a:r>
          <a:endParaRPr lang="en-US" dirty="0"/>
        </a:p>
      </dgm:t>
    </dgm:pt>
    <dgm:pt modelId="{819B6A4C-34A2-4CB3-B761-9B36F3C67864}" type="parTrans" cxnId="{9D75A39F-DC87-4309-89E2-936AC1FBFD8F}">
      <dgm:prSet/>
      <dgm:spPr/>
      <dgm:t>
        <a:bodyPr/>
        <a:lstStyle/>
        <a:p>
          <a:endParaRPr lang="en-US"/>
        </a:p>
      </dgm:t>
    </dgm:pt>
    <dgm:pt modelId="{A40E9E76-83F6-4950-9E52-265027706C7B}" type="sibTrans" cxnId="{9D75A39F-DC87-4309-89E2-936AC1FBFD8F}">
      <dgm:prSet/>
      <dgm:spPr/>
      <dgm:t>
        <a:bodyPr/>
        <a:lstStyle/>
        <a:p>
          <a:endParaRPr lang="en-US"/>
        </a:p>
      </dgm:t>
    </dgm:pt>
    <dgm:pt modelId="{E26A7EE3-C035-449F-AC61-37727F761AEB}">
      <dgm:prSet phldrT="[Text]" custT="1"/>
      <dgm:spPr/>
      <dgm:t>
        <a:bodyPr/>
        <a:lstStyle/>
        <a:p>
          <a:r>
            <a:rPr lang="en-US" sz="1000" dirty="0" smtClean="0"/>
            <a:t>Respect</a:t>
          </a:r>
          <a:endParaRPr lang="en-US" sz="1000" dirty="0"/>
        </a:p>
      </dgm:t>
    </dgm:pt>
    <dgm:pt modelId="{C6417C3A-DE1F-4ADD-BE8B-5E0D53AEAA2B}" type="parTrans" cxnId="{EDAB4AEE-B263-4E71-8DC8-4FCA5FF8379B}">
      <dgm:prSet/>
      <dgm:spPr/>
      <dgm:t>
        <a:bodyPr/>
        <a:lstStyle/>
        <a:p>
          <a:endParaRPr lang="en-US"/>
        </a:p>
      </dgm:t>
    </dgm:pt>
    <dgm:pt modelId="{9E0D17E3-C058-4FB5-AE66-DCA3808B850C}" type="sibTrans" cxnId="{EDAB4AEE-B263-4E71-8DC8-4FCA5FF8379B}">
      <dgm:prSet/>
      <dgm:spPr/>
      <dgm:t>
        <a:bodyPr/>
        <a:lstStyle/>
        <a:p>
          <a:endParaRPr lang="en-US"/>
        </a:p>
      </dgm:t>
    </dgm:pt>
    <dgm:pt modelId="{7A3F2524-7567-40BC-A9D3-669A20482639}">
      <dgm:prSet phldrT="[Text]"/>
      <dgm:spPr/>
      <dgm:t>
        <a:bodyPr/>
        <a:lstStyle/>
        <a:p>
          <a:r>
            <a:rPr lang="en-US" dirty="0" smtClean="0"/>
            <a:t>Meets deadlines</a:t>
          </a:r>
          <a:endParaRPr lang="en-US" dirty="0"/>
        </a:p>
      </dgm:t>
    </dgm:pt>
    <dgm:pt modelId="{EAE7DF96-CE82-4A9A-88A2-BF42D09CB7DD}" type="parTrans" cxnId="{5BE845C8-1C87-49F5-AD34-970F45E98C7B}">
      <dgm:prSet/>
      <dgm:spPr/>
      <dgm:t>
        <a:bodyPr/>
        <a:lstStyle/>
        <a:p>
          <a:endParaRPr lang="en-US"/>
        </a:p>
      </dgm:t>
    </dgm:pt>
    <dgm:pt modelId="{6F81A944-954B-4234-8302-7AFF7609FD29}" type="sibTrans" cxnId="{5BE845C8-1C87-49F5-AD34-970F45E98C7B}">
      <dgm:prSet/>
      <dgm:spPr/>
      <dgm:t>
        <a:bodyPr/>
        <a:lstStyle/>
        <a:p>
          <a:endParaRPr lang="en-US"/>
        </a:p>
      </dgm:t>
    </dgm:pt>
    <dgm:pt modelId="{150D50A9-6DE8-4671-B610-6DFAC89F3492}">
      <dgm:prSet phldrT="[Text]"/>
      <dgm:spPr/>
      <dgm:t>
        <a:bodyPr/>
        <a:lstStyle/>
        <a:p>
          <a:r>
            <a:rPr lang="en-US" dirty="0" smtClean="0"/>
            <a:t>Listening</a:t>
          </a:r>
          <a:endParaRPr lang="en-US" dirty="0"/>
        </a:p>
      </dgm:t>
    </dgm:pt>
    <dgm:pt modelId="{B4F592A4-5002-41D2-9DCC-E559E8C25158}" type="parTrans" cxnId="{26D88450-4573-4E9A-B207-188A106CE9C1}">
      <dgm:prSet/>
      <dgm:spPr/>
      <dgm:t>
        <a:bodyPr/>
        <a:lstStyle/>
        <a:p>
          <a:endParaRPr lang="en-US"/>
        </a:p>
      </dgm:t>
    </dgm:pt>
    <dgm:pt modelId="{895C8AC2-0BA1-45CC-8462-176D80EC33FE}" type="sibTrans" cxnId="{26D88450-4573-4E9A-B207-188A106CE9C1}">
      <dgm:prSet/>
      <dgm:spPr/>
      <dgm:t>
        <a:bodyPr/>
        <a:lstStyle/>
        <a:p>
          <a:endParaRPr lang="en-US"/>
        </a:p>
      </dgm:t>
    </dgm:pt>
    <dgm:pt modelId="{4F2B7CDC-4BA9-4E72-AA97-206E845A30E2}">
      <dgm:prSet phldrT="[Text]"/>
      <dgm:spPr/>
      <dgm:t>
        <a:bodyPr/>
        <a:lstStyle/>
        <a:p>
          <a:r>
            <a:rPr lang="en-US" dirty="0" smtClean="0"/>
            <a:t>Knowledge</a:t>
          </a:r>
          <a:endParaRPr lang="en-US" dirty="0"/>
        </a:p>
      </dgm:t>
    </dgm:pt>
    <dgm:pt modelId="{0BA17F5B-939E-4DBF-BC55-AA6AD066E17C}" type="parTrans" cxnId="{C5C0746A-35E7-46EA-B541-7A4D85339768}">
      <dgm:prSet/>
      <dgm:spPr/>
      <dgm:t>
        <a:bodyPr/>
        <a:lstStyle/>
        <a:p>
          <a:endParaRPr lang="en-US"/>
        </a:p>
      </dgm:t>
    </dgm:pt>
    <dgm:pt modelId="{2D5078F6-C7BF-40FA-B11D-455A4C710CF2}" type="sibTrans" cxnId="{C5C0746A-35E7-46EA-B541-7A4D85339768}">
      <dgm:prSet/>
      <dgm:spPr/>
      <dgm:t>
        <a:bodyPr/>
        <a:lstStyle/>
        <a:p>
          <a:endParaRPr lang="en-US"/>
        </a:p>
      </dgm:t>
    </dgm:pt>
    <dgm:pt modelId="{29C97049-1ABA-467C-9A62-77ECC8EEA767}">
      <dgm:prSet phldrT="[Text]"/>
      <dgm:spPr/>
      <dgm:t>
        <a:bodyPr/>
        <a:lstStyle/>
        <a:p>
          <a:r>
            <a:rPr lang="en-US" dirty="0" smtClean="0"/>
            <a:t>Reliable</a:t>
          </a:r>
        </a:p>
      </dgm:t>
    </dgm:pt>
    <dgm:pt modelId="{F0BB35ED-7381-4337-8AB8-D849E292B6F2}" type="parTrans" cxnId="{20852092-4A42-49AE-97EB-4E432513FFB5}">
      <dgm:prSet/>
      <dgm:spPr/>
      <dgm:t>
        <a:bodyPr/>
        <a:lstStyle/>
        <a:p>
          <a:endParaRPr lang="en-US"/>
        </a:p>
      </dgm:t>
    </dgm:pt>
    <dgm:pt modelId="{36DDF284-5B63-45F1-97CD-67CB8C8E3929}" type="sibTrans" cxnId="{20852092-4A42-49AE-97EB-4E432513FFB5}">
      <dgm:prSet/>
      <dgm:spPr/>
      <dgm:t>
        <a:bodyPr/>
        <a:lstStyle/>
        <a:p>
          <a:endParaRPr lang="en-US"/>
        </a:p>
      </dgm:t>
    </dgm:pt>
    <dgm:pt modelId="{6D04D275-D55B-4719-96A4-1E6C2640B3F0}">
      <dgm:prSet phldrT="[Text]"/>
      <dgm:spPr/>
      <dgm:t>
        <a:bodyPr/>
        <a:lstStyle/>
        <a:p>
          <a:r>
            <a:rPr lang="en-US" dirty="0" smtClean="0"/>
            <a:t>Confidence</a:t>
          </a:r>
          <a:endParaRPr lang="en-US" dirty="0"/>
        </a:p>
      </dgm:t>
    </dgm:pt>
    <dgm:pt modelId="{34C18FE2-B8C0-456B-B584-7BD8193C367A}" type="parTrans" cxnId="{8B5BD5C0-6F96-4479-8821-CD87BF47384B}">
      <dgm:prSet/>
      <dgm:spPr/>
      <dgm:t>
        <a:bodyPr/>
        <a:lstStyle/>
        <a:p>
          <a:endParaRPr lang="en-US"/>
        </a:p>
      </dgm:t>
    </dgm:pt>
    <dgm:pt modelId="{2DE6E5DC-8845-4D30-9045-E0805F9A473C}" type="sibTrans" cxnId="{8B5BD5C0-6F96-4479-8821-CD87BF47384B}">
      <dgm:prSet/>
      <dgm:spPr/>
      <dgm:t>
        <a:bodyPr/>
        <a:lstStyle/>
        <a:p>
          <a:endParaRPr lang="en-US"/>
        </a:p>
      </dgm:t>
    </dgm:pt>
    <dgm:pt modelId="{A41D571E-E29B-423F-86CA-18C79B71A288}">
      <dgm:prSet phldrT="[Text]"/>
      <dgm:spPr/>
      <dgm:t>
        <a:bodyPr/>
        <a:lstStyle/>
        <a:p>
          <a:r>
            <a:rPr lang="en-US" dirty="0" smtClean="0"/>
            <a:t>Ethical</a:t>
          </a:r>
          <a:endParaRPr lang="en-US" dirty="0"/>
        </a:p>
      </dgm:t>
    </dgm:pt>
    <dgm:pt modelId="{00D912C9-3B94-4F59-B12F-865A1E652979}" type="parTrans" cxnId="{43CEF1A8-3C9E-42EF-B394-25B0DC6AB2E6}">
      <dgm:prSet/>
      <dgm:spPr/>
      <dgm:t>
        <a:bodyPr/>
        <a:lstStyle/>
        <a:p>
          <a:endParaRPr lang="en-US"/>
        </a:p>
      </dgm:t>
    </dgm:pt>
    <dgm:pt modelId="{B42AD43A-486C-4A2A-8EFA-10A050C56A02}" type="sibTrans" cxnId="{43CEF1A8-3C9E-42EF-B394-25B0DC6AB2E6}">
      <dgm:prSet/>
      <dgm:spPr/>
      <dgm:t>
        <a:bodyPr/>
        <a:lstStyle/>
        <a:p>
          <a:endParaRPr lang="en-US"/>
        </a:p>
      </dgm:t>
    </dgm:pt>
    <dgm:pt modelId="{F5F75B30-2BF4-4ACD-9721-81EE1274B25D}">
      <dgm:prSet phldrT="[Text]"/>
      <dgm:spPr/>
      <dgm:t>
        <a:bodyPr/>
        <a:lstStyle/>
        <a:p>
          <a:r>
            <a:rPr lang="en-US" dirty="0" smtClean="0"/>
            <a:t>Never late</a:t>
          </a:r>
          <a:endParaRPr lang="en-US" dirty="0"/>
        </a:p>
      </dgm:t>
    </dgm:pt>
    <dgm:pt modelId="{F73F8BBE-AAC3-4CD6-BC1C-2B407FF57D5E}" type="parTrans" cxnId="{10449899-DE76-4C28-8C62-5551923F0B36}">
      <dgm:prSet/>
      <dgm:spPr/>
      <dgm:t>
        <a:bodyPr/>
        <a:lstStyle/>
        <a:p>
          <a:endParaRPr lang="en-US"/>
        </a:p>
      </dgm:t>
    </dgm:pt>
    <dgm:pt modelId="{BAFDCC64-1FC0-4D10-B599-27FBF3B69938}" type="sibTrans" cxnId="{10449899-DE76-4C28-8C62-5551923F0B36}">
      <dgm:prSet/>
      <dgm:spPr/>
      <dgm:t>
        <a:bodyPr/>
        <a:lstStyle/>
        <a:p>
          <a:endParaRPr lang="en-US"/>
        </a:p>
      </dgm:t>
    </dgm:pt>
    <dgm:pt modelId="{07F298DF-21B9-4140-90A0-18BEBA3D300C}">
      <dgm:prSet phldrT="[Text]"/>
      <dgm:spPr/>
      <dgm:t>
        <a:bodyPr/>
        <a:lstStyle/>
        <a:p>
          <a:r>
            <a:rPr lang="en-US" dirty="0" smtClean="0"/>
            <a:t>Proper grammar</a:t>
          </a:r>
          <a:endParaRPr lang="en-US" dirty="0"/>
        </a:p>
      </dgm:t>
    </dgm:pt>
    <dgm:pt modelId="{E92A9FD7-0F01-4CB8-8CD0-D0F9B2417F94}" type="parTrans" cxnId="{33742F17-EBAB-4561-BC63-232B1C711A96}">
      <dgm:prSet/>
      <dgm:spPr/>
      <dgm:t>
        <a:bodyPr/>
        <a:lstStyle/>
        <a:p>
          <a:endParaRPr lang="en-US"/>
        </a:p>
      </dgm:t>
    </dgm:pt>
    <dgm:pt modelId="{89F2A8A9-6517-435D-9420-DBAC6059C41B}" type="sibTrans" cxnId="{33742F17-EBAB-4561-BC63-232B1C711A96}">
      <dgm:prSet/>
      <dgm:spPr/>
      <dgm:t>
        <a:bodyPr/>
        <a:lstStyle/>
        <a:p>
          <a:endParaRPr lang="en-US"/>
        </a:p>
      </dgm:t>
    </dgm:pt>
    <dgm:pt modelId="{B0CC59B1-4532-4CF8-83E5-3989539B02A9}">
      <dgm:prSet phldrT="[Text]"/>
      <dgm:spPr/>
      <dgm:t>
        <a:bodyPr/>
        <a:lstStyle/>
        <a:p>
          <a:r>
            <a:rPr lang="en-US" dirty="0" smtClean="0"/>
            <a:t>Organized</a:t>
          </a:r>
          <a:endParaRPr lang="en-US" dirty="0"/>
        </a:p>
      </dgm:t>
    </dgm:pt>
    <dgm:pt modelId="{A175CE17-7438-433C-A1E4-8292D09F4791}" type="parTrans" cxnId="{20030093-09B3-4615-AA62-A119EA096399}">
      <dgm:prSet/>
      <dgm:spPr/>
      <dgm:t>
        <a:bodyPr/>
        <a:lstStyle/>
        <a:p>
          <a:endParaRPr lang="en-US"/>
        </a:p>
      </dgm:t>
    </dgm:pt>
    <dgm:pt modelId="{E89A8B7C-99CD-4D1A-8553-9FBA2590EFBD}" type="sibTrans" cxnId="{20030093-09B3-4615-AA62-A119EA096399}">
      <dgm:prSet/>
      <dgm:spPr/>
      <dgm:t>
        <a:bodyPr/>
        <a:lstStyle/>
        <a:p>
          <a:endParaRPr lang="en-US"/>
        </a:p>
      </dgm:t>
    </dgm:pt>
    <dgm:pt modelId="{7C23C6BF-99DF-4687-B67C-5A4A967120D9}">
      <dgm:prSet phldrT="[Text]"/>
      <dgm:spPr/>
      <dgm:t>
        <a:bodyPr/>
        <a:lstStyle/>
        <a:p>
          <a:r>
            <a:rPr lang="en-US" dirty="0" smtClean="0"/>
            <a:t>Focused</a:t>
          </a:r>
        </a:p>
      </dgm:t>
    </dgm:pt>
    <dgm:pt modelId="{C7143C7F-F315-4BFC-89F9-2E5BE5E5111C}" type="parTrans" cxnId="{225DABAC-1D37-43AB-B866-1D2149513332}">
      <dgm:prSet/>
      <dgm:spPr/>
      <dgm:t>
        <a:bodyPr/>
        <a:lstStyle/>
        <a:p>
          <a:endParaRPr lang="en-US"/>
        </a:p>
      </dgm:t>
    </dgm:pt>
    <dgm:pt modelId="{82F902F1-BC90-4965-A402-A98C69B4AA3B}" type="sibTrans" cxnId="{225DABAC-1D37-43AB-B866-1D2149513332}">
      <dgm:prSet/>
      <dgm:spPr/>
      <dgm:t>
        <a:bodyPr/>
        <a:lstStyle/>
        <a:p>
          <a:endParaRPr lang="en-US"/>
        </a:p>
      </dgm:t>
    </dgm:pt>
    <dgm:pt modelId="{53BFF133-5BA7-49F1-92E7-2D48C7EBD34F}">
      <dgm:prSet phldrT="[Text]"/>
      <dgm:spPr/>
      <dgm:t>
        <a:bodyPr/>
        <a:lstStyle/>
        <a:p>
          <a:r>
            <a:rPr lang="en-US" dirty="0" smtClean="0"/>
            <a:t>Eager to learn</a:t>
          </a:r>
          <a:endParaRPr lang="en-US" dirty="0"/>
        </a:p>
      </dgm:t>
    </dgm:pt>
    <dgm:pt modelId="{C7044481-653D-4A4C-B3CA-356127176DCE}" type="parTrans" cxnId="{6044136B-24AB-4EAE-9FD3-C43F5B932E2E}">
      <dgm:prSet/>
      <dgm:spPr/>
      <dgm:t>
        <a:bodyPr/>
        <a:lstStyle/>
        <a:p>
          <a:endParaRPr lang="en-US"/>
        </a:p>
      </dgm:t>
    </dgm:pt>
    <dgm:pt modelId="{84D0EC79-5277-48F5-AC39-D1E48AD41D0A}" type="sibTrans" cxnId="{6044136B-24AB-4EAE-9FD3-C43F5B932E2E}">
      <dgm:prSet/>
      <dgm:spPr/>
      <dgm:t>
        <a:bodyPr/>
        <a:lstStyle/>
        <a:p>
          <a:endParaRPr lang="en-US"/>
        </a:p>
      </dgm:t>
    </dgm:pt>
    <dgm:pt modelId="{B05B2308-EEDE-4E45-8704-020F140EA965}">
      <dgm:prSet phldrT="[Text]"/>
      <dgm:spPr/>
      <dgm:t>
        <a:bodyPr/>
        <a:lstStyle/>
        <a:p>
          <a:r>
            <a:rPr lang="en-US" dirty="0" smtClean="0"/>
            <a:t>Fit</a:t>
          </a:r>
          <a:endParaRPr lang="en-US" dirty="0"/>
        </a:p>
      </dgm:t>
    </dgm:pt>
    <dgm:pt modelId="{9ADA0468-CA5B-462C-BE7C-1F248BA08B41}" type="parTrans" cxnId="{4F5A22D6-4C54-4064-93FA-149ED60EEF50}">
      <dgm:prSet/>
      <dgm:spPr/>
      <dgm:t>
        <a:bodyPr/>
        <a:lstStyle/>
        <a:p>
          <a:endParaRPr lang="en-US"/>
        </a:p>
      </dgm:t>
    </dgm:pt>
    <dgm:pt modelId="{568188D2-F8F3-4F5A-AF1B-903A8E16069D}" type="sibTrans" cxnId="{4F5A22D6-4C54-4064-93FA-149ED60EEF50}">
      <dgm:prSet/>
      <dgm:spPr/>
      <dgm:t>
        <a:bodyPr/>
        <a:lstStyle/>
        <a:p>
          <a:endParaRPr lang="en-US"/>
        </a:p>
      </dgm:t>
    </dgm:pt>
    <dgm:pt modelId="{5C4D1155-89D3-4CA6-B690-1B29646D8B3E}" type="pres">
      <dgm:prSet presAssocID="{044EBAEC-509D-4258-B1C2-D5756B8549FC}" presName="Name0" presStyleCnt="0">
        <dgm:presLayoutVars>
          <dgm:chPref val="1"/>
          <dgm:dir/>
          <dgm:animOne val="branch"/>
          <dgm:animLvl val="lvl"/>
          <dgm:resizeHandles/>
        </dgm:presLayoutVars>
      </dgm:prSet>
      <dgm:spPr/>
      <dgm:t>
        <a:bodyPr/>
        <a:lstStyle/>
        <a:p>
          <a:endParaRPr lang="en-US"/>
        </a:p>
      </dgm:t>
    </dgm:pt>
    <dgm:pt modelId="{B071FC07-DBC0-4743-897D-CDC93C360677}" type="pres">
      <dgm:prSet presAssocID="{B4417741-18D0-4AB3-91DB-151BA1238F74}" presName="vertOne" presStyleCnt="0"/>
      <dgm:spPr/>
    </dgm:pt>
    <dgm:pt modelId="{47A35367-6BE3-4AC6-A284-63E21D8E568C}" type="pres">
      <dgm:prSet presAssocID="{B4417741-18D0-4AB3-91DB-151BA1238F74}" presName="txOne" presStyleLbl="node0" presStyleIdx="0" presStyleCnt="1">
        <dgm:presLayoutVars>
          <dgm:chPref val="3"/>
        </dgm:presLayoutVars>
      </dgm:prSet>
      <dgm:spPr/>
      <dgm:t>
        <a:bodyPr/>
        <a:lstStyle/>
        <a:p>
          <a:endParaRPr lang="en-US"/>
        </a:p>
      </dgm:t>
    </dgm:pt>
    <dgm:pt modelId="{A8A873A5-71B1-4A45-8796-44EC90EF7FA0}" type="pres">
      <dgm:prSet presAssocID="{B4417741-18D0-4AB3-91DB-151BA1238F74}" presName="parTransOne" presStyleCnt="0"/>
      <dgm:spPr/>
    </dgm:pt>
    <dgm:pt modelId="{BEDD1A32-EFA6-4DDE-B303-022EF6F27E16}" type="pres">
      <dgm:prSet presAssocID="{B4417741-18D0-4AB3-91DB-151BA1238F74}" presName="horzOne" presStyleCnt="0"/>
      <dgm:spPr/>
    </dgm:pt>
    <dgm:pt modelId="{9750E1A6-C048-4CFB-B1F2-EC45F9A81171}" type="pres">
      <dgm:prSet presAssocID="{B03CBF3C-2882-4471-A003-3B8A66A2F00B}" presName="vertTwo" presStyleCnt="0"/>
      <dgm:spPr/>
    </dgm:pt>
    <dgm:pt modelId="{F43F66E3-48EA-4180-A362-28BAB2D401F6}" type="pres">
      <dgm:prSet presAssocID="{B03CBF3C-2882-4471-A003-3B8A66A2F00B}" presName="txTwo" presStyleLbl="node2" presStyleIdx="0" presStyleCnt="7">
        <dgm:presLayoutVars>
          <dgm:chPref val="3"/>
        </dgm:presLayoutVars>
      </dgm:prSet>
      <dgm:spPr/>
      <dgm:t>
        <a:bodyPr/>
        <a:lstStyle/>
        <a:p>
          <a:endParaRPr lang="en-US"/>
        </a:p>
      </dgm:t>
    </dgm:pt>
    <dgm:pt modelId="{A7F0B946-8BDF-4328-89C8-38C07617A319}" type="pres">
      <dgm:prSet presAssocID="{B03CBF3C-2882-4471-A003-3B8A66A2F00B}" presName="parTransTwo" presStyleCnt="0"/>
      <dgm:spPr/>
    </dgm:pt>
    <dgm:pt modelId="{47F00764-DF44-4B6A-A3E4-D34956BC92F4}" type="pres">
      <dgm:prSet presAssocID="{B03CBF3C-2882-4471-A003-3B8A66A2F00B}" presName="horzTwo" presStyleCnt="0"/>
      <dgm:spPr/>
    </dgm:pt>
    <dgm:pt modelId="{57B0191F-DCA5-439B-AC28-FA952B4ED4A7}" type="pres">
      <dgm:prSet presAssocID="{E26A7EE3-C035-449F-AC61-37727F761AEB}" presName="vertThree" presStyleCnt="0"/>
      <dgm:spPr/>
    </dgm:pt>
    <dgm:pt modelId="{0B6D6D3D-38C4-44E1-9B04-824A7E443DF9}" type="pres">
      <dgm:prSet presAssocID="{E26A7EE3-C035-449F-AC61-37727F761AEB}" presName="txThree" presStyleLbl="node3" presStyleIdx="0" presStyleCnt="14">
        <dgm:presLayoutVars>
          <dgm:chPref val="3"/>
        </dgm:presLayoutVars>
      </dgm:prSet>
      <dgm:spPr/>
      <dgm:t>
        <a:bodyPr/>
        <a:lstStyle/>
        <a:p>
          <a:endParaRPr lang="en-US"/>
        </a:p>
      </dgm:t>
    </dgm:pt>
    <dgm:pt modelId="{63D0D3C5-4EA5-4A01-9A4E-A65EC620617B}" type="pres">
      <dgm:prSet presAssocID="{E26A7EE3-C035-449F-AC61-37727F761AEB}" presName="horzThree" presStyleCnt="0"/>
      <dgm:spPr/>
    </dgm:pt>
    <dgm:pt modelId="{BD017FAE-7D4C-4E2A-96AB-96CA0F233AB0}" type="pres">
      <dgm:prSet presAssocID="{9E0D17E3-C058-4FB5-AE66-DCA3808B850C}" presName="sibSpaceThree" presStyleCnt="0"/>
      <dgm:spPr/>
    </dgm:pt>
    <dgm:pt modelId="{A15102E4-89F9-42E8-B799-D9355C5E13E7}" type="pres">
      <dgm:prSet presAssocID="{A41D571E-E29B-423F-86CA-18C79B71A288}" presName="vertThree" presStyleCnt="0"/>
      <dgm:spPr/>
    </dgm:pt>
    <dgm:pt modelId="{019E3F13-FFA8-4BCB-BEEA-CBC0EEDF09BF}" type="pres">
      <dgm:prSet presAssocID="{A41D571E-E29B-423F-86CA-18C79B71A288}" presName="txThree" presStyleLbl="node3" presStyleIdx="1" presStyleCnt="14">
        <dgm:presLayoutVars>
          <dgm:chPref val="3"/>
        </dgm:presLayoutVars>
      </dgm:prSet>
      <dgm:spPr/>
      <dgm:t>
        <a:bodyPr/>
        <a:lstStyle/>
        <a:p>
          <a:endParaRPr lang="en-US"/>
        </a:p>
      </dgm:t>
    </dgm:pt>
    <dgm:pt modelId="{0A3C78C0-BB95-4C81-9818-C635BCC55101}" type="pres">
      <dgm:prSet presAssocID="{A41D571E-E29B-423F-86CA-18C79B71A288}" presName="horzThree" presStyleCnt="0"/>
      <dgm:spPr/>
    </dgm:pt>
    <dgm:pt modelId="{8E4CE93F-1D79-49E5-8392-62822959AA86}" type="pres">
      <dgm:prSet presAssocID="{99422446-19BB-4A88-92B0-70D62324F52A}" presName="sibSpaceTwo" presStyleCnt="0"/>
      <dgm:spPr/>
    </dgm:pt>
    <dgm:pt modelId="{40BE2578-0E61-4FE6-97ED-381E4B20D7AB}" type="pres">
      <dgm:prSet presAssocID="{83D6C3F1-1D1E-405D-B4F8-25D5A2E0AEC3}" presName="vertTwo" presStyleCnt="0"/>
      <dgm:spPr/>
    </dgm:pt>
    <dgm:pt modelId="{5AA3408F-33A2-4CF1-9635-F29990869E09}" type="pres">
      <dgm:prSet presAssocID="{83D6C3F1-1D1E-405D-B4F8-25D5A2E0AEC3}" presName="txTwo" presStyleLbl="node2" presStyleIdx="1" presStyleCnt="7">
        <dgm:presLayoutVars>
          <dgm:chPref val="3"/>
        </dgm:presLayoutVars>
      </dgm:prSet>
      <dgm:spPr/>
      <dgm:t>
        <a:bodyPr/>
        <a:lstStyle/>
        <a:p>
          <a:endParaRPr lang="en-US"/>
        </a:p>
      </dgm:t>
    </dgm:pt>
    <dgm:pt modelId="{253BF88C-03C0-42BA-8F7F-7AF0EC16ED68}" type="pres">
      <dgm:prSet presAssocID="{83D6C3F1-1D1E-405D-B4F8-25D5A2E0AEC3}" presName="parTransTwo" presStyleCnt="0"/>
      <dgm:spPr/>
    </dgm:pt>
    <dgm:pt modelId="{4EADC0BC-EF23-4815-991A-3E7D360B9BDA}" type="pres">
      <dgm:prSet presAssocID="{83D6C3F1-1D1E-405D-B4F8-25D5A2E0AEC3}" presName="horzTwo" presStyleCnt="0"/>
      <dgm:spPr/>
    </dgm:pt>
    <dgm:pt modelId="{8AF6594C-C254-4260-8083-4A50ABD9B3F0}" type="pres">
      <dgm:prSet presAssocID="{7A3F2524-7567-40BC-A9D3-669A20482639}" presName="vertThree" presStyleCnt="0"/>
      <dgm:spPr/>
    </dgm:pt>
    <dgm:pt modelId="{028C2980-F813-4AC4-B1AF-EF48827C10DF}" type="pres">
      <dgm:prSet presAssocID="{7A3F2524-7567-40BC-A9D3-669A20482639}" presName="txThree" presStyleLbl="node3" presStyleIdx="2" presStyleCnt="14">
        <dgm:presLayoutVars>
          <dgm:chPref val="3"/>
        </dgm:presLayoutVars>
      </dgm:prSet>
      <dgm:spPr/>
      <dgm:t>
        <a:bodyPr/>
        <a:lstStyle/>
        <a:p>
          <a:endParaRPr lang="en-US"/>
        </a:p>
      </dgm:t>
    </dgm:pt>
    <dgm:pt modelId="{366170AC-7DF4-4DBC-AC30-18532134B00B}" type="pres">
      <dgm:prSet presAssocID="{7A3F2524-7567-40BC-A9D3-669A20482639}" presName="horzThree" presStyleCnt="0"/>
      <dgm:spPr/>
    </dgm:pt>
    <dgm:pt modelId="{66428C06-3A18-464D-A38E-0E02992F0582}" type="pres">
      <dgm:prSet presAssocID="{6F81A944-954B-4234-8302-7AFF7609FD29}" presName="sibSpaceThree" presStyleCnt="0"/>
      <dgm:spPr/>
    </dgm:pt>
    <dgm:pt modelId="{D54FC212-8ADB-4B3C-A745-78BEA7C0B989}" type="pres">
      <dgm:prSet presAssocID="{F5F75B30-2BF4-4ACD-9721-81EE1274B25D}" presName="vertThree" presStyleCnt="0"/>
      <dgm:spPr/>
    </dgm:pt>
    <dgm:pt modelId="{D027747A-EF4F-4285-A886-BF84A83E88FA}" type="pres">
      <dgm:prSet presAssocID="{F5F75B30-2BF4-4ACD-9721-81EE1274B25D}" presName="txThree" presStyleLbl="node3" presStyleIdx="3" presStyleCnt="14">
        <dgm:presLayoutVars>
          <dgm:chPref val="3"/>
        </dgm:presLayoutVars>
      </dgm:prSet>
      <dgm:spPr/>
      <dgm:t>
        <a:bodyPr/>
        <a:lstStyle/>
        <a:p>
          <a:endParaRPr lang="en-US"/>
        </a:p>
      </dgm:t>
    </dgm:pt>
    <dgm:pt modelId="{06929F52-CA09-4B26-ADD5-9FE40E0876E6}" type="pres">
      <dgm:prSet presAssocID="{F5F75B30-2BF4-4ACD-9721-81EE1274B25D}" presName="horzThree" presStyleCnt="0"/>
      <dgm:spPr/>
    </dgm:pt>
    <dgm:pt modelId="{C7F331F5-F93C-4C05-A63F-4F4BFF05AAFE}" type="pres">
      <dgm:prSet presAssocID="{BA3D497F-DCF0-4954-9CFA-48D97432152C}" presName="sibSpaceTwo" presStyleCnt="0"/>
      <dgm:spPr/>
    </dgm:pt>
    <dgm:pt modelId="{19E73B01-E789-431E-806F-39C5991BE23A}" type="pres">
      <dgm:prSet presAssocID="{53612B63-C79C-4CEC-8A73-01A838080F6F}" presName="vertTwo" presStyleCnt="0"/>
      <dgm:spPr/>
    </dgm:pt>
    <dgm:pt modelId="{6A44BA91-CFD3-4C13-A7F0-E65A1BCF16F6}" type="pres">
      <dgm:prSet presAssocID="{53612B63-C79C-4CEC-8A73-01A838080F6F}" presName="txTwo" presStyleLbl="node2" presStyleIdx="2" presStyleCnt="7">
        <dgm:presLayoutVars>
          <dgm:chPref val="3"/>
        </dgm:presLayoutVars>
      </dgm:prSet>
      <dgm:spPr/>
      <dgm:t>
        <a:bodyPr/>
        <a:lstStyle/>
        <a:p>
          <a:endParaRPr lang="en-US"/>
        </a:p>
      </dgm:t>
    </dgm:pt>
    <dgm:pt modelId="{0595F670-DDC8-45CB-B33F-50FA1AF02E0B}" type="pres">
      <dgm:prSet presAssocID="{53612B63-C79C-4CEC-8A73-01A838080F6F}" presName="parTransTwo" presStyleCnt="0"/>
      <dgm:spPr/>
    </dgm:pt>
    <dgm:pt modelId="{F3EC8E03-2F5E-4173-9656-7A13530AC489}" type="pres">
      <dgm:prSet presAssocID="{53612B63-C79C-4CEC-8A73-01A838080F6F}" presName="horzTwo" presStyleCnt="0"/>
      <dgm:spPr/>
    </dgm:pt>
    <dgm:pt modelId="{4A0D7C95-0C82-47A0-AEF0-1B2CDF574B5E}" type="pres">
      <dgm:prSet presAssocID="{150D50A9-6DE8-4671-B610-6DFAC89F3492}" presName="vertThree" presStyleCnt="0"/>
      <dgm:spPr/>
    </dgm:pt>
    <dgm:pt modelId="{8FAE7B1C-20BF-4471-9332-F99C86FFE67F}" type="pres">
      <dgm:prSet presAssocID="{150D50A9-6DE8-4671-B610-6DFAC89F3492}" presName="txThree" presStyleLbl="node3" presStyleIdx="4" presStyleCnt="14">
        <dgm:presLayoutVars>
          <dgm:chPref val="3"/>
        </dgm:presLayoutVars>
      </dgm:prSet>
      <dgm:spPr/>
      <dgm:t>
        <a:bodyPr/>
        <a:lstStyle/>
        <a:p>
          <a:endParaRPr lang="en-US"/>
        </a:p>
      </dgm:t>
    </dgm:pt>
    <dgm:pt modelId="{311C0929-ACE0-4040-A15C-8FB54A8B051B}" type="pres">
      <dgm:prSet presAssocID="{150D50A9-6DE8-4671-B610-6DFAC89F3492}" presName="horzThree" presStyleCnt="0"/>
      <dgm:spPr/>
    </dgm:pt>
    <dgm:pt modelId="{A60B1548-A56F-4BA3-BFB9-0A1254EC5470}" type="pres">
      <dgm:prSet presAssocID="{895C8AC2-0BA1-45CC-8462-176D80EC33FE}" presName="sibSpaceThree" presStyleCnt="0"/>
      <dgm:spPr/>
    </dgm:pt>
    <dgm:pt modelId="{497210C9-C2F4-47E8-BCF3-405B38BFC49D}" type="pres">
      <dgm:prSet presAssocID="{07F298DF-21B9-4140-90A0-18BEBA3D300C}" presName="vertThree" presStyleCnt="0"/>
      <dgm:spPr/>
    </dgm:pt>
    <dgm:pt modelId="{45659E39-A284-470D-BD1B-544F6F61F94E}" type="pres">
      <dgm:prSet presAssocID="{07F298DF-21B9-4140-90A0-18BEBA3D300C}" presName="txThree" presStyleLbl="node3" presStyleIdx="5" presStyleCnt="14">
        <dgm:presLayoutVars>
          <dgm:chPref val="3"/>
        </dgm:presLayoutVars>
      </dgm:prSet>
      <dgm:spPr/>
      <dgm:t>
        <a:bodyPr/>
        <a:lstStyle/>
        <a:p>
          <a:endParaRPr lang="en-US"/>
        </a:p>
      </dgm:t>
    </dgm:pt>
    <dgm:pt modelId="{EA670780-D2ED-4124-A6BA-9E74421425A7}" type="pres">
      <dgm:prSet presAssocID="{07F298DF-21B9-4140-90A0-18BEBA3D300C}" presName="horzThree" presStyleCnt="0"/>
      <dgm:spPr/>
    </dgm:pt>
    <dgm:pt modelId="{74F5863E-9D57-4F66-9AB7-A8FEE3F1228C}" type="pres">
      <dgm:prSet presAssocID="{28F593CA-CDEE-4424-90EB-B6DF2EE51AC2}" presName="sibSpaceTwo" presStyleCnt="0"/>
      <dgm:spPr/>
    </dgm:pt>
    <dgm:pt modelId="{4137054B-9098-42C3-903B-0069EF122688}" type="pres">
      <dgm:prSet presAssocID="{AE8EC40B-D315-4B4D-BC7F-0115458FF76B}" presName="vertTwo" presStyleCnt="0"/>
      <dgm:spPr/>
    </dgm:pt>
    <dgm:pt modelId="{325CCCFC-2750-49DE-BCA3-67E9F2FAF8CD}" type="pres">
      <dgm:prSet presAssocID="{AE8EC40B-D315-4B4D-BC7F-0115458FF76B}" presName="txTwo" presStyleLbl="node2" presStyleIdx="3" presStyleCnt="7">
        <dgm:presLayoutVars>
          <dgm:chPref val="3"/>
        </dgm:presLayoutVars>
      </dgm:prSet>
      <dgm:spPr/>
      <dgm:t>
        <a:bodyPr/>
        <a:lstStyle/>
        <a:p>
          <a:endParaRPr lang="en-US"/>
        </a:p>
      </dgm:t>
    </dgm:pt>
    <dgm:pt modelId="{6193A661-03F0-4013-A521-CAE2EA3B0B8A}" type="pres">
      <dgm:prSet presAssocID="{AE8EC40B-D315-4B4D-BC7F-0115458FF76B}" presName="parTransTwo" presStyleCnt="0"/>
      <dgm:spPr/>
    </dgm:pt>
    <dgm:pt modelId="{14BB22CA-533A-41A7-862E-75DADF4BE4D6}" type="pres">
      <dgm:prSet presAssocID="{AE8EC40B-D315-4B4D-BC7F-0115458FF76B}" presName="horzTwo" presStyleCnt="0"/>
      <dgm:spPr/>
    </dgm:pt>
    <dgm:pt modelId="{A3BA5487-EF22-42FC-8721-5B7EF6A8F368}" type="pres">
      <dgm:prSet presAssocID="{4F2B7CDC-4BA9-4E72-AA97-206E845A30E2}" presName="vertThree" presStyleCnt="0"/>
      <dgm:spPr/>
    </dgm:pt>
    <dgm:pt modelId="{3866B577-B41D-4883-800F-BAB206931605}" type="pres">
      <dgm:prSet presAssocID="{4F2B7CDC-4BA9-4E72-AA97-206E845A30E2}" presName="txThree" presStyleLbl="node3" presStyleIdx="6" presStyleCnt="14">
        <dgm:presLayoutVars>
          <dgm:chPref val="3"/>
        </dgm:presLayoutVars>
      </dgm:prSet>
      <dgm:spPr/>
      <dgm:t>
        <a:bodyPr/>
        <a:lstStyle/>
        <a:p>
          <a:endParaRPr lang="en-US"/>
        </a:p>
      </dgm:t>
    </dgm:pt>
    <dgm:pt modelId="{B4233892-1F6E-4EB8-A3BC-AB4A2C25D7D0}" type="pres">
      <dgm:prSet presAssocID="{4F2B7CDC-4BA9-4E72-AA97-206E845A30E2}" presName="horzThree" presStyleCnt="0"/>
      <dgm:spPr/>
    </dgm:pt>
    <dgm:pt modelId="{A2B14834-0E8C-430E-9632-0D3ED520B20A}" type="pres">
      <dgm:prSet presAssocID="{2D5078F6-C7BF-40FA-B11D-455A4C710CF2}" presName="sibSpaceThree" presStyleCnt="0"/>
      <dgm:spPr/>
    </dgm:pt>
    <dgm:pt modelId="{23E2DD5A-BD5F-48D1-8C68-7C59E841BA43}" type="pres">
      <dgm:prSet presAssocID="{B0CC59B1-4532-4CF8-83E5-3989539B02A9}" presName="vertThree" presStyleCnt="0"/>
      <dgm:spPr/>
    </dgm:pt>
    <dgm:pt modelId="{3D681435-D265-401D-9DAB-550ADC633311}" type="pres">
      <dgm:prSet presAssocID="{B0CC59B1-4532-4CF8-83E5-3989539B02A9}" presName="txThree" presStyleLbl="node3" presStyleIdx="7" presStyleCnt="14">
        <dgm:presLayoutVars>
          <dgm:chPref val="3"/>
        </dgm:presLayoutVars>
      </dgm:prSet>
      <dgm:spPr/>
      <dgm:t>
        <a:bodyPr/>
        <a:lstStyle/>
        <a:p>
          <a:endParaRPr lang="en-US"/>
        </a:p>
      </dgm:t>
    </dgm:pt>
    <dgm:pt modelId="{E587ECDA-A3FD-46C5-8836-A9B705C192D4}" type="pres">
      <dgm:prSet presAssocID="{B0CC59B1-4532-4CF8-83E5-3989539B02A9}" presName="horzThree" presStyleCnt="0"/>
      <dgm:spPr/>
    </dgm:pt>
    <dgm:pt modelId="{5345CF71-3FE8-4206-851D-497074CB9669}" type="pres">
      <dgm:prSet presAssocID="{6CA2F2D2-64C2-4CAD-988E-764EDBD2A0BE}" presName="sibSpaceTwo" presStyleCnt="0"/>
      <dgm:spPr/>
    </dgm:pt>
    <dgm:pt modelId="{1AACFEF9-16E9-4797-B0E6-A2A318C6F1BC}" type="pres">
      <dgm:prSet presAssocID="{A10E6C14-0F21-4DB7-A35B-9C8C51F97D5B}" presName="vertTwo" presStyleCnt="0"/>
      <dgm:spPr/>
    </dgm:pt>
    <dgm:pt modelId="{00DD809D-706C-4C94-B25A-F3D197FE2519}" type="pres">
      <dgm:prSet presAssocID="{A10E6C14-0F21-4DB7-A35B-9C8C51F97D5B}" presName="txTwo" presStyleLbl="node2" presStyleIdx="4" presStyleCnt="7">
        <dgm:presLayoutVars>
          <dgm:chPref val="3"/>
        </dgm:presLayoutVars>
      </dgm:prSet>
      <dgm:spPr/>
      <dgm:t>
        <a:bodyPr/>
        <a:lstStyle/>
        <a:p>
          <a:endParaRPr lang="en-US"/>
        </a:p>
      </dgm:t>
    </dgm:pt>
    <dgm:pt modelId="{525A6D8E-CD0A-4B1E-8E45-A3AB38A638D0}" type="pres">
      <dgm:prSet presAssocID="{A10E6C14-0F21-4DB7-A35B-9C8C51F97D5B}" presName="parTransTwo" presStyleCnt="0"/>
      <dgm:spPr/>
    </dgm:pt>
    <dgm:pt modelId="{5F213735-5CBF-4823-AC97-414C185D7929}" type="pres">
      <dgm:prSet presAssocID="{A10E6C14-0F21-4DB7-A35B-9C8C51F97D5B}" presName="horzTwo" presStyleCnt="0"/>
      <dgm:spPr/>
    </dgm:pt>
    <dgm:pt modelId="{1C390DAA-9518-4041-8756-EDECE802FF50}" type="pres">
      <dgm:prSet presAssocID="{29C97049-1ABA-467C-9A62-77ECC8EEA767}" presName="vertThree" presStyleCnt="0"/>
      <dgm:spPr/>
    </dgm:pt>
    <dgm:pt modelId="{9E836852-6624-418E-A77E-4E7F91075877}" type="pres">
      <dgm:prSet presAssocID="{29C97049-1ABA-467C-9A62-77ECC8EEA767}" presName="txThree" presStyleLbl="node3" presStyleIdx="8" presStyleCnt="14">
        <dgm:presLayoutVars>
          <dgm:chPref val="3"/>
        </dgm:presLayoutVars>
      </dgm:prSet>
      <dgm:spPr/>
      <dgm:t>
        <a:bodyPr/>
        <a:lstStyle/>
        <a:p>
          <a:endParaRPr lang="en-US"/>
        </a:p>
      </dgm:t>
    </dgm:pt>
    <dgm:pt modelId="{7A4B0C9E-9560-489D-8BD8-28CA7E75B2C7}" type="pres">
      <dgm:prSet presAssocID="{29C97049-1ABA-467C-9A62-77ECC8EEA767}" presName="horzThree" presStyleCnt="0"/>
      <dgm:spPr/>
    </dgm:pt>
    <dgm:pt modelId="{B4699A34-1612-4D0D-9E7C-8467CFC992D6}" type="pres">
      <dgm:prSet presAssocID="{36DDF284-5B63-45F1-97CD-67CB8C8E3929}" presName="sibSpaceThree" presStyleCnt="0"/>
      <dgm:spPr/>
    </dgm:pt>
    <dgm:pt modelId="{D0D2C1CE-55CD-4390-B6AF-6B66BF8F7703}" type="pres">
      <dgm:prSet presAssocID="{7C23C6BF-99DF-4687-B67C-5A4A967120D9}" presName="vertThree" presStyleCnt="0"/>
      <dgm:spPr/>
    </dgm:pt>
    <dgm:pt modelId="{259522EA-5D76-4987-A075-2EBB24B38EE1}" type="pres">
      <dgm:prSet presAssocID="{7C23C6BF-99DF-4687-B67C-5A4A967120D9}" presName="txThree" presStyleLbl="node3" presStyleIdx="9" presStyleCnt="14">
        <dgm:presLayoutVars>
          <dgm:chPref val="3"/>
        </dgm:presLayoutVars>
      </dgm:prSet>
      <dgm:spPr/>
      <dgm:t>
        <a:bodyPr/>
        <a:lstStyle/>
        <a:p>
          <a:endParaRPr lang="en-US"/>
        </a:p>
      </dgm:t>
    </dgm:pt>
    <dgm:pt modelId="{BDE86764-DF27-4EA2-9614-2018AF9D9D01}" type="pres">
      <dgm:prSet presAssocID="{7C23C6BF-99DF-4687-B67C-5A4A967120D9}" presName="horzThree" presStyleCnt="0"/>
      <dgm:spPr/>
    </dgm:pt>
    <dgm:pt modelId="{1A936C33-1B4C-4D5C-8014-D3D2B8108593}" type="pres">
      <dgm:prSet presAssocID="{793280D0-B3CC-4D1E-A45E-211A7908176E}" presName="sibSpaceTwo" presStyleCnt="0"/>
      <dgm:spPr/>
    </dgm:pt>
    <dgm:pt modelId="{2A54BC51-729E-44FB-85BF-CEB8AEBB81A2}" type="pres">
      <dgm:prSet presAssocID="{FA604B7D-26C9-4F2D-97C0-B8EF7E8F1E87}" presName="vertTwo" presStyleCnt="0"/>
      <dgm:spPr/>
    </dgm:pt>
    <dgm:pt modelId="{62B3FB24-39ED-4A64-ADB8-30783D986F95}" type="pres">
      <dgm:prSet presAssocID="{FA604B7D-26C9-4F2D-97C0-B8EF7E8F1E87}" presName="txTwo" presStyleLbl="node2" presStyleIdx="5" presStyleCnt="7">
        <dgm:presLayoutVars>
          <dgm:chPref val="3"/>
        </dgm:presLayoutVars>
      </dgm:prSet>
      <dgm:spPr/>
      <dgm:t>
        <a:bodyPr/>
        <a:lstStyle/>
        <a:p>
          <a:endParaRPr lang="en-US"/>
        </a:p>
      </dgm:t>
    </dgm:pt>
    <dgm:pt modelId="{857F4902-4C63-4AAE-9A2F-6608F120A30A}" type="pres">
      <dgm:prSet presAssocID="{FA604B7D-26C9-4F2D-97C0-B8EF7E8F1E87}" presName="parTransTwo" presStyleCnt="0"/>
      <dgm:spPr/>
    </dgm:pt>
    <dgm:pt modelId="{0B786F69-7E30-4800-B00C-4E6FBAB79EE5}" type="pres">
      <dgm:prSet presAssocID="{FA604B7D-26C9-4F2D-97C0-B8EF7E8F1E87}" presName="horzTwo" presStyleCnt="0"/>
      <dgm:spPr/>
    </dgm:pt>
    <dgm:pt modelId="{26239444-1967-42FA-B1AE-2145A934A53C}" type="pres">
      <dgm:prSet presAssocID="{6D04D275-D55B-4719-96A4-1E6C2640B3F0}" presName="vertThree" presStyleCnt="0"/>
      <dgm:spPr/>
    </dgm:pt>
    <dgm:pt modelId="{FA5B2D2B-DF24-48CC-954C-24D0B84497B1}" type="pres">
      <dgm:prSet presAssocID="{6D04D275-D55B-4719-96A4-1E6C2640B3F0}" presName="txThree" presStyleLbl="node3" presStyleIdx="10" presStyleCnt="14">
        <dgm:presLayoutVars>
          <dgm:chPref val="3"/>
        </dgm:presLayoutVars>
      </dgm:prSet>
      <dgm:spPr/>
      <dgm:t>
        <a:bodyPr/>
        <a:lstStyle/>
        <a:p>
          <a:endParaRPr lang="en-US"/>
        </a:p>
      </dgm:t>
    </dgm:pt>
    <dgm:pt modelId="{80737A52-2481-4945-A656-307513F6F7ED}" type="pres">
      <dgm:prSet presAssocID="{6D04D275-D55B-4719-96A4-1E6C2640B3F0}" presName="horzThree" presStyleCnt="0"/>
      <dgm:spPr/>
    </dgm:pt>
    <dgm:pt modelId="{54E72B77-558A-43CE-9F13-DBE720000178}" type="pres">
      <dgm:prSet presAssocID="{2DE6E5DC-8845-4D30-9045-E0805F9A473C}" presName="sibSpaceThree" presStyleCnt="0"/>
      <dgm:spPr/>
    </dgm:pt>
    <dgm:pt modelId="{DC60B133-951E-4D8B-B5CB-9FCF4689DBD0}" type="pres">
      <dgm:prSet presAssocID="{53BFF133-5BA7-49F1-92E7-2D48C7EBD34F}" presName="vertThree" presStyleCnt="0"/>
      <dgm:spPr/>
    </dgm:pt>
    <dgm:pt modelId="{9746C2E2-C5B9-49DD-B545-F0D50D5E66B4}" type="pres">
      <dgm:prSet presAssocID="{53BFF133-5BA7-49F1-92E7-2D48C7EBD34F}" presName="txThree" presStyleLbl="node3" presStyleIdx="11" presStyleCnt="14">
        <dgm:presLayoutVars>
          <dgm:chPref val="3"/>
        </dgm:presLayoutVars>
      </dgm:prSet>
      <dgm:spPr/>
      <dgm:t>
        <a:bodyPr/>
        <a:lstStyle/>
        <a:p>
          <a:endParaRPr lang="en-US"/>
        </a:p>
      </dgm:t>
    </dgm:pt>
    <dgm:pt modelId="{F6290CE1-1A9E-41C7-B701-281CA16FAEF8}" type="pres">
      <dgm:prSet presAssocID="{53BFF133-5BA7-49F1-92E7-2D48C7EBD34F}" presName="horzThree" presStyleCnt="0"/>
      <dgm:spPr/>
    </dgm:pt>
    <dgm:pt modelId="{1F75C95C-1A71-47A1-B1B1-2E5B28478021}" type="pres">
      <dgm:prSet presAssocID="{BD4F212E-4896-49F1-9BD8-49261E6C4AF1}" presName="sibSpaceTwo" presStyleCnt="0"/>
      <dgm:spPr/>
    </dgm:pt>
    <dgm:pt modelId="{435568D9-DC55-4CF0-BF15-A64C51C02DEA}" type="pres">
      <dgm:prSet presAssocID="{5083076E-4E03-418D-918A-4643114B4B18}" presName="vertTwo" presStyleCnt="0"/>
      <dgm:spPr/>
    </dgm:pt>
    <dgm:pt modelId="{AF0C7652-985A-422B-AC28-DF7F86F4CAE6}" type="pres">
      <dgm:prSet presAssocID="{5083076E-4E03-418D-918A-4643114B4B18}" presName="txTwo" presStyleLbl="node2" presStyleIdx="6" presStyleCnt="7">
        <dgm:presLayoutVars>
          <dgm:chPref val="3"/>
        </dgm:presLayoutVars>
      </dgm:prSet>
      <dgm:spPr/>
      <dgm:t>
        <a:bodyPr/>
        <a:lstStyle/>
        <a:p>
          <a:endParaRPr lang="en-US"/>
        </a:p>
      </dgm:t>
    </dgm:pt>
    <dgm:pt modelId="{F68C6A08-9350-47E2-AAE5-B292E335B383}" type="pres">
      <dgm:prSet presAssocID="{5083076E-4E03-418D-918A-4643114B4B18}" presName="parTransTwo" presStyleCnt="0"/>
      <dgm:spPr/>
    </dgm:pt>
    <dgm:pt modelId="{B8EE17C7-6AB4-4031-B973-8203469CACED}" type="pres">
      <dgm:prSet presAssocID="{5083076E-4E03-418D-918A-4643114B4B18}" presName="horzTwo" presStyleCnt="0"/>
      <dgm:spPr/>
    </dgm:pt>
    <dgm:pt modelId="{BB2A01F3-FB7C-4FDA-B3CE-F82379DD8A6C}" type="pres">
      <dgm:prSet presAssocID="{A705213B-349D-4FD4-8DAA-2CE24776EBD5}" presName="vertThree" presStyleCnt="0"/>
      <dgm:spPr/>
    </dgm:pt>
    <dgm:pt modelId="{00DDAE7B-6189-44CA-8B9B-571A954AF4FE}" type="pres">
      <dgm:prSet presAssocID="{A705213B-349D-4FD4-8DAA-2CE24776EBD5}" presName="txThree" presStyleLbl="node3" presStyleIdx="12" presStyleCnt="14">
        <dgm:presLayoutVars>
          <dgm:chPref val="3"/>
        </dgm:presLayoutVars>
      </dgm:prSet>
      <dgm:spPr/>
      <dgm:t>
        <a:bodyPr/>
        <a:lstStyle/>
        <a:p>
          <a:endParaRPr lang="en-US"/>
        </a:p>
      </dgm:t>
    </dgm:pt>
    <dgm:pt modelId="{10D3BFE9-DE6C-475D-9DA0-C9DB049A3504}" type="pres">
      <dgm:prSet presAssocID="{A705213B-349D-4FD4-8DAA-2CE24776EBD5}" presName="horzThree" presStyleCnt="0"/>
      <dgm:spPr/>
    </dgm:pt>
    <dgm:pt modelId="{E6A52396-479F-4103-9139-ADDDAF04C69B}" type="pres">
      <dgm:prSet presAssocID="{6F639B55-1065-4A3B-B57F-869B34C5ED67}" presName="sibSpaceThree" presStyleCnt="0"/>
      <dgm:spPr/>
    </dgm:pt>
    <dgm:pt modelId="{D7E720E6-99BE-48F2-BF6A-66DB2F97E5BC}" type="pres">
      <dgm:prSet presAssocID="{B05B2308-EEDE-4E45-8704-020F140EA965}" presName="vertThree" presStyleCnt="0"/>
      <dgm:spPr/>
    </dgm:pt>
    <dgm:pt modelId="{B3E66439-9D14-4826-B647-CC8922E22094}" type="pres">
      <dgm:prSet presAssocID="{B05B2308-EEDE-4E45-8704-020F140EA965}" presName="txThree" presStyleLbl="node3" presStyleIdx="13" presStyleCnt="14">
        <dgm:presLayoutVars>
          <dgm:chPref val="3"/>
        </dgm:presLayoutVars>
      </dgm:prSet>
      <dgm:spPr/>
      <dgm:t>
        <a:bodyPr/>
        <a:lstStyle/>
        <a:p>
          <a:endParaRPr lang="en-US"/>
        </a:p>
      </dgm:t>
    </dgm:pt>
    <dgm:pt modelId="{C683BA3D-F5B5-46FF-8DEC-B410A0651B72}" type="pres">
      <dgm:prSet presAssocID="{B05B2308-EEDE-4E45-8704-020F140EA965}" presName="horzThree" presStyleCnt="0"/>
      <dgm:spPr/>
    </dgm:pt>
  </dgm:ptLst>
  <dgm:cxnLst>
    <dgm:cxn modelId="{26D88450-4573-4E9A-B207-188A106CE9C1}" srcId="{53612B63-C79C-4CEC-8A73-01A838080F6F}" destId="{150D50A9-6DE8-4671-B610-6DFAC89F3492}" srcOrd="0" destOrd="0" parTransId="{B4F592A4-5002-41D2-9DCC-E559E8C25158}" sibTransId="{895C8AC2-0BA1-45CC-8462-176D80EC33FE}"/>
    <dgm:cxn modelId="{804DC923-8DD0-4234-AD0C-5629BC37C30D}" srcId="{5083076E-4E03-418D-918A-4643114B4B18}" destId="{A705213B-349D-4FD4-8DAA-2CE24776EBD5}" srcOrd="0" destOrd="0" parTransId="{81A5572F-3A96-4B37-8955-E63F3D6F6E36}" sibTransId="{6F639B55-1065-4A3B-B57F-869B34C5ED67}"/>
    <dgm:cxn modelId="{CD8F45AB-6753-4A30-8EE6-E85BFCC13FF1}" srcId="{B4417741-18D0-4AB3-91DB-151BA1238F74}" destId="{AE8EC40B-D315-4B4D-BC7F-0115458FF76B}" srcOrd="3" destOrd="0" parTransId="{395B886F-BFD0-48EC-B833-9637FC139CE6}" sibTransId="{6CA2F2D2-64C2-4CAD-988E-764EDBD2A0BE}"/>
    <dgm:cxn modelId="{5DC632D2-88A9-465B-A5C6-A11D98CDEFC1}" type="presOf" srcId="{7C23C6BF-99DF-4687-B67C-5A4A967120D9}" destId="{259522EA-5D76-4987-A075-2EBB24B38EE1}" srcOrd="0" destOrd="0" presId="urn:microsoft.com/office/officeart/2005/8/layout/hierarchy4"/>
    <dgm:cxn modelId="{4F5A22D6-4C54-4064-93FA-149ED60EEF50}" srcId="{5083076E-4E03-418D-918A-4643114B4B18}" destId="{B05B2308-EEDE-4E45-8704-020F140EA965}" srcOrd="1" destOrd="0" parTransId="{9ADA0468-CA5B-462C-BE7C-1F248BA08B41}" sibTransId="{568188D2-F8F3-4F5A-AF1B-903A8E16069D}"/>
    <dgm:cxn modelId="{84FDE172-085E-434E-BB3B-9D37371A6A9F}" srcId="{044EBAEC-509D-4258-B1C2-D5756B8549FC}" destId="{B4417741-18D0-4AB3-91DB-151BA1238F74}" srcOrd="0" destOrd="0" parTransId="{38432D0E-D535-4E78-B5B3-A1231DE7972B}" sibTransId="{F5941197-682A-48E7-B5B2-37CF34EC412E}"/>
    <dgm:cxn modelId="{48534204-7F97-4F0A-AC20-DA66FE9025DB}" type="presOf" srcId="{29C97049-1ABA-467C-9A62-77ECC8EEA767}" destId="{9E836852-6624-418E-A77E-4E7F91075877}" srcOrd="0" destOrd="0" presId="urn:microsoft.com/office/officeart/2005/8/layout/hierarchy4"/>
    <dgm:cxn modelId="{C5456CB5-4513-4845-844A-11DE341CA1B2}" type="presOf" srcId="{07F298DF-21B9-4140-90A0-18BEBA3D300C}" destId="{45659E39-A284-470D-BD1B-544F6F61F94E}" srcOrd="0" destOrd="0" presId="urn:microsoft.com/office/officeart/2005/8/layout/hierarchy4"/>
    <dgm:cxn modelId="{4770ACD1-E2B5-4080-9AE6-B25F20A288F6}" type="presOf" srcId="{53BFF133-5BA7-49F1-92E7-2D48C7EBD34F}" destId="{9746C2E2-C5B9-49DD-B545-F0D50D5E66B4}" srcOrd="0" destOrd="0" presId="urn:microsoft.com/office/officeart/2005/8/layout/hierarchy4"/>
    <dgm:cxn modelId="{53E1C28A-F50E-4498-9A97-39745D9699DA}" type="presOf" srcId="{FA604B7D-26C9-4F2D-97C0-B8EF7E8F1E87}" destId="{62B3FB24-39ED-4A64-ADB8-30783D986F95}" srcOrd="0" destOrd="0" presId="urn:microsoft.com/office/officeart/2005/8/layout/hierarchy4"/>
    <dgm:cxn modelId="{9D75A39F-DC87-4309-89E2-936AC1FBFD8F}" srcId="{B4417741-18D0-4AB3-91DB-151BA1238F74}" destId="{5083076E-4E03-418D-918A-4643114B4B18}" srcOrd="6" destOrd="0" parTransId="{819B6A4C-34A2-4CB3-B761-9B36F3C67864}" sibTransId="{A40E9E76-83F6-4950-9E52-265027706C7B}"/>
    <dgm:cxn modelId="{33742F17-EBAB-4561-BC63-232B1C711A96}" srcId="{53612B63-C79C-4CEC-8A73-01A838080F6F}" destId="{07F298DF-21B9-4140-90A0-18BEBA3D300C}" srcOrd="1" destOrd="0" parTransId="{E92A9FD7-0F01-4CB8-8CD0-D0F9B2417F94}" sibTransId="{89F2A8A9-6517-435D-9420-DBAC6059C41B}"/>
    <dgm:cxn modelId="{6044136B-24AB-4EAE-9FD3-C43F5B932E2E}" srcId="{FA604B7D-26C9-4F2D-97C0-B8EF7E8F1E87}" destId="{53BFF133-5BA7-49F1-92E7-2D48C7EBD34F}" srcOrd="1" destOrd="0" parTransId="{C7044481-653D-4A4C-B3CA-356127176DCE}" sibTransId="{84D0EC79-5277-48F5-AC39-D1E48AD41D0A}"/>
    <dgm:cxn modelId="{1075A286-216D-47E0-9877-B1220BE1FAF7}" type="presOf" srcId="{A705213B-349D-4FD4-8DAA-2CE24776EBD5}" destId="{00DDAE7B-6189-44CA-8B9B-571A954AF4FE}" srcOrd="0" destOrd="0" presId="urn:microsoft.com/office/officeart/2005/8/layout/hierarchy4"/>
    <dgm:cxn modelId="{9873243C-BB5B-4885-B10F-ACEC9BB5DF24}" type="presOf" srcId="{A41D571E-E29B-423F-86CA-18C79B71A288}" destId="{019E3F13-FFA8-4BCB-BEEA-CBC0EEDF09BF}" srcOrd="0" destOrd="0" presId="urn:microsoft.com/office/officeart/2005/8/layout/hierarchy4"/>
    <dgm:cxn modelId="{725BAEF4-551A-4D47-961A-5CB118EDA085}" type="presOf" srcId="{B03CBF3C-2882-4471-A003-3B8A66A2F00B}" destId="{F43F66E3-48EA-4180-A362-28BAB2D401F6}" srcOrd="0" destOrd="0" presId="urn:microsoft.com/office/officeart/2005/8/layout/hierarchy4"/>
    <dgm:cxn modelId="{FB675E59-6BB0-44EF-89E6-79562C6EB2DF}" type="presOf" srcId="{150D50A9-6DE8-4671-B610-6DFAC89F3492}" destId="{8FAE7B1C-20BF-4471-9332-F99C86FFE67F}" srcOrd="0" destOrd="0" presId="urn:microsoft.com/office/officeart/2005/8/layout/hierarchy4"/>
    <dgm:cxn modelId="{75362656-9125-4D3D-BB48-1F2B8747ADCA}" type="presOf" srcId="{B05B2308-EEDE-4E45-8704-020F140EA965}" destId="{B3E66439-9D14-4826-B647-CC8922E22094}" srcOrd="0" destOrd="0" presId="urn:microsoft.com/office/officeart/2005/8/layout/hierarchy4"/>
    <dgm:cxn modelId="{19F9AFFE-E47B-44AB-89C4-6A7A76AA8EDF}" srcId="{B4417741-18D0-4AB3-91DB-151BA1238F74}" destId="{B03CBF3C-2882-4471-A003-3B8A66A2F00B}" srcOrd="0" destOrd="0" parTransId="{1F046022-4127-4765-A392-BE7DAB6D0C2E}" sibTransId="{99422446-19BB-4A88-92B0-70D62324F52A}"/>
    <dgm:cxn modelId="{20852092-4A42-49AE-97EB-4E432513FFB5}" srcId="{A10E6C14-0F21-4DB7-A35B-9C8C51F97D5B}" destId="{29C97049-1ABA-467C-9A62-77ECC8EEA767}" srcOrd="0" destOrd="0" parTransId="{F0BB35ED-7381-4337-8AB8-D849E292B6F2}" sibTransId="{36DDF284-5B63-45F1-97CD-67CB8C8E3929}"/>
    <dgm:cxn modelId="{AF8C8155-20DB-483B-9DEF-B44296958D96}" type="presOf" srcId="{B4417741-18D0-4AB3-91DB-151BA1238F74}" destId="{47A35367-6BE3-4AC6-A284-63E21D8E568C}" srcOrd="0" destOrd="0" presId="urn:microsoft.com/office/officeart/2005/8/layout/hierarchy4"/>
    <dgm:cxn modelId="{DB072F18-596F-44E3-A34A-DB6A64227466}" type="presOf" srcId="{044EBAEC-509D-4258-B1C2-D5756B8549FC}" destId="{5C4D1155-89D3-4CA6-B690-1B29646D8B3E}" srcOrd="0" destOrd="0" presId="urn:microsoft.com/office/officeart/2005/8/layout/hierarchy4"/>
    <dgm:cxn modelId="{00DA439C-2DE3-48C0-AD9C-C6E9AAAC953E}" srcId="{B4417741-18D0-4AB3-91DB-151BA1238F74}" destId="{FA604B7D-26C9-4F2D-97C0-B8EF7E8F1E87}" srcOrd="5" destOrd="0" parTransId="{C2D7143B-E6C7-4B23-9FC1-14B32C6F2C38}" sibTransId="{BD4F212E-4896-49F1-9BD8-49261E6C4AF1}"/>
    <dgm:cxn modelId="{20030093-09B3-4615-AA62-A119EA096399}" srcId="{AE8EC40B-D315-4B4D-BC7F-0115458FF76B}" destId="{B0CC59B1-4532-4CF8-83E5-3989539B02A9}" srcOrd="1" destOrd="0" parTransId="{A175CE17-7438-433C-A1E4-8292D09F4791}" sibTransId="{E89A8B7C-99CD-4D1A-8553-9FBA2590EFBD}"/>
    <dgm:cxn modelId="{819EB18E-AE1B-43B4-9609-F7DBF474D822}" type="presOf" srcId="{83D6C3F1-1D1E-405D-B4F8-25D5A2E0AEC3}" destId="{5AA3408F-33A2-4CF1-9635-F29990869E09}" srcOrd="0" destOrd="0" presId="urn:microsoft.com/office/officeart/2005/8/layout/hierarchy4"/>
    <dgm:cxn modelId="{AFCBC388-ABA8-47BA-9C16-B7F073A627C3}" type="presOf" srcId="{4F2B7CDC-4BA9-4E72-AA97-206E845A30E2}" destId="{3866B577-B41D-4883-800F-BAB206931605}" srcOrd="0" destOrd="0" presId="urn:microsoft.com/office/officeart/2005/8/layout/hierarchy4"/>
    <dgm:cxn modelId="{225DABAC-1D37-43AB-B866-1D2149513332}" srcId="{A10E6C14-0F21-4DB7-A35B-9C8C51F97D5B}" destId="{7C23C6BF-99DF-4687-B67C-5A4A967120D9}" srcOrd="1" destOrd="0" parTransId="{C7143C7F-F315-4BFC-89F9-2E5BE5E5111C}" sibTransId="{82F902F1-BC90-4965-A402-A98C69B4AA3B}"/>
    <dgm:cxn modelId="{C8770BB8-DA41-4041-BC52-83EE79380DF9}" type="presOf" srcId="{53612B63-C79C-4CEC-8A73-01A838080F6F}" destId="{6A44BA91-CFD3-4C13-A7F0-E65A1BCF16F6}" srcOrd="0" destOrd="0" presId="urn:microsoft.com/office/officeart/2005/8/layout/hierarchy4"/>
    <dgm:cxn modelId="{1EC3A7B1-0397-4CD5-92A4-E435E51607AB}" type="presOf" srcId="{E26A7EE3-C035-449F-AC61-37727F761AEB}" destId="{0B6D6D3D-38C4-44E1-9B04-824A7E443DF9}" srcOrd="0" destOrd="0" presId="urn:microsoft.com/office/officeart/2005/8/layout/hierarchy4"/>
    <dgm:cxn modelId="{43CEF1A8-3C9E-42EF-B394-25B0DC6AB2E6}" srcId="{B03CBF3C-2882-4471-A003-3B8A66A2F00B}" destId="{A41D571E-E29B-423F-86CA-18C79B71A288}" srcOrd="1" destOrd="0" parTransId="{00D912C9-3B94-4F59-B12F-865A1E652979}" sibTransId="{B42AD43A-486C-4A2A-8EFA-10A050C56A02}"/>
    <dgm:cxn modelId="{9752231D-A3CE-472F-8335-3C557B7D9709}" type="presOf" srcId="{B0CC59B1-4532-4CF8-83E5-3989539B02A9}" destId="{3D681435-D265-401D-9DAB-550ADC633311}" srcOrd="0" destOrd="0" presId="urn:microsoft.com/office/officeart/2005/8/layout/hierarchy4"/>
    <dgm:cxn modelId="{CCB0A6BB-1909-41EB-AADA-D65ABF2ADDDD}" srcId="{B4417741-18D0-4AB3-91DB-151BA1238F74}" destId="{A10E6C14-0F21-4DB7-A35B-9C8C51F97D5B}" srcOrd="4" destOrd="0" parTransId="{48887EA3-8B9D-4B0D-BED0-E4B1D402E528}" sibTransId="{793280D0-B3CC-4D1E-A45E-211A7908176E}"/>
    <dgm:cxn modelId="{0778F2AC-6863-4EB7-93D1-217CDCE12A3C}" type="presOf" srcId="{7A3F2524-7567-40BC-A9D3-669A20482639}" destId="{028C2980-F813-4AC4-B1AF-EF48827C10DF}" srcOrd="0" destOrd="0" presId="urn:microsoft.com/office/officeart/2005/8/layout/hierarchy4"/>
    <dgm:cxn modelId="{8C41F619-A80A-497C-909A-F3EC021E4CD5}" type="presOf" srcId="{AE8EC40B-D315-4B4D-BC7F-0115458FF76B}" destId="{325CCCFC-2750-49DE-BCA3-67E9F2FAF8CD}" srcOrd="0" destOrd="0" presId="urn:microsoft.com/office/officeart/2005/8/layout/hierarchy4"/>
    <dgm:cxn modelId="{CB7839C1-097E-47F5-AE50-C2FB71D744BE}" srcId="{B4417741-18D0-4AB3-91DB-151BA1238F74}" destId="{53612B63-C79C-4CEC-8A73-01A838080F6F}" srcOrd="2" destOrd="0" parTransId="{C7C915A9-76A0-429A-9663-F476A3508F43}" sibTransId="{28F593CA-CDEE-4424-90EB-B6DF2EE51AC2}"/>
    <dgm:cxn modelId="{548BFB5E-4E26-46AA-8864-85A24DB2FD48}" type="presOf" srcId="{5083076E-4E03-418D-918A-4643114B4B18}" destId="{AF0C7652-985A-422B-AC28-DF7F86F4CAE6}" srcOrd="0" destOrd="0" presId="urn:microsoft.com/office/officeart/2005/8/layout/hierarchy4"/>
    <dgm:cxn modelId="{1FED356D-E1F0-47F2-BB4D-A6697F6153B7}" type="presOf" srcId="{F5F75B30-2BF4-4ACD-9721-81EE1274B25D}" destId="{D027747A-EF4F-4285-A886-BF84A83E88FA}" srcOrd="0" destOrd="0" presId="urn:microsoft.com/office/officeart/2005/8/layout/hierarchy4"/>
    <dgm:cxn modelId="{3755EAE3-D4D6-43B4-B9E0-7361C2F73CC5}" type="presOf" srcId="{A10E6C14-0F21-4DB7-A35B-9C8C51F97D5B}" destId="{00DD809D-706C-4C94-B25A-F3D197FE2519}" srcOrd="0" destOrd="0" presId="urn:microsoft.com/office/officeart/2005/8/layout/hierarchy4"/>
    <dgm:cxn modelId="{DCAD00F2-1559-4D04-AD83-41888C0FC746}" srcId="{B4417741-18D0-4AB3-91DB-151BA1238F74}" destId="{83D6C3F1-1D1E-405D-B4F8-25D5A2E0AEC3}" srcOrd="1" destOrd="0" parTransId="{98D10310-57D1-4601-8307-207D26B052FF}" sibTransId="{BA3D497F-DCF0-4954-9CFA-48D97432152C}"/>
    <dgm:cxn modelId="{10449899-DE76-4C28-8C62-5551923F0B36}" srcId="{83D6C3F1-1D1E-405D-B4F8-25D5A2E0AEC3}" destId="{F5F75B30-2BF4-4ACD-9721-81EE1274B25D}" srcOrd="1" destOrd="0" parTransId="{F73F8BBE-AAC3-4CD6-BC1C-2B407FF57D5E}" sibTransId="{BAFDCC64-1FC0-4D10-B599-27FBF3B69938}"/>
    <dgm:cxn modelId="{C5C0746A-35E7-46EA-B541-7A4D85339768}" srcId="{AE8EC40B-D315-4B4D-BC7F-0115458FF76B}" destId="{4F2B7CDC-4BA9-4E72-AA97-206E845A30E2}" srcOrd="0" destOrd="0" parTransId="{0BA17F5B-939E-4DBF-BC55-AA6AD066E17C}" sibTransId="{2D5078F6-C7BF-40FA-B11D-455A4C710CF2}"/>
    <dgm:cxn modelId="{8B5BD5C0-6F96-4479-8821-CD87BF47384B}" srcId="{FA604B7D-26C9-4F2D-97C0-B8EF7E8F1E87}" destId="{6D04D275-D55B-4719-96A4-1E6C2640B3F0}" srcOrd="0" destOrd="0" parTransId="{34C18FE2-B8C0-456B-B584-7BD8193C367A}" sibTransId="{2DE6E5DC-8845-4D30-9045-E0805F9A473C}"/>
    <dgm:cxn modelId="{EDAB4AEE-B263-4E71-8DC8-4FCA5FF8379B}" srcId="{B03CBF3C-2882-4471-A003-3B8A66A2F00B}" destId="{E26A7EE3-C035-449F-AC61-37727F761AEB}" srcOrd="0" destOrd="0" parTransId="{C6417C3A-DE1F-4ADD-BE8B-5E0D53AEAA2B}" sibTransId="{9E0D17E3-C058-4FB5-AE66-DCA3808B850C}"/>
    <dgm:cxn modelId="{5BE845C8-1C87-49F5-AD34-970F45E98C7B}" srcId="{83D6C3F1-1D1E-405D-B4F8-25D5A2E0AEC3}" destId="{7A3F2524-7567-40BC-A9D3-669A20482639}" srcOrd="0" destOrd="0" parTransId="{EAE7DF96-CE82-4A9A-88A2-BF42D09CB7DD}" sibTransId="{6F81A944-954B-4234-8302-7AFF7609FD29}"/>
    <dgm:cxn modelId="{A0860CCB-62C6-415C-87C6-1A6E3C50961A}" type="presOf" srcId="{6D04D275-D55B-4719-96A4-1E6C2640B3F0}" destId="{FA5B2D2B-DF24-48CC-954C-24D0B84497B1}" srcOrd="0" destOrd="0" presId="urn:microsoft.com/office/officeart/2005/8/layout/hierarchy4"/>
    <dgm:cxn modelId="{AE4004E8-3CA6-4561-8411-D8BE20E7BC5B}" type="presParOf" srcId="{5C4D1155-89D3-4CA6-B690-1B29646D8B3E}" destId="{B071FC07-DBC0-4743-897D-CDC93C360677}" srcOrd="0" destOrd="0" presId="urn:microsoft.com/office/officeart/2005/8/layout/hierarchy4"/>
    <dgm:cxn modelId="{D7CFC828-05AA-4DC0-9135-DA8EA499B0F9}" type="presParOf" srcId="{B071FC07-DBC0-4743-897D-CDC93C360677}" destId="{47A35367-6BE3-4AC6-A284-63E21D8E568C}" srcOrd="0" destOrd="0" presId="urn:microsoft.com/office/officeart/2005/8/layout/hierarchy4"/>
    <dgm:cxn modelId="{C747AD46-8DA4-4914-AD79-EB97FE9DE644}" type="presParOf" srcId="{B071FC07-DBC0-4743-897D-CDC93C360677}" destId="{A8A873A5-71B1-4A45-8796-44EC90EF7FA0}" srcOrd="1" destOrd="0" presId="urn:microsoft.com/office/officeart/2005/8/layout/hierarchy4"/>
    <dgm:cxn modelId="{5E44A2C0-D330-43B0-A955-6C2D44B6DEB9}" type="presParOf" srcId="{B071FC07-DBC0-4743-897D-CDC93C360677}" destId="{BEDD1A32-EFA6-4DDE-B303-022EF6F27E16}" srcOrd="2" destOrd="0" presId="urn:microsoft.com/office/officeart/2005/8/layout/hierarchy4"/>
    <dgm:cxn modelId="{51DA7310-2FBF-4B6E-A1D9-56A41E7533B9}" type="presParOf" srcId="{BEDD1A32-EFA6-4DDE-B303-022EF6F27E16}" destId="{9750E1A6-C048-4CFB-B1F2-EC45F9A81171}" srcOrd="0" destOrd="0" presId="urn:microsoft.com/office/officeart/2005/8/layout/hierarchy4"/>
    <dgm:cxn modelId="{3A490FD8-F719-4286-BF6F-766F73A292B6}" type="presParOf" srcId="{9750E1A6-C048-4CFB-B1F2-EC45F9A81171}" destId="{F43F66E3-48EA-4180-A362-28BAB2D401F6}" srcOrd="0" destOrd="0" presId="urn:microsoft.com/office/officeart/2005/8/layout/hierarchy4"/>
    <dgm:cxn modelId="{44371902-3C78-44B7-BC7E-200DB6B39270}" type="presParOf" srcId="{9750E1A6-C048-4CFB-B1F2-EC45F9A81171}" destId="{A7F0B946-8BDF-4328-89C8-38C07617A319}" srcOrd="1" destOrd="0" presId="urn:microsoft.com/office/officeart/2005/8/layout/hierarchy4"/>
    <dgm:cxn modelId="{3E7EF11D-DF25-4D4D-86F5-D8D7E3B165A2}" type="presParOf" srcId="{9750E1A6-C048-4CFB-B1F2-EC45F9A81171}" destId="{47F00764-DF44-4B6A-A3E4-D34956BC92F4}" srcOrd="2" destOrd="0" presId="urn:microsoft.com/office/officeart/2005/8/layout/hierarchy4"/>
    <dgm:cxn modelId="{7D88062D-1516-45C5-9C09-11A4E10932E2}" type="presParOf" srcId="{47F00764-DF44-4B6A-A3E4-D34956BC92F4}" destId="{57B0191F-DCA5-439B-AC28-FA952B4ED4A7}" srcOrd="0" destOrd="0" presId="urn:microsoft.com/office/officeart/2005/8/layout/hierarchy4"/>
    <dgm:cxn modelId="{FF2968F6-BB98-4626-935E-381414D3CEB5}" type="presParOf" srcId="{57B0191F-DCA5-439B-AC28-FA952B4ED4A7}" destId="{0B6D6D3D-38C4-44E1-9B04-824A7E443DF9}" srcOrd="0" destOrd="0" presId="urn:microsoft.com/office/officeart/2005/8/layout/hierarchy4"/>
    <dgm:cxn modelId="{3B8A0699-E9A7-4E3D-8C5B-1192386374FE}" type="presParOf" srcId="{57B0191F-DCA5-439B-AC28-FA952B4ED4A7}" destId="{63D0D3C5-4EA5-4A01-9A4E-A65EC620617B}" srcOrd="1" destOrd="0" presId="urn:microsoft.com/office/officeart/2005/8/layout/hierarchy4"/>
    <dgm:cxn modelId="{6B37F143-DF6E-4633-8121-6188E8C151DC}" type="presParOf" srcId="{47F00764-DF44-4B6A-A3E4-D34956BC92F4}" destId="{BD017FAE-7D4C-4E2A-96AB-96CA0F233AB0}" srcOrd="1" destOrd="0" presId="urn:microsoft.com/office/officeart/2005/8/layout/hierarchy4"/>
    <dgm:cxn modelId="{23E78F55-6E6F-45EA-9B6A-A1368F7C564B}" type="presParOf" srcId="{47F00764-DF44-4B6A-A3E4-D34956BC92F4}" destId="{A15102E4-89F9-42E8-B799-D9355C5E13E7}" srcOrd="2" destOrd="0" presId="urn:microsoft.com/office/officeart/2005/8/layout/hierarchy4"/>
    <dgm:cxn modelId="{36479F34-8EE2-47B3-8FE1-8F073502BE54}" type="presParOf" srcId="{A15102E4-89F9-42E8-B799-D9355C5E13E7}" destId="{019E3F13-FFA8-4BCB-BEEA-CBC0EEDF09BF}" srcOrd="0" destOrd="0" presId="urn:microsoft.com/office/officeart/2005/8/layout/hierarchy4"/>
    <dgm:cxn modelId="{737C09E0-BD0C-46F5-8E61-95FF35481A45}" type="presParOf" srcId="{A15102E4-89F9-42E8-B799-D9355C5E13E7}" destId="{0A3C78C0-BB95-4C81-9818-C635BCC55101}" srcOrd="1" destOrd="0" presId="urn:microsoft.com/office/officeart/2005/8/layout/hierarchy4"/>
    <dgm:cxn modelId="{69B70A3F-DDDD-419B-B4C2-EE73F6C04977}" type="presParOf" srcId="{BEDD1A32-EFA6-4DDE-B303-022EF6F27E16}" destId="{8E4CE93F-1D79-49E5-8392-62822959AA86}" srcOrd="1" destOrd="0" presId="urn:microsoft.com/office/officeart/2005/8/layout/hierarchy4"/>
    <dgm:cxn modelId="{C81BDEC8-F504-4E08-BC75-54EF724F3C03}" type="presParOf" srcId="{BEDD1A32-EFA6-4DDE-B303-022EF6F27E16}" destId="{40BE2578-0E61-4FE6-97ED-381E4B20D7AB}" srcOrd="2" destOrd="0" presId="urn:microsoft.com/office/officeart/2005/8/layout/hierarchy4"/>
    <dgm:cxn modelId="{BA3B53A1-139E-4471-A1B5-962D0054DF2C}" type="presParOf" srcId="{40BE2578-0E61-4FE6-97ED-381E4B20D7AB}" destId="{5AA3408F-33A2-4CF1-9635-F29990869E09}" srcOrd="0" destOrd="0" presId="urn:microsoft.com/office/officeart/2005/8/layout/hierarchy4"/>
    <dgm:cxn modelId="{0F5D8CFE-FD1E-459A-AA3A-09167776A64D}" type="presParOf" srcId="{40BE2578-0E61-4FE6-97ED-381E4B20D7AB}" destId="{253BF88C-03C0-42BA-8F7F-7AF0EC16ED68}" srcOrd="1" destOrd="0" presId="urn:microsoft.com/office/officeart/2005/8/layout/hierarchy4"/>
    <dgm:cxn modelId="{6BA18799-6874-4A8C-A4A2-4FEEEFD4CE5A}" type="presParOf" srcId="{40BE2578-0E61-4FE6-97ED-381E4B20D7AB}" destId="{4EADC0BC-EF23-4815-991A-3E7D360B9BDA}" srcOrd="2" destOrd="0" presId="urn:microsoft.com/office/officeart/2005/8/layout/hierarchy4"/>
    <dgm:cxn modelId="{68F46A75-7AF4-4830-97D1-119421B995C5}" type="presParOf" srcId="{4EADC0BC-EF23-4815-991A-3E7D360B9BDA}" destId="{8AF6594C-C254-4260-8083-4A50ABD9B3F0}" srcOrd="0" destOrd="0" presId="urn:microsoft.com/office/officeart/2005/8/layout/hierarchy4"/>
    <dgm:cxn modelId="{2B4FFF63-6836-4F65-A4BC-A4130465C536}" type="presParOf" srcId="{8AF6594C-C254-4260-8083-4A50ABD9B3F0}" destId="{028C2980-F813-4AC4-B1AF-EF48827C10DF}" srcOrd="0" destOrd="0" presId="urn:microsoft.com/office/officeart/2005/8/layout/hierarchy4"/>
    <dgm:cxn modelId="{5CB103DC-C001-4D37-90CF-B6F1C63D5983}" type="presParOf" srcId="{8AF6594C-C254-4260-8083-4A50ABD9B3F0}" destId="{366170AC-7DF4-4DBC-AC30-18532134B00B}" srcOrd="1" destOrd="0" presId="urn:microsoft.com/office/officeart/2005/8/layout/hierarchy4"/>
    <dgm:cxn modelId="{E6BC3360-49E6-4E70-9F31-03FB86B94996}" type="presParOf" srcId="{4EADC0BC-EF23-4815-991A-3E7D360B9BDA}" destId="{66428C06-3A18-464D-A38E-0E02992F0582}" srcOrd="1" destOrd="0" presId="urn:microsoft.com/office/officeart/2005/8/layout/hierarchy4"/>
    <dgm:cxn modelId="{7CD57F69-38B5-4CED-A22B-A7FE72388AF9}" type="presParOf" srcId="{4EADC0BC-EF23-4815-991A-3E7D360B9BDA}" destId="{D54FC212-8ADB-4B3C-A745-78BEA7C0B989}" srcOrd="2" destOrd="0" presId="urn:microsoft.com/office/officeart/2005/8/layout/hierarchy4"/>
    <dgm:cxn modelId="{0D7BB1D4-B206-4E19-9333-4B1993BB149F}" type="presParOf" srcId="{D54FC212-8ADB-4B3C-A745-78BEA7C0B989}" destId="{D027747A-EF4F-4285-A886-BF84A83E88FA}" srcOrd="0" destOrd="0" presId="urn:microsoft.com/office/officeart/2005/8/layout/hierarchy4"/>
    <dgm:cxn modelId="{0EDFE56F-8FB8-4FB6-84AD-DE63B395D5FF}" type="presParOf" srcId="{D54FC212-8ADB-4B3C-A745-78BEA7C0B989}" destId="{06929F52-CA09-4B26-ADD5-9FE40E0876E6}" srcOrd="1" destOrd="0" presId="urn:microsoft.com/office/officeart/2005/8/layout/hierarchy4"/>
    <dgm:cxn modelId="{5B8AF7F1-9F11-4231-95AB-65FE8971C793}" type="presParOf" srcId="{BEDD1A32-EFA6-4DDE-B303-022EF6F27E16}" destId="{C7F331F5-F93C-4C05-A63F-4F4BFF05AAFE}" srcOrd="3" destOrd="0" presId="urn:microsoft.com/office/officeart/2005/8/layout/hierarchy4"/>
    <dgm:cxn modelId="{0AF75F0F-4358-47B5-8983-84885475F251}" type="presParOf" srcId="{BEDD1A32-EFA6-4DDE-B303-022EF6F27E16}" destId="{19E73B01-E789-431E-806F-39C5991BE23A}" srcOrd="4" destOrd="0" presId="urn:microsoft.com/office/officeart/2005/8/layout/hierarchy4"/>
    <dgm:cxn modelId="{860B91E5-599C-493F-8E0B-11735F9DEDAF}" type="presParOf" srcId="{19E73B01-E789-431E-806F-39C5991BE23A}" destId="{6A44BA91-CFD3-4C13-A7F0-E65A1BCF16F6}" srcOrd="0" destOrd="0" presId="urn:microsoft.com/office/officeart/2005/8/layout/hierarchy4"/>
    <dgm:cxn modelId="{0131C848-93C2-459F-8E34-BCDAB534011B}" type="presParOf" srcId="{19E73B01-E789-431E-806F-39C5991BE23A}" destId="{0595F670-DDC8-45CB-B33F-50FA1AF02E0B}" srcOrd="1" destOrd="0" presId="urn:microsoft.com/office/officeart/2005/8/layout/hierarchy4"/>
    <dgm:cxn modelId="{7D71448B-A43E-4F02-BBA6-A66AD1AC4FCD}" type="presParOf" srcId="{19E73B01-E789-431E-806F-39C5991BE23A}" destId="{F3EC8E03-2F5E-4173-9656-7A13530AC489}" srcOrd="2" destOrd="0" presId="urn:microsoft.com/office/officeart/2005/8/layout/hierarchy4"/>
    <dgm:cxn modelId="{F81B8BF9-744E-4F4F-A48A-C161763A7B8E}" type="presParOf" srcId="{F3EC8E03-2F5E-4173-9656-7A13530AC489}" destId="{4A0D7C95-0C82-47A0-AEF0-1B2CDF574B5E}" srcOrd="0" destOrd="0" presId="urn:microsoft.com/office/officeart/2005/8/layout/hierarchy4"/>
    <dgm:cxn modelId="{485CE650-5AC9-40F1-A014-142B441493DF}" type="presParOf" srcId="{4A0D7C95-0C82-47A0-AEF0-1B2CDF574B5E}" destId="{8FAE7B1C-20BF-4471-9332-F99C86FFE67F}" srcOrd="0" destOrd="0" presId="urn:microsoft.com/office/officeart/2005/8/layout/hierarchy4"/>
    <dgm:cxn modelId="{93E4E1F0-B90F-468F-AA97-A5D1F47013CB}" type="presParOf" srcId="{4A0D7C95-0C82-47A0-AEF0-1B2CDF574B5E}" destId="{311C0929-ACE0-4040-A15C-8FB54A8B051B}" srcOrd="1" destOrd="0" presId="urn:microsoft.com/office/officeart/2005/8/layout/hierarchy4"/>
    <dgm:cxn modelId="{1AB9B006-72BA-4CFE-AF7B-6086CFDB535F}" type="presParOf" srcId="{F3EC8E03-2F5E-4173-9656-7A13530AC489}" destId="{A60B1548-A56F-4BA3-BFB9-0A1254EC5470}" srcOrd="1" destOrd="0" presId="urn:microsoft.com/office/officeart/2005/8/layout/hierarchy4"/>
    <dgm:cxn modelId="{D54CC22A-8803-464D-A056-72B12B20846B}" type="presParOf" srcId="{F3EC8E03-2F5E-4173-9656-7A13530AC489}" destId="{497210C9-C2F4-47E8-BCF3-405B38BFC49D}" srcOrd="2" destOrd="0" presId="urn:microsoft.com/office/officeart/2005/8/layout/hierarchy4"/>
    <dgm:cxn modelId="{CE5CE9EC-BA43-425F-8DCA-4F65C050923C}" type="presParOf" srcId="{497210C9-C2F4-47E8-BCF3-405B38BFC49D}" destId="{45659E39-A284-470D-BD1B-544F6F61F94E}" srcOrd="0" destOrd="0" presId="urn:microsoft.com/office/officeart/2005/8/layout/hierarchy4"/>
    <dgm:cxn modelId="{87A62DA9-8564-4122-981A-6D527E2C9D45}" type="presParOf" srcId="{497210C9-C2F4-47E8-BCF3-405B38BFC49D}" destId="{EA670780-D2ED-4124-A6BA-9E74421425A7}" srcOrd="1" destOrd="0" presId="urn:microsoft.com/office/officeart/2005/8/layout/hierarchy4"/>
    <dgm:cxn modelId="{169531C1-9951-44D6-A1E0-94BD1CFE436E}" type="presParOf" srcId="{BEDD1A32-EFA6-4DDE-B303-022EF6F27E16}" destId="{74F5863E-9D57-4F66-9AB7-A8FEE3F1228C}" srcOrd="5" destOrd="0" presId="urn:microsoft.com/office/officeart/2005/8/layout/hierarchy4"/>
    <dgm:cxn modelId="{C11596D6-5A94-4565-8933-B84727899A48}" type="presParOf" srcId="{BEDD1A32-EFA6-4DDE-B303-022EF6F27E16}" destId="{4137054B-9098-42C3-903B-0069EF122688}" srcOrd="6" destOrd="0" presId="urn:microsoft.com/office/officeart/2005/8/layout/hierarchy4"/>
    <dgm:cxn modelId="{A237E585-997D-4426-8ED5-3FFD16511526}" type="presParOf" srcId="{4137054B-9098-42C3-903B-0069EF122688}" destId="{325CCCFC-2750-49DE-BCA3-67E9F2FAF8CD}" srcOrd="0" destOrd="0" presId="urn:microsoft.com/office/officeart/2005/8/layout/hierarchy4"/>
    <dgm:cxn modelId="{79F7112B-CBA7-47CE-9D79-95DCE06DF4AF}" type="presParOf" srcId="{4137054B-9098-42C3-903B-0069EF122688}" destId="{6193A661-03F0-4013-A521-CAE2EA3B0B8A}" srcOrd="1" destOrd="0" presId="urn:microsoft.com/office/officeart/2005/8/layout/hierarchy4"/>
    <dgm:cxn modelId="{05723683-4DE1-411D-99D4-31D15D11ACD0}" type="presParOf" srcId="{4137054B-9098-42C3-903B-0069EF122688}" destId="{14BB22CA-533A-41A7-862E-75DADF4BE4D6}" srcOrd="2" destOrd="0" presId="urn:microsoft.com/office/officeart/2005/8/layout/hierarchy4"/>
    <dgm:cxn modelId="{5FDE8929-9FFF-410B-959D-EBA468A9E702}" type="presParOf" srcId="{14BB22CA-533A-41A7-862E-75DADF4BE4D6}" destId="{A3BA5487-EF22-42FC-8721-5B7EF6A8F368}" srcOrd="0" destOrd="0" presId="urn:microsoft.com/office/officeart/2005/8/layout/hierarchy4"/>
    <dgm:cxn modelId="{C23605E6-C319-47CB-ACCB-2A0E643C2807}" type="presParOf" srcId="{A3BA5487-EF22-42FC-8721-5B7EF6A8F368}" destId="{3866B577-B41D-4883-800F-BAB206931605}" srcOrd="0" destOrd="0" presId="urn:microsoft.com/office/officeart/2005/8/layout/hierarchy4"/>
    <dgm:cxn modelId="{F30CF696-A78F-48C0-B7F5-3BBEB6DD7EC4}" type="presParOf" srcId="{A3BA5487-EF22-42FC-8721-5B7EF6A8F368}" destId="{B4233892-1F6E-4EB8-A3BC-AB4A2C25D7D0}" srcOrd="1" destOrd="0" presId="urn:microsoft.com/office/officeart/2005/8/layout/hierarchy4"/>
    <dgm:cxn modelId="{CAF2201B-0B13-4B7F-9F9E-B0D360E39CF8}" type="presParOf" srcId="{14BB22CA-533A-41A7-862E-75DADF4BE4D6}" destId="{A2B14834-0E8C-430E-9632-0D3ED520B20A}" srcOrd="1" destOrd="0" presId="urn:microsoft.com/office/officeart/2005/8/layout/hierarchy4"/>
    <dgm:cxn modelId="{649E13BF-B31C-4C86-B749-CE9C2436E546}" type="presParOf" srcId="{14BB22CA-533A-41A7-862E-75DADF4BE4D6}" destId="{23E2DD5A-BD5F-48D1-8C68-7C59E841BA43}" srcOrd="2" destOrd="0" presId="urn:microsoft.com/office/officeart/2005/8/layout/hierarchy4"/>
    <dgm:cxn modelId="{AB917CD3-53E5-461C-B46D-5D0DAD1266CC}" type="presParOf" srcId="{23E2DD5A-BD5F-48D1-8C68-7C59E841BA43}" destId="{3D681435-D265-401D-9DAB-550ADC633311}" srcOrd="0" destOrd="0" presId="urn:microsoft.com/office/officeart/2005/8/layout/hierarchy4"/>
    <dgm:cxn modelId="{2F82CD20-E5DB-4901-905A-14ACAD7886AA}" type="presParOf" srcId="{23E2DD5A-BD5F-48D1-8C68-7C59E841BA43}" destId="{E587ECDA-A3FD-46C5-8836-A9B705C192D4}" srcOrd="1" destOrd="0" presId="urn:microsoft.com/office/officeart/2005/8/layout/hierarchy4"/>
    <dgm:cxn modelId="{07CB9399-75F3-4BD1-8026-AD042FF324CF}" type="presParOf" srcId="{BEDD1A32-EFA6-4DDE-B303-022EF6F27E16}" destId="{5345CF71-3FE8-4206-851D-497074CB9669}" srcOrd="7" destOrd="0" presId="urn:microsoft.com/office/officeart/2005/8/layout/hierarchy4"/>
    <dgm:cxn modelId="{F8B97BBC-749A-4565-BA98-636BBF05344B}" type="presParOf" srcId="{BEDD1A32-EFA6-4DDE-B303-022EF6F27E16}" destId="{1AACFEF9-16E9-4797-B0E6-A2A318C6F1BC}" srcOrd="8" destOrd="0" presId="urn:microsoft.com/office/officeart/2005/8/layout/hierarchy4"/>
    <dgm:cxn modelId="{514A0106-9EBB-4038-B68C-BF3BDBDFD922}" type="presParOf" srcId="{1AACFEF9-16E9-4797-B0E6-A2A318C6F1BC}" destId="{00DD809D-706C-4C94-B25A-F3D197FE2519}" srcOrd="0" destOrd="0" presId="urn:microsoft.com/office/officeart/2005/8/layout/hierarchy4"/>
    <dgm:cxn modelId="{8374F81B-E6C3-4D9E-BD67-A2E242DB9424}" type="presParOf" srcId="{1AACFEF9-16E9-4797-B0E6-A2A318C6F1BC}" destId="{525A6D8E-CD0A-4B1E-8E45-A3AB38A638D0}" srcOrd="1" destOrd="0" presId="urn:microsoft.com/office/officeart/2005/8/layout/hierarchy4"/>
    <dgm:cxn modelId="{9E4AF149-6B3D-450A-A45E-21561C2C32CB}" type="presParOf" srcId="{1AACFEF9-16E9-4797-B0E6-A2A318C6F1BC}" destId="{5F213735-5CBF-4823-AC97-414C185D7929}" srcOrd="2" destOrd="0" presId="urn:microsoft.com/office/officeart/2005/8/layout/hierarchy4"/>
    <dgm:cxn modelId="{88868481-A761-4FA3-847E-AD388AF36B8A}" type="presParOf" srcId="{5F213735-5CBF-4823-AC97-414C185D7929}" destId="{1C390DAA-9518-4041-8756-EDECE802FF50}" srcOrd="0" destOrd="0" presId="urn:microsoft.com/office/officeart/2005/8/layout/hierarchy4"/>
    <dgm:cxn modelId="{0A1A9AEB-5259-4901-ACFC-85AD02205DFE}" type="presParOf" srcId="{1C390DAA-9518-4041-8756-EDECE802FF50}" destId="{9E836852-6624-418E-A77E-4E7F91075877}" srcOrd="0" destOrd="0" presId="urn:microsoft.com/office/officeart/2005/8/layout/hierarchy4"/>
    <dgm:cxn modelId="{7FF01EB7-CD47-4E97-A15A-4222518A68B4}" type="presParOf" srcId="{1C390DAA-9518-4041-8756-EDECE802FF50}" destId="{7A4B0C9E-9560-489D-8BD8-28CA7E75B2C7}" srcOrd="1" destOrd="0" presId="urn:microsoft.com/office/officeart/2005/8/layout/hierarchy4"/>
    <dgm:cxn modelId="{75BF2301-8E37-4E93-A955-3F448D89DE5A}" type="presParOf" srcId="{5F213735-5CBF-4823-AC97-414C185D7929}" destId="{B4699A34-1612-4D0D-9E7C-8467CFC992D6}" srcOrd="1" destOrd="0" presId="urn:microsoft.com/office/officeart/2005/8/layout/hierarchy4"/>
    <dgm:cxn modelId="{5C4EB5F7-2A3D-4052-904B-A64B8F45C3A9}" type="presParOf" srcId="{5F213735-5CBF-4823-AC97-414C185D7929}" destId="{D0D2C1CE-55CD-4390-B6AF-6B66BF8F7703}" srcOrd="2" destOrd="0" presId="urn:microsoft.com/office/officeart/2005/8/layout/hierarchy4"/>
    <dgm:cxn modelId="{4E8074FC-9975-4D96-889C-A23190D403F3}" type="presParOf" srcId="{D0D2C1CE-55CD-4390-B6AF-6B66BF8F7703}" destId="{259522EA-5D76-4987-A075-2EBB24B38EE1}" srcOrd="0" destOrd="0" presId="urn:microsoft.com/office/officeart/2005/8/layout/hierarchy4"/>
    <dgm:cxn modelId="{DDFFB0B3-7B78-42EF-A905-D7D8CFD441BC}" type="presParOf" srcId="{D0D2C1CE-55CD-4390-B6AF-6B66BF8F7703}" destId="{BDE86764-DF27-4EA2-9614-2018AF9D9D01}" srcOrd="1" destOrd="0" presId="urn:microsoft.com/office/officeart/2005/8/layout/hierarchy4"/>
    <dgm:cxn modelId="{6CC857DD-8ABB-4E70-8C3B-84BE4E59D711}" type="presParOf" srcId="{BEDD1A32-EFA6-4DDE-B303-022EF6F27E16}" destId="{1A936C33-1B4C-4D5C-8014-D3D2B8108593}" srcOrd="9" destOrd="0" presId="urn:microsoft.com/office/officeart/2005/8/layout/hierarchy4"/>
    <dgm:cxn modelId="{067DCA1D-0BD0-44F7-961E-E1F7ABA7D329}" type="presParOf" srcId="{BEDD1A32-EFA6-4DDE-B303-022EF6F27E16}" destId="{2A54BC51-729E-44FB-85BF-CEB8AEBB81A2}" srcOrd="10" destOrd="0" presId="urn:microsoft.com/office/officeart/2005/8/layout/hierarchy4"/>
    <dgm:cxn modelId="{28D0C461-9183-4522-B08B-D9856FA00D3C}" type="presParOf" srcId="{2A54BC51-729E-44FB-85BF-CEB8AEBB81A2}" destId="{62B3FB24-39ED-4A64-ADB8-30783D986F95}" srcOrd="0" destOrd="0" presId="urn:microsoft.com/office/officeart/2005/8/layout/hierarchy4"/>
    <dgm:cxn modelId="{E45FA3D4-0C57-4FE3-B01B-F011AC6299F1}" type="presParOf" srcId="{2A54BC51-729E-44FB-85BF-CEB8AEBB81A2}" destId="{857F4902-4C63-4AAE-9A2F-6608F120A30A}" srcOrd="1" destOrd="0" presId="urn:microsoft.com/office/officeart/2005/8/layout/hierarchy4"/>
    <dgm:cxn modelId="{B854AD22-DC05-4734-A279-5BBFC26F5AB1}" type="presParOf" srcId="{2A54BC51-729E-44FB-85BF-CEB8AEBB81A2}" destId="{0B786F69-7E30-4800-B00C-4E6FBAB79EE5}" srcOrd="2" destOrd="0" presId="urn:microsoft.com/office/officeart/2005/8/layout/hierarchy4"/>
    <dgm:cxn modelId="{FCA7F073-F2ED-46AC-8CAE-5A884BAB403B}" type="presParOf" srcId="{0B786F69-7E30-4800-B00C-4E6FBAB79EE5}" destId="{26239444-1967-42FA-B1AE-2145A934A53C}" srcOrd="0" destOrd="0" presId="urn:microsoft.com/office/officeart/2005/8/layout/hierarchy4"/>
    <dgm:cxn modelId="{EBA07857-1BE5-4250-83F7-151E0F19A4A1}" type="presParOf" srcId="{26239444-1967-42FA-B1AE-2145A934A53C}" destId="{FA5B2D2B-DF24-48CC-954C-24D0B84497B1}" srcOrd="0" destOrd="0" presId="urn:microsoft.com/office/officeart/2005/8/layout/hierarchy4"/>
    <dgm:cxn modelId="{D88E3578-42C5-4823-9656-4E6B88AE2D7F}" type="presParOf" srcId="{26239444-1967-42FA-B1AE-2145A934A53C}" destId="{80737A52-2481-4945-A656-307513F6F7ED}" srcOrd="1" destOrd="0" presId="urn:microsoft.com/office/officeart/2005/8/layout/hierarchy4"/>
    <dgm:cxn modelId="{41F65A29-3EB5-401B-ADEE-44AF27EA72EC}" type="presParOf" srcId="{0B786F69-7E30-4800-B00C-4E6FBAB79EE5}" destId="{54E72B77-558A-43CE-9F13-DBE720000178}" srcOrd="1" destOrd="0" presId="urn:microsoft.com/office/officeart/2005/8/layout/hierarchy4"/>
    <dgm:cxn modelId="{A232B0D4-7C6E-41B7-B65B-C8288C4A4746}" type="presParOf" srcId="{0B786F69-7E30-4800-B00C-4E6FBAB79EE5}" destId="{DC60B133-951E-4D8B-B5CB-9FCF4689DBD0}" srcOrd="2" destOrd="0" presId="urn:microsoft.com/office/officeart/2005/8/layout/hierarchy4"/>
    <dgm:cxn modelId="{1BDDD42B-87BE-4734-95B4-A0A40260A12F}" type="presParOf" srcId="{DC60B133-951E-4D8B-B5CB-9FCF4689DBD0}" destId="{9746C2E2-C5B9-49DD-B545-F0D50D5E66B4}" srcOrd="0" destOrd="0" presId="urn:microsoft.com/office/officeart/2005/8/layout/hierarchy4"/>
    <dgm:cxn modelId="{57B980DA-7760-4CC2-91F3-1DD22A696E77}" type="presParOf" srcId="{DC60B133-951E-4D8B-B5CB-9FCF4689DBD0}" destId="{F6290CE1-1A9E-41C7-B701-281CA16FAEF8}" srcOrd="1" destOrd="0" presId="urn:microsoft.com/office/officeart/2005/8/layout/hierarchy4"/>
    <dgm:cxn modelId="{613AEB29-04A8-4016-8AE5-560E09E52736}" type="presParOf" srcId="{BEDD1A32-EFA6-4DDE-B303-022EF6F27E16}" destId="{1F75C95C-1A71-47A1-B1B1-2E5B28478021}" srcOrd="11" destOrd="0" presId="urn:microsoft.com/office/officeart/2005/8/layout/hierarchy4"/>
    <dgm:cxn modelId="{A0EA839E-0D57-4490-902A-5E64C003B7C0}" type="presParOf" srcId="{BEDD1A32-EFA6-4DDE-B303-022EF6F27E16}" destId="{435568D9-DC55-4CF0-BF15-A64C51C02DEA}" srcOrd="12" destOrd="0" presId="urn:microsoft.com/office/officeart/2005/8/layout/hierarchy4"/>
    <dgm:cxn modelId="{1632EF56-E743-4120-AD0A-E5E65A279D1C}" type="presParOf" srcId="{435568D9-DC55-4CF0-BF15-A64C51C02DEA}" destId="{AF0C7652-985A-422B-AC28-DF7F86F4CAE6}" srcOrd="0" destOrd="0" presId="urn:microsoft.com/office/officeart/2005/8/layout/hierarchy4"/>
    <dgm:cxn modelId="{6DDD9DF1-D559-4D75-9052-7262E16454FE}" type="presParOf" srcId="{435568D9-DC55-4CF0-BF15-A64C51C02DEA}" destId="{F68C6A08-9350-47E2-AAE5-B292E335B383}" srcOrd="1" destOrd="0" presId="urn:microsoft.com/office/officeart/2005/8/layout/hierarchy4"/>
    <dgm:cxn modelId="{64E21B8C-21F0-4E64-80AE-F1EFD471B4C9}" type="presParOf" srcId="{435568D9-DC55-4CF0-BF15-A64C51C02DEA}" destId="{B8EE17C7-6AB4-4031-B973-8203469CACED}" srcOrd="2" destOrd="0" presId="urn:microsoft.com/office/officeart/2005/8/layout/hierarchy4"/>
    <dgm:cxn modelId="{88860BCA-2306-4757-8273-08E0FF73A1C7}" type="presParOf" srcId="{B8EE17C7-6AB4-4031-B973-8203469CACED}" destId="{BB2A01F3-FB7C-4FDA-B3CE-F82379DD8A6C}" srcOrd="0" destOrd="0" presId="urn:microsoft.com/office/officeart/2005/8/layout/hierarchy4"/>
    <dgm:cxn modelId="{F5981485-136E-4317-8509-AA3441CAF8E6}" type="presParOf" srcId="{BB2A01F3-FB7C-4FDA-B3CE-F82379DD8A6C}" destId="{00DDAE7B-6189-44CA-8B9B-571A954AF4FE}" srcOrd="0" destOrd="0" presId="urn:microsoft.com/office/officeart/2005/8/layout/hierarchy4"/>
    <dgm:cxn modelId="{46446C44-FF93-4D49-B7CF-FB6B24BF3FEE}" type="presParOf" srcId="{BB2A01F3-FB7C-4FDA-B3CE-F82379DD8A6C}" destId="{10D3BFE9-DE6C-475D-9DA0-C9DB049A3504}" srcOrd="1" destOrd="0" presId="urn:microsoft.com/office/officeart/2005/8/layout/hierarchy4"/>
    <dgm:cxn modelId="{0D4D5426-323F-4A0F-8347-E28E7A3405FF}" type="presParOf" srcId="{B8EE17C7-6AB4-4031-B973-8203469CACED}" destId="{E6A52396-479F-4103-9139-ADDDAF04C69B}" srcOrd="1" destOrd="0" presId="urn:microsoft.com/office/officeart/2005/8/layout/hierarchy4"/>
    <dgm:cxn modelId="{FB00E6E0-EE1B-46B7-9B6A-DEA1A7D47D54}" type="presParOf" srcId="{B8EE17C7-6AB4-4031-B973-8203469CACED}" destId="{D7E720E6-99BE-48F2-BF6A-66DB2F97E5BC}" srcOrd="2" destOrd="0" presId="urn:microsoft.com/office/officeart/2005/8/layout/hierarchy4"/>
    <dgm:cxn modelId="{339DE9E5-36D7-4015-98ED-89A4C18DC65F}" type="presParOf" srcId="{D7E720E6-99BE-48F2-BF6A-66DB2F97E5BC}" destId="{B3E66439-9D14-4826-B647-CC8922E22094}" srcOrd="0" destOrd="0" presId="urn:microsoft.com/office/officeart/2005/8/layout/hierarchy4"/>
    <dgm:cxn modelId="{430A91E0-7B8C-4477-A452-F1EC2E13F018}" type="presParOf" srcId="{D7E720E6-99BE-48F2-BF6A-66DB2F97E5BC}" destId="{C683BA3D-F5B5-46FF-8DEC-B410A0651B7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35367-6BE3-4AC6-A284-63E21D8E568C}">
      <dsp:nvSpPr>
        <dsp:cNvPr id="0" name=""/>
        <dsp:cNvSpPr/>
      </dsp:nvSpPr>
      <dsp:spPr>
        <a:xfrm>
          <a:off x="6006" y="2095"/>
          <a:ext cx="11291527" cy="2299770"/>
        </a:xfrm>
        <a:prstGeom prst="roundRect">
          <a:avLst>
            <a:gd name="adj" fmla="val 10000"/>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Professionalism</a:t>
          </a:r>
          <a:endParaRPr lang="en-US" sz="6500" kern="1200" dirty="0"/>
        </a:p>
      </dsp:txBody>
      <dsp:txXfrm>
        <a:off x="73364" y="69453"/>
        <a:ext cx="11156811" cy="2165054"/>
      </dsp:txXfrm>
    </dsp:sp>
    <dsp:sp modelId="{F43F66E3-48EA-4180-A362-28BAB2D401F6}">
      <dsp:nvSpPr>
        <dsp:cNvPr id="0" name=""/>
        <dsp:cNvSpPr/>
      </dsp:nvSpPr>
      <dsp:spPr>
        <a:xfrm>
          <a:off x="6006"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Behavioral</a:t>
          </a:r>
          <a:endParaRPr lang="en-US" sz="1600" kern="1200" dirty="0"/>
        </a:p>
      </dsp:txBody>
      <dsp:txXfrm>
        <a:off x="51642" y="2546858"/>
        <a:ext cx="1466864" cy="2208498"/>
      </dsp:txXfrm>
    </dsp:sp>
    <dsp:sp modelId="{0B6D6D3D-38C4-44E1-9B04-824A7E443DF9}">
      <dsp:nvSpPr>
        <dsp:cNvPr id="0" name=""/>
        <dsp:cNvSpPr/>
      </dsp:nvSpPr>
      <dsp:spPr>
        <a:xfrm>
          <a:off x="6006"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Respect</a:t>
          </a:r>
          <a:endParaRPr lang="en-US" sz="1000" kern="1200" dirty="0"/>
        </a:p>
      </dsp:txBody>
      <dsp:txXfrm>
        <a:off x="28355" y="5022699"/>
        <a:ext cx="718346" cy="2255072"/>
      </dsp:txXfrm>
    </dsp:sp>
    <dsp:sp modelId="{019E3F13-FFA8-4BCB-BEEA-CBC0EEDF09BF}">
      <dsp:nvSpPr>
        <dsp:cNvPr id="0" name=""/>
        <dsp:cNvSpPr/>
      </dsp:nvSpPr>
      <dsp:spPr>
        <a:xfrm>
          <a:off x="801098"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Ethical</a:t>
          </a:r>
          <a:endParaRPr lang="en-US" sz="1000" kern="1200" dirty="0"/>
        </a:p>
      </dsp:txBody>
      <dsp:txXfrm>
        <a:off x="823447" y="5022699"/>
        <a:ext cx="718346" cy="2255072"/>
      </dsp:txXfrm>
    </dsp:sp>
    <dsp:sp modelId="{5AA3408F-33A2-4CF1-9635-F29990869E09}">
      <dsp:nvSpPr>
        <dsp:cNvPr id="0" name=""/>
        <dsp:cNvSpPr/>
      </dsp:nvSpPr>
      <dsp:spPr>
        <a:xfrm>
          <a:off x="1628238"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Timeliness</a:t>
          </a:r>
          <a:endParaRPr lang="en-US" sz="1600" kern="1200" dirty="0"/>
        </a:p>
      </dsp:txBody>
      <dsp:txXfrm>
        <a:off x="1673874" y="2546858"/>
        <a:ext cx="1466864" cy="2208498"/>
      </dsp:txXfrm>
    </dsp:sp>
    <dsp:sp modelId="{028C2980-F813-4AC4-B1AF-EF48827C10DF}">
      <dsp:nvSpPr>
        <dsp:cNvPr id="0" name=""/>
        <dsp:cNvSpPr/>
      </dsp:nvSpPr>
      <dsp:spPr>
        <a:xfrm>
          <a:off x="1628238"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Meets deadlines</a:t>
          </a:r>
          <a:endParaRPr lang="en-US" sz="1000" kern="1200" dirty="0"/>
        </a:p>
      </dsp:txBody>
      <dsp:txXfrm>
        <a:off x="1650587" y="5022699"/>
        <a:ext cx="718346" cy="2255072"/>
      </dsp:txXfrm>
    </dsp:sp>
    <dsp:sp modelId="{D027747A-EF4F-4285-A886-BF84A83E88FA}">
      <dsp:nvSpPr>
        <dsp:cNvPr id="0" name=""/>
        <dsp:cNvSpPr/>
      </dsp:nvSpPr>
      <dsp:spPr>
        <a:xfrm>
          <a:off x="2423330"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Never late</a:t>
          </a:r>
          <a:endParaRPr lang="en-US" sz="1000" kern="1200" dirty="0"/>
        </a:p>
      </dsp:txBody>
      <dsp:txXfrm>
        <a:off x="2445679" y="5022699"/>
        <a:ext cx="718346" cy="2255072"/>
      </dsp:txXfrm>
    </dsp:sp>
    <dsp:sp modelId="{6A44BA91-CFD3-4C13-A7F0-E65A1BCF16F6}">
      <dsp:nvSpPr>
        <dsp:cNvPr id="0" name=""/>
        <dsp:cNvSpPr/>
      </dsp:nvSpPr>
      <dsp:spPr>
        <a:xfrm>
          <a:off x="3250470"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Communication</a:t>
          </a:r>
          <a:endParaRPr lang="en-US" sz="1600" kern="1200" dirty="0"/>
        </a:p>
      </dsp:txBody>
      <dsp:txXfrm>
        <a:off x="3296106" y="2546858"/>
        <a:ext cx="1466864" cy="2208498"/>
      </dsp:txXfrm>
    </dsp:sp>
    <dsp:sp modelId="{8FAE7B1C-20BF-4471-9332-F99C86FFE67F}">
      <dsp:nvSpPr>
        <dsp:cNvPr id="0" name=""/>
        <dsp:cNvSpPr/>
      </dsp:nvSpPr>
      <dsp:spPr>
        <a:xfrm>
          <a:off x="3250470"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Listening</a:t>
          </a:r>
          <a:endParaRPr lang="en-US" sz="1000" kern="1200" dirty="0"/>
        </a:p>
      </dsp:txBody>
      <dsp:txXfrm>
        <a:off x="3272819" y="5022699"/>
        <a:ext cx="718346" cy="2255072"/>
      </dsp:txXfrm>
    </dsp:sp>
    <dsp:sp modelId="{45659E39-A284-470D-BD1B-544F6F61F94E}">
      <dsp:nvSpPr>
        <dsp:cNvPr id="0" name=""/>
        <dsp:cNvSpPr/>
      </dsp:nvSpPr>
      <dsp:spPr>
        <a:xfrm>
          <a:off x="4045562"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Proper grammar</a:t>
          </a:r>
          <a:endParaRPr lang="en-US" sz="1000" kern="1200" dirty="0"/>
        </a:p>
      </dsp:txBody>
      <dsp:txXfrm>
        <a:off x="4067911" y="5022699"/>
        <a:ext cx="718346" cy="2255072"/>
      </dsp:txXfrm>
    </dsp:sp>
    <dsp:sp modelId="{325CCCFC-2750-49DE-BCA3-67E9F2FAF8CD}">
      <dsp:nvSpPr>
        <dsp:cNvPr id="0" name=""/>
        <dsp:cNvSpPr/>
      </dsp:nvSpPr>
      <dsp:spPr>
        <a:xfrm>
          <a:off x="4872701"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Job Skills</a:t>
          </a:r>
          <a:endParaRPr lang="en-US" sz="1600" kern="1200" dirty="0"/>
        </a:p>
      </dsp:txBody>
      <dsp:txXfrm>
        <a:off x="4918337" y="2546858"/>
        <a:ext cx="1466864" cy="2208498"/>
      </dsp:txXfrm>
    </dsp:sp>
    <dsp:sp modelId="{3866B577-B41D-4883-800F-BAB206931605}">
      <dsp:nvSpPr>
        <dsp:cNvPr id="0" name=""/>
        <dsp:cNvSpPr/>
      </dsp:nvSpPr>
      <dsp:spPr>
        <a:xfrm>
          <a:off x="4872701"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Knowledge</a:t>
          </a:r>
          <a:endParaRPr lang="en-US" sz="1000" kern="1200" dirty="0"/>
        </a:p>
      </dsp:txBody>
      <dsp:txXfrm>
        <a:off x="4895050" y="5022699"/>
        <a:ext cx="718346" cy="2255072"/>
      </dsp:txXfrm>
    </dsp:sp>
    <dsp:sp modelId="{3D681435-D265-401D-9DAB-550ADC633311}">
      <dsp:nvSpPr>
        <dsp:cNvPr id="0" name=""/>
        <dsp:cNvSpPr/>
      </dsp:nvSpPr>
      <dsp:spPr>
        <a:xfrm>
          <a:off x="5667793"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Organized</a:t>
          </a:r>
          <a:endParaRPr lang="en-US" sz="1000" kern="1200" dirty="0"/>
        </a:p>
      </dsp:txBody>
      <dsp:txXfrm>
        <a:off x="5690142" y="5022699"/>
        <a:ext cx="718346" cy="2255072"/>
      </dsp:txXfrm>
    </dsp:sp>
    <dsp:sp modelId="{00DD809D-706C-4C94-B25A-F3D197FE2519}">
      <dsp:nvSpPr>
        <dsp:cNvPr id="0" name=""/>
        <dsp:cNvSpPr/>
      </dsp:nvSpPr>
      <dsp:spPr>
        <a:xfrm>
          <a:off x="6494933"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Work Ethic</a:t>
          </a:r>
          <a:endParaRPr lang="en-US" sz="1600" kern="1200" dirty="0"/>
        </a:p>
      </dsp:txBody>
      <dsp:txXfrm>
        <a:off x="6540569" y="2546858"/>
        <a:ext cx="1466864" cy="2208498"/>
      </dsp:txXfrm>
    </dsp:sp>
    <dsp:sp modelId="{9E836852-6624-418E-A77E-4E7F91075877}">
      <dsp:nvSpPr>
        <dsp:cNvPr id="0" name=""/>
        <dsp:cNvSpPr/>
      </dsp:nvSpPr>
      <dsp:spPr>
        <a:xfrm>
          <a:off x="6494933"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Reliable</a:t>
          </a:r>
        </a:p>
      </dsp:txBody>
      <dsp:txXfrm>
        <a:off x="6517282" y="5022699"/>
        <a:ext cx="718346" cy="2255072"/>
      </dsp:txXfrm>
    </dsp:sp>
    <dsp:sp modelId="{259522EA-5D76-4987-A075-2EBB24B38EE1}">
      <dsp:nvSpPr>
        <dsp:cNvPr id="0" name=""/>
        <dsp:cNvSpPr/>
      </dsp:nvSpPr>
      <dsp:spPr>
        <a:xfrm>
          <a:off x="7290025"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Focused</a:t>
          </a:r>
        </a:p>
      </dsp:txBody>
      <dsp:txXfrm>
        <a:off x="7312374" y="5022699"/>
        <a:ext cx="718346" cy="2255072"/>
      </dsp:txXfrm>
    </dsp:sp>
    <dsp:sp modelId="{62B3FB24-39ED-4A64-ADB8-30783D986F95}">
      <dsp:nvSpPr>
        <dsp:cNvPr id="0" name=""/>
        <dsp:cNvSpPr/>
      </dsp:nvSpPr>
      <dsp:spPr>
        <a:xfrm>
          <a:off x="8117165"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Attitude</a:t>
          </a:r>
          <a:endParaRPr lang="en-US" sz="1600" kern="1200" dirty="0"/>
        </a:p>
      </dsp:txBody>
      <dsp:txXfrm>
        <a:off x="8162801" y="2546858"/>
        <a:ext cx="1466864" cy="2208498"/>
      </dsp:txXfrm>
    </dsp:sp>
    <dsp:sp modelId="{FA5B2D2B-DF24-48CC-954C-24D0B84497B1}">
      <dsp:nvSpPr>
        <dsp:cNvPr id="0" name=""/>
        <dsp:cNvSpPr/>
      </dsp:nvSpPr>
      <dsp:spPr>
        <a:xfrm>
          <a:off x="8117165"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Confidence</a:t>
          </a:r>
          <a:endParaRPr lang="en-US" sz="1000" kern="1200" dirty="0"/>
        </a:p>
      </dsp:txBody>
      <dsp:txXfrm>
        <a:off x="8139514" y="5022699"/>
        <a:ext cx="718346" cy="2255072"/>
      </dsp:txXfrm>
    </dsp:sp>
    <dsp:sp modelId="{9746C2E2-C5B9-49DD-B545-F0D50D5E66B4}">
      <dsp:nvSpPr>
        <dsp:cNvPr id="0" name=""/>
        <dsp:cNvSpPr/>
      </dsp:nvSpPr>
      <dsp:spPr>
        <a:xfrm>
          <a:off x="8912257"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Eager to learn</a:t>
          </a:r>
          <a:endParaRPr lang="en-US" sz="1000" kern="1200" dirty="0"/>
        </a:p>
      </dsp:txBody>
      <dsp:txXfrm>
        <a:off x="8934606" y="5022699"/>
        <a:ext cx="718346" cy="2255072"/>
      </dsp:txXfrm>
    </dsp:sp>
    <dsp:sp modelId="{AF0C7652-985A-422B-AC28-DF7F86F4CAE6}">
      <dsp:nvSpPr>
        <dsp:cNvPr id="0" name=""/>
        <dsp:cNvSpPr/>
      </dsp:nvSpPr>
      <dsp:spPr>
        <a:xfrm>
          <a:off x="9739397" y="2501222"/>
          <a:ext cx="1558136" cy="229977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Appearance</a:t>
          </a:r>
          <a:endParaRPr lang="en-US" sz="1600" kern="1200" dirty="0"/>
        </a:p>
      </dsp:txBody>
      <dsp:txXfrm>
        <a:off x="9785033" y="2546858"/>
        <a:ext cx="1466864" cy="2208498"/>
      </dsp:txXfrm>
    </dsp:sp>
    <dsp:sp modelId="{00DDAE7B-6189-44CA-8B9B-571A954AF4FE}">
      <dsp:nvSpPr>
        <dsp:cNvPr id="0" name=""/>
        <dsp:cNvSpPr/>
      </dsp:nvSpPr>
      <dsp:spPr>
        <a:xfrm>
          <a:off x="9739397"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Hygiene</a:t>
          </a:r>
          <a:endParaRPr lang="en-US" sz="1000" kern="1200" dirty="0"/>
        </a:p>
      </dsp:txBody>
      <dsp:txXfrm>
        <a:off x="9761746" y="5022699"/>
        <a:ext cx="718346" cy="2255072"/>
      </dsp:txXfrm>
    </dsp:sp>
    <dsp:sp modelId="{B3E66439-9D14-4826-B647-CC8922E22094}">
      <dsp:nvSpPr>
        <dsp:cNvPr id="0" name=""/>
        <dsp:cNvSpPr/>
      </dsp:nvSpPr>
      <dsp:spPr>
        <a:xfrm>
          <a:off x="10534489" y="5000350"/>
          <a:ext cx="763044" cy="229977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Fit</a:t>
          </a:r>
          <a:endParaRPr lang="en-US" sz="1000" kern="1200" dirty="0"/>
        </a:p>
      </dsp:txBody>
      <dsp:txXfrm>
        <a:off x="10556838" y="5022699"/>
        <a:ext cx="718346" cy="225507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4/30/2018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diagramLayout" Target="../diagrams/layout1.xml"/><Relationship Id="rId7" Type="http://schemas.openxmlformats.org/officeDocument/2006/relationships/chart" Target="../charts/char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normAutofit fontScale="90000"/>
          </a:bodyPr>
          <a:lstStyle/>
          <a:p>
            <a:pPr algn="l"/>
            <a:r>
              <a:rPr lang="en-US" sz="12800" dirty="0" smtClean="0">
                <a:latin typeface="Minion Pro" panose="02040503050306020203" pitchFamily="18" charset="0"/>
              </a:rPr>
              <a:t>Defining ‘Professionalism’: A Social Constructivist Analysis of Generational Conceptions</a:t>
            </a:r>
            <a:endParaRPr lang="en-US" sz="12800" dirty="0">
              <a:latin typeface="Minion Pro" panose="02040503050306020203" pitchFamily="18" charset="0"/>
            </a:endParaRP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Katie Gillespie, Alex Leis, Rebecca Cleereman, Esau Casetta   </a:t>
            </a:r>
            <a:r>
              <a:rPr lang="en-US" sz="4000" dirty="0">
                <a:solidFill>
                  <a:schemeClr val="bg1">
                    <a:lumMod val="50000"/>
                  </a:schemeClr>
                </a:solidFill>
                <a:latin typeface="Minion Pro" panose="02040503050306020203" pitchFamily="18" charset="0"/>
              </a:rPr>
              <a:t>|   </a:t>
            </a:r>
            <a:r>
              <a:rPr lang="en-US" sz="4000" dirty="0" smtClean="0">
                <a:solidFill>
                  <a:schemeClr val="bg1">
                    <a:lumMod val="50000"/>
                  </a:schemeClr>
                </a:solidFill>
                <a:latin typeface="Minion Pro" panose="02040503050306020203" pitchFamily="18" charset="0"/>
              </a:rPr>
              <a:t>Department of Communication and Journalism</a:t>
            </a:r>
            <a:r>
              <a:rPr lang="en-US" sz="4000" dirty="0">
                <a:solidFill>
                  <a:schemeClr val="bg1">
                    <a:lumMod val="50000"/>
                  </a:schemeClr>
                </a:solidFill>
                <a:latin typeface="Minion Pro" panose="02040503050306020203" pitchFamily="18" charset="0"/>
              </a:rPr>
              <a:t> | </a:t>
            </a:r>
            <a:r>
              <a:rPr lang="en-US" sz="4000" dirty="0" smtClean="0">
                <a:solidFill>
                  <a:schemeClr val="bg1">
                    <a:lumMod val="50000"/>
                  </a:schemeClr>
                </a:solidFill>
                <a:latin typeface="Minion Pro" panose="02040503050306020203" pitchFamily="18" charset="0"/>
              </a:rPr>
              <a:t>Faculty Mentor: Dr. Martha Fay</a:t>
            </a:r>
            <a:endParaRPr lang="en-US" sz="4000" dirty="0">
              <a:solidFill>
                <a:schemeClr val="bg1">
                  <a:lumMod val="50000"/>
                </a:schemeClr>
              </a:solidFill>
              <a:latin typeface="Minion Pro" panose="02040503050306020203" pitchFamily="18" charset="0"/>
            </a:endParaRPr>
          </a:p>
        </p:txBody>
      </p:sp>
      <p:sp>
        <p:nvSpPr>
          <p:cNvPr id="8" name="Subtitle 2"/>
          <p:cNvSpPr txBox="1">
            <a:spLocks/>
          </p:cNvSpPr>
          <p:nvPr/>
        </p:nvSpPr>
        <p:spPr>
          <a:xfrm>
            <a:off x="1963631" y="9577335"/>
            <a:ext cx="11028290" cy="281936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pPr>
            <a:r>
              <a:rPr lang="en-US" sz="3200" dirty="0">
                <a:latin typeface="Times New Roman" panose="02020603050405020304" pitchFamily="18" charset="0"/>
                <a:cs typeface="Times New Roman" panose="02020603050405020304" pitchFamily="18" charset="0"/>
              </a:rPr>
              <a:t>Previous research has linked the concept of professionalism in several fields such as marketing, journalism, and </a:t>
            </a:r>
            <a:r>
              <a:rPr lang="en-US" sz="3200" dirty="0" smtClean="0">
                <a:latin typeface="Times New Roman" panose="02020603050405020304" pitchFamily="18" charset="0"/>
                <a:cs typeface="Times New Roman" panose="02020603050405020304" pitchFamily="18" charset="0"/>
              </a:rPr>
              <a:t>healthcare </a:t>
            </a:r>
            <a:r>
              <a:rPr lang="en-US" sz="3200" dirty="0">
                <a:latin typeface="Times New Roman" panose="02020603050405020304" pitchFamily="18" charset="0"/>
                <a:cs typeface="Times New Roman" panose="02020603050405020304" pitchFamily="18" charset="0"/>
              </a:rPr>
              <a:t>with ethical behavior of employees (Ellingson, 2011). However, none of these studies have provided a clear definition of professionalism. </a:t>
            </a:r>
            <a:r>
              <a:rPr lang="en-US" sz="3200" dirty="0" smtClean="0">
                <a:latin typeface="Times New Roman" panose="02020603050405020304" pitchFamily="18" charset="0"/>
                <a:cs typeface="Times New Roman" panose="02020603050405020304" pitchFamily="18" charset="0"/>
              </a:rPr>
              <a:t>Given </a:t>
            </a:r>
            <a:r>
              <a:rPr lang="en-US" sz="3200" dirty="0">
                <a:latin typeface="Times New Roman" panose="02020603050405020304" pitchFamily="18" charset="0"/>
                <a:cs typeface="Times New Roman" panose="02020603050405020304" pitchFamily="18" charset="0"/>
              </a:rPr>
              <a:t>the general importance of ethics in organizations, a consistent definition of professionalism seems important to identify (Faber, 2011). Studies have also shown that various generations view what comprises ethical behavior differently (Schullery, 2013). Structuration theory suggests that both professionalism and ethics are socially constructed through interaction; as such, understanding how people believe professionalism is enacted (and thereby defined) seems vitally important, as does examining whether this definition varies between generations. Using </a:t>
            </a:r>
            <a:r>
              <a:rPr lang="en-US" sz="3200" dirty="0" smtClean="0">
                <a:latin typeface="Times New Roman" panose="02020603050405020304" pitchFamily="18" charset="0"/>
                <a:cs typeface="Times New Roman" panose="02020603050405020304" pitchFamily="18" charset="0"/>
              </a:rPr>
              <a:t>thematic </a:t>
            </a:r>
            <a:r>
              <a:rPr lang="en-US" sz="3200" dirty="0">
                <a:latin typeface="Times New Roman" panose="02020603050405020304" pitchFamily="18" charset="0"/>
                <a:cs typeface="Times New Roman" panose="02020603050405020304" pitchFamily="18" charset="0"/>
              </a:rPr>
              <a:t>analysis of open-ended survey responses from participants in a variety of age ranges and fields, this study examines how different generations conceive of what communicative behaviors constitute professionalism.</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077601" y="8319915"/>
            <a:ext cx="6791499" cy="1015663"/>
          </a:xfrm>
          <a:prstGeom prst="rect">
            <a:avLst/>
          </a:prstGeom>
          <a:noFill/>
        </p:spPr>
        <p:txBody>
          <a:bodyPr wrap="square" rtlCol="0">
            <a:spAutoFit/>
          </a:bodyPr>
          <a:lstStyle/>
          <a:p>
            <a:r>
              <a:rPr lang="en-US" sz="6000" cap="small" dirty="0">
                <a:solidFill>
                  <a:srgbClr val="DD9E11"/>
                </a:solidFill>
                <a:latin typeface="Arial" panose="020B0604020202020204" pitchFamily="34" charset="0"/>
                <a:cs typeface="Arial" panose="020B0604020202020204" pitchFamily="34" charset="0"/>
              </a:rPr>
              <a:t>Introduction</a:t>
            </a:r>
          </a:p>
        </p:txBody>
      </p:sp>
      <p:sp>
        <p:nvSpPr>
          <p:cNvPr id="30" name="TextBox 29"/>
          <p:cNvSpPr txBox="1"/>
          <p:nvPr/>
        </p:nvSpPr>
        <p:spPr>
          <a:xfrm>
            <a:off x="15623814" y="8319915"/>
            <a:ext cx="9063644"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Results</a:t>
            </a:r>
            <a:endParaRPr lang="en-US" sz="6000" cap="small" dirty="0">
              <a:solidFill>
                <a:srgbClr val="DD9E11"/>
              </a:solidFill>
              <a:latin typeface="Arial" panose="020B0604020202020204" pitchFamily="34" charset="0"/>
              <a:cs typeface="Arial" panose="020B0604020202020204" pitchFamily="34" charset="0"/>
            </a:endParaRPr>
          </a:p>
        </p:txBody>
      </p:sp>
      <p:sp>
        <p:nvSpPr>
          <p:cNvPr id="9" name="TextBox 8"/>
          <p:cNvSpPr txBox="1"/>
          <p:nvPr/>
        </p:nvSpPr>
        <p:spPr>
          <a:xfrm>
            <a:off x="15453554" y="18686504"/>
            <a:ext cx="10826426" cy="6986528"/>
          </a:xfrm>
          <a:prstGeom prst="rect">
            <a:avLst/>
          </a:prstGeom>
          <a:noFill/>
        </p:spPr>
        <p:txBody>
          <a:bodyPr wrap="square" rtlCol="0">
            <a:spAutoFit/>
          </a:bodyPr>
          <a:lstStyle/>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From participant responses to “Please define professionalism in your own words,” </a:t>
            </a:r>
            <a:r>
              <a:rPr lang="en-US" sz="3200" dirty="0" smtClean="0">
                <a:latin typeface="Times New Roman" panose="02020603050405020304" pitchFamily="18" charset="0"/>
                <a:cs typeface="Times New Roman" panose="02020603050405020304" pitchFamily="18" charset="0"/>
              </a:rPr>
              <a:t>we identified </a:t>
            </a:r>
            <a:r>
              <a:rPr lang="en-US" sz="3200" dirty="0" smtClean="0">
                <a:latin typeface="Times New Roman" panose="02020603050405020304" pitchFamily="18" charset="0"/>
                <a:cs typeface="Times New Roman" panose="02020603050405020304" pitchFamily="18" charset="0"/>
              </a:rPr>
              <a:t>87 </a:t>
            </a:r>
            <a:r>
              <a:rPr lang="en-US" sz="3200" dirty="0" smtClean="0">
                <a:latin typeface="Times New Roman" panose="02020603050405020304" pitchFamily="18" charset="0"/>
                <a:cs typeface="Times New Roman" panose="02020603050405020304" pitchFamily="18" charset="0"/>
              </a:rPr>
              <a:t>separate</a:t>
            </a: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thought </a:t>
            </a:r>
            <a:r>
              <a:rPr lang="en-US" sz="3200" dirty="0" smtClean="0">
                <a:latin typeface="Times New Roman" panose="02020603050405020304" pitchFamily="18" charset="0"/>
                <a:cs typeface="Times New Roman" panose="02020603050405020304" pitchFamily="18" charset="0"/>
              </a:rPr>
              <a:t>units.</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 Using a grounded theory (Davis et al., 2013, p. 330) approach, these thought units were coded, resulting in 10 of themes.</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Using a constant comparison  method, these were collapsed into conceptually similar themes, and seven major </a:t>
            </a:r>
            <a:r>
              <a:rPr lang="en-US" sz="3200" dirty="0">
                <a:latin typeface="Times New Roman" panose="02020603050405020304" pitchFamily="18" charset="0"/>
                <a:cs typeface="Times New Roman" panose="02020603050405020304" pitchFamily="18" charset="0"/>
              </a:rPr>
              <a:t>themes </a:t>
            </a:r>
            <a:r>
              <a:rPr lang="en-US" sz="3200" dirty="0" smtClean="0">
                <a:latin typeface="Times New Roman" panose="02020603050405020304" pitchFamily="18" charset="0"/>
                <a:cs typeface="Times New Roman" panose="02020603050405020304" pitchFamily="18" charset="0"/>
              </a:rPr>
              <a:t>arose, as </a:t>
            </a:r>
            <a:r>
              <a:rPr lang="en-US" sz="3200" dirty="0" smtClean="0">
                <a:latin typeface="Times New Roman" panose="02020603050405020304" pitchFamily="18" charset="0"/>
                <a:cs typeface="Times New Roman" panose="02020603050405020304" pitchFamily="18" charset="0"/>
              </a:rPr>
              <a:t>displayed in the graphic above: </a:t>
            </a:r>
          </a:p>
          <a:p>
            <a:pPr marL="2274113" lvl="1"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     Appropriate behavior</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Timeliness</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Communication</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Job Skills</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Work Ethic</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Attitude</a:t>
            </a:r>
          </a:p>
          <a:p>
            <a:pPr marL="2788463" lvl="1" indent="-85725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Appearance</a:t>
            </a:r>
          </a:p>
        </p:txBody>
      </p:sp>
      <p:sp>
        <p:nvSpPr>
          <p:cNvPr id="31" name="TextBox 30"/>
          <p:cNvSpPr txBox="1"/>
          <p:nvPr/>
        </p:nvSpPr>
        <p:spPr>
          <a:xfrm>
            <a:off x="15599658" y="9577335"/>
            <a:ext cx="10827766" cy="1323439"/>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RQ1: How do employees in different organizations define professionalism?</a:t>
            </a:r>
            <a:endParaRPr lang="en-US" sz="4000" cap="small" dirty="0">
              <a:solidFill>
                <a:schemeClr val="accent1">
                  <a:lumMod val="50000"/>
                </a:schemeClr>
              </a:solidFill>
              <a:latin typeface="Minion Pro" panose="02040503050306020203" pitchFamily="18" charset="0"/>
            </a:endParaRPr>
          </a:p>
        </p:txBody>
      </p:sp>
      <p:sp>
        <p:nvSpPr>
          <p:cNvPr id="37" name="TextBox 36"/>
          <p:cNvSpPr txBox="1"/>
          <p:nvPr/>
        </p:nvSpPr>
        <p:spPr>
          <a:xfrm>
            <a:off x="1837115" y="18603217"/>
            <a:ext cx="8522913"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Methods</a:t>
            </a:r>
            <a:endParaRPr lang="en-US" sz="6000" cap="small" dirty="0">
              <a:solidFill>
                <a:srgbClr val="DD9E11"/>
              </a:solidFill>
              <a:latin typeface="Arial" panose="020B0604020202020204" pitchFamily="34" charset="0"/>
              <a:cs typeface="Arial" panose="020B0604020202020204" pitchFamily="34" charset="0"/>
            </a:endParaRPr>
          </a:p>
        </p:txBody>
      </p:sp>
      <p:sp>
        <p:nvSpPr>
          <p:cNvPr id="4" name="TextBox 3"/>
          <p:cNvSpPr txBox="1"/>
          <p:nvPr/>
        </p:nvSpPr>
        <p:spPr>
          <a:xfrm>
            <a:off x="15064872" y="33146199"/>
            <a:ext cx="10827764" cy="1200329"/>
          </a:xfrm>
          <a:prstGeom prst="rect">
            <a:avLst/>
          </a:prstGeom>
          <a:noFill/>
        </p:spPr>
        <p:txBody>
          <a:bodyPr wrap="square" rtlCol="0">
            <a:spAutoFit/>
          </a:bodyPr>
          <a:lstStyle/>
          <a:p>
            <a:endParaRPr lang="en-US" sz="2400" dirty="0">
              <a:latin typeface="Times New Roman" panose="02020603050405020304" pitchFamily="18" charset="0"/>
              <a:cs typeface="Times New Roman" panose="02020603050405020304" pitchFamily="18" charset="0"/>
            </a:endParaRPr>
          </a:p>
          <a:p>
            <a:r>
              <a:rPr lang="en-US" sz="2400" dirty="0"/>
              <a:t/>
            </a:r>
            <a:br>
              <a:rPr lang="en-US" sz="2400" dirty="0"/>
            </a:br>
            <a:endParaRPr lang="en-US" sz="2400" dirty="0"/>
          </a:p>
        </p:txBody>
      </p:sp>
      <p:sp>
        <p:nvSpPr>
          <p:cNvPr id="43" name="TextBox 42"/>
          <p:cNvSpPr txBox="1"/>
          <p:nvPr/>
        </p:nvSpPr>
        <p:spPr>
          <a:xfrm>
            <a:off x="15619007" y="26407231"/>
            <a:ext cx="9063644"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Discussion</a:t>
            </a:r>
            <a:endParaRPr lang="en-US" sz="6000" cap="small" dirty="0">
              <a:solidFill>
                <a:srgbClr val="DD9E11"/>
              </a:solidFill>
              <a:latin typeface="Arial" panose="020B0604020202020204" pitchFamily="34" charset="0"/>
              <a:cs typeface="Arial" panose="020B0604020202020204" pitchFamily="34" charset="0"/>
            </a:endParaRPr>
          </a:p>
        </p:txBody>
      </p:sp>
      <p:sp>
        <p:nvSpPr>
          <p:cNvPr id="16" name="TextBox 15"/>
          <p:cNvSpPr txBox="1"/>
          <p:nvPr/>
        </p:nvSpPr>
        <p:spPr>
          <a:xfrm>
            <a:off x="1671660" y="20114030"/>
            <a:ext cx="11308835" cy="8463855"/>
          </a:xfrm>
          <a:prstGeom prst="rect">
            <a:avLst/>
          </a:prstGeom>
          <a:noFill/>
        </p:spPr>
        <p:txBody>
          <a:bodyPr wrap="square" rtlCol="0">
            <a:spAutoFit/>
          </a:bodyPr>
          <a:lstStyle/>
          <a:p>
            <a:pPr marL="342900" indent="-3429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 demographics of the survey consisted of 51 females, 12 males, and one individual who identified as other.</a:t>
            </a:r>
          </a:p>
          <a:p>
            <a:pPr marL="342900" indent="-3429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 generational breakdown of the survey was 12 Baby Boomers, 22 members of Generation X, and 30 Millennials</a:t>
            </a:r>
            <a:r>
              <a:rPr lang="en-US" sz="3200" dirty="0" smtClean="0">
                <a:latin typeface="Times New Roman" panose="02020603050405020304" pitchFamily="18" charset="0"/>
                <a:cs typeface="Times New Roman" panose="02020603050405020304" pitchFamily="18" charset="0"/>
              </a:rPr>
              <a:t>.</a:t>
            </a:r>
            <a:endParaRPr lang="en-US" sz="3200" dirty="0" smtClean="0">
              <a:solidFill>
                <a:srgbClr val="FF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Quantitative data was collected via Qualtrics </a:t>
            </a:r>
            <a:r>
              <a:rPr lang="en-US" sz="3200" dirty="0">
                <a:latin typeface="Times New Roman" panose="02020603050405020304" pitchFamily="18" charset="0"/>
                <a:cs typeface="Times New Roman" panose="02020603050405020304" pitchFamily="18" charset="0"/>
              </a:rPr>
              <a:t>survey online</a:t>
            </a:r>
            <a:r>
              <a:rPr lang="en-US" sz="3200" dirty="0" smtClean="0">
                <a:latin typeface="Times New Roman" panose="02020603050405020304" pitchFamily="18" charset="0"/>
                <a:cs typeface="Times New Roman" panose="02020603050405020304" pitchFamily="18" charset="0"/>
              </a:rPr>
              <a:t>. A link to the survey was attached to Facebook posts from the researchers.</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This survey </a:t>
            </a:r>
            <a:r>
              <a:rPr lang="en-US" sz="3200" dirty="0" smtClean="0">
                <a:latin typeface="Times New Roman" panose="02020603050405020304" pitchFamily="18" charset="0"/>
                <a:cs typeface="Times New Roman" panose="02020603050405020304" pitchFamily="18" charset="0"/>
              </a:rPr>
              <a:t>consists </a:t>
            </a:r>
            <a:r>
              <a:rPr lang="en-US" sz="3200" dirty="0">
                <a:latin typeface="Times New Roman" panose="02020603050405020304" pitchFamily="18" charset="0"/>
                <a:cs typeface="Times New Roman" panose="02020603050405020304" pitchFamily="18" charset="0"/>
              </a:rPr>
              <a:t>of 51 </a:t>
            </a:r>
            <a:r>
              <a:rPr lang="en-US" sz="3200" dirty="0" smtClean="0">
                <a:latin typeface="Times New Roman" panose="02020603050405020304" pitchFamily="18" charset="0"/>
                <a:cs typeface="Times New Roman" panose="02020603050405020304" pitchFamily="18" charset="0"/>
              </a:rPr>
              <a:t>questions measuring the participants level of </a:t>
            </a:r>
            <a:r>
              <a:rPr lang="en-US" sz="3200" dirty="0" smtClean="0">
                <a:latin typeface="Times New Roman" panose="02020603050405020304" pitchFamily="18" charset="0"/>
                <a:cs typeface="Times New Roman" panose="02020603050405020304" pitchFamily="18" charset="0"/>
              </a:rPr>
              <a:t>agreement on statements. Referencing specific </a:t>
            </a:r>
            <a:r>
              <a:rPr lang="en-US" sz="3200" dirty="0" smtClean="0">
                <a:latin typeface="Times New Roman" panose="02020603050405020304" pitchFamily="18" charset="0"/>
                <a:cs typeface="Times New Roman" panose="02020603050405020304" pitchFamily="18" charset="0"/>
              </a:rPr>
              <a:t>workplace behaviors related </a:t>
            </a:r>
            <a:r>
              <a:rPr lang="en-US" sz="3200" dirty="0" smtClean="0">
                <a:latin typeface="Times New Roman" panose="02020603050405020304" pitchFamily="18" charset="0"/>
                <a:cs typeface="Times New Roman" panose="02020603050405020304" pitchFamily="18" charset="0"/>
              </a:rPr>
              <a:t>to </a:t>
            </a:r>
            <a:r>
              <a:rPr lang="en-US" sz="3200" dirty="0" smtClean="0">
                <a:latin typeface="Times New Roman" panose="02020603050405020304" pitchFamily="18" charset="0"/>
                <a:cs typeface="Times New Roman" panose="02020603050405020304" pitchFamily="18" charset="0"/>
              </a:rPr>
              <a:t>particular </a:t>
            </a:r>
            <a:r>
              <a:rPr lang="en-US" sz="3200" dirty="0" smtClean="0">
                <a:latin typeface="Times New Roman" panose="02020603050405020304" pitchFamily="18" charset="0"/>
                <a:cs typeface="Times New Roman" panose="02020603050405020304" pitchFamily="18" charset="0"/>
              </a:rPr>
              <a:t>generations taken from a study done by Schullery (2013). </a:t>
            </a:r>
            <a:r>
              <a:rPr lang="en-US" sz="3200" dirty="0" smtClean="0">
                <a:latin typeface="Times New Roman" panose="02020603050405020304" pitchFamily="18" charset="0"/>
                <a:cs typeface="Times New Roman" panose="02020603050405020304" pitchFamily="18" charset="0"/>
              </a:rPr>
              <a:t>Examples are “I expect there to be a clear and distinct line between work and fun,” “Job titles are not important to me,” and “I am not bothered when others use social media at work.”</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Two open-ended </a:t>
            </a:r>
            <a:r>
              <a:rPr lang="en-US" sz="3200" dirty="0">
                <a:latin typeface="Times New Roman" panose="02020603050405020304" pitchFamily="18" charset="0"/>
                <a:cs typeface="Times New Roman" panose="02020603050405020304" pitchFamily="18" charset="0"/>
              </a:rPr>
              <a:t>questions </a:t>
            </a:r>
            <a:r>
              <a:rPr lang="en-US" sz="3200" dirty="0" smtClean="0">
                <a:latin typeface="Times New Roman" panose="02020603050405020304" pitchFamily="18" charset="0"/>
                <a:cs typeface="Times New Roman" panose="02020603050405020304" pitchFamily="18" charset="0"/>
              </a:rPr>
              <a:t>related to the participant’s opinion of how professionalism is defined and why they ranked generations in the order that they did were included</a:t>
            </a:r>
            <a:r>
              <a:rPr lang="en-US" sz="3200" dirty="0" smtClean="0">
                <a:latin typeface="Times New Roman" panose="02020603050405020304" pitchFamily="18" charset="0"/>
                <a:cs typeface="Times New Roman" panose="02020603050405020304" pitchFamily="18" charset="0"/>
              </a:rPr>
              <a:t>.</a:t>
            </a:r>
            <a:endParaRPr lang="en-US" sz="3200" dirty="0" smtClean="0">
              <a:latin typeface="Times New Roman" panose="02020603050405020304" pitchFamily="18" charset="0"/>
              <a:cs typeface="Times New Roman" panose="02020603050405020304" pitchFamily="18" charset="0"/>
            </a:endParaRPr>
          </a:p>
        </p:txBody>
      </p:sp>
      <p:graphicFrame>
        <p:nvGraphicFramePr>
          <p:cNvPr id="11" name="Diagram 10"/>
          <p:cNvGraphicFramePr/>
          <p:nvPr>
            <p:extLst>
              <p:ext uri="{D42A27DB-BD31-4B8C-83A1-F6EECF244321}">
                <p14:modId xmlns:p14="http://schemas.microsoft.com/office/powerpoint/2010/main" val="2784466294"/>
              </p:ext>
            </p:extLst>
          </p:nvPr>
        </p:nvGraphicFramePr>
        <p:xfrm>
          <a:off x="15510140" y="11142531"/>
          <a:ext cx="11303540" cy="730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15300347" y="27336568"/>
            <a:ext cx="11723126" cy="7971413"/>
          </a:xfrm>
          <a:prstGeom prst="rect">
            <a:avLst/>
          </a:prstGeom>
          <a:noFill/>
        </p:spPr>
        <p:txBody>
          <a:bodyPr wrap="square" rtlCol="0">
            <a:spAutoFit/>
          </a:bodyPr>
          <a:lstStyle/>
          <a:p>
            <a:pPr marL="342900" indent="-3429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S</a:t>
            </a:r>
            <a:r>
              <a:rPr lang="en-US" sz="3200" dirty="0" smtClean="0">
                <a:latin typeface="Times New Roman" panose="02020603050405020304" pitchFamily="18" charset="0"/>
                <a:cs typeface="Times New Roman" panose="02020603050405020304" pitchFamily="18" charset="0"/>
              </a:rPr>
              <a:t>urvey results show a change in generational definitions of professionalism from previous research conducted in this field</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(Schullery, 2013).</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Previous research on Baby Boomers stated that members of the generation prefer to be fully engaged with their work. Our research confirms this (Schullery, 2013).</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Past research on Generation X stated that members of the generation did not think job titles were important. The results of our study align with this research (Faber, 2001).</a:t>
            </a:r>
          </a:p>
          <a:p>
            <a:pPr marL="342900" indent="-3429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Research has indicated that Millennials will not give full effort if they do not find the work meaningful. The survey results indicate that Millennials will give full effort no matter the circumstances (Schullery, 2013).</a:t>
            </a:r>
          </a:p>
          <a:p>
            <a:pPr marL="342900" indent="-34290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Previous </a:t>
            </a:r>
            <a:r>
              <a:rPr lang="en-US" sz="3200" dirty="0">
                <a:latin typeface="Times New Roman" panose="02020603050405020304" pitchFamily="18" charset="0"/>
                <a:cs typeface="Times New Roman" panose="02020603050405020304" pitchFamily="18" charset="0"/>
              </a:rPr>
              <a:t>research has relied on unclear and inconsistent conceptualizations of the term </a:t>
            </a:r>
            <a:r>
              <a:rPr lang="en-US" sz="3200" dirty="0" smtClean="0">
                <a:latin typeface="Times New Roman" panose="02020603050405020304" pitchFamily="18" charset="0"/>
                <a:cs typeface="Times New Roman" panose="02020603050405020304" pitchFamily="18" charset="0"/>
              </a:rPr>
              <a:t>professionalism.</a:t>
            </a:r>
          </a:p>
          <a:p>
            <a:pPr marL="342900" indent="-342900">
              <a:buClr>
                <a:schemeClr val="tx2">
                  <a:lumMod val="75000"/>
                </a:schemeClr>
              </a:buClr>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Our </a:t>
            </a:r>
            <a:r>
              <a:rPr lang="en-US" sz="3200" dirty="0">
                <a:latin typeface="Times New Roman" panose="02020603050405020304" pitchFamily="18" charset="0"/>
                <a:cs typeface="Times New Roman" panose="02020603050405020304" pitchFamily="18" charset="0"/>
              </a:rPr>
              <a:t>research shows a generational basis for this </a:t>
            </a:r>
            <a:r>
              <a:rPr lang="en-US" sz="3200" dirty="0" smtClean="0">
                <a:latin typeface="Times New Roman" panose="02020603050405020304" pitchFamily="18" charset="0"/>
                <a:cs typeface="Times New Roman" panose="02020603050405020304" pitchFamily="18" charset="0"/>
              </a:rPr>
              <a:t>inconsistency.</a:t>
            </a:r>
          </a:p>
        </p:txBody>
      </p:sp>
      <p:sp>
        <p:nvSpPr>
          <p:cNvPr id="47" name="TextBox 46"/>
          <p:cNvSpPr txBox="1"/>
          <p:nvPr/>
        </p:nvSpPr>
        <p:spPr>
          <a:xfrm>
            <a:off x="29358738" y="9577334"/>
            <a:ext cx="10827766" cy="1323439"/>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RQ2: Do Generations differ in Definitions of  Professionalism?</a:t>
            </a:r>
          </a:p>
        </p:txBody>
      </p:sp>
      <p:sp>
        <p:nvSpPr>
          <p:cNvPr id="24" name="TextBox 23"/>
          <p:cNvSpPr txBox="1"/>
          <p:nvPr/>
        </p:nvSpPr>
        <p:spPr>
          <a:xfrm>
            <a:off x="29064930" y="8328613"/>
            <a:ext cx="9063644"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Results</a:t>
            </a:r>
            <a:endParaRPr lang="en-US" sz="6000" cap="small" dirty="0">
              <a:solidFill>
                <a:srgbClr val="DD9E11"/>
              </a:solidFill>
              <a:latin typeface="Arial" panose="020B0604020202020204" pitchFamily="34" charset="0"/>
              <a:cs typeface="Arial" panose="020B0604020202020204" pitchFamily="34" charset="0"/>
            </a:endParaRPr>
          </a:p>
        </p:txBody>
      </p:sp>
      <p:graphicFrame>
        <p:nvGraphicFramePr>
          <p:cNvPr id="10" name="Chart 9"/>
          <p:cNvGraphicFramePr/>
          <p:nvPr>
            <p:extLst>
              <p:ext uri="{D42A27DB-BD31-4B8C-83A1-F6EECF244321}">
                <p14:modId xmlns:p14="http://schemas.microsoft.com/office/powerpoint/2010/main" val="227917407"/>
              </p:ext>
            </p:extLst>
          </p:nvPr>
        </p:nvGraphicFramePr>
        <p:xfrm>
          <a:off x="29238889" y="10984760"/>
          <a:ext cx="10167455" cy="109125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9" name="Chart 18"/>
          <p:cNvGraphicFramePr/>
          <p:nvPr>
            <p:extLst>
              <p:ext uri="{D42A27DB-BD31-4B8C-83A1-F6EECF244321}">
                <p14:modId xmlns:p14="http://schemas.microsoft.com/office/powerpoint/2010/main" val="898364659"/>
              </p:ext>
            </p:extLst>
          </p:nvPr>
        </p:nvGraphicFramePr>
        <p:xfrm>
          <a:off x="34192029" y="20835257"/>
          <a:ext cx="7369393" cy="6587637"/>
        </p:xfrm>
        <a:graphic>
          <a:graphicData uri="http://schemas.openxmlformats.org/drawingml/2006/chart">
            <c:chart xmlns:c="http://schemas.openxmlformats.org/drawingml/2006/chart" xmlns:r="http://schemas.openxmlformats.org/officeDocument/2006/relationships" r:id="rId8"/>
          </a:graphicData>
        </a:graphic>
      </p:graphicFrame>
      <p:sp>
        <p:nvSpPr>
          <p:cNvPr id="29" name="TextBox 28"/>
          <p:cNvSpPr txBox="1"/>
          <p:nvPr/>
        </p:nvSpPr>
        <p:spPr>
          <a:xfrm>
            <a:off x="29064930" y="28664948"/>
            <a:ext cx="9063644"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References</a:t>
            </a:r>
            <a:endParaRPr lang="en-US" sz="6000" cap="small" dirty="0">
              <a:solidFill>
                <a:srgbClr val="DD9E11"/>
              </a:solidFill>
              <a:latin typeface="Arial" panose="020B0604020202020204" pitchFamily="34" charset="0"/>
              <a:cs typeface="Arial" panose="020B0604020202020204" pitchFamily="34" charset="0"/>
            </a:endParaRPr>
          </a:p>
        </p:txBody>
      </p:sp>
      <p:sp>
        <p:nvSpPr>
          <p:cNvPr id="32" name="TextBox 31"/>
          <p:cNvSpPr txBox="1"/>
          <p:nvPr/>
        </p:nvSpPr>
        <p:spPr>
          <a:xfrm>
            <a:off x="29238889" y="11104784"/>
            <a:ext cx="11887200" cy="1077218"/>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These pie charts depict the most important themes of professionalism for each generation.</a:t>
            </a:r>
          </a:p>
        </p:txBody>
      </p:sp>
      <p:sp>
        <p:nvSpPr>
          <p:cNvPr id="22" name="TextBox 21"/>
          <p:cNvSpPr txBox="1"/>
          <p:nvPr/>
        </p:nvSpPr>
        <p:spPr>
          <a:xfrm>
            <a:off x="29068654" y="29927043"/>
            <a:ext cx="11751294" cy="6001643"/>
          </a:xfrm>
          <a:prstGeom prst="rect">
            <a:avLst/>
          </a:prstGeom>
          <a:noFill/>
        </p:spPr>
        <p:txBody>
          <a:bodyPr wrap="square" rtlCol="0">
            <a:spAutoFit/>
          </a:bodyPr>
          <a:lstStyle/>
          <a:p>
            <a:pPr marL="850900" indent="-850900"/>
            <a:r>
              <a:rPr lang="en-US" sz="3200" dirty="0">
                <a:latin typeface="Times New Roman" panose="02020603050405020304" pitchFamily="18" charset="0"/>
                <a:cs typeface="Times New Roman" panose="02020603050405020304" pitchFamily="18" charset="0"/>
              </a:rPr>
              <a:t>Davis, C. S., Powell, H. &amp; Lachlan, K. A. (2013). Straight Talk </a:t>
            </a:r>
            <a:r>
              <a:rPr lang="en-US" sz="3200" dirty="0" smtClean="0">
                <a:latin typeface="Times New Roman" panose="02020603050405020304" pitchFamily="18" charset="0"/>
                <a:cs typeface="Times New Roman" panose="02020603050405020304" pitchFamily="18" charset="0"/>
              </a:rPr>
              <a:t>About Communication </a:t>
            </a:r>
            <a:r>
              <a:rPr lang="en-US" sz="3200" dirty="0">
                <a:latin typeface="Times New Roman" panose="02020603050405020304" pitchFamily="18" charset="0"/>
                <a:cs typeface="Times New Roman" panose="02020603050405020304" pitchFamily="18" charset="0"/>
              </a:rPr>
              <a:t>Research Methods. Dubuque, IA: Kendall Hunt.</a:t>
            </a:r>
            <a:endParaRPr lang="en-US" sz="3200" dirty="0" smtClean="0">
              <a:latin typeface="Times New Roman" panose="02020603050405020304" pitchFamily="18" charset="0"/>
              <a:cs typeface="Times New Roman" panose="02020603050405020304" pitchFamily="18" charset="0"/>
            </a:endParaRPr>
          </a:p>
          <a:p>
            <a:pPr marL="850900" indent="-850900"/>
            <a:r>
              <a:rPr lang="en-US" sz="3200" dirty="0" smtClean="0">
                <a:latin typeface="Times New Roman" panose="02020603050405020304" pitchFamily="18" charset="0"/>
                <a:cs typeface="Times New Roman" panose="02020603050405020304" pitchFamily="18" charset="0"/>
              </a:rPr>
              <a:t>Ellingson</a:t>
            </a:r>
            <a:r>
              <a:rPr lang="en-US" sz="3200" dirty="0">
                <a:latin typeface="Times New Roman" panose="02020603050405020304" pitchFamily="18" charset="0"/>
                <a:cs typeface="Times New Roman" panose="02020603050405020304" pitchFamily="18" charset="0"/>
              </a:rPr>
              <a:t>, L. L. (2011). The Poetics of Professionalism Among        Dialysis Technicians. Health Communication, 26(1), 1-12. doi:10.1080/10410236.2011.527617.</a:t>
            </a:r>
          </a:p>
          <a:p>
            <a:pPr marL="914400" indent="-914400"/>
            <a:r>
              <a:rPr lang="en-US" sz="3200" dirty="0">
                <a:latin typeface="Times New Roman" panose="02020603050405020304" pitchFamily="18" charset="0"/>
                <a:cs typeface="Times New Roman" panose="02020603050405020304" pitchFamily="18" charset="0"/>
              </a:rPr>
              <a:t>Faber, B. D. (2001). Gen/Ethics? Organizational Ethics and Student and Instructor Conflicts in Workplace Training. Technical Communication Quarterly, 10(3), 291.</a:t>
            </a:r>
          </a:p>
          <a:p>
            <a:pPr marL="922338" indent="-1379538"/>
            <a:r>
              <a:rPr lang="en-US" sz="3200" dirty="0">
                <a:latin typeface="Times New Roman" panose="02020603050405020304" pitchFamily="18" charset="0"/>
                <a:cs typeface="Times New Roman" panose="02020603050405020304" pitchFamily="18" charset="0"/>
              </a:rPr>
              <a:t>Schullery, N. M. (2013). Workplace Engagement and Generational Differences in Values. </a:t>
            </a:r>
            <a:r>
              <a:rPr lang="en-US" sz="3200" i="1" dirty="0">
                <a:latin typeface="Times New Roman" panose="02020603050405020304" pitchFamily="18" charset="0"/>
                <a:cs typeface="Times New Roman" panose="02020603050405020304" pitchFamily="18" charset="0"/>
              </a:rPr>
              <a:t>Business Communication Quarterly</a:t>
            </a:r>
            <a:r>
              <a:rPr lang="en-US" sz="3200" dirty="0">
                <a:latin typeface="Times New Roman" panose="02020603050405020304" pitchFamily="18" charset="0"/>
                <a:cs typeface="Times New Roman" panose="02020603050405020304" pitchFamily="18" charset="0"/>
              </a:rPr>
              <a:t>, </a:t>
            </a:r>
            <a:r>
              <a:rPr lang="en-US" sz="3200" i="1" dirty="0">
                <a:latin typeface="Times New Roman" panose="02020603050405020304" pitchFamily="18" charset="0"/>
                <a:cs typeface="Times New Roman" panose="02020603050405020304" pitchFamily="18" charset="0"/>
              </a:rPr>
              <a:t>76</a:t>
            </a:r>
            <a:r>
              <a:rPr lang="en-US" sz="3200" dirty="0">
                <a:latin typeface="Times New Roman" panose="02020603050405020304" pitchFamily="18" charset="0"/>
                <a:cs typeface="Times New Roman" panose="02020603050405020304" pitchFamily="18" charset="0"/>
              </a:rPr>
              <a:t>(2), 252-265. doi:10.1177/1080569913476543.</a:t>
            </a:r>
          </a:p>
          <a:p>
            <a:pPr indent="-457200"/>
            <a:endParaRPr lang="en-US" sz="3200" dirty="0"/>
          </a:p>
        </p:txBody>
      </p:sp>
      <p:graphicFrame>
        <p:nvGraphicFramePr>
          <p:cNvPr id="27" name="Chart 26"/>
          <p:cNvGraphicFramePr/>
          <p:nvPr>
            <p:extLst>
              <p:ext uri="{D42A27DB-BD31-4B8C-83A1-F6EECF244321}">
                <p14:modId xmlns:p14="http://schemas.microsoft.com/office/powerpoint/2010/main" val="1533878835"/>
              </p:ext>
            </p:extLst>
          </p:nvPr>
        </p:nvGraphicFramePr>
        <p:xfrm>
          <a:off x="27879474" y="19915130"/>
          <a:ext cx="7064827" cy="7560681"/>
        </p:xfrm>
        <a:graphic>
          <a:graphicData uri="http://schemas.openxmlformats.org/drawingml/2006/chart">
            <c:chart xmlns:c="http://schemas.openxmlformats.org/drawingml/2006/chart" xmlns:r="http://schemas.openxmlformats.org/officeDocument/2006/relationships" r:id="rId9"/>
          </a:graphicData>
        </a:graphic>
      </p:graphicFrame>
      <p:sp>
        <p:nvSpPr>
          <p:cNvPr id="28" name="TextBox 27"/>
          <p:cNvSpPr txBox="1"/>
          <p:nvPr/>
        </p:nvSpPr>
        <p:spPr>
          <a:xfrm>
            <a:off x="1670135" y="31058123"/>
            <a:ext cx="11530443"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This theory is defined as “a perspective suggesting that communication is the vehicle through which reality is understood, constituted, and represented, and it is through communication that beliefs and meaning are constructed and negotiated” (Davis et al., 2013, p. 322).</a:t>
            </a:r>
          </a:p>
          <a:p>
            <a:pPr marL="457200" indent="-4572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We applied this theory to study how different generations have communicated to construct and negotiate the definition of professionalism.</a:t>
            </a:r>
          </a:p>
        </p:txBody>
      </p:sp>
      <p:sp>
        <p:nvSpPr>
          <p:cNvPr id="38" name="TextBox 37"/>
          <p:cNvSpPr txBox="1"/>
          <p:nvPr/>
        </p:nvSpPr>
        <p:spPr>
          <a:xfrm>
            <a:off x="1671660" y="29558947"/>
            <a:ext cx="11360126" cy="1015663"/>
          </a:xfrm>
          <a:prstGeom prst="rect">
            <a:avLst/>
          </a:prstGeom>
          <a:noFill/>
        </p:spPr>
        <p:txBody>
          <a:bodyPr wrap="square" rtlCol="0">
            <a:spAutoFit/>
          </a:bodyPr>
          <a:lstStyle/>
          <a:p>
            <a:r>
              <a:rPr lang="en-US" sz="6000" cap="small" dirty="0" smtClean="0">
                <a:solidFill>
                  <a:srgbClr val="DD9E11"/>
                </a:solidFill>
                <a:latin typeface="Arial" panose="020B0604020202020204" pitchFamily="34" charset="0"/>
                <a:cs typeface="Arial" panose="020B0604020202020204" pitchFamily="34" charset="0"/>
              </a:rPr>
              <a:t>Social Constructivist Theory</a:t>
            </a: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795</Words>
  <Application>Microsoft Office PowerPoint</Application>
  <PresentationFormat>Custom</PresentationFormat>
  <Paragraphs>67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Defining ‘Professionalism’: A Social Constructivist Analysis of Generational Conceptions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2017-04-21T15:48:01Z</dcterms:created>
  <dcterms:modified xsi:type="dcterms:W3CDTF">2018-04-30T20:30:17Z</dcterms:modified>
</cp:coreProperties>
</file>