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2062400" cy="38404800"/>
  <p:notesSz cx="7315200" cy="9601200"/>
  <p:defaultTextStyle>
    <a:defPPr>
      <a:defRPr lang="en-US"/>
    </a:defPPr>
    <a:lvl1pPr algn="l" rtl="0" eaLnBrk="0" fontAlgn="base" hangingPunct="0">
      <a:spcBef>
        <a:spcPct val="0"/>
      </a:spcBef>
      <a:spcAft>
        <a:spcPct val="0"/>
      </a:spcAft>
      <a:defRPr sz="7131" kern="1200">
        <a:solidFill>
          <a:schemeClr val="tx1"/>
        </a:solidFill>
        <a:latin typeface="Arial" panose="020B0604020202020204" pitchFamily="34" charset="0"/>
        <a:ea typeface="+mn-ea"/>
        <a:cs typeface="+mn-cs"/>
      </a:defRPr>
    </a:lvl1pPr>
    <a:lvl2pPr marL="346832" indent="346832" algn="l" rtl="0" eaLnBrk="0" fontAlgn="base" hangingPunct="0">
      <a:spcBef>
        <a:spcPct val="0"/>
      </a:spcBef>
      <a:spcAft>
        <a:spcPct val="0"/>
      </a:spcAft>
      <a:defRPr sz="7131" kern="1200">
        <a:solidFill>
          <a:schemeClr val="tx1"/>
        </a:solidFill>
        <a:latin typeface="Arial" panose="020B0604020202020204" pitchFamily="34" charset="0"/>
        <a:ea typeface="+mn-ea"/>
        <a:cs typeface="+mn-cs"/>
      </a:defRPr>
    </a:lvl2pPr>
    <a:lvl3pPr marL="693664" indent="693664" algn="l" rtl="0" eaLnBrk="0" fontAlgn="base" hangingPunct="0">
      <a:spcBef>
        <a:spcPct val="0"/>
      </a:spcBef>
      <a:spcAft>
        <a:spcPct val="0"/>
      </a:spcAft>
      <a:defRPr sz="7131" kern="1200">
        <a:solidFill>
          <a:schemeClr val="tx1"/>
        </a:solidFill>
        <a:latin typeface="Arial" panose="020B0604020202020204" pitchFamily="34" charset="0"/>
        <a:ea typeface="+mn-ea"/>
        <a:cs typeface="+mn-cs"/>
      </a:defRPr>
    </a:lvl3pPr>
    <a:lvl4pPr marL="1040496" indent="1040496" algn="l" rtl="0" eaLnBrk="0" fontAlgn="base" hangingPunct="0">
      <a:spcBef>
        <a:spcPct val="0"/>
      </a:spcBef>
      <a:spcAft>
        <a:spcPct val="0"/>
      </a:spcAft>
      <a:defRPr sz="7131" kern="1200">
        <a:solidFill>
          <a:schemeClr val="tx1"/>
        </a:solidFill>
        <a:latin typeface="Arial" panose="020B0604020202020204" pitchFamily="34" charset="0"/>
        <a:ea typeface="+mn-ea"/>
        <a:cs typeface="+mn-cs"/>
      </a:defRPr>
    </a:lvl4pPr>
    <a:lvl5pPr marL="1387328" indent="1387328" algn="l" rtl="0" eaLnBrk="0" fontAlgn="base" hangingPunct="0">
      <a:spcBef>
        <a:spcPct val="0"/>
      </a:spcBef>
      <a:spcAft>
        <a:spcPct val="0"/>
      </a:spcAft>
      <a:defRPr sz="7131" kern="1200">
        <a:solidFill>
          <a:schemeClr val="tx1"/>
        </a:solidFill>
        <a:latin typeface="Arial" panose="020B0604020202020204" pitchFamily="34" charset="0"/>
        <a:ea typeface="+mn-ea"/>
        <a:cs typeface="+mn-cs"/>
      </a:defRPr>
    </a:lvl5pPr>
    <a:lvl6pPr marL="3468319" algn="l" defTabSz="1387328" rtl="0" eaLnBrk="1" latinLnBrk="0" hangingPunct="1">
      <a:defRPr sz="7131" kern="1200">
        <a:solidFill>
          <a:schemeClr val="tx1"/>
        </a:solidFill>
        <a:latin typeface="Arial" panose="020B0604020202020204" pitchFamily="34" charset="0"/>
        <a:ea typeface="+mn-ea"/>
        <a:cs typeface="+mn-cs"/>
      </a:defRPr>
    </a:lvl6pPr>
    <a:lvl7pPr marL="4161983" algn="l" defTabSz="1387328" rtl="0" eaLnBrk="1" latinLnBrk="0" hangingPunct="1">
      <a:defRPr sz="7131" kern="1200">
        <a:solidFill>
          <a:schemeClr val="tx1"/>
        </a:solidFill>
        <a:latin typeface="Arial" panose="020B0604020202020204" pitchFamily="34" charset="0"/>
        <a:ea typeface="+mn-ea"/>
        <a:cs typeface="+mn-cs"/>
      </a:defRPr>
    </a:lvl7pPr>
    <a:lvl8pPr marL="4855647" algn="l" defTabSz="1387328" rtl="0" eaLnBrk="1" latinLnBrk="0" hangingPunct="1">
      <a:defRPr sz="7131" kern="1200">
        <a:solidFill>
          <a:schemeClr val="tx1"/>
        </a:solidFill>
        <a:latin typeface="Arial" panose="020B0604020202020204" pitchFamily="34" charset="0"/>
        <a:ea typeface="+mn-ea"/>
        <a:cs typeface="+mn-cs"/>
      </a:defRPr>
    </a:lvl8pPr>
    <a:lvl9pPr marL="5549311" algn="l" defTabSz="1387328" rtl="0" eaLnBrk="1" latinLnBrk="0" hangingPunct="1">
      <a:defRPr sz="713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576" userDrawn="1">
          <p15:clr>
            <a:srgbClr val="A4A3A4"/>
          </p15:clr>
        </p15:guide>
        <p15:guide id="2" orient="horz" pos="23616" userDrawn="1">
          <p15:clr>
            <a:srgbClr val="A4A3A4"/>
          </p15:clr>
        </p15:guide>
        <p15:guide id="3" orient="horz" pos="5376" userDrawn="1">
          <p15:clr>
            <a:srgbClr val="A4A3A4"/>
          </p15:clr>
        </p15:guide>
        <p15:guide id="4" pos="354" userDrawn="1">
          <p15:clr>
            <a:srgbClr val="A4A3A4"/>
          </p15:clr>
        </p15:guide>
        <p15:guide id="5" pos="26142" userDrawn="1">
          <p15:clr>
            <a:srgbClr val="A4A3A4"/>
          </p15:clr>
        </p15:guide>
        <p15:guide id="6" orient="horz" pos="4704"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litzke, Hunter Daniel" initials="HH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4C663"/>
    <a:srgbClr val="A89E78"/>
    <a:srgbClr val="E4D088"/>
    <a:srgbClr val="F2EED6"/>
    <a:srgbClr val="EEE9CA"/>
    <a:srgbClr val="ECE6C2"/>
    <a:srgbClr val="F1EEDF"/>
    <a:srgbClr val="EAE5CE"/>
    <a:srgbClr val="E7E2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27" autoAdjust="0"/>
    <p:restoredTop sz="95221" autoAdjust="0"/>
  </p:normalViewPr>
  <p:slideViewPr>
    <p:cSldViewPr showGuides="1">
      <p:cViewPr varScale="1">
        <p:scale>
          <a:sx n="14" d="100"/>
          <a:sy n="14" d="100"/>
        </p:scale>
        <p:origin x="2381" y="211"/>
      </p:cViewPr>
      <p:guideLst>
        <p:guide orient="horz" pos="576"/>
        <p:guide orient="horz" pos="23616"/>
        <p:guide orient="horz" pos="5376"/>
        <p:guide pos="354"/>
        <p:guide pos="26142"/>
        <p:guide orient="horz" pos="4704"/>
      </p:guideLst>
    </p:cSldViewPr>
  </p:slideViewPr>
  <p:notesTextViewPr>
    <p:cViewPr>
      <p:scale>
        <a:sx n="100" d="100"/>
        <a:sy n="100" d="100"/>
      </p:scale>
      <p:origin x="0" y="0"/>
    </p:cViewPr>
  </p:notesTextViewPr>
  <p:notesViewPr>
    <p:cSldViewPr showGuides="1">
      <p:cViewPr varScale="1">
        <p:scale>
          <a:sx n="57" d="100"/>
          <a:sy n="57" d="100"/>
        </p:scale>
        <p:origin x="-1836"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eaLnBrk="1" hangingPunct="1">
              <a:defRPr sz="1300">
                <a:latin typeface="Arial" charset="0"/>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eaLnBrk="1" hangingPunct="1">
              <a:defRPr sz="1300">
                <a:latin typeface="Arial" charset="0"/>
              </a:defRPr>
            </a:lvl1pPr>
          </a:lstStyle>
          <a:p>
            <a:pPr>
              <a:defRPr/>
            </a:pPr>
            <a:fld id="{82F012EE-F492-4CED-B054-1314D8B9E77E}" type="datetimeFigureOut">
              <a:rPr lang="en-US"/>
              <a:pPr>
                <a:defRPr/>
              </a:pPr>
              <a:t>1/16/2019</a:t>
            </a:fld>
            <a:endParaRPr lang="en-US"/>
          </a:p>
        </p:txBody>
      </p:sp>
      <p:sp>
        <p:nvSpPr>
          <p:cNvPr id="4" name="Slide Image Placeholder 3"/>
          <p:cNvSpPr>
            <a:spLocks noGrp="1" noRot="1" noChangeAspect="1"/>
          </p:cNvSpPr>
          <p:nvPr>
            <p:ph type="sldImg" idx="2"/>
          </p:nvPr>
        </p:nvSpPr>
        <p:spPr>
          <a:xfrm>
            <a:off x="1685925" y="720725"/>
            <a:ext cx="394335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eaLnBrk="1" hangingPunct="1">
              <a:defRPr sz="1300">
                <a:latin typeface="Arial" charset="0"/>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smtClean="0"/>
            </a:lvl1pPr>
          </a:lstStyle>
          <a:p>
            <a:pPr>
              <a:defRPr/>
            </a:pPr>
            <a:fld id="{93A84A32-D48E-4C6F-8F7A-777B7573863B}" type="slidenum">
              <a:rPr lang="en-US" altLang="en-US"/>
              <a:pPr>
                <a:defRPr/>
              </a:pPr>
              <a:t>‹#›</a:t>
            </a:fld>
            <a:endParaRPr lang="en-US" altLang="en-US"/>
          </a:p>
        </p:txBody>
      </p:sp>
    </p:spTree>
    <p:extLst>
      <p:ext uri="{BB962C8B-B14F-4D97-AF65-F5344CB8AC3E}">
        <p14:creationId xmlns:p14="http://schemas.microsoft.com/office/powerpoint/2010/main" val="3058879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10" kern="1200">
        <a:solidFill>
          <a:schemeClr val="tx1"/>
        </a:solidFill>
        <a:latin typeface="+mn-lt"/>
        <a:ea typeface="+mn-ea"/>
        <a:cs typeface="+mn-cs"/>
      </a:defRPr>
    </a:lvl1pPr>
    <a:lvl2pPr marL="346832" algn="l" rtl="0" eaLnBrk="0" fontAlgn="base" hangingPunct="0">
      <a:spcBef>
        <a:spcPct val="30000"/>
      </a:spcBef>
      <a:spcAft>
        <a:spcPct val="0"/>
      </a:spcAft>
      <a:defRPr sz="910" kern="1200">
        <a:solidFill>
          <a:schemeClr val="tx1"/>
        </a:solidFill>
        <a:latin typeface="+mn-lt"/>
        <a:ea typeface="+mn-ea"/>
        <a:cs typeface="+mn-cs"/>
      </a:defRPr>
    </a:lvl2pPr>
    <a:lvl3pPr marL="693664" algn="l" rtl="0" eaLnBrk="0" fontAlgn="base" hangingPunct="0">
      <a:spcBef>
        <a:spcPct val="30000"/>
      </a:spcBef>
      <a:spcAft>
        <a:spcPct val="0"/>
      </a:spcAft>
      <a:defRPr sz="910" kern="1200">
        <a:solidFill>
          <a:schemeClr val="tx1"/>
        </a:solidFill>
        <a:latin typeface="+mn-lt"/>
        <a:ea typeface="+mn-ea"/>
        <a:cs typeface="+mn-cs"/>
      </a:defRPr>
    </a:lvl3pPr>
    <a:lvl4pPr marL="1040496" algn="l" rtl="0" eaLnBrk="0" fontAlgn="base" hangingPunct="0">
      <a:spcBef>
        <a:spcPct val="30000"/>
      </a:spcBef>
      <a:spcAft>
        <a:spcPct val="0"/>
      </a:spcAft>
      <a:defRPr sz="910" kern="1200">
        <a:solidFill>
          <a:schemeClr val="tx1"/>
        </a:solidFill>
        <a:latin typeface="+mn-lt"/>
        <a:ea typeface="+mn-ea"/>
        <a:cs typeface="+mn-cs"/>
      </a:defRPr>
    </a:lvl4pPr>
    <a:lvl5pPr marL="1387328" algn="l" rtl="0" eaLnBrk="0" fontAlgn="base" hangingPunct="0">
      <a:spcBef>
        <a:spcPct val="30000"/>
      </a:spcBef>
      <a:spcAft>
        <a:spcPct val="0"/>
      </a:spcAft>
      <a:defRPr sz="910" kern="1200">
        <a:solidFill>
          <a:schemeClr val="tx1"/>
        </a:solidFill>
        <a:latin typeface="+mn-lt"/>
        <a:ea typeface="+mn-ea"/>
        <a:cs typeface="+mn-cs"/>
      </a:defRPr>
    </a:lvl5pPr>
    <a:lvl6pPr marL="1734160" algn="l" defTabSz="693664" rtl="0" eaLnBrk="1" latinLnBrk="0" hangingPunct="1">
      <a:defRPr sz="910" kern="1200">
        <a:solidFill>
          <a:schemeClr val="tx1"/>
        </a:solidFill>
        <a:latin typeface="+mn-lt"/>
        <a:ea typeface="+mn-ea"/>
        <a:cs typeface="+mn-cs"/>
      </a:defRPr>
    </a:lvl6pPr>
    <a:lvl7pPr marL="2080992" algn="l" defTabSz="693664" rtl="0" eaLnBrk="1" latinLnBrk="0" hangingPunct="1">
      <a:defRPr sz="910" kern="1200">
        <a:solidFill>
          <a:schemeClr val="tx1"/>
        </a:solidFill>
        <a:latin typeface="+mn-lt"/>
        <a:ea typeface="+mn-ea"/>
        <a:cs typeface="+mn-cs"/>
      </a:defRPr>
    </a:lvl7pPr>
    <a:lvl8pPr marL="2427823" algn="l" defTabSz="693664" rtl="0" eaLnBrk="1" latinLnBrk="0" hangingPunct="1">
      <a:defRPr sz="910" kern="1200">
        <a:solidFill>
          <a:schemeClr val="tx1"/>
        </a:solidFill>
        <a:latin typeface="+mn-lt"/>
        <a:ea typeface="+mn-ea"/>
        <a:cs typeface="+mn-cs"/>
      </a:defRPr>
    </a:lvl8pPr>
    <a:lvl9pPr marL="2774655" algn="l" defTabSz="693664" rtl="0" eaLnBrk="1" latinLnBrk="0" hangingPunct="1">
      <a:defRPr sz="91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1685925" y="720725"/>
            <a:ext cx="394335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600">
                <a:solidFill>
                  <a:schemeClr val="tx1"/>
                </a:solidFill>
                <a:latin typeface="Calibri" panose="020F0502020204030204" pitchFamily="34" charset="0"/>
              </a:defRPr>
            </a:lvl1pPr>
            <a:lvl2pPr marL="785372" indent="-302066">
              <a:spcBef>
                <a:spcPct val="30000"/>
              </a:spcBef>
              <a:defRPr sz="600">
                <a:solidFill>
                  <a:schemeClr val="tx1"/>
                </a:solidFill>
                <a:latin typeface="Calibri" panose="020F0502020204030204" pitchFamily="34" charset="0"/>
              </a:defRPr>
            </a:lvl2pPr>
            <a:lvl3pPr marL="1208265" indent="-241653">
              <a:spcBef>
                <a:spcPct val="30000"/>
              </a:spcBef>
              <a:defRPr sz="600">
                <a:solidFill>
                  <a:schemeClr val="tx1"/>
                </a:solidFill>
                <a:latin typeface="Calibri" panose="020F0502020204030204" pitchFamily="34" charset="0"/>
              </a:defRPr>
            </a:lvl3pPr>
            <a:lvl4pPr marL="1691571" indent="-241653">
              <a:spcBef>
                <a:spcPct val="30000"/>
              </a:spcBef>
              <a:defRPr sz="600">
                <a:solidFill>
                  <a:schemeClr val="tx1"/>
                </a:solidFill>
                <a:latin typeface="Calibri" panose="020F0502020204030204" pitchFamily="34" charset="0"/>
              </a:defRPr>
            </a:lvl4pPr>
            <a:lvl5pPr marL="2174878" indent="-241653">
              <a:spcBef>
                <a:spcPct val="30000"/>
              </a:spcBef>
              <a:defRPr sz="600">
                <a:solidFill>
                  <a:schemeClr val="tx1"/>
                </a:solidFill>
                <a:latin typeface="Calibri" panose="020F0502020204030204" pitchFamily="34" charset="0"/>
              </a:defRPr>
            </a:lvl5pPr>
            <a:lvl6pPr marL="2658184" indent="-241653" eaLnBrk="0" fontAlgn="base" hangingPunct="0">
              <a:spcBef>
                <a:spcPct val="30000"/>
              </a:spcBef>
              <a:spcAft>
                <a:spcPct val="0"/>
              </a:spcAft>
              <a:defRPr sz="600">
                <a:solidFill>
                  <a:schemeClr val="tx1"/>
                </a:solidFill>
                <a:latin typeface="Calibri" panose="020F0502020204030204" pitchFamily="34" charset="0"/>
              </a:defRPr>
            </a:lvl6pPr>
            <a:lvl7pPr marL="3141490" indent="-241653" eaLnBrk="0" fontAlgn="base" hangingPunct="0">
              <a:spcBef>
                <a:spcPct val="30000"/>
              </a:spcBef>
              <a:spcAft>
                <a:spcPct val="0"/>
              </a:spcAft>
              <a:defRPr sz="600">
                <a:solidFill>
                  <a:schemeClr val="tx1"/>
                </a:solidFill>
                <a:latin typeface="Calibri" panose="020F0502020204030204" pitchFamily="34" charset="0"/>
              </a:defRPr>
            </a:lvl7pPr>
            <a:lvl8pPr marL="3624796" indent="-241653" eaLnBrk="0" fontAlgn="base" hangingPunct="0">
              <a:spcBef>
                <a:spcPct val="30000"/>
              </a:spcBef>
              <a:spcAft>
                <a:spcPct val="0"/>
              </a:spcAft>
              <a:defRPr sz="600">
                <a:solidFill>
                  <a:schemeClr val="tx1"/>
                </a:solidFill>
                <a:latin typeface="Calibri" panose="020F0502020204030204" pitchFamily="34" charset="0"/>
              </a:defRPr>
            </a:lvl8pPr>
            <a:lvl9pPr marL="4108102" indent="-241653" eaLnBrk="0" fontAlgn="base" hangingPunct="0">
              <a:spcBef>
                <a:spcPct val="30000"/>
              </a:spcBef>
              <a:spcAft>
                <a:spcPct val="0"/>
              </a:spcAft>
              <a:defRPr sz="600">
                <a:solidFill>
                  <a:schemeClr val="tx1"/>
                </a:solidFill>
                <a:latin typeface="Calibri" panose="020F0502020204030204" pitchFamily="34" charset="0"/>
              </a:defRPr>
            </a:lvl9pPr>
          </a:lstStyle>
          <a:p>
            <a:pPr>
              <a:spcBef>
                <a:spcPct val="0"/>
              </a:spcBef>
            </a:pPr>
            <a:fld id="{6C7024B0-83A1-452F-9190-BCE7A3084FAF}" type="slidenum">
              <a:rPr lang="en-US" altLang="en-US" sz="1300">
                <a:latin typeface="Arial" panose="020B0604020202020204" pitchFamily="34" charset="0"/>
              </a:rPr>
              <a:pPr>
                <a:spcBef>
                  <a:spcPct val="0"/>
                </a:spcBef>
              </a:pPr>
              <a:t>1</a:t>
            </a:fld>
            <a:endParaRPr lang="en-US" altLang="en-US" sz="1300">
              <a:latin typeface="Arial" panose="020B0604020202020204" pitchFamily="34" charset="0"/>
            </a:endParaRPr>
          </a:p>
        </p:txBody>
      </p:sp>
    </p:spTree>
    <p:extLst>
      <p:ext uri="{BB962C8B-B14F-4D97-AF65-F5344CB8AC3E}">
        <p14:creationId xmlns:p14="http://schemas.microsoft.com/office/powerpoint/2010/main" val="327855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365" y="11930064"/>
            <a:ext cx="35753675" cy="8232776"/>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6308727" y="21763043"/>
            <a:ext cx="29444951" cy="9813926"/>
          </a:xfrm>
          <a:prstGeom prst="rect">
            <a:avLst/>
          </a:prstGeom>
        </p:spPr>
        <p:txBody>
          <a:bodyPr/>
          <a:lstStyle>
            <a:lvl1pPr marL="0" indent="0" algn="ctr">
              <a:buNone/>
              <a:defRPr/>
            </a:lvl1pPr>
            <a:lvl2pPr marL="284196" indent="0" algn="ctr">
              <a:buNone/>
              <a:defRPr/>
            </a:lvl2pPr>
            <a:lvl3pPr marL="568391" indent="0" algn="ctr">
              <a:buNone/>
              <a:defRPr/>
            </a:lvl3pPr>
            <a:lvl4pPr marL="852587" indent="0" algn="ctr">
              <a:buNone/>
              <a:defRPr/>
            </a:lvl4pPr>
            <a:lvl5pPr marL="1136782" indent="0" algn="ctr">
              <a:buNone/>
              <a:defRPr/>
            </a:lvl5pPr>
            <a:lvl6pPr marL="1420978" indent="0" algn="ctr">
              <a:buNone/>
              <a:defRPr/>
            </a:lvl6pPr>
            <a:lvl7pPr marL="1705173" indent="0" algn="ctr">
              <a:buNone/>
              <a:defRPr/>
            </a:lvl7pPr>
            <a:lvl8pPr marL="1989369" indent="0" algn="ctr">
              <a:buNone/>
              <a:defRPr/>
            </a:lvl8pPr>
            <a:lvl9pPr marL="2273564"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2104684" y="34972626"/>
            <a:ext cx="9813388" cy="26670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4372884" y="34972626"/>
            <a:ext cx="13318588" cy="26670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30146284" y="34972626"/>
            <a:ext cx="9813388" cy="2667000"/>
          </a:xfrm>
          <a:prstGeom prst="rect">
            <a:avLst/>
          </a:prstGeom>
          <a:ln/>
        </p:spPr>
        <p:txBody>
          <a:bodyPr/>
          <a:lstStyle>
            <a:lvl1pPr>
              <a:defRPr/>
            </a:lvl1pPr>
          </a:lstStyle>
          <a:p>
            <a:pPr>
              <a:defRPr/>
            </a:pPr>
            <a:fld id="{290DD75B-2618-4893-91F9-206CEE6BBE4F}" type="slidenum">
              <a:rPr lang="en-US" altLang="en-US"/>
              <a:pPr>
                <a:defRPr/>
              </a:pPr>
              <a:t>‹#›</a:t>
            </a:fld>
            <a:endParaRPr lang="en-US" altLang="en-US"/>
          </a:p>
        </p:txBody>
      </p:sp>
    </p:spTree>
    <p:extLst>
      <p:ext uri="{BB962C8B-B14F-4D97-AF65-F5344CB8AC3E}">
        <p14:creationId xmlns:p14="http://schemas.microsoft.com/office/powerpoint/2010/main" val="4191820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04684" y="1539876"/>
            <a:ext cx="37854988" cy="64008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2104684" y="8963029"/>
            <a:ext cx="37854988" cy="2534285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2104684" y="34972626"/>
            <a:ext cx="9813388" cy="26670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4372884" y="34972626"/>
            <a:ext cx="13318588" cy="26670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30146284" y="34972626"/>
            <a:ext cx="9813388" cy="2667000"/>
          </a:xfrm>
          <a:prstGeom prst="rect">
            <a:avLst/>
          </a:prstGeom>
          <a:ln/>
        </p:spPr>
        <p:txBody>
          <a:bodyPr/>
          <a:lstStyle>
            <a:lvl1pPr>
              <a:defRPr/>
            </a:lvl1pPr>
          </a:lstStyle>
          <a:p>
            <a:pPr>
              <a:defRPr/>
            </a:pPr>
            <a:fld id="{205EBD72-E946-4459-8DCB-BE6AF4192822}" type="slidenum">
              <a:rPr lang="en-US" altLang="en-US"/>
              <a:pPr>
                <a:defRPr/>
              </a:pPr>
              <a:t>‹#›</a:t>
            </a:fld>
            <a:endParaRPr lang="en-US" altLang="en-US"/>
          </a:p>
        </p:txBody>
      </p:sp>
    </p:spTree>
    <p:extLst>
      <p:ext uri="{BB962C8B-B14F-4D97-AF65-F5344CB8AC3E}">
        <p14:creationId xmlns:p14="http://schemas.microsoft.com/office/powerpoint/2010/main" val="990731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495876" y="1538288"/>
            <a:ext cx="9463088" cy="327675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2103440" y="1538288"/>
            <a:ext cx="28240038" cy="3276758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2104684" y="34972626"/>
            <a:ext cx="9813388" cy="26670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4372884" y="34972626"/>
            <a:ext cx="13318588" cy="26670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30146284" y="34972626"/>
            <a:ext cx="9813388" cy="2667000"/>
          </a:xfrm>
          <a:prstGeom prst="rect">
            <a:avLst/>
          </a:prstGeom>
          <a:ln/>
        </p:spPr>
        <p:txBody>
          <a:bodyPr/>
          <a:lstStyle>
            <a:lvl1pPr>
              <a:defRPr/>
            </a:lvl1pPr>
          </a:lstStyle>
          <a:p>
            <a:pPr>
              <a:defRPr/>
            </a:pPr>
            <a:fld id="{552356F0-A42A-42AC-B12D-DFF44D150E86}" type="slidenum">
              <a:rPr lang="en-US" altLang="en-US"/>
              <a:pPr>
                <a:defRPr/>
              </a:pPr>
              <a:t>‹#›</a:t>
            </a:fld>
            <a:endParaRPr lang="en-US" altLang="en-US"/>
          </a:p>
        </p:txBody>
      </p:sp>
    </p:spTree>
    <p:extLst>
      <p:ext uri="{BB962C8B-B14F-4D97-AF65-F5344CB8AC3E}">
        <p14:creationId xmlns:p14="http://schemas.microsoft.com/office/powerpoint/2010/main" val="546357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04684" y="1539876"/>
            <a:ext cx="37854988" cy="64008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914402" y="7772405"/>
            <a:ext cx="37855526" cy="253444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2104684" y="34972626"/>
            <a:ext cx="9813388" cy="26670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4372884" y="34972626"/>
            <a:ext cx="13318588" cy="26670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30146284" y="34972626"/>
            <a:ext cx="9813388" cy="2667000"/>
          </a:xfrm>
          <a:prstGeom prst="rect">
            <a:avLst/>
          </a:prstGeom>
          <a:ln/>
        </p:spPr>
        <p:txBody>
          <a:bodyPr/>
          <a:lstStyle>
            <a:lvl1pPr>
              <a:defRPr/>
            </a:lvl1pPr>
          </a:lstStyle>
          <a:p>
            <a:pPr>
              <a:defRPr/>
            </a:pPr>
            <a:fld id="{B138BB47-5AF5-4BA3-9B33-9DF4E91B56E0}" type="slidenum">
              <a:rPr lang="en-US" altLang="en-US"/>
              <a:pPr>
                <a:defRPr/>
              </a:pPr>
              <a:t>‹#›</a:t>
            </a:fld>
            <a:endParaRPr lang="en-US" altLang="en-US"/>
          </a:p>
        </p:txBody>
      </p:sp>
    </p:spTree>
    <p:extLst>
      <p:ext uri="{BB962C8B-B14F-4D97-AF65-F5344CB8AC3E}">
        <p14:creationId xmlns:p14="http://schemas.microsoft.com/office/powerpoint/2010/main" val="1842120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39" y="24679281"/>
            <a:ext cx="35753675" cy="7626350"/>
          </a:xfrm>
          <a:prstGeom prst="rect">
            <a:avLst/>
          </a:prstGeom>
        </p:spPr>
        <p:txBody>
          <a:bodyPr anchor="t"/>
          <a:lstStyle>
            <a:lvl1pPr algn="l">
              <a:defRPr sz="2486" b="1" cap="all"/>
            </a:lvl1pPr>
          </a:lstStyle>
          <a:p>
            <a:r>
              <a:rPr lang="en-US"/>
              <a:t>Click to edit Master title style</a:t>
            </a:r>
          </a:p>
        </p:txBody>
      </p:sp>
      <p:sp>
        <p:nvSpPr>
          <p:cNvPr id="3" name="Text Placeholder 2"/>
          <p:cNvSpPr>
            <a:spLocks noGrp="1"/>
          </p:cNvSpPr>
          <p:nvPr>
            <p:ph type="body" idx="1"/>
          </p:nvPr>
        </p:nvSpPr>
        <p:spPr>
          <a:xfrm>
            <a:off x="3322639" y="16278231"/>
            <a:ext cx="35753675" cy="8401050"/>
          </a:xfrm>
          <a:prstGeom prst="rect">
            <a:avLst/>
          </a:prstGeom>
        </p:spPr>
        <p:txBody>
          <a:bodyPr anchor="b"/>
          <a:lstStyle>
            <a:lvl1pPr marL="0" indent="0">
              <a:buNone/>
              <a:defRPr sz="1243"/>
            </a:lvl1pPr>
            <a:lvl2pPr marL="284196" indent="0">
              <a:buNone/>
              <a:defRPr sz="1119"/>
            </a:lvl2pPr>
            <a:lvl3pPr marL="568391" indent="0">
              <a:buNone/>
              <a:defRPr sz="995"/>
            </a:lvl3pPr>
            <a:lvl4pPr marL="852587" indent="0">
              <a:buNone/>
              <a:defRPr sz="870"/>
            </a:lvl4pPr>
            <a:lvl5pPr marL="1136782" indent="0">
              <a:buNone/>
              <a:defRPr sz="870"/>
            </a:lvl5pPr>
            <a:lvl6pPr marL="1420978" indent="0">
              <a:buNone/>
              <a:defRPr sz="870"/>
            </a:lvl6pPr>
            <a:lvl7pPr marL="1705173" indent="0">
              <a:buNone/>
              <a:defRPr sz="870"/>
            </a:lvl7pPr>
            <a:lvl8pPr marL="1989369" indent="0">
              <a:buNone/>
              <a:defRPr sz="870"/>
            </a:lvl8pPr>
            <a:lvl9pPr marL="2273564" indent="0">
              <a:buNone/>
              <a:defRPr sz="870"/>
            </a:lvl9pPr>
          </a:lstStyle>
          <a:p>
            <a:pPr lvl="0"/>
            <a:r>
              <a:rPr lang="en-US"/>
              <a:t>Click to edit Master text styles</a:t>
            </a:r>
          </a:p>
        </p:txBody>
      </p:sp>
      <p:sp>
        <p:nvSpPr>
          <p:cNvPr id="4" name="Rectangle 4"/>
          <p:cNvSpPr>
            <a:spLocks noGrp="1" noChangeArrowheads="1"/>
          </p:cNvSpPr>
          <p:nvPr>
            <p:ph type="dt" sz="half" idx="10"/>
          </p:nvPr>
        </p:nvSpPr>
        <p:spPr>
          <a:xfrm>
            <a:off x="2104684" y="34972626"/>
            <a:ext cx="9813388" cy="26670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14372884" y="34972626"/>
            <a:ext cx="13318588" cy="26670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30146284" y="34972626"/>
            <a:ext cx="9813388" cy="2667000"/>
          </a:xfrm>
          <a:prstGeom prst="rect">
            <a:avLst/>
          </a:prstGeom>
          <a:ln/>
        </p:spPr>
        <p:txBody>
          <a:bodyPr/>
          <a:lstStyle>
            <a:lvl1pPr>
              <a:defRPr/>
            </a:lvl1pPr>
          </a:lstStyle>
          <a:p>
            <a:pPr>
              <a:defRPr/>
            </a:pPr>
            <a:fld id="{F4C5CF63-3251-4EA8-8584-172BF91ECB0B}" type="slidenum">
              <a:rPr lang="en-US" altLang="en-US"/>
              <a:pPr>
                <a:defRPr/>
              </a:pPr>
              <a:t>‹#›</a:t>
            </a:fld>
            <a:endParaRPr lang="en-US" altLang="en-US"/>
          </a:p>
        </p:txBody>
      </p:sp>
    </p:spTree>
    <p:extLst>
      <p:ext uri="{BB962C8B-B14F-4D97-AF65-F5344CB8AC3E}">
        <p14:creationId xmlns:p14="http://schemas.microsoft.com/office/powerpoint/2010/main" val="381213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04684" y="1539876"/>
            <a:ext cx="37854988" cy="64008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2103439" y="8961441"/>
            <a:ext cx="18851561" cy="25344438"/>
          </a:xfrm>
          <a:prstGeom prst="rect">
            <a:avLst/>
          </a:prstGeom>
        </p:spPr>
        <p:txBody>
          <a:bodyPr/>
          <a:lstStyle>
            <a:lvl1pPr>
              <a:defRPr sz="1740"/>
            </a:lvl1pPr>
            <a:lvl2pPr>
              <a:defRPr sz="1492"/>
            </a:lvl2pPr>
            <a:lvl3pPr>
              <a:defRPr sz="1243"/>
            </a:lvl3pPr>
            <a:lvl4pPr>
              <a:defRPr sz="1119"/>
            </a:lvl4pPr>
            <a:lvl5pPr>
              <a:defRPr sz="1119"/>
            </a:lvl5pPr>
            <a:lvl6pPr>
              <a:defRPr sz="1119"/>
            </a:lvl6pPr>
            <a:lvl7pPr>
              <a:defRPr sz="1119"/>
            </a:lvl7pPr>
            <a:lvl8pPr>
              <a:defRPr sz="1119"/>
            </a:lvl8pPr>
            <a:lvl9pPr>
              <a:defRPr sz="111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07401" y="8961441"/>
            <a:ext cx="18851563" cy="25344438"/>
          </a:xfrm>
          <a:prstGeom prst="rect">
            <a:avLst/>
          </a:prstGeom>
        </p:spPr>
        <p:txBody>
          <a:bodyPr/>
          <a:lstStyle>
            <a:lvl1pPr>
              <a:defRPr sz="1740"/>
            </a:lvl1pPr>
            <a:lvl2pPr>
              <a:defRPr sz="1492"/>
            </a:lvl2pPr>
            <a:lvl3pPr>
              <a:defRPr sz="1243"/>
            </a:lvl3pPr>
            <a:lvl4pPr>
              <a:defRPr sz="1119"/>
            </a:lvl4pPr>
            <a:lvl5pPr>
              <a:defRPr sz="1119"/>
            </a:lvl5pPr>
            <a:lvl6pPr>
              <a:defRPr sz="1119"/>
            </a:lvl6pPr>
            <a:lvl7pPr>
              <a:defRPr sz="1119"/>
            </a:lvl7pPr>
            <a:lvl8pPr>
              <a:defRPr sz="1119"/>
            </a:lvl8pPr>
            <a:lvl9pPr>
              <a:defRPr sz="111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2104684" y="34972626"/>
            <a:ext cx="9813388" cy="26670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14372884" y="34972626"/>
            <a:ext cx="13318588" cy="2667000"/>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30146284" y="34972626"/>
            <a:ext cx="9813388" cy="2667000"/>
          </a:xfrm>
          <a:prstGeom prst="rect">
            <a:avLst/>
          </a:prstGeom>
          <a:ln/>
        </p:spPr>
        <p:txBody>
          <a:bodyPr/>
          <a:lstStyle>
            <a:lvl1pPr>
              <a:defRPr/>
            </a:lvl1pPr>
          </a:lstStyle>
          <a:p>
            <a:pPr>
              <a:defRPr/>
            </a:pPr>
            <a:fld id="{15C923F7-9BBD-4283-A28E-CEAA0B9EA492}" type="slidenum">
              <a:rPr lang="en-US" altLang="en-US"/>
              <a:pPr>
                <a:defRPr/>
              </a:pPr>
              <a:t>‹#›</a:t>
            </a:fld>
            <a:endParaRPr lang="en-US" altLang="en-US"/>
          </a:p>
        </p:txBody>
      </p:sp>
    </p:spTree>
    <p:extLst>
      <p:ext uri="{BB962C8B-B14F-4D97-AF65-F5344CB8AC3E}">
        <p14:creationId xmlns:p14="http://schemas.microsoft.com/office/powerpoint/2010/main" val="1311320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04684" y="1539876"/>
            <a:ext cx="37854988" cy="64008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440" y="8596314"/>
            <a:ext cx="18584862" cy="3582988"/>
          </a:xfrm>
          <a:prstGeom prst="rect">
            <a:avLst/>
          </a:prstGeom>
        </p:spPr>
        <p:txBody>
          <a:bodyPr anchor="b"/>
          <a:lstStyle>
            <a:lvl1pPr marL="0" indent="0">
              <a:buNone/>
              <a:defRPr sz="1492" b="1"/>
            </a:lvl1pPr>
            <a:lvl2pPr marL="284196" indent="0">
              <a:buNone/>
              <a:defRPr sz="1243" b="1"/>
            </a:lvl2pPr>
            <a:lvl3pPr marL="568391" indent="0">
              <a:buNone/>
              <a:defRPr sz="1119" b="1"/>
            </a:lvl3pPr>
            <a:lvl4pPr marL="852587" indent="0">
              <a:buNone/>
              <a:defRPr sz="995" b="1"/>
            </a:lvl4pPr>
            <a:lvl5pPr marL="1136782" indent="0">
              <a:buNone/>
              <a:defRPr sz="995" b="1"/>
            </a:lvl5pPr>
            <a:lvl6pPr marL="1420978" indent="0">
              <a:buNone/>
              <a:defRPr sz="995" b="1"/>
            </a:lvl6pPr>
            <a:lvl7pPr marL="1705173" indent="0">
              <a:buNone/>
              <a:defRPr sz="995" b="1"/>
            </a:lvl7pPr>
            <a:lvl8pPr marL="1989369" indent="0">
              <a:buNone/>
              <a:defRPr sz="995" b="1"/>
            </a:lvl8pPr>
            <a:lvl9pPr marL="2273564" indent="0">
              <a:buNone/>
              <a:defRPr sz="995" b="1"/>
            </a:lvl9pPr>
          </a:lstStyle>
          <a:p>
            <a:pPr lvl="0"/>
            <a:r>
              <a:rPr lang="en-US"/>
              <a:t>Click to edit Master text styles</a:t>
            </a:r>
          </a:p>
        </p:txBody>
      </p:sp>
      <p:sp>
        <p:nvSpPr>
          <p:cNvPr id="4" name="Content Placeholder 3"/>
          <p:cNvSpPr>
            <a:spLocks noGrp="1"/>
          </p:cNvSpPr>
          <p:nvPr>
            <p:ph sz="half" idx="2"/>
          </p:nvPr>
        </p:nvSpPr>
        <p:spPr>
          <a:xfrm>
            <a:off x="2103440" y="12179300"/>
            <a:ext cx="18584862" cy="22126576"/>
          </a:xfrm>
          <a:prstGeom prst="rect">
            <a:avLst/>
          </a:prstGeom>
        </p:spPr>
        <p:txBody>
          <a:bodyPr/>
          <a:lstStyle>
            <a:lvl1pPr>
              <a:defRPr sz="1492"/>
            </a:lvl1pPr>
            <a:lvl2pPr>
              <a:defRPr sz="1243"/>
            </a:lvl2pPr>
            <a:lvl3pPr>
              <a:defRPr sz="1119"/>
            </a:lvl3pPr>
            <a:lvl4pPr>
              <a:defRPr sz="995"/>
            </a:lvl4pPr>
            <a:lvl5pPr>
              <a:defRPr sz="995"/>
            </a:lvl5pPr>
            <a:lvl6pPr>
              <a:defRPr sz="995"/>
            </a:lvl6pPr>
            <a:lvl7pPr>
              <a:defRPr sz="995"/>
            </a:lvl7pPr>
            <a:lvl8pPr>
              <a:defRPr sz="995"/>
            </a:lvl8pPr>
            <a:lvl9pPr>
              <a:defRPr sz="9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751" y="8596314"/>
            <a:ext cx="18591215" cy="3582988"/>
          </a:xfrm>
          <a:prstGeom prst="rect">
            <a:avLst/>
          </a:prstGeom>
        </p:spPr>
        <p:txBody>
          <a:bodyPr anchor="b"/>
          <a:lstStyle>
            <a:lvl1pPr marL="0" indent="0">
              <a:buNone/>
              <a:defRPr sz="1492" b="1"/>
            </a:lvl1pPr>
            <a:lvl2pPr marL="284196" indent="0">
              <a:buNone/>
              <a:defRPr sz="1243" b="1"/>
            </a:lvl2pPr>
            <a:lvl3pPr marL="568391" indent="0">
              <a:buNone/>
              <a:defRPr sz="1119" b="1"/>
            </a:lvl3pPr>
            <a:lvl4pPr marL="852587" indent="0">
              <a:buNone/>
              <a:defRPr sz="995" b="1"/>
            </a:lvl4pPr>
            <a:lvl5pPr marL="1136782" indent="0">
              <a:buNone/>
              <a:defRPr sz="995" b="1"/>
            </a:lvl5pPr>
            <a:lvl6pPr marL="1420978" indent="0">
              <a:buNone/>
              <a:defRPr sz="995" b="1"/>
            </a:lvl6pPr>
            <a:lvl7pPr marL="1705173" indent="0">
              <a:buNone/>
              <a:defRPr sz="995" b="1"/>
            </a:lvl7pPr>
            <a:lvl8pPr marL="1989369" indent="0">
              <a:buNone/>
              <a:defRPr sz="995" b="1"/>
            </a:lvl8pPr>
            <a:lvl9pPr marL="2273564" indent="0">
              <a:buNone/>
              <a:defRPr sz="995" b="1"/>
            </a:lvl9pPr>
          </a:lstStyle>
          <a:p>
            <a:pPr lvl="0"/>
            <a:r>
              <a:rPr lang="en-US"/>
              <a:t>Click to edit Master text styles</a:t>
            </a:r>
          </a:p>
        </p:txBody>
      </p:sp>
      <p:sp>
        <p:nvSpPr>
          <p:cNvPr id="6" name="Content Placeholder 5"/>
          <p:cNvSpPr>
            <a:spLocks noGrp="1"/>
          </p:cNvSpPr>
          <p:nvPr>
            <p:ph sz="quarter" idx="4"/>
          </p:nvPr>
        </p:nvSpPr>
        <p:spPr>
          <a:xfrm>
            <a:off x="21367751" y="12179300"/>
            <a:ext cx="18591215" cy="22126576"/>
          </a:xfrm>
          <a:prstGeom prst="rect">
            <a:avLst/>
          </a:prstGeom>
        </p:spPr>
        <p:txBody>
          <a:bodyPr/>
          <a:lstStyle>
            <a:lvl1pPr>
              <a:defRPr sz="1492"/>
            </a:lvl1pPr>
            <a:lvl2pPr>
              <a:defRPr sz="1243"/>
            </a:lvl2pPr>
            <a:lvl3pPr>
              <a:defRPr sz="1119"/>
            </a:lvl3pPr>
            <a:lvl4pPr>
              <a:defRPr sz="995"/>
            </a:lvl4pPr>
            <a:lvl5pPr>
              <a:defRPr sz="995"/>
            </a:lvl5pPr>
            <a:lvl6pPr>
              <a:defRPr sz="995"/>
            </a:lvl6pPr>
            <a:lvl7pPr>
              <a:defRPr sz="995"/>
            </a:lvl7pPr>
            <a:lvl8pPr>
              <a:defRPr sz="995"/>
            </a:lvl8pPr>
            <a:lvl9pPr>
              <a:defRPr sz="9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xfrm>
            <a:off x="2104684" y="34972626"/>
            <a:ext cx="9813388" cy="2667000"/>
          </a:xfrm>
          <a:prstGeom prst="rect">
            <a:avLst/>
          </a:prstGeom>
          <a:ln/>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14372884" y="34972626"/>
            <a:ext cx="13318588" cy="2667000"/>
          </a:xfrm>
          <a:prstGeom prst="rect">
            <a:avLst/>
          </a:prstGeom>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30146284" y="34972626"/>
            <a:ext cx="9813388" cy="2667000"/>
          </a:xfrm>
          <a:prstGeom prst="rect">
            <a:avLst/>
          </a:prstGeom>
          <a:ln/>
        </p:spPr>
        <p:txBody>
          <a:bodyPr/>
          <a:lstStyle>
            <a:lvl1pPr>
              <a:defRPr/>
            </a:lvl1pPr>
          </a:lstStyle>
          <a:p>
            <a:pPr>
              <a:defRPr/>
            </a:pPr>
            <a:fld id="{F2BFD4B3-13D1-4125-87B7-EAA3846BDF9D}" type="slidenum">
              <a:rPr lang="en-US" altLang="en-US"/>
              <a:pPr>
                <a:defRPr/>
              </a:pPr>
              <a:t>‹#›</a:t>
            </a:fld>
            <a:endParaRPr lang="en-US" altLang="en-US"/>
          </a:p>
        </p:txBody>
      </p:sp>
    </p:spTree>
    <p:extLst>
      <p:ext uri="{BB962C8B-B14F-4D97-AF65-F5344CB8AC3E}">
        <p14:creationId xmlns:p14="http://schemas.microsoft.com/office/powerpoint/2010/main" val="3683722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04684" y="1539876"/>
            <a:ext cx="37854988" cy="6400800"/>
          </a:xfrm>
          <a:prstGeom prst="rect">
            <a:avLst/>
          </a:prstGeom>
        </p:spPr>
        <p:txBody>
          <a:bodyPr/>
          <a:lstStyle/>
          <a:p>
            <a:r>
              <a:rPr lang="en-US"/>
              <a:t>Click to edit Master title style</a:t>
            </a:r>
          </a:p>
        </p:txBody>
      </p:sp>
      <p:sp>
        <p:nvSpPr>
          <p:cNvPr id="3" name="Rectangle 4"/>
          <p:cNvSpPr>
            <a:spLocks noGrp="1" noChangeArrowheads="1"/>
          </p:cNvSpPr>
          <p:nvPr>
            <p:ph type="dt" sz="half" idx="10"/>
          </p:nvPr>
        </p:nvSpPr>
        <p:spPr>
          <a:xfrm>
            <a:off x="2104684" y="34972626"/>
            <a:ext cx="9813388" cy="2667000"/>
          </a:xfrm>
          <a:prstGeom prst="rect">
            <a:avLst/>
          </a:prstGeom>
          <a:ln/>
        </p:spPr>
        <p:txBody>
          <a:bodyPr/>
          <a:lstStyle>
            <a:lvl1pPr>
              <a:defRPr/>
            </a:lvl1pPr>
          </a:lstStyle>
          <a:p>
            <a:pPr>
              <a:defRPr/>
            </a:pPr>
            <a:endParaRPr lang="en-US"/>
          </a:p>
        </p:txBody>
      </p:sp>
      <p:sp>
        <p:nvSpPr>
          <p:cNvPr id="4" name="Rectangle 5"/>
          <p:cNvSpPr>
            <a:spLocks noGrp="1" noChangeArrowheads="1"/>
          </p:cNvSpPr>
          <p:nvPr>
            <p:ph type="ftr" sz="quarter" idx="11"/>
          </p:nvPr>
        </p:nvSpPr>
        <p:spPr>
          <a:xfrm>
            <a:off x="14372884" y="34972626"/>
            <a:ext cx="13318588" cy="2667000"/>
          </a:xfrm>
          <a:prstGeom prst="rect">
            <a:avLst/>
          </a:prstGeom>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xfrm>
            <a:off x="30146284" y="34972626"/>
            <a:ext cx="9813388" cy="2667000"/>
          </a:xfrm>
          <a:prstGeom prst="rect">
            <a:avLst/>
          </a:prstGeom>
          <a:ln/>
        </p:spPr>
        <p:txBody>
          <a:bodyPr/>
          <a:lstStyle>
            <a:lvl1pPr>
              <a:defRPr/>
            </a:lvl1pPr>
          </a:lstStyle>
          <a:p>
            <a:pPr>
              <a:defRPr/>
            </a:pPr>
            <a:fld id="{1280401D-1AF6-40BE-914C-7C840BD83841}" type="slidenum">
              <a:rPr lang="en-US" altLang="en-US"/>
              <a:pPr>
                <a:defRPr/>
              </a:pPr>
              <a:t>‹#›</a:t>
            </a:fld>
            <a:endParaRPr lang="en-US" altLang="en-US"/>
          </a:p>
        </p:txBody>
      </p:sp>
    </p:spTree>
    <p:extLst>
      <p:ext uri="{BB962C8B-B14F-4D97-AF65-F5344CB8AC3E}">
        <p14:creationId xmlns:p14="http://schemas.microsoft.com/office/powerpoint/2010/main" val="1909223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2104684" y="34972626"/>
            <a:ext cx="9813388" cy="2667000"/>
          </a:xfrm>
          <a:prstGeom prst="rect">
            <a:avLst/>
          </a:prstGeom>
          <a:ln/>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14372884" y="34972626"/>
            <a:ext cx="13318588" cy="2667000"/>
          </a:xfrm>
          <a:prstGeom prst="rect">
            <a:avLst/>
          </a:prstGeom>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30146284" y="34972626"/>
            <a:ext cx="9813388" cy="2667000"/>
          </a:xfrm>
          <a:prstGeom prst="rect">
            <a:avLst/>
          </a:prstGeom>
          <a:ln/>
        </p:spPr>
        <p:txBody>
          <a:bodyPr/>
          <a:lstStyle>
            <a:lvl1pPr>
              <a:defRPr/>
            </a:lvl1pPr>
          </a:lstStyle>
          <a:p>
            <a:pPr>
              <a:defRPr/>
            </a:pPr>
            <a:fld id="{67BEA973-A979-4E19-84B3-198D8A70448B}" type="slidenum">
              <a:rPr lang="en-US" altLang="en-US"/>
              <a:pPr>
                <a:defRPr/>
              </a:pPr>
              <a:t>‹#›</a:t>
            </a:fld>
            <a:endParaRPr lang="en-US" altLang="en-US"/>
          </a:p>
        </p:txBody>
      </p:sp>
    </p:spTree>
    <p:extLst>
      <p:ext uri="{BB962C8B-B14F-4D97-AF65-F5344CB8AC3E}">
        <p14:creationId xmlns:p14="http://schemas.microsoft.com/office/powerpoint/2010/main" val="2309551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440" y="1528769"/>
            <a:ext cx="13838238" cy="6507162"/>
          </a:xfrm>
          <a:prstGeom prst="rect">
            <a:avLst/>
          </a:prstGeom>
        </p:spPr>
        <p:txBody>
          <a:bodyPr anchor="b"/>
          <a:lstStyle>
            <a:lvl1pPr algn="l">
              <a:defRPr sz="1243" b="1"/>
            </a:lvl1pPr>
          </a:lstStyle>
          <a:p>
            <a:r>
              <a:rPr lang="en-US"/>
              <a:t>Click to edit Master title style</a:t>
            </a:r>
          </a:p>
        </p:txBody>
      </p:sp>
      <p:sp>
        <p:nvSpPr>
          <p:cNvPr id="3" name="Content Placeholder 2"/>
          <p:cNvSpPr>
            <a:spLocks noGrp="1"/>
          </p:cNvSpPr>
          <p:nvPr>
            <p:ph idx="1"/>
          </p:nvPr>
        </p:nvSpPr>
        <p:spPr>
          <a:xfrm>
            <a:off x="16444917" y="1528764"/>
            <a:ext cx="23514050" cy="32777112"/>
          </a:xfrm>
          <a:prstGeom prst="rect">
            <a:avLst/>
          </a:prstGeom>
        </p:spPr>
        <p:txBody>
          <a:bodyPr/>
          <a:lstStyle>
            <a:lvl1pPr>
              <a:defRPr sz="1989"/>
            </a:lvl1pPr>
            <a:lvl2pPr>
              <a:defRPr sz="1740"/>
            </a:lvl2pPr>
            <a:lvl3pPr>
              <a:defRPr sz="1492"/>
            </a:lvl3pPr>
            <a:lvl4pPr>
              <a:defRPr sz="1243"/>
            </a:lvl4pPr>
            <a:lvl5pPr>
              <a:defRPr sz="1243"/>
            </a:lvl5pPr>
            <a:lvl6pPr>
              <a:defRPr sz="1243"/>
            </a:lvl6pPr>
            <a:lvl7pPr>
              <a:defRPr sz="1243"/>
            </a:lvl7pPr>
            <a:lvl8pPr>
              <a:defRPr sz="1243"/>
            </a:lvl8pPr>
            <a:lvl9pPr>
              <a:defRPr sz="12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440" y="8035931"/>
            <a:ext cx="13838238" cy="26269950"/>
          </a:xfrm>
          <a:prstGeom prst="rect">
            <a:avLst/>
          </a:prstGeom>
        </p:spPr>
        <p:txBody>
          <a:bodyPr/>
          <a:lstStyle>
            <a:lvl1pPr marL="0" indent="0">
              <a:buNone/>
              <a:defRPr sz="870"/>
            </a:lvl1pPr>
            <a:lvl2pPr marL="284196" indent="0">
              <a:buNone/>
              <a:defRPr sz="746"/>
            </a:lvl2pPr>
            <a:lvl3pPr marL="568391" indent="0">
              <a:buNone/>
              <a:defRPr sz="622"/>
            </a:lvl3pPr>
            <a:lvl4pPr marL="852587" indent="0">
              <a:buNone/>
              <a:defRPr sz="622"/>
            </a:lvl4pPr>
            <a:lvl5pPr marL="1136782" indent="0">
              <a:buNone/>
              <a:defRPr sz="622"/>
            </a:lvl5pPr>
            <a:lvl6pPr marL="1420978" indent="0">
              <a:buNone/>
              <a:defRPr sz="622"/>
            </a:lvl6pPr>
            <a:lvl7pPr marL="1705173" indent="0">
              <a:buNone/>
              <a:defRPr sz="622"/>
            </a:lvl7pPr>
            <a:lvl8pPr marL="1989369" indent="0">
              <a:buNone/>
              <a:defRPr sz="622"/>
            </a:lvl8pPr>
            <a:lvl9pPr marL="2273564" indent="0">
              <a:buNone/>
              <a:defRPr sz="622"/>
            </a:lvl9pPr>
          </a:lstStyle>
          <a:p>
            <a:pPr lvl="0"/>
            <a:r>
              <a:rPr lang="en-US"/>
              <a:t>Click to edit Master text styles</a:t>
            </a:r>
          </a:p>
        </p:txBody>
      </p:sp>
      <p:sp>
        <p:nvSpPr>
          <p:cNvPr id="5" name="Date Placeholder 4"/>
          <p:cNvSpPr>
            <a:spLocks noGrp="1" noChangeArrowheads="1"/>
          </p:cNvSpPr>
          <p:nvPr>
            <p:ph type="dt" sz="half" idx="10"/>
          </p:nvPr>
        </p:nvSpPr>
        <p:spPr>
          <a:xfrm>
            <a:off x="2104684" y="34972626"/>
            <a:ext cx="9813388" cy="26670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14372884" y="34972626"/>
            <a:ext cx="13318588" cy="2667000"/>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30146284" y="34972626"/>
            <a:ext cx="9813388" cy="2667000"/>
          </a:xfrm>
          <a:prstGeom prst="rect">
            <a:avLst/>
          </a:prstGeom>
          <a:ln/>
        </p:spPr>
        <p:txBody>
          <a:bodyPr/>
          <a:lstStyle>
            <a:lvl1pPr>
              <a:defRPr/>
            </a:lvl1pPr>
          </a:lstStyle>
          <a:p>
            <a:pPr>
              <a:defRPr/>
            </a:pPr>
            <a:fld id="{751B6411-E01F-428A-9DC0-400D1F1A9AE3}" type="slidenum">
              <a:rPr lang="en-US" altLang="en-US"/>
              <a:pPr>
                <a:defRPr/>
              </a:pPr>
              <a:t>‹#›</a:t>
            </a:fld>
            <a:endParaRPr lang="en-US" altLang="en-US"/>
          </a:p>
        </p:txBody>
      </p:sp>
    </p:spTree>
    <p:extLst>
      <p:ext uri="{BB962C8B-B14F-4D97-AF65-F5344CB8AC3E}">
        <p14:creationId xmlns:p14="http://schemas.microsoft.com/office/powerpoint/2010/main" val="3439328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3890" y="26882726"/>
            <a:ext cx="25238075" cy="3175000"/>
          </a:xfrm>
          <a:prstGeom prst="rect">
            <a:avLst/>
          </a:prstGeom>
        </p:spPr>
        <p:txBody>
          <a:bodyPr anchor="b"/>
          <a:lstStyle>
            <a:lvl1pPr algn="l">
              <a:defRPr sz="1243" b="1"/>
            </a:lvl1pPr>
          </a:lstStyle>
          <a:p>
            <a:r>
              <a:rPr lang="en-US"/>
              <a:t>Click to edit Master title style</a:t>
            </a:r>
          </a:p>
        </p:txBody>
      </p:sp>
      <p:sp>
        <p:nvSpPr>
          <p:cNvPr id="3" name="Picture Placeholder 2"/>
          <p:cNvSpPr>
            <a:spLocks noGrp="1"/>
          </p:cNvSpPr>
          <p:nvPr>
            <p:ph type="pic" idx="1"/>
          </p:nvPr>
        </p:nvSpPr>
        <p:spPr>
          <a:xfrm>
            <a:off x="8243890" y="3432176"/>
            <a:ext cx="25238075" cy="23042564"/>
          </a:xfrm>
          <a:prstGeom prst="rect">
            <a:avLst/>
          </a:prstGeom>
        </p:spPr>
        <p:txBody>
          <a:bodyPr/>
          <a:lstStyle>
            <a:lvl1pPr marL="0" indent="0">
              <a:buNone/>
              <a:defRPr sz="1989"/>
            </a:lvl1pPr>
            <a:lvl2pPr marL="284196" indent="0">
              <a:buNone/>
              <a:defRPr sz="1740"/>
            </a:lvl2pPr>
            <a:lvl3pPr marL="568391" indent="0">
              <a:buNone/>
              <a:defRPr sz="1492"/>
            </a:lvl3pPr>
            <a:lvl4pPr marL="852587" indent="0">
              <a:buNone/>
              <a:defRPr sz="1243"/>
            </a:lvl4pPr>
            <a:lvl5pPr marL="1136782" indent="0">
              <a:buNone/>
              <a:defRPr sz="1243"/>
            </a:lvl5pPr>
            <a:lvl6pPr marL="1420978" indent="0">
              <a:buNone/>
              <a:defRPr sz="1243"/>
            </a:lvl6pPr>
            <a:lvl7pPr marL="1705173" indent="0">
              <a:buNone/>
              <a:defRPr sz="1243"/>
            </a:lvl7pPr>
            <a:lvl8pPr marL="1989369" indent="0">
              <a:buNone/>
              <a:defRPr sz="1243"/>
            </a:lvl8pPr>
            <a:lvl9pPr marL="2273564" indent="0">
              <a:buNone/>
              <a:defRPr sz="1243"/>
            </a:lvl9pPr>
          </a:lstStyle>
          <a:p>
            <a:pPr lvl="0"/>
            <a:endParaRPr lang="en-US" noProof="0"/>
          </a:p>
        </p:txBody>
      </p:sp>
      <p:sp>
        <p:nvSpPr>
          <p:cNvPr id="4" name="Text Placeholder 3"/>
          <p:cNvSpPr>
            <a:spLocks noGrp="1"/>
          </p:cNvSpPr>
          <p:nvPr>
            <p:ph type="body" sz="half" idx="2"/>
          </p:nvPr>
        </p:nvSpPr>
        <p:spPr>
          <a:xfrm>
            <a:off x="8243890" y="30057731"/>
            <a:ext cx="25238075" cy="4506914"/>
          </a:xfrm>
          <a:prstGeom prst="rect">
            <a:avLst/>
          </a:prstGeom>
        </p:spPr>
        <p:txBody>
          <a:bodyPr/>
          <a:lstStyle>
            <a:lvl1pPr marL="0" indent="0">
              <a:buNone/>
              <a:defRPr sz="870"/>
            </a:lvl1pPr>
            <a:lvl2pPr marL="284196" indent="0">
              <a:buNone/>
              <a:defRPr sz="746"/>
            </a:lvl2pPr>
            <a:lvl3pPr marL="568391" indent="0">
              <a:buNone/>
              <a:defRPr sz="622"/>
            </a:lvl3pPr>
            <a:lvl4pPr marL="852587" indent="0">
              <a:buNone/>
              <a:defRPr sz="622"/>
            </a:lvl4pPr>
            <a:lvl5pPr marL="1136782" indent="0">
              <a:buNone/>
              <a:defRPr sz="622"/>
            </a:lvl5pPr>
            <a:lvl6pPr marL="1420978" indent="0">
              <a:buNone/>
              <a:defRPr sz="622"/>
            </a:lvl6pPr>
            <a:lvl7pPr marL="1705173" indent="0">
              <a:buNone/>
              <a:defRPr sz="622"/>
            </a:lvl7pPr>
            <a:lvl8pPr marL="1989369" indent="0">
              <a:buNone/>
              <a:defRPr sz="622"/>
            </a:lvl8pPr>
            <a:lvl9pPr marL="2273564" indent="0">
              <a:buNone/>
              <a:defRPr sz="622"/>
            </a:lvl9pPr>
          </a:lstStyle>
          <a:p>
            <a:pPr lvl="0"/>
            <a:r>
              <a:rPr lang="en-US"/>
              <a:t>Click to edit Master text styles</a:t>
            </a:r>
          </a:p>
        </p:txBody>
      </p:sp>
      <p:sp>
        <p:nvSpPr>
          <p:cNvPr id="5" name="Date Placeholder 4"/>
          <p:cNvSpPr>
            <a:spLocks noGrp="1" noChangeArrowheads="1"/>
          </p:cNvSpPr>
          <p:nvPr>
            <p:ph type="dt" sz="half" idx="10"/>
          </p:nvPr>
        </p:nvSpPr>
        <p:spPr>
          <a:xfrm>
            <a:off x="2104684" y="34972626"/>
            <a:ext cx="9813388" cy="26670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14372884" y="34972626"/>
            <a:ext cx="13318588" cy="2667000"/>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30146284" y="34972626"/>
            <a:ext cx="9813388" cy="2667000"/>
          </a:xfrm>
          <a:prstGeom prst="rect">
            <a:avLst/>
          </a:prstGeom>
          <a:ln/>
        </p:spPr>
        <p:txBody>
          <a:bodyPr/>
          <a:lstStyle>
            <a:lvl1pPr>
              <a:defRPr/>
            </a:lvl1pPr>
          </a:lstStyle>
          <a:p>
            <a:pPr>
              <a:defRPr/>
            </a:pPr>
            <a:fld id="{F2B38978-3186-43EB-89BA-7397C382A7CC}" type="slidenum">
              <a:rPr lang="en-US" altLang="en-US"/>
              <a:pPr>
                <a:defRPr/>
              </a:pPr>
              <a:t>‹#›</a:t>
            </a:fld>
            <a:endParaRPr lang="en-US" altLang="en-US"/>
          </a:p>
        </p:txBody>
      </p:sp>
    </p:spTree>
    <p:extLst>
      <p:ext uri="{BB962C8B-B14F-4D97-AF65-F5344CB8AC3E}">
        <p14:creationId xmlns:p14="http://schemas.microsoft.com/office/powerpoint/2010/main" val="85521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p:cNvSpPr/>
          <p:nvPr userDrawn="1"/>
        </p:nvSpPr>
        <p:spPr>
          <a:xfrm>
            <a:off x="0" y="0"/>
            <a:ext cx="42062400" cy="38404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19"/>
          </a:p>
        </p:txBody>
      </p:sp>
      <p:sp>
        <p:nvSpPr>
          <p:cNvPr id="17" name="Rectangle 16"/>
          <p:cNvSpPr/>
          <p:nvPr userDrawn="1"/>
        </p:nvSpPr>
        <p:spPr>
          <a:xfrm>
            <a:off x="378941" y="562808"/>
            <a:ext cx="41298078" cy="36622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19"/>
          </a:p>
        </p:txBody>
      </p:sp>
      <p:cxnSp>
        <p:nvCxnSpPr>
          <p:cNvPr id="18" name="Straight Connector 17"/>
          <p:cNvCxnSpPr/>
          <p:nvPr userDrawn="1"/>
        </p:nvCxnSpPr>
        <p:spPr>
          <a:xfrm flipV="1">
            <a:off x="869999" y="8101502"/>
            <a:ext cx="40132931" cy="4"/>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9" name="Rectangle 18"/>
          <p:cNvSpPr/>
          <p:nvPr userDrawn="1"/>
        </p:nvSpPr>
        <p:spPr>
          <a:xfrm>
            <a:off x="759606" y="1278828"/>
            <a:ext cx="40294458" cy="61826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19"/>
          </a:p>
        </p:txBody>
      </p:sp>
      <p:sp>
        <p:nvSpPr>
          <p:cNvPr id="20" name="Rectangle 19"/>
          <p:cNvSpPr/>
          <p:nvPr userDrawn="1"/>
        </p:nvSpPr>
        <p:spPr>
          <a:xfrm>
            <a:off x="28681279" y="37586029"/>
            <a:ext cx="13120382" cy="321948"/>
          </a:xfrm>
          <a:prstGeom prst="rect">
            <a:avLst/>
          </a:prstGeom>
        </p:spPr>
        <p:txBody>
          <a:bodyPr wrap="square">
            <a:spAutoFit/>
          </a:bodyPr>
          <a:lstStyle/>
          <a:p>
            <a:r>
              <a:rPr lang="en-US" sz="1492" i="1" dirty="0">
                <a:solidFill>
                  <a:schemeClr val="bg1"/>
                </a:solidFill>
              </a:rPr>
              <a:t>We thank the Office of Research and Sponsored Programs for supporting this research, and Learning &amp; Technology Services for printing this poster.</a:t>
            </a:r>
            <a:r>
              <a:rPr lang="en-US" sz="1492" dirty="0">
                <a:solidFill>
                  <a:schemeClr val="bg1"/>
                </a:solidFill>
              </a:rPr>
              <a:t> </a:t>
            </a:r>
          </a:p>
        </p:txBody>
      </p:sp>
      <p:cxnSp>
        <p:nvCxnSpPr>
          <p:cNvPr id="21" name="Straight Connector 20"/>
          <p:cNvCxnSpPr/>
          <p:nvPr userDrawn="1"/>
        </p:nvCxnSpPr>
        <p:spPr>
          <a:xfrm>
            <a:off x="27662659" y="8162117"/>
            <a:ext cx="0" cy="27956682"/>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5" name="Rectangle 14"/>
          <p:cNvSpPr/>
          <p:nvPr userDrawn="1"/>
        </p:nvSpPr>
        <p:spPr>
          <a:xfrm>
            <a:off x="759606" y="8741496"/>
            <a:ext cx="13075174" cy="27844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19"/>
          </a:p>
        </p:txBody>
      </p:sp>
      <p:cxnSp>
        <p:nvCxnSpPr>
          <p:cNvPr id="25" name="Straight Connector 24"/>
          <p:cNvCxnSpPr/>
          <p:nvPr userDrawn="1"/>
        </p:nvCxnSpPr>
        <p:spPr>
          <a:xfrm>
            <a:off x="14115535" y="8162115"/>
            <a:ext cx="0" cy="27956682"/>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4369248" y="8741496"/>
            <a:ext cx="13075174" cy="27844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19"/>
          </a:p>
        </p:txBody>
      </p:sp>
      <p:sp>
        <p:nvSpPr>
          <p:cNvPr id="14" name="Rectangle 13"/>
          <p:cNvSpPr/>
          <p:nvPr userDrawn="1"/>
        </p:nvSpPr>
        <p:spPr>
          <a:xfrm>
            <a:off x="27927756" y="8741496"/>
            <a:ext cx="13075174" cy="27844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19"/>
          </a:p>
        </p:txBody>
      </p:sp>
      <p:pic>
        <p:nvPicPr>
          <p:cNvPr id="23" name="Picture 22"/>
          <p:cNvPicPr>
            <a:picLocks noChangeAspect="1"/>
          </p:cNvPicPr>
          <p:nvPr userDrawn="1"/>
        </p:nvPicPr>
        <p:blipFill rotWithShape="1">
          <a:blip r:embed="rId13" cstate="print">
            <a:extLst>
              <a:ext uri="{28A0092B-C50C-407E-A947-70E740481C1C}">
                <a14:useLocalDpi xmlns:a14="http://schemas.microsoft.com/office/drawing/2010/main" val="0"/>
              </a:ext>
            </a:extLst>
          </a:blip>
          <a:srcRect l="50797"/>
          <a:stretch/>
        </p:blipFill>
        <p:spPr>
          <a:xfrm>
            <a:off x="33147000" y="3174534"/>
            <a:ext cx="6864375" cy="239127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22873" rtl="0" eaLnBrk="0" fontAlgn="base" hangingPunct="0">
        <a:spcBef>
          <a:spcPct val="0"/>
        </a:spcBef>
        <a:spcAft>
          <a:spcPct val="0"/>
        </a:spcAft>
        <a:defRPr sz="14048">
          <a:solidFill>
            <a:schemeClr val="tx2"/>
          </a:solidFill>
          <a:latin typeface="+mj-lt"/>
          <a:ea typeface="+mj-ea"/>
          <a:cs typeface="+mj-cs"/>
        </a:defRPr>
      </a:lvl1pPr>
      <a:lvl2pPr algn="ctr" defTabSz="2922873" rtl="0" eaLnBrk="0" fontAlgn="base" hangingPunct="0">
        <a:spcBef>
          <a:spcPct val="0"/>
        </a:spcBef>
        <a:spcAft>
          <a:spcPct val="0"/>
        </a:spcAft>
        <a:defRPr sz="14048">
          <a:solidFill>
            <a:schemeClr val="tx2"/>
          </a:solidFill>
          <a:latin typeface="Arial" charset="0"/>
        </a:defRPr>
      </a:lvl2pPr>
      <a:lvl3pPr algn="ctr" defTabSz="2922873" rtl="0" eaLnBrk="0" fontAlgn="base" hangingPunct="0">
        <a:spcBef>
          <a:spcPct val="0"/>
        </a:spcBef>
        <a:spcAft>
          <a:spcPct val="0"/>
        </a:spcAft>
        <a:defRPr sz="14048">
          <a:solidFill>
            <a:schemeClr val="tx2"/>
          </a:solidFill>
          <a:latin typeface="Arial" charset="0"/>
        </a:defRPr>
      </a:lvl3pPr>
      <a:lvl4pPr algn="ctr" defTabSz="2922873" rtl="0" eaLnBrk="0" fontAlgn="base" hangingPunct="0">
        <a:spcBef>
          <a:spcPct val="0"/>
        </a:spcBef>
        <a:spcAft>
          <a:spcPct val="0"/>
        </a:spcAft>
        <a:defRPr sz="14048">
          <a:solidFill>
            <a:schemeClr val="tx2"/>
          </a:solidFill>
          <a:latin typeface="Arial" charset="0"/>
        </a:defRPr>
      </a:lvl4pPr>
      <a:lvl5pPr algn="ctr" defTabSz="2922873" rtl="0" eaLnBrk="0" fontAlgn="base" hangingPunct="0">
        <a:spcBef>
          <a:spcPct val="0"/>
        </a:spcBef>
        <a:spcAft>
          <a:spcPct val="0"/>
        </a:spcAft>
        <a:defRPr sz="14048">
          <a:solidFill>
            <a:schemeClr val="tx2"/>
          </a:solidFill>
          <a:latin typeface="Arial" charset="0"/>
        </a:defRPr>
      </a:lvl5pPr>
      <a:lvl6pPr marL="284196" algn="ctr" defTabSz="2922873" rtl="0" fontAlgn="base">
        <a:spcBef>
          <a:spcPct val="0"/>
        </a:spcBef>
        <a:spcAft>
          <a:spcPct val="0"/>
        </a:spcAft>
        <a:defRPr sz="14048">
          <a:solidFill>
            <a:schemeClr val="tx2"/>
          </a:solidFill>
          <a:latin typeface="Arial" charset="0"/>
        </a:defRPr>
      </a:lvl6pPr>
      <a:lvl7pPr marL="568391" algn="ctr" defTabSz="2922873" rtl="0" fontAlgn="base">
        <a:spcBef>
          <a:spcPct val="0"/>
        </a:spcBef>
        <a:spcAft>
          <a:spcPct val="0"/>
        </a:spcAft>
        <a:defRPr sz="14048">
          <a:solidFill>
            <a:schemeClr val="tx2"/>
          </a:solidFill>
          <a:latin typeface="Arial" charset="0"/>
        </a:defRPr>
      </a:lvl7pPr>
      <a:lvl8pPr marL="852587" algn="ctr" defTabSz="2922873" rtl="0" fontAlgn="base">
        <a:spcBef>
          <a:spcPct val="0"/>
        </a:spcBef>
        <a:spcAft>
          <a:spcPct val="0"/>
        </a:spcAft>
        <a:defRPr sz="14048">
          <a:solidFill>
            <a:schemeClr val="tx2"/>
          </a:solidFill>
          <a:latin typeface="Arial" charset="0"/>
        </a:defRPr>
      </a:lvl8pPr>
      <a:lvl9pPr marL="1136782" algn="ctr" defTabSz="2922873" rtl="0" fontAlgn="base">
        <a:spcBef>
          <a:spcPct val="0"/>
        </a:spcBef>
        <a:spcAft>
          <a:spcPct val="0"/>
        </a:spcAft>
        <a:defRPr sz="14048">
          <a:solidFill>
            <a:schemeClr val="tx2"/>
          </a:solidFill>
          <a:latin typeface="Arial" charset="0"/>
        </a:defRPr>
      </a:lvl9pPr>
    </p:titleStyle>
    <p:bodyStyle>
      <a:lvl1pPr marL="1095338" indent="-1095338" algn="l" defTabSz="2922873" rtl="0" eaLnBrk="0" fontAlgn="base" hangingPunct="0">
        <a:spcBef>
          <a:spcPct val="20000"/>
        </a:spcBef>
        <a:spcAft>
          <a:spcPct val="0"/>
        </a:spcAft>
        <a:buChar char="•"/>
        <a:defRPr sz="3730">
          <a:solidFill>
            <a:schemeClr val="tx1"/>
          </a:solidFill>
          <a:latin typeface="+mn-lt"/>
          <a:ea typeface="+mn-ea"/>
          <a:cs typeface="+mn-cs"/>
        </a:defRPr>
      </a:lvl1pPr>
      <a:lvl2pPr marL="2374217" indent="-913768" algn="l" defTabSz="2922873" rtl="0" eaLnBrk="0" fontAlgn="base" hangingPunct="0">
        <a:spcBef>
          <a:spcPct val="20000"/>
        </a:spcBef>
        <a:spcAft>
          <a:spcPct val="0"/>
        </a:spcAft>
        <a:buChar char="–"/>
        <a:defRPr sz="3108">
          <a:solidFill>
            <a:schemeClr val="tx1"/>
          </a:solidFill>
          <a:latin typeface="+mn-lt"/>
        </a:defRPr>
      </a:lvl2pPr>
      <a:lvl3pPr marL="3653097" indent="-730225" algn="l" defTabSz="2922873" rtl="0" eaLnBrk="0" fontAlgn="base" hangingPunct="0">
        <a:spcBef>
          <a:spcPct val="20000"/>
        </a:spcBef>
        <a:spcAft>
          <a:spcPct val="0"/>
        </a:spcAft>
        <a:buChar char="•"/>
        <a:defRPr sz="2735">
          <a:solidFill>
            <a:schemeClr val="tx1"/>
          </a:solidFill>
          <a:latin typeface="+mn-lt"/>
        </a:defRPr>
      </a:lvl3pPr>
      <a:lvl4pPr marL="5115519" indent="-730225" algn="l" defTabSz="2922873" rtl="0" eaLnBrk="0" fontAlgn="base" hangingPunct="0">
        <a:spcBef>
          <a:spcPct val="20000"/>
        </a:spcBef>
        <a:spcAft>
          <a:spcPct val="0"/>
        </a:spcAft>
        <a:buChar char="–"/>
        <a:defRPr>
          <a:solidFill>
            <a:schemeClr val="tx1"/>
          </a:solidFill>
          <a:latin typeface="+mn-lt"/>
        </a:defRPr>
      </a:lvl4pPr>
      <a:lvl5pPr marL="6575969" indent="-730225" algn="l" defTabSz="2922873" rtl="0" eaLnBrk="0" fontAlgn="base" hangingPunct="0">
        <a:spcBef>
          <a:spcPct val="20000"/>
        </a:spcBef>
        <a:spcAft>
          <a:spcPct val="0"/>
        </a:spcAft>
        <a:buChar char="»"/>
        <a:defRPr>
          <a:solidFill>
            <a:schemeClr val="tx1"/>
          </a:solidFill>
          <a:latin typeface="+mn-lt"/>
        </a:defRPr>
      </a:lvl5pPr>
      <a:lvl6pPr marL="6861151" indent="-730225" algn="l" defTabSz="2922873" rtl="0" fontAlgn="base">
        <a:spcBef>
          <a:spcPct val="20000"/>
        </a:spcBef>
        <a:spcAft>
          <a:spcPct val="0"/>
        </a:spcAft>
        <a:buChar char="»"/>
        <a:defRPr sz="2238">
          <a:solidFill>
            <a:schemeClr val="tx1"/>
          </a:solidFill>
          <a:latin typeface="+mn-lt"/>
        </a:defRPr>
      </a:lvl6pPr>
      <a:lvl7pPr marL="7145347" indent="-730225" algn="l" defTabSz="2922873" rtl="0" fontAlgn="base">
        <a:spcBef>
          <a:spcPct val="20000"/>
        </a:spcBef>
        <a:spcAft>
          <a:spcPct val="0"/>
        </a:spcAft>
        <a:buChar char="»"/>
        <a:defRPr sz="2238">
          <a:solidFill>
            <a:schemeClr val="tx1"/>
          </a:solidFill>
          <a:latin typeface="+mn-lt"/>
        </a:defRPr>
      </a:lvl7pPr>
      <a:lvl8pPr marL="7429542" indent="-730225" algn="l" defTabSz="2922873" rtl="0" fontAlgn="base">
        <a:spcBef>
          <a:spcPct val="20000"/>
        </a:spcBef>
        <a:spcAft>
          <a:spcPct val="0"/>
        </a:spcAft>
        <a:buChar char="»"/>
        <a:defRPr sz="2238">
          <a:solidFill>
            <a:schemeClr val="tx1"/>
          </a:solidFill>
          <a:latin typeface="+mn-lt"/>
        </a:defRPr>
      </a:lvl8pPr>
      <a:lvl9pPr marL="7713738" indent="-730225" algn="l" defTabSz="2922873" rtl="0" fontAlgn="base">
        <a:spcBef>
          <a:spcPct val="20000"/>
        </a:spcBef>
        <a:spcAft>
          <a:spcPct val="0"/>
        </a:spcAft>
        <a:buChar char="»"/>
        <a:defRPr sz="2238">
          <a:solidFill>
            <a:schemeClr val="tx1"/>
          </a:solidFill>
          <a:latin typeface="+mn-lt"/>
        </a:defRPr>
      </a:lvl9pPr>
    </p:bodyStyle>
    <p:otherStyle>
      <a:defPPr>
        <a:defRPr lang="en-US"/>
      </a:defPPr>
      <a:lvl1pPr marL="0" algn="l" defTabSz="568391" rtl="0" eaLnBrk="1" latinLnBrk="0" hangingPunct="1">
        <a:defRPr sz="1119" kern="1200">
          <a:solidFill>
            <a:schemeClr val="tx1"/>
          </a:solidFill>
          <a:latin typeface="+mn-lt"/>
          <a:ea typeface="+mn-ea"/>
          <a:cs typeface="+mn-cs"/>
        </a:defRPr>
      </a:lvl1pPr>
      <a:lvl2pPr marL="284196" algn="l" defTabSz="568391" rtl="0" eaLnBrk="1" latinLnBrk="0" hangingPunct="1">
        <a:defRPr sz="1119" kern="1200">
          <a:solidFill>
            <a:schemeClr val="tx1"/>
          </a:solidFill>
          <a:latin typeface="+mn-lt"/>
          <a:ea typeface="+mn-ea"/>
          <a:cs typeface="+mn-cs"/>
        </a:defRPr>
      </a:lvl2pPr>
      <a:lvl3pPr marL="568391" algn="l" defTabSz="568391" rtl="0" eaLnBrk="1" latinLnBrk="0" hangingPunct="1">
        <a:defRPr sz="1119" kern="1200">
          <a:solidFill>
            <a:schemeClr val="tx1"/>
          </a:solidFill>
          <a:latin typeface="+mn-lt"/>
          <a:ea typeface="+mn-ea"/>
          <a:cs typeface="+mn-cs"/>
        </a:defRPr>
      </a:lvl3pPr>
      <a:lvl4pPr marL="852587" algn="l" defTabSz="568391" rtl="0" eaLnBrk="1" latinLnBrk="0" hangingPunct="1">
        <a:defRPr sz="1119" kern="1200">
          <a:solidFill>
            <a:schemeClr val="tx1"/>
          </a:solidFill>
          <a:latin typeface="+mn-lt"/>
          <a:ea typeface="+mn-ea"/>
          <a:cs typeface="+mn-cs"/>
        </a:defRPr>
      </a:lvl4pPr>
      <a:lvl5pPr marL="1136782" algn="l" defTabSz="568391" rtl="0" eaLnBrk="1" latinLnBrk="0" hangingPunct="1">
        <a:defRPr sz="1119" kern="1200">
          <a:solidFill>
            <a:schemeClr val="tx1"/>
          </a:solidFill>
          <a:latin typeface="+mn-lt"/>
          <a:ea typeface="+mn-ea"/>
          <a:cs typeface="+mn-cs"/>
        </a:defRPr>
      </a:lvl5pPr>
      <a:lvl6pPr marL="1420978" algn="l" defTabSz="568391" rtl="0" eaLnBrk="1" latinLnBrk="0" hangingPunct="1">
        <a:defRPr sz="1119" kern="1200">
          <a:solidFill>
            <a:schemeClr val="tx1"/>
          </a:solidFill>
          <a:latin typeface="+mn-lt"/>
          <a:ea typeface="+mn-ea"/>
          <a:cs typeface="+mn-cs"/>
        </a:defRPr>
      </a:lvl6pPr>
      <a:lvl7pPr marL="1705173" algn="l" defTabSz="568391" rtl="0" eaLnBrk="1" latinLnBrk="0" hangingPunct="1">
        <a:defRPr sz="1119" kern="1200">
          <a:solidFill>
            <a:schemeClr val="tx1"/>
          </a:solidFill>
          <a:latin typeface="+mn-lt"/>
          <a:ea typeface="+mn-ea"/>
          <a:cs typeface="+mn-cs"/>
        </a:defRPr>
      </a:lvl7pPr>
      <a:lvl8pPr marL="1989369" algn="l" defTabSz="568391" rtl="0" eaLnBrk="1" latinLnBrk="0" hangingPunct="1">
        <a:defRPr sz="1119" kern="1200">
          <a:solidFill>
            <a:schemeClr val="tx1"/>
          </a:solidFill>
          <a:latin typeface="+mn-lt"/>
          <a:ea typeface="+mn-ea"/>
          <a:cs typeface="+mn-cs"/>
        </a:defRPr>
      </a:lvl8pPr>
      <a:lvl9pPr marL="2273564" algn="l" defTabSz="568391" rtl="0" eaLnBrk="1" latinLnBrk="0" hangingPunct="1">
        <a:defRPr sz="111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itle 1"/>
          <p:cNvSpPr>
            <a:spLocks noGrp="1"/>
          </p:cNvSpPr>
          <p:nvPr>
            <p:ph type="ctrTitle"/>
          </p:nvPr>
        </p:nvSpPr>
        <p:spPr>
          <a:xfrm>
            <a:off x="634434" y="4000436"/>
            <a:ext cx="32494151" cy="1705232"/>
          </a:xfrm>
        </p:spPr>
        <p:txBody>
          <a:bodyPr>
            <a:noAutofit/>
          </a:bodyPr>
          <a:lstStyle/>
          <a:p>
            <a:pPr algn="l"/>
            <a:r>
              <a:rPr lang="en-US" sz="13100" dirty="0">
                <a:latin typeface="Helvetica" charset="0"/>
                <a:ea typeface="Helvetica" charset="0"/>
                <a:cs typeface="Helvetica" charset="0"/>
              </a:rPr>
              <a:t>Gender &amp; Sexuality Among Anabaptists </a:t>
            </a:r>
          </a:p>
        </p:txBody>
      </p:sp>
      <p:sp>
        <p:nvSpPr>
          <p:cNvPr id="82" name="Title 1"/>
          <p:cNvSpPr txBox="1">
            <a:spLocks/>
          </p:cNvSpPr>
          <p:nvPr/>
        </p:nvSpPr>
        <p:spPr>
          <a:xfrm>
            <a:off x="1358636" y="6653552"/>
            <a:ext cx="32209946" cy="663146"/>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5400" dirty="0">
                <a:solidFill>
                  <a:schemeClr val="bg1">
                    <a:lumMod val="50000"/>
                  </a:schemeClr>
                </a:solidFill>
                <a:latin typeface="Helvetica" charset="0"/>
                <a:ea typeface="Helvetica" charset="0"/>
                <a:cs typeface="Helvetica" charset="0"/>
              </a:rPr>
              <a:t>Hunter Herlitzke &amp; Joshua Brown |   Languages Department | Email: Herlithd3045@uwec.edu</a:t>
            </a:r>
          </a:p>
        </p:txBody>
      </p:sp>
      <p:sp>
        <p:nvSpPr>
          <p:cNvPr id="86" name="TextBox 85"/>
          <p:cNvSpPr txBox="1"/>
          <p:nvPr/>
        </p:nvSpPr>
        <p:spPr>
          <a:xfrm>
            <a:off x="2906680" y="8416320"/>
            <a:ext cx="8129128" cy="1107996"/>
          </a:xfrm>
          <a:prstGeom prst="rect">
            <a:avLst/>
          </a:prstGeom>
          <a:noFill/>
        </p:spPr>
        <p:txBody>
          <a:bodyPr wrap="square" rtlCol="0">
            <a:spAutoFit/>
          </a:bodyPr>
          <a:lstStyle/>
          <a:p>
            <a:pPr algn="ctr"/>
            <a:r>
              <a:rPr lang="en-US" sz="6600" cap="small" dirty="0">
                <a:solidFill>
                  <a:srgbClr val="C00000"/>
                </a:solidFill>
                <a:latin typeface="Helvetica" panose="020B0604020202020204" pitchFamily="34" charset="0"/>
                <a:cs typeface="Helvetica" panose="020B0604020202020204" pitchFamily="34" charset="0"/>
              </a:rPr>
              <a:t>Background</a:t>
            </a:r>
            <a:endParaRPr lang="en-US" sz="4400" cap="small" dirty="0">
              <a:solidFill>
                <a:srgbClr val="C00000"/>
              </a:solidFill>
              <a:latin typeface="Helvetica" panose="020B0604020202020204" pitchFamily="34" charset="0"/>
              <a:cs typeface="Helvetica" panose="020B0604020202020204" pitchFamily="34" charset="0"/>
            </a:endParaRPr>
          </a:p>
        </p:txBody>
      </p:sp>
      <p:sp>
        <p:nvSpPr>
          <p:cNvPr id="87" name="TextBox 86"/>
          <p:cNvSpPr txBox="1"/>
          <p:nvPr/>
        </p:nvSpPr>
        <p:spPr>
          <a:xfrm>
            <a:off x="1358636" y="19196837"/>
            <a:ext cx="6883542" cy="701731"/>
          </a:xfrm>
          <a:prstGeom prst="rect">
            <a:avLst/>
          </a:prstGeom>
          <a:noFill/>
        </p:spPr>
        <p:txBody>
          <a:bodyPr wrap="square" rtlCol="0">
            <a:spAutoFit/>
          </a:bodyPr>
          <a:lstStyle/>
          <a:p>
            <a:pPr defTabSz="4774257">
              <a:lnSpc>
                <a:spcPct val="90000"/>
              </a:lnSpc>
              <a:spcBef>
                <a:spcPts val="5221"/>
              </a:spcBef>
            </a:pPr>
            <a:r>
              <a:rPr lang="en-US" sz="4400" cap="small" dirty="0">
                <a:solidFill>
                  <a:schemeClr val="accent1">
                    <a:lumMod val="50000"/>
                  </a:schemeClr>
                </a:solidFill>
                <a:latin typeface="Helvetica" panose="020B0604020202020204" pitchFamily="34" charset="0"/>
                <a:cs typeface="Helvetica" panose="020B0604020202020204" pitchFamily="34" charset="0"/>
              </a:rPr>
              <a:t>The Purpose</a:t>
            </a:r>
          </a:p>
        </p:txBody>
      </p:sp>
      <p:sp>
        <p:nvSpPr>
          <p:cNvPr id="93" name="TextBox 92"/>
          <p:cNvSpPr txBox="1"/>
          <p:nvPr/>
        </p:nvSpPr>
        <p:spPr>
          <a:xfrm>
            <a:off x="14896805" y="23849058"/>
            <a:ext cx="11857764" cy="5016758"/>
          </a:xfrm>
          <a:prstGeom prst="rect">
            <a:avLst/>
          </a:prstGeom>
          <a:noFill/>
        </p:spPr>
        <p:txBody>
          <a:bodyPr wrap="square" rtlCol="0">
            <a:spAutoFit/>
          </a:bodyPr>
          <a:lstStyle/>
          <a:p>
            <a:pPr marL="325689" indent="-325689" defTabSz="1136782" eaLnBrk="1" fontAlgn="auto" hangingPunct="1">
              <a:spcBef>
                <a:spcPts val="0"/>
              </a:spcBef>
              <a:spcAft>
                <a:spcPts val="0"/>
              </a:spcAft>
              <a:buClr>
                <a:schemeClr val="tx2">
                  <a:lumMod val="75000"/>
                </a:schemeClr>
              </a:buClr>
              <a:defRPr/>
            </a:pPr>
            <a:r>
              <a:rPr lang="en-US" sz="3200" dirty="0">
                <a:latin typeface="Helvetica" charset="0"/>
                <a:ea typeface="Helvetica" charset="0"/>
                <a:cs typeface="Helvetica" charset="0"/>
              </a:rPr>
              <a:t>    When reading the accounts of many different Amish and Mennonites we needed to ask ourselves how their previous religious life has affected their current state. In general, most folks found difficulty moving on with their lives. Some sought different churches while others abandoned religion completely. With their sexuality some embraced it and ran away where as others fretted upon it and affected their work, social, and love life. Overall, one is not easily able to leave a tight knit and religiously strict community without having repercussions later in their life.</a:t>
            </a:r>
          </a:p>
        </p:txBody>
      </p:sp>
      <p:sp>
        <p:nvSpPr>
          <p:cNvPr id="94" name="TextBox 93"/>
          <p:cNvSpPr txBox="1"/>
          <p:nvPr/>
        </p:nvSpPr>
        <p:spPr>
          <a:xfrm>
            <a:off x="1554254" y="19975099"/>
            <a:ext cx="11592136" cy="5648085"/>
          </a:xfrm>
          <a:prstGeom prst="rect">
            <a:avLst/>
          </a:prstGeom>
          <a:noFill/>
        </p:spPr>
        <p:txBody>
          <a:bodyPr wrap="square" rtlCol="0">
            <a:spAutoFit/>
          </a:bodyPr>
          <a:lstStyle/>
          <a:p>
            <a:pPr defTabSz="1528563">
              <a:spcBef>
                <a:spcPts val="1672"/>
              </a:spcBef>
            </a:pPr>
            <a:r>
              <a:rPr lang="en-US" sz="3200" dirty="0">
                <a:latin typeface="Helvetica" charset="0"/>
                <a:ea typeface="Helvetica" charset="0"/>
                <a:cs typeface="Helvetica" charset="0"/>
              </a:rPr>
              <a:t>The purpose of this research was to seek the answer to three critical questions. They are as follows:</a:t>
            </a:r>
          </a:p>
          <a:p>
            <a:endParaRPr lang="en-US" sz="3200" dirty="0">
              <a:latin typeface="Helvetica" charset="0"/>
              <a:ea typeface="Helvetica" charset="0"/>
              <a:cs typeface="Helvetica" charset="0"/>
            </a:endParaRPr>
          </a:p>
          <a:p>
            <a:r>
              <a:rPr lang="en-US" sz="3200" dirty="0">
                <a:latin typeface="Helvetica" charset="0"/>
                <a:ea typeface="Helvetica" charset="0"/>
                <a:cs typeface="Helvetica" charset="0"/>
              </a:rPr>
              <a:t>Q1. How are gender and sexuality expressed in Amish society and how have they been discussed thus far in the scholarly literature?</a:t>
            </a:r>
          </a:p>
          <a:p>
            <a:r>
              <a:rPr lang="en-US" sz="3200" dirty="0">
                <a:latin typeface="Helvetica" charset="0"/>
                <a:ea typeface="Helvetica" charset="0"/>
                <a:cs typeface="Helvetica" charset="0"/>
              </a:rPr>
              <a:t>Q2. What are the experiences of LGBTQ ex-Amish and conservative Mennonites?</a:t>
            </a:r>
          </a:p>
          <a:p>
            <a:r>
              <a:rPr lang="en-US" sz="3200" dirty="0">
                <a:latin typeface="Helvetica" charset="0"/>
                <a:ea typeface="Helvetica" charset="0"/>
                <a:cs typeface="Helvetica" charset="0"/>
              </a:rPr>
              <a:t>Q3. How have their religious backgrounds impacted their expressions of sexuality?</a:t>
            </a:r>
          </a:p>
          <a:p>
            <a:pPr defTabSz="1528563">
              <a:lnSpc>
                <a:spcPct val="90000"/>
              </a:lnSpc>
              <a:spcBef>
                <a:spcPts val="1672"/>
              </a:spcBef>
            </a:pPr>
            <a:endParaRPr lang="en-US" sz="2984" dirty="0">
              <a:latin typeface="Helvetica" charset="0"/>
              <a:ea typeface="Helvetica" charset="0"/>
              <a:cs typeface="Helvetica" charset="0"/>
            </a:endParaRPr>
          </a:p>
        </p:txBody>
      </p:sp>
      <p:sp>
        <p:nvSpPr>
          <p:cNvPr id="103" name="TextBox 102"/>
          <p:cNvSpPr txBox="1"/>
          <p:nvPr/>
        </p:nvSpPr>
        <p:spPr>
          <a:xfrm>
            <a:off x="14997084" y="8416320"/>
            <a:ext cx="11378508" cy="1107996"/>
          </a:xfrm>
          <a:prstGeom prst="rect">
            <a:avLst/>
          </a:prstGeom>
          <a:noFill/>
        </p:spPr>
        <p:txBody>
          <a:bodyPr wrap="square" rtlCol="0">
            <a:spAutoFit/>
          </a:bodyPr>
          <a:lstStyle/>
          <a:p>
            <a:pPr algn="ctr"/>
            <a:r>
              <a:rPr lang="en-US" sz="6600" cap="small" dirty="0">
                <a:solidFill>
                  <a:srgbClr val="C00000"/>
                </a:solidFill>
                <a:latin typeface="Helvetica" charset="0"/>
                <a:ea typeface="Helvetica" charset="0"/>
                <a:cs typeface="Helvetica" charset="0"/>
              </a:rPr>
              <a:t>Qualitative Results</a:t>
            </a:r>
          </a:p>
        </p:txBody>
      </p:sp>
      <p:sp>
        <p:nvSpPr>
          <p:cNvPr id="104" name="TextBox 103"/>
          <p:cNvSpPr txBox="1"/>
          <p:nvPr/>
        </p:nvSpPr>
        <p:spPr>
          <a:xfrm>
            <a:off x="14177763" y="9546726"/>
            <a:ext cx="13805986" cy="701731"/>
          </a:xfrm>
          <a:prstGeom prst="rect">
            <a:avLst/>
          </a:prstGeom>
          <a:noFill/>
        </p:spPr>
        <p:txBody>
          <a:bodyPr wrap="square" rtlCol="0">
            <a:spAutoFit/>
          </a:bodyPr>
          <a:lstStyle/>
          <a:p>
            <a:pPr defTabSz="4774257">
              <a:lnSpc>
                <a:spcPct val="90000"/>
              </a:lnSpc>
              <a:spcBef>
                <a:spcPts val="5221"/>
              </a:spcBef>
            </a:pPr>
            <a:r>
              <a:rPr lang="en-US" sz="4400" cap="small" dirty="0">
                <a:solidFill>
                  <a:schemeClr val="accent1">
                    <a:lumMod val="50000"/>
                  </a:schemeClr>
                </a:solidFill>
                <a:latin typeface="Minion Pro" panose="02040503050306020203" pitchFamily="18" charset="0"/>
              </a:rPr>
              <a:t>Adjectives associated with participants experience</a:t>
            </a:r>
          </a:p>
        </p:txBody>
      </p:sp>
      <p:sp>
        <p:nvSpPr>
          <p:cNvPr id="106" name="Subtitle 2"/>
          <p:cNvSpPr txBox="1">
            <a:spLocks/>
          </p:cNvSpPr>
          <p:nvPr/>
        </p:nvSpPr>
        <p:spPr>
          <a:xfrm>
            <a:off x="14997084" y="10581070"/>
            <a:ext cx="11350294" cy="461157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1492"/>
              </a:spcBef>
            </a:pPr>
            <a:r>
              <a:rPr lang="en-US" sz="3200" dirty="0">
                <a:latin typeface="Helvetica" charset="0"/>
                <a:ea typeface="Helvetica" charset="0"/>
                <a:cs typeface="Helvetica" charset="0"/>
              </a:rPr>
              <a:t>When we emailed the </a:t>
            </a:r>
            <a:r>
              <a:rPr lang="en-US" sz="3200" dirty="0" err="1">
                <a:latin typeface="Helvetica" charset="0"/>
                <a:ea typeface="Helvetica" charset="0"/>
                <a:cs typeface="Helvetica" charset="0"/>
              </a:rPr>
              <a:t>Qualtrics</a:t>
            </a:r>
            <a:r>
              <a:rPr lang="en-US" sz="3200" dirty="0">
                <a:latin typeface="Helvetica" charset="0"/>
                <a:ea typeface="Helvetica" charset="0"/>
                <a:cs typeface="Helvetica" charset="0"/>
              </a:rPr>
              <a:t> survey one of the questions was “Write three adjectives to describe your childhood congregation's attitude toward homosexuality”  This question sought to answer the critical question of “What are the experiences of LGBTQ ex-Amish and conservative Mennonites”.</a:t>
            </a:r>
          </a:p>
        </p:txBody>
      </p:sp>
      <p:sp>
        <p:nvSpPr>
          <p:cNvPr id="108" name="Subtitle 2"/>
          <p:cNvSpPr txBox="1">
            <a:spLocks/>
          </p:cNvSpPr>
          <p:nvPr/>
        </p:nvSpPr>
        <p:spPr>
          <a:xfrm>
            <a:off x="14261706" y="13838480"/>
            <a:ext cx="6321091" cy="267781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i="1" dirty="0">
                <a:latin typeface="Helvetica" charset="0"/>
                <a:ea typeface="Helvetica" charset="0"/>
                <a:cs typeface="Helvetica" charset="0"/>
              </a:rPr>
              <a:t>“Though I always knew I was gay, I never considered it an option to come out. The fear of rejection and perceived loss of faith family and community kept me deeply </a:t>
            </a:r>
            <a:r>
              <a:rPr lang="en-US" sz="3200" b="1" i="1" dirty="0">
                <a:latin typeface="Helvetica" charset="0"/>
                <a:ea typeface="Helvetica" charset="0"/>
                <a:cs typeface="Helvetica" charset="0"/>
              </a:rPr>
              <a:t>repressed</a:t>
            </a:r>
            <a:r>
              <a:rPr lang="en-US" sz="3200" i="1" dirty="0">
                <a:latin typeface="Helvetica" charset="0"/>
                <a:ea typeface="Helvetica" charset="0"/>
                <a:cs typeface="Helvetica" charset="0"/>
              </a:rPr>
              <a:t>”</a:t>
            </a:r>
            <a:r>
              <a:rPr lang="en-US" sz="3200" dirty="0">
                <a:latin typeface="Helvetica" charset="0"/>
                <a:ea typeface="Helvetica" charset="0"/>
                <a:cs typeface="Helvetica" charset="0"/>
              </a:rPr>
              <a:t> -14A</a:t>
            </a:r>
          </a:p>
        </p:txBody>
      </p:sp>
      <p:sp>
        <p:nvSpPr>
          <p:cNvPr id="110" name="TextBox 109"/>
          <p:cNvSpPr txBox="1"/>
          <p:nvPr/>
        </p:nvSpPr>
        <p:spPr>
          <a:xfrm>
            <a:off x="15797408" y="22991101"/>
            <a:ext cx="10911492" cy="781111"/>
          </a:xfrm>
          <a:prstGeom prst="rect">
            <a:avLst/>
          </a:prstGeom>
          <a:noFill/>
        </p:spPr>
        <p:txBody>
          <a:bodyPr wrap="square" rtlCol="0">
            <a:spAutoFit/>
          </a:bodyPr>
          <a:lstStyle/>
          <a:p>
            <a:r>
              <a:rPr lang="en-US" sz="4400" cap="small" dirty="0">
                <a:solidFill>
                  <a:schemeClr val="accent1">
                    <a:lumMod val="50000"/>
                  </a:schemeClr>
                </a:solidFill>
                <a:latin typeface="Minion Pro" panose="02040503050306020203" pitchFamily="18" charset="0"/>
              </a:rPr>
              <a:t>How has this affected their sexuality?</a:t>
            </a:r>
          </a:p>
        </p:txBody>
      </p:sp>
      <p:sp>
        <p:nvSpPr>
          <p:cNvPr id="112" name="TextBox 111"/>
          <p:cNvSpPr txBox="1"/>
          <p:nvPr/>
        </p:nvSpPr>
        <p:spPr>
          <a:xfrm>
            <a:off x="28472327" y="28852986"/>
            <a:ext cx="8098454" cy="701731"/>
          </a:xfrm>
          <a:prstGeom prst="rect">
            <a:avLst/>
          </a:prstGeom>
          <a:noFill/>
        </p:spPr>
        <p:txBody>
          <a:bodyPr wrap="square" rtlCol="0">
            <a:spAutoFit/>
          </a:bodyPr>
          <a:lstStyle/>
          <a:p>
            <a:pPr defTabSz="4774257">
              <a:lnSpc>
                <a:spcPct val="90000"/>
              </a:lnSpc>
              <a:spcBef>
                <a:spcPts val="5221"/>
              </a:spcBef>
            </a:pPr>
            <a:r>
              <a:rPr lang="en-US" sz="4400" cap="small" dirty="0">
                <a:solidFill>
                  <a:schemeClr val="accent1">
                    <a:lumMod val="50000"/>
                  </a:schemeClr>
                </a:solidFill>
                <a:latin typeface="Helvetica" charset="0"/>
                <a:ea typeface="Helvetica" charset="0"/>
                <a:cs typeface="Helvetica" charset="0"/>
              </a:rPr>
              <a:t>References</a:t>
            </a:r>
          </a:p>
        </p:txBody>
      </p:sp>
      <p:sp>
        <p:nvSpPr>
          <p:cNvPr id="113" name="TextBox 112"/>
          <p:cNvSpPr txBox="1"/>
          <p:nvPr/>
        </p:nvSpPr>
        <p:spPr>
          <a:xfrm>
            <a:off x="28493739" y="33462020"/>
            <a:ext cx="8098454" cy="701731"/>
          </a:xfrm>
          <a:prstGeom prst="rect">
            <a:avLst/>
          </a:prstGeom>
          <a:noFill/>
        </p:spPr>
        <p:txBody>
          <a:bodyPr wrap="square" rtlCol="0">
            <a:spAutoFit/>
          </a:bodyPr>
          <a:lstStyle/>
          <a:p>
            <a:pPr defTabSz="4774257">
              <a:lnSpc>
                <a:spcPct val="90000"/>
              </a:lnSpc>
              <a:spcBef>
                <a:spcPts val="5221"/>
              </a:spcBef>
            </a:pPr>
            <a:r>
              <a:rPr lang="en-US" sz="4400" cap="small" dirty="0">
                <a:solidFill>
                  <a:schemeClr val="accent1">
                    <a:lumMod val="50000"/>
                  </a:schemeClr>
                </a:solidFill>
                <a:latin typeface="Helvetica" charset="0"/>
                <a:ea typeface="Helvetica" charset="0"/>
                <a:cs typeface="Helvetica" charset="0"/>
              </a:rPr>
              <a:t>Acknowledgments</a:t>
            </a:r>
          </a:p>
        </p:txBody>
      </p:sp>
      <p:sp>
        <p:nvSpPr>
          <p:cNvPr id="114" name="TextBox 113"/>
          <p:cNvSpPr txBox="1"/>
          <p:nvPr/>
        </p:nvSpPr>
        <p:spPr>
          <a:xfrm>
            <a:off x="1554254" y="10374870"/>
            <a:ext cx="11592136" cy="7971413"/>
          </a:xfrm>
          <a:prstGeom prst="rect">
            <a:avLst/>
          </a:prstGeom>
          <a:noFill/>
        </p:spPr>
        <p:txBody>
          <a:bodyPr wrap="square" rtlCol="0">
            <a:spAutoFit/>
          </a:bodyPr>
          <a:lstStyle/>
          <a:p>
            <a:pPr marL="213147" indent="-213147" defTabSz="1528563" eaLnBrk="1" fontAlgn="auto" hangingPunct="1">
              <a:spcBef>
                <a:spcPts val="0"/>
              </a:spcBef>
              <a:spcAft>
                <a:spcPts val="0"/>
              </a:spcAft>
              <a:buClr>
                <a:schemeClr val="tx2"/>
              </a:buClr>
              <a:defRPr/>
            </a:pPr>
            <a:r>
              <a:rPr lang="en-US" sz="3200" dirty="0">
                <a:latin typeface="Helvetica" charset="0"/>
                <a:ea typeface="Helvetica" charset="0"/>
                <a:cs typeface="Helvetica" charset="0"/>
              </a:rPr>
              <a:t>In June 2014, a group of Lesbian, Gay, Bisexual, Transgender, Queer-identifying ex-Amish individuals rode on a float with Miss Kalamazoo Pride </a:t>
            </a:r>
            <a:r>
              <a:rPr lang="en-US" sz="3200" dirty="0" err="1">
                <a:latin typeface="Helvetica" charset="0"/>
                <a:ea typeface="Helvetica" charset="0"/>
                <a:cs typeface="Helvetica" charset="0"/>
              </a:rPr>
              <a:t>LaDonna</a:t>
            </a:r>
            <a:r>
              <a:rPr lang="en-US" sz="3200" dirty="0">
                <a:latin typeface="Helvetica" charset="0"/>
                <a:ea typeface="Helvetica" charset="0"/>
                <a:cs typeface="Helvetica" charset="0"/>
              </a:rPr>
              <a:t> Divine in Michigan’s Pride Parade. This event was the first and only public gathering of LGBTQ Amish in the history of the nearly 500-year-old religion. The life stories of these individuals has been largely ignored and under-researched. </a:t>
            </a:r>
          </a:p>
          <a:p>
            <a:pPr marL="213147" indent="-213147" defTabSz="1528563" eaLnBrk="1" fontAlgn="auto" hangingPunct="1">
              <a:spcBef>
                <a:spcPts val="0"/>
              </a:spcBef>
              <a:spcAft>
                <a:spcPts val="0"/>
              </a:spcAft>
              <a:buClr>
                <a:schemeClr val="tx2"/>
              </a:buClr>
              <a:defRPr/>
            </a:pPr>
            <a:endParaRPr lang="en-US" sz="3200" dirty="0">
              <a:latin typeface="Helvetica" charset="0"/>
              <a:ea typeface="Helvetica" charset="0"/>
              <a:cs typeface="Helvetica" charset="0"/>
            </a:endParaRPr>
          </a:p>
          <a:p>
            <a:pPr marL="213147" indent="-213147" defTabSz="1528563" eaLnBrk="1" fontAlgn="auto" hangingPunct="1">
              <a:spcBef>
                <a:spcPts val="0"/>
              </a:spcBef>
              <a:spcAft>
                <a:spcPts val="0"/>
              </a:spcAft>
              <a:buClr>
                <a:schemeClr val="tx2"/>
              </a:buClr>
              <a:defRPr/>
            </a:pPr>
            <a:r>
              <a:rPr lang="en-US" sz="3200" dirty="0">
                <a:latin typeface="Helvetica" charset="0"/>
                <a:ea typeface="Helvetica" charset="0"/>
                <a:cs typeface="Helvetica" charset="0"/>
              </a:rPr>
              <a:t>Amish settlements range from more liberal communities to more conservative. In liberal communities the Amish may have running water in their houses, use cellphones, or even use solar power. In conservative communities they may not even have running water or anything. But one thing they both have in common is that they do not sanction homosexuality. They barely even talk about sexual intercourse between a man and a woman.</a:t>
            </a:r>
          </a:p>
        </p:txBody>
      </p:sp>
      <p:sp>
        <p:nvSpPr>
          <p:cNvPr id="116" name="TextBox 115"/>
          <p:cNvSpPr txBox="1"/>
          <p:nvPr/>
        </p:nvSpPr>
        <p:spPr>
          <a:xfrm>
            <a:off x="28406992" y="29986437"/>
            <a:ext cx="10951056" cy="3046988"/>
          </a:xfrm>
          <a:prstGeom prst="rect">
            <a:avLst/>
          </a:prstGeom>
          <a:noFill/>
        </p:spPr>
        <p:txBody>
          <a:bodyPr wrap="square" rtlCol="0">
            <a:spAutoFit/>
          </a:bodyPr>
          <a:lstStyle/>
          <a:p>
            <a:r>
              <a:rPr lang="en-US" sz="3200" dirty="0">
                <a:latin typeface="Helvetica" charset="0"/>
                <a:ea typeface="Helvetica" charset="0"/>
                <a:cs typeface="Helvetica" charset="0"/>
              </a:rPr>
              <a:t>Kraus, C. Norman. "Pandora's Box or Fibber Magee's Closet." In Stumbling 	toward a Genuine Conversation on Homosexuality, edited by 	Michael A. King. Telford, PA: Cascadia Press, 2007.</a:t>
            </a:r>
          </a:p>
          <a:p>
            <a:r>
              <a:rPr lang="en-US" sz="3200" dirty="0">
                <a:latin typeface="Helvetica" charset="0"/>
                <a:ea typeface="Helvetica" charset="0"/>
                <a:cs typeface="Helvetica" charset="0"/>
              </a:rPr>
              <a:t>Schwartz, James. "Michigan Pride 	2014."  http://</a:t>
            </a:r>
            <a:r>
              <a:rPr lang="en-US" sz="3200" dirty="0" err="1">
                <a:latin typeface="Helvetica" charset="0"/>
                <a:ea typeface="Helvetica" charset="0"/>
                <a:cs typeface="Helvetica" charset="0"/>
              </a:rPr>
              <a:t>literaryparty.blogspot.de</a:t>
            </a:r>
            <a:r>
              <a:rPr lang="en-US" sz="3200" dirty="0">
                <a:latin typeface="Helvetica" charset="0"/>
                <a:ea typeface="Helvetica" charset="0"/>
                <a:cs typeface="Helvetica" charset="0"/>
              </a:rPr>
              <a:t>/2014/08/.</a:t>
            </a:r>
          </a:p>
        </p:txBody>
      </p:sp>
      <p:sp>
        <p:nvSpPr>
          <p:cNvPr id="33" name="TextBox 32"/>
          <p:cNvSpPr txBox="1"/>
          <p:nvPr/>
        </p:nvSpPr>
        <p:spPr>
          <a:xfrm>
            <a:off x="1358636" y="25623184"/>
            <a:ext cx="7199872" cy="701731"/>
          </a:xfrm>
          <a:prstGeom prst="rect">
            <a:avLst/>
          </a:prstGeom>
          <a:noFill/>
        </p:spPr>
        <p:txBody>
          <a:bodyPr wrap="square" rtlCol="0">
            <a:spAutoFit/>
          </a:bodyPr>
          <a:lstStyle/>
          <a:p>
            <a:pPr defTabSz="4774257">
              <a:lnSpc>
                <a:spcPct val="90000"/>
              </a:lnSpc>
              <a:spcBef>
                <a:spcPts val="5221"/>
              </a:spcBef>
            </a:pPr>
            <a:r>
              <a:rPr lang="en-US" sz="4400" cap="small" dirty="0">
                <a:solidFill>
                  <a:schemeClr val="accent1">
                    <a:lumMod val="50000"/>
                  </a:schemeClr>
                </a:solidFill>
                <a:latin typeface="Helvetica" panose="020B0604020202020204" pitchFamily="34" charset="0"/>
                <a:cs typeface="Helvetica" panose="020B0604020202020204" pitchFamily="34" charset="0"/>
              </a:rPr>
              <a:t>Method</a:t>
            </a:r>
          </a:p>
        </p:txBody>
      </p:sp>
      <p:sp>
        <p:nvSpPr>
          <p:cNvPr id="34" name="TextBox 33"/>
          <p:cNvSpPr txBox="1"/>
          <p:nvPr/>
        </p:nvSpPr>
        <p:spPr>
          <a:xfrm>
            <a:off x="1358636" y="26944928"/>
            <a:ext cx="11563976" cy="5178341"/>
          </a:xfrm>
          <a:prstGeom prst="rect">
            <a:avLst/>
          </a:prstGeom>
          <a:noFill/>
        </p:spPr>
        <p:txBody>
          <a:bodyPr wrap="square" rtlCol="0">
            <a:spAutoFit/>
          </a:bodyPr>
          <a:lstStyle/>
          <a:p>
            <a:pPr defTabSz="1528563">
              <a:lnSpc>
                <a:spcPct val="90000"/>
              </a:lnSpc>
              <a:spcBef>
                <a:spcPts val="1672"/>
              </a:spcBef>
            </a:pPr>
            <a:r>
              <a:rPr lang="en-US" sz="3200" dirty="0">
                <a:latin typeface="Helvetica" charset="0"/>
                <a:ea typeface="Helvetica" charset="0"/>
                <a:cs typeface="Helvetica" charset="0"/>
              </a:rPr>
              <a:t>We used several methods to collect the data we have.</a:t>
            </a:r>
          </a:p>
          <a:p>
            <a:pPr marL="426293" indent="-426293" defTabSz="1528563">
              <a:lnSpc>
                <a:spcPct val="90000"/>
              </a:lnSpc>
              <a:spcBef>
                <a:spcPts val="1672"/>
              </a:spcBef>
              <a:buFontTx/>
              <a:buChar char="-"/>
            </a:pPr>
            <a:r>
              <a:rPr lang="en-US" sz="3200" dirty="0">
                <a:latin typeface="Helvetica" charset="0"/>
                <a:ea typeface="Helvetica" charset="0"/>
                <a:cs typeface="Helvetica" charset="0"/>
              </a:rPr>
              <a:t>Questionnaire; Used a </a:t>
            </a:r>
            <a:r>
              <a:rPr lang="en-US" sz="3200" dirty="0" err="1">
                <a:latin typeface="Helvetica" charset="0"/>
                <a:ea typeface="Helvetica" charset="0"/>
                <a:cs typeface="Helvetica" charset="0"/>
              </a:rPr>
              <a:t>Qualtrics</a:t>
            </a:r>
            <a:r>
              <a:rPr lang="en-US" sz="3200" dirty="0">
                <a:latin typeface="Helvetica" charset="0"/>
                <a:ea typeface="Helvetica" charset="0"/>
                <a:cs typeface="Helvetica" charset="0"/>
              </a:rPr>
              <a:t> survey to distribute to ex-Amish. Some come from a more conservative background and some come from a liberal background. Most are from the Midwest with a couple from Canada. They vary in age with the youngest being 25 to the oldest being 79.</a:t>
            </a:r>
          </a:p>
          <a:p>
            <a:pPr marL="426293" indent="-426293" defTabSz="1528563">
              <a:lnSpc>
                <a:spcPct val="90000"/>
              </a:lnSpc>
              <a:spcBef>
                <a:spcPts val="1672"/>
              </a:spcBef>
              <a:buFontTx/>
              <a:buChar char="-"/>
            </a:pPr>
            <a:r>
              <a:rPr lang="en-US" sz="3200" dirty="0">
                <a:latin typeface="Helvetica" charset="0"/>
                <a:ea typeface="Helvetica" charset="0"/>
                <a:cs typeface="Helvetica" charset="0"/>
              </a:rPr>
              <a:t>Written Narratives; Found support group websites with stories from ex-Amish   </a:t>
            </a:r>
          </a:p>
          <a:p>
            <a:pPr marL="426293" indent="-426293" defTabSz="1528563">
              <a:lnSpc>
                <a:spcPct val="90000"/>
              </a:lnSpc>
              <a:spcBef>
                <a:spcPts val="1672"/>
              </a:spcBef>
              <a:buFontTx/>
              <a:buChar char="-"/>
            </a:pPr>
            <a:r>
              <a:rPr lang="en-US" sz="3200" dirty="0">
                <a:latin typeface="Helvetica" charset="0"/>
                <a:ea typeface="Helvetica" charset="0"/>
                <a:cs typeface="Helvetica" charset="0"/>
              </a:rPr>
              <a:t>Literature; Found limited information of written pieces of LGBTQ Amish</a:t>
            </a:r>
          </a:p>
        </p:txBody>
      </p:sp>
      <p:sp>
        <p:nvSpPr>
          <p:cNvPr id="40" name="TextBox 39"/>
          <p:cNvSpPr txBox="1"/>
          <p:nvPr/>
        </p:nvSpPr>
        <p:spPr>
          <a:xfrm>
            <a:off x="1175175" y="33445013"/>
            <a:ext cx="11592138" cy="3046988"/>
          </a:xfrm>
          <a:prstGeom prst="rect">
            <a:avLst/>
          </a:prstGeom>
          <a:noFill/>
        </p:spPr>
        <p:txBody>
          <a:bodyPr wrap="square" rtlCol="0">
            <a:spAutoFit/>
          </a:bodyPr>
          <a:lstStyle/>
          <a:p>
            <a:r>
              <a:rPr lang="en-US" sz="3200" dirty="0">
                <a:latin typeface="Helvetica" charset="0"/>
                <a:ea typeface="Helvetica" charset="0"/>
                <a:cs typeface="Helvetica" charset="0"/>
              </a:rPr>
              <a:t>The questionnaire was distributed via email to a contact list of ex-Amish. After it was distributed we found online support groups with personal stories of ex-Amish that identify as LGBTQ. Each respondent to either the questionnaire or personal narratives were given a unique identifier and the stories were edited to convey the most important information. </a:t>
            </a:r>
          </a:p>
        </p:txBody>
      </p:sp>
      <p:sp>
        <p:nvSpPr>
          <p:cNvPr id="41" name="TextBox 40"/>
          <p:cNvSpPr txBox="1"/>
          <p:nvPr/>
        </p:nvSpPr>
        <p:spPr>
          <a:xfrm>
            <a:off x="1358636" y="32433275"/>
            <a:ext cx="7199872" cy="701731"/>
          </a:xfrm>
          <a:prstGeom prst="rect">
            <a:avLst/>
          </a:prstGeom>
          <a:noFill/>
        </p:spPr>
        <p:txBody>
          <a:bodyPr wrap="square" rtlCol="0">
            <a:spAutoFit/>
          </a:bodyPr>
          <a:lstStyle/>
          <a:p>
            <a:pPr defTabSz="4774257">
              <a:lnSpc>
                <a:spcPct val="90000"/>
              </a:lnSpc>
              <a:spcBef>
                <a:spcPts val="5221"/>
              </a:spcBef>
            </a:pPr>
            <a:r>
              <a:rPr lang="en-US" sz="4400" cap="small" dirty="0">
                <a:solidFill>
                  <a:schemeClr val="accent1">
                    <a:lumMod val="50000"/>
                  </a:schemeClr>
                </a:solidFill>
                <a:latin typeface="Helvetica" charset="0"/>
                <a:ea typeface="Helvetica" charset="0"/>
                <a:cs typeface="Helvetica" charset="0"/>
              </a:rPr>
              <a:t>Procedure</a:t>
            </a:r>
          </a:p>
        </p:txBody>
      </p:sp>
      <p:sp>
        <p:nvSpPr>
          <p:cNvPr id="4" name="TextBox 3"/>
          <p:cNvSpPr txBox="1"/>
          <p:nvPr/>
        </p:nvSpPr>
        <p:spPr>
          <a:xfrm>
            <a:off x="28439649" y="34592346"/>
            <a:ext cx="10951057" cy="2062103"/>
          </a:xfrm>
          <a:prstGeom prst="rect">
            <a:avLst/>
          </a:prstGeom>
          <a:noFill/>
        </p:spPr>
        <p:txBody>
          <a:bodyPr wrap="square" rtlCol="0">
            <a:spAutoFit/>
          </a:bodyPr>
          <a:lstStyle/>
          <a:p>
            <a:r>
              <a:rPr lang="en-US" sz="3200" dirty="0">
                <a:latin typeface="Helvetica" charset="0"/>
                <a:ea typeface="Helvetica" charset="0"/>
                <a:cs typeface="Helvetica" charset="0"/>
              </a:rPr>
              <a:t>We would like to thank the Office of Research and Sponsored Programs (ORSP) for supporting this study, as well as the Learning and Technology Services (LTS) for printing this poster.</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82797" y="13236275"/>
            <a:ext cx="6861519" cy="4517973"/>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94126" y="22173621"/>
            <a:ext cx="8330192" cy="6247645"/>
          </a:xfrm>
          <a:prstGeom prst="rect">
            <a:avLst/>
          </a:prstGeom>
        </p:spPr>
      </p:pic>
      <p:sp>
        <p:nvSpPr>
          <p:cNvPr id="27" name="Subtitle 2"/>
          <p:cNvSpPr txBox="1">
            <a:spLocks/>
          </p:cNvSpPr>
          <p:nvPr/>
        </p:nvSpPr>
        <p:spPr>
          <a:xfrm>
            <a:off x="15267409" y="17310565"/>
            <a:ext cx="6321091" cy="2174314"/>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i="1" dirty="0">
                <a:latin typeface="Helvetica" charset="0"/>
                <a:ea typeface="Helvetica" charset="0"/>
                <a:cs typeface="Helvetica" charset="0"/>
              </a:rPr>
              <a:t>“Two gender sexuality was assumed, not discussed.  Any same sex activity was categorized as a </a:t>
            </a:r>
            <a:r>
              <a:rPr lang="en-US" sz="3200" b="1" i="1" dirty="0">
                <a:latin typeface="Helvetica" charset="0"/>
                <a:ea typeface="Helvetica" charset="0"/>
                <a:cs typeface="Helvetica" charset="0"/>
              </a:rPr>
              <a:t>perversion</a:t>
            </a:r>
            <a:r>
              <a:rPr lang="en-US" sz="3200" i="1" dirty="0">
                <a:latin typeface="Helvetica" charset="0"/>
                <a:ea typeface="Helvetica" charset="0"/>
                <a:cs typeface="Helvetica" charset="0"/>
              </a:rPr>
              <a:t> of gender role, not a real orientation.” </a:t>
            </a:r>
            <a:r>
              <a:rPr lang="en-US" sz="3200" dirty="0">
                <a:latin typeface="Helvetica" charset="0"/>
                <a:ea typeface="Helvetica" charset="0"/>
                <a:cs typeface="Helvetica" charset="0"/>
              </a:rPr>
              <a:t>– 9A</a:t>
            </a:r>
          </a:p>
        </p:txBody>
      </p:sp>
      <p:sp>
        <p:nvSpPr>
          <p:cNvPr id="5" name="TextBox 4"/>
          <p:cNvSpPr txBox="1"/>
          <p:nvPr/>
        </p:nvSpPr>
        <p:spPr>
          <a:xfrm>
            <a:off x="22297042" y="18428914"/>
            <a:ext cx="5147274" cy="3046988"/>
          </a:xfrm>
          <a:prstGeom prst="rect">
            <a:avLst/>
          </a:prstGeom>
          <a:noFill/>
        </p:spPr>
        <p:txBody>
          <a:bodyPr wrap="square" rtlCol="0">
            <a:spAutoFit/>
          </a:bodyPr>
          <a:lstStyle/>
          <a:p>
            <a:r>
              <a:rPr lang="en-US" sz="3200" i="1" dirty="0">
                <a:latin typeface="Helvetica" charset="0"/>
                <a:ea typeface="Helvetica" charset="0"/>
                <a:cs typeface="Helvetica" charset="0"/>
              </a:rPr>
              <a:t>“Hurt. I hid for years. I still struggle with </a:t>
            </a:r>
            <a:r>
              <a:rPr lang="en-US" sz="3200" b="1" i="1" dirty="0">
                <a:latin typeface="Helvetica" charset="0"/>
                <a:ea typeface="Helvetica" charset="0"/>
                <a:cs typeface="Helvetica" charset="0"/>
              </a:rPr>
              <a:t>shame</a:t>
            </a:r>
            <a:r>
              <a:rPr lang="en-US" sz="3200" i="1" dirty="0">
                <a:latin typeface="Helvetica" charset="0"/>
                <a:ea typeface="Helvetica" charset="0"/>
                <a:cs typeface="Helvetica" charset="0"/>
              </a:rPr>
              <a:t> and fully expressing my sexuality,  even with my spouse. I feel I lost years of living my true self.</a:t>
            </a:r>
            <a:r>
              <a:rPr lang="en-US" sz="3200" dirty="0">
                <a:latin typeface="Helvetica" charset="0"/>
                <a:ea typeface="Helvetica" charset="0"/>
                <a:cs typeface="Helvetica" charset="0"/>
              </a:rPr>
              <a:t>” – 3A</a:t>
            </a:r>
          </a:p>
        </p:txBody>
      </p:sp>
      <p:sp>
        <p:nvSpPr>
          <p:cNvPr id="6" name="TextBox 5"/>
          <p:cNvSpPr txBox="1"/>
          <p:nvPr/>
        </p:nvSpPr>
        <p:spPr>
          <a:xfrm>
            <a:off x="14604755" y="19867140"/>
            <a:ext cx="7326794" cy="3046988"/>
          </a:xfrm>
          <a:prstGeom prst="rect">
            <a:avLst/>
          </a:prstGeom>
          <a:noFill/>
        </p:spPr>
        <p:txBody>
          <a:bodyPr wrap="square" rtlCol="0">
            <a:spAutoFit/>
          </a:bodyPr>
          <a:lstStyle/>
          <a:p>
            <a:r>
              <a:rPr lang="en-US" sz="3200" i="1" dirty="0">
                <a:latin typeface="Helvetica" charset="0"/>
                <a:ea typeface="Helvetica" charset="0"/>
                <a:cs typeface="Helvetica" charset="0"/>
              </a:rPr>
              <a:t>“I strongly, strongly believe that God has led me to this beautiful place in my life.  I believe that God was at work through all of the messy, painful, </a:t>
            </a:r>
            <a:r>
              <a:rPr lang="en-US" sz="3200" b="1" i="1" dirty="0">
                <a:latin typeface="Helvetica" charset="0"/>
                <a:ea typeface="Helvetica" charset="0"/>
                <a:cs typeface="Helvetica" charset="0"/>
              </a:rPr>
              <a:t>beautiful</a:t>
            </a:r>
            <a:r>
              <a:rPr lang="en-US" sz="3200" i="1" dirty="0">
                <a:latin typeface="Helvetica" charset="0"/>
                <a:ea typeface="Helvetica" charset="0"/>
                <a:cs typeface="Helvetica" charset="0"/>
              </a:rPr>
              <a:t> process that helped me to discover this about myself.”  </a:t>
            </a:r>
            <a:r>
              <a:rPr lang="en-US" sz="3200" dirty="0">
                <a:latin typeface="Helvetica" charset="0"/>
                <a:ea typeface="Helvetica" charset="0"/>
                <a:cs typeface="Helvetica" charset="0"/>
              </a:rPr>
              <a:t>-7A</a:t>
            </a:r>
            <a:endParaRPr lang="en-US" sz="3200" i="1" dirty="0">
              <a:latin typeface="Helvetica" charset="0"/>
              <a:ea typeface="Helvetica" charset="0"/>
              <a:cs typeface="Helvetica" charset="0"/>
            </a:endParaRPr>
          </a:p>
        </p:txBody>
      </p:sp>
      <p:sp>
        <p:nvSpPr>
          <p:cNvPr id="7" name="TextBox 6"/>
          <p:cNvSpPr txBox="1"/>
          <p:nvPr/>
        </p:nvSpPr>
        <p:spPr>
          <a:xfrm>
            <a:off x="14177763" y="29203852"/>
            <a:ext cx="9084443" cy="3539430"/>
          </a:xfrm>
          <a:prstGeom prst="rect">
            <a:avLst/>
          </a:prstGeom>
          <a:noFill/>
        </p:spPr>
        <p:txBody>
          <a:bodyPr wrap="square" rtlCol="0">
            <a:spAutoFit/>
          </a:bodyPr>
          <a:lstStyle/>
          <a:p>
            <a:r>
              <a:rPr lang="en-US" sz="3200" i="1" dirty="0">
                <a:latin typeface="Helvetica" charset="0"/>
                <a:ea typeface="Helvetica" charset="0"/>
                <a:cs typeface="Helvetica" charset="0"/>
              </a:rPr>
              <a:t>“All of our sexual identities were repressed by the closeness and consanguinity of the community and by our religion.  In this sense, we all developed sexually-challenged identities.  Sex and sexual identity are concepts generally confronted away from the community, perhaps at university, if at all.” </a:t>
            </a:r>
            <a:r>
              <a:rPr lang="en-US" sz="3200" dirty="0">
                <a:latin typeface="Helvetica" charset="0"/>
                <a:ea typeface="Helvetica" charset="0"/>
                <a:cs typeface="Helvetica" charset="0"/>
              </a:rPr>
              <a:t> - 10A</a:t>
            </a:r>
            <a:endParaRPr lang="en-US" sz="3200" i="1" dirty="0">
              <a:latin typeface="Helvetica" charset="0"/>
              <a:ea typeface="Helvetica" charset="0"/>
              <a:cs typeface="Helvetica" charset="0"/>
            </a:endParaRPr>
          </a:p>
        </p:txBody>
      </p:sp>
      <p:sp>
        <p:nvSpPr>
          <p:cNvPr id="8" name="TextBox 7"/>
          <p:cNvSpPr txBox="1"/>
          <p:nvPr/>
        </p:nvSpPr>
        <p:spPr>
          <a:xfrm>
            <a:off x="20997142" y="33935052"/>
            <a:ext cx="6629053" cy="2554545"/>
          </a:xfrm>
          <a:prstGeom prst="rect">
            <a:avLst/>
          </a:prstGeom>
          <a:noFill/>
        </p:spPr>
        <p:txBody>
          <a:bodyPr wrap="square" rtlCol="0">
            <a:spAutoFit/>
          </a:bodyPr>
          <a:lstStyle/>
          <a:p>
            <a:r>
              <a:rPr lang="en-US" sz="3200" i="1" dirty="0">
                <a:latin typeface="Helvetica" charset="0"/>
                <a:ea typeface="Helvetica" charset="0"/>
                <a:cs typeface="Helvetica" charset="0"/>
              </a:rPr>
              <a:t>“Oh, it definitely hurt. The internal homophobia, or lack of empowerment over my own thoughts and body,... was a hellish experience.” </a:t>
            </a:r>
            <a:r>
              <a:rPr lang="en-US" sz="3200" dirty="0">
                <a:latin typeface="Helvetica" charset="0"/>
                <a:ea typeface="Helvetica" charset="0"/>
                <a:cs typeface="Helvetica" charset="0"/>
              </a:rPr>
              <a:t>-4A</a:t>
            </a:r>
            <a:endParaRPr lang="en-US" sz="3200" i="1" dirty="0">
              <a:latin typeface="Helvetica" charset="0"/>
              <a:ea typeface="Helvetica" charset="0"/>
              <a:cs typeface="Helvetica" charset="0"/>
            </a:endParaRPr>
          </a:p>
        </p:txBody>
      </p:sp>
      <p:sp>
        <p:nvSpPr>
          <p:cNvPr id="9" name="TextBox 8"/>
          <p:cNvSpPr txBox="1"/>
          <p:nvPr/>
        </p:nvSpPr>
        <p:spPr>
          <a:xfrm>
            <a:off x="23598102" y="29474752"/>
            <a:ext cx="4168346" cy="2554545"/>
          </a:xfrm>
          <a:prstGeom prst="rect">
            <a:avLst/>
          </a:prstGeom>
          <a:noFill/>
        </p:spPr>
        <p:txBody>
          <a:bodyPr wrap="square" rtlCol="0">
            <a:spAutoFit/>
          </a:bodyPr>
          <a:lstStyle/>
          <a:p>
            <a:r>
              <a:rPr lang="en-US" sz="3200" dirty="0">
                <a:latin typeface="Helvetica" charset="0"/>
                <a:ea typeface="Helvetica" charset="0"/>
                <a:cs typeface="Helvetica" charset="0"/>
              </a:rPr>
              <a:t>This statement shows the pain such a tight knit community can have on someone years after they leave</a:t>
            </a:r>
          </a:p>
        </p:txBody>
      </p:sp>
      <p:sp>
        <p:nvSpPr>
          <p:cNvPr id="10" name="TextBox 9"/>
          <p:cNvSpPr txBox="1"/>
          <p:nvPr/>
        </p:nvSpPr>
        <p:spPr>
          <a:xfrm>
            <a:off x="14959093" y="33937455"/>
            <a:ext cx="3844834" cy="2062103"/>
          </a:xfrm>
          <a:prstGeom prst="rect">
            <a:avLst/>
          </a:prstGeom>
          <a:noFill/>
        </p:spPr>
        <p:txBody>
          <a:bodyPr wrap="square" rtlCol="0">
            <a:spAutoFit/>
          </a:bodyPr>
          <a:lstStyle/>
          <a:p>
            <a:r>
              <a:rPr lang="en-US" sz="3200" dirty="0">
                <a:latin typeface="Helvetica" charset="0"/>
                <a:ea typeface="Helvetica" charset="0"/>
                <a:cs typeface="Helvetica" charset="0"/>
              </a:rPr>
              <a:t>More damagingly, this can cause internal hatred and homophobia</a:t>
            </a:r>
          </a:p>
        </p:txBody>
      </p:sp>
      <p:cxnSp>
        <p:nvCxnSpPr>
          <p:cNvPr id="12" name="Straight Arrow Connector 11"/>
          <p:cNvCxnSpPr/>
          <p:nvPr/>
        </p:nvCxnSpPr>
        <p:spPr bwMode="auto">
          <a:xfrm flipH="1">
            <a:off x="19445975" y="34971450"/>
            <a:ext cx="1136822" cy="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bwMode="auto">
          <a:xfrm>
            <a:off x="22779476" y="30742945"/>
            <a:ext cx="640080" cy="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
        <p:nvSpPr>
          <p:cNvPr id="35" name="TextBox 34"/>
          <p:cNvSpPr txBox="1"/>
          <p:nvPr/>
        </p:nvSpPr>
        <p:spPr>
          <a:xfrm>
            <a:off x="28493739" y="8416320"/>
            <a:ext cx="12714804" cy="1107996"/>
          </a:xfrm>
          <a:prstGeom prst="rect">
            <a:avLst/>
          </a:prstGeom>
          <a:noFill/>
        </p:spPr>
        <p:txBody>
          <a:bodyPr wrap="square" rtlCol="0">
            <a:spAutoFit/>
          </a:bodyPr>
          <a:lstStyle/>
          <a:p>
            <a:pPr algn="ctr"/>
            <a:r>
              <a:rPr lang="en-US" sz="6600" cap="small" dirty="0">
                <a:solidFill>
                  <a:srgbClr val="C00000"/>
                </a:solidFill>
                <a:latin typeface="Helvetica" charset="0"/>
                <a:ea typeface="Helvetica" charset="0"/>
                <a:cs typeface="Helvetica" charset="0"/>
              </a:rPr>
              <a:t>Critical Questions Answered</a:t>
            </a:r>
          </a:p>
        </p:txBody>
      </p:sp>
      <p:sp>
        <p:nvSpPr>
          <p:cNvPr id="11" name="TextBox 10"/>
          <p:cNvSpPr txBox="1"/>
          <p:nvPr/>
        </p:nvSpPr>
        <p:spPr>
          <a:xfrm>
            <a:off x="28439649" y="10086793"/>
            <a:ext cx="12747123" cy="5410712"/>
          </a:xfrm>
          <a:prstGeom prst="rect">
            <a:avLst/>
          </a:prstGeom>
          <a:noFill/>
        </p:spPr>
        <p:txBody>
          <a:bodyPr wrap="square" rtlCol="0">
            <a:spAutoFit/>
          </a:bodyPr>
          <a:lstStyle/>
          <a:p>
            <a:pPr defTabSz="1528563">
              <a:lnSpc>
                <a:spcPct val="90000"/>
              </a:lnSpc>
              <a:spcBef>
                <a:spcPts val="1672"/>
              </a:spcBef>
            </a:pPr>
            <a:r>
              <a:rPr lang="en-US" sz="3200" dirty="0">
                <a:latin typeface="Helvetica" charset="0"/>
                <a:ea typeface="Helvetica" charset="0"/>
                <a:cs typeface="Helvetica" charset="0"/>
              </a:rPr>
              <a:t>Q1. Gender and sexuality in general are not expressed in the Amish communities. Everyone is assumed to marry the opposite gender, have children, and have a home within the community. They have also rarely been mentioned in scholarly literature. In the book “Stumbling Toward a Genuine Conversation on Homosexuality”, Norman Kraus, a Mennonite, makes a true yet abrasive claim. “It might be argued that it would be best if they just settled for a queer church like the blacks once settled for a black church. But the GLBTs insist on using words like </a:t>
            </a:r>
            <a:r>
              <a:rPr lang="en-US" sz="3200" i="1" dirty="0">
                <a:latin typeface="Helvetica" charset="0"/>
                <a:ea typeface="Helvetica" charset="0"/>
                <a:cs typeface="Helvetica" charset="0"/>
              </a:rPr>
              <a:t>inclusive </a:t>
            </a:r>
            <a:r>
              <a:rPr lang="en-US" sz="3200" dirty="0">
                <a:latin typeface="Helvetica" charset="0"/>
                <a:ea typeface="Helvetica" charset="0"/>
                <a:cs typeface="Helvetica" charset="0"/>
              </a:rPr>
              <a:t>and continue to entreat, almost wheedle, the denominations for recognition” (Kraus). This shows that they recognize the LGBTQ community of Amish and Mennonites out there, but it is not necessarily a warm welcome.</a:t>
            </a:r>
            <a:endParaRPr lang="en-US" sz="3200" b="1" dirty="0">
              <a:latin typeface="Helvetica" charset="0"/>
              <a:ea typeface="Helvetica" charset="0"/>
              <a:cs typeface="Helvetica" charset="0"/>
            </a:endParaRPr>
          </a:p>
        </p:txBody>
      </p:sp>
      <p:sp>
        <p:nvSpPr>
          <p:cNvPr id="13" name="TextBox 12"/>
          <p:cNvSpPr txBox="1"/>
          <p:nvPr/>
        </p:nvSpPr>
        <p:spPr>
          <a:xfrm>
            <a:off x="28493739" y="15931531"/>
            <a:ext cx="11936627" cy="2554545"/>
          </a:xfrm>
          <a:prstGeom prst="rect">
            <a:avLst/>
          </a:prstGeom>
          <a:noFill/>
        </p:spPr>
        <p:txBody>
          <a:bodyPr wrap="square" rtlCol="0">
            <a:spAutoFit/>
          </a:bodyPr>
          <a:lstStyle/>
          <a:p>
            <a:r>
              <a:rPr lang="en-US" sz="3200" dirty="0">
                <a:latin typeface="Helvetica" charset="0"/>
                <a:ea typeface="Helvetica" charset="0"/>
                <a:cs typeface="Helvetica" charset="0"/>
              </a:rPr>
              <a:t>Q2. The overall experiences of Amish and Mennonites are negative. Granted some did say they ended up finding their true sexuality or gender identity and believed it was god’s plan for them. Most faced ridicule and expulsion from their community while others ended up completely abandoned and left behind.</a:t>
            </a:r>
          </a:p>
        </p:txBody>
      </p:sp>
      <p:sp>
        <p:nvSpPr>
          <p:cNvPr id="15" name="TextBox 14"/>
          <p:cNvSpPr txBox="1"/>
          <p:nvPr/>
        </p:nvSpPr>
        <p:spPr>
          <a:xfrm>
            <a:off x="28493739" y="19190481"/>
            <a:ext cx="12145274" cy="2554545"/>
          </a:xfrm>
          <a:prstGeom prst="rect">
            <a:avLst/>
          </a:prstGeom>
          <a:noFill/>
        </p:spPr>
        <p:txBody>
          <a:bodyPr wrap="square" rtlCol="0">
            <a:spAutoFit/>
          </a:bodyPr>
          <a:lstStyle/>
          <a:p>
            <a:r>
              <a:rPr lang="en-US" sz="3200" dirty="0">
                <a:latin typeface="Helvetica" charset="0"/>
                <a:ea typeface="Helvetica" charset="0"/>
                <a:cs typeface="Helvetica" charset="0"/>
              </a:rPr>
              <a:t>Q3. One of the more common themes among these individuals is internalized homophobia and repression of identity. This is a sad unhealthy reality that most of these individuals are facing. Usually facing these challenges alone, and rejected by their close knit community.</a:t>
            </a:r>
          </a:p>
        </p:txBody>
      </p:sp>
      <p:sp>
        <p:nvSpPr>
          <p:cNvPr id="16" name="TextBox 15"/>
          <p:cNvSpPr txBox="1"/>
          <p:nvPr/>
        </p:nvSpPr>
        <p:spPr>
          <a:xfrm>
            <a:off x="38163875" y="23511022"/>
            <a:ext cx="3482546" cy="4031873"/>
          </a:xfrm>
          <a:prstGeom prst="rect">
            <a:avLst/>
          </a:prstGeom>
          <a:noFill/>
        </p:spPr>
        <p:txBody>
          <a:bodyPr wrap="square" rtlCol="0">
            <a:spAutoFit/>
          </a:bodyPr>
          <a:lstStyle/>
          <a:p>
            <a:r>
              <a:rPr lang="en-US" sz="3200" dirty="0">
                <a:latin typeface="Helvetica" charset="0"/>
                <a:ea typeface="Helvetica" charset="0"/>
                <a:cs typeface="Helvetica" charset="0"/>
              </a:rPr>
              <a:t>James Schwartz (ex-Amish) and </a:t>
            </a:r>
            <a:r>
              <a:rPr lang="en-US" sz="3200" dirty="0" err="1">
                <a:latin typeface="Helvetica" charset="0"/>
                <a:ea typeface="Helvetica" charset="0"/>
                <a:cs typeface="Helvetica" charset="0"/>
              </a:rPr>
              <a:t>LaDonna</a:t>
            </a:r>
            <a:r>
              <a:rPr lang="en-US" sz="3200" dirty="0">
                <a:latin typeface="Helvetica" charset="0"/>
                <a:ea typeface="Helvetica" charset="0"/>
                <a:cs typeface="Helvetica" charset="0"/>
              </a:rPr>
              <a:t> Divine (Ms. Kalamazoo) ride on a float in the Lansing, Michigan gay pride parade </a:t>
            </a:r>
          </a:p>
        </p:txBody>
      </p:sp>
      <p:cxnSp>
        <p:nvCxnSpPr>
          <p:cNvPr id="19" name="Straight Arrow Connector 18"/>
          <p:cNvCxnSpPr/>
          <p:nvPr/>
        </p:nvCxnSpPr>
        <p:spPr bwMode="auto">
          <a:xfrm>
            <a:off x="36880800" y="25438002"/>
            <a:ext cx="990600" cy="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702175" rtl="0" eaLnBrk="1" fontAlgn="base" latinLnBrk="0" hangingPunct="1">
          <a:lnSpc>
            <a:spcPct val="100000"/>
          </a:lnSpc>
          <a:spcBef>
            <a:spcPct val="0"/>
          </a:spcBef>
          <a:spcAft>
            <a:spcPct val="0"/>
          </a:spcAft>
          <a:buClrTx/>
          <a:buSzTx/>
          <a:buFontTx/>
          <a:buNone/>
          <a:tabLst/>
          <a:defRPr kumimoji="0" lang="en-US" sz="9300" b="0" i="0" u="none" strike="noStrike" cap="none" normalizeH="0" baseline="0" smtClean="0">
            <a:ln>
              <a:noFill/>
            </a:ln>
            <a:solidFill>
              <a:schemeClr val="tx1"/>
            </a:solidFill>
            <a:effectLst/>
            <a:latin typeface="Arial" charset="0"/>
          </a:defRPr>
        </a:defPPr>
      </a:lstStyle>
    </a:spDef>
    <a:lnDef>
      <a:spPr bwMode="auto">
        <a:solidFill>
          <a:schemeClr val="accent1"/>
        </a:solidFill>
        <a:ln w="9525" cap="flat" cmpd="sng" algn="ctr">
          <a:solidFill>
            <a:schemeClr val="tx1"/>
          </a:solidFill>
          <a:prstDash val="solid"/>
          <a:round/>
          <a:headEnd type="none" w="med" len="med"/>
          <a:tailEnd type="none" w="med" len="med"/>
        </a:ln>
        <a:effectLst/>
      </a:spPr>
      <a:body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00000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9368</TotalTime>
  <Words>1134</Words>
  <Application>Microsoft Office PowerPoint</Application>
  <PresentationFormat>Custom</PresentationFormat>
  <Paragraphs>43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Helvetica</vt:lpstr>
      <vt:lpstr>Minion Pro</vt:lpstr>
      <vt:lpstr>Default Design</vt:lpstr>
      <vt:lpstr>Gender &amp; Sexuality Among Anabaptists </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Student/Faculty Research Day</dc:title>
  <dc:creator>leiszgj</dc:creator>
  <cp:lastModifiedBy>Schmidt, Crystal Anne</cp:lastModifiedBy>
  <cp:revision>86</cp:revision>
  <cp:lastPrinted>2019-01-16T22:04:52Z</cp:lastPrinted>
  <dcterms:created xsi:type="dcterms:W3CDTF">2004-07-22T18:21:19Z</dcterms:created>
  <dcterms:modified xsi:type="dcterms:W3CDTF">2019-01-16T22:05:03Z</dcterms:modified>
</cp:coreProperties>
</file>