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8404800" cy="42062400"/>
  <p:notesSz cx="7315200" cy="9601200"/>
  <p:defaultTextStyle>
    <a:defPPr>
      <a:defRPr lang="en-US"/>
    </a:defPPr>
    <a:lvl1pPr algn="l" rtl="0" eaLnBrk="0" fontAlgn="base" hangingPunct="0">
      <a:spcBef>
        <a:spcPct val="0"/>
      </a:spcBef>
      <a:spcAft>
        <a:spcPct val="0"/>
      </a:spcAft>
      <a:defRPr sz="7131" kern="1200">
        <a:solidFill>
          <a:schemeClr val="tx1"/>
        </a:solidFill>
        <a:latin typeface="Arial" panose="020B0604020202020204" pitchFamily="34" charset="0"/>
        <a:ea typeface="+mn-ea"/>
        <a:cs typeface="+mn-cs"/>
      </a:defRPr>
    </a:lvl1pPr>
    <a:lvl2pPr marL="346832" indent="346832" algn="l" rtl="0" eaLnBrk="0" fontAlgn="base" hangingPunct="0">
      <a:spcBef>
        <a:spcPct val="0"/>
      </a:spcBef>
      <a:spcAft>
        <a:spcPct val="0"/>
      </a:spcAft>
      <a:defRPr sz="7131" kern="1200">
        <a:solidFill>
          <a:schemeClr val="tx1"/>
        </a:solidFill>
        <a:latin typeface="Arial" panose="020B0604020202020204" pitchFamily="34" charset="0"/>
        <a:ea typeface="+mn-ea"/>
        <a:cs typeface="+mn-cs"/>
      </a:defRPr>
    </a:lvl2pPr>
    <a:lvl3pPr marL="693664" indent="693664" algn="l" rtl="0" eaLnBrk="0" fontAlgn="base" hangingPunct="0">
      <a:spcBef>
        <a:spcPct val="0"/>
      </a:spcBef>
      <a:spcAft>
        <a:spcPct val="0"/>
      </a:spcAft>
      <a:defRPr sz="7131" kern="1200">
        <a:solidFill>
          <a:schemeClr val="tx1"/>
        </a:solidFill>
        <a:latin typeface="Arial" panose="020B0604020202020204" pitchFamily="34" charset="0"/>
        <a:ea typeface="+mn-ea"/>
        <a:cs typeface="+mn-cs"/>
      </a:defRPr>
    </a:lvl3pPr>
    <a:lvl4pPr marL="1040496" indent="1040496" algn="l" rtl="0" eaLnBrk="0" fontAlgn="base" hangingPunct="0">
      <a:spcBef>
        <a:spcPct val="0"/>
      </a:spcBef>
      <a:spcAft>
        <a:spcPct val="0"/>
      </a:spcAft>
      <a:defRPr sz="7131" kern="1200">
        <a:solidFill>
          <a:schemeClr val="tx1"/>
        </a:solidFill>
        <a:latin typeface="Arial" panose="020B0604020202020204" pitchFamily="34" charset="0"/>
        <a:ea typeface="+mn-ea"/>
        <a:cs typeface="+mn-cs"/>
      </a:defRPr>
    </a:lvl4pPr>
    <a:lvl5pPr marL="1387328" indent="1387328" algn="l" rtl="0" eaLnBrk="0" fontAlgn="base" hangingPunct="0">
      <a:spcBef>
        <a:spcPct val="0"/>
      </a:spcBef>
      <a:spcAft>
        <a:spcPct val="0"/>
      </a:spcAft>
      <a:defRPr sz="7131" kern="1200">
        <a:solidFill>
          <a:schemeClr val="tx1"/>
        </a:solidFill>
        <a:latin typeface="Arial" panose="020B0604020202020204" pitchFamily="34" charset="0"/>
        <a:ea typeface="+mn-ea"/>
        <a:cs typeface="+mn-cs"/>
      </a:defRPr>
    </a:lvl5pPr>
    <a:lvl6pPr marL="3468319" algn="l" defTabSz="1387328" rtl="0" eaLnBrk="1" latinLnBrk="0" hangingPunct="1">
      <a:defRPr sz="7131" kern="1200">
        <a:solidFill>
          <a:schemeClr val="tx1"/>
        </a:solidFill>
        <a:latin typeface="Arial" panose="020B0604020202020204" pitchFamily="34" charset="0"/>
        <a:ea typeface="+mn-ea"/>
        <a:cs typeface="+mn-cs"/>
      </a:defRPr>
    </a:lvl6pPr>
    <a:lvl7pPr marL="4161983" algn="l" defTabSz="1387328" rtl="0" eaLnBrk="1" latinLnBrk="0" hangingPunct="1">
      <a:defRPr sz="7131" kern="1200">
        <a:solidFill>
          <a:schemeClr val="tx1"/>
        </a:solidFill>
        <a:latin typeface="Arial" panose="020B0604020202020204" pitchFamily="34" charset="0"/>
        <a:ea typeface="+mn-ea"/>
        <a:cs typeface="+mn-cs"/>
      </a:defRPr>
    </a:lvl7pPr>
    <a:lvl8pPr marL="4855647" algn="l" defTabSz="1387328" rtl="0" eaLnBrk="1" latinLnBrk="0" hangingPunct="1">
      <a:defRPr sz="7131" kern="1200">
        <a:solidFill>
          <a:schemeClr val="tx1"/>
        </a:solidFill>
        <a:latin typeface="Arial" panose="020B0604020202020204" pitchFamily="34" charset="0"/>
        <a:ea typeface="+mn-ea"/>
        <a:cs typeface="+mn-cs"/>
      </a:defRPr>
    </a:lvl8pPr>
    <a:lvl9pPr marL="5549311" algn="l" defTabSz="1387328" rtl="0" eaLnBrk="1" latinLnBrk="0" hangingPunct="1">
      <a:defRPr sz="713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631" userDrawn="1">
          <p15:clr>
            <a:srgbClr val="A4A3A4"/>
          </p15:clr>
        </p15:guide>
        <p15:guide id="2" orient="horz" pos="25865" userDrawn="1">
          <p15:clr>
            <a:srgbClr val="A4A3A4"/>
          </p15:clr>
        </p15:guide>
        <p15:guide id="3" orient="horz" pos="5888" userDrawn="1">
          <p15:clr>
            <a:srgbClr val="A4A3A4"/>
          </p15:clr>
        </p15:guide>
        <p15:guide id="4" pos="324" userDrawn="1">
          <p15:clr>
            <a:srgbClr val="A4A3A4"/>
          </p15:clr>
        </p15:guide>
        <p15:guide id="5" pos="23868" userDrawn="1">
          <p15:clr>
            <a:srgbClr val="A4A3A4"/>
          </p15:clr>
        </p15:guide>
        <p15:guide id="6" orient="horz" pos="5152" userDrawn="1">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A89E78"/>
    <a:srgbClr val="E4D088"/>
    <a:srgbClr val="F2EED6"/>
    <a:srgbClr val="EEE9CA"/>
    <a:srgbClr val="ECE6C2"/>
    <a:srgbClr val="F1EEDF"/>
    <a:srgbClr val="EAE5CE"/>
    <a:srgbClr val="E7E2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23806" autoAdjust="0"/>
    <p:restoredTop sz="93182" autoAdjust="0"/>
  </p:normalViewPr>
  <p:slideViewPr>
    <p:cSldViewPr showGuides="1">
      <p:cViewPr varScale="1">
        <p:scale>
          <a:sx n="13" d="100"/>
          <a:sy n="13" d="100"/>
        </p:scale>
        <p:origin x="2712" y="130"/>
      </p:cViewPr>
      <p:guideLst>
        <p:guide orient="horz" pos="631"/>
        <p:guide orient="horz" pos="25865"/>
        <p:guide orient="horz" pos="5888"/>
        <p:guide pos="324"/>
        <p:guide pos="23868"/>
        <p:guide orient="horz" pos="5152"/>
      </p:guideLst>
    </p:cSldViewPr>
  </p:slideViewPr>
  <p:notesTextViewPr>
    <p:cViewPr>
      <p:scale>
        <a:sx n="100" d="100"/>
        <a:sy n="100" d="100"/>
      </p:scale>
      <p:origin x="0" y="0"/>
    </p:cViewPr>
  </p:notesTextViewPr>
  <p:notesViewPr>
    <p:cSldViewPr showGuides="1">
      <p:cViewPr varScale="1">
        <p:scale>
          <a:sx n="57" d="100"/>
          <a:sy n="57" d="100"/>
        </p:scale>
        <p:origin x="-1836" y="-7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Work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staff.uwec.edu\mgtmktsh$\Jeri\Swanson\PerceptionsMKTG_Reconsidered\Charts_Graphic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staff.uwec.edu\mgtmktsh$\Jeri\Swanson\PerceptionsMKTG_Reconsidered\Charts_Graphics.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oleObject" Target="file:///\\staff.uwec.edu\mgtmktsh$\Jeri\Swanson\PerceptionsMKTG_Reconsidered\Charts_Graphics.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_rels/chart5.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staff.uwec.edu\mgtmktsh$\Jeri\Swanson\PerceptionsMKTG_Reconsidered\Charts_Graphics.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staff.uwec.edu\mgtmktsh$\Jeri\Swanson\PerceptionsMKTG_Reconsidered\Charts_Graphics.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solidFill>
                <a:latin typeface="+mn-lt"/>
                <a:ea typeface="+mn-ea"/>
                <a:cs typeface="+mn-cs"/>
              </a:defRPr>
            </a:pPr>
            <a:r>
              <a:rPr lang="en-US" sz="3600" dirty="0"/>
              <a:t>Marketing Definitions</a:t>
            </a:r>
          </a:p>
        </c:rich>
      </c:tx>
      <c:layout>
        <c:manualLayout>
          <c:xMode val="edge"/>
          <c:yMode val="edge"/>
          <c:x val="0.36116203256286999"/>
          <c:y val="6.5846353525619294E-2"/>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21938854931024299"/>
          <c:y val="0.179916492693111"/>
          <c:w val="0.71341004252195905"/>
          <c:h val="0.76160010403891298"/>
        </c:manualLayout>
      </c:layout>
      <c:barChart>
        <c:barDir val="bar"/>
        <c:grouping val="clustered"/>
        <c:varyColors val="0"/>
        <c:ser>
          <c:idx val="0"/>
          <c:order val="0"/>
          <c:spPr>
            <a:solidFill>
              <a:schemeClr val="accent1"/>
            </a:solidFill>
            <a:ln>
              <a:noFill/>
            </a:ln>
            <a:effectLst/>
          </c:spPr>
          <c:invertIfNegative val="0"/>
          <c:cat>
            <c:strRef>
              <c:f>Sheet1!$A$2:$A$15</c:f>
              <c:strCache>
                <c:ptCount val="14"/>
                <c:pt idx="0">
                  <c:v>Product</c:v>
                </c:pt>
                <c:pt idx="1">
                  <c:v>Advertising</c:v>
                </c:pt>
                <c:pt idx="2">
                  <c:v>Sales</c:v>
                </c:pt>
                <c:pt idx="3">
                  <c:v>Knowing Customer</c:v>
                </c:pt>
                <c:pt idx="4">
                  <c:v>Communication</c:v>
                </c:pt>
                <c:pt idx="5">
                  <c:v>Media</c:v>
                </c:pt>
                <c:pt idx="6">
                  <c:v>Branding</c:v>
                </c:pt>
                <c:pt idx="7">
                  <c:v>Capturing Attention</c:v>
                </c:pt>
                <c:pt idx="8">
                  <c:v>Persuasion</c:v>
                </c:pt>
                <c:pt idx="9">
                  <c:v>Strategy</c:v>
                </c:pt>
                <c:pt idx="10">
                  <c:v>Beneficial Relations</c:v>
                </c:pt>
                <c:pt idx="11">
                  <c:v>Omnipresent</c:v>
                </c:pt>
                <c:pt idx="12">
                  <c:v>Data/Analytics</c:v>
                </c:pt>
                <c:pt idx="13">
                  <c:v>Deception</c:v>
                </c:pt>
              </c:strCache>
            </c:strRef>
          </c:cat>
          <c:val>
            <c:numRef>
              <c:f>Sheet1!$B$2:$B$15</c:f>
              <c:numCache>
                <c:formatCode>0.00%</c:formatCode>
                <c:ptCount val="14"/>
                <c:pt idx="0">
                  <c:v>0.70699999999999996</c:v>
                </c:pt>
                <c:pt idx="1">
                  <c:v>0.63300000000000001</c:v>
                </c:pt>
                <c:pt idx="2">
                  <c:v>0.60299999999999998</c:v>
                </c:pt>
                <c:pt idx="3">
                  <c:v>0.54100000000000004</c:v>
                </c:pt>
                <c:pt idx="4">
                  <c:v>0.40699999999999997</c:v>
                </c:pt>
                <c:pt idx="5">
                  <c:v>0.377</c:v>
                </c:pt>
                <c:pt idx="6">
                  <c:v>0.36799999999999999</c:v>
                </c:pt>
                <c:pt idx="7">
                  <c:v>0.32300000000000001</c:v>
                </c:pt>
                <c:pt idx="8">
                  <c:v>0.30299999999999999</c:v>
                </c:pt>
                <c:pt idx="9">
                  <c:v>0.27900000000000003</c:v>
                </c:pt>
                <c:pt idx="10">
                  <c:v>0.21199999999999999</c:v>
                </c:pt>
                <c:pt idx="11">
                  <c:v>0.13500000000000001</c:v>
                </c:pt>
                <c:pt idx="12">
                  <c:v>0.128</c:v>
                </c:pt>
                <c:pt idx="13">
                  <c:v>0.12</c:v>
                </c:pt>
              </c:numCache>
            </c:numRef>
          </c:val>
          <c:extLst>
            <c:ext xmlns:c16="http://schemas.microsoft.com/office/drawing/2014/chart" uri="{C3380CC4-5D6E-409C-BE32-E72D297353CC}">
              <c16:uniqueId val="{00000000-38A3-44C6-85A4-A7073DCB07FF}"/>
            </c:ext>
          </c:extLst>
        </c:ser>
        <c:dLbls>
          <c:showLegendKey val="0"/>
          <c:showVal val="0"/>
          <c:showCatName val="0"/>
          <c:showSerName val="0"/>
          <c:showPercent val="0"/>
          <c:showBubbleSize val="0"/>
        </c:dLbls>
        <c:gapWidth val="182"/>
        <c:axId val="1250809088"/>
        <c:axId val="1242067008"/>
      </c:barChart>
      <c:catAx>
        <c:axId val="1250809088"/>
        <c:scaling>
          <c:orientation val="minMax"/>
        </c:scaling>
        <c:delete val="0"/>
        <c:axPos val="l"/>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1242067008"/>
        <c:crosses val="autoZero"/>
        <c:auto val="1"/>
        <c:lblAlgn val="ctr"/>
        <c:lblOffset val="100"/>
        <c:noMultiLvlLbl val="0"/>
      </c:catAx>
      <c:valAx>
        <c:axId val="1242067008"/>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1250809088"/>
        <c:crosses val="autoZero"/>
        <c:crossBetween val="between"/>
      </c:valAx>
      <c:spPr>
        <a:noFill/>
        <a:ln>
          <a:noFill/>
        </a:ln>
        <a:effectLst/>
      </c:spPr>
    </c:plotArea>
    <c:plotVisOnly val="1"/>
    <c:dispBlanksAs val="gap"/>
    <c:showDLblsOverMax val="0"/>
  </c:chart>
  <c:spPr>
    <a:noFill/>
    <a:ln>
      <a:noFill/>
    </a:ln>
    <a:effectLst/>
  </c:spPr>
  <c:txPr>
    <a:bodyPr/>
    <a:lstStyle/>
    <a:p>
      <a:pPr>
        <a:defRPr sz="20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overlay val="0"/>
      <c:spPr>
        <a:noFill/>
        <a:ln>
          <a:noFill/>
        </a:ln>
        <a:effectLst/>
      </c:spPr>
      <c:txPr>
        <a:bodyPr rot="0" spcFirstLastPara="1" vertOverflow="ellipsis" vert="horz" wrap="square" anchor="ctr" anchorCtr="1"/>
        <a:lstStyle/>
        <a:p>
          <a:pPr>
            <a:defRPr sz="3360" b="1" i="0" u="none" strike="noStrike" kern="120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Differences!$B$64</c:f>
              <c:strCache>
                <c:ptCount val="1"/>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cat>
            <c:strRef>
              <c:f>Differences!$A$65:$A$71</c:f>
              <c:strCache>
                <c:ptCount val="7"/>
                <c:pt idx="0">
                  <c:v>Business Admin</c:v>
                </c:pt>
                <c:pt idx="1">
                  <c:v>Accounting</c:v>
                </c:pt>
                <c:pt idx="2">
                  <c:v>Information Sys</c:v>
                </c:pt>
                <c:pt idx="3">
                  <c:v>Management</c:v>
                </c:pt>
                <c:pt idx="4">
                  <c:v>Non-Business</c:v>
                </c:pt>
                <c:pt idx="5">
                  <c:v>Marketing</c:v>
                </c:pt>
                <c:pt idx="6">
                  <c:v>Finance</c:v>
                </c:pt>
              </c:strCache>
            </c:strRef>
          </c:cat>
          <c:val>
            <c:numRef>
              <c:f>Differences!$B$65:$B$71</c:f>
              <c:numCache>
                <c:formatCode>0%</c:formatCode>
                <c:ptCount val="7"/>
                <c:pt idx="0">
                  <c:v>0.27400000000000002</c:v>
                </c:pt>
                <c:pt idx="1">
                  <c:v>0.35399999999999998</c:v>
                </c:pt>
                <c:pt idx="2">
                  <c:v>0.35699999999999998</c:v>
                </c:pt>
                <c:pt idx="3">
                  <c:v>0.36499999999999999</c:v>
                </c:pt>
                <c:pt idx="4">
                  <c:v>0.36799999999999999</c:v>
                </c:pt>
                <c:pt idx="5">
                  <c:v>0.44800000000000001</c:v>
                </c:pt>
                <c:pt idx="6">
                  <c:v>0.46200000000000002</c:v>
                </c:pt>
              </c:numCache>
            </c:numRef>
          </c:val>
          <c:extLst>
            <c:ext xmlns:c16="http://schemas.microsoft.com/office/drawing/2014/chart" uri="{C3380CC4-5D6E-409C-BE32-E72D297353CC}">
              <c16:uniqueId val="{00000000-76AF-4CC7-92DB-CDFE29894C59}"/>
            </c:ext>
          </c:extLst>
        </c:ser>
        <c:dLbls>
          <c:showLegendKey val="0"/>
          <c:showVal val="0"/>
          <c:showCatName val="0"/>
          <c:showSerName val="0"/>
          <c:showPercent val="0"/>
          <c:showBubbleSize val="0"/>
        </c:dLbls>
        <c:gapWidth val="115"/>
        <c:overlap val="-20"/>
        <c:axId val="1280272736"/>
        <c:axId val="1250877056"/>
      </c:barChart>
      <c:catAx>
        <c:axId val="1280272736"/>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250877056"/>
        <c:crosses val="autoZero"/>
        <c:auto val="1"/>
        <c:lblAlgn val="ctr"/>
        <c:lblOffset val="100"/>
        <c:noMultiLvlLbl val="0"/>
      </c:catAx>
      <c:valAx>
        <c:axId val="1250877056"/>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280272736"/>
        <c:crosses val="autoZero"/>
        <c:crossBetween val="between"/>
      </c:valAx>
      <c:spPr>
        <a:noFill/>
        <a:ln>
          <a:noFill/>
        </a:ln>
        <a:effectLst/>
      </c:spPr>
    </c:plotArea>
    <c:plotVisOnly val="1"/>
    <c:dispBlanksAs val="gap"/>
    <c:showDLblsOverMax val="0"/>
  </c:chart>
  <c:spPr>
    <a:noFill/>
    <a:ln>
      <a:noFill/>
    </a:ln>
    <a:effectLst/>
  </c:spPr>
  <c:txPr>
    <a:bodyPr/>
    <a:lstStyle/>
    <a:p>
      <a:pPr>
        <a:defRPr sz="28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overlay val="0"/>
      <c:spPr>
        <a:noFill/>
        <a:ln>
          <a:noFill/>
        </a:ln>
        <a:effectLst/>
      </c:spPr>
      <c:txPr>
        <a:bodyPr rot="0" spcFirstLastPara="1" vertOverflow="ellipsis" vert="horz" wrap="square" anchor="ctr" anchorCtr="1"/>
        <a:lstStyle/>
        <a:p>
          <a:pPr>
            <a:defRPr sz="3360" b="1" i="0" u="none" strike="noStrike" kern="120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3428106647388299"/>
          <c:y val="0.17548459932209901"/>
          <c:w val="0.83048085856582299"/>
          <c:h val="0.74653087132777396"/>
        </c:manualLayout>
      </c:layout>
      <c:barChart>
        <c:barDir val="bar"/>
        <c:grouping val="clustered"/>
        <c:varyColors val="0"/>
        <c:ser>
          <c:idx val="0"/>
          <c:order val="0"/>
          <c:tx>
            <c:strRef>
              <c:f>Differences!$B$46</c:f>
              <c:strCache>
                <c:ptCount val="1"/>
              </c:strCache>
            </c:strRef>
          </c:tx>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cat>
            <c:strRef>
              <c:f>Differences!$A$47:$A$53</c:f>
              <c:strCache>
                <c:ptCount val="7"/>
                <c:pt idx="0">
                  <c:v>Information Sys</c:v>
                </c:pt>
                <c:pt idx="1">
                  <c:v>Business Admin</c:v>
                </c:pt>
                <c:pt idx="2">
                  <c:v>Accounting</c:v>
                </c:pt>
                <c:pt idx="3">
                  <c:v>Non-Business</c:v>
                </c:pt>
                <c:pt idx="4">
                  <c:v>Management</c:v>
                </c:pt>
                <c:pt idx="5">
                  <c:v>Finance</c:v>
                </c:pt>
                <c:pt idx="6">
                  <c:v>Marketing</c:v>
                </c:pt>
              </c:strCache>
            </c:strRef>
          </c:cat>
          <c:val>
            <c:numRef>
              <c:f>Differences!$B$47:$B$53</c:f>
              <c:numCache>
                <c:formatCode>0%</c:formatCode>
                <c:ptCount val="7"/>
                <c:pt idx="0">
                  <c:v>0.16700000000000001</c:v>
                </c:pt>
                <c:pt idx="1">
                  <c:v>0.185</c:v>
                </c:pt>
                <c:pt idx="2">
                  <c:v>0.192</c:v>
                </c:pt>
                <c:pt idx="3">
                  <c:v>0.193</c:v>
                </c:pt>
                <c:pt idx="4">
                  <c:v>0.19600000000000001</c:v>
                </c:pt>
                <c:pt idx="5">
                  <c:v>0.20499999999999999</c:v>
                </c:pt>
                <c:pt idx="6">
                  <c:v>0.31</c:v>
                </c:pt>
              </c:numCache>
            </c:numRef>
          </c:val>
          <c:extLst>
            <c:ext xmlns:c16="http://schemas.microsoft.com/office/drawing/2014/chart" uri="{C3380CC4-5D6E-409C-BE32-E72D297353CC}">
              <c16:uniqueId val="{00000000-B7EF-4F8E-A1DA-8E8B7F671D91}"/>
            </c:ext>
          </c:extLst>
        </c:ser>
        <c:dLbls>
          <c:showLegendKey val="0"/>
          <c:showVal val="0"/>
          <c:showCatName val="0"/>
          <c:showSerName val="0"/>
          <c:showPercent val="0"/>
          <c:showBubbleSize val="0"/>
        </c:dLbls>
        <c:gapWidth val="115"/>
        <c:overlap val="-20"/>
        <c:axId val="1359507264"/>
        <c:axId val="1358150832"/>
      </c:barChart>
      <c:catAx>
        <c:axId val="1359507264"/>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58150832"/>
        <c:crosses val="autoZero"/>
        <c:auto val="1"/>
        <c:lblAlgn val="ctr"/>
        <c:lblOffset val="100"/>
        <c:noMultiLvlLbl val="0"/>
      </c:catAx>
      <c:valAx>
        <c:axId val="135815083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59507264"/>
        <c:crosses val="autoZero"/>
        <c:crossBetween val="between"/>
      </c:valAx>
      <c:spPr>
        <a:noFill/>
        <a:ln>
          <a:noFill/>
        </a:ln>
        <a:effectLst/>
      </c:spPr>
    </c:plotArea>
    <c:plotVisOnly val="1"/>
    <c:dispBlanksAs val="gap"/>
    <c:showDLblsOverMax val="0"/>
  </c:chart>
  <c:spPr>
    <a:noFill/>
    <a:ln>
      <a:noFill/>
    </a:ln>
    <a:effectLst/>
  </c:spPr>
  <c:txPr>
    <a:bodyPr/>
    <a:lstStyle/>
    <a:p>
      <a:pPr>
        <a:defRPr sz="2800"/>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overlay val="0"/>
      <c:spPr>
        <a:noFill/>
        <a:ln>
          <a:noFill/>
        </a:ln>
        <a:effectLst/>
      </c:spPr>
      <c:txPr>
        <a:bodyPr rot="0" spcFirstLastPara="1" vertOverflow="ellipsis" vert="horz" wrap="square" anchor="ctr" anchorCtr="1"/>
        <a:lstStyle/>
        <a:p>
          <a:pPr>
            <a:defRPr sz="3360" b="1" i="0" u="none" strike="noStrike" kern="120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3646276552529399"/>
          <c:y val="0.17530726327478299"/>
          <c:w val="0.81851909699596703"/>
          <c:h val="0.68286581364829402"/>
        </c:manualLayout>
      </c:layout>
      <c:barChart>
        <c:barDir val="bar"/>
        <c:grouping val="clustered"/>
        <c:varyColors val="0"/>
        <c:ser>
          <c:idx val="0"/>
          <c:order val="0"/>
          <c:tx>
            <c:strRef>
              <c:f>Differences!$B$32</c:f>
              <c:strCache>
                <c:ptCount val="1"/>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cat>
            <c:strRef>
              <c:f>Differences!$A$33:$A$39</c:f>
              <c:strCache>
                <c:ptCount val="7"/>
                <c:pt idx="0">
                  <c:v>Non-Business</c:v>
                </c:pt>
                <c:pt idx="1">
                  <c:v>Finance</c:v>
                </c:pt>
                <c:pt idx="2">
                  <c:v>Marketing</c:v>
                </c:pt>
                <c:pt idx="3">
                  <c:v>Management</c:v>
                </c:pt>
                <c:pt idx="4">
                  <c:v>Information Sys</c:v>
                </c:pt>
                <c:pt idx="5">
                  <c:v>Business Admin</c:v>
                </c:pt>
                <c:pt idx="6">
                  <c:v>Accounting</c:v>
                </c:pt>
              </c:strCache>
            </c:strRef>
          </c:cat>
          <c:val>
            <c:numRef>
              <c:f>Differences!$B$33:$B$39</c:f>
              <c:numCache>
                <c:formatCode>0%</c:formatCode>
                <c:ptCount val="7"/>
                <c:pt idx="0">
                  <c:v>6.4000000000000001E-2</c:v>
                </c:pt>
                <c:pt idx="1">
                  <c:v>7.6999999999999999E-2</c:v>
                </c:pt>
                <c:pt idx="2">
                  <c:v>0.08</c:v>
                </c:pt>
                <c:pt idx="3">
                  <c:v>0.13500000000000001</c:v>
                </c:pt>
                <c:pt idx="4">
                  <c:v>0.14299999999999999</c:v>
                </c:pt>
                <c:pt idx="5">
                  <c:v>0.151</c:v>
                </c:pt>
                <c:pt idx="6">
                  <c:v>0.185</c:v>
                </c:pt>
              </c:numCache>
            </c:numRef>
          </c:val>
          <c:extLst>
            <c:ext xmlns:c16="http://schemas.microsoft.com/office/drawing/2014/chart" uri="{C3380CC4-5D6E-409C-BE32-E72D297353CC}">
              <c16:uniqueId val="{00000000-286E-47A2-AABD-49A2AFE4A1C0}"/>
            </c:ext>
          </c:extLst>
        </c:ser>
        <c:dLbls>
          <c:showLegendKey val="0"/>
          <c:showVal val="0"/>
          <c:showCatName val="0"/>
          <c:showSerName val="0"/>
          <c:showPercent val="0"/>
          <c:showBubbleSize val="0"/>
        </c:dLbls>
        <c:gapWidth val="115"/>
        <c:overlap val="-20"/>
        <c:axId val="1357311392"/>
        <c:axId val="1214843280"/>
      </c:barChart>
      <c:catAx>
        <c:axId val="1357311392"/>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214843280"/>
        <c:crosses val="autoZero"/>
        <c:auto val="1"/>
        <c:lblAlgn val="ctr"/>
        <c:lblOffset val="100"/>
        <c:noMultiLvlLbl val="0"/>
      </c:catAx>
      <c:valAx>
        <c:axId val="121484328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57311392"/>
        <c:crosses val="autoZero"/>
        <c:crossBetween val="between"/>
      </c:valAx>
      <c:spPr>
        <a:noFill/>
        <a:ln>
          <a:noFill/>
        </a:ln>
        <a:effectLst/>
      </c:spPr>
    </c:plotArea>
    <c:plotVisOnly val="1"/>
    <c:dispBlanksAs val="gap"/>
    <c:showDLblsOverMax val="0"/>
  </c:chart>
  <c:spPr>
    <a:noFill/>
    <a:ln>
      <a:noFill/>
    </a:ln>
    <a:effectLst/>
  </c:spPr>
  <c:txPr>
    <a:bodyPr/>
    <a:lstStyle/>
    <a:p>
      <a:pPr>
        <a:defRPr sz="2800"/>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solidFill>
                <a:latin typeface="+mn-lt"/>
                <a:ea typeface="+mn-ea"/>
                <a:cs typeface="+mn-cs"/>
              </a:defRPr>
            </a:pPr>
            <a:r>
              <a:rPr lang="en-US" dirty="0"/>
              <a:t>Gender</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solidFill>
              <a:latin typeface="+mn-lt"/>
              <a:ea typeface="+mn-ea"/>
              <a:cs typeface="+mn-cs"/>
            </a:defRPr>
          </a:pPr>
          <a:endParaRPr lang="en-US"/>
        </a:p>
      </c:txPr>
    </c:title>
    <c:autoTitleDeleted val="0"/>
    <c:plotArea>
      <c:layout/>
      <c:pieChart>
        <c:varyColors val="1"/>
        <c:ser>
          <c:idx val="0"/>
          <c:order val="0"/>
          <c:tx>
            <c:strRef>
              <c:f>RespChar!$B$1</c:f>
              <c:strCache>
                <c:ptCount val="1"/>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A6E-476C-9FCE-480D0C29119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A6E-476C-9FCE-480D0C291199}"/>
              </c:ext>
            </c:extLst>
          </c:dPt>
          <c:dLbls>
            <c:dLbl>
              <c:idx val="0"/>
              <c:spPr>
                <a:solidFill>
                  <a:sysClr val="window" lastClr="FFFFFF"/>
                </a:solidFill>
                <a:ln>
                  <a:noFill/>
                </a:ln>
                <a:effectLst/>
              </c:spPr>
              <c:txPr>
                <a:bodyPr rot="0" spcFirstLastPara="1" vertOverflow="clip" horzOverflow="clip" vert="horz" wrap="square" lIns="36576" tIns="18288" rIns="36576" bIns="18288" anchor="ctr" anchorCtr="1">
                  <a:spAutoFit/>
                </a:bodyPr>
                <a:lstStyle/>
                <a:p>
                  <a:pPr>
                    <a:defRPr sz="2000" b="0" i="0" u="none" strike="noStrike" kern="1200" baseline="0">
                      <a:solidFill>
                        <a:schemeClr val="tx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1-FA6E-476C-9FCE-480D0C291199}"/>
                </c:ext>
              </c:extLst>
            </c:dLbl>
            <c:dLbl>
              <c:idx val="1"/>
              <c:spPr>
                <a:solidFill>
                  <a:sysClr val="window" lastClr="FFFFFF"/>
                </a:solidFill>
                <a:ln>
                  <a:noFill/>
                </a:ln>
                <a:effectLst/>
              </c:spPr>
              <c:txPr>
                <a:bodyPr rot="0" spcFirstLastPara="1" vertOverflow="clip" horzOverflow="clip" vert="horz" wrap="square" lIns="36576" tIns="18288" rIns="36576" bIns="18288" anchor="ctr" anchorCtr="1">
                  <a:spAutoFit/>
                </a:bodyPr>
                <a:lstStyle/>
                <a:p>
                  <a:pPr>
                    <a:defRPr sz="2000" b="0" i="0" u="none" strike="noStrike" kern="1200" baseline="0">
                      <a:solidFill>
                        <a:schemeClr val="tx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FA6E-476C-9FCE-480D0C291199}"/>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6576" tIns="18288" rIns="36576" bIns="18288" anchor="ctr" anchorCtr="1">
                <a:spAutoFit/>
              </a:bodyPr>
              <a:lstStyle/>
              <a:p>
                <a:pPr>
                  <a:defRPr sz="2000" b="0" i="0" u="none" strike="noStrike" kern="1200" baseline="0">
                    <a:solidFill>
                      <a:schemeClr val="tx1"/>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RespChar!$A$2:$A$3</c:f>
              <c:strCache>
                <c:ptCount val="2"/>
                <c:pt idx="0">
                  <c:v>Male</c:v>
                </c:pt>
                <c:pt idx="1">
                  <c:v>Female</c:v>
                </c:pt>
              </c:strCache>
            </c:strRef>
          </c:cat>
          <c:val>
            <c:numRef>
              <c:f>RespChar!$B$2:$B$3</c:f>
              <c:numCache>
                <c:formatCode>General</c:formatCode>
                <c:ptCount val="2"/>
                <c:pt idx="0">
                  <c:v>0.56999999999999995</c:v>
                </c:pt>
                <c:pt idx="1">
                  <c:v>0.43</c:v>
                </c:pt>
              </c:numCache>
            </c:numRef>
          </c:val>
          <c:extLst>
            <c:ext xmlns:c16="http://schemas.microsoft.com/office/drawing/2014/chart" uri="{C3380CC4-5D6E-409C-BE32-E72D297353CC}">
              <c16:uniqueId val="{00000004-FA6E-476C-9FCE-480D0C29119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2000">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solidFill>
                <a:latin typeface="+mn-lt"/>
                <a:ea typeface="+mn-ea"/>
                <a:cs typeface="+mn-cs"/>
              </a:defRPr>
            </a:pPr>
            <a:r>
              <a:rPr lang="en-US" dirty="0"/>
              <a:t>Class Standing </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solidFill>
              <a:latin typeface="+mn-lt"/>
              <a:ea typeface="+mn-ea"/>
              <a:cs typeface="+mn-cs"/>
            </a:defRPr>
          </a:pPr>
          <a:endParaRPr lang="en-US"/>
        </a:p>
      </c:txPr>
    </c:title>
    <c:autoTitleDeleted val="0"/>
    <c:plotArea>
      <c:layout/>
      <c:pieChart>
        <c:varyColors val="1"/>
        <c:ser>
          <c:idx val="0"/>
          <c:order val="0"/>
          <c:tx>
            <c:strRef>
              <c:f>RespChar!$B$6</c:f>
              <c:strCache>
                <c:ptCount val="1"/>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5A1-4503-BDB5-964A015E45F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5A1-4503-BDB5-964A015E45F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5A1-4503-BDB5-964A015E45F8}"/>
              </c:ext>
            </c:extLst>
          </c:dPt>
          <c:dLbls>
            <c:dLbl>
              <c:idx val="0"/>
              <c:layout>
                <c:manualLayout>
                  <c:x val="6.44730021125966E-2"/>
                  <c:y val="0.12685951372064699"/>
                </c:manualLayout>
              </c:layout>
              <c:spPr>
                <a:noFill/>
                <a:ln>
                  <a:noFill/>
                </a:ln>
                <a:effectLst/>
              </c:spPr>
              <c:txPr>
                <a:bodyPr rot="0" spcFirstLastPara="1" vertOverflow="clip" horzOverflow="clip" vert="horz" wrap="square" lIns="36576" tIns="18288" rIns="36576" bIns="18288" anchor="ctr" anchorCtr="1">
                  <a:spAutoFit/>
                </a:bodyPr>
                <a:lstStyle/>
                <a:p>
                  <a:pPr>
                    <a:defRPr sz="2000" b="0" i="0" u="none" strike="noStrike" kern="120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36492952365598003"/>
                      <c:h val="0.21257200332621701"/>
                    </c:manualLayout>
                  </c15:layout>
                </c:ext>
                <c:ext xmlns:c16="http://schemas.microsoft.com/office/drawing/2014/chart" uri="{C3380CC4-5D6E-409C-BE32-E72D297353CC}">
                  <c16:uniqueId val="{00000001-D5A1-4503-BDB5-964A015E45F8}"/>
                </c:ext>
              </c:extLst>
            </c:dLbl>
            <c:dLbl>
              <c:idx val="1"/>
              <c:layout>
                <c:manualLayout>
                  <c:x val="9.2573496023713106E-2"/>
                  <c:y val="-3.60845344147959E-2"/>
                </c:manualLayout>
              </c:layout>
              <c:spPr>
                <a:noFill/>
                <a:ln>
                  <a:noFill/>
                </a:ln>
                <a:effectLst/>
              </c:spPr>
              <c:txPr>
                <a:bodyPr rot="0" spcFirstLastPara="1" vertOverflow="clip" horzOverflow="clip" vert="horz" wrap="square" lIns="36576" tIns="18288" rIns="36576" bIns="18288" anchor="ctr" anchorCtr="1">
                  <a:spAutoFit/>
                </a:bodyPr>
                <a:lstStyle/>
                <a:p>
                  <a:pPr>
                    <a:defRPr sz="2000" b="0" i="0" u="none" strike="noStrike" kern="120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D5A1-4503-BDB5-964A015E45F8}"/>
                </c:ext>
              </c:extLst>
            </c:dLbl>
            <c:dLbl>
              <c:idx val="2"/>
              <c:layout>
                <c:manualLayout>
                  <c:x val="8.1682496491511606E-3"/>
                  <c:y val="5.4126801622194E-2"/>
                </c:manualLayout>
              </c:layout>
              <c:spPr>
                <a:noFill/>
                <a:ln>
                  <a:noFill/>
                </a:ln>
                <a:effectLst/>
              </c:spPr>
              <c:txPr>
                <a:bodyPr rot="0" spcFirstLastPara="1" vertOverflow="clip" horzOverflow="clip" vert="horz" wrap="square" lIns="36576" tIns="18288" rIns="36576" bIns="18288" anchor="ctr" anchorCtr="1">
                  <a:spAutoFit/>
                </a:bodyPr>
                <a:lstStyle/>
                <a:p>
                  <a:pPr>
                    <a:defRPr sz="2000" b="0" i="0" u="none" strike="noStrike" kern="120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5-D5A1-4503-BDB5-964A015E45F8}"/>
                </c:ext>
              </c:extLst>
            </c:dLbl>
            <c:spPr>
              <a:solidFill>
                <a:sysClr val="window" lastClr="FFFFFF"/>
              </a:solidFill>
              <a:ln>
                <a:noFill/>
              </a:ln>
              <a:effectLst/>
            </c:spPr>
            <c:txPr>
              <a:bodyPr rot="0" spcFirstLastPara="1" vertOverflow="clip" horzOverflow="clip" vert="horz" wrap="square" lIns="36576" tIns="18288" rIns="36576" bIns="18288" anchor="ctr" anchorCtr="1">
                <a:spAutoFit/>
              </a:bodyPr>
              <a:lstStyle/>
              <a:p>
                <a:pPr>
                  <a:defRPr sz="2000" b="0" i="0" u="none" strike="noStrike" kern="1200" baseline="0">
                    <a:solidFill>
                      <a:schemeClr val="tx1"/>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RespChar!$A$7:$A$9</c:f>
              <c:strCache>
                <c:ptCount val="3"/>
                <c:pt idx="0">
                  <c:v>Sophomore</c:v>
                </c:pt>
                <c:pt idx="1">
                  <c:v>Junior</c:v>
                </c:pt>
                <c:pt idx="2">
                  <c:v>Senior</c:v>
                </c:pt>
              </c:strCache>
            </c:strRef>
          </c:cat>
          <c:val>
            <c:numRef>
              <c:f>RespChar!$B$7:$B$9</c:f>
              <c:numCache>
                <c:formatCode>General</c:formatCode>
                <c:ptCount val="3"/>
                <c:pt idx="0">
                  <c:v>6.4000000000000001E-2</c:v>
                </c:pt>
                <c:pt idx="1">
                  <c:v>0.71899999999999997</c:v>
                </c:pt>
                <c:pt idx="2">
                  <c:v>0.217</c:v>
                </c:pt>
              </c:numCache>
            </c:numRef>
          </c:val>
          <c:extLst>
            <c:ext xmlns:c16="http://schemas.microsoft.com/office/drawing/2014/chart" uri="{C3380CC4-5D6E-409C-BE32-E72D297353CC}">
              <c16:uniqueId val="{00000006-D5A1-4503-BDB5-964A015E45F8}"/>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sz="2000">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400"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Major</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D242-4CD9-8AA6-F2F58A298185}"/>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D242-4CD9-8AA6-F2F58A298185}"/>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D242-4CD9-8AA6-F2F58A298185}"/>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D242-4CD9-8AA6-F2F58A298185}"/>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D242-4CD9-8AA6-F2F58A298185}"/>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B-D242-4CD9-8AA6-F2F58A298185}"/>
              </c:ext>
            </c:extLst>
          </c:dPt>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Accounting</c:v>
                </c:pt>
                <c:pt idx="1">
                  <c:v>Business Administration</c:v>
                </c:pt>
                <c:pt idx="2">
                  <c:v>Finance</c:v>
                </c:pt>
                <c:pt idx="3">
                  <c:v>Information Systems</c:v>
                </c:pt>
                <c:pt idx="4">
                  <c:v>Management</c:v>
                </c:pt>
                <c:pt idx="5">
                  <c:v>Marketing</c:v>
                </c:pt>
              </c:strCache>
            </c:strRef>
          </c:cat>
          <c:val>
            <c:numRef>
              <c:f>Sheet1!$B$2:$B$7</c:f>
              <c:numCache>
                <c:formatCode>General</c:formatCode>
                <c:ptCount val="6"/>
                <c:pt idx="0">
                  <c:v>16.100000000000001</c:v>
                </c:pt>
                <c:pt idx="1">
                  <c:v>17.8</c:v>
                </c:pt>
                <c:pt idx="2">
                  <c:v>12.7</c:v>
                </c:pt>
                <c:pt idx="3">
                  <c:v>10.3</c:v>
                </c:pt>
                <c:pt idx="4">
                  <c:v>23</c:v>
                </c:pt>
                <c:pt idx="5">
                  <c:v>20.100000000000001</c:v>
                </c:pt>
              </c:numCache>
            </c:numRef>
          </c:val>
          <c:extLst>
            <c:ext xmlns:c16="http://schemas.microsoft.com/office/drawing/2014/chart" uri="{C3380CC4-5D6E-409C-BE32-E72D297353CC}">
              <c16:uniqueId val="{0000000C-D242-4CD9-8AA6-F2F58A298185}"/>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2000"/>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920" b="1" i="0" u="none" strike="noStrike" kern="120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Differences!$B$1</c:f>
              <c:strCache>
                <c:ptCount val="1"/>
              </c:strCache>
            </c:strRef>
          </c:tx>
          <c:spPr>
            <a:gradFill rotWithShape="1">
              <a:gsLst>
                <a:gs pos="0">
                  <a:schemeClr val="accent1">
                    <a:shade val="85000"/>
                    <a:satMod val="130000"/>
                  </a:schemeClr>
                </a:gs>
                <a:gs pos="34000">
                  <a:schemeClr val="accent1">
                    <a:shade val="87000"/>
                    <a:satMod val="125000"/>
                  </a:schemeClr>
                </a:gs>
                <a:gs pos="70000">
                  <a:schemeClr val="accent1">
                    <a:tint val="100000"/>
                    <a:shade val="90000"/>
                    <a:satMod val="130000"/>
                  </a:schemeClr>
                </a:gs>
                <a:gs pos="100000">
                  <a:schemeClr val="accent1">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c:spPr>
          <c:invertIfNegative val="0"/>
          <c:cat>
            <c:strRef>
              <c:f>Differences!$A$2:$A$8</c:f>
              <c:strCache>
                <c:ptCount val="7"/>
                <c:pt idx="0">
                  <c:v>Business Admin</c:v>
                </c:pt>
                <c:pt idx="1">
                  <c:v>Management</c:v>
                </c:pt>
                <c:pt idx="2">
                  <c:v>Non-Business</c:v>
                </c:pt>
                <c:pt idx="3">
                  <c:v>Accounting</c:v>
                </c:pt>
                <c:pt idx="4">
                  <c:v>Finance</c:v>
                </c:pt>
                <c:pt idx="5">
                  <c:v>Information Sys</c:v>
                </c:pt>
                <c:pt idx="6">
                  <c:v>Marketing</c:v>
                </c:pt>
              </c:strCache>
            </c:strRef>
          </c:cat>
          <c:val>
            <c:numRef>
              <c:f>Differences!$B$2:$B$8</c:f>
              <c:numCache>
                <c:formatCode>0%</c:formatCode>
                <c:ptCount val="7"/>
                <c:pt idx="0">
                  <c:v>6.8000000000000005E-2</c:v>
                </c:pt>
                <c:pt idx="1">
                  <c:v>0.1</c:v>
                </c:pt>
                <c:pt idx="2">
                  <c:v>0.11</c:v>
                </c:pt>
                <c:pt idx="3">
                  <c:v>0.123</c:v>
                </c:pt>
                <c:pt idx="4">
                  <c:v>0.128</c:v>
                </c:pt>
                <c:pt idx="5">
                  <c:v>0.16700000000000001</c:v>
                </c:pt>
                <c:pt idx="6">
                  <c:v>0.21299999999999999</c:v>
                </c:pt>
              </c:numCache>
            </c:numRef>
          </c:val>
          <c:extLst>
            <c:ext xmlns:c16="http://schemas.microsoft.com/office/drawing/2014/chart" uri="{C3380CC4-5D6E-409C-BE32-E72D297353CC}">
              <c16:uniqueId val="{00000000-7284-47AF-8D24-1E66B8E39A6D}"/>
            </c:ext>
          </c:extLst>
        </c:ser>
        <c:dLbls>
          <c:showLegendKey val="0"/>
          <c:showVal val="0"/>
          <c:showCatName val="0"/>
          <c:showSerName val="0"/>
          <c:showPercent val="0"/>
          <c:showBubbleSize val="0"/>
        </c:dLbls>
        <c:gapWidth val="115"/>
        <c:overlap val="-20"/>
        <c:axId val="1350792512"/>
        <c:axId val="1278050240"/>
      </c:barChart>
      <c:catAx>
        <c:axId val="1350792512"/>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278050240"/>
        <c:crosses val="autoZero"/>
        <c:auto val="1"/>
        <c:lblAlgn val="ctr"/>
        <c:lblOffset val="100"/>
        <c:noMultiLvlLbl val="0"/>
      </c:catAx>
      <c:valAx>
        <c:axId val="127805024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50792512"/>
        <c:crosses val="autoZero"/>
        <c:crossBetween val="between"/>
      </c:valAx>
      <c:spPr>
        <a:noFill/>
        <a:ln>
          <a:noFill/>
        </a:ln>
        <a:effectLst/>
      </c:spPr>
    </c:plotArea>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492175165861701"/>
          <c:y val="0.14506641437682799"/>
          <c:w val="0.776064026628981"/>
          <c:h val="0.76098266858041397"/>
        </c:manualLayout>
      </c:layout>
      <c:barChart>
        <c:barDir val="bar"/>
        <c:grouping val="clustered"/>
        <c:varyColors val="0"/>
        <c:ser>
          <c:idx val="0"/>
          <c:order val="0"/>
          <c:spPr>
            <a:gradFill rotWithShape="1">
              <a:gsLst>
                <a:gs pos="0">
                  <a:schemeClr val="accent2">
                    <a:shade val="85000"/>
                    <a:satMod val="130000"/>
                  </a:schemeClr>
                </a:gs>
                <a:gs pos="34000">
                  <a:schemeClr val="accent2">
                    <a:shade val="87000"/>
                    <a:satMod val="125000"/>
                  </a:schemeClr>
                </a:gs>
                <a:gs pos="70000">
                  <a:schemeClr val="accent2">
                    <a:tint val="100000"/>
                    <a:shade val="90000"/>
                    <a:satMod val="130000"/>
                  </a:schemeClr>
                </a:gs>
                <a:gs pos="100000">
                  <a:schemeClr val="accent2">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c:spPr>
          <c:invertIfNegative val="0"/>
          <c:cat>
            <c:strRef>
              <c:f>Differences!$A$18:$A$24</c:f>
              <c:strCache>
                <c:ptCount val="7"/>
                <c:pt idx="0">
                  <c:v>Non-Business</c:v>
                </c:pt>
                <c:pt idx="1">
                  <c:v>Accounting</c:v>
                </c:pt>
                <c:pt idx="2">
                  <c:v>Marketing</c:v>
                </c:pt>
                <c:pt idx="3">
                  <c:v>Business Admin</c:v>
                </c:pt>
                <c:pt idx="4">
                  <c:v>Management</c:v>
                </c:pt>
                <c:pt idx="5">
                  <c:v>Finance</c:v>
                </c:pt>
                <c:pt idx="6">
                  <c:v>Information Sys</c:v>
                </c:pt>
              </c:strCache>
            </c:strRef>
          </c:cat>
          <c:val>
            <c:numRef>
              <c:f>Differences!$B$18:$B$24</c:f>
              <c:numCache>
                <c:formatCode>0%</c:formatCode>
                <c:ptCount val="7"/>
                <c:pt idx="0">
                  <c:v>2.8000000000000001E-2</c:v>
                </c:pt>
                <c:pt idx="1">
                  <c:v>0.1</c:v>
                </c:pt>
                <c:pt idx="2">
                  <c:v>0.13200000000000001</c:v>
                </c:pt>
                <c:pt idx="3">
                  <c:v>0.14399999999999999</c:v>
                </c:pt>
                <c:pt idx="4">
                  <c:v>0.16500000000000001</c:v>
                </c:pt>
                <c:pt idx="5">
                  <c:v>0.17100000000000001</c:v>
                </c:pt>
                <c:pt idx="6">
                  <c:v>0.19</c:v>
                </c:pt>
              </c:numCache>
            </c:numRef>
          </c:val>
          <c:extLst>
            <c:ext xmlns:c16="http://schemas.microsoft.com/office/drawing/2014/chart" uri="{C3380CC4-5D6E-409C-BE32-E72D297353CC}">
              <c16:uniqueId val="{00000000-117B-4279-AE56-3CC8FCF47348}"/>
            </c:ext>
          </c:extLst>
        </c:ser>
        <c:dLbls>
          <c:showLegendKey val="0"/>
          <c:showVal val="0"/>
          <c:showCatName val="0"/>
          <c:showSerName val="0"/>
          <c:showPercent val="0"/>
          <c:showBubbleSize val="0"/>
        </c:dLbls>
        <c:gapWidth val="115"/>
        <c:overlap val="-20"/>
        <c:axId val="1186865424"/>
        <c:axId val="1356968976"/>
      </c:barChart>
      <c:catAx>
        <c:axId val="1186865424"/>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56968976"/>
        <c:crosses val="autoZero"/>
        <c:auto val="1"/>
        <c:lblAlgn val="ctr"/>
        <c:lblOffset val="100"/>
        <c:noMultiLvlLbl val="0"/>
      </c:catAx>
      <c:valAx>
        <c:axId val="1356968976"/>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186865424"/>
        <c:crosses val="autoZero"/>
        <c:crossBetween val="between"/>
      </c:valAx>
      <c:spPr>
        <a:noFill/>
        <a:ln>
          <a:noFill/>
        </a:ln>
        <a:effectLst/>
      </c:spPr>
    </c:plotArea>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4">
  <a:schemeClr val="accent1"/>
</cs:colorStyle>
</file>

<file path=ppt/charts/colors3.xml><?xml version="1.0" encoding="utf-8"?>
<cs:colorStyle xmlns:cs="http://schemas.microsoft.com/office/drawing/2012/chartStyle" xmlns:a="http://schemas.openxmlformats.org/drawingml/2006/main" meth="withinLinear" id="18">
  <a:schemeClr val="accent5"/>
</cs:colorStyle>
</file>

<file path=ppt/charts/colors4.xml><?xml version="1.0" encoding="utf-8"?>
<cs:colorStyle xmlns:cs="http://schemas.microsoft.com/office/drawing/2012/chartStyle" xmlns:a="http://schemas.openxmlformats.org/drawingml/2006/main" meth="withinLinear" id="16">
  <a:schemeClr val="accent3"/>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41">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3.xml><?xml version="1.0" encoding="utf-8"?>
<cs:chartStyle xmlns:cs="http://schemas.microsoft.com/office/drawing/2012/chartStyle" xmlns:a="http://schemas.openxmlformats.org/drawingml/2006/main" id="341">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4.xml><?xml version="1.0" encoding="utf-8"?>
<cs:chartStyle xmlns:cs="http://schemas.microsoft.com/office/drawing/2012/chartStyle" xmlns:a="http://schemas.openxmlformats.org/drawingml/2006/main" id="341">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341">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9.xml><?xml version="1.0" encoding="utf-8"?>
<cs:chartStyle xmlns:cs="http://schemas.microsoft.com/office/drawing/2012/chartStyle" xmlns:a="http://schemas.openxmlformats.org/drawingml/2006/main" id="341">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rawings/drawing1.xml><?xml version="1.0" encoding="utf-8"?>
<c:userShapes xmlns:c="http://schemas.openxmlformats.org/drawingml/2006/chart">
  <cdr:relSizeAnchor xmlns:cdr="http://schemas.openxmlformats.org/drawingml/2006/chartDrawing">
    <cdr:from>
      <cdr:x>0.37339</cdr:x>
      <cdr:y>0.01794</cdr:y>
    </cdr:from>
    <cdr:to>
      <cdr:x>1</cdr:x>
      <cdr:y>0.13094</cdr:y>
    </cdr:to>
    <cdr:sp macro="" textlink="">
      <cdr:nvSpPr>
        <cdr:cNvPr id="2" name="TextBox 1"/>
        <cdr:cNvSpPr txBox="1"/>
      </cdr:nvSpPr>
      <cdr:spPr>
        <a:xfrm xmlns:a="http://schemas.openxmlformats.org/drawingml/2006/main">
          <a:off x="4577128" y="87834"/>
          <a:ext cx="7681175" cy="55311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algn="l" rtl="0" eaLnBrk="0" fontAlgn="base" hangingPunct="0">
            <a:spcBef>
              <a:spcPct val="0"/>
            </a:spcBef>
            <a:spcAft>
              <a:spcPct val="0"/>
            </a:spcAft>
            <a:defRPr sz="4700" kern="1200">
              <a:solidFill>
                <a:schemeClr val="tx1"/>
              </a:solidFill>
              <a:latin typeface="Arial" panose="020B0604020202020204" pitchFamily="34" charset="0"/>
              <a:ea typeface="+mn-ea"/>
              <a:cs typeface="+mn-cs"/>
            </a:defRPr>
          </a:lvl1pPr>
          <a:lvl2pPr marL="228600" indent="228600" algn="l" rtl="0" eaLnBrk="0" fontAlgn="base" hangingPunct="0">
            <a:spcBef>
              <a:spcPct val="0"/>
            </a:spcBef>
            <a:spcAft>
              <a:spcPct val="0"/>
            </a:spcAft>
            <a:defRPr sz="4700" kern="1200">
              <a:solidFill>
                <a:schemeClr val="tx1"/>
              </a:solidFill>
              <a:latin typeface="Arial" panose="020B0604020202020204" pitchFamily="34" charset="0"/>
              <a:ea typeface="+mn-ea"/>
              <a:cs typeface="+mn-cs"/>
            </a:defRPr>
          </a:lvl2pPr>
          <a:lvl3pPr marL="457200" indent="457200" algn="l" rtl="0" eaLnBrk="0" fontAlgn="base" hangingPunct="0">
            <a:spcBef>
              <a:spcPct val="0"/>
            </a:spcBef>
            <a:spcAft>
              <a:spcPct val="0"/>
            </a:spcAft>
            <a:defRPr sz="4700" kern="1200">
              <a:solidFill>
                <a:schemeClr val="tx1"/>
              </a:solidFill>
              <a:latin typeface="Arial" panose="020B0604020202020204" pitchFamily="34" charset="0"/>
              <a:ea typeface="+mn-ea"/>
              <a:cs typeface="+mn-cs"/>
            </a:defRPr>
          </a:lvl3pPr>
          <a:lvl4pPr marL="685800" indent="685800" algn="l" rtl="0" eaLnBrk="0" fontAlgn="base" hangingPunct="0">
            <a:spcBef>
              <a:spcPct val="0"/>
            </a:spcBef>
            <a:spcAft>
              <a:spcPct val="0"/>
            </a:spcAft>
            <a:defRPr sz="4700" kern="1200">
              <a:solidFill>
                <a:schemeClr val="tx1"/>
              </a:solidFill>
              <a:latin typeface="Arial" panose="020B0604020202020204" pitchFamily="34" charset="0"/>
              <a:ea typeface="+mn-ea"/>
              <a:cs typeface="+mn-cs"/>
            </a:defRPr>
          </a:lvl4pPr>
          <a:lvl5pPr marL="914400" indent="914400" algn="l" rtl="0" eaLnBrk="0" fontAlgn="base" hangingPunct="0">
            <a:spcBef>
              <a:spcPct val="0"/>
            </a:spcBef>
            <a:spcAft>
              <a:spcPct val="0"/>
            </a:spcAft>
            <a:defRPr sz="4700" kern="1200">
              <a:solidFill>
                <a:schemeClr val="tx1"/>
              </a:solidFill>
              <a:latin typeface="Arial" panose="020B0604020202020204" pitchFamily="34" charset="0"/>
              <a:ea typeface="+mn-ea"/>
              <a:cs typeface="+mn-cs"/>
            </a:defRPr>
          </a:lvl5pPr>
          <a:lvl6pPr marL="2286000" algn="l" defTabSz="914400" rtl="0" eaLnBrk="1" latinLnBrk="0" hangingPunct="1">
            <a:defRPr sz="4700" kern="1200">
              <a:solidFill>
                <a:schemeClr val="tx1"/>
              </a:solidFill>
              <a:latin typeface="Arial" panose="020B0604020202020204" pitchFamily="34" charset="0"/>
              <a:ea typeface="+mn-ea"/>
              <a:cs typeface="+mn-cs"/>
            </a:defRPr>
          </a:lvl6pPr>
          <a:lvl7pPr marL="2743200" algn="l" defTabSz="914400" rtl="0" eaLnBrk="1" latinLnBrk="0" hangingPunct="1">
            <a:defRPr sz="4700" kern="1200">
              <a:solidFill>
                <a:schemeClr val="tx1"/>
              </a:solidFill>
              <a:latin typeface="Arial" panose="020B0604020202020204" pitchFamily="34" charset="0"/>
              <a:ea typeface="+mn-ea"/>
              <a:cs typeface="+mn-cs"/>
            </a:defRPr>
          </a:lvl7pPr>
          <a:lvl8pPr marL="3200400" algn="l" defTabSz="914400" rtl="0" eaLnBrk="1" latinLnBrk="0" hangingPunct="1">
            <a:defRPr sz="4700" kern="1200">
              <a:solidFill>
                <a:schemeClr val="tx1"/>
              </a:solidFill>
              <a:latin typeface="Arial" panose="020B0604020202020204" pitchFamily="34" charset="0"/>
              <a:ea typeface="+mn-ea"/>
              <a:cs typeface="+mn-cs"/>
            </a:defRPr>
          </a:lvl8pPr>
          <a:lvl9pPr marL="3657600" algn="l" defTabSz="914400" rtl="0" eaLnBrk="1" latinLnBrk="0" hangingPunct="1">
            <a:defRPr sz="4700" kern="1200">
              <a:solidFill>
                <a:schemeClr val="tx1"/>
              </a:solidFill>
              <a:latin typeface="Arial" panose="020B0604020202020204" pitchFamily="34" charset="0"/>
              <a:ea typeface="+mn-ea"/>
              <a:cs typeface="+mn-cs"/>
            </a:defRPr>
          </a:lvl9pPr>
        </a:lstStyle>
        <a:p xmlns:a="http://schemas.openxmlformats.org/drawingml/2006/main">
          <a:pPr defTabSz="3840297">
            <a:lnSpc>
              <a:spcPct val="90000"/>
            </a:lnSpc>
            <a:spcBef>
              <a:spcPts val="4200"/>
            </a:spcBef>
          </a:pPr>
          <a:r>
            <a:rPr lang="en-US" sz="2800" cap="small" dirty="0">
              <a:solidFill>
                <a:schemeClr val="accent1">
                  <a:lumMod val="50000"/>
                </a:schemeClr>
              </a:solidFill>
              <a:latin typeface="Minion Pro" panose="02040503050306020203" pitchFamily="18" charset="0"/>
            </a:rPr>
            <a:t>Relationships</a:t>
          </a:r>
        </a:p>
      </cdr:txBody>
    </cdr:sp>
  </cdr:relSizeAnchor>
</c:userShapes>
</file>

<file path=ppt/drawings/drawing2.xml><?xml version="1.0" encoding="utf-8"?>
<c:userShapes xmlns:c="http://schemas.openxmlformats.org/drawingml/2006/chart">
  <cdr:relSizeAnchor xmlns:cdr="http://schemas.openxmlformats.org/drawingml/2006/chartDrawing">
    <cdr:from>
      <cdr:x>0.3817</cdr:x>
      <cdr:y>0.02132</cdr:y>
    </cdr:from>
    <cdr:to>
      <cdr:x>0.87692</cdr:x>
      <cdr:y>0.19758</cdr:y>
    </cdr:to>
    <cdr:sp macro="" textlink="">
      <cdr:nvSpPr>
        <cdr:cNvPr id="2" name="TextBox 1"/>
        <cdr:cNvSpPr txBox="1"/>
      </cdr:nvSpPr>
      <cdr:spPr>
        <a:xfrm xmlns:a="http://schemas.openxmlformats.org/drawingml/2006/main">
          <a:off x="4604199" y="122703"/>
          <a:ext cx="5973500" cy="101445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defTabSz="3840297">
            <a:lnSpc>
              <a:spcPct val="90000"/>
            </a:lnSpc>
            <a:spcBef>
              <a:spcPts val="4200"/>
            </a:spcBef>
          </a:pPr>
          <a:r>
            <a:rPr lang="en-US" sz="2800" cap="small" dirty="0">
              <a:solidFill>
                <a:schemeClr val="accent1">
                  <a:lumMod val="50000"/>
                </a:schemeClr>
              </a:solidFill>
              <a:latin typeface="Minion Pro" panose="02040503050306020203" pitchFamily="18" charset="0"/>
            </a:rPr>
            <a:t>Deception</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eaLnBrk="1" hangingPunct="1">
              <a:defRPr sz="1300">
                <a:latin typeface="Arial" charset="0"/>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eaLnBrk="1" hangingPunct="1">
              <a:defRPr sz="1300">
                <a:latin typeface="Arial" charset="0"/>
              </a:defRPr>
            </a:lvl1pPr>
          </a:lstStyle>
          <a:p>
            <a:pPr>
              <a:defRPr/>
            </a:pPr>
            <a:fld id="{82F012EE-F492-4CED-B054-1314D8B9E77E}" type="datetimeFigureOut">
              <a:rPr lang="en-US"/>
              <a:pPr>
                <a:defRPr/>
              </a:pPr>
              <a:t>1/16/2019</a:t>
            </a:fld>
            <a:endParaRPr lang="en-US"/>
          </a:p>
        </p:txBody>
      </p:sp>
      <p:sp>
        <p:nvSpPr>
          <p:cNvPr id="4" name="Slide Image Placeholder 3"/>
          <p:cNvSpPr>
            <a:spLocks noGrp="1" noRot="1" noChangeAspect="1"/>
          </p:cNvSpPr>
          <p:nvPr>
            <p:ph type="sldImg" idx="2"/>
          </p:nvPr>
        </p:nvSpPr>
        <p:spPr>
          <a:xfrm>
            <a:off x="2014538" y="720725"/>
            <a:ext cx="3286125"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eaLnBrk="1" hangingPunct="1">
              <a:defRPr sz="1300">
                <a:latin typeface="Arial" charset="0"/>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wrap="square" lIns="96661" tIns="48331" rIns="96661" bIns="48331" numCol="1" anchor="b" anchorCtr="0" compatLnSpc="1">
            <a:prstTxWarp prst="textNoShape">
              <a:avLst/>
            </a:prstTxWarp>
          </a:bodyPr>
          <a:lstStyle>
            <a:lvl1pPr algn="r" eaLnBrk="1" hangingPunct="1">
              <a:defRPr sz="1300" smtClean="0"/>
            </a:lvl1pPr>
          </a:lstStyle>
          <a:p>
            <a:pPr>
              <a:defRPr/>
            </a:pPr>
            <a:fld id="{93A84A32-D48E-4C6F-8F7A-777B7573863B}" type="slidenum">
              <a:rPr lang="en-US" altLang="en-US"/>
              <a:pPr>
                <a:defRPr/>
              </a:pPr>
              <a:t>‹#›</a:t>
            </a:fld>
            <a:endParaRPr lang="en-US" altLang="en-US"/>
          </a:p>
        </p:txBody>
      </p:sp>
    </p:spTree>
    <p:extLst>
      <p:ext uri="{BB962C8B-B14F-4D97-AF65-F5344CB8AC3E}">
        <p14:creationId xmlns:p14="http://schemas.microsoft.com/office/powerpoint/2010/main" val="3058879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10" kern="1200">
        <a:solidFill>
          <a:schemeClr val="tx1"/>
        </a:solidFill>
        <a:latin typeface="+mn-lt"/>
        <a:ea typeface="+mn-ea"/>
        <a:cs typeface="+mn-cs"/>
      </a:defRPr>
    </a:lvl1pPr>
    <a:lvl2pPr marL="346832" algn="l" rtl="0" eaLnBrk="0" fontAlgn="base" hangingPunct="0">
      <a:spcBef>
        <a:spcPct val="30000"/>
      </a:spcBef>
      <a:spcAft>
        <a:spcPct val="0"/>
      </a:spcAft>
      <a:defRPr sz="910" kern="1200">
        <a:solidFill>
          <a:schemeClr val="tx1"/>
        </a:solidFill>
        <a:latin typeface="+mn-lt"/>
        <a:ea typeface="+mn-ea"/>
        <a:cs typeface="+mn-cs"/>
      </a:defRPr>
    </a:lvl2pPr>
    <a:lvl3pPr marL="693664" algn="l" rtl="0" eaLnBrk="0" fontAlgn="base" hangingPunct="0">
      <a:spcBef>
        <a:spcPct val="30000"/>
      </a:spcBef>
      <a:spcAft>
        <a:spcPct val="0"/>
      </a:spcAft>
      <a:defRPr sz="910" kern="1200">
        <a:solidFill>
          <a:schemeClr val="tx1"/>
        </a:solidFill>
        <a:latin typeface="+mn-lt"/>
        <a:ea typeface="+mn-ea"/>
        <a:cs typeface="+mn-cs"/>
      </a:defRPr>
    </a:lvl3pPr>
    <a:lvl4pPr marL="1040496" algn="l" rtl="0" eaLnBrk="0" fontAlgn="base" hangingPunct="0">
      <a:spcBef>
        <a:spcPct val="30000"/>
      </a:spcBef>
      <a:spcAft>
        <a:spcPct val="0"/>
      </a:spcAft>
      <a:defRPr sz="910" kern="1200">
        <a:solidFill>
          <a:schemeClr val="tx1"/>
        </a:solidFill>
        <a:latin typeface="+mn-lt"/>
        <a:ea typeface="+mn-ea"/>
        <a:cs typeface="+mn-cs"/>
      </a:defRPr>
    </a:lvl4pPr>
    <a:lvl5pPr marL="1387328" algn="l" rtl="0" eaLnBrk="0" fontAlgn="base" hangingPunct="0">
      <a:spcBef>
        <a:spcPct val="30000"/>
      </a:spcBef>
      <a:spcAft>
        <a:spcPct val="0"/>
      </a:spcAft>
      <a:defRPr sz="910" kern="1200">
        <a:solidFill>
          <a:schemeClr val="tx1"/>
        </a:solidFill>
        <a:latin typeface="+mn-lt"/>
        <a:ea typeface="+mn-ea"/>
        <a:cs typeface="+mn-cs"/>
      </a:defRPr>
    </a:lvl5pPr>
    <a:lvl6pPr marL="1734160" algn="l" defTabSz="693664" rtl="0" eaLnBrk="1" latinLnBrk="0" hangingPunct="1">
      <a:defRPr sz="910" kern="1200">
        <a:solidFill>
          <a:schemeClr val="tx1"/>
        </a:solidFill>
        <a:latin typeface="+mn-lt"/>
        <a:ea typeface="+mn-ea"/>
        <a:cs typeface="+mn-cs"/>
      </a:defRPr>
    </a:lvl6pPr>
    <a:lvl7pPr marL="2080992" algn="l" defTabSz="693664" rtl="0" eaLnBrk="1" latinLnBrk="0" hangingPunct="1">
      <a:defRPr sz="910" kern="1200">
        <a:solidFill>
          <a:schemeClr val="tx1"/>
        </a:solidFill>
        <a:latin typeface="+mn-lt"/>
        <a:ea typeface="+mn-ea"/>
        <a:cs typeface="+mn-cs"/>
      </a:defRPr>
    </a:lvl7pPr>
    <a:lvl8pPr marL="2427823" algn="l" defTabSz="693664" rtl="0" eaLnBrk="1" latinLnBrk="0" hangingPunct="1">
      <a:defRPr sz="910" kern="1200">
        <a:solidFill>
          <a:schemeClr val="tx1"/>
        </a:solidFill>
        <a:latin typeface="+mn-lt"/>
        <a:ea typeface="+mn-ea"/>
        <a:cs typeface="+mn-cs"/>
      </a:defRPr>
    </a:lvl8pPr>
    <a:lvl9pPr marL="2774655" algn="l" defTabSz="693664" rtl="0" eaLnBrk="1" latinLnBrk="0" hangingPunct="1">
      <a:defRPr sz="91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xfrm>
            <a:off x="2014538" y="720725"/>
            <a:ext cx="3286125"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600">
                <a:solidFill>
                  <a:schemeClr val="tx1"/>
                </a:solidFill>
                <a:latin typeface="Calibri" panose="020F0502020204030204" pitchFamily="34" charset="0"/>
              </a:defRPr>
            </a:lvl1pPr>
            <a:lvl2pPr marL="785372" indent="-302066">
              <a:spcBef>
                <a:spcPct val="30000"/>
              </a:spcBef>
              <a:defRPr sz="600">
                <a:solidFill>
                  <a:schemeClr val="tx1"/>
                </a:solidFill>
                <a:latin typeface="Calibri" panose="020F0502020204030204" pitchFamily="34" charset="0"/>
              </a:defRPr>
            </a:lvl2pPr>
            <a:lvl3pPr marL="1208265" indent="-241653">
              <a:spcBef>
                <a:spcPct val="30000"/>
              </a:spcBef>
              <a:defRPr sz="600">
                <a:solidFill>
                  <a:schemeClr val="tx1"/>
                </a:solidFill>
                <a:latin typeface="Calibri" panose="020F0502020204030204" pitchFamily="34" charset="0"/>
              </a:defRPr>
            </a:lvl3pPr>
            <a:lvl4pPr marL="1691571" indent="-241653">
              <a:spcBef>
                <a:spcPct val="30000"/>
              </a:spcBef>
              <a:defRPr sz="600">
                <a:solidFill>
                  <a:schemeClr val="tx1"/>
                </a:solidFill>
                <a:latin typeface="Calibri" panose="020F0502020204030204" pitchFamily="34" charset="0"/>
              </a:defRPr>
            </a:lvl4pPr>
            <a:lvl5pPr marL="2174878" indent="-241653">
              <a:spcBef>
                <a:spcPct val="30000"/>
              </a:spcBef>
              <a:defRPr sz="600">
                <a:solidFill>
                  <a:schemeClr val="tx1"/>
                </a:solidFill>
                <a:latin typeface="Calibri" panose="020F0502020204030204" pitchFamily="34" charset="0"/>
              </a:defRPr>
            </a:lvl5pPr>
            <a:lvl6pPr marL="2658184" indent="-241653" eaLnBrk="0" fontAlgn="base" hangingPunct="0">
              <a:spcBef>
                <a:spcPct val="30000"/>
              </a:spcBef>
              <a:spcAft>
                <a:spcPct val="0"/>
              </a:spcAft>
              <a:defRPr sz="600">
                <a:solidFill>
                  <a:schemeClr val="tx1"/>
                </a:solidFill>
                <a:latin typeface="Calibri" panose="020F0502020204030204" pitchFamily="34" charset="0"/>
              </a:defRPr>
            </a:lvl6pPr>
            <a:lvl7pPr marL="3141490" indent="-241653" eaLnBrk="0" fontAlgn="base" hangingPunct="0">
              <a:spcBef>
                <a:spcPct val="30000"/>
              </a:spcBef>
              <a:spcAft>
                <a:spcPct val="0"/>
              </a:spcAft>
              <a:defRPr sz="600">
                <a:solidFill>
                  <a:schemeClr val="tx1"/>
                </a:solidFill>
                <a:latin typeface="Calibri" panose="020F0502020204030204" pitchFamily="34" charset="0"/>
              </a:defRPr>
            </a:lvl7pPr>
            <a:lvl8pPr marL="3624796" indent="-241653" eaLnBrk="0" fontAlgn="base" hangingPunct="0">
              <a:spcBef>
                <a:spcPct val="30000"/>
              </a:spcBef>
              <a:spcAft>
                <a:spcPct val="0"/>
              </a:spcAft>
              <a:defRPr sz="600">
                <a:solidFill>
                  <a:schemeClr val="tx1"/>
                </a:solidFill>
                <a:latin typeface="Calibri" panose="020F0502020204030204" pitchFamily="34" charset="0"/>
              </a:defRPr>
            </a:lvl8pPr>
            <a:lvl9pPr marL="4108102" indent="-241653" eaLnBrk="0" fontAlgn="base" hangingPunct="0">
              <a:spcBef>
                <a:spcPct val="30000"/>
              </a:spcBef>
              <a:spcAft>
                <a:spcPct val="0"/>
              </a:spcAft>
              <a:defRPr sz="600">
                <a:solidFill>
                  <a:schemeClr val="tx1"/>
                </a:solidFill>
                <a:latin typeface="Calibri" panose="020F0502020204030204" pitchFamily="34" charset="0"/>
              </a:defRPr>
            </a:lvl9pPr>
          </a:lstStyle>
          <a:p>
            <a:pPr>
              <a:spcBef>
                <a:spcPct val="0"/>
              </a:spcBef>
            </a:pPr>
            <a:fld id="{6C7024B0-83A1-452F-9190-BCE7A3084FAF}" type="slidenum">
              <a:rPr lang="en-US" altLang="en-US" sz="1300">
                <a:latin typeface="Arial" panose="020B0604020202020204" pitchFamily="34" charset="0"/>
              </a:rPr>
              <a:pPr>
                <a:spcBef>
                  <a:spcPct val="0"/>
                </a:spcBef>
              </a:pPr>
              <a:t>1</a:t>
            </a:fld>
            <a:endParaRPr lang="en-US" altLang="en-US" sz="1300">
              <a:latin typeface="Arial" panose="020B0604020202020204" pitchFamily="34" charset="0"/>
            </a:endParaRPr>
          </a:p>
        </p:txBody>
      </p:sp>
    </p:spTree>
    <p:extLst>
      <p:ext uri="{BB962C8B-B14F-4D97-AF65-F5344CB8AC3E}">
        <p14:creationId xmlns:p14="http://schemas.microsoft.com/office/powerpoint/2010/main" val="327855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072" y="13066261"/>
            <a:ext cx="32644660" cy="9016850"/>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5760142" y="23835714"/>
            <a:ext cx="26884520" cy="10748586"/>
          </a:xfrm>
          <a:prstGeom prst="rect">
            <a:avLst/>
          </a:prstGeom>
        </p:spPr>
        <p:txBody>
          <a:bodyPr/>
          <a:lstStyle>
            <a:lvl1pPr marL="0" indent="0" algn="ctr">
              <a:buNone/>
              <a:defRPr/>
            </a:lvl1pPr>
            <a:lvl2pPr marL="259484" indent="0" algn="ctr">
              <a:buNone/>
              <a:defRPr/>
            </a:lvl2pPr>
            <a:lvl3pPr marL="518968" indent="0" algn="ctr">
              <a:buNone/>
              <a:defRPr/>
            </a:lvl3pPr>
            <a:lvl4pPr marL="778452" indent="0" algn="ctr">
              <a:buNone/>
              <a:defRPr/>
            </a:lvl4pPr>
            <a:lvl5pPr marL="1037935" indent="0" algn="ctr">
              <a:buNone/>
              <a:defRPr/>
            </a:lvl5pPr>
            <a:lvl6pPr marL="1297419" indent="0" algn="ctr">
              <a:buNone/>
              <a:defRPr/>
            </a:lvl6pPr>
            <a:lvl7pPr marL="1556903" indent="0" algn="ctr">
              <a:buNone/>
              <a:defRPr/>
            </a:lvl7pPr>
            <a:lvl8pPr marL="1816387" indent="0" algn="ctr">
              <a:buNone/>
              <a:defRPr/>
            </a:lvl8pPr>
            <a:lvl9pPr marL="2075871" indent="0" algn="ctr">
              <a:buNone/>
              <a:defRPr/>
            </a:lvl9pPr>
          </a:lstStyle>
          <a:p>
            <a:r>
              <a:rPr lang="en-US"/>
              <a:t>Click to edit Master subtitle style</a:t>
            </a:r>
          </a:p>
        </p:txBody>
      </p:sp>
      <p:sp>
        <p:nvSpPr>
          <p:cNvPr id="4" name="Rectangle 4"/>
          <p:cNvSpPr>
            <a:spLocks noGrp="1" noChangeArrowheads="1"/>
          </p:cNvSpPr>
          <p:nvPr>
            <p:ph type="dt" sz="half" idx="10"/>
          </p:nvPr>
        </p:nvSpPr>
        <p:spPr>
          <a:xfrm>
            <a:off x="1921668" y="38303352"/>
            <a:ext cx="8960050" cy="29210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13123068" y="38303352"/>
            <a:ext cx="12160450" cy="29210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27524868" y="38303352"/>
            <a:ext cx="8960050" cy="2921000"/>
          </a:xfrm>
          <a:prstGeom prst="rect">
            <a:avLst/>
          </a:prstGeom>
          <a:ln/>
        </p:spPr>
        <p:txBody>
          <a:bodyPr/>
          <a:lstStyle>
            <a:lvl1pPr>
              <a:defRPr/>
            </a:lvl1pPr>
          </a:lstStyle>
          <a:p>
            <a:pPr>
              <a:defRPr/>
            </a:pPr>
            <a:fld id="{290DD75B-2618-4893-91F9-206CEE6BBE4F}" type="slidenum">
              <a:rPr lang="en-US" altLang="en-US"/>
              <a:pPr>
                <a:defRPr/>
              </a:pPr>
              <a:t>‹#›</a:t>
            </a:fld>
            <a:endParaRPr lang="en-US" altLang="en-US"/>
          </a:p>
        </p:txBody>
      </p:sp>
    </p:spTree>
    <p:extLst>
      <p:ext uri="{BB962C8B-B14F-4D97-AF65-F5344CB8AC3E}">
        <p14:creationId xmlns:p14="http://schemas.microsoft.com/office/powerpoint/2010/main" val="4191820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921668" y="1686531"/>
            <a:ext cx="34563250" cy="70104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1921668" y="9816651"/>
            <a:ext cx="34563250" cy="2775645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1921668" y="38303352"/>
            <a:ext cx="8960050" cy="29210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13123068" y="38303352"/>
            <a:ext cx="12160450" cy="29210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27524868" y="38303352"/>
            <a:ext cx="8960050" cy="2921000"/>
          </a:xfrm>
          <a:prstGeom prst="rect">
            <a:avLst/>
          </a:prstGeom>
          <a:ln/>
        </p:spPr>
        <p:txBody>
          <a:bodyPr/>
          <a:lstStyle>
            <a:lvl1pPr>
              <a:defRPr/>
            </a:lvl1pPr>
          </a:lstStyle>
          <a:p>
            <a:pPr>
              <a:defRPr/>
            </a:pPr>
            <a:fld id="{205EBD72-E946-4459-8DCB-BE6AF4192822}" type="slidenum">
              <a:rPr lang="en-US" altLang="en-US"/>
              <a:pPr>
                <a:defRPr/>
              </a:pPr>
              <a:t>‹#›</a:t>
            </a:fld>
            <a:endParaRPr lang="en-US" altLang="en-US"/>
          </a:p>
        </p:txBody>
      </p:sp>
    </p:spTree>
    <p:extLst>
      <p:ext uri="{BB962C8B-B14F-4D97-AF65-F5344CB8AC3E}">
        <p14:creationId xmlns:p14="http://schemas.microsoft.com/office/powerpoint/2010/main" val="990731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844061" y="1684791"/>
            <a:ext cx="8640210" cy="35888311"/>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1920532" y="1684791"/>
            <a:ext cx="25784382" cy="35888311"/>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1921668" y="38303352"/>
            <a:ext cx="8960050" cy="29210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13123068" y="38303352"/>
            <a:ext cx="12160450" cy="29210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27524868" y="38303352"/>
            <a:ext cx="8960050" cy="2921000"/>
          </a:xfrm>
          <a:prstGeom prst="rect">
            <a:avLst/>
          </a:prstGeom>
          <a:ln/>
        </p:spPr>
        <p:txBody>
          <a:bodyPr/>
          <a:lstStyle>
            <a:lvl1pPr>
              <a:defRPr/>
            </a:lvl1pPr>
          </a:lstStyle>
          <a:p>
            <a:pPr>
              <a:defRPr/>
            </a:pPr>
            <a:fld id="{552356F0-A42A-42AC-B12D-DFF44D150E86}" type="slidenum">
              <a:rPr lang="en-US" altLang="en-US"/>
              <a:pPr>
                <a:defRPr/>
              </a:pPr>
              <a:t>‹#›</a:t>
            </a:fld>
            <a:endParaRPr lang="en-US" altLang="en-US"/>
          </a:p>
        </p:txBody>
      </p:sp>
    </p:spTree>
    <p:extLst>
      <p:ext uri="{BB962C8B-B14F-4D97-AF65-F5344CB8AC3E}">
        <p14:creationId xmlns:p14="http://schemas.microsoft.com/office/powerpoint/2010/main" val="546357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21668" y="1686531"/>
            <a:ext cx="34563250" cy="70104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4889" y="8512634"/>
            <a:ext cx="34563741" cy="2775819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1921668" y="38303352"/>
            <a:ext cx="8960050" cy="29210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13123068" y="38303352"/>
            <a:ext cx="12160450" cy="29210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27524868" y="38303352"/>
            <a:ext cx="8960050" cy="2921000"/>
          </a:xfrm>
          <a:prstGeom prst="rect">
            <a:avLst/>
          </a:prstGeom>
          <a:ln/>
        </p:spPr>
        <p:txBody>
          <a:bodyPr/>
          <a:lstStyle>
            <a:lvl1pPr>
              <a:defRPr/>
            </a:lvl1pPr>
          </a:lstStyle>
          <a:p>
            <a:pPr>
              <a:defRPr/>
            </a:pPr>
            <a:fld id="{B138BB47-5AF5-4BA3-9B33-9DF4E91B56E0}" type="slidenum">
              <a:rPr lang="en-US" altLang="en-US"/>
              <a:pPr>
                <a:defRPr/>
              </a:pPr>
              <a:t>‹#›</a:t>
            </a:fld>
            <a:endParaRPr lang="en-US" altLang="en-US"/>
          </a:p>
        </p:txBody>
      </p:sp>
    </p:spTree>
    <p:extLst>
      <p:ext uri="{BB962C8B-B14F-4D97-AF65-F5344CB8AC3E}">
        <p14:creationId xmlns:p14="http://schemas.microsoft.com/office/powerpoint/2010/main" val="1842120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4" y="27029689"/>
            <a:ext cx="32644660" cy="8352669"/>
          </a:xfrm>
          <a:prstGeom prst="rect">
            <a:avLst/>
          </a:prstGeom>
        </p:spPr>
        <p:txBody>
          <a:bodyPr anchor="t"/>
          <a:lstStyle>
            <a:lvl1pPr algn="l">
              <a:defRPr sz="2270" b="1" cap="all"/>
            </a:lvl1pPr>
          </a:lstStyle>
          <a:p>
            <a:r>
              <a:rPr lang="en-US"/>
              <a:t>Click to edit Master title style</a:t>
            </a:r>
          </a:p>
        </p:txBody>
      </p:sp>
      <p:sp>
        <p:nvSpPr>
          <p:cNvPr id="3" name="Text Placeholder 2"/>
          <p:cNvSpPr>
            <a:spLocks noGrp="1"/>
          </p:cNvSpPr>
          <p:nvPr>
            <p:ph type="body" idx="1"/>
          </p:nvPr>
        </p:nvSpPr>
        <p:spPr>
          <a:xfrm>
            <a:off x="3033714" y="17828539"/>
            <a:ext cx="32644660" cy="9201150"/>
          </a:xfrm>
          <a:prstGeom prst="rect">
            <a:avLst/>
          </a:prstGeom>
        </p:spPr>
        <p:txBody>
          <a:bodyPr anchor="b"/>
          <a:lstStyle>
            <a:lvl1pPr marL="0" indent="0">
              <a:buNone/>
              <a:defRPr sz="1135"/>
            </a:lvl1pPr>
            <a:lvl2pPr marL="259484" indent="0">
              <a:buNone/>
              <a:defRPr sz="1022"/>
            </a:lvl2pPr>
            <a:lvl3pPr marL="518968" indent="0">
              <a:buNone/>
              <a:defRPr sz="908"/>
            </a:lvl3pPr>
            <a:lvl4pPr marL="778452" indent="0">
              <a:buNone/>
              <a:defRPr sz="795"/>
            </a:lvl4pPr>
            <a:lvl5pPr marL="1037935" indent="0">
              <a:buNone/>
              <a:defRPr sz="795"/>
            </a:lvl5pPr>
            <a:lvl6pPr marL="1297419" indent="0">
              <a:buNone/>
              <a:defRPr sz="795"/>
            </a:lvl6pPr>
            <a:lvl7pPr marL="1556903" indent="0">
              <a:buNone/>
              <a:defRPr sz="795"/>
            </a:lvl7pPr>
            <a:lvl8pPr marL="1816387" indent="0">
              <a:buNone/>
              <a:defRPr sz="795"/>
            </a:lvl8pPr>
            <a:lvl9pPr marL="2075871" indent="0">
              <a:buNone/>
              <a:defRPr sz="795"/>
            </a:lvl9pPr>
          </a:lstStyle>
          <a:p>
            <a:pPr lvl="0"/>
            <a:r>
              <a:rPr lang="en-US"/>
              <a:t>Click to edit Master text styles</a:t>
            </a:r>
          </a:p>
        </p:txBody>
      </p:sp>
      <p:sp>
        <p:nvSpPr>
          <p:cNvPr id="4" name="Rectangle 4"/>
          <p:cNvSpPr>
            <a:spLocks noGrp="1" noChangeArrowheads="1"/>
          </p:cNvSpPr>
          <p:nvPr>
            <p:ph type="dt" sz="half" idx="10"/>
          </p:nvPr>
        </p:nvSpPr>
        <p:spPr>
          <a:xfrm>
            <a:off x="1921668" y="38303352"/>
            <a:ext cx="8960050" cy="29210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13123068" y="38303352"/>
            <a:ext cx="12160450" cy="29210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27524868" y="38303352"/>
            <a:ext cx="8960050" cy="2921000"/>
          </a:xfrm>
          <a:prstGeom prst="rect">
            <a:avLst/>
          </a:prstGeom>
          <a:ln/>
        </p:spPr>
        <p:txBody>
          <a:bodyPr/>
          <a:lstStyle>
            <a:lvl1pPr>
              <a:defRPr/>
            </a:lvl1pPr>
          </a:lstStyle>
          <a:p>
            <a:pPr>
              <a:defRPr/>
            </a:pPr>
            <a:fld id="{F4C5CF63-3251-4EA8-8584-172BF91ECB0B}" type="slidenum">
              <a:rPr lang="en-US" altLang="en-US"/>
              <a:pPr>
                <a:defRPr/>
              </a:pPr>
              <a:t>‹#›</a:t>
            </a:fld>
            <a:endParaRPr lang="en-US" altLang="en-US"/>
          </a:p>
        </p:txBody>
      </p:sp>
    </p:spTree>
    <p:extLst>
      <p:ext uri="{BB962C8B-B14F-4D97-AF65-F5344CB8AC3E}">
        <p14:creationId xmlns:p14="http://schemas.microsoft.com/office/powerpoint/2010/main" val="381213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921668" y="1686531"/>
            <a:ext cx="34563250" cy="70104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920532" y="9814912"/>
            <a:ext cx="17212295" cy="27758194"/>
          </a:xfrm>
          <a:prstGeom prst="rect">
            <a:avLst/>
          </a:prstGeom>
        </p:spPr>
        <p:txBody>
          <a:bodyPr/>
          <a:lstStyle>
            <a:lvl1pPr>
              <a:defRPr sz="1589"/>
            </a:lvl1pPr>
            <a:lvl2pPr>
              <a:defRPr sz="1362"/>
            </a:lvl2pPr>
            <a:lvl3pPr>
              <a:defRPr sz="1135"/>
            </a:lvl3pPr>
            <a:lvl4pPr>
              <a:defRPr sz="1022"/>
            </a:lvl4pPr>
            <a:lvl5pPr>
              <a:defRPr sz="1022"/>
            </a:lvl5pPr>
            <a:lvl6pPr>
              <a:defRPr sz="1022"/>
            </a:lvl6pPr>
            <a:lvl7pPr>
              <a:defRPr sz="1022"/>
            </a:lvl7pPr>
            <a:lvl8pPr>
              <a:defRPr sz="1022"/>
            </a:lvl8pPr>
            <a:lvl9pPr>
              <a:defRPr sz="10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271975" y="9814912"/>
            <a:ext cx="17212297" cy="27758194"/>
          </a:xfrm>
          <a:prstGeom prst="rect">
            <a:avLst/>
          </a:prstGeom>
        </p:spPr>
        <p:txBody>
          <a:bodyPr/>
          <a:lstStyle>
            <a:lvl1pPr>
              <a:defRPr sz="1589"/>
            </a:lvl1pPr>
            <a:lvl2pPr>
              <a:defRPr sz="1362"/>
            </a:lvl2pPr>
            <a:lvl3pPr>
              <a:defRPr sz="1135"/>
            </a:lvl3pPr>
            <a:lvl4pPr>
              <a:defRPr sz="1022"/>
            </a:lvl4pPr>
            <a:lvl5pPr>
              <a:defRPr sz="1022"/>
            </a:lvl5pPr>
            <a:lvl6pPr>
              <a:defRPr sz="1022"/>
            </a:lvl6pPr>
            <a:lvl7pPr>
              <a:defRPr sz="1022"/>
            </a:lvl7pPr>
            <a:lvl8pPr>
              <a:defRPr sz="1022"/>
            </a:lvl8pPr>
            <a:lvl9pPr>
              <a:defRPr sz="10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a:xfrm>
            <a:off x="1921668" y="38303352"/>
            <a:ext cx="8960050" cy="2921000"/>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13123068" y="38303352"/>
            <a:ext cx="12160450" cy="2921000"/>
          </a:xfrm>
          <a:prstGeom prst="rect">
            <a:avLst/>
          </a:prstGeom>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27524868" y="38303352"/>
            <a:ext cx="8960050" cy="2921000"/>
          </a:xfrm>
          <a:prstGeom prst="rect">
            <a:avLst/>
          </a:prstGeom>
          <a:ln/>
        </p:spPr>
        <p:txBody>
          <a:bodyPr/>
          <a:lstStyle>
            <a:lvl1pPr>
              <a:defRPr/>
            </a:lvl1pPr>
          </a:lstStyle>
          <a:p>
            <a:pPr>
              <a:defRPr/>
            </a:pPr>
            <a:fld id="{15C923F7-9BBD-4283-A28E-CEAA0B9EA492}" type="slidenum">
              <a:rPr lang="en-US" altLang="en-US"/>
              <a:pPr>
                <a:defRPr/>
              </a:pPr>
              <a:t>‹#›</a:t>
            </a:fld>
            <a:endParaRPr lang="en-US" altLang="en-US"/>
          </a:p>
        </p:txBody>
      </p:sp>
    </p:spTree>
    <p:extLst>
      <p:ext uri="{BB962C8B-B14F-4D97-AF65-F5344CB8AC3E}">
        <p14:creationId xmlns:p14="http://schemas.microsoft.com/office/powerpoint/2010/main" val="1311320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21668" y="1686531"/>
            <a:ext cx="34563250" cy="70104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920532" y="9415011"/>
            <a:ext cx="16968787" cy="3924225"/>
          </a:xfrm>
          <a:prstGeom prst="rect">
            <a:avLst/>
          </a:prstGeom>
        </p:spPr>
        <p:txBody>
          <a:bodyPr anchor="b"/>
          <a:lstStyle>
            <a:lvl1pPr marL="0" indent="0">
              <a:buNone/>
              <a:defRPr sz="1362" b="1"/>
            </a:lvl1pPr>
            <a:lvl2pPr marL="259484" indent="0">
              <a:buNone/>
              <a:defRPr sz="1135" b="1"/>
            </a:lvl2pPr>
            <a:lvl3pPr marL="518968" indent="0">
              <a:buNone/>
              <a:defRPr sz="1022" b="1"/>
            </a:lvl3pPr>
            <a:lvl4pPr marL="778452" indent="0">
              <a:buNone/>
              <a:defRPr sz="908" b="1"/>
            </a:lvl4pPr>
            <a:lvl5pPr marL="1037935" indent="0">
              <a:buNone/>
              <a:defRPr sz="908" b="1"/>
            </a:lvl5pPr>
            <a:lvl6pPr marL="1297419" indent="0">
              <a:buNone/>
              <a:defRPr sz="908" b="1"/>
            </a:lvl6pPr>
            <a:lvl7pPr marL="1556903" indent="0">
              <a:buNone/>
              <a:defRPr sz="908" b="1"/>
            </a:lvl7pPr>
            <a:lvl8pPr marL="1816387" indent="0">
              <a:buNone/>
              <a:defRPr sz="908" b="1"/>
            </a:lvl8pPr>
            <a:lvl9pPr marL="2075871" indent="0">
              <a:buNone/>
              <a:defRPr sz="908" b="1"/>
            </a:lvl9pPr>
          </a:lstStyle>
          <a:p>
            <a:pPr lvl="0"/>
            <a:r>
              <a:rPr lang="en-US"/>
              <a:t>Click to edit Master text styles</a:t>
            </a:r>
          </a:p>
        </p:txBody>
      </p:sp>
      <p:sp>
        <p:nvSpPr>
          <p:cNvPr id="4" name="Content Placeholder 3"/>
          <p:cNvSpPr>
            <a:spLocks noGrp="1"/>
          </p:cNvSpPr>
          <p:nvPr>
            <p:ph sz="half" idx="2"/>
          </p:nvPr>
        </p:nvSpPr>
        <p:spPr>
          <a:xfrm>
            <a:off x="1920532" y="13339233"/>
            <a:ext cx="16968787" cy="24233869"/>
          </a:xfrm>
          <a:prstGeom prst="rect">
            <a:avLst/>
          </a:prstGeom>
        </p:spPr>
        <p:txBody>
          <a:bodyPr/>
          <a:lstStyle>
            <a:lvl1pPr>
              <a:defRPr sz="1362"/>
            </a:lvl1pPr>
            <a:lvl2pPr>
              <a:defRPr sz="1135"/>
            </a:lvl2pPr>
            <a:lvl3pPr>
              <a:defRPr sz="1022"/>
            </a:lvl3pPr>
            <a:lvl4pPr>
              <a:defRPr sz="908"/>
            </a:lvl4pPr>
            <a:lvl5pPr>
              <a:defRPr sz="908"/>
            </a:lvl5pPr>
            <a:lvl6pPr>
              <a:defRPr sz="908"/>
            </a:lvl6pPr>
            <a:lvl7pPr>
              <a:defRPr sz="908"/>
            </a:lvl7pPr>
            <a:lvl8pPr>
              <a:defRPr sz="908"/>
            </a:lvl8pPr>
            <a:lvl9pPr>
              <a:defRPr sz="90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509686" y="9415011"/>
            <a:ext cx="16974587" cy="3924225"/>
          </a:xfrm>
          <a:prstGeom prst="rect">
            <a:avLst/>
          </a:prstGeom>
        </p:spPr>
        <p:txBody>
          <a:bodyPr anchor="b"/>
          <a:lstStyle>
            <a:lvl1pPr marL="0" indent="0">
              <a:buNone/>
              <a:defRPr sz="1362" b="1"/>
            </a:lvl1pPr>
            <a:lvl2pPr marL="259484" indent="0">
              <a:buNone/>
              <a:defRPr sz="1135" b="1"/>
            </a:lvl2pPr>
            <a:lvl3pPr marL="518968" indent="0">
              <a:buNone/>
              <a:defRPr sz="1022" b="1"/>
            </a:lvl3pPr>
            <a:lvl4pPr marL="778452" indent="0">
              <a:buNone/>
              <a:defRPr sz="908" b="1"/>
            </a:lvl4pPr>
            <a:lvl5pPr marL="1037935" indent="0">
              <a:buNone/>
              <a:defRPr sz="908" b="1"/>
            </a:lvl5pPr>
            <a:lvl6pPr marL="1297419" indent="0">
              <a:buNone/>
              <a:defRPr sz="908" b="1"/>
            </a:lvl6pPr>
            <a:lvl7pPr marL="1556903" indent="0">
              <a:buNone/>
              <a:defRPr sz="908" b="1"/>
            </a:lvl7pPr>
            <a:lvl8pPr marL="1816387" indent="0">
              <a:buNone/>
              <a:defRPr sz="908" b="1"/>
            </a:lvl8pPr>
            <a:lvl9pPr marL="2075871" indent="0">
              <a:buNone/>
              <a:defRPr sz="908" b="1"/>
            </a:lvl9pPr>
          </a:lstStyle>
          <a:p>
            <a:pPr lvl="0"/>
            <a:r>
              <a:rPr lang="en-US"/>
              <a:t>Click to edit Master text styles</a:t>
            </a:r>
          </a:p>
        </p:txBody>
      </p:sp>
      <p:sp>
        <p:nvSpPr>
          <p:cNvPr id="6" name="Content Placeholder 5"/>
          <p:cNvSpPr>
            <a:spLocks noGrp="1"/>
          </p:cNvSpPr>
          <p:nvPr>
            <p:ph sz="quarter" idx="4"/>
          </p:nvPr>
        </p:nvSpPr>
        <p:spPr>
          <a:xfrm>
            <a:off x="19509686" y="13339233"/>
            <a:ext cx="16974587" cy="24233869"/>
          </a:xfrm>
          <a:prstGeom prst="rect">
            <a:avLst/>
          </a:prstGeom>
        </p:spPr>
        <p:txBody>
          <a:bodyPr/>
          <a:lstStyle>
            <a:lvl1pPr>
              <a:defRPr sz="1362"/>
            </a:lvl1pPr>
            <a:lvl2pPr>
              <a:defRPr sz="1135"/>
            </a:lvl2pPr>
            <a:lvl3pPr>
              <a:defRPr sz="1022"/>
            </a:lvl3pPr>
            <a:lvl4pPr>
              <a:defRPr sz="908"/>
            </a:lvl4pPr>
            <a:lvl5pPr>
              <a:defRPr sz="908"/>
            </a:lvl5pPr>
            <a:lvl6pPr>
              <a:defRPr sz="908"/>
            </a:lvl6pPr>
            <a:lvl7pPr>
              <a:defRPr sz="908"/>
            </a:lvl7pPr>
            <a:lvl8pPr>
              <a:defRPr sz="908"/>
            </a:lvl8pPr>
            <a:lvl9pPr>
              <a:defRPr sz="90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xfrm>
            <a:off x="1921668" y="38303352"/>
            <a:ext cx="8960050" cy="2921000"/>
          </a:xfrm>
          <a:prstGeom prst="rect">
            <a:avLst/>
          </a:prstGeom>
          <a:ln/>
        </p:spPr>
        <p:txBody>
          <a:bodyPr/>
          <a:lstStyle>
            <a:lvl1pPr>
              <a:defRPr/>
            </a:lvl1pPr>
          </a:lstStyle>
          <a:p>
            <a:pPr>
              <a:defRPr/>
            </a:pPr>
            <a:endParaRPr lang="en-US"/>
          </a:p>
        </p:txBody>
      </p:sp>
      <p:sp>
        <p:nvSpPr>
          <p:cNvPr id="8" name="Rectangle 5"/>
          <p:cNvSpPr>
            <a:spLocks noGrp="1" noChangeArrowheads="1"/>
          </p:cNvSpPr>
          <p:nvPr>
            <p:ph type="ftr" sz="quarter" idx="11"/>
          </p:nvPr>
        </p:nvSpPr>
        <p:spPr>
          <a:xfrm>
            <a:off x="13123068" y="38303352"/>
            <a:ext cx="12160450" cy="2921000"/>
          </a:xfrm>
          <a:prstGeom prst="rect">
            <a:avLst/>
          </a:prstGeom>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27524868" y="38303352"/>
            <a:ext cx="8960050" cy="2921000"/>
          </a:xfrm>
          <a:prstGeom prst="rect">
            <a:avLst/>
          </a:prstGeom>
          <a:ln/>
        </p:spPr>
        <p:txBody>
          <a:bodyPr/>
          <a:lstStyle>
            <a:lvl1pPr>
              <a:defRPr/>
            </a:lvl1pPr>
          </a:lstStyle>
          <a:p>
            <a:pPr>
              <a:defRPr/>
            </a:pPr>
            <a:fld id="{F2BFD4B3-13D1-4125-87B7-EAA3846BDF9D}" type="slidenum">
              <a:rPr lang="en-US" altLang="en-US"/>
              <a:pPr>
                <a:defRPr/>
              </a:pPr>
              <a:t>‹#›</a:t>
            </a:fld>
            <a:endParaRPr lang="en-US" altLang="en-US"/>
          </a:p>
        </p:txBody>
      </p:sp>
    </p:spTree>
    <p:extLst>
      <p:ext uri="{BB962C8B-B14F-4D97-AF65-F5344CB8AC3E}">
        <p14:creationId xmlns:p14="http://schemas.microsoft.com/office/powerpoint/2010/main" val="3683722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21668" y="1686531"/>
            <a:ext cx="34563250" cy="7010400"/>
          </a:xfrm>
          <a:prstGeom prst="rect">
            <a:avLst/>
          </a:prstGeom>
        </p:spPr>
        <p:txBody>
          <a:bodyPr/>
          <a:lstStyle/>
          <a:p>
            <a:r>
              <a:rPr lang="en-US"/>
              <a:t>Click to edit Master title style</a:t>
            </a:r>
          </a:p>
        </p:txBody>
      </p:sp>
      <p:sp>
        <p:nvSpPr>
          <p:cNvPr id="3" name="Rectangle 4"/>
          <p:cNvSpPr>
            <a:spLocks noGrp="1" noChangeArrowheads="1"/>
          </p:cNvSpPr>
          <p:nvPr>
            <p:ph type="dt" sz="half" idx="10"/>
          </p:nvPr>
        </p:nvSpPr>
        <p:spPr>
          <a:xfrm>
            <a:off x="1921668" y="38303352"/>
            <a:ext cx="8960050" cy="2921000"/>
          </a:xfrm>
          <a:prstGeom prst="rect">
            <a:avLst/>
          </a:prstGeom>
          <a:ln/>
        </p:spPr>
        <p:txBody>
          <a:bodyPr/>
          <a:lstStyle>
            <a:lvl1pPr>
              <a:defRPr/>
            </a:lvl1pPr>
          </a:lstStyle>
          <a:p>
            <a:pPr>
              <a:defRPr/>
            </a:pPr>
            <a:endParaRPr lang="en-US"/>
          </a:p>
        </p:txBody>
      </p:sp>
      <p:sp>
        <p:nvSpPr>
          <p:cNvPr id="4" name="Rectangle 5"/>
          <p:cNvSpPr>
            <a:spLocks noGrp="1" noChangeArrowheads="1"/>
          </p:cNvSpPr>
          <p:nvPr>
            <p:ph type="ftr" sz="quarter" idx="11"/>
          </p:nvPr>
        </p:nvSpPr>
        <p:spPr>
          <a:xfrm>
            <a:off x="13123068" y="38303352"/>
            <a:ext cx="12160450" cy="2921000"/>
          </a:xfrm>
          <a:prstGeom prst="rect">
            <a:avLst/>
          </a:prstGeom>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xfrm>
            <a:off x="27524868" y="38303352"/>
            <a:ext cx="8960050" cy="2921000"/>
          </a:xfrm>
          <a:prstGeom prst="rect">
            <a:avLst/>
          </a:prstGeom>
          <a:ln/>
        </p:spPr>
        <p:txBody>
          <a:bodyPr/>
          <a:lstStyle>
            <a:lvl1pPr>
              <a:defRPr/>
            </a:lvl1pPr>
          </a:lstStyle>
          <a:p>
            <a:pPr>
              <a:defRPr/>
            </a:pPr>
            <a:fld id="{1280401D-1AF6-40BE-914C-7C840BD83841}" type="slidenum">
              <a:rPr lang="en-US" altLang="en-US"/>
              <a:pPr>
                <a:defRPr/>
              </a:pPr>
              <a:t>‹#›</a:t>
            </a:fld>
            <a:endParaRPr lang="en-US" altLang="en-US"/>
          </a:p>
        </p:txBody>
      </p:sp>
    </p:spTree>
    <p:extLst>
      <p:ext uri="{BB962C8B-B14F-4D97-AF65-F5344CB8AC3E}">
        <p14:creationId xmlns:p14="http://schemas.microsoft.com/office/powerpoint/2010/main" val="1909223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1921668" y="38303352"/>
            <a:ext cx="8960050" cy="2921000"/>
          </a:xfrm>
          <a:prstGeom prst="rect">
            <a:avLst/>
          </a:prstGeom>
          <a:ln/>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13123068" y="38303352"/>
            <a:ext cx="12160450" cy="2921000"/>
          </a:xfrm>
          <a:prstGeom prst="rect">
            <a:avLst/>
          </a:prstGeom>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27524868" y="38303352"/>
            <a:ext cx="8960050" cy="2921000"/>
          </a:xfrm>
          <a:prstGeom prst="rect">
            <a:avLst/>
          </a:prstGeom>
          <a:ln/>
        </p:spPr>
        <p:txBody>
          <a:bodyPr/>
          <a:lstStyle>
            <a:lvl1pPr>
              <a:defRPr/>
            </a:lvl1pPr>
          </a:lstStyle>
          <a:p>
            <a:pPr>
              <a:defRPr/>
            </a:pPr>
            <a:fld id="{67BEA973-A979-4E19-84B3-198D8A70448B}" type="slidenum">
              <a:rPr lang="en-US" altLang="en-US"/>
              <a:pPr>
                <a:defRPr/>
              </a:pPr>
              <a:t>‹#›</a:t>
            </a:fld>
            <a:endParaRPr lang="en-US" altLang="en-US"/>
          </a:p>
        </p:txBody>
      </p:sp>
    </p:spTree>
    <p:extLst>
      <p:ext uri="{BB962C8B-B14F-4D97-AF65-F5344CB8AC3E}">
        <p14:creationId xmlns:p14="http://schemas.microsoft.com/office/powerpoint/2010/main" val="2309551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532" y="1674366"/>
            <a:ext cx="12634913" cy="7126892"/>
          </a:xfrm>
          <a:prstGeom prst="rect">
            <a:avLst/>
          </a:prstGeom>
        </p:spPr>
        <p:txBody>
          <a:bodyPr anchor="b"/>
          <a:lstStyle>
            <a:lvl1pPr algn="l">
              <a:defRPr sz="1135" b="1"/>
            </a:lvl1pPr>
          </a:lstStyle>
          <a:p>
            <a:r>
              <a:rPr lang="en-US"/>
              <a:t>Click to edit Master title style</a:t>
            </a:r>
          </a:p>
        </p:txBody>
      </p:sp>
      <p:sp>
        <p:nvSpPr>
          <p:cNvPr id="3" name="Content Placeholder 2"/>
          <p:cNvSpPr>
            <a:spLocks noGrp="1"/>
          </p:cNvSpPr>
          <p:nvPr>
            <p:ph idx="1"/>
          </p:nvPr>
        </p:nvSpPr>
        <p:spPr>
          <a:xfrm>
            <a:off x="15014925" y="1674360"/>
            <a:ext cx="21469350" cy="35898742"/>
          </a:xfrm>
          <a:prstGeom prst="rect">
            <a:avLst/>
          </a:prstGeom>
        </p:spPr>
        <p:txBody>
          <a:bodyPr/>
          <a:lstStyle>
            <a:lvl1pPr>
              <a:defRPr sz="1816"/>
            </a:lvl1pPr>
            <a:lvl2pPr>
              <a:defRPr sz="1589"/>
            </a:lvl2pPr>
            <a:lvl3pPr>
              <a:defRPr sz="1362"/>
            </a:lvl3pPr>
            <a:lvl4pPr>
              <a:defRPr sz="1135"/>
            </a:lvl4pPr>
            <a:lvl5pPr>
              <a:defRPr sz="1135"/>
            </a:lvl5pPr>
            <a:lvl6pPr>
              <a:defRPr sz="1135"/>
            </a:lvl6pPr>
            <a:lvl7pPr>
              <a:defRPr sz="1135"/>
            </a:lvl7pPr>
            <a:lvl8pPr>
              <a:defRPr sz="1135"/>
            </a:lvl8pPr>
            <a:lvl9pPr>
              <a:defRPr sz="113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920532" y="8801258"/>
            <a:ext cx="12634913" cy="28771850"/>
          </a:xfrm>
          <a:prstGeom prst="rect">
            <a:avLst/>
          </a:prstGeom>
        </p:spPr>
        <p:txBody>
          <a:bodyPr/>
          <a:lstStyle>
            <a:lvl1pPr marL="0" indent="0">
              <a:buNone/>
              <a:defRPr sz="795"/>
            </a:lvl1pPr>
            <a:lvl2pPr marL="259484" indent="0">
              <a:buNone/>
              <a:defRPr sz="681"/>
            </a:lvl2pPr>
            <a:lvl3pPr marL="518968" indent="0">
              <a:buNone/>
              <a:defRPr sz="568"/>
            </a:lvl3pPr>
            <a:lvl4pPr marL="778452" indent="0">
              <a:buNone/>
              <a:defRPr sz="568"/>
            </a:lvl4pPr>
            <a:lvl5pPr marL="1037935" indent="0">
              <a:buNone/>
              <a:defRPr sz="568"/>
            </a:lvl5pPr>
            <a:lvl6pPr marL="1297419" indent="0">
              <a:buNone/>
              <a:defRPr sz="568"/>
            </a:lvl6pPr>
            <a:lvl7pPr marL="1556903" indent="0">
              <a:buNone/>
              <a:defRPr sz="568"/>
            </a:lvl7pPr>
            <a:lvl8pPr marL="1816387" indent="0">
              <a:buNone/>
              <a:defRPr sz="568"/>
            </a:lvl8pPr>
            <a:lvl9pPr marL="2075871" indent="0">
              <a:buNone/>
              <a:defRPr sz="568"/>
            </a:lvl9pPr>
          </a:lstStyle>
          <a:p>
            <a:pPr lvl="0"/>
            <a:r>
              <a:rPr lang="en-US"/>
              <a:t>Click to edit Master text styles</a:t>
            </a:r>
          </a:p>
        </p:txBody>
      </p:sp>
      <p:sp>
        <p:nvSpPr>
          <p:cNvPr id="5" name="Date Placeholder 4"/>
          <p:cNvSpPr>
            <a:spLocks noGrp="1" noChangeArrowheads="1"/>
          </p:cNvSpPr>
          <p:nvPr>
            <p:ph type="dt" sz="half" idx="10"/>
          </p:nvPr>
        </p:nvSpPr>
        <p:spPr>
          <a:xfrm>
            <a:off x="1921668" y="38303352"/>
            <a:ext cx="8960050" cy="2921000"/>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13123068" y="38303352"/>
            <a:ext cx="12160450" cy="2921000"/>
          </a:xfrm>
          <a:prstGeom prst="rect">
            <a:avLst/>
          </a:prstGeom>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27524868" y="38303352"/>
            <a:ext cx="8960050" cy="2921000"/>
          </a:xfrm>
          <a:prstGeom prst="rect">
            <a:avLst/>
          </a:prstGeom>
          <a:ln/>
        </p:spPr>
        <p:txBody>
          <a:bodyPr/>
          <a:lstStyle>
            <a:lvl1pPr>
              <a:defRPr/>
            </a:lvl1pPr>
          </a:lstStyle>
          <a:p>
            <a:pPr>
              <a:defRPr/>
            </a:pPr>
            <a:fld id="{751B6411-E01F-428A-9DC0-400D1F1A9AE3}" type="slidenum">
              <a:rPr lang="en-US" altLang="en-US"/>
              <a:pPr>
                <a:defRPr/>
              </a:pPr>
              <a:t>‹#›</a:t>
            </a:fld>
            <a:endParaRPr lang="en-US" altLang="en-US"/>
          </a:p>
        </p:txBody>
      </p:sp>
    </p:spTree>
    <p:extLst>
      <p:ext uri="{BB962C8B-B14F-4D97-AF65-F5344CB8AC3E}">
        <p14:creationId xmlns:p14="http://schemas.microsoft.com/office/powerpoint/2010/main" val="3439328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7029" y="29442986"/>
            <a:ext cx="23043460" cy="3477381"/>
          </a:xfrm>
          <a:prstGeom prst="rect">
            <a:avLst/>
          </a:prstGeom>
        </p:spPr>
        <p:txBody>
          <a:bodyPr anchor="b"/>
          <a:lstStyle>
            <a:lvl1pPr algn="l">
              <a:defRPr sz="1135" b="1"/>
            </a:lvl1pPr>
          </a:lstStyle>
          <a:p>
            <a:r>
              <a:rPr lang="en-US"/>
              <a:t>Click to edit Master title style</a:t>
            </a:r>
          </a:p>
        </p:txBody>
      </p:sp>
      <p:sp>
        <p:nvSpPr>
          <p:cNvPr id="3" name="Picture Placeholder 2"/>
          <p:cNvSpPr>
            <a:spLocks noGrp="1"/>
          </p:cNvSpPr>
          <p:nvPr>
            <p:ph type="pic" idx="1"/>
          </p:nvPr>
        </p:nvSpPr>
        <p:spPr>
          <a:xfrm>
            <a:off x="7527029" y="3759050"/>
            <a:ext cx="23043460" cy="25237094"/>
          </a:xfrm>
          <a:prstGeom prst="rect">
            <a:avLst/>
          </a:prstGeom>
        </p:spPr>
        <p:txBody>
          <a:bodyPr/>
          <a:lstStyle>
            <a:lvl1pPr marL="0" indent="0">
              <a:buNone/>
              <a:defRPr sz="1816"/>
            </a:lvl1pPr>
            <a:lvl2pPr marL="259484" indent="0">
              <a:buNone/>
              <a:defRPr sz="1589"/>
            </a:lvl2pPr>
            <a:lvl3pPr marL="518968" indent="0">
              <a:buNone/>
              <a:defRPr sz="1362"/>
            </a:lvl3pPr>
            <a:lvl4pPr marL="778452" indent="0">
              <a:buNone/>
              <a:defRPr sz="1135"/>
            </a:lvl4pPr>
            <a:lvl5pPr marL="1037935" indent="0">
              <a:buNone/>
              <a:defRPr sz="1135"/>
            </a:lvl5pPr>
            <a:lvl6pPr marL="1297419" indent="0">
              <a:buNone/>
              <a:defRPr sz="1135"/>
            </a:lvl6pPr>
            <a:lvl7pPr marL="1556903" indent="0">
              <a:buNone/>
              <a:defRPr sz="1135"/>
            </a:lvl7pPr>
            <a:lvl8pPr marL="1816387" indent="0">
              <a:buNone/>
              <a:defRPr sz="1135"/>
            </a:lvl8pPr>
            <a:lvl9pPr marL="2075871" indent="0">
              <a:buNone/>
              <a:defRPr sz="1135"/>
            </a:lvl9pPr>
          </a:lstStyle>
          <a:p>
            <a:pPr lvl="0"/>
            <a:endParaRPr lang="en-US" noProof="0"/>
          </a:p>
        </p:txBody>
      </p:sp>
      <p:sp>
        <p:nvSpPr>
          <p:cNvPr id="4" name="Text Placeholder 3"/>
          <p:cNvSpPr>
            <a:spLocks noGrp="1"/>
          </p:cNvSpPr>
          <p:nvPr>
            <p:ph type="body" sz="half" idx="2"/>
          </p:nvPr>
        </p:nvSpPr>
        <p:spPr>
          <a:xfrm>
            <a:off x="7527029" y="32920372"/>
            <a:ext cx="23043460" cy="4936144"/>
          </a:xfrm>
          <a:prstGeom prst="rect">
            <a:avLst/>
          </a:prstGeom>
        </p:spPr>
        <p:txBody>
          <a:bodyPr/>
          <a:lstStyle>
            <a:lvl1pPr marL="0" indent="0">
              <a:buNone/>
              <a:defRPr sz="795"/>
            </a:lvl1pPr>
            <a:lvl2pPr marL="259484" indent="0">
              <a:buNone/>
              <a:defRPr sz="681"/>
            </a:lvl2pPr>
            <a:lvl3pPr marL="518968" indent="0">
              <a:buNone/>
              <a:defRPr sz="568"/>
            </a:lvl3pPr>
            <a:lvl4pPr marL="778452" indent="0">
              <a:buNone/>
              <a:defRPr sz="568"/>
            </a:lvl4pPr>
            <a:lvl5pPr marL="1037935" indent="0">
              <a:buNone/>
              <a:defRPr sz="568"/>
            </a:lvl5pPr>
            <a:lvl6pPr marL="1297419" indent="0">
              <a:buNone/>
              <a:defRPr sz="568"/>
            </a:lvl6pPr>
            <a:lvl7pPr marL="1556903" indent="0">
              <a:buNone/>
              <a:defRPr sz="568"/>
            </a:lvl7pPr>
            <a:lvl8pPr marL="1816387" indent="0">
              <a:buNone/>
              <a:defRPr sz="568"/>
            </a:lvl8pPr>
            <a:lvl9pPr marL="2075871" indent="0">
              <a:buNone/>
              <a:defRPr sz="568"/>
            </a:lvl9pPr>
          </a:lstStyle>
          <a:p>
            <a:pPr lvl="0"/>
            <a:r>
              <a:rPr lang="en-US"/>
              <a:t>Click to edit Master text styles</a:t>
            </a:r>
          </a:p>
        </p:txBody>
      </p:sp>
      <p:sp>
        <p:nvSpPr>
          <p:cNvPr id="5" name="Date Placeholder 4"/>
          <p:cNvSpPr>
            <a:spLocks noGrp="1" noChangeArrowheads="1"/>
          </p:cNvSpPr>
          <p:nvPr>
            <p:ph type="dt" sz="half" idx="10"/>
          </p:nvPr>
        </p:nvSpPr>
        <p:spPr>
          <a:xfrm>
            <a:off x="1921668" y="38303352"/>
            <a:ext cx="8960050" cy="2921000"/>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13123068" y="38303352"/>
            <a:ext cx="12160450" cy="2921000"/>
          </a:xfrm>
          <a:prstGeom prst="rect">
            <a:avLst/>
          </a:prstGeom>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27524868" y="38303352"/>
            <a:ext cx="8960050" cy="2921000"/>
          </a:xfrm>
          <a:prstGeom prst="rect">
            <a:avLst/>
          </a:prstGeom>
          <a:ln/>
        </p:spPr>
        <p:txBody>
          <a:bodyPr/>
          <a:lstStyle>
            <a:lvl1pPr>
              <a:defRPr/>
            </a:lvl1pPr>
          </a:lstStyle>
          <a:p>
            <a:pPr>
              <a:defRPr/>
            </a:pPr>
            <a:fld id="{F2B38978-3186-43EB-89BA-7397C382A7CC}" type="slidenum">
              <a:rPr lang="en-US" altLang="en-US"/>
              <a:pPr>
                <a:defRPr/>
              </a:pPr>
              <a:t>‹#›</a:t>
            </a:fld>
            <a:endParaRPr lang="en-US" altLang="en-US"/>
          </a:p>
        </p:txBody>
      </p:sp>
    </p:spTree>
    <p:extLst>
      <p:ext uri="{BB962C8B-B14F-4D97-AF65-F5344CB8AC3E}">
        <p14:creationId xmlns:p14="http://schemas.microsoft.com/office/powerpoint/2010/main" val="85521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p:cNvSpPr/>
          <p:nvPr userDrawn="1"/>
        </p:nvSpPr>
        <p:spPr>
          <a:xfrm>
            <a:off x="0" y="0"/>
            <a:ext cx="38404800" cy="420624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39"/>
          </a:p>
        </p:txBody>
      </p:sp>
      <p:sp>
        <p:nvSpPr>
          <p:cNvPr id="17" name="Rectangle 16"/>
          <p:cNvSpPr/>
          <p:nvPr userDrawn="1"/>
        </p:nvSpPr>
        <p:spPr>
          <a:xfrm>
            <a:off x="345990" y="616409"/>
            <a:ext cx="37706940" cy="40110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39"/>
          </a:p>
        </p:txBody>
      </p:sp>
      <p:cxnSp>
        <p:nvCxnSpPr>
          <p:cNvPr id="18" name="Straight Connector 17"/>
          <p:cNvCxnSpPr/>
          <p:nvPr userDrawn="1"/>
        </p:nvCxnSpPr>
        <p:spPr>
          <a:xfrm flipV="1">
            <a:off x="794347" y="8873074"/>
            <a:ext cx="36643111" cy="4"/>
          </a:xfrm>
          <a:prstGeom prst="line">
            <a:avLst/>
          </a:prstGeom>
          <a:ln>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sp>
        <p:nvSpPr>
          <p:cNvPr id="19" name="Rectangle 18"/>
          <p:cNvSpPr/>
          <p:nvPr userDrawn="1"/>
        </p:nvSpPr>
        <p:spPr>
          <a:xfrm>
            <a:off x="693553" y="1400621"/>
            <a:ext cx="36790592" cy="6771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39"/>
          </a:p>
        </p:txBody>
      </p:sp>
      <p:sp>
        <p:nvSpPr>
          <p:cNvPr id="20" name="Rectangle 19"/>
          <p:cNvSpPr/>
          <p:nvPr userDrawn="1"/>
        </p:nvSpPr>
        <p:spPr>
          <a:xfrm>
            <a:off x="26187255" y="41165650"/>
            <a:ext cx="11979480" cy="301942"/>
          </a:xfrm>
          <a:prstGeom prst="rect">
            <a:avLst/>
          </a:prstGeom>
        </p:spPr>
        <p:txBody>
          <a:bodyPr wrap="square">
            <a:spAutoFit/>
          </a:bodyPr>
          <a:lstStyle/>
          <a:p>
            <a:r>
              <a:rPr lang="en-US" sz="1362" i="1" dirty="0">
                <a:solidFill>
                  <a:schemeClr val="bg1"/>
                </a:solidFill>
              </a:rPr>
              <a:t>We thank the Office of Research and Sponsored Programs for supporting this research, and Learning &amp; Technology Services for printing this poster.</a:t>
            </a:r>
            <a:r>
              <a:rPr lang="en-US" sz="1362" dirty="0">
                <a:solidFill>
                  <a:schemeClr val="bg1"/>
                </a:solidFill>
              </a:rPr>
              <a:t> </a:t>
            </a:r>
          </a:p>
        </p:txBody>
      </p:sp>
      <p:cxnSp>
        <p:nvCxnSpPr>
          <p:cNvPr id="21" name="Straight Connector 20"/>
          <p:cNvCxnSpPr/>
          <p:nvPr userDrawn="1"/>
        </p:nvCxnSpPr>
        <p:spPr>
          <a:xfrm>
            <a:off x="25257211" y="8939462"/>
            <a:ext cx="0" cy="30619223"/>
          </a:xfrm>
          <a:prstGeom prst="line">
            <a:avLst/>
          </a:prstGeom>
          <a:ln>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sp>
        <p:nvSpPr>
          <p:cNvPr id="15" name="Rectangle 14"/>
          <p:cNvSpPr/>
          <p:nvPr userDrawn="1"/>
        </p:nvSpPr>
        <p:spPr>
          <a:xfrm>
            <a:off x="693553" y="9574020"/>
            <a:ext cx="11938203" cy="304967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39"/>
          </a:p>
        </p:txBody>
      </p:sp>
      <p:cxnSp>
        <p:nvCxnSpPr>
          <p:cNvPr id="25" name="Straight Connector 24"/>
          <p:cNvCxnSpPr/>
          <p:nvPr userDrawn="1"/>
        </p:nvCxnSpPr>
        <p:spPr>
          <a:xfrm>
            <a:off x="12888097" y="8939459"/>
            <a:ext cx="0" cy="30619223"/>
          </a:xfrm>
          <a:prstGeom prst="line">
            <a:avLst/>
          </a:prstGeom>
          <a:ln>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119748" y="9574020"/>
            <a:ext cx="11938203" cy="304967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39"/>
          </a:p>
        </p:txBody>
      </p:sp>
      <p:sp>
        <p:nvSpPr>
          <p:cNvPr id="14" name="Rectangle 13"/>
          <p:cNvSpPr/>
          <p:nvPr userDrawn="1"/>
        </p:nvSpPr>
        <p:spPr>
          <a:xfrm>
            <a:off x="25499255" y="9574020"/>
            <a:ext cx="11938203" cy="304967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39"/>
          </a:p>
        </p:txBody>
      </p:sp>
      <p:pic>
        <p:nvPicPr>
          <p:cNvPr id="23" name="Picture 22"/>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7765633" y="3672114"/>
            <a:ext cx="8710263" cy="261901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668720" rtl="0" eaLnBrk="0" fontAlgn="base" hangingPunct="0">
        <a:spcBef>
          <a:spcPct val="0"/>
        </a:spcBef>
        <a:spcAft>
          <a:spcPct val="0"/>
        </a:spcAft>
        <a:defRPr sz="12827">
          <a:solidFill>
            <a:schemeClr val="tx2"/>
          </a:solidFill>
          <a:latin typeface="+mj-lt"/>
          <a:ea typeface="+mj-ea"/>
          <a:cs typeface="+mj-cs"/>
        </a:defRPr>
      </a:lvl1pPr>
      <a:lvl2pPr algn="ctr" defTabSz="2668720" rtl="0" eaLnBrk="0" fontAlgn="base" hangingPunct="0">
        <a:spcBef>
          <a:spcPct val="0"/>
        </a:spcBef>
        <a:spcAft>
          <a:spcPct val="0"/>
        </a:spcAft>
        <a:defRPr sz="12827">
          <a:solidFill>
            <a:schemeClr val="tx2"/>
          </a:solidFill>
          <a:latin typeface="Arial" charset="0"/>
        </a:defRPr>
      </a:lvl2pPr>
      <a:lvl3pPr algn="ctr" defTabSz="2668720" rtl="0" eaLnBrk="0" fontAlgn="base" hangingPunct="0">
        <a:spcBef>
          <a:spcPct val="0"/>
        </a:spcBef>
        <a:spcAft>
          <a:spcPct val="0"/>
        </a:spcAft>
        <a:defRPr sz="12827">
          <a:solidFill>
            <a:schemeClr val="tx2"/>
          </a:solidFill>
          <a:latin typeface="Arial" charset="0"/>
        </a:defRPr>
      </a:lvl3pPr>
      <a:lvl4pPr algn="ctr" defTabSz="2668720" rtl="0" eaLnBrk="0" fontAlgn="base" hangingPunct="0">
        <a:spcBef>
          <a:spcPct val="0"/>
        </a:spcBef>
        <a:spcAft>
          <a:spcPct val="0"/>
        </a:spcAft>
        <a:defRPr sz="12827">
          <a:solidFill>
            <a:schemeClr val="tx2"/>
          </a:solidFill>
          <a:latin typeface="Arial" charset="0"/>
        </a:defRPr>
      </a:lvl4pPr>
      <a:lvl5pPr algn="ctr" defTabSz="2668720" rtl="0" eaLnBrk="0" fontAlgn="base" hangingPunct="0">
        <a:spcBef>
          <a:spcPct val="0"/>
        </a:spcBef>
        <a:spcAft>
          <a:spcPct val="0"/>
        </a:spcAft>
        <a:defRPr sz="12827">
          <a:solidFill>
            <a:schemeClr val="tx2"/>
          </a:solidFill>
          <a:latin typeface="Arial" charset="0"/>
        </a:defRPr>
      </a:lvl5pPr>
      <a:lvl6pPr marL="259484" algn="ctr" defTabSz="2668720" rtl="0" fontAlgn="base">
        <a:spcBef>
          <a:spcPct val="0"/>
        </a:spcBef>
        <a:spcAft>
          <a:spcPct val="0"/>
        </a:spcAft>
        <a:defRPr sz="12827">
          <a:solidFill>
            <a:schemeClr val="tx2"/>
          </a:solidFill>
          <a:latin typeface="Arial" charset="0"/>
        </a:defRPr>
      </a:lvl6pPr>
      <a:lvl7pPr marL="518968" algn="ctr" defTabSz="2668720" rtl="0" fontAlgn="base">
        <a:spcBef>
          <a:spcPct val="0"/>
        </a:spcBef>
        <a:spcAft>
          <a:spcPct val="0"/>
        </a:spcAft>
        <a:defRPr sz="12827">
          <a:solidFill>
            <a:schemeClr val="tx2"/>
          </a:solidFill>
          <a:latin typeface="Arial" charset="0"/>
        </a:defRPr>
      </a:lvl7pPr>
      <a:lvl8pPr marL="778452" algn="ctr" defTabSz="2668720" rtl="0" fontAlgn="base">
        <a:spcBef>
          <a:spcPct val="0"/>
        </a:spcBef>
        <a:spcAft>
          <a:spcPct val="0"/>
        </a:spcAft>
        <a:defRPr sz="12827">
          <a:solidFill>
            <a:schemeClr val="tx2"/>
          </a:solidFill>
          <a:latin typeface="Arial" charset="0"/>
        </a:defRPr>
      </a:lvl8pPr>
      <a:lvl9pPr marL="1037935" algn="ctr" defTabSz="2668720" rtl="0" fontAlgn="base">
        <a:spcBef>
          <a:spcPct val="0"/>
        </a:spcBef>
        <a:spcAft>
          <a:spcPct val="0"/>
        </a:spcAft>
        <a:defRPr sz="12827">
          <a:solidFill>
            <a:schemeClr val="tx2"/>
          </a:solidFill>
          <a:latin typeface="Arial" charset="0"/>
        </a:defRPr>
      </a:lvl9pPr>
    </p:titleStyle>
    <p:bodyStyle>
      <a:lvl1pPr marL="1000095" indent="-1000095" algn="l" defTabSz="2668720" rtl="0" eaLnBrk="0" fontAlgn="base" hangingPunct="0">
        <a:spcBef>
          <a:spcPct val="20000"/>
        </a:spcBef>
        <a:spcAft>
          <a:spcPct val="0"/>
        </a:spcAft>
        <a:buChar char="•"/>
        <a:defRPr sz="3405">
          <a:solidFill>
            <a:schemeClr val="tx1"/>
          </a:solidFill>
          <a:latin typeface="+mn-lt"/>
          <a:ea typeface="+mn-ea"/>
          <a:cs typeface="+mn-cs"/>
        </a:defRPr>
      </a:lvl1pPr>
      <a:lvl2pPr marL="2167772" indent="-834313" algn="l" defTabSz="2668720" rtl="0" eaLnBrk="0" fontAlgn="base" hangingPunct="0">
        <a:spcBef>
          <a:spcPct val="20000"/>
        </a:spcBef>
        <a:spcAft>
          <a:spcPct val="0"/>
        </a:spcAft>
        <a:buChar char="–"/>
        <a:defRPr sz="2838">
          <a:solidFill>
            <a:schemeClr val="tx1"/>
          </a:solidFill>
          <a:latin typeface="+mn-lt"/>
        </a:defRPr>
      </a:lvl2pPr>
      <a:lvl3pPr marL="3335449" indent="-666729" algn="l" defTabSz="2668720" rtl="0" eaLnBrk="0" fontAlgn="base" hangingPunct="0">
        <a:spcBef>
          <a:spcPct val="20000"/>
        </a:spcBef>
        <a:spcAft>
          <a:spcPct val="0"/>
        </a:spcAft>
        <a:buChar char="•"/>
        <a:defRPr sz="2497">
          <a:solidFill>
            <a:schemeClr val="tx1"/>
          </a:solidFill>
          <a:latin typeface="+mn-lt"/>
        </a:defRPr>
      </a:lvl3pPr>
      <a:lvl4pPr marL="4670709" indent="-666729" algn="l" defTabSz="2668720" rtl="0" eaLnBrk="0" fontAlgn="base" hangingPunct="0">
        <a:spcBef>
          <a:spcPct val="20000"/>
        </a:spcBef>
        <a:spcAft>
          <a:spcPct val="0"/>
        </a:spcAft>
        <a:buChar char="–"/>
        <a:defRPr>
          <a:solidFill>
            <a:schemeClr val="tx1"/>
          </a:solidFill>
          <a:latin typeface="+mn-lt"/>
        </a:defRPr>
      </a:lvl4pPr>
      <a:lvl5pPr marL="6004168" indent="-666729" algn="l" defTabSz="2668720" rtl="0" eaLnBrk="0" fontAlgn="base" hangingPunct="0">
        <a:spcBef>
          <a:spcPct val="20000"/>
        </a:spcBef>
        <a:spcAft>
          <a:spcPct val="0"/>
        </a:spcAft>
        <a:buChar char="»"/>
        <a:defRPr>
          <a:solidFill>
            <a:schemeClr val="tx1"/>
          </a:solidFill>
          <a:latin typeface="+mn-lt"/>
        </a:defRPr>
      </a:lvl5pPr>
      <a:lvl6pPr marL="6264553" indent="-666729" algn="l" defTabSz="2668720" rtl="0" fontAlgn="base">
        <a:spcBef>
          <a:spcPct val="20000"/>
        </a:spcBef>
        <a:spcAft>
          <a:spcPct val="0"/>
        </a:spcAft>
        <a:buChar char="»"/>
        <a:defRPr sz="2043">
          <a:solidFill>
            <a:schemeClr val="tx1"/>
          </a:solidFill>
          <a:latin typeface="+mn-lt"/>
        </a:defRPr>
      </a:lvl6pPr>
      <a:lvl7pPr marL="6524037" indent="-666729" algn="l" defTabSz="2668720" rtl="0" fontAlgn="base">
        <a:spcBef>
          <a:spcPct val="20000"/>
        </a:spcBef>
        <a:spcAft>
          <a:spcPct val="0"/>
        </a:spcAft>
        <a:buChar char="»"/>
        <a:defRPr sz="2043">
          <a:solidFill>
            <a:schemeClr val="tx1"/>
          </a:solidFill>
          <a:latin typeface="+mn-lt"/>
        </a:defRPr>
      </a:lvl7pPr>
      <a:lvl8pPr marL="6783521" indent="-666729" algn="l" defTabSz="2668720" rtl="0" fontAlgn="base">
        <a:spcBef>
          <a:spcPct val="20000"/>
        </a:spcBef>
        <a:spcAft>
          <a:spcPct val="0"/>
        </a:spcAft>
        <a:buChar char="»"/>
        <a:defRPr sz="2043">
          <a:solidFill>
            <a:schemeClr val="tx1"/>
          </a:solidFill>
          <a:latin typeface="+mn-lt"/>
        </a:defRPr>
      </a:lvl8pPr>
      <a:lvl9pPr marL="7043005" indent="-666729" algn="l" defTabSz="2668720" rtl="0" fontAlgn="base">
        <a:spcBef>
          <a:spcPct val="20000"/>
        </a:spcBef>
        <a:spcAft>
          <a:spcPct val="0"/>
        </a:spcAft>
        <a:buChar char="»"/>
        <a:defRPr sz="2043">
          <a:solidFill>
            <a:schemeClr val="tx1"/>
          </a:solidFill>
          <a:latin typeface="+mn-lt"/>
        </a:defRPr>
      </a:lvl9pPr>
    </p:bodyStyle>
    <p:otherStyle>
      <a:defPPr>
        <a:defRPr lang="en-US"/>
      </a:defPPr>
      <a:lvl1pPr marL="0" algn="l" defTabSz="518968" rtl="0" eaLnBrk="1" latinLnBrk="0" hangingPunct="1">
        <a:defRPr sz="1022" kern="1200">
          <a:solidFill>
            <a:schemeClr val="tx1"/>
          </a:solidFill>
          <a:latin typeface="+mn-lt"/>
          <a:ea typeface="+mn-ea"/>
          <a:cs typeface="+mn-cs"/>
        </a:defRPr>
      </a:lvl1pPr>
      <a:lvl2pPr marL="259484" algn="l" defTabSz="518968" rtl="0" eaLnBrk="1" latinLnBrk="0" hangingPunct="1">
        <a:defRPr sz="1022" kern="1200">
          <a:solidFill>
            <a:schemeClr val="tx1"/>
          </a:solidFill>
          <a:latin typeface="+mn-lt"/>
          <a:ea typeface="+mn-ea"/>
          <a:cs typeface="+mn-cs"/>
        </a:defRPr>
      </a:lvl2pPr>
      <a:lvl3pPr marL="518968" algn="l" defTabSz="518968" rtl="0" eaLnBrk="1" latinLnBrk="0" hangingPunct="1">
        <a:defRPr sz="1022" kern="1200">
          <a:solidFill>
            <a:schemeClr val="tx1"/>
          </a:solidFill>
          <a:latin typeface="+mn-lt"/>
          <a:ea typeface="+mn-ea"/>
          <a:cs typeface="+mn-cs"/>
        </a:defRPr>
      </a:lvl3pPr>
      <a:lvl4pPr marL="778452" algn="l" defTabSz="518968" rtl="0" eaLnBrk="1" latinLnBrk="0" hangingPunct="1">
        <a:defRPr sz="1022" kern="1200">
          <a:solidFill>
            <a:schemeClr val="tx1"/>
          </a:solidFill>
          <a:latin typeface="+mn-lt"/>
          <a:ea typeface="+mn-ea"/>
          <a:cs typeface="+mn-cs"/>
        </a:defRPr>
      </a:lvl4pPr>
      <a:lvl5pPr marL="1037935" algn="l" defTabSz="518968" rtl="0" eaLnBrk="1" latinLnBrk="0" hangingPunct="1">
        <a:defRPr sz="1022" kern="1200">
          <a:solidFill>
            <a:schemeClr val="tx1"/>
          </a:solidFill>
          <a:latin typeface="+mn-lt"/>
          <a:ea typeface="+mn-ea"/>
          <a:cs typeface="+mn-cs"/>
        </a:defRPr>
      </a:lvl5pPr>
      <a:lvl6pPr marL="1297419" algn="l" defTabSz="518968" rtl="0" eaLnBrk="1" latinLnBrk="0" hangingPunct="1">
        <a:defRPr sz="1022" kern="1200">
          <a:solidFill>
            <a:schemeClr val="tx1"/>
          </a:solidFill>
          <a:latin typeface="+mn-lt"/>
          <a:ea typeface="+mn-ea"/>
          <a:cs typeface="+mn-cs"/>
        </a:defRPr>
      </a:lvl6pPr>
      <a:lvl7pPr marL="1556903" algn="l" defTabSz="518968" rtl="0" eaLnBrk="1" latinLnBrk="0" hangingPunct="1">
        <a:defRPr sz="1022" kern="1200">
          <a:solidFill>
            <a:schemeClr val="tx1"/>
          </a:solidFill>
          <a:latin typeface="+mn-lt"/>
          <a:ea typeface="+mn-ea"/>
          <a:cs typeface="+mn-cs"/>
        </a:defRPr>
      </a:lvl7pPr>
      <a:lvl8pPr marL="1816387" algn="l" defTabSz="518968" rtl="0" eaLnBrk="1" latinLnBrk="0" hangingPunct="1">
        <a:defRPr sz="1022" kern="1200">
          <a:solidFill>
            <a:schemeClr val="tx1"/>
          </a:solidFill>
          <a:latin typeface="+mn-lt"/>
          <a:ea typeface="+mn-ea"/>
          <a:cs typeface="+mn-cs"/>
        </a:defRPr>
      </a:lvl8pPr>
      <a:lvl9pPr marL="2075871" algn="l" defTabSz="518968" rtl="0" eaLnBrk="1" latinLnBrk="0" hangingPunct="1">
        <a:defRPr sz="102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6.xml"/><Relationship Id="rId3" Type="http://schemas.openxmlformats.org/officeDocument/2006/relationships/chart" Target="../charts/chart1.xml"/><Relationship Id="rId7" Type="http://schemas.openxmlformats.org/officeDocument/2006/relationships/chart" Target="../charts/chart5.xml"/><Relationship Id="rId12"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4.xml"/><Relationship Id="rId11" Type="http://schemas.openxmlformats.org/officeDocument/2006/relationships/chart" Target="../charts/chart9.xml"/><Relationship Id="rId5" Type="http://schemas.openxmlformats.org/officeDocument/2006/relationships/chart" Target="../charts/chart3.xml"/><Relationship Id="rId10" Type="http://schemas.openxmlformats.org/officeDocument/2006/relationships/chart" Target="../charts/chart8.xml"/><Relationship Id="rId4" Type="http://schemas.openxmlformats.org/officeDocument/2006/relationships/chart" Target="../charts/chart2.xml"/><Relationship Id="rId9"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itle 1"/>
          <p:cNvSpPr>
            <a:spLocks noGrp="1"/>
          </p:cNvSpPr>
          <p:nvPr>
            <p:ph type="ctrTitle"/>
          </p:nvPr>
        </p:nvSpPr>
        <p:spPr>
          <a:xfrm>
            <a:off x="1251482" y="2085359"/>
            <a:ext cx="29668573" cy="1556951"/>
          </a:xfrm>
        </p:spPr>
        <p:txBody>
          <a:bodyPr>
            <a:noAutofit/>
          </a:bodyPr>
          <a:lstStyle/>
          <a:p>
            <a:pPr algn="l"/>
            <a:r>
              <a:rPr lang="en-US" sz="9989" dirty="0">
                <a:latin typeface="Minion Pro" panose="02040503050306020203" pitchFamily="18" charset="0"/>
              </a:rPr>
              <a:t>Perceptions of Marketing</a:t>
            </a:r>
          </a:p>
        </p:txBody>
      </p:sp>
      <p:sp>
        <p:nvSpPr>
          <p:cNvPr id="82" name="Title 1"/>
          <p:cNvSpPr txBox="1">
            <a:spLocks/>
          </p:cNvSpPr>
          <p:nvPr/>
        </p:nvSpPr>
        <p:spPr>
          <a:xfrm>
            <a:off x="1248565" y="5177274"/>
            <a:ext cx="29409081" cy="605481"/>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3632" dirty="0">
                <a:solidFill>
                  <a:schemeClr val="bg1">
                    <a:lumMod val="50000"/>
                  </a:schemeClr>
                </a:solidFill>
                <a:latin typeface="Minion Pro" panose="02040503050306020203" pitchFamily="18" charset="0"/>
              </a:rPr>
              <a:t>Mandy </a:t>
            </a:r>
            <a:r>
              <a:rPr lang="en-US" sz="3632" dirty="0" err="1">
                <a:solidFill>
                  <a:schemeClr val="bg1">
                    <a:lumMod val="50000"/>
                  </a:schemeClr>
                </a:solidFill>
                <a:latin typeface="Minion Pro" panose="02040503050306020203" pitchFamily="18" charset="0"/>
              </a:rPr>
              <a:t>LaLuzerne</a:t>
            </a:r>
            <a:r>
              <a:rPr lang="en-US" sz="3632" dirty="0">
                <a:solidFill>
                  <a:schemeClr val="bg1">
                    <a:lumMod val="50000"/>
                  </a:schemeClr>
                </a:solidFill>
                <a:latin typeface="Minion Pro" panose="02040503050306020203" pitchFamily="18" charset="0"/>
              </a:rPr>
              <a:t> &amp; Dr. Scott Swanson |   Management &amp; Marketing Department</a:t>
            </a:r>
          </a:p>
        </p:txBody>
      </p:sp>
      <p:sp>
        <p:nvSpPr>
          <p:cNvPr id="83" name="Title 1"/>
          <p:cNvSpPr txBox="1">
            <a:spLocks/>
          </p:cNvSpPr>
          <p:nvPr/>
        </p:nvSpPr>
        <p:spPr>
          <a:xfrm>
            <a:off x="1251482" y="3896181"/>
            <a:ext cx="29409081" cy="778476"/>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540" cap="small" dirty="0">
                <a:solidFill>
                  <a:srgbClr val="EDAC1A"/>
                </a:solidFill>
                <a:latin typeface="Minion Pro" panose="02040503050306020203" pitchFamily="18" charset="0"/>
              </a:rPr>
              <a:t>An Analysis of differences and commonalities among business and non-business Majors</a:t>
            </a:r>
          </a:p>
        </p:txBody>
      </p:sp>
      <p:sp>
        <p:nvSpPr>
          <p:cNvPr id="86" name="TextBox 85"/>
          <p:cNvSpPr txBox="1"/>
          <p:nvPr/>
        </p:nvSpPr>
        <p:spPr>
          <a:xfrm>
            <a:off x="3881818" y="9310965"/>
            <a:ext cx="6284974" cy="721095"/>
          </a:xfrm>
          <a:prstGeom prst="rect">
            <a:avLst/>
          </a:prstGeom>
          <a:noFill/>
        </p:spPr>
        <p:txBody>
          <a:bodyPr wrap="square" rtlCol="0">
            <a:spAutoFit/>
          </a:bodyPr>
          <a:lstStyle/>
          <a:p>
            <a:r>
              <a:rPr lang="en-US" sz="4086" cap="small" dirty="0">
                <a:solidFill>
                  <a:srgbClr val="DD9E11"/>
                </a:solidFill>
                <a:latin typeface="Minion Pro" panose="02040503050306020203" pitchFamily="18" charset="0"/>
              </a:rPr>
              <a:t>Research Questions</a:t>
            </a:r>
          </a:p>
        </p:txBody>
      </p:sp>
      <p:sp>
        <p:nvSpPr>
          <p:cNvPr id="87" name="TextBox 86"/>
          <p:cNvSpPr txBox="1"/>
          <p:nvPr/>
        </p:nvSpPr>
        <p:spPr>
          <a:xfrm>
            <a:off x="2919159" y="23714135"/>
            <a:ext cx="7217224" cy="721095"/>
          </a:xfrm>
          <a:prstGeom prst="rect">
            <a:avLst/>
          </a:prstGeom>
          <a:noFill/>
        </p:spPr>
        <p:txBody>
          <a:bodyPr wrap="square" rtlCol="0">
            <a:spAutoFit/>
          </a:bodyPr>
          <a:lstStyle/>
          <a:p>
            <a:r>
              <a:rPr lang="en-US" sz="4086" cap="small" dirty="0">
                <a:solidFill>
                  <a:srgbClr val="DD9E11"/>
                </a:solidFill>
                <a:latin typeface="Minion Pro" panose="02040503050306020203" pitchFamily="18" charset="0"/>
              </a:rPr>
              <a:t>Respondent Characteristics</a:t>
            </a:r>
          </a:p>
        </p:txBody>
      </p:sp>
      <p:sp>
        <p:nvSpPr>
          <p:cNvPr id="103" name="TextBox 102"/>
          <p:cNvSpPr txBox="1"/>
          <p:nvPr/>
        </p:nvSpPr>
        <p:spPr>
          <a:xfrm>
            <a:off x="15953105" y="9310965"/>
            <a:ext cx="10389072" cy="721095"/>
          </a:xfrm>
          <a:prstGeom prst="rect">
            <a:avLst/>
          </a:prstGeom>
          <a:noFill/>
        </p:spPr>
        <p:txBody>
          <a:bodyPr wrap="square" rtlCol="0">
            <a:spAutoFit/>
          </a:bodyPr>
          <a:lstStyle/>
          <a:p>
            <a:r>
              <a:rPr lang="en-US" sz="4086" cap="small" dirty="0">
                <a:solidFill>
                  <a:srgbClr val="DD9E11"/>
                </a:solidFill>
                <a:latin typeface="Minion Pro" panose="02040503050306020203" pitchFamily="18" charset="0"/>
              </a:rPr>
              <a:t>Content analysis findings</a:t>
            </a:r>
          </a:p>
        </p:txBody>
      </p:sp>
      <p:sp>
        <p:nvSpPr>
          <p:cNvPr id="104" name="TextBox 103"/>
          <p:cNvSpPr txBox="1"/>
          <p:nvPr/>
        </p:nvSpPr>
        <p:spPr>
          <a:xfrm>
            <a:off x="4324399" y="24981094"/>
            <a:ext cx="4645735" cy="532453"/>
          </a:xfrm>
          <a:prstGeom prst="rect">
            <a:avLst/>
          </a:prstGeom>
          <a:noFill/>
        </p:spPr>
        <p:txBody>
          <a:bodyPr wrap="square" rtlCol="0">
            <a:spAutoFit/>
          </a:bodyPr>
          <a:lstStyle/>
          <a:p>
            <a:pPr defTabSz="4359121">
              <a:lnSpc>
                <a:spcPct val="90000"/>
              </a:lnSpc>
              <a:spcBef>
                <a:spcPts val="4767"/>
              </a:spcBef>
            </a:pPr>
            <a:r>
              <a:rPr lang="en-US" sz="3178" cap="small" dirty="0">
                <a:solidFill>
                  <a:schemeClr val="accent1">
                    <a:lumMod val="50000"/>
                  </a:schemeClr>
                </a:solidFill>
                <a:latin typeface="Minion Pro" panose="02040503050306020203" pitchFamily="18" charset="0"/>
              </a:rPr>
              <a:t>Mean Age: 20.9 Years</a:t>
            </a:r>
          </a:p>
        </p:txBody>
      </p:sp>
      <p:sp>
        <p:nvSpPr>
          <p:cNvPr id="114" name="TextBox 113"/>
          <p:cNvSpPr txBox="1"/>
          <p:nvPr/>
        </p:nvSpPr>
        <p:spPr>
          <a:xfrm>
            <a:off x="1355204" y="10249724"/>
            <a:ext cx="10584124" cy="10584692"/>
          </a:xfrm>
          <a:prstGeom prst="rect">
            <a:avLst/>
          </a:prstGeom>
          <a:noFill/>
        </p:spPr>
        <p:txBody>
          <a:bodyPr wrap="square" rtlCol="0">
            <a:spAutoFit/>
          </a:bodyPr>
          <a:lstStyle/>
          <a:p>
            <a:pPr defTabSz="1698106">
              <a:lnSpc>
                <a:spcPct val="200000"/>
              </a:lnSpc>
              <a:spcBef>
                <a:spcPct val="20000"/>
              </a:spcBef>
              <a:spcAft>
                <a:spcPts val="681"/>
              </a:spcAft>
              <a:buClr>
                <a:schemeClr val="tx2">
                  <a:lumMod val="75000"/>
                </a:schemeClr>
              </a:buClr>
            </a:pPr>
            <a:r>
              <a:rPr lang="en-US" sz="2724" dirty="0"/>
              <a:t>There have been very limited assessments of the perceptions and beliefs about marketing. If knowledge about negative or incorrect perceptions exist, then these issues should be incorporated into the course content of the principles of marketing course, while correct perceptions could be used to build a bridge to reach students and engage them in learning course content.</a:t>
            </a:r>
          </a:p>
          <a:p>
            <a:pPr defTabSz="1698106">
              <a:spcBef>
                <a:spcPct val="20000"/>
              </a:spcBef>
              <a:spcAft>
                <a:spcPts val="681"/>
              </a:spcAft>
              <a:buClr>
                <a:schemeClr val="tx2">
                  <a:lumMod val="75000"/>
                </a:schemeClr>
              </a:buClr>
            </a:pPr>
            <a:endParaRPr lang="en-US" sz="2724" dirty="0"/>
          </a:p>
          <a:p>
            <a:pPr marL="324355" indent="-324355" defTabSz="1698106">
              <a:lnSpc>
                <a:spcPct val="200000"/>
              </a:lnSpc>
              <a:spcBef>
                <a:spcPct val="20000"/>
              </a:spcBef>
              <a:buClr>
                <a:schemeClr val="tx2">
                  <a:lumMod val="75000"/>
                </a:schemeClr>
              </a:buClr>
              <a:buFont typeface="Arial" panose="020B0604020202020204" pitchFamily="34" charset="0"/>
              <a:buChar char="•"/>
            </a:pPr>
            <a:r>
              <a:rPr lang="en-US" sz="2724" dirty="0"/>
              <a:t>What are current undergraduate students’ perceptions of marketing prior to taking the principles of marketing course?</a:t>
            </a:r>
          </a:p>
          <a:p>
            <a:pPr marL="324355" indent="-324355" defTabSz="1698106">
              <a:lnSpc>
                <a:spcPct val="200000"/>
              </a:lnSpc>
              <a:spcBef>
                <a:spcPct val="20000"/>
              </a:spcBef>
              <a:buClr>
                <a:schemeClr val="tx2">
                  <a:lumMod val="75000"/>
                </a:schemeClr>
              </a:buClr>
              <a:buFont typeface="Arial" panose="020B0604020202020204" pitchFamily="34" charset="0"/>
              <a:buChar char="•"/>
            </a:pPr>
            <a:r>
              <a:rPr lang="en-US" sz="2724" dirty="0"/>
              <a:t>Do undergraduate business students perceptions of marketing differ based on business major? What about non-business majors?</a:t>
            </a:r>
          </a:p>
          <a:p>
            <a:pPr marL="194613" indent="-194613" defTabSz="1395650">
              <a:buClr>
                <a:schemeClr val="tx2"/>
              </a:buClr>
              <a:buFont typeface="Arial"/>
              <a:buChar char="•"/>
            </a:pPr>
            <a:endParaRPr lang="en-US" sz="2724" dirty="0">
              <a:latin typeface="Calibri" panose="020F0502020204030204" pitchFamily="34" charset="0"/>
            </a:endParaRPr>
          </a:p>
        </p:txBody>
      </p:sp>
      <p:sp>
        <p:nvSpPr>
          <p:cNvPr id="34" name="TextBox 33"/>
          <p:cNvSpPr txBox="1"/>
          <p:nvPr/>
        </p:nvSpPr>
        <p:spPr>
          <a:xfrm>
            <a:off x="1380915" y="20744316"/>
            <a:ext cx="10558413" cy="1639167"/>
          </a:xfrm>
          <a:prstGeom prst="rect">
            <a:avLst/>
          </a:prstGeom>
          <a:noFill/>
        </p:spPr>
        <p:txBody>
          <a:bodyPr wrap="square" rtlCol="0">
            <a:spAutoFit/>
          </a:bodyPr>
          <a:lstStyle/>
          <a:p>
            <a:pPr>
              <a:lnSpc>
                <a:spcPct val="200000"/>
              </a:lnSpc>
            </a:pPr>
            <a:r>
              <a:rPr lang="en-US" sz="2724" dirty="0"/>
              <a:t>Prior to taking the Principles of Marketing course students (n = 990) were asked “What is marketing?” </a:t>
            </a:r>
          </a:p>
        </p:txBody>
      </p:sp>
      <p:sp>
        <p:nvSpPr>
          <p:cNvPr id="5" name="TextBox 4"/>
          <p:cNvSpPr txBox="1"/>
          <p:nvPr/>
        </p:nvSpPr>
        <p:spPr>
          <a:xfrm>
            <a:off x="13753071" y="10337969"/>
            <a:ext cx="10746468" cy="3316036"/>
          </a:xfrm>
          <a:prstGeom prst="rect">
            <a:avLst/>
          </a:prstGeom>
          <a:noFill/>
        </p:spPr>
        <p:txBody>
          <a:bodyPr wrap="square" rtlCol="0">
            <a:spAutoFit/>
          </a:bodyPr>
          <a:lstStyle/>
          <a:p>
            <a:pPr>
              <a:lnSpc>
                <a:spcPct val="200000"/>
              </a:lnSpc>
            </a:pPr>
            <a:r>
              <a:rPr lang="en-US" sz="2724" dirty="0"/>
              <a:t>After collecting all the data, the definition of marketing was coded into 14 different categories. The percentages represent how many students believed each element to be included in the definition of marketing.</a:t>
            </a:r>
          </a:p>
        </p:txBody>
      </p:sp>
      <p:graphicFrame>
        <p:nvGraphicFramePr>
          <p:cNvPr id="44" name="Chart 43"/>
          <p:cNvGraphicFramePr>
            <a:graphicFrameLocks/>
          </p:cNvGraphicFramePr>
          <p:nvPr>
            <p:extLst>
              <p:ext uri="{D42A27DB-BD31-4B8C-83A1-F6EECF244321}">
                <p14:modId xmlns:p14="http://schemas.microsoft.com/office/powerpoint/2010/main" val="92667876"/>
              </p:ext>
            </p:extLst>
          </p:nvPr>
        </p:nvGraphicFramePr>
        <p:xfrm>
          <a:off x="13090295" y="13959913"/>
          <a:ext cx="11858814" cy="138409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5" name="Chart 44"/>
          <p:cNvGraphicFramePr>
            <a:graphicFrameLocks noChangeAspect="1"/>
          </p:cNvGraphicFramePr>
          <p:nvPr>
            <p:extLst>
              <p:ext uri="{D42A27DB-BD31-4B8C-83A1-F6EECF244321}">
                <p14:modId xmlns:p14="http://schemas.microsoft.com/office/powerpoint/2010/main" val="416721417"/>
              </p:ext>
            </p:extLst>
          </p:nvPr>
        </p:nvGraphicFramePr>
        <p:xfrm>
          <a:off x="25650506" y="10772441"/>
          <a:ext cx="11866328" cy="488901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6" name="Chart 45"/>
          <p:cNvGraphicFramePr>
            <a:graphicFrameLocks noChangeAspect="1"/>
          </p:cNvGraphicFramePr>
          <p:nvPr>
            <p:extLst>
              <p:ext uri="{D42A27DB-BD31-4B8C-83A1-F6EECF244321}">
                <p14:modId xmlns:p14="http://schemas.microsoft.com/office/powerpoint/2010/main" val="1295409422"/>
              </p:ext>
            </p:extLst>
          </p:nvPr>
        </p:nvGraphicFramePr>
        <p:xfrm>
          <a:off x="25454519" y="21926177"/>
          <a:ext cx="12258303" cy="489481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7" name="Chart 46"/>
          <p:cNvGraphicFramePr>
            <a:graphicFrameLocks noChangeAspect="1"/>
          </p:cNvGraphicFramePr>
          <p:nvPr>
            <p:extLst>
              <p:ext uri="{D42A27DB-BD31-4B8C-83A1-F6EECF244321}">
                <p14:modId xmlns:p14="http://schemas.microsoft.com/office/powerpoint/2010/main" val="523960897"/>
              </p:ext>
            </p:extLst>
          </p:nvPr>
        </p:nvGraphicFramePr>
        <p:xfrm>
          <a:off x="25650506" y="27641995"/>
          <a:ext cx="12062316" cy="5755430"/>
        </p:xfrm>
        <a:graphic>
          <a:graphicData uri="http://schemas.openxmlformats.org/drawingml/2006/chart">
            <c:chart xmlns:c="http://schemas.openxmlformats.org/drawingml/2006/chart" xmlns:r="http://schemas.openxmlformats.org/officeDocument/2006/relationships" r:id="rId6"/>
          </a:graphicData>
        </a:graphic>
      </p:graphicFrame>
      <p:sp>
        <p:nvSpPr>
          <p:cNvPr id="48" name="TextBox 47"/>
          <p:cNvSpPr txBox="1"/>
          <p:nvPr/>
        </p:nvSpPr>
        <p:spPr>
          <a:xfrm>
            <a:off x="29181698" y="10724290"/>
            <a:ext cx="4247839" cy="532453"/>
          </a:xfrm>
          <a:prstGeom prst="rect">
            <a:avLst/>
          </a:prstGeom>
          <a:noFill/>
        </p:spPr>
        <p:txBody>
          <a:bodyPr wrap="square" rtlCol="0">
            <a:spAutoFit/>
          </a:bodyPr>
          <a:lstStyle/>
          <a:p>
            <a:pPr algn="ctr" defTabSz="4359121">
              <a:lnSpc>
                <a:spcPct val="90000"/>
              </a:lnSpc>
              <a:spcBef>
                <a:spcPts val="4767"/>
              </a:spcBef>
            </a:pPr>
            <a:r>
              <a:rPr lang="en-US" sz="3178" cap="small" dirty="0">
                <a:solidFill>
                  <a:schemeClr val="accent1">
                    <a:lumMod val="50000"/>
                  </a:schemeClr>
                </a:solidFill>
                <a:latin typeface="Minion Pro" panose="02040503050306020203" pitchFamily="18" charset="0"/>
              </a:rPr>
              <a:t>Branding</a:t>
            </a:r>
          </a:p>
        </p:txBody>
      </p:sp>
      <p:sp>
        <p:nvSpPr>
          <p:cNvPr id="7" name="TextBox 6"/>
          <p:cNvSpPr txBox="1"/>
          <p:nvPr/>
        </p:nvSpPr>
        <p:spPr>
          <a:xfrm>
            <a:off x="13811118" y="28459723"/>
            <a:ext cx="10803796" cy="5122941"/>
          </a:xfrm>
          <a:prstGeom prst="rect">
            <a:avLst/>
          </a:prstGeom>
          <a:noFill/>
        </p:spPr>
        <p:txBody>
          <a:bodyPr wrap="square" rtlCol="0">
            <a:spAutoFit/>
          </a:bodyPr>
          <a:lstStyle/>
          <a:p>
            <a:pPr>
              <a:lnSpc>
                <a:spcPct val="200000"/>
              </a:lnSpc>
            </a:pPr>
            <a:r>
              <a:rPr lang="en-US" sz="2724" dirty="0"/>
              <a:t>Student perceptions of marketing as being product, selling, and advertising/promotion, appear to be consistent with student beliefs in past studies. The richer definitions and corresponding discussions provided by students in the current study suggest that students today may have a more holistic vision of marketing than has been previously identified.</a:t>
            </a:r>
          </a:p>
        </p:txBody>
      </p:sp>
      <p:sp>
        <p:nvSpPr>
          <p:cNvPr id="50" name="TextBox 49"/>
          <p:cNvSpPr txBox="1"/>
          <p:nvPr/>
        </p:nvSpPr>
        <p:spPr>
          <a:xfrm>
            <a:off x="17429846" y="28106796"/>
            <a:ext cx="7435589" cy="532453"/>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4359121">
              <a:lnSpc>
                <a:spcPct val="90000"/>
              </a:lnSpc>
              <a:spcBef>
                <a:spcPts val="4767"/>
              </a:spcBef>
            </a:pPr>
            <a:r>
              <a:rPr lang="en-US" sz="3178" cap="small" dirty="0">
                <a:solidFill>
                  <a:schemeClr val="accent1">
                    <a:lumMod val="50000"/>
                  </a:schemeClr>
                </a:solidFill>
                <a:latin typeface="Minion Pro" panose="02040503050306020203" pitchFamily="18" charset="0"/>
              </a:rPr>
              <a:t>Conclusion</a:t>
            </a:r>
          </a:p>
        </p:txBody>
      </p:sp>
      <p:graphicFrame>
        <p:nvGraphicFramePr>
          <p:cNvPr id="23" name="Chart 22">
            <a:extLst>
              <a:ext uri="{FF2B5EF4-FFF2-40B4-BE49-F238E27FC236}">
                <a16:creationId xmlns:a16="http://schemas.microsoft.com/office/drawing/2014/main" id="{16A2EB5A-E2F9-4B73-B09B-0A1E70714C2A}"/>
              </a:ext>
            </a:extLst>
          </p:cNvPr>
          <p:cNvGraphicFramePr>
            <a:graphicFrameLocks/>
          </p:cNvGraphicFramePr>
          <p:nvPr>
            <p:extLst>
              <p:ext uri="{D42A27DB-BD31-4B8C-83A1-F6EECF244321}">
                <p14:modId xmlns:p14="http://schemas.microsoft.com/office/powerpoint/2010/main" val="882342867"/>
              </p:ext>
            </p:extLst>
          </p:nvPr>
        </p:nvGraphicFramePr>
        <p:xfrm>
          <a:off x="0" y="26535684"/>
          <a:ext cx="7326073" cy="4564856"/>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4" name="Chart 23">
            <a:extLst>
              <a:ext uri="{FF2B5EF4-FFF2-40B4-BE49-F238E27FC236}">
                <a16:creationId xmlns:a16="http://schemas.microsoft.com/office/drawing/2014/main" id="{2F8A52C4-954A-4577-B64D-49D22977C129}"/>
              </a:ext>
            </a:extLst>
          </p:cNvPr>
          <p:cNvGraphicFramePr>
            <a:graphicFrameLocks/>
          </p:cNvGraphicFramePr>
          <p:nvPr>
            <p:extLst>
              <p:ext uri="{D42A27DB-BD31-4B8C-83A1-F6EECF244321}">
                <p14:modId xmlns:p14="http://schemas.microsoft.com/office/powerpoint/2010/main" val="234247320"/>
              </p:ext>
            </p:extLst>
          </p:nvPr>
        </p:nvGraphicFramePr>
        <p:xfrm>
          <a:off x="4966781" y="26711336"/>
          <a:ext cx="9089482" cy="4489129"/>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25" name="Content Placeholder 7">
            <a:extLst>
              <a:ext uri="{FF2B5EF4-FFF2-40B4-BE49-F238E27FC236}">
                <a16:creationId xmlns:a16="http://schemas.microsoft.com/office/drawing/2014/main" id="{5AF9D914-F102-45FD-936E-83162E37001E}"/>
              </a:ext>
            </a:extLst>
          </p:cNvPr>
          <p:cNvGraphicFramePr>
            <a:graphicFrameLocks/>
          </p:cNvGraphicFramePr>
          <p:nvPr>
            <p:extLst>
              <p:ext uri="{D42A27DB-BD31-4B8C-83A1-F6EECF244321}">
                <p14:modId xmlns:p14="http://schemas.microsoft.com/office/powerpoint/2010/main" val="1617304518"/>
              </p:ext>
            </p:extLst>
          </p:nvPr>
        </p:nvGraphicFramePr>
        <p:xfrm>
          <a:off x="532356" y="31950447"/>
          <a:ext cx="12229823" cy="6856930"/>
        </p:xfrm>
        <a:graphic>
          <a:graphicData uri="http://schemas.openxmlformats.org/drawingml/2006/chart">
            <c:chart xmlns:c="http://schemas.openxmlformats.org/drawingml/2006/chart" xmlns:r="http://schemas.openxmlformats.org/officeDocument/2006/relationships" r:id="rId9"/>
          </a:graphicData>
        </a:graphic>
      </p:graphicFrame>
      <p:sp>
        <p:nvSpPr>
          <p:cNvPr id="26" name="TextBox 25">
            <a:extLst>
              <a:ext uri="{FF2B5EF4-FFF2-40B4-BE49-F238E27FC236}">
                <a16:creationId xmlns:a16="http://schemas.microsoft.com/office/drawing/2014/main" id="{9A7BF9B2-4198-470A-B152-CF658086C059}"/>
              </a:ext>
            </a:extLst>
          </p:cNvPr>
          <p:cNvSpPr txBox="1"/>
          <p:nvPr/>
        </p:nvSpPr>
        <p:spPr>
          <a:xfrm>
            <a:off x="28340021" y="9305456"/>
            <a:ext cx="6487297" cy="721095"/>
          </a:xfrm>
          <a:prstGeom prst="rect">
            <a:avLst/>
          </a:prstGeom>
          <a:noFill/>
        </p:spPr>
        <p:txBody>
          <a:bodyPr wrap="square" rtlCol="0">
            <a:spAutoFit/>
          </a:bodyPr>
          <a:lstStyle/>
          <a:p>
            <a:r>
              <a:rPr lang="en-US" sz="4086" cap="small" dirty="0">
                <a:solidFill>
                  <a:srgbClr val="DD9E11"/>
                </a:solidFill>
                <a:latin typeface="Minion Pro" panose="02040503050306020203" pitchFamily="18" charset="0"/>
              </a:rPr>
              <a:t>Perceptional Differences</a:t>
            </a:r>
          </a:p>
        </p:txBody>
      </p:sp>
      <p:graphicFrame>
        <p:nvGraphicFramePr>
          <p:cNvPr id="27" name="Chart 26">
            <a:extLst>
              <a:ext uri="{FF2B5EF4-FFF2-40B4-BE49-F238E27FC236}">
                <a16:creationId xmlns:a16="http://schemas.microsoft.com/office/drawing/2014/main" id="{F2C27481-0162-4FAB-BFC1-F7554D169847}"/>
              </a:ext>
            </a:extLst>
          </p:cNvPr>
          <p:cNvGraphicFramePr>
            <a:graphicFrameLocks noChangeAspect="1"/>
          </p:cNvGraphicFramePr>
          <p:nvPr>
            <p:extLst>
              <p:ext uri="{D42A27DB-BD31-4B8C-83A1-F6EECF244321}">
                <p14:modId xmlns:p14="http://schemas.microsoft.com/office/powerpoint/2010/main" val="1926674545"/>
              </p:ext>
            </p:extLst>
          </p:nvPr>
        </p:nvGraphicFramePr>
        <p:xfrm>
          <a:off x="25454519" y="34045729"/>
          <a:ext cx="12484008" cy="5208089"/>
        </p:xfrm>
        <a:graphic>
          <a:graphicData uri="http://schemas.openxmlformats.org/drawingml/2006/chart">
            <c:chart xmlns:c="http://schemas.openxmlformats.org/drawingml/2006/chart" xmlns:r="http://schemas.openxmlformats.org/officeDocument/2006/relationships" r:id="rId10"/>
          </a:graphicData>
        </a:graphic>
      </p:graphicFrame>
      <p:sp>
        <p:nvSpPr>
          <p:cNvPr id="28" name="TextBox 1">
            <a:extLst>
              <a:ext uri="{FF2B5EF4-FFF2-40B4-BE49-F238E27FC236}">
                <a16:creationId xmlns:a16="http://schemas.microsoft.com/office/drawing/2014/main" id="{194FE4FD-78CE-4089-9A10-74EF7A7A8F3E}"/>
              </a:ext>
            </a:extLst>
          </p:cNvPr>
          <p:cNvSpPr txBox="1"/>
          <p:nvPr/>
        </p:nvSpPr>
        <p:spPr>
          <a:xfrm>
            <a:off x="30254705" y="33815914"/>
            <a:ext cx="7035072" cy="532453"/>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4359121">
              <a:lnSpc>
                <a:spcPct val="90000"/>
              </a:lnSpc>
              <a:spcBef>
                <a:spcPts val="4767"/>
              </a:spcBef>
            </a:pPr>
            <a:r>
              <a:rPr lang="en-US" sz="3178" cap="small" dirty="0">
                <a:solidFill>
                  <a:schemeClr val="accent1">
                    <a:lumMod val="50000"/>
                  </a:schemeClr>
                </a:solidFill>
                <a:latin typeface="Minion Pro" panose="02040503050306020203" pitchFamily="18" charset="0"/>
              </a:rPr>
              <a:t>Analytics</a:t>
            </a:r>
          </a:p>
        </p:txBody>
      </p:sp>
      <p:sp>
        <p:nvSpPr>
          <p:cNvPr id="29" name="Rectangle 28">
            <a:extLst>
              <a:ext uri="{FF2B5EF4-FFF2-40B4-BE49-F238E27FC236}">
                <a16:creationId xmlns:a16="http://schemas.microsoft.com/office/drawing/2014/main" id="{80E73379-18AB-456E-8439-1C83788D24CC}"/>
              </a:ext>
            </a:extLst>
          </p:cNvPr>
          <p:cNvSpPr/>
          <p:nvPr/>
        </p:nvSpPr>
        <p:spPr>
          <a:xfrm>
            <a:off x="27217699" y="39483633"/>
            <a:ext cx="1963999" cy="336887"/>
          </a:xfrm>
          <a:prstGeom prst="rect">
            <a:avLst/>
          </a:prstGeom>
        </p:spPr>
        <p:txBody>
          <a:bodyPr wrap="none">
            <a:spAutoFit/>
          </a:bodyPr>
          <a:lstStyle/>
          <a:p>
            <a:r>
              <a:rPr lang="en-US" sz="1589" dirty="0">
                <a:solidFill>
                  <a:schemeClr val="bg1">
                    <a:lumMod val="50000"/>
                  </a:schemeClr>
                </a:solidFill>
              </a:rPr>
              <a:t>χ</a:t>
            </a:r>
            <a:r>
              <a:rPr lang="en-US" sz="1589" baseline="30000" dirty="0">
                <a:solidFill>
                  <a:schemeClr val="bg1">
                    <a:lumMod val="50000"/>
                  </a:schemeClr>
                </a:solidFill>
              </a:rPr>
              <a:t>2</a:t>
            </a:r>
            <a:r>
              <a:rPr lang="en-US" sz="1589" dirty="0">
                <a:solidFill>
                  <a:schemeClr val="bg1">
                    <a:lumMod val="50000"/>
                  </a:schemeClr>
                </a:solidFill>
              </a:rPr>
              <a:t> = 18.84, p = .004</a:t>
            </a:r>
          </a:p>
        </p:txBody>
      </p:sp>
      <p:graphicFrame>
        <p:nvGraphicFramePr>
          <p:cNvPr id="30" name="Chart 29">
            <a:extLst>
              <a:ext uri="{FF2B5EF4-FFF2-40B4-BE49-F238E27FC236}">
                <a16:creationId xmlns:a16="http://schemas.microsoft.com/office/drawing/2014/main" id="{05418C5F-39EE-4AF8-9448-D64B086AA598}"/>
              </a:ext>
            </a:extLst>
          </p:cNvPr>
          <p:cNvGraphicFramePr>
            <a:graphicFrameLocks noChangeAspect="1"/>
          </p:cNvGraphicFramePr>
          <p:nvPr>
            <p:extLst>
              <p:ext uri="{D42A27DB-BD31-4B8C-83A1-F6EECF244321}">
                <p14:modId xmlns:p14="http://schemas.microsoft.com/office/powerpoint/2010/main" val="754509025"/>
              </p:ext>
            </p:extLst>
          </p:nvPr>
        </p:nvGraphicFramePr>
        <p:xfrm>
          <a:off x="24925339" y="16660815"/>
          <a:ext cx="12736787" cy="4563202"/>
        </p:xfrm>
        <a:graphic>
          <a:graphicData uri="http://schemas.openxmlformats.org/drawingml/2006/chart">
            <c:chart xmlns:c="http://schemas.openxmlformats.org/drawingml/2006/chart" xmlns:r="http://schemas.openxmlformats.org/officeDocument/2006/relationships" r:id="rId11"/>
          </a:graphicData>
        </a:graphic>
      </p:graphicFrame>
      <p:sp>
        <p:nvSpPr>
          <p:cNvPr id="32" name="TextBox 31">
            <a:extLst>
              <a:ext uri="{FF2B5EF4-FFF2-40B4-BE49-F238E27FC236}">
                <a16:creationId xmlns:a16="http://schemas.microsoft.com/office/drawing/2014/main" id="{55D1E5B1-1749-4EB5-AEB5-4F4F1311258F}"/>
              </a:ext>
            </a:extLst>
          </p:cNvPr>
          <p:cNvSpPr txBox="1"/>
          <p:nvPr/>
        </p:nvSpPr>
        <p:spPr>
          <a:xfrm>
            <a:off x="29181698" y="16467731"/>
            <a:ext cx="4247839" cy="532453"/>
          </a:xfrm>
          <a:prstGeom prst="rect">
            <a:avLst/>
          </a:prstGeom>
          <a:noFill/>
        </p:spPr>
        <p:txBody>
          <a:bodyPr wrap="square" rtlCol="0">
            <a:spAutoFit/>
          </a:bodyPr>
          <a:lstStyle/>
          <a:p>
            <a:pPr algn="ctr" defTabSz="4359121">
              <a:lnSpc>
                <a:spcPct val="90000"/>
              </a:lnSpc>
              <a:spcBef>
                <a:spcPts val="4767"/>
              </a:spcBef>
            </a:pPr>
            <a:r>
              <a:rPr lang="en-US" sz="3178" cap="small" dirty="0">
                <a:solidFill>
                  <a:schemeClr val="accent1">
                    <a:lumMod val="50000"/>
                  </a:schemeClr>
                </a:solidFill>
                <a:latin typeface="Minion Pro" panose="02040503050306020203" pitchFamily="18" charset="0"/>
              </a:rPr>
              <a:t>Omnipresent</a:t>
            </a:r>
          </a:p>
        </p:txBody>
      </p:sp>
      <p:sp>
        <p:nvSpPr>
          <p:cNvPr id="35" name="Rectangle 34">
            <a:extLst>
              <a:ext uri="{FF2B5EF4-FFF2-40B4-BE49-F238E27FC236}">
                <a16:creationId xmlns:a16="http://schemas.microsoft.com/office/drawing/2014/main" id="{0EAD79F9-F965-4B13-A576-B0850E27ADD6}"/>
              </a:ext>
            </a:extLst>
          </p:cNvPr>
          <p:cNvSpPr/>
          <p:nvPr/>
        </p:nvSpPr>
        <p:spPr>
          <a:xfrm>
            <a:off x="27577422" y="15764558"/>
            <a:ext cx="1963999" cy="336887"/>
          </a:xfrm>
          <a:prstGeom prst="rect">
            <a:avLst/>
          </a:prstGeom>
        </p:spPr>
        <p:txBody>
          <a:bodyPr wrap="none">
            <a:spAutoFit/>
          </a:bodyPr>
          <a:lstStyle/>
          <a:p>
            <a:r>
              <a:rPr lang="en-US" sz="1589" dirty="0">
                <a:solidFill>
                  <a:schemeClr val="bg1">
                    <a:lumMod val="50000"/>
                  </a:schemeClr>
                </a:solidFill>
              </a:rPr>
              <a:t>χ</a:t>
            </a:r>
            <a:r>
              <a:rPr lang="en-US" sz="1589" baseline="30000" dirty="0">
                <a:solidFill>
                  <a:schemeClr val="bg1">
                    <a:lumMod val="50000"/>
                  </a:schemeClr>
                </a:solidFill>
              </a:rPr>
              <a:t>2</a:t>
            </a:r>
            <a:r>
              <a:rPr lang="en-US" sz="1589" dirty="0">
                <a:solidFill>
                  <a:schemeClr val="bg1">
                    <a:lumMod val="50000"/>
                  </a:schemeClr>
                </a:solidFill>
              </a:rPr>
              <a:t> = 17.53, p = .008</a:t>
            </a:r>
          </a:p>
        </p:txBody>
      </p:sp>
      <p:sp>
        <p:nvSpPr>
          <p:cNvPr id="36" name="Rectangle 35">
            <a:extLst>
              <a:ext uri="{FF2B5EF4-FFF2-40B4-BE49-F238E27FC236}">
                <a16:creationId xmlns:a16="http://schemas.microsoft.com/office/drawing/2014/main" id="{B23D1F7F-F6E7-4F61-A1CE-D5FC4E89DA07}"/>
              </a:ext>
            </a:extLst>
          </p:cNvPr>
          <p:cNvSpPr/>
          <p:nvPr/>
        </p:nvSpPr>
        <p:spPr>
          <a:xfrm>
            <a:off x="27577421" y="21334826"/>
            <a:ext cx="1963999" cy="336887"/>
          </a:xfrm>
          <a:prstGeom prst="rect">
            <a:avLst/>
          </a:prstGeom>
        </p:spPr>
        <p:txBody>
          <a:bodyPr wrap="none">
            <a:spAutoFit/>
          </a:bodyPr>
          <a:lstStyle/>
          <a:p>
            <a:r>
              <a:rPr lang="en-US" sz="1589" dirty="0">
                <a:solidFill>
                  <a:schemeClr val="bg1">
                    <a:lumMod val="50000"/>
                  </a:schemeClr>
                </a:solidFill>
              </a:rPr>
              <a:t>χ</a:t>
            </a:r>
            <a:r>
              <a:rPr lang="en-US" sz="1589" baseline="30000" dirty="0">
                <a:solidFill>
                  <a:schemeClr val="bg1">
                    <a:lumMod val="50000"/>
                  </a:schemeClr>
                </a:solidFill>
              </a:rPr>
              <a:t>2</a:t>
            </a:r>
            <a:r>
              <a:rPr lang="en-US" sz="1589" dirty="0">
                <a:solidFill>
                  <a:schemeClr val="bg1">
                    <a:lumMod val="50000"/>
                  </a:schemeClr>
                </a:solidFill>
              </a:rPr>
              <a:t> = 12.69, p = .048</a:t>
            </a:r>
          </a:p>
        </p:txBody>
      </p:sp>
      <p:sp>
        <p:nvSpPr>
          <p:cNvPr id="37" name="Rectangle 36">
            <a:extLst>
              <a:ext uri="{FF2B5EF4-FFF2-40B4-BE49-F238E27FC236}">
                <a16:creationId xmlns:a16="http://schemas.microsoft.com/office/drawing/2014/main" id="{4BA80C11-666B-4922-B1AB-9EAB8D4B764B}"/>
              </a:ext>
            </a:extLst>
          </p:cNvPr>
          <p:cNvSpPr/>
          <p:nvPr/>
        </p:nvSpPr>
        <p:spPr>
          <a:xfrm>
            <a:off x="27217698" y="26991712"/>
            <a:ext cx="1963999" cy="336887"/>
          </a:xfrm>
          <a:prstGeom prst="rect">
            <a:avLst/>
          </a:prstGeom>
        </p:spPr>
        <p:txBody>
          <a:bodyPr wrap="none">
            <a:spAutoFit/>
          </a:bodyPr>
          <a:lstStyle/>
          <a:p>
            <a:r>
              <a:rPr lang="en-US" sz="1589" dirty="0">
                <a:solidFill>
                  <a:schemeClr val="bg1">
                    <a:lumMod val="50000"/>
                  </a:schemeClr>
                </a:solidFill>
              </a:rPr>
              <a:t>χ</a:t>
            </a:r>
            <a:r>
              <a:rPr lang="en-US" sz="1589" baseline="30000" dirty="0">
                <a:solidFill>
                  <a:schemeClr val="bg1">
                    <a:lumMod val="50000"/>
                  </a:schemeClr>
                </a:solidFill>
              </a:rPr>
              <a:t>2</a:t>
            </a:r>
            <a:r>
              <a:rPr lang="en-US" sz="1589" dirty="0">
                <a:solidFill>
                  <a:schemeClr val="bg1">
                    <a:lumMod val="50000"/>
                  </a:schemeClr>
                </a:solidFill>
              </a:rPr>
              <a:t> = 15.15, p = .019</a:t>
            </a:r>
          </a:p>
        </p:txBody>
      </p:sp>
      <p:sp>
        <p:nvSpPr>
          <p:cNvPr id="38" name="Rectangle 37">
            <a:extLst>
              <a:ext uri="{FF2B5EF4-FFF2-40B4-BE49-F238E27FC236}">
                <a16:creationId xmlns:a16="http://schemas.microsoft.com/office/drawing/2014/main" id="{80E73379-18AB-456E-8439-1C83788D24CC}"/>
              </a:ext>
            </a:extLst>
          </p:cNvPr>
          <p:cNvSpPr/>
          <p:nvPr/>
        </p:nvSpPr>
        <p:spPr>
          <a:xfrm>
            <a:off x="27188390" y="33397425"/>
            <a:ext cx="1963999" cy="336887"/>
          </a:xfrm>
          <a:prstGeom prst="rect">
            <a:avLst/>
          </a:prstGeom>
        </p:spPr>
        <p:txBody>
          <a:bodyPr wrap="none">
            <a:spAutoFit/>
          </a:bodyPr>
          <a:lstStyle/>
          <a:p>
            <a:r>
              <a:rPr lang="en-US" sz="1589" dirty="0">
                <a:solidFill>
                  <a:schemeClr val="bg1">
                    <a:lumMod val="50000"/>
                  </a:schemeClr>
                </a:solidFill>
              </a:rPr>
              <a:t>χ</a:t>
            </a:r>
            <a:r>
              <a:rPr lang="en-US" sz="1589" baseline="30000" dirty="0">
                <a:solidFill>
                  <a:schemeClr val="bg1">
                    <a:lumMod val="50000"/>
                  </a:schemeClr>
                </a:solidFill>
              </a:rPr>
              <a:t>2</a:t>
            </a:r>
            <a:r>
              <a:rPr lang="en-US" sz="1589" dirty="0">
                <a:solidFill>
                  <a:schemeClr val="bg1">
                    <a:lumMod val="50000"/>
                  </a:schemeClr>
                </a:solidFill>
              </a:rPr>
              <a:t> = 17.53, p = .008</a:t>
            </a:r>
          </a:p>
        </p:txBody>
      </p:sp>
      <p:pic>
        <p:nvPicPr>
          <p:cNvPr id="39" name="Picture 38">
            <a:extLst>
              <a:ext uri="{FF2B5EF4-FFF2-40B4-BE49-F238E27FC236}">
                <a16:creationId xmlns:a16="http://schemas.microsoft.com/office/drawing/2014/main" id="{3C44D37A-10D2-4A78-B1BE-9FB3561664D5}"/>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3695741" y="33675507"/>
            <a:ext cx="10803797" cy="5976570"/>
          </a:xfrm>
          <a:prstGeom prst="rect">
            <a:avLst/>
          </a:prstGeom>
        </p:spPr>
      </p:pic>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Default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702175" rtl="0" eaLnBrk="1" fontAlgn="base" latinLnBrk="0" hangingPunct="1">
          <a:lnSpc>
            <a:spcPct val="100000"/>
          </a:lnSpc>
          <a:spcBef>
            <a:spcPct val="0"/>
          </a:spcBef>
          <a:spcAft>
            <a:spcPct val="0"/>
          </a:spcAft>
          <a:buClrTx/>
          <a:buSzTx/>
          <a:buFontTx/>
          <a:buNone/>
          <a:tabLst/>
          <a:defRPr kumimoji="0" lang="en-US" sz="9300" b="0" i="0" u="none" strike="noStrike" cap="none" normalizeH="0" baseline="0" smtClean="0">
            <a:ln>
              <a:noFill/>
            </a:ln>
            <a:solidFill>
              <a:schemeClr val="tx1"/>
            </a:solidFill>
            <a:effectLst/>
            <a:latin typeface="Arial" charset="0"/>
          </a:defRPr>
        </a:defPPr>
      </a:lstStyle>
    </a:spDef>
    <a:lnDef>
      <a:spPr bwMode="auto">
        <a:solidFill>
          <a:schemeClr val="accent1"/>
        </a:solidFill>
        <a:ln w="9525" cap="flat" cmpd="sng" algn="ctr">
          <a:solidFill>
            <a:schemeClr val="tx1"/>
          </a:solidFill>
          <a:prstDash val="solid"/>
          <a:round/>
          <a:headEnd type="none" w="med" len="med"/>
          <a:tailEnd type="none" w="med" len="med"/>
        </a:ln>
        <a:effectLst/>
      </a:spPr>
      <a:body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00000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863</TotalTime>
  <Words>312</Words>
  <Application>Microsoft Office PowerPoint</Application>
  <PresentationFormat>Custom</PresentationFormat>
  <Paragraphs>36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Minion Pro</vt:lpstr>
      <vt:lpstr>Default Design</vt:lpstr>
      <vt:lpstr>Perceptions of Marketing</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Student/Faculty Research Day</dc:title>
  <dc:creator>leiszgj</dc:creator>
  <cp:lastModifiedBy>Schmidt, Crystal Anne</cp:lastModifiedBy>
  <cp:revision>81</cp:revision>
  <cp:lastPrinted>2019-01-16T22:17:34Z</cp:lastPrinted>
  <dcterms:created xsi:type="dcterms:W3CDTF">2004-07-22T18:21:19Z</dcterms:created>
  <dcterms:modified xsi:type="dcterms:W3CDTF">2019-01-16T22:18:01Z</dcterms:modified>
</cp:coreProperties>
</file>