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
  </p:notesMasterIdLst>
  <p:handoutMasterIdLst>
    <p:handoutMasterId r:id="rId5"/>
  </p:handoutMasterIdLst>
  <p:sldIdLst>
    <p:sldId id="256" r:id="rId3"/>
  </p:sldIdLst>
  <p:sldSz cx="40233600" cy="30175200"/>
  <p:notesSz cx="9296400" cy="7010400"/>
  <p:defaultTextStyle>
    <a:defPPr>
      <a:defRPr lang="en-US"/>
    </a:defPPr>
    <a:lvl1pPr algn="l" defTabSz="4597028" rtl="0" fontAlgn="base">
      <a:spcBef>
        <a:spcPct val="0"/>
      </a:spcBef>
      <a:spcAft>
        <a:spcPct val="0"/>
      </a:spcAft>
      <a:defRPr sz="8300" kern="1200">
        <a:solidFill>
          <a:schemeClr val="tx1"/>
        </a:solidFill>
        <a:latin typeface="Calibri" pitchFamily="34" charset="0"/>
        <a:ea typeface="+mn-ea"/>
        <a:cs typeface="+mn-cs"/>
      </a:defRPr>
    </a:lvl1pPr>
    <a:lvl2pPr marL="2298514" indent="-1841350" algn="l" defTabSz="4597028" rtl="0" fontAlgn="base">
      <a:spcBef>
        <a:spcPct val="0"/>
      </a:spcBef>
      <a:spcAft>
        <a:spcPct val="0"/>
      </a:spcAft>
      <a:defRPr sz="8300" kern="1200">
        <a:solidFill>
          <a:schemeClr val="tx1"/>
        </a:solidFill>
        <a:latin typeface="Calibri" pitchFamily="34" charset="0"/>
        <a:ea typeface="+mn-ea"/>
        <a:cs typeface="+mn-cs"/>
      </a:defRPr>
    </a:lvl2pPr>
    <a:lvl3pPr marL="4597028" indent="-3682702" algn="l" defTabSz="4597028" rtl="0" fontAlgn="base">
      <a:spcBef>
        <a:spcPct val="0"/>
      </a:spcBef>
      <a:spcAft>
        <a:spcPct val="0"/>
      </a:spcAft>
      <a:defRPr sz="8300" kern="1200">
        <a:solidFill>
          <a:schemeClr val="tx1"/>
        </a:solidFill>
        <a:latin typeface="Calibri" pitchFamily="34" charset="0"/>
        <a:ea typeface="+mn-ea"/>
        <a:cs typeface="+mn-cs"/>
      </a:defRPr>
    </a:lvl3pPr>
    <a:lvl4pPr marL="6895541" indent="-5524052" algn="l" defTabSz="4597028" rtl="0" fontAlgn="base">
      <a:spcBef>
        <a:spcPct val="0"/>
      </a:spcBef>
      <a:spcAft>
        <a:spcPct val="0"/>
      </a:spcAft>
      <a:defRPr sz="8300" kern="1200">
        <a:solidFill>
          <a:schemeClr val="tx1"/>
        </a:solidFill>
        <a:latin typeface="Calibri" pitchFamily="34" charset="0"/>
        <a:ea typeface="+mn-ea"/>
        <a:cs typeface="+mn-cs"/>
      </a:defRPr>
    </a:lvl4pPr>
    <a:lvl5pPr marL="9194054" indent="-7365403" algn="l" defTabSz="4597028" rtl="0" fontAlgn="base">
      <a:spcBef>
        <a:spcPct val="0"/>
      </a:spcBef>
      <a:spcAft>
        <a:spcPct val="0"/>
      </a:spcAft>
      <a:defRPr sz="8300" kern="1200">
        <a:solidFill>
          <a:schemeClr val="tx1"/>
        </a:solidFill>
        <a:latin typeface="Calibri" pitchFamily="34" charset="0"/>
        <a:ea typeface="+mn-ea"/>
        <a:cs typeface="+mn-cs"/>
      </a:defRPr>
    </a:lvl5pPr>
    <a:lvl6pPr marL="2285814" algn="l" defTabSz="914326" rtl="0" eaLnBrk="1" latinLnBrk="0" hangingPunct="1">
      <a:defRPr sz="8300" kern="1200">
        <a:solidFill>
          <a:schemeClr val="tx1"/>
        </a:solidFill>
        <a:latin typeface="Calibri" pitchFamily="34" charset="0"/>
        <a:ea typeface="+mn-ea"/>
        <a:cs typeface="+mn-cs"/>
      </a:defRPr>
    </a:lvl6pPr>
    <a:lvl7pPr marL="2742978" algn="l" defTabSz="914326" rtl="0" eaLnBrk="1" latinLnBrk="0" hangingPunct="1">
      <a:defRPr sz="8300" kern="1200">
        <a:solidFill>
          <a:schemeClr val="tx1"/>
        </a:solidFill>
        <a:latin typeface="Calibri" pitchFamily="34" charset="0"/>
        <a:ea typeface="+mn-ea"/>
        <a:cs typeface="+mn-cs"/>
      </a:defRPr>
    </a:lvl7pPr>
    <a:lvl8pPr marL="3200140" algn="l" defTabSz="914326" rtl="0" eaLnBrk="1" latinLnBrk="0" hangingPunct="1">
      <a:defRPr sz="8300" kern="1200">
        <a:solidFill>
          <a:schemeClr val="tx1"/>
        </a:solidFill>
        <a:latin typeface="Calibri" pitchFamily="34" charset="0"/>
        <a:ea typeface="+mn-ea"/>
        <a:cs typeface="+mn-cs"/>
      </a:defRPr>
    </a:lvl8pPr>
    <a:lvl9pPr marL="3657304" algn="l" defTabSz="914326" rtl="0" eaLnBrk="1" latinLnBrk="0" hangingPunct="1">
      <a:defRPr sz="8300"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9504">
          <p15:clr>
            <a:srgbClr val="A4A3A4"/>
          </p15:clr>
        </p15:guide>
        <p15:guide id="2" pos="1267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nhardt, Clorice Rose" initials="RCR" lastIdx="2" clrIdx="0">
    <p:extLst>
      <p:ext uri="{19B8F6BF-5375-455C-9EA6-DF929625EA0E}">
        <p15:presenceInfo xmlns:p15="http://schemas.microsoft.com/office/powerpoint/2012/main" userId="S-1-5-21-2089814041-342691029-15539647-3249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9900FF"/>
    <a:srgbClr val="B3A2C7"/>
    <a:srgbClr val="B40000"/>
    <a:srgbClr val="002060"/>
    <a:srgbClr val="66FF33"/>
    <a:srgbClr val="1923F3"/>
    <a:srgbClr val="003300"/>
    <a:srgbClr val="A80000"/>
    <a:srgbClr val="2433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845" autoAdjust="0"/>
    <p:restoredTop sz="93760" autoAdjust="0"/>
  </p:normalViewPr>
  <p:slideViewPr>
    <p:cSldViewPr>
      <p:cViewPr varScale="1">
        <p:scale>
          <a:sx n="23" d="100"/>
          <a:sy n="23" d="100"/>
        </p:scale>
        <p:origin x="2920" y="288"/>
      </p:cViewPr>
      <p:guideLst>
        <p:guide orient="horz" pos="9504"/>
        <p:guide pos="12672"/>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028440" cy="35076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65810" y="2"/>
            <a:ext cx="4028440" cy="350760"/>
          </a:xfrm>
          <a:prstGeom prst="rect">
            <a:avLst/>
          </a:prstGeom>
        </p:spPr>
        <p:txBody>
          <a:bodyPr vert="horz" lIns="91440" tIns="45720" rIns="91440" bIns="45720" rtlCol="0"/>
          <a:lstStyle>
            <a:lvl1pPr algn="r">
              <a:defRPr sz="1200"/>
            </a:lvl1pPr>
          </a:lstStyle>
          <a:p>
            <a:fld id="{6B5B392C-0D6E-4FF1-9F12-A26F2E5EADB9}" type="datetimeFigureOut">
              <a:rPr lang="en-US" smtClean="0"/>
              <a:pPr/>
              <a:t>4/26/19</a:t>
            </a:fld>
            <a:endParaRPr lang="en-US" dirty="0"/>
          </a:p>
        </p:txBody>
      </p:sp>
      <p:sp>
        <p:nvSpPr>
          <p:cNvPr id="4" name="Footer Placeholder 3"/>
          <p:cNvSpPr>
            <a:spLocks noGrp="1"/>
          </p:cNvSpPr>
          <p:nvPr>
            <p:ph type="ftr" sz="quarter" idx="2"/>
          </p:nvPr>
        </p:nvSpPr>
        <p:spPr>
          <a:xfrm>
            <a:off x="1" y="6658443"/>
            <a:ext cx="4028440" cy="35076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810" y="6658443"/>
            <a:ext cx="4028440" cy="350760"/>
          </a:xfrm>
          <a:prstGeom prst="rect">
            <a:avLst/>
          </a:prstGeom>
        </p:spPr>
        <p:txBody>
          <a:bodyPr vert="horz" lIns="91440" tIns="45720" rIns="91440" bIns="45720" rtlCol="0" anchor="b"/>
          <a:lstStyle>
            <a:lvl1pPr algn="r">
              <a:defRPr sz="1200"/>
            </a:lvl1pPr>
          </a:lstStyle>
          <a:p>
            <a:fld id="{BB3F9FCB-39B2-4077-AACF-B5A0E1AA9193}" type="slidenum">
              <a:rPr lang="en-US" smtClean="0"/>
              <a:pPr/>
              <a:t>‹#›</a:t>
            </a:fld>
            <a:endParaRPr lang="en-US" dirty="0"/>
          </a:p>
        </p:txBody>
      </p:sp>
    </p:spTree>
    <p:extLst>
      <p:ext uri="{BB962C8B-B14F-4D97-AF65-F5344CB8AC3E}">
        <p14:creationId xmlns:p14="http://schemas.microsoft.com/office/powerpoint/2010/main" val="226751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28020" cy="350401"/>
          </a:xfrm>
          <a:prstGeom prst="rect">
            <a:avLst/>
          </a:prstGeom>
        </p:spPr>
        <p:txBody>
          <a:bodyPr vert="horz" lIns="90461" tIns="45230" rIns="90461" bIns="45230" rtlCol="0"/>
          <a:lstStyle>
            <a:lvl1pPr algn="l">
              <a:defRPr sz="1200"/>
            </a:lvl1pPr>
          </a:lstStyle>
          <a:p>
            <a:endParaRPr lang="en-US" dirty="0"/>
          </a:p>
        </p:txBody>
      </p:sp>
      <p:sp>
        <p:nvSpPr>
          <p:cNvPr id="3" name="Date Placeholder 2"/>
          <p:cNvSpPr>
            <a:spLocks noGrp="1"/>
          </p:cNvSpPr>
          <p:nvPr>
            <p:ph type="dt" idx="1"/>
          </p:nvPr>
        </p:nvSpPr>
        <p:spPr>
          <a:xfrm>
            <a:off x="5266280" y="1"/>
            <a:ext cx="4028020" cy="350401"/>
          </a:xfrm>
          <a:prstGeom prst="rect">
            <a:avLst/>
          </a:prstGeom>
        </p:spPr>
        <p:txBody>
          <a:bodyPr vert="horz" lIns="90461" tIns="45230" rIns="90461" bIns="45230" rtlCol="0"/>
          <a:lstStyle>
            <a:lvl1pPr algn="r">
              <a:defRPr sz="1200"/>
            </a:lvl1pPr>
          </a:lstStyle>
          <a:p>
            <a:fld id="{6400323F-C0AC-48F0-A3A5-7DB46B2707DB}" type="datetimeFigureOut">
              <a:rPr lang="en-US" smtClean="0"/>
              <a:pPr/>
              <a:t>4/26/19</a:t>
            </a:fld>
            <a:endParaRPr lang="en-US" dirty="0"/>
          </a:p>
        </p:txBody>
      </p:sp>
      <p:sp>
        <p:nvSpPr>
          <p:cNvPr id="4" name="Slide Image Placeholder 3"/>
          <p:cNvSpPr>
            <a:spLocks noGrp="1" noRot="1" noChangeAspect="1"/>
          </p:cNvSpPr>
          <p:nvPr>
            <p:ph type="sldImg" idx="2"/>
          </p:nvPr>
        </p:nvSpPr>
        <p:spPr>
          <a:xfrm>
            <a:off x="2897188" y="527050"/>
            <a:ext cx="3502025" cy="2627313"/>
          </a:xfrm>
          <a:prstGeom prst="rect">
            <a:avLst/>
          </a:prstGeom>
          <a:noFill/>
          <a:ln w="12700">
            <a:solidFill>
              <a:prstClr val="black"/>
            </a:solidFill>
          </a:ln>
        </p:spPr>
        <p:txBody>
          <a:bodyPr vert="horz" lIns="90461" tIns="45230" rIns="90461" bIns="45230" rtlCol="0" anchor="ctr"/>
          <a:lstStyle/>
          <a:p>
            <a:endParaRPr lang="en-US" dirty="0"/>
          </a:p>
        </p:txBody>
      </p:sp>
      <p:sp>
        <p:nvSpPr>
          <p:cNvPr id="5" name="Notes Placeholder 4"/>
          <p:cNvSpPr>
            <a:spLocks noGrp="1"/>
          </p:cNvSpPr>
          <p:nvPr>
            <p:ph type="body" sz="quarter" idx="3"/>
          </p:nvPr>
        </p:nvSpPr>
        <p:spPr>
          <a:xfrm>
            <a:off x="929223" y="3329407"/>
            <a:ext cx="7437961" cy="3154800"/>
          </a:xfrm>
          <a:prstGeom prst="rect">
            <a:avLst/>
          </a:prstGeom>
        </p:spPr>
        <p:txBody>
          <a:bodyPr vert="horz" lIns="90461" tIns="45230" rIns="90461" bIns="4523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6658807"/>
            <a:ext cx="4028020" cy="350401"/>
          </a:xfrm>
          <a:prstGeom prst="rect">
            <a:avLst/>
          </a:prstGeom>
        </p:spPr>
        <p:txBody>
          <a:bodyPr vert="horz" lIns="90461" tIns="45230" rIns="90461" bIns="4523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6280" y="6658807"/>
            <a:ext cx="4028020" cy="350401"/>
          </a:xfrm>
          <a:prstGeom prst="rect">
            <a:avLst/>
          </a:prstGeom>
        </p:spPr>
        <p:txBody>
          <a:bodyPr vert="horz" lIns="90461" tIns="45230" rIns="90461" bIns="45230" rtlCol="0" anchor="b"/>
          <a:lstStyle>
            <a:lvl1pPr algn="r">
              <a:defRPr sz="1200"/>
            </a:lvl1pPr>
          </a:lstStyle>
          <a:p>
            <a:fld id="{8F8E261C-93A4-40E9-AE3A-E82735A943BF}" type="slidenum">
              <a:rPr lang="en-US" smtClean="0"/>
              <a:pPr/>
              <a:t>‹#›</a:t>
            </a:fld>
            <a:endParaRPr lang="en-US" dirty="0"/>
          </a:p>
        </p:txBody>
      </p:sp>
    </p:spTree>
    <p:extLst>
      <p:ext uri="{BB962C8B-B14F-4D97-AF65-F5344CB8AC3E}">
        <p14:creationId xmlns:p14="http://schemas.microsoft.com/office/powerpoint/2010/main" val="909897816"/>
      </p:ext>
    </p:extLst>
  </p:cSld>
  <p:clrMap bg1="lt1" tx1="dk1" bg2="lt2" tx2="dk2" accent1="accent1" accent2="accent2" accent3="accent3" accent4="accent4" accent5="accent5" accent6="accent6" hlink="hlink" folHlink="folHlink"/>
  <p:notesStyle>
    <a:lvl1pPr marL="0" algn="l" defTabSz="914326" rtl="0" eaLnBrk="1" latinLnBrk="0" hangingPunct="1">
      <a:defRPr sz="1200" kern="1200">
        <a:solidFill>
          <a:schemeClr val="tx1"/>
        </a:solidFill>
        <a:latin typeface="+mn-lt"/>
        <a:ea typeface="+mn-ea"/>
        <a:cs typeface="+mn-cs"/>
      </a:defRPr>
    </a:lvl1pPr>
    <a:lvl2pPr marL="457162" algn="l" defTabSz="914326" rtl="0" eaLnBrk="1" latinLnBrk="0" hangingPunct="1">
      <a:defRPr sz="1200" kern="1200">
        <a:solidFill>
          <a:schemeClr val="tx1"/>
        </a:solidFill>
        <a:latin typeface="+mn-lt"/>
        <a:ea typeface="+mn-ea"/>
        <a:cs typeface="+mn-cs"/>
      </a:defRPr>
    </a:lvl2pPr>
    <a:lvl3pPr marL="914326" algn="l" defTabSz="914326" rtl="0" eaLnBrk="1" latinLnBrk="0" hangingPunct="1">
      <a:defRPr sz="1200" kern="1200">
        <a:solidFill>
          <a:schemeClr val="tx1"/>
        </a:solidFill>
        <a:latin typeface="+mn-lt"/>
        <a:ea typeface="+mn-ea"/>
        <a:cs typeface="+mn-cs"/>
      </a:defRPr>
    </a:lvl3pPr>
    <a:lvl4pPr marL="1371488" algn="l" defTabSz="914326" rtl="0" eaLnBrk="1" latinLnBrk="0" hangingPunct="1">
      <a:defRPr sz="1200" kern="1200">
        <a:solidFill>
          <a:schemeClr val="tx1"/>
        </a:solidFill>
        <a:latin typeface="+mn-lt"/>
        <a:ea typeface="+mn-ea"/>
        <a:cs typeface="+mn-cs"/>
      </a:defRPr>
    </a:lvl4pPr>
    <a:lvl5pPr marL="1828652" algn="l" defTabSz="914326" rtl="0" eaLnBrk="1" latinLnBrk="0" hangingPunct="1">
      <a:defRPr sz="1200" kern="1200">
        <a:solidFill>
          <a:schemeClr val="tx1"/>
        </a:solidFill>
        <a:latin typeface="+mn-lt"/>
        <a:ea typeface="+mn-ea"/>
        <a:cs typeface="+mn-cs"/>
      </a:defRPr>
    </a:lvl5pPr>
    <a:lvl6pPr marL="2285814" algn="l" defTabSz="914326" rtl="0" eaLnBrk="1" latinLnBrk="0" hangingPunct="1">
      <a:defRPr sz="1200" kern="1200">
        <a:solidFill>
          <a:schemeClr val="tx1"/>
        </a:solidFill>
        <a:latin typeface="+mn-lt"/>
        <a:ea typeface="+mn-ea"/>
        <a:cs typeface="+mn-cs"/>
      </a:defRPr>
    </a:lvl6pPr>
    <a:lvl7pPr marL="2742978" algn="l" defTabSz="914326" rtl="0" eaLnBrk="1" latinLnBrk="0" hangingPunct="1">
      <a:defRPr sz="1200" kern="1200">
        <a:solidFill>
          <a:schemeClr val="tx1"/>
        </a:solidFill>
        <a:latin typeface="+mn-lt"/>
        <a:ea typeface="+mn-ea"/>
        <a:cs typeface="+mn-cs"/>
      </a:defRPr>
    </a:lvl7pPr>
    <a:lvl8pPr marL="3200140" algn="l" defTabSz="914326" rtl="0" eaLnBrk="1" latinLnBrk="0" hangingPunct="1">
      <a:defRPr sz="1200" kern="1200">
        <a:solidFill>
          <a:schemeClr val="tx1"/>
        </a:solidFill>
        <a:latin typeface="+mn-lt"/>
        <a:ea typeface="+mn-ea"/>
        <a:cs typeface="+mn-cs"/>
      </a:defRPr>
    </a:lvl8pPr>
    <a:lvl9pPr marL="3657304" algn="l" defTabSz="91432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7188" y="527050"/>
            <a:ext cx="3502025" cy="26273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8E261C-93A4-40E9-AE3A-E82735A943BF}" type="slidenum">
              <a:rPr lang="en-US" smtClean="0"/>
              <a:pPr/>
              <a:t>1</a:t>
            </a:fld>
            <a:endParaRPr lang="en-US" dirty="0"/>
          </a:p>
        </p:txBody>
      </p:sp>
    </p:spTree>
    <p:extLst>
      <p:ext uri="{BB962C8B-B14F-4D97-AF65-F5344CB8AC3E}">
        <p14:creationId xmlns:p14="http://schemas.microsoft.com/office/powerpoint/2010/main" val="3468830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9373873"/>
            <a:ext cx="34198560" cy="6468110"/>
          </a:xfrm>
        </p:spPr>
        <p:txBody>
          <a:bodyPr/>
          <a:lstStyle/>
          <a:p>
            <a:r>
              <a:rPr lang="en-US"/>
              <a:t>Click to edit Master title style</a:t>
            </a:r>
          </a:p>
        </p:txBody>
      </p:sp>
      <p:sp>
        <p:nvSpPr>
          <p:cNvPr id="3" name="Subtitle 2"/>
          <p:cNvSpPr>
            <a:spLocks noGrp="1"/>
          </p:cNvSpPr>
          <p:nvPr>
            <p:ph type="subTitle" idx="1"/>
          </p:nvPr>
        </p:nvSpPr>
        <p:spPr>
          <a:xfrm>
            <a:off x="6035040" y="17099280"/>
            <a:ext cx="28163520" cy="7711440"/>
          </a:xfrm>
        </p:spPr>
        <p:txBody>
          <a:bodyPr/>
          <a:lstStyle>
            <a:lvl1pPr marL="0" indent="0" algn="ctr">
              <a:buNone/>
              <a:defRPr>
                <a:solidFill>
                  <a:schemeClr val="tx1">
                    <a:tint val="75000"/>
                  </a:schemeClr>
                </a:solidFill>
              </a:defRPr>
            </a:lvl1pPr>
            <a:lvl2pPr marL="2298844" indent="0" algn="ctr">
              <a:buNone/>
              <a:defRPr>
                <a:solidFill>
                  <a:schemeClr val="tx1">
                    <a:tint val="75000"/>
                  </a:schemeClr>
                </a:solidFill>
              </a:defRPr>
            </a:lvl2pPr>
            <a:lvl3pPr marL="4597688" indent="0" algn="ctr">
              <a:buNone/>
              <a:defRPr>
                <a:solidFill>
                  <a:schemeClr val="tx1">
                    <a:tint val="75000"/>
                  </a:schemeClr>
                </a:solidFill>
              </a:defRPr>
            </a:lvl3pPr>
            <a:lvl4pPr marL="6896532" indent="0" algn="ctr">
              <a:buNone/>
              <a:defRPr>
                <a:solidFill>
                  <a:schemeClr val="tx1">
                    <a:tint val="75000"/>
                  </a:schemeClr>
                </a:solidFill>
              </a:defRPr>
            </a:lvl4pPr>
            <a:lvl5pPr marL="9195375" indent="0" algn="ctr">
              <a:buNone/>
              <a:defRPr>
                <a:solidFill>
                  <a:schemeClr val="tx1">
                    <a:tint val="75000"/>
                  </a:schemeClr>
                </a:solidFill>
              </a:defRPr>
            </a:lvl5pPr>
            <a:lvl6pPr marL="11494219" indent="0" algn="ctr">
              <a:buNone/>
              <a:defRPr>
                <a:solidFill>
                  <a:schemeClr val="tx1">
                    <a:tint val="75000"/>
                  </a:schemeClr>
                </a:solidFill>
              </a:defRPr>
            </a:lvl6pPr>
            <a:lvl7pPr marL="13793063" indent="0" algn="ctr">
              <a:buNone/>
              <a:defRPr>
                <a:solidFill>
                  <a:schemeClr val="tx1">
                    <a:tint val="75000"/>
                  </a:schemeClr>
                </a:solidFill>
              </a:defRPr>
            </a:lvl7pPr>
            <a:lvl8pPr marL="16091907" indent="0" algn="ctr">
              <a:buNone/>
              <a:defRPr>
                <a:solidFill>
                  <a:schemeClr val="tx1">
                    <a:tint val="75000"/>
                  </a:schemeClr>
                </a:solidFill>
              </a:defRPr>
            </a:lvl8pPr>
            <a:lvl9pPr marL="1839075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A387499-C5B6-4E92-9350-77723A3013C6}"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D8A3C88-5717-42CA-AB08-0D4DE75FC42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B5EA39F-336A-44DD-A301-4847659C48AE}"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63E5EC5-836B-446B-9AD1-CA092D9168A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360" y="1208410"/>
            <a:ext cx="9052560" cy="257467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11680" y="1208410"/>
            <a:ext cx="26487120" cy="257467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9BE87EA-6FCF-4F76-B42D-BAB234F33AB3}"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30B92A-04A7-4DFD-9F7C-09E0340A104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218" y="9373622"/>
            <a:ext cx="34199168" cy="6468609"/>
          </a:xfrm>
        </p:spPr>
        <p:txBody>
          <a:bodyPr/>
          <a:lstStyle/>
          <a:p>
            <a:r>
              <a:rPr lang="en-US"/>
              <a:t>Click to edit Master title style</a:t>
            </a:r>
          </a:p>
        </p:txBody>
      </p:sp>
      <p:sp>
        <p:nvSpPr>
          <p:cNvPr id="3" name="Subtitle 2"/>
          <p:cNvSpPr>
            <a:spLocks noGrp="1"/>
          </p:cNvSpPr>
          <p:nvPr>
            <p:ph type="subTitle" idx="1"/>
          </p:nvPr>
        </p:nvSpPr>
        <p:spPr>
          <a:xfrm>
            <a:off x="6034435" y="17099531"/>
            <a:ext cx="28164735" cy="7710941"/>
          </a:xfrm>
        </p:spPr>
        <p:txBody>
          <a:bodyPr/>
          <a:lstStyle>
            <a:lvl1pPr marL="0" indent="0" algn="ctr">
              <a:buNone/>
              <a:defRPr>
                <a:solidFill>
                  <a:schemeClr val="tx1">
                    <a:tint val="75000"/>
                  </a:schemeClr>
                </a:solidFill>
              </a:defRPr>
            </a:lvl1pPr>
            <a:lvl2pPr marL="457162" indent="0" algn="ctr">
              <a:buNone/>
              <a:defRPr>
                <a:solidFill>
                  <a:schemeClr val="tx1">
                    <a:tint val="75000"/>
                  </a:schemeClr>
                </a:solidFill>
              </a:defRPr>
            </a:lvl2pPr>
            <a:lvl3pPr marL="914326" indent="0" algn="ctr">
              <a:buNone/>
              <a:defRPr>
                <a:solidFill>
                  <a:schemeClr val="tx1">
                    <a:tint val="75000"/>
                  </a:schemeClr>
                </a:solidFill>
              </a:defRPr>
            </a:lvl3pPr>
            <a:lvl4pPr marL="1371488" indent="0" algn="ctr">
              <a:buNone/>
              <a:defRPr>
                <a:solidFill>
                  <a:schemeClr val="tx1">
                    <a:tint val="75000"/>
                  </a:schemeClr>
                </a:solidFill>
              </a:defRPr>
            </a:lvl4pPr>
            <a:lvl5pPr marL="1828652" indent="0" algn="ctr">
              <a:buNone/>
              <a:defRPr>
                <a:solidFill>
                  <a:schemeClr val="tx1">
                    <a:tint val="75000"/>
                  </a:schemeClr>
                </a:solidFill>
              </a:defRPr>
            </a:lvl5pPr>
            <a:lvl6pPr marL="2285814" indent="0" algn="ctr">
              <a:buNone/>
              <a:defRPr>
                <a:solidFill>
                  <a:schemeClr val="tx1">
                    <a:tint val="75000"/>
                  </a:schemeClr>
                </a:solidFill>
              </a:defRPr>
            </a:lvl6pPr>
            <a:lvl7pPr marL="2742978" indent="0" algn="ctr">
              <a:buNone/>
              <a:defRPr>
                <a:solidFill>
                  <a:schemeClr val="tx1">
                    <a:tint val="75000"/>
                  </a:schemeClr>
                </a:solidFill>
              </a:defRPr>
            </a:lvl7pPr>
            <a:lvl8pPr marL="3200140" indent="0" algn="ctr">
              <a:buNone/>
              <a:defRPr>
                <a:solidFill>
                  <a:schemeClr val="tx1">
                    <a:tint val="75000"/>
                  </a:schemeClr>
                </a:solidFill>
              </a:defRPr>
            </a:lvl8pPr>
            <a:lvl9pPr marL="365730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AD77183-BFE6-4DCF-A0C4-D2C2499B6551}"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8E42581-314D-4033-ABF4-861F421CE116}"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961AD94-356E-4330-A933-92FF1D9FC7B5}"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680DD4C-F2AC-4ED1-B297-16284038DA78}"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6" y="19390859"/>
            <a:ext cx="34199168" cy="599213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178176" y="12790035"/>
            <a:ext cx="34199168" cy="6600825"/>
          </a:xfrm>
        </p:spPr>
        <p:txBody>
          <a:bodyPr anchor="b"/>
          <a:lstStyle>
            <a:lvl1pPr marL="0" indent="0">
              <a:buNone/>
              <a:defRPr sz="2000">
                <a:solidFill>
                  <a:schemeClr val="tx1">
                    <a:tint val="75000"/>
                  </a:schemeClr>
                </a:solidFill>
              </a:defRPr>
            </a:lvl1pPr>
            <a:lvl2pPr marL="457162" indent="0">
              <a:buNone/>
              <a:defRPr sz="1800">
                <a:solidFill>
                  <a:schemeClr val="tx1">
                    <a:tint val="75000"/>
                  </a:schemeClr>
                </a:solidFill>
              </a:defRPr>
            </a:lvl2pPr>
            <a:lvl3pPr marL="914326" indent="0">
              <a:buNone/>
              <a:defRPr sz="1600">
                <a:solidFill>
                  <a:schemeClr val="tx1">
                    <a:tint val="75000"/>
                  </a:schemeClr>
                </a:solidFill>
              </a:defRPr>
            </a:lvl3pPr>
            <a:lvl4pPr marL="1371488" indent="0">
              <a:buNone/>
              <a:defRPr sz="1400">
                <a:solidFill>
                  <a:schemeClr val="tx1">
                    <a:tint val="75000"/>
                  </a:schemeClr>
                </a:solidFill>
              </a:defRPr>
            </a:lvl4pPr>
            <a:lvl5pPr marL="1828652" indent="0">
              <a:buNone/>
              <a:defRPr sz="1400">
                <a:solidFill>
                  <a:schemeClr val="tx1">
                    <a:tint val="75000"/>
                  </a:schemeClr>
                </a:solidFill>
              </a:defRPr>
            </a:lvl5pPr>
            <a:lvl6pPr marL="2285814" indent="0">
              <a:buNone/>
              <a:defRPr sz="1400">
                <a:solidFill>
                  <a:schemeClr val="tx1">
                    <a:tint val="75000"/>
                  </a:schemeClr>
                </a:solidFill>
              </a:defRPr>
            </a:lvl6pPr>
            <a:lvl7pPr marL="2742978" indent="0">
              <a:buNone/>
              <a:defRPr sz="1400">
                <a:solidFill>
                  <a:schemeClr val="tx1">
                    <a:tint val="75000"/>
                  </a:schemeClr>
                </a:solidFill>
              </a:defRPr>
            </a:lvl7pPr>
            <a:lvl8pPr marL="3200140" indent="0">
              <a:buNone/>
              <a:defRPr sz="1400">
                <a:solidFill>
                  <a:schemeClr val="tx1">
                    <a:tint val="75000"/>
                  </a:schemeClr>
                </a:solidFill>
              </a:defRPr>
            </a:lvl8pPr>
            <a:lvl9pPr marL="3657304"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0BB7130-635F-4B33-9822-1DD8781682BF}"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9D359AC-D1A4-4C28-93E9-ACD5986BBAC0}"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11986" y="7041132"/>
            <a:ext cx="18031929" cy="199134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0189690" y="7041132"/>
            <a:ext cx="18031929" cy="199134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26761A0-CEE7-415E-98C2-92B789DDBB90}" type="datetimeFigureOut">
              <a:rPr lang="en-US"/>
              <a:pPr>
                <a:defRPr/>
              </a:pPr>
              <a:t>4/26/19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0AEB5E6-36E1-4240-B4AA-34DDE8E207CF}"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011985" y="6754247"/>
            <a:ext cx="17776824" cy="2815204"/>
          </a:xfrm>
        </p:spPr>
        <p:txBody>
          <a:bodyPr anchor="b"/>
          <a:lstStyle>
            <a:lvl1pPr marL="0" indent="0">
              <a:buNone/>
              <a:defRPr sz="2400" b="1"/>
            </a:lvl1pPr>
            <a:lvl2pPr marL="457162" indent="0">
              <a:buNone/>
              <a:defRPr sz="2000" b="1"/>
            </a:lvl2pPr>
            <a:lvl3pPr marL="914326" indent="0">
              <a:buNone/>
              <a:defRPr sz="1800" b="1"/>
            </a:lvl3pPr>
            <a:lvl4pPr marL="1371488" indent="0">
              <a:buNone/>
              <a:defRPr sz="1600" b="1"/>
            </a:lvl4pPr>
            <a:lvl5pPr marL="1828652" indent="0">
              <a:buNone/>
              <a:defRPr sz="1600" b="1"/>
            </a:lvl5pPr>
            <a:lvl6pPr marL="2285814" indent="0">
              <a:buNone/>
              <a:defRPr sz="1600" b="1"/>
            </a:lvl6pPr>
            <a:lvl7pPr marL="2742978" indent="0">
              <a:buNone/>
              <a:defRPr sz="1600" b="1"/>
            </a:lvl7pPr>
            <a:lvl8pPr marL="3200140" indent="0">
              <a:buNone/>
              <a:defRPr sz="1600" b="1"/>
            </a:lvl8pPr>
            <a:lvl9pPr marL="3657304" indent="0">
              <a:buNone/>
              <a:defRPr sz="1600" b="1"/>
            </a:lvl9pPr>
          </a:lstStyle>
          <a:p>
            <a:pPr lvl="0"/>
            <a:r>
              <a:rPr lang="en-US"/>
              <a:t>Click to edit Master text styles</a:t>
            </a:r>
          </a:p>
        </p:txBody>
      </p:sp>
      <p:sp>
        <p:nvSpPr>
          <p:cNvPr id="4" name="Content Placeholder 3"/>
          <p:cNvSpPr>
            <a:spLocks noGrp="1"/>
          </p:cNvSpPr>
          <p:nvPr>
            <p:ph sz="half" idx="2"/>
          </p:nvPr>
        </p:nvSpPr>
        <p:spPr>
          <a:xfrm>
            <a:off x="2011985" y="9569451"/>
            <a:ext cx="17776824" cy="173851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0438718" y="6754247"/>
            <a:ext cx="17782900" cy="2815204"/>
          </a:xfrm>
        </p:spPr>
        <p:txBody>
          <a:bodyPr anchor="b"/>
          <a:lstStyle>
            <a:lvl1pPr marL="0" indent="0">
              <a:buNone/>
              <a:defRPr sz="2400" b="1"/>
            </a:lvl1pPr>
            <a:lvl2pPr marL="457162" indent="0">
              <a:buNone/>
              <a:defRPr sz="2000" b="1"/>
            </a:lvl2pPr>
            <a:lvl3pPr marL="914326" indent="0">
              <a:buNone/>
              <a:defRPr sz="1800" b="1"/>
            </a:lvl3pPr>
            <a:lvl4pPr marL="1371488" indent="0">
              <a:buNone/>
              <a:defRPr sz="1600" b="1"/>
            </a:lvl4pPr>
            <a:lvl5pPr marL="1828652" indent="0">
              <a:buNone/>
              <a:defRPr sz="1600" b="1"/>
            </a:lvl5pPr>
            <a:lvl6pPr marL="2285814" indent="0">
              <a:buNone/>
              <a:defRPr sz="1600" b="1"/>
            </a:lvl6pPr>
            <a:lvl7pPr marL="2742978" indent="0">
              <a:buNone/>
              <a:defRPr sz="1600" b="1"/>
            </a:lvl7pPr>
            <a:lvl8pPr marL="3200140" indent="0">
              <a:buNone/>
              <a:defRPr sz="1600" b="1"/>
            </a:lvl8pPr>
            <a:lvl9pPr marL="365730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0438718" y="9569451"/>
            <a:ext cx="17782900" cy="173851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95F25A9E-CCC5-40A8-9902-4B61742E92CF}" type="datetimeFigureOut">
              <a:rPr lang="en-US"/>
              <a:pPr>
                <a:defRPr/>
              </a:pPr>
              <a:t>4/26/19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F5D01F2-C8E8-43A6-8D8C-70A8B895570E}"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AA03681D-A0FF-4180-AF4B-4115341660CC}" type="datetimeFigureOut">
              <a:rPr lang="en-US"/>
              <a:pPr>
                <a:defRPr/>
              </a:pPr>
              <a:t>4/26/19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AA785A4-3659-4AE3-9488-836C45DC2168}"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35E41E6-EB2B-4308-B2FF-6630FF473A4F}" type="datetimeFigureOut">
              <a:rPr lang="en-US"/>
              <a:pPr>
                <a:defRPr/>
              </a:pPr>
              <a:t>4/26/19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E47F442-BE83-4C68-8512-7AAB2DF4F94C}"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985" y="1201172"/>
            <a:ext cx="13236575" cy="511277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5729918" y="1201172"/>
            <a:ext cx="22491700" cy="2575344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11985" y="6313941"/>
            <a:ext cx="13236575" cy="20640675"/>
          </a:xfrm>
        </p:spPr>
        <p:txBody>
          <a:bodyPr/>
          <a:lstStyle>
            <a:lvl1pPr marL="0" indent="0">
              <a:buNone/>
              <a:defRPr sz="1400"/>
            </a:lvl1pPr>
            <a:lvl2pPr marL="457162" indent="0">
              <a:buNone/>
              <a:defRPr sz="1200"/>
            </a:lvl2pPr>
            <a:lvl3pPr marL="914326" indent="0">
              <a:buNone/>
              <a:defRPr sz="1000"/>
            </a:lvl3pPr>
            <a:lvl4pPr marL="1371488" indent="0">
              <a:buNone/>
              <a:defRPr sz="900"/>
            </a:lvl4pPr>
            <a:lvl5pPr marL="1828652" indent="0">
              <a:buNone/>
              <a:defRPr sz="900"/>
            </a:lvl5pPr>
            <a:lvl6pPr marL="2285814" indent="0">
              <a:buNone/>
              <a:defRPr sz="900"/>
            </a:lvl6pPr>
            <a:lvl7pPr marL="2742978" indent="0">
              <a:buNone/>
              <a:defRPr sz="900"/>
            </a:lvl7pPr>
            <a:lvl8pPr marL="3200140" indent="0">
              <a:buNone/>
              <a:defRPr sz="900"/>
            </a:lvl8pPr>
            <a:lvl9pPr marL="3657304"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3FFC7D7-BC8B-4F49-B535-F3751C7C8A2B}" type="datetimeFigureOut">
              <a:rPr lang="en-US"/>
              <a:pPr>
                <a:defRPr/>
              </a:pPr>
              <a:t>4/26/19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F863644-98C6-4B6A-B74A-BC039948744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39E3454-52D2-49E6-AAD1-0E05C8F8EFDC}"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8238720-087D-48C0-8873-7849803DD7CB}"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5459" y="21122142"/>
            <a:ext cx="24140768" cy="2494643"/>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7885459" y="2696709"/>
            <a:ext cx="24140768" cy="18104871"/>
          </a:xfrm>
        </p:spPr>
        <p:txBody>
          <a:bodyPr rtlCol="0">
            <a:normAutofit/>
          </a:bodyPr>
          <a:lstStyle>
            <a:lvl1pPr marL="0" indent="0">
              <a:buNone/>
              <a:defRPr sz="3200"/>
            </a:lvl1pPr>
            <a:lvl2pPr marL="457162" indent="0">
              <a:buNone/>
              <a:defRPr sz="2800"/>
            </a:lvl2pPr>
            <a:lvl3pPr marL="914326" indent="0">
              <a:buNone/>
              <a:defRPr sz="2400"/>
            </a:lvl3pPr>
            <a:lvl4pPr marL="1371488" indent="0">
              <a:buNone/>
              <a:defRPr sz="2000"/>
            </a:lvl4pPr>
            <a:lvl5pPr marL="1828652" indent="0">
              <a:buNone/>
              <a:defRPr sz="2000"/>
            </a:lvl5pPr>
            <a:lvl6pPr marL="2285814" indent="0">
              <a:buNone/>
              <a:defRPr sz="2000"/>
            </a:lvl6pPr>
            <a:lvl7pPr marL="2742978" indent="0">
              <a:buNone/>
              <a:defRPr sz="2000"/>
            </a:lvl7pPr>
            <a:lvl8pPr marL="3200140" indent="0">
              <a:buNone/>
              <a:defRPr sz="2000"/>
            </a:lvl8pPr>
            <a:lvl9pPr marL="3657304" indent="0">
              <a:buNone/>
              <a:defRPr sz="2000"/>
            </a:lvl9pPr>
          </a:lstStyle>
          <a:p>
            <a:pPr lvl="0"/>
            <a:endParaRPr lang="en-US" noProof="0" dirty="0"/>
          </a:p>
        </p:txBody>
      </p:sp>
      <p:sp>
        <p:nvSpPr>
          <p:cNvPr id="4" name="Text Placeholder 3"/>
          <p:cNvSpPr>
            <a:spLocks noGrp="1"/>
          </p:cNvSpPr>
          <p:nvPr>
            <p:ph type="body" sz="half" idx="2"/>
          </p:nvPr>
        </p:nvSpPr>
        <p:spPr>
          <a:xfrm>
            <a:off x="7885459" y="23616785"/>
            <a:ext cx="24140768" cy="3541146"/>
          </a:xfrm>
        </p:spPr>
        <p:txBody>
          <a:bodyPr/>
          <a:lstStyle>
            <a:lvl1pPr marL="0" indent="0">
              <a:buNone/>
              <a:defRPr sz="1400"/>
            </a:lvl1pPr>
            <a:lvl2pPr marL="457162" indent="0">
              <a:buNone/>
              <a:defRPr sz="1200"/>
            </a:lvl2pPr>
            <a:lvl3pPr marL="914326" indent="0">
              <a:buNone/>
              <a:defRPr sz="1000"/>
            </a:lvl3pPr>
            <a:lvl4pPr marL="1371488" indent="0">
              <a:buNone/>
              <a:defRPr sz="900"/>
            </a:lvl4pPr>
            <a:lvl5pPr marL="1828652" indent="0">
              <a:buNone/>
              <a:defRPr sz="900"/>
            </a:lvl5pPr>
            <a:lvl6pPr marL="2285814" indent="0">
              <a:buNone/>
              <a:defRPr sz="900"/>
            </a:lvl6pPr>
            <a:lvl7pPr marL="2742978" indent="0">
              <a:buNone/>
              <a:defRPr sz="900"/>
            </a:lvl7pPr>
            <a:lvl8pPr marL="3200140" indent="0">
              <a:buNone/>
              <a:defRPr sz="900"/>
            </a:lvl8pPr>
            <a:lvl9pPr marL="3657304"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781EFEA-3A3C-4FB0-AF05-E0F64A63ABC4}" type="datetimeFigureOut">
              <a:rPr lang="en-US"/>
              <a:pPr>
                <a:defRPr/>
              </a:pPr>
              <a:t>4/26/19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9E91EAB-61E9-4416-81B4-19FA1394C9E1}"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047941E-A9DE-4B60-B682-1F4D11C18B91}"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8E9CB87-92F2-4AD2-850F-1DFD6B031A85}"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970" y="1208656"/>
            <a:ext cx="9051649" cy="257459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11985" y="1208656"/>
            <a:ext cx="27012209" cy="2574596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71CB4F-E7D5-400F-8D83-A93388C5270F}"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3E9205-BEAA-4E6C-9EE6-BD2D329025F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7" y="19390364"/>
            <a:ext cx="34198560" cy="5993130"/>
          </a:xfrm>
        </p:spPr>
        <p:txBody>
          <a:bodyPr anchor="t"/>
          <a:lstStyle>
            <a:lvl1pPr algn="l">
              <a:defRPr sz="20100" b="1" cap="all"/>
            </a:lvl1pPr>
          </a:lstStyle>
          <a:p>
            <a:r>
              <a:rPr lang="en-US"/>
              <a:t>Click to edit Master title style</a:t>
            </a:r>
          </a:p>
        </p:txBody>
      </p:sp>
      <p:sp>
        <p:nvSpPr>
          <p:cNvPr id="3" name="Text Placeholder 2"/>
          <p:cNvSpPr>
            <a:spLocks noGrp="1"/>
          </p:cNvSpPr>
          <p:nvPr>
            <p:ph type="body" idx="1"/>
          </p:nvPr>
        </p:nvSpPr>
        <p:spPr>
          <a:xfrm>
            <a:off x="3178177" y="12789542"/>
            <a:ext cx="34198560" cy="6600823"/>
          </a:xfrm>
        </p:spPr>
        <p:txBody>
          <a:bodyPr anchor="b"/>
          <a:lstStyle>
            <a:lvl1pPr marL="0" indent="0">
              <a:buNone/>
              <a:defRPr sz="10100">
                <a:solidFill>
                  <a:schemeClr val="tx1">
                    <a:tint val="75000"/>
                  </a:schemeClr>
                </a:solidFill>
              </a:defRPr>
            </a:lvl1pPr>
            <a:lvl2pPr marL="2298844" indent="0">
              <a:buNone/>
              <a:defRPr sz="9100">
                <a:solidFill>
                  <a:schemeClr val="tx1">
                    <a:tint val="75000"/>
                  </a:schemeClr>
                </a:solidFill>
              </a:defRPr>
            </a:lvl2pPr>
            <a:lvl3pPr marL="4597688" indent="0">
              <a:buNone/>
              <a:defRPr sz="8000">
                <a:solidFill>
                  <a:schemeClr val="tx1">
                    <a:tint val="75000"/>
                  </a:schemeClr>
                </a:solidFill>
              </a:defRPr>
            </a:lvl3pPr>
            <a:lvl4pPr marL="6896532" indent="0">
              <a:buNone/>
              <a:defRPr sz="7000">
                <a:solidFill>
                  <a:schemeClr val="tx1">
                    <a:tint val="75000"/>
                  </a:schemeClr>
                </a:solidFill>
              </a:defRPr>
            </a:lvl4pPr>
            <a:lvl5pPr marL="9195375" indent="0">
              <a:buNone/>
              <a:defRPr sz="7000">
                <a:solidFill>
                  <a:schemeClr val="tx1">
                    <a:tint val="75000"/>
                  </a:schemeClr>
                </a:solidFill>
              </a:defRPr>
            </a:lvl5pPr>
            <a:lvl6pPr marL="11494219" indent="0">
              <a:buNone/>
              <a:defRPr sz="7000">
                <a:solidFill>
                  <a:schemeClr val="tx1">
                    <a:tint val="75000"/>
                  </a:schemeClr>
                </a:solidFill>
              </a:defRPr>
            </a:lvl6pPr>
            <a:lvl7pPr marL="13793063" indent="0">
              <a:buNone/>
              <a:defRPr sz="7000">
                <a:solidFill>
                  <a:schemeClr val="tx1">
                    <a:tint val="75000"/>
                  </a:schemeClr>
                </a:solidFill>
              </a:defRPr>
            </a:lvl7pPr>
            <a:lvl8pPr marL="16091907" indent="0">
              <a:buNone/>
              <a:defRPr sz="7000">
                <a:solidFill>
                  <a:schemeClr val="tx1">
                    <a:tint val="75000"/>
                  </a:schemeClr>
                </a:solidFill>
              </a:defRPr>
            </a:lvl8pPr>
            <a:lvl9pPr marL="18390751" indent="0">
              <a:buNone/>
              <a:defRPr sz="70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269EAD9-14E8-4DA1-A657-34993A7BC58B}" type="datetimeFigureOut">
              <a:rPr lang="en-US"/>
              <a:pPr>
                <a:defRPr/>
              </a:pPr>
              <a:t>4/26/19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5BBA675-6E01-4CC1-936B-4FAD34BBE86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11680" y="7040884"/>
            <a:ext cx="17769840" cy="19914239"/>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0452080" y="7040884"/>
            <a:ext cx="17769840" cy="19914239"/>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7E581E72-C691-4084-921F-8C77DA707F80}" type="datetimeFigureOut">
              <a:rPr lang="en-US"/>
              <a:pPr>
                <a:defRPr/>
              </a:pPr>
              <a:t>4/26/19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AA52B6C-B93C-48B5-8048-840C5B897CD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011683" y="6754499"/>
            <a:ext cx="17776828" cy="2814953"/>
          </a:xfrm>
        </p:spPr>
        <p:txBody>
          <a:bodyPr anchor="b"/>
          <a:lstStyle>
            <a:lvl1pPr marL="0" indent="0">
              <a:buNone/>
              <a:defRPr sz="12100" b="1"/>
            </a:lvl1pPr>
            <a:lvl2pPr marL="2298844" indent="0">
              <a:buNone/>
              <a:defRPr sz="10100" b="1"/>
            </a:lvl2pPr>
            <a:lvl3pPr marL="4597688" indent="0">
              <a:buNone/>
              <a:defRPr sz="9100" b="1"/>
            </a:lvl3pPr>
            <a:lvl4pPr marL="6896532" indent="0">
              <a:buNone/>
              <a:defRPr sz="8000" b="1"/>
            </a:lvl4pPr>
            <a:lvl5pPr marL="9195375" indent="0">
              <a:buNone/>
              <a:defRPr sz="8000" b="1"/>
            </a:lvl5pPr>
            <a:lvl6pPr marL="11494219" indent="0">
              <a:buNone/>
              <a:defRPr sz="8000" b="1"/>
            </a:lvl6pPr>
            <a:lvl7pPr marL="13793063" indent="0">
              <a:buNone/>
              <a:defRPr sz="8000" b="1"/>
            </a:lvl7pPr>
            <a:lvl8pPr marL="16091907" indent="0">
              <a:buNone/>
              <a:defRPr sz="8000" b="1"/>
            </a:lvl8pPr>
            <a:lvl9pPr marL="18390751" indent="0">
              <a:buNone/>
              <a:defRPr sz="8000" b="1"/>
            </a:lvl9pPr>
          </a:lstStyle>
          <a:p>
            <a:pPr lvl="0"/>
            <a:r>
              <a:rPr lang="en-US"/>
              <a:t>Click to edit Master text styles</a:t>
            </a:r>
          </a:p>
        </p:txBody>
      </p:sp>
      <p:sp>
        <p:nvSpPr>
          <p:cNvPr id="4" name="Content Placeholder 3"/>
          <p:cNvSpPr>
            <a:spLocks noGrp="1"/>
          </p:cNvSpPr>
          <p:nvPr>
            <p:ph sz="half" idx="2"/>
          </p:nvPr>
        </p:nvSpPr>
        <p:spPr>
          <a:xfrm>
            <a:off x="2011683" y="9569451"/>
            <a:ext cx="17776828" cy="17385668"/>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0438114" y="6754499"/>
            <a:ext cx="17783811" cy="2814953"/>
          </a:xfrm>
        </p:spPr>
        <p:txBody>
          <a:bodyPr anchor="b"/>
          <a:lstStyle>
            <a:lvl1pPr marL="0" indent="0">
              <a:buNone/>
              <a:defRPr sz="12100" b="1"/>
            </a:lvl1pPr>
            <a:lvl2pPr marL="2298844" indent="0">
              <a:buNone/>
              <a:defRPr sz="10100" b="1"/>
            </a:lvl2pPr>
            <a:lvl3pPr marL="4597688" indent="0">
              <a:buNone/>
              <a:defRPr sz="9100" b="1"/>
            </a:lvl3pPr>
            <a:lvl4pPr marL="6896532" indent="0">
              <a:buNone/>
              <a:defRPr sz="8000" b="1"/>
            </a:lvl4pPr>
            <a:lvl5pPr marL="9195375" indent="0">
              <a:buNone/>
              <a:defRPr sz="8000" b="1"/>
            </a:lvl5pPr>
            <a:lvl6pPr marL="11494219" indent="0">
              <a:buNone/>
              <a:defRPr sz="8000" b="1"/>
            </a:lvl6pPr>
            <a:lvl7pPr marL="13793063" indent="0">
              <a:buNone/>
              <a:defRPr sz="8000" b="1"/>
            </a:lvl7pPr>
            <a:lvl8pPr marL="16091907" indent="0">
              <a:buNone/>
              <a:defRPr sz="8000" b="1"/>
            </a:lvl8pPr>
            <a:lvl9pPr marL="18390751" indent="0">
              <a:buNone/>
              <a:defRPr sz="8000" b="1"/>
            </a:lvl9pPr>
          </a:lstStyle>
          <a:p>
            <a:pPr lvl="0"/>
            <a:r>
              <a:rPr lang="en-US"/>
              <a:t>Click to edit Master text styles</a:t>
            </a:r>
          </a:p>
        </p:txBody>
      </p:sp>
      <p:sp>
        <p:nvSpPr>
          <p:cNvPr id="6" name="Content Placeholder 5"/>
          <p:cNvSpPr>
            <a:spLocks noGrp="1"/>
          </p:cNvSpPr>
          <p:nvPr>
            <p:ph sz="quarter" idx="4"/>
          </p:nvPr>
        </p:nvSpPr>
        <p:spPr>
          <a:xfrm>
            <a:off x="20438114" y="9569451"/>
            <a:ext cx="17783811" cy="17385668"/>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4C0D2C7-BC76-4679-8F8F-A36EFC9BBC94}" type="datetimeFigureOut">
              <a:rPr lang="en-US"/>
              <a:pPr>
                <a:defRPr/>
              </a:pPr>
              <a:t>4/26/19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46962F3-D8C9-437F-8514-016EB8B4B8E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918084D8-7749-478C-8AB0-BF2680743484}" type="datetimeFigureOut">
              <a:rPr lang="en-US"/>
              <a:pPr>
                <a:defRPr/>
              </a:pPr>
              <a:t>4/26/19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213F7CA-BF37-41B4-83B6-7801B2C9172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8CE5D6-FAF4-49C8-AD80-21920429F86E}" type="datetimeFigureOut">
              <a:rPr lang="en-US"/>
              <a:pPr>
                <a:defRPr/>
              </a:pPr>
              <a:t>4/26/19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918BEFA3-E53E-4374-BA7D-A4A15D2A06A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683" y="1201420"/>
            <a:ext cx="13236577" cy="5113020"/>
          </a:xfrm>
        </p:spPr>
        <p:txBody>
          <a:bodyPr anchor="b"/>
          <a:lstStyle>
            <a:lvl1pPr algn="l">
              <a:defRPr sz="10100" b="1"/>
            </a:lvl1pPr>
          </a:lstStyle>
          <a:p>
            <a:r>
              <a:rPr lang="en-US"/>
              <a:t>Click to edit Master title style</a:t>
            </a:r>
          </a:p>
        </p:txBody>
      </p:sp>
      <p:sp>
        <p:nvSpPr>
          <p:cNvPr id="3" name="Content Placeholder 2"/>
          <p:cNvSpPr>
            <a:spLocks noGrp="1"/>
          </p:cNvSpPr>
          <p:nvPr>
            <p:ph idx="1"/>
          </p:nvPr>
        </p:nvSpPr>
        <p:spPr>
          <a:xfrm>
            <a:off x="15730221" y="1201425"/>
            <a:ext cx="22491700" cy="25753698"/>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11683" y="6314445"/>
            <a:ext cx="13236577" cy="20640678"/>
          </a:xfrm>
        </p:spPr>
        <p:txBody>
          <a:bodyPr/>
          <a:lstStyle>
            <a:lvl1pPr marL="0" indent="0">
              <a:buNone/>
              <a:defRPr sz="7000"/>
            </a:lvl1pPr>
            <a:lvl2pPr marL="2298844" indent="0">
              <a:buNone/>
              <a:defRPr sz="6000"/>
            </a:lvl2pPr>
            <a:lvl3pPr marL="4597688" indent="0">
              <a:buNone/>
              <a:defRPr sz="5000"/>
            </a:lvl3pPr>
            <a:lvl4pPr marL="6896532" indent="0">
              <a:buNone/>
              <a:defRPr sz="4500"/>
            </a:lvl4pPr>
            <a:lvl5pPr marL="9195375" indent="0">
              <a:buNone/>
              <a:defRPr sz="4500"/>
            </a:lvl5pPr>
            <a:lvl6pPr marL="11494219" indent="0">
              <a:buNone/>
              <a:defRPr sz="4500"/>
            </a:lvl6pPr>
            <a:lvl7pPr marL="13793063" indent="0">
              <a:buNone/>
              <a:defRPr sz="4500"/>
            </a:lvl7pPr>
            <a:lvl8pPr marL="16091907" indent="0">
              <a:buNone/>
              <a:defRPr sz="4500"/>
            </a:lvl8pPr>
            <a:lvl9pPr marL="18390751" indent="0">
              <a:buNone/>
              <a:defRPr sz="45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FA3C6E7-5B94-4213-B2B3-AED089876C8B}" type="datetimeFigureOut">
              <a:rPr lang="en-US"/>
              <a:pPr>
                <a:defRPr/>
              </a:pPr>
              <a:t>4/26/19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34B2413-A4BA-4415-A16C-BD9C6F46313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068" y="21122640"/>
            <a:ext cx="24140160" cy="2493648"/>
          </a:xfrm>
        </p:spPr>
        <p:txBody>
          <a:bodyPr anchor="b"/>
          <a:lstStyle>
            <a:lvl1pPr algn="l">
              <a:defRPr sz="10100" b="1"/>
            </a:lvl1pPr>
          </a:lstStyle>
          <a:p>
            <a:r>
              <a:rPr lang="en-US"/>
              <a:t>Click to edit Master title style</a:t>
            </a:r>
          </a:p>
        </p:txBody>
      </p:sp>
      <p:sp>
        <p:nvSpPr>
          <p:cNvPr id="3" name="Picture Placeholder 2"/>
          <p:cNvSpPr>
            <a:spLocks noGrp="1"/>
          </p:cNvSpPr>
          <p:nvPr>
            <p:ph type="pic" idx="1"/>
          </p:nvPr>
        </p:nvSpPr>
        <p:spPr>
          <a:xfrm>
            <a:off x="7886068" y="2696210"/>
            <a:ext cx="24140160" cy="18105120"/>
          </a:xfrm>
        </p:spPr>
        <p:txBody>
          <a:bodyPr rtlCol="0">
            <a:normAutofit/>
          </a:bodyPr>
          <a:lstStyle>
            <a:lvl1pPr marL="0" indent="0">
              <a:buNone/>
              <a:defRPr sz="16100"/>
            </a:lvl1pPr>
            <a:lvl2pPr marL="2298844" indent="0">
              <a:buNone/>
              <a:defRPr sz="14100"/>
            </a:lvl2pPr>
            <a:lvl3pPr marL="4597688" indent="0">
              <a:buNone/>
              <a:defRPr sz="12100"/>
            </a:lvl3pPr>
            <a:lvl4pPr marL="6896532" indent="0">
              <a:buNone/>
              <a:defRPr sz="10100"/>
            </a:lvl4pPr>
            <a:lvl5pPr marL="9195375" indent="0">
              <a:buNone/>
              <a:defRPr sz="10100"/>
            </a:lvl5pPr>
            <a:lvl6pPr marL="11494219" indent="0">
              <a:buNone/>
              <a:defRPr sz="10100"/>
            </a:lvl6pPr>
            <a:lvl7pPr marL="13793063" indent="0">
              <a:buNone/>
              <a:defRPr sz="10100"/>
            </a:lvl7pPr>
            <a:lvl8pPr marL="16091907" indent="0">
              <a:buNone/>
              <a:defRPr sz="10100"/>
            </a:lvl8pPr>
            <a:lvl9pPr marL="18390751" indent="0">
              <a:buNone/>
              <a:defRPr sz="10100"/>
            </a:lvl9pPr>
          </a:lstStyle>
          <a:p>
            <a:pPr lvl="0"/>
            <a:endParaRPr lang="en-US" noProof="0" dirty="0"/>
          </a:p>
        </p:txBody>
      </p:sp>
      <p:sp>
        <p:nvSpPr>
          <p:cNvPr id="4" name="Text Placeholder 3"/>
          <p:cNvSpPr>
            <a:spLocks noGrp="1"/>
          </p:cNvSpPr>
          <p:nvPr>
            <p:ph type="body" sz="half" idx="2"/>
          </p:nvPr>
        </p:nvSpPr>
        <p:spPr>
          <a:xfrm>
            <a:off x="7886068" y="23616290"/>
            <a:ext cx="24140160" cy="3541393"/>
          </a:xfrm>
        </p:spPr>
        <p:txBody>
          <a:bodyPr/>
          <a:lstStyle>
            <a:lvl1pPr marL="0" indent="0">
              <a:buNone/>
              <a:defRPr sz="7000"/>
            </a:lvl1pPr>
            <a:lvl2pPr marL="2298844" indent="0">
              <a:buNone/>
              <a:defRPr sz="6000"/>
            </a:lvl2pPr>
            <a:lvl3pPr marL="4597688" indent="0">
              <a:buNone/>
              <a:defRPr sz="5000"/>
            </a:lvl3pPr>
            <a:lvl4pPr marL="6896532" indent="0">
              <a:buNone/>
              <a:defRPr sz="4500"/>
            </a:lvl4pPr>
            <a:lvl5pPr marL="9195375" indent="0">
              <a:buNone/>
              <a:defRPr sz="4500"/>
            </a:lvl5pPr>
            <a:lvl6pPr marL="11494219" indent="0">
              <a:buNone/>
              <a:defRPr sz="4500"/>
            </a:lvl6pPr>
            <a:lvl7pPr marL="13793063" indent="0">
              <a:buNone/>
              <a:defRPr sz="4500"/>
            </a:lvl7pPr>
            <a:lvl8pPr marL="16091907" indent="0">
              <a:buNone/>
              <a:defRPr sz="4500"/>
            </a:lvl8pPr>
            <a:lvl9pPr marL="18390751" indent="0">
              <a:buNone/>
              <a:defRPr sz="45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45E080A-3BE5-40FB-8535-E9A2A6DE19A4}" type="datetimeFigureOut">
              <a:rPr lang="en-US"/>
              <a:pPr>
                <a:defRPr/>
              </a:pPr>
              <a:t>4/26/19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333017F-4A40-4B27-89B4-9BE2EA51F33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011986" y="1208655"/>
            <a:ext cx="36209632" cy="5029200"/>
          </a:xfrm>
          <a:prstGeom prst="rect">
            <a:avLst/>
          </a:prstGeom>
          <a:noFill/>
          <a:ln w="88900">
            <a:solidFill>
              <a:srgbClr val="7030A0"/>
            </a:solidFill>
            <a:miter lim="800000"/>
            <a:headEnd/>
            <a:tailEnd/>
          </a:ln>
        </p:spPr>
        <p:txBody>
          <a:bodyPr vert="horz" wrap="square" lIns="459768" tIns="229884" rIns="459768" bIns="229884"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011986" y="7041132"/>
            <a:ext cx="36209632" cy="19913486"/>
          </a:xfrm>
          <a:prstGeom prst="rect">
            <a:avLst/>
          </a:prstGeom>
          <a:noFill/>
          <a:ln w="9525">
            <a:noFill/>
            <a:miter lim="800000"/>
            <a:headEnd/>
            <a:tailEnd/>
          </a:ln>
        </p:spPr>
        <p:txBody>
          <a:bodyPr vert="horz" wrap="square" lIns="459768" tIns="229884" rIns="459768" bIns="22988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11986" y="27967441"/>
            <a:ext cx="9387232" cy="1606550"/>
          </a:xfrm>
          <a:prstGeom prst="rect">
            <a:avLst/>
          </a:prstGeom>
        </p:spPr>
        <p:txBody>
          <a:bodyPr vert="horz" lIns="459768" tIns="229884" rIns="459768" bIns="229884" rtlCol="0" anchor="ctr"/>
          <a:lstStyle>
            <a:lvl1pPr algn="l" defTabSz="4597688" fontAlgn="auto">
              <a:spcBef>
                <a:spcPts val="0"/>
              </a:spcBef>
              <a:spcAft>
                <a:spcPts val="0"/>
              </a:spcAft>
              <a:defRPr sz="6000">
                <a:solidFill>
                  <a:schemeClr val="tx1">
                    <a:tint val="75000"/>
                  </a:schemeClr>
                </a:solidFill>
                <a:latin typeface="+mn-lt"/>
              </a:defRPr>
            </a:lvl1pPr>
          </a:lstStyle>
          <a:p>
            <a:pPr>
              <a:defRPr/>
            </a:pPr>
            <a:fld id="{3F165782-4823-4CE3-A8C0-58AD5D840BF2}" type="datetimeFigureOut">
              <a:rPr lang="en-US"/>
              <a:pPr>
                <a:defRPr/>
              </a:pPr>
              <a:t>4/26/19</a:t>
            </a:fld>
            <a:endParaRPr lang="en-US" dirty="0"/>
          </a:p>
        </p:txBody>
      </p:sp>
      <p:sp>
        <p:nvSpPr>
          <p:cNvPr id="5" name="Footer Placeholder 4"/>
          <p:cNvSpPr>
            <a:spLocks noGrp="1"/>
          </p:cNvSpPr>
          <p:nvPr>
            <p:ph type="ftr" sz="quarter" idx="3"/>
          </p:nvPr>
        </p:nvSpPr>
        <p:spPr>
          <a:xfrm>
            <a:off x="13746786" y="27967441"/>
            <a:ext cx="12740032" cy="1606550"/>
          </a:xfrm>
          <a:prstGeom prst="rect">
            <a:avLst/>
          </a:prstGeom>
        </p:spPr>
        <p:txBody>
          <a:bodyPr vert="horz" lIns="459768" tIns="229884" rIns="459768" bIns="229884" rtlCol="0" anchor="ctr"/>
          <a:lstStyle>
            <a:lvl1pPr algn="ctr" defTabSz="4597688" fontAlgn="auto">
              <a:spcBef>
                <a:spcPts val="0"/>
              </a:spcBef>
              <a:spcAft>
                <a:spcPts val="0"/>
              </a:spcAft>
              <a:defRPr sz="60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28834386" y="27967441"/>
            <a:ext cx="9387232" cy="1606550"/>
          </a:xfrm>
          <a:prstGeom prst="rect">
            <a:avLst/>
          </a:prstGeom>
        </p:spPr>
        <p:txBody>
          <a:bodyPr vert="horz" lIns="459768" tIns="229884" rIns="459768" bIns="229884" rtlCol="0" anchor="ctr"/>
          <a:lstStyle>
            <a:lvl1pPr algn="r" defTabSz="4597688" fontAlgn="auto">
              <a:spcBef>
                <a:spcPts val="0"/>
              </a:spcBef>
              <a:spcAft>
                <a:spcPts val="0"/>
              </a:spcAft>
              <a:defRPr sz="6000">
                <a:solidFill>
                  <a:schemeClr val="tx1">
                    <a:tint val="75000"/>
                  </a:schemeClr>
                </a:solidFill>
                <a:latin typeface="+mn-lt"/>
              </a:defRPr>
            </a:lvl1pPr>
          </a:lstStyle>
          <a:p>
            <a:pPr>
              <a:defRPr/>
            </a:pPr>
            <a:fld id="{1A6DBAC7-54B0-45EE-A728-9C3C6A247FF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defTabSz="4597028" rtl="0" eaLnBrk="0" fontAlgn="base" hangingPunct="0">
        <a:spcBef>
          <a:spcPct val="0"/>
        </a:spcBef>
        <a:spcAft>
          <a:spcPct val="0"/>
        </a:spcAft>
        <a:defRPr sz="22100" kern="1200">
          <a:solidFill>
            <a:schemeClr val="tx1"/>
          </a:solidFill>
          <a:latin typeface="+mj-lt"/>
          <a:ea typeface="+mj-ea"/>
          <a:cs typeface="+mj-cs"/>
        </a:defRPr>
      </a:lvl1pPr>
      <a:lvl2pPr algn="ctr" defTabSz="4597028" rtl="0" eaLnBrk="0" fontAlgn="base" hangingPunct="0">
        <a:spcBef>
          <a:spcPct val="0"/>
        </a:spcBef>
        <a:spcAft>
          <a:spcPct val="0"/>
        </a:spcAft>
        <a:defRPr sz="22100">
          <a:solidFill>
            <a:schemeClr val="tx1"/>
          </a:solidFill>
          <a:latin typeface="Calibri" pitchFamily="34" charset="0"/>
        </a:defRPr>
      </a:lvl2pPr>
      <a:lvl3pPr algn="ctr" defTabSz="4597028" rtl="0" eaLnBrk="0" fontAlgn="base" hangingPunct="0">
        <a:spcBef>
          <a:spcPct val="0"/>
        </a:spcBef>
        <a:spcAft>
          <a:spcPct val="0"/>
        </a:spcAft>
        <a:defRPr sz="22100">
          <a:solidFill>
            <a:schemeClr val="tx1"/>
          </a:solidFill>
          <a:latin typeface="Calibri" pitchFamily="34" charset="0"/>
        </a:defRPr>
      </a:lvl3pPr>
      <a:lvl4pPr algn="ctr" defTabSz="4597028" rtl="0" eaLnBrk="0" fontAlgn="base" hangingPunct="0">
        <a:spcBef>
          <a:spcPct val="0"/>
        </a:spcBef>
        <a:spcAft>
          <a:spcPct val="0"/>
        </a:spcAft>
        <a:defRPr sz="22100">
          <a:solidFill>
            <a:schemeClr val="tx1"/>
          </a:solidFill>
          <a:latin typeface="Calibri" pitchFamily="34" charset="0"/>
        </a:defRPr>
      </a:lvl4pPr>
      <a:lvl5pPr algn="ctr" defTabSz="4597028" rtl="0" eaLnBrk="0" fontAlgn="base" hangingPunct="0">
        <a:spcBef>
          <a:spcPct val="0"/>
        </a:spcBef>
        <a:spcAft>
          <a:spcPct val="0"/>
        </a:spcAft>
        <a:defRPr sz="22100">
          <a:solidFill>
            <a:schemeClr val="tx1"/>
          </a:solidFill>
          <a:latin typeface="Calibri" pitchFamily="34" charset="0"/>
        </a:defRPr>
      </a:lvl5pPr>
      <a:lvl6pPr marL="457162" algn="ctr" defTabSz="4597028" rtl="0" fontAlgn="base">
        <a:spcBef>
          <a:spcPct val="0"/>
        </a:spcBef>
        <a:spcAft>
          <a:spcPct val="0"/>
        </a:spcAft>
        <a:defRPr sz="22100">
          <a:solidFill>
            <a:schemeClr val="tx1"/>
          </a:solidFill>
          <a:latin typeface="Calibri" pitchFamily="34" charset="0"/>
        </a:defRPr>
      </a:lvl6pPr>
      <a:lvl7pPr marL="914326" algn="ctr" defTabSz="4597028" rtl="0" fontAlgn="base">
        <a:spcBef>
          <a:spcPct val="0"/>
        </a:spcBef>
        <a:spcAft>
          <a:spcPct val="0"/>
        </a:spcAft>
        <a:defRPr sz="22100">
          <a:solidFill>
            <a:schemeClr val="tx1"/>
          </a:solidFill>
          <a:latin typeface="Calibri" pitchFamily="34" charset="0"/>
        </a:defRPr>
      </a:lvl7pPr>
      <a:lvl8pPr marL="1371488" algn="ctr" defTabSz="4597028" rtl="0" fontAlgn="base">
        <a:spcBef>
          <a:spcPct val="0"/>
        </a:spcBef>
        <a:spcAft>
          <a:spcPct val="0"/>
        </a:spcAft>
        <a:defRPr sz="22100">
          <a:solidFill>
            <a:schemeClr val="tx1"/>
          </a:solidFill>
          <a:latin typeface="Calibri" pitchFamily="34" charset="0"/>
        </a:defRPr>
      </a:lvl8pPr>
      <a:lvl9pPr marL="1828652" algn="ctr" defTabSz="4597028" rtl="0" fontAlgn="base">
        <a:spcBef>
          <a:spcPct val="0"/>
        </a:spcBef>
        <a:spcAft>
          <a:spcPct val="0"/>
        </a:spcAft>
        <a:defRPr sz="22100">
          <a:solidFill>
            <a:schemeClr val="tx1"/>
          </a:solidFill>
          <a:latin typeface="Calibri" pitchFamily="34" charset="0"/>
        </a:defRPr>
      </a:lvl9pPr>
    </p:titleStyle>
    <p:bodyStyle>
      <a:lvl1pPr marL="1723885" indent="-1723885" algn="l" defTabSz="4597028" rtl="0" eaLnBrk="0" fontAlgn="base" hangingPunct="0">
        <a:spcBef>
          <a:spcPct val="20000"/>
        </a:spcBef>
        <a:spcAft>
          <a:spcPct val="0"/>
        </a:spcAft>
        <a:buFont typeface="Arial" charset="0"/>
        <a:buChar char="•"/>
        <a:defRPr sz="16100" kern="1200">
          <a:solidFill>
            <a:schemeClr val="tx1"/>
          </a:solidFill>
          <a:latin typeface="+mn-lt"/>
          <a:ea typeface="+mn-ea"/>
          <a:cs typeface="+mn-cs"/>
        </a:defRPr>
      </a:lvl1pPr>
      <a:lvl2pPr marL="3735085" indent="-1436572" algn="l" defTabSz="4597028" rtl="0" eaLnBrk="0" fontAlgn="base" hangingPunct="0">
        <a:spcBef>
          <a:spcPct val="20000"/>
        </a:spcBef>
        <a:spcAft>
          <a:spcPct val="0"/>
        </a:spcAft>
        <a:buFont typeface="Arial" charset="0"/>
        <a:buChar char="–"/>
        <a:defRPr sz="14100" kern="1200">
          <a:solidFill>
            <a:schemeClr val="tx1"/>
          </a:solidFill>
          <a:latin typeface="+mn-lt"/>
          <a:ea typeface="+mn-ea"/>
          <a:cs typeface="+mn-cs"/>
        </a:defRPr>
      </a:lvl2pPr>
      <a:lvl3pPr marL="5746285" indent="-1149257" algn="l" defTabSz="4597028" rtl="0" eaLnBrk="0" fontAlgn="base" hangingPunct="0">
        <a:spcBef>
          <a:spcPct val="20000"/>
        </a:spcBef>
        <a:spcAft>
          <a:spcPct val="0"/>
        </a:spcAft>
        <a:buFont typeface="Arial" charset="0"/>
        <a:buChar char="•"/>
        <a:defRPr sz="12100" kern="1200">
          <a:solidFill>
            <a:schemeClr val="tx1"/>
          </a:solidFill>
          <a:latin typeface="+mn-lt"/>
          <a:ea typeface="+mn-ea"/>
          <a:cs typeface="+mn-cs"/>
        </a:defRPr>
      </a:lvl3pPr>
      <a:lvl4pPr marL="8044797" indent="-1149257" algn="l" defTabSz="4597028" rtl="0" eaLnBrk="0" fontAlgn="base" hangingPunct="0">
        <a:spcBef>
          <a:spcPct val="20000"/>
        </a:spcBef>
        <a:spcAft>
          <a:spcPct val="0"/>
        </a:spcAft>
        <a:buFont typeface="Arial" charset="0"/>
        <a:buChar char="–"/>
        <a:defRPr sz="10100" kern="1200">
          <a:solidFill>
            <a:schemeClr val="tx1"/>
          </a:solidFill>
          <a:latin typeface="+mn-lt"/>
          <a:ea typeface="+mn-ea"/>
          <a:cs typeface="+mn-cs"/>
        </a:defRPr>
      </a:lvl4pPr>
      <a:lvl5pPr marL="10343311" indent="-1149257" algn="l" defTabSz="4597028" rtl="0" eaLnBrk="0" fontAlgn="base" hangingPunct="0">
        <a:spcBef>
          <a:spcPct val="20000"/>
        </a:spcBef>
        <a:spcAft>
          <a:spcPct val="0"/>
        </a:spcAft>
        <a:buFont typeface="Arial" charset="0"/>
        <a:buChar char="»"/>
        <a:defRPr sz="10100" kern="1200">
          <a:solidFill>
            <a:schemeClr val="tx1"/>
          </a:solidFill>
          <a:latin typeface="+mn-lt"/>
          <a:ea typeface="+mn-ea"/>
          <a:cs typeface="+mn-cs"/>
        </a:defRPr>
      </a:lvl5pPr>
      <a:lvl6pPr marL="12643641" indent="-1149422" algn="l" defTabSz="4597688" rtl="0" eaLnBrk="1" latinLnBrk="0" hangingPunct="1">
        <a:spcBef>
          <a:spcPct val="20000"/>
        </a:spcBef>
        <a:buFont typeface="Arial" pitchFamily="34" charset="0"/>
        <a:buChar char="•"/>
        <a:defRPr sz="10100" kern="1200">
          <a:solidFill>
            <a:schemeClr val="tx1"/>
          </a:solidFill>
          <a:latin typeface="+mn-lt"/>
          <a:ea typeface="+mn-ea"/>
          <a:cs typeface="+mn-cs"/>
        </a:defRPr>
      </a:lvl6pPr>
      <a:lvl7pPr marL="14942485" indent="-1149422" algn="l" defTabSz="4597688" rtl="0" eaLnBrk="1" latinLnBrk="0" hangingPunct="1">
        <a:spcBef>
          <a:spcPct val="20000"/>
        </a:spcBef>
        <a:buFont typeface="Arial" pitchFamily="34" charset="0"/>
        <a:buChar char="•"/>
        <a:defRPr sz="10100" kern="1200">
          <a:solidFill>
            <a:schemeClr val="tx1"/>
          </a:solidFill>
          <a:latin typeface="+mn-lt"/>
          <a:ea typeface="+mn-ea"/>
          <a:cs typeface="+mn-cs"/>
        </a:defRPr>
      </a:lvl7pPr>
      <a:lvl8pPr marL="17241329" indent="-1149422" algn="l" defTabSz="4597688" rtl="0" eaLnBrk="1" latinLnBrk="0" hangingPunct="1">
        <a:spcBef>
          <a:spcPct val="20000"/>
        </a:spcBef>
        <a:buFont typeface="Arial" pitchFamily="34" charset="0"/>
        <a:buChar char="•"/>
        <a:defRPr sz="10100" kern="1200">
          <a:solidFill>
            <a:schemeClr val="tx1"/>
          </a:solidFill>
          <a:latin typeface="+mn-lt"/>
          <a:ea typeface="+mn-ea"/>
          <a:cs typeface="+mn-cs"/>
        </a:defRPr>
      </a:lvl8pPr>
      <a:lvl9pPr marL="19540173" indent="-1149422" algn="l" defTabSz="4597688" rtl="0" eaLnBrk="1" latinLnBrk="0" hangingPunct="1">
        <a:spcBef>
          <a:spcPct val="20000"/>
        </a:spcBef>
        <a:buFont typeface="Arial" pitchFamily="34" charset="0"/>
        <a:buChar char="•"/>
        <a:defRPr sz="10100" kern="1200">
          <a:solidFill>
            <a:schemeClr val="tx1"/>
          </a:solidFill>
          <a:latin typeface="+mn-lt"/>
          <a:ea typeface="+mn-ea"/>
          <a:cs typeface="+mn-cs"/>
        </a:defRPr>
      </a:lvl9pPr>
    </p:bodyStyle>
    <p:otherStyle>
      <a:defPPr>
        <a:defRPr lang="en-US"/>
      </a:defPPr>
      <a:lvl1pPr marL="0" algn="l" defTabSz="4597688" rtl="0" eaLnBrk="1" latinLnBrk="0" hangingPunct="1">
        <a:defRPr sz="9100" kern="1200">
          <a:solidFill>
            <a:schemeClr val="tx1"/>
          </a:solidFill>
          <a:latin typeface="+mn-lt"/>
          <a:ea typeface="+mn-ea"/>
          <a:cs typeface="+mn-cs"/>
        </a:defRPr>
      </a:lvl1pPr>
      <a:lvl2pPr marL="2298844" algn="l" defTabSz="4597688" rtl="0" eaLnBrk="1" latinLnBrk="0" hangingPunct="1">
        <a:defRPr sz="9100" kern="1200">
          <a:solidFill>
            <a:schemeClr val="tx1"/>
          </a:solidFill>
          <a:latin typeface="+mn-lt"/>
          <a:ea typeface="+mn-ea"/>
          <a:cs typeface="+mn-cs"/>
        </a:defRPr>
      </a:lvl2pPr>
      <a:lvl3pPr marL="4597688" algn="l" defTabSz="4597688" rtl="0" eaLnBrk="1" latinLnBrk="0" hangingPunct="1">
        <a:defRPr sz="9100" kern="1200">
          <a:solidFill>
            <a:schemeClr val="tx1"/>
          </a:solidFill>
          <a:latin typeface="+mn-lt"/>
          <a:ea typeface="+mn-ea"/>
          <a:cs typeface="+mn-cs"/>
        </a:defRPr>
      </a:lvl3pPr>
      <a:lvl4pPr marL="6896532" algn="l" defTabSz="4597688" rtl="0" eaLnBrk="1" latinLnBrk="0" hangingPunct="1">
        <a:defRPr sz="9100" kern="1200">
          <a:solidFill>
            <a:schemeClr val="tx1"/>
          </a:solidFill>
          <a:latin typeface="+mn-lt"/>
          <a:ea typeface="+mn-ea"/>
          <a:cs typeface="+mn-cs"/>
        </a:defRPr>
      </a:lvl4pPr>
      <a:lvl5pPr marL="9195375" algn="l" defTabSz="4597688" rtl="0" eaLnBrk="1" latinLnBrk="0" hangingPunct="1">
        <a:defRPr sz="9100" kern="1200">
          <a:solidFill>
            <a:schemeClr val="tx1"/>
          </a:solidFill>
          <a:latin typeface="+mn-lt"/>
          <a:ea typeface="+mn-ea"/>
          <a:cs typeface="+mn-cs"/>
        </a:defRPr>
      </a:lvl5pPr>
      <a:lvl6pPr marL="11494219" algn="l" defTabSz="4597688" rtl="0" eaLnBrk="1" latinLnBrk="0" hangingPunct="1">
        <a:defRPr sz="9100" kern="1200">
          <a:solidFill>
            <a:schemeClr val="tx1"/>
          </a:solidFill>
          <a:latin typeface="+mn-lt"/>
          <a:ea typeface="+mn-ea"/>
          <a:cs typeface="+mn-cs"/>
        </a:defRPr>
      </a:lvl6pPr>
      <a:lvl7pPr marL="13793063" algn="l" defTabSz="4597688" rtl="0" eaLnBrk="1" latinLnBrk="0" hangingPunct="1">
        <a:defRPr sz="9100" kern="1200">
          <a:solidFill>
            <a:schemeClr val="tx1"/>
          </a:solidFill>
          <a:latin typeface="+mn-lt"/>
          <a:ea typeface="+mn-ea"/>
          <a:cs typeface="+mn-cs"/>
        </a:defRPr>
      </a:lvl7pPr>
      <a:lvl8pPr marL="16091907" algn="l" defTabSz="4597688" rtl="0" eaLnBrk="1" latinLnBrk="0" hangingPunct="1">
        <a:defRPr sz="9100" kern="1200">
          <a:solidFill>
            <a:schemeClr val="tx1"/>
          </a:solidFill>
          <a:latin typeface="+mn-lt"/>
          <a:ea typeface="+mn-ea"/>
          <a:cs typeface="+mn-cs"/>
        </a:defRPr>
      </a:lvl8pPr>
      <a:lvl9pPr marL="18390751" algn="l" defTabSz="4597688" rtl="0" eaLnBrk="1" latinLnBrk="0" hangingPunct="1">
        <a:defRPr sz="9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2011986" y="1208655"/>
            <a:ext cx="36209632" cy="5029200"/>
          </a:xfrm>
          <a:prstGeom prst="rect">
            <a:avLst/>
          </a:prstGeom>
          <a:noFill/>
          <a:ln w="9525">
            <a:noFill/>
            <a:miter lim="800000"/>
            <a:headEnd/>
            <a:tailEnd/>
          </a:ln>
        </p:spPr>
        <p:txBody>
          <a:bodyPr vert="horz" wrap="square" lIns="91433" tIns="45716" rIns="91433" bIns="45716" numCol="1" anchor="ctr" anchorCtr="0" compatLnSpc="1">
            <a:prstTxWarp prst="textNoShape">
              <a:avLst/>
            </a:prstTxWarp>
          </a:bodyPr>
          <a:lstStyle/>
          <a:p>
            <a:pPr lvl="0"/>
            <a:r>
              <a:rPr lang="en-US"/>
              <a:t>Click to edit Master title style</a:t>
            </a:r>
          </a:p>
        </p:txBody>
      </p:sp>
      <p:sp>
        <p:nvSpPr>
          <p:cNvPr id="13315" name="Text Placeholder 2"/>
          <p:cNvSpPr>
            <a:spLocks noGrp="1"/>
          </p:cNvSpPr>
          <p:nvPr>
            <p:ph type="body" idx="1"/>
          </p:nvPr>
        </p:nvSpPr>
        <p:spPr bwMode="auto">
          <a:xfrm>
            <a:off x="2011986" y="7041132"/>
            <a:ext cx="36209632" cy="19913486"/>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11986" y="27967441"/>
            <a:ext cx="9387232" cy="1606550"/>
          </a:xfrm>
          <a:prstGeom prst="rect">
            <a:avLst/>
          </a:prstGeom>
        </p:spPr>
        <p:txBody>
          <a:bodyPr vert="horz" lIns="91433" tIns="45716" rIns="91433" bIns="45716" rtlCol="0" anchor="ctr"/>
          <a:lstStyle>
            <a:lvl1pPr algn="l">
              <a:defRPr sz="1200">
                <a:solidFill>
                  <a:schemeClr val="tx1">
                    <a:tint val="75000"/>
                  </a:schemeClr>
                </a:solidFill>
              </a:defRPr>
            </a:lvl1pPr>
          </a:lstStyle>
          <a:p>
            <a:pPr>
              <a:defRPr/>
            </a:pPr>
            <a:fld id="{D92F7B06-2ACF-409F-AA30-2098EC5FA3B5}" type="datetimeFigureOut">
              <a:rPr lang="en-US"/>
              <a:pPr>
                <a:defRPr/>
              </a:pPr>
              <a:t>4/26/19</a:t>
            </a:fld>
            <a:endParaRPr lang="en-US" dirty="0"/>
          </a:p>
        </p:txBody>
      </p:sp>
      <p:sp>
        <p:nvSpPr>
          <p:cNvPr id="5" name="Footer Placeholder 4"/>
          <p:cNvSpPr>
            <a:spLocks noGrp="1"/>
          </p:cNvSpPr>
          <p:nvPr>
            <p:ph type="ftr" sz="quarter" idx="3"/>
          </p:nvPr>
        </p:nvSpPr>
        <p:spPr>
          <a:xfrm>
            <a:off x="13746786" y="27967441"/>
            <a:ext cx="12740032" cy="1606550"/>
          </a:xfrm>
          <a:prstGeom prst="rect">
            <a:avLst/>
          </a:prstGeom>
        </p:spPr>
        <p:txBody>
          <a:bodyPr vert="horz" lIns="91433" tIns="45716" rIns="91433" bIns="45716"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28834386" y="27967441"/>
            <a:ext cx="9387232" cy="1606550"/>
          </a:xfrm>
          <a:prstGeom prst="rect">
            <a:avLst/>
          </a:prstGeom>
        </p:spPr>
        <p:txBody>
          <a:bodyPr vert="horz" lIns="91433" tIns="45716" rIns="91433" bIns="45716" rtlCol="0" anchor="ctr"/>
          <a:lstStyle>
            <a:lvl1pPr algn="r">
              <a:defRPr sz="1200">
                <a:solidFill>
                  <a:schemeClr val="tx1">
                    <a:tint val="75000"/>
                  </a:schemeClr>
                </a:solidFill>
              </a:defRPr>
            </a:lvl1pPr>
          </a:lstStyle>
          <a:p>
            <a:pPr>
              <a:defRPr/>
            </a:pPr>
            <a:fld id="{9CC44203-78A4-43EE-A40C-5E3FEC593D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62" algn="ctr" rtl="0" fontAlgn="base">
        <a:spcBef>
          <a:spcPct val="0"/>
        </a:spcBef>
        <a:spcAft>
          <a:spcPct val="0"/>
        </a:spcAft>
        <a:defRPr sz="4400">
          <a:solidFill>
            <a:schemeClr val="tx1"/>
          </a:solidFill>
          <a:latin typeface="Calibri" pitchFamily="34" charset="0"/>
        </a:defRPr>
      </a:lvl6pPr>
      <a:lvl7pPr marL="914326" algn="ctr" rtl="0" fontAlgn="base">
        <a:spcBef>
          <a:spcPct val="0"/>
        </a:spcBef>
        <a:spcAft>
          <a:spcPct val="0"/>
        </a:spcAft>
        <a:defRPr sz="4400">
          <a:solidFill>
            <a:schemeClr val="tx1"/>
          </a:solidFill>
          <a:latin typeface="Calibri" pitchFamily="34" charset="0"/>
        </a:defRPr>
      </a:lvl7pPr>
      <a:lvl8pPr marL="1371488" algn="ctr" rtl="0" fontAlgn="base">
        <a:spcBef>
          <a:spcPct val="0"/>
        </a:spcBef>
        <a:spcAft>
          <a:spcPct val="0"/>
        </a:spcAft>
        <a:defRPr sz="4400">
          <a:solidFill>
            <a:schemeClr val="tx1"/>
          </a:solidFill>
          <a:latin typeface="Calibri" pitchFamily="34" charset="0"/>
        </a:defRPr>
      </a:lvl8pPr>
      <a:lvl9pPr marL="1828652" algn="ctr" rtl="0" fontAlgn="base">
        <a:spcBef>
          <a:spcPct val="0"/>
        </a:spcBef>
        <a:spcAft>
          <a:spcPct val="0"/>
        </a:spcAft>
        <a:defRPr sz="4400">
          <a:solidFill>
            <a:schemeClr val="tx1"/>
          </a:solidFill>
          <a:latin typeface="Calibri" pitchFamily="34" charset="0"/>
        </a:defRPr>
      </a:lvl9pPr>
    </p:titleStyle>
    <p:bodyStyle>
      <a:lvl1pPr marL="342873" indent="-342873"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890" indent="-285727"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2908" indent="-228582"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070" indent="-228582"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234" indent="-228582"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396" indent="-228582" algn="l" defTabSz="91432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9" indent="-228582" algn="l" defTabSz="91432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2" indent="-228582" algn="l" defTabSz="91432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5" indent="-228582" algn="l" defTabSz="91432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6" rtl="0" eaLnBrk="1" latinLnBrk="0" hangingPunct="1">
        <a:defRPr sz="1800" kern="1200">
          <a:solidFill>
            <a:schemeClr val="tx1"/>
          </a:solidFill>
          <a:latin typeface="+mn-lt"/>
          <a:ea typeface="+mn-ea"/>
          <a:cs typeface="+mn-cs"/>
        </a:defRPr>
      </a:lvl1pPr>
      <a:lvl2pPr marL="457162" algn="l" defTabSz="914326" rtl="0" eaLnBrk="1" latinLnBrk="0" hangingPunct="1">
        <a:defRPr sz="1800" kern="1200">
          <a:solidFill>
            <a:schemeClr val="tx1"/>
          </a:solidFill>
          <a:latin typeface="+mn-lt"/>
          <a:ea typeface="+mn-ea"/>
          <a:cs typeface="+mn-cs"/>
        </a:defRPr>
      </a:lvl2pPr>
      <a:lvl3pPr marL="914326" algn="l" defTabSz="914326" rtl="0" eaLnBrk="1" latinLnBrk="0" hangingPunct="1">
        <a:defRPr sz="1800" kern="1200">
          <a:solidFill>
            <a:schemeClr val="tx1"/>
          </a:solidFill>
          <a:latin typeface="+mn-lt"/>
          <a:ea typeface="+mn-ea"/>
          <a:cs typeface="+mn-cs"/>
        </a:defRPr>
      </a:lvl3pPr>
      <a:lvl4pPr marL="1371488" algn="l" defTabSz="914326" rtl="0" eaLnBrk="1" latinLnBrk="0" hangingPunct="1">
        <a:defRPr sz="1800" kern="1200">
          <a:solidFill>
            <a:schemeClr val="tx1"/>
          </a:solidFill>
          <a:latin typeface="+mn-lt"/>
          <a:ea typeface="+mn-ea"/>
          <a:cs typeface="+mn-cs"/>
        </a:defRPr>
      </a:lvl4pPr>
      <a:lvl5pPr marL="1828652" algn="l" defTabSz="914326" rtl="0" eaLnBrk="1" latinLnBrk="0" hangingPunct="1">
        <a:defRPr sz="1800" kern="1200">
          <a:solidFill>
            <a:schemeClr val="tx1"/>
          </a:solidFill>
          <a:latin typeface="+mn-lt"/>
          <a:ea typeface="+mn-ea"/>
          <a:cs typeface="+mn-cs"/>
        </a:defRPr>
      </a:lvl5pPr>
      <a:lvl6pPr marL="2285814" algn="l" defTabSz="914326" rtl="0" eaLnBrk="1" latinLnBrk="0" hangingPunct="1">
        <a:defRPr sz="1800" kern="1200">
          <a:solidFill>
            <a:schemeClr val="tx1"/>
          </a:solidFill>
          <a:latin typeface="+mn-lt"/>
          <a:ea typeface="+mn-ea"/>
          <a:cs typeface="+mn-cs"/>
        </a:defRPr>
      </a:lvl6pPr>
      <a:lvl7pPr marL="2742978" algn="l" defTabSz="914326" rtl="0" eaLnBrk="1" latinLnBrk="0" hangingPunct="1">
        <a:defRPr sz="1800" kern="1200">
          <a:solidFill>
            <a:schemeClr val="tx1"/>
          </a:solidFill>
          <a:latin typeface="+mn-lt"/>
          <a:ea typeface="+mn-ea"/>
          <a:cs typeface="+mn-cs"/>
        </a:defRPr>
      </a:lvl7pPr>
      <a:lvl8pPr marL="3200140" algn="l" defTabSz="914326" rtl="0" eaLnBrk="1" latinLnBrk="0" hangingPunct="1">
        <a:defRPr sz="1800" kern="1200">
          <a:solidFill>
            <a:schemeClr val="tx1"/>
          </a:solidFill>
          <a:latin typeface="+mn-lt"/>
          <a:ea typeface="+mn-ea"/>
          <a:cs typeface="+mn-cs"/>
        </a:defRPr>
      </a:lvl8pPr>
      <a:lvl9pPr marL="3657304" algn="l" defTabSz="91432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2.wmf"/><Relationship Id="rId39" Type="http://schemas.openxmlformats.org/officeDocument/2006/relationships/oleObject" Target="../embeddings/oleObject9.bin"/><Relationship Id="rId21" Type="http://schemas.openxmlformats.org/officeDocument/2006/relationships/image" Target="../media/image26.png"/><Relationship Id="rId34" Type="http://schemas.openxmlformats.org/officeDocument/2006/relationships/image" Target="../media/image6.wmf"/><Relationship Id="rId42" Type="http://schemas.openxmlformats.org/officeDocument/2006/relationships/image" Target="../media/image29.png"/><Relationship Id="rId47" Type="http://schemas.microsoft.com/office/2007/relationships/hdphoto" Target="../media/hdphoto2.wdp"/><Relationship Id="rId50" Type="http://schemas.openxmlformats.org/officeDocument/2006/relationships/image" Target="../media/image35.jpeg"/><Relationship Id="rId7" Type="http://schemas.microsoft.com/office/2007/relationships/hdphoto" Target="../media/hdphoto1.wdp"/><Relationship Id="rId2" Type="http://schemas.openxmlformats.org/officeDocument/2006/relationships/slideLayout" Target="../slideLayouts/slideLayout1.xml"/><Relationship Id="rId16" Type="http://schemas.openxmlformats.org/officeDocument/2006/relationships/image" Target="../media/image21.png"/><Relationship Id="rId29" Type="http://schemas.openxmlformats.org/officeDocument/2006/relationships/oleObject" Target="../embeddings/oleObject4.bin"/><Relationship Id="rId11" Type="http://schemas.openxmlformats.org/officeDocument/2006/relationships/image" Target="../media/image16.png"/><Relationship Id="rId24" Type="http://schemas.openxmlformats.org/officeDocument/2006/relationships/image" Target="../media/image1.wmf"/><Relationship Id="rId32" Type="http://schemas.openxmlformats.org/officeDocument/2006/relationships/image" Target="../media/image5.wmf"/><Relationship Id="rId37" Type="http://schemas.openxmlformats.org/officeDocument/2006/relationships/oleObject" Target="../embeddings/oleObject8.bin"/><Relationship Id="rId40" Type="http://schemas.openxmlformats.org/officeDocument/2006/relationships/image" Target="../media/image9.wmf"/><Relationship Id="rId45" Type="http://schemas.openxmlformats.org/officeDocument/2006/relationships/image" Target="../media/image32.png"/><Relationship Id="rId5" Type="http://schemas.openxmlformats.org/officeDocument/2006/relationships/image" Target="../media/image11.png"/><Relationship Id="rId15" Type="http://schemas.openxmlformats.org/officeDocument/2006/relationships/image" Target="../media/image20.png"/><Relationship Id="rId23" Type="http://schemas.openxmlformats.org/officeDocument/2006/relationships/oleObject" Target="../embeddings/oleObject1.bin"/><Relationship Id="rId28" Type="http://schemas.openxmlformats.org/officeDocument/2006/relationships/image" Target="../media/image3.wmf"/><Relationship Id="rId36" Type="http://schemas.openxmlformats.org/officeDocument/2006/relationships/image" Target="../media/image7.wmf"/><Relationship Id="rId49" Type="http://schemas.microsoft.com/office/2007/relationships/hdphoto" Target="../media/hdphoto3.wdp"/><Relationship Id="rId10" Type="http://schemas.openxmlformats.org/officeDocument/2006/relationships/image" Target="../media/image15.emf"/><Relationship Id="rId19" Type="http://schemas.openxmlformats.org/officeDocument/2006/relationships/image" Target="../media/image24.png"/><Relationship Id="rId31" Type="http://schemas.openxmlformats.org/officeDocument/2006/relationships/oleObject" Target="../embeddings/oleObject5.bin"/><Relationship Id="rId44" Type="http://schemas.openxmlformats.org/officeDocument/2006/relationships/image" Target="../media/image31.png"/><Relationship Id="rId4" Type="http://schemas.openxmlformats.org/officeDocument/2006/relationships/image" Target="../media/image10.png"/><Relationship Id="rId9" Type="http://schemas.openxmlformats.org/officeDocument/2006/relationships/image" Target="../media/image14.jpe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oleObject" Target="../embeddings/oleObject3.bin"/><Relationship Id="rId30" Type="http://schemas.openxmlformats.org/officeDocument/2006/relationships/image" Target="../media/image4.wmf"/><Relationship Id="rId35" Type="http://schemas.openxmlformats.org/officeDocument/2006/relationships/oleObject" Target="../embeddings/oleObject7.bin"/><Relationship Id="rId43" Type="http://schemas.openxmlformats.org/officeDocument/2006/relationships/image" Target="../media/image30.png"/><Relationship Id="rId48" Type="http://schemas.openxmlformats.org/officeDocument/2006/relationships/image" Target="../media/image34.png"/><Relationship Id="rId8" Type="http://schemas.openxmlformats.org/officeDocument/2006/relationships/image" Target="../media/image13.jpeg"/><Relationship Id="rId3" Type="http://schemas.openxmlformats.org/officeDocument/2006/relationships/notesSlide" Target="../notesSlides/notesSlide1.xml"/><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oleObject" Target="../embeddings/oleObject2.bin"/><Relationship Id="rId33" Type="http://schemas.openxmlformats.org/officeDocument/2006/relationships/oleObject" Target="../embeddings/oleObject6.bin"/><Relationship Id="rId38" Type="http://schemas.openxmlformats.org/officeDocument/2006/relationships/image" Target="../media/image8.wmf"/><Relationship Id="rId46" Type="http://schemas.openxmlformats.org/officeDocument/2006/relationships/image" Target="../media/image33.png"/><Relationship Id="rId20" Type="http://schemas.openxmlformats.org/officeDocument/2006/relationships/image" Target="../media/image25.png"/><Relationship Id="rId41" Type="http://schemas.openxmlformats.org/officeDocument/2006/relationships/image" Target="../media/image28.png"/><Relationship Id="rId1" Type="http://schemas.openxmlformats.org/officeDocument/2006/relationships/vmlDrawing" Target="../drawings/vmlDrawing1.vml"/><Relationship Id="rId6"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5265" y="4512190"/>
            <a:ext cx="13660191" cy="7478970"/>
          </a:xfrm>
          <a:prstGeom prst="rect">
            <a:avLst/>
          </a:prstGeom>
          <a:noFill/>
        </p:spPr>
        <p:txBody>
          <a:bodyPr wrap="square" rtlCol="0">
            <a:spAutoFit/>
          </a:bodyPr>
          <a:lstStyle/>
          <a:p>
            <a:pPr algn="just"/>
            <a:r>
              <a:rPr lang="en-US" sz="3200" dirty="0">
                <a:latin typeface="Times New Roman" panose="02020603050405020304" pitchFamily="18" charset="0"/>
                <a:cs typeface="Times New Roman" panose="02020603050405020304" pitchFamily="18" charset="0"/>
              </a:rPr>
              <a:t>NAD(P)</a:t>
            </a:r>
            <a:r>
              <a:rPr lang="en-US" sz="3200" dirty="0" err="1">
                <a:latin typeface="Times New Roman" panose="02020603050405020304" pitchFamily="18" charset="0"/>
                <a:cs typeface="Times New Roman" panose="02020603050405020304" pitchFamily="18" charset="0"/>
              </a:rPr>
              <a:t>H:quinone</a:t>
            </a:r>
            <a:r>
              <a:rPr lang="en-US" sz="3200" dirty="0">
                <a:latin typeface="Times New Roman" panose="02020603050405020304" pitchFamily="18" charset="0"/>
                <a:cs typeface="Times New Roman" panose="02020603050405020304" pitchFamily="18" charset="0"/>
              </a:rPr>
              <a:t> oxidoreductase 1 (NQO1) and its paralog </a:t>
            </a:r>
            <a:r>
              <a:rPr lang="en-US" sz="3200" dirty="0" err="1">
                <a:latin typeface="Times New Roman" panose="02020603050405020304" pitchFamily="18" charset="0"/>
                <a:cs typeface="Times New Roman" panose="02020603050405020304" pitchFamily="18" charset="0"/>
              </a:rPr>
              <a:t>NRH:quinone</a:t>
            </a:r>
            <a:r>
              <a:rPr lang="en-US" sz="3200" dirty="0">
                <a:latin typeface="Times New Roman" panose="02020603050405020304" pitchFamily="18" charset="0"/>
                <a:cs typeface="Times New Roman" panose="02020603050405020304" pitchFamily="18" charset="0"/>
              </a:rPr>
              <a:t> oxidoreductase 2 (NQO2) function by reducing quinones into </a:t>
            </a:r>
            <a:r>
              <a:rPr lang="en-US" sz="3200" dirty="0" err="1">
                <a:latin typeface="Times New Roman" panose="02020603050405020304" pitchFamily="18" charset="0"/>
                <a:cs typeface="Times New Roman" panose="02020603050405020304" pitchFamily="18" charset="0"/>
              </a:rPr>
              <a:t>hydroquinones</a:t>
            </a:r>
            <a:r>
              <a:rPr lang="en-US" sz="3200" dirty="0">
                <a:latin typeface="Times New Roman" panose="02020603050405020304" pitchFamily="18" charset="0"/>
                <a:cs typeface="Times New Roman" panose="02020603050405020304" pitchFamily="18" charset="0"/>
              </a:rPr>
              <a:t> via a two-electron reduction, which is mediated by the cofactor flavin adenine dinucleotide (FAD). These enzymes also catalyze a similar reduction of nitroaromatic compounds to produce cytotoxic drugs. This study details the development of a computational protocol designed to screen many molecules in order to accurately predict the binding orientations of various small aromatic molecules to NQO1 and NQO2. The protocol consists of geometric positioning of molecules on the flavin ring, calculating binding free energy, and scoring these ligand molecules bound to the active site. Electronic structure calculations were performed  on small model system. In parallel, a larger model with enzyme was built up and treated by a hybrid quantum mechanical/molecular mechanical approach. This was done by  applying approximated quantum mechanics only to the flavin ring and ligand atoms. The computational setup and preliminary results including the binding energies and predicted orientations is presented.</a:t>
            </a:r>
            <a:endParaRPr lang="en-US" sz="3200" dirty="0"/>
          </a:p>
        </p:txBody>
      </p:sp>
      <p:grpSp>
        <p:nvGrpSpPr>
          <p:cNvPr id="172" name="Group 171"/>
          <p:cNvGrpSpPr/>
          <p:nvPr/>
        </p:nvGrpSpPr>
        <p:grpSpPr>
          <a:xfrm>
            <a:off x="17796042" y="5617934"/>
            <a:ext cx="9100864" cy="4903141"/>
            <a:chOff x="1010833" y="153774"/>
            <a:chExt cx="8233418" cy="4515766"/>
          </a:xfrm>
        </p:grpSpPr>
        <p:grpSp>
          <p:nvGrpSpPr>
            <p:cNvPr id="173" name="Group 172"/>
            <p:cNvGrpSpPr/>
            <p:nvPr/>
          </p:nvGrpSpPr>
          <p:grpSpPr>
            <a:xfrm>
              <a:off x="1010833" y="153774"/>
              <a:ext cx="8233418" cy="4515766"/>
              <a:chOff x="1067983" y="161687"/>
              <a:chExt cx="8233418" cy="4515766"/>
            </a:xfrm>
          </p:grpSpPr>
          <p:pic>
            <p:nvPicPr>
              <p:cNvPr id="175" name="Picture 174"/>
              <p:cNvPicPr>
                <a:picLocks noChangeAspect="1"/>
              </p:cNvPicPr>
              <p:nvPr/>
            </p:nvPicPr>
            <p:blipFill rotWithShape="1">
              <a:blip r:embed="rId4" cstate="print">
                <a:extLst>
                  <a:ext uri="{28A0092B-C50C-407E-A947-70E740481C1C}">
                    <a14:useLocalDpi xmlns:a14="http://schemas.microsoft.com/office/drawing/2010/main" val="0"/>
                  </a:ext>
                </a:extLst>
              </a:blip>
              <a:srcRect l="26633" t="4800" r="27759" b="7322"/>
              <a:stretch/>
            </p:blipFill>
            <p:spPr>
              <a:xfrm>
                <a:off x="4962572" y="161687"/>
                <a:ext cx="4338829" cy="4514433"/>
              </a:xfrm>
              <a:prstGeom prst="rect">
                <a:avLst/>
              </a:prstGeom>
            </p:spPr>
          </p:pic>
          <p:cxnSp>
            <p:nvCxnSpPr>
              <p:cNvPr id="177" name="Straight Connector 176"/>
              <p:cNvCxnSpPr>
                <a:stCxn id="180" idx="7"/>
                <a:endCxn id="174" idx="7"/>
              </p:cNvCxnSpPr>
              <p:nvPr/>
            </p:nvCxnSpPr>
            <p:spPr>
              <a:xfrm>
                <a:off x="4383398" y="1004218"/>
                <a:ext cx="4332126" cy="18864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2661241" y="2762078"/>
                <a:ext cx="4954926" cy="110668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9" name="Group 178"/>
              <p:cNvGrpSpPr/>
              <p:nvPr/>
            </p:nvGrpSpPr>
            <p:grpSpPr>
              <a:xfrm>
                <a:off x="5266939" y="1236559"/>
                <a:ext cx="3660237" cy="3440894"/>
                <a:chOff x="6827147" y="83381"/>
                <a:chExt cx="4994334" cy="4964714"/>
              </a:xfrm>
            </p:grpSpPr>
            <p:sp>
              <p:nvSpPr>
                <p:cNvPr id="181" name="Rectangle 180"/>
                <p:cNvSpPr/>
                <p:nvPr/>
              </p:nvSpPr>
              <p:spPr>
                <a:xfrm>
                  <a:off x="11031548" y="2859119"/>
                  <a:ext cx="789933" cy="777086"/>
                </a:xfrm>
                <a:prstGeom prst="rect">
                  <a:avLst/>
                </a:prstGeom>
              </p:spPr>
              <p:txBody>
                <a:bodyPr wrap="none">
                  <a:spAutoFit/>
                </a:bodyPr>
                <a:lstStyle/>
                <a:p>
                  <a:r>
                    <a:rPr lang="en-US" sz="3200" dirty="0">
                      <a:solidFill>
                        <a:srgbClr val="7030A0"/>
                      </a:solidFill>
                      <a:latin typeface="Times New Roman" panose="02020603050405020304" pitchFamily="18" charset="0"/>
                      <a:cs typeface="Times New Roman" panose="02020603050405020304" pitchFamily="18" charset="0"/>
                    </a:rPr>
                    <a:t>PS</a:t>
                  </a:r>
                </a:p>
              </p:txBody>
            </p:sp>
            <p:sp>
              <p:nvSpPr>
                <p:cNvPr id="182" name="TextBox 181"/>
                <p:cNvSpPr txBox="1"/>
                <p:nvPr/>
              </p:nvSpPr>
              <p:spPr>
                <a:xfrm>
                  <a:off x="8587886" y="83381"/>
                  <a:ext cx="976390" cy="777086"/>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SS</a:t>
                  </a:r>
                </a:p>
              </p:txBody>
            </p:sp>
            <p:cxnSp>
              <p:nvCxnSpPr>
                <p:cNvPr id="183" name="Straight Arrow Connector 182"/>
                <p:cNvCxnSpPr>
                  <a:cxnSpLocks/>
                </p:cNvCxnSpPr>
                <p:nvPr/>
              </p:nvCxnSpPr>
              <p:spPr>
                <a:xfrm flipH="1">
                  <a:off x="6827147" y="5023986"/>
                  <a:ext cx="2847347" cy="1491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4" name="TextBox 183"/>
                <p:cNvSpPr txBox="1"/>
                <p:nvPr/>
              </p:nvSpPr>
              <p:spPr>
                <a:xfrm>
                  <a:off x="7141910" y="4271009"/>
                  <a:ext cx="2366603" cy="777086"/>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30 Å</a:t>
                  </a:r>
                </a:p>
              </p:txBody>
            </p:sp>
          </p:grpSp>
          <p:pic>
            <p:nvPicPr>
              <p:cNvPr id="180" name="Picture 1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7983" y="702617"/>
                <a:ext cx="3884250" cy="2059461"/>
              </a:xfrm>
              <a:prstGeom prst="ellipse">
                <a:avLst/>
              </a:prstGeom>
              <a:ln>
                <a:solidFill>
                  <a:schemeClr val="tx1"/>
                </a:solidFill>
              </a:ln>
              <a:effectLst/>
            </p:spPr>
          </p:pic>
        </p:grpSp>
        <p:sp>
          <p:nvSpPr>
            <p:cNvPr id="174" name="Oval 173"/>
            <p:cNvSpPr/>
            <p:nvPr/>
          </p:nvSpPr>
          <p:spPr>
            <a:xfrm>
              <a:off x="6820930" y="2710250"/>
              <a:ext cx="2152699" cy="117801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0" name="Picture 169"/>
          <p:cNvPicPr>
            <a:picLocks noChangeAspect="1"/>
          </p:cNvPicPr>
          <p:nvPr/>
        </p:nvPicPr>
        <p:blipFill rotWithShape="1">
          <a:blip r:embed="rId6">
            <a:extLst>
              <a:ext uri="{BEBA8EAE-BF5A-486C-A8C5-ECC9F3942E4B}">
                <a14:imgProps xmlns:a14="http://schemas.microsoft.com/office/drawing/2010/main">
                  <a14:imgLayer r:embed="rId7">
                    <a14:imgEffect>
                      <a14:saturation sat="66000"/>
                    </a14:imgEffect>
                    <a14:imgEffect>
                      <a14:brightnessContrast bright="20000" contrast="-40000"/>
                    </a14:imgEffect>
                  </a14:imgLayer>
                </a14:imgProps>
              </a:ext>
              <a:ext uri="{28A0092B-C50C-407E-A947-70E740481C1C}">
                <a14:useLocalDpi xmlns:a14="http://schemas.microsoft.com/office/drawing/2010/main" val="0"/>
              </a:ext>
            </a:extLst>
          </a:blip>
          <a:srcRect l="31667" t="23281" r="34166" b="21709"/>
          <a:stretch/>
        </p:blipFill>
        <p:spPr>
          <a:xfrm rot="20537291">
            <a:off x="7337315" y="13412024"/>
            <a:ext cx="3124200" cy="2667000"/>
          </a:xfrm>
          <a:prstGeom prst="rect">
            <a:avLst/>
          </a:prstGeom>
        </p:spPr>
      </p:pic>
      <p:sp>
        <p:nvSpPr>
          <p:cNvPr id="90" name="Rectangle 89"/>
          <p:cNvSpPr/>
          <p:nvPr/>
        </p:nvSpPr>
        <p:spPr>
          <a:xfrm>
            <a:off x="0" y="-37802"/>
            <a:ext cx="40233600" cy="3508645"/>
          </a:xfrm>
          <a:prstGeom prst="rect">
            <a:avLst/>
          </a:prstGeom>
          <a:solidFill>
            <a:schemeClr val="accent4">
              <a:lumMod val="60000"/>
              <a:lumOff val="40000"/>
            </a:schemeClr>
          </a:solidFill>
        </p:spPr>
        <p:txBody>
          <a:bodyPr wrap="square" lIns="91433" tIns="45716" rIns="91433" bIns="45716">
            <a:spAutoFit/>
          </a:bodyPr>
          <a:lstStyle/>
          <a:p>
            <a:pPr algn="ctr"/>
            <a:endParaRPr lang="en-US" sz="1600"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n-US" sz="1600"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6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Towards Development of a Computational Screening Tool for Quinone Oxidoreductase Inhibitors</a:t>
            </a:r>
          </a:p>
          <a:p>
            <a:pPr algn="ctr"/>
            <a:r>
              <a:rPr lang="en-US" sz="5400"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Nathan </a:t>
            </a:r>
            <a:r>
              <a:rPr lang="en-US" sz="5400" u="sng"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Barta</a:t>
            </a:r>
            <a:r>
              <a:rPr lang="en-US" sz="5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and Sudeep Bhattacharyya</a:t>
            </a:r>
          </a:p>
          <a:p>
            <a:pPr algn="ctr"/>
            <a:r>
              <a:rPr lang="en-US" sz="5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Department of Chemistry, University of Wisconsin-Eau Claire, WI 54702</a:t>
            </a:r>
            <a:endParaRPr lang="en-US" sz="9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n-US" sz="1600"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36" name="Group 35">
            <a:extLst>
              <a:ext uri="{FF2B5EF4-FFF2-40B4-BE49-F238E27FC236}">
                <a16:creationId xmlns:a16="http://schemas.microsoft.com/office/drawing/2014/main" id="{01F04573-DA4D-4A17-93B4-3A11E1AD7E46}"/>
              </a:ext>
            </a:extLst>
          </p:cNvPr>
          <p:cNvGrpSpPr/>
          <p:nvPr/>
        </p:nvGrpSpPr>
        <p:grpSpPr>
          <a:xfrm>
            <a:off x="14131761" y="27564675"/>
            <a:ext cx="11777569" cy="2123658"/>
            <a:chOff x="14366325" y="27948221"/>
            <a:chExt cx="11777569" cy="2123658"/>
          </a:xfrm>
        </p:grpSpPr>
        <p:sp>
          <p:nvSpPr>
            <p:cNvPr id="204" name="TextBox 203"/>
            <p:cNvSpPr txBox="1"/>
            <p:nvPr/>
          </p:nvSpPr>
          <p:spPr>
            <a:xfrm>
              <a:off x="14371270" y="27948221"/>
              <a:ext cx="11772624" cy="2123658"/>
            </a:xfrm>
            <a:prstGeom prst="rect">
              <a:avLst/>
            </a:prstGeom>
            <a:noFill/>
            <a:ln w="38100">
              <a:solidFill>
                <a:schemeClr val="accent4">
                  <a:lumMod val="60000"/>
                  <a:lumOff val="40000"/>
                </a:schemeClr>
              </a:solidFill>
            </a:ln>
          </p:spPr>
          <p:txBody>
            <a:bodyPr wrap="square" rtlCol="0">
              <a:spAutoFit/>
            </a:bodyPr>
            <a:lstStyle/>
            <a:p>
              <a:endParaRPr lang="en-US" sz="2000" dirty="0">
                <a:latin typeface="Times New Roman" pitchFamily="18" charset="0"/>
                <a:cs typeface="Times New Roman" pitchFamily="18" charset="0"/>
              </a:endParaRPr>
            </a:p>
            <a:p>
              <a:endParaRPr lang="en-US" sz="1400" dirty="0">
                <a:latin typeface="Times New Roman" pitchFamily="18" charset="0"/>
                <a:cs typeface="Times New Roman" pitchFamily="18" charset="0"/>
              </a:endParaRPr>
            </a:p>
            <a:p>
              <a:pPr marL="342900" indent="-342900">
                <a:buAutoNum type="arabicParenBoth"/>
              </a:pPr>
              <a:r>
                <a:rPr lang="en-US" sz="1400" dirty="0">
                  <a:latin typeface="Times New Roman" pitchFamily="18" charset="0"/>
                  <a:cs typeface="Times New Roman" pitchFamily="18" charset="0"/>
                </a:rPr>
                <a:t>Reinhardt, C. R.*, Hu, Q. H.*, Bresnahan, C. G.*, Hati, S., Bhattacharyya, S. </a:t>
              </a:r>
              <a:r>
                <a:rPr lang="en-US" sz="1400" i="1" dirty="0">
                  <a:latin typeface="Times New Roman" pitchFamily="18" charset="0"/>
                  <a:cs typeface="Times New Roman" pitchFamily="18" charset="0"/>
                </a:rPr>
                <a:t>ACS </a:t>
              </a:r>
              <a:r>
                <a:rPr lang="en-US" sz="1400" i="1" dirty="0" err="1">
                  <a:latin typeface="Times New Roman" pitchFamily="18" charset="0"/>
                  <a:cs typeface="Times New Roman" pitchFamily="18" charset="0"/>
                </a:rPr>
                <a:t>Catal</a:t>
              </a:r>
              <a:r>
                <a:rPr lang="en-US" sz="1400" dirty="0">
                  <a:latin typeface="Times New Roman" pitchFamily="18" charset="0"/>
                  <a:cs typeface="Times New Roman" pitchFamily="18" charset="0"/>
                </a:rPr>
                <a:t>. </a:t>
              </a:r>
              <a:r>
                <a:rPr lang="en-US" sz="1400" b="1" dirty="0">
                  <a:latin typeface="Times New Roman" pitchFamily="18" charset="0"/>
                  <a:cs typeface="Times New Roman" pitchFamily="18" charset="0"/>
                </a:rPr>
                <a:t>2018</a:t>
              </a:r>
              <a:r>
                <a:rPr lang="en-US" sz="1400" dirty="0">
                  <a:latin typeface="Times New Roman" pitchFamily="18" charset="0"/>
                  <a:cs typeface="Times New Roman" pitchFamily="18" charset="0"/>
                </a:rPr>
                <a:t>, </a:t>
              </a:r>
              <a:r>
                <a:rPr lang="en-US" sz="1400" i="1" dirty="0">
                  <a:latin typeface="Times New Roman" pitchFamily="18" charset="0"/>
                  <a:cs typeface="Times New Roman" pitchFamily="18" charset="0"/>
                </a:rPr>
                <a:t>12</a:t>
              </a:r>
              <a:r>
                <a:rPr lang="en-US" sz="1400" dirty="0">
                  <a:latin typeface="Times New Roman" pitchFamily="18" charset="0"/>
                  <a:cs typeface="Times New Roman" pitchFamily="18" charset="0"/>
                </a:rPr>
                <a:t>, 12015-12029.</a:t>
              </a:r>
            </a:p>
            <a:p>
              <a:pPr marL="342900" indent="-342900">
                <a:buAutoNum type="arabicParenBoth"/>
              </a:pPr>
              <a:r>
                <a:rPr lang="en-US" sz="1400" dirty="0">
                  <a:latin typeface="Times New Roman" pitchFamily="18" charset="0"/>
                  <a:cs typeface="Times New Roman" pitchFamily="18" charset="0"/>
                </a:rPr>
                <a:t>Li, R.; Bianchet, M. A.; Talalay, P.; Amzel, L. M. </a:t>
              </a:r>
              <a:r>
                <a:rPr lang="en-US" sz="1400" i="1" dirty="0">
                  <a:latin typeface="Times New Roman" pitchFamily="18" charset="0"/>
                  <a:cs typeface="Times New Roman" pitchFamily="18" charset="0"/>
                </a:rPr>
                <a:t>Proc. Natl. Acad. Sci</a:t>
              </a:r>
              <a:r>
                <a:rPr lang="en-US" sz="1400" b="1" i="1" dirty="0">
                  <a:latin typeface="Times New Roman" pitchFamily="18" charset="0"/>
                  <a:cs typeface="Times New Roman" pitchFamily="18" charset="0"/>
                </a:rPr>
                <a:t>. </a:t>
              </a:r>
              <a:r>
                <a:rPr lang="en-US" sz="1400" i="1" dirty="0">
                  <a:latin typeface="Times New Roman" pitchFamily="18" charset="0"/>
                  <a:cs typeface="Times New Roman" pitchFamily="18" charset="0"/>
                </a:rPr>
                <a:t>U.S.A. </a:t>
              </a:r>
              <a:r>
                <a:rPr lang="en-US" sz="1400" b="1" dirty="0">
                  <a:latin typeface="Times New Roman" pitchFamily="18" charset="0"/>
                  <a:cs typeface="Times New Roman" pitchFamily="18" charset="0"/>
                </a:rPr>
                <a:t>1995, </a:t>
              </a:r>
              <a:r>
                <a:rPr lang="en-US" sz="1400" i="1" dirty="0">
                  <a:latin typeface="Times New Roman" pitchFamily="18" charset="0"/>
                  <a:cs typeface="Times New Roman" pitchFamily="18" charset="0"/>
                </a:rPr>
                <a:t>92</a:t>
              </a:r>
              <a:r>
                <a:rPr lang="en-US" sz="1400" dirty="0">
                  <a:latin typeface="Times New Roman" pitchFamily="18" charset="0"/>
                  <a:cs typeface="Times New Roman" pitchFamily="18" charset="0"/>
                </a:rPr>
                <a:t>, 8846. </a:t>
              </a:r>
            </a:p>
            <a:p>
              <a:r>
                <a:rPr lang="en-US" sz="1400" dirty="0">
                  <a:latin typeface="Times New Roman" pitchFamily="18" charset="0"/>
                  <a:cs typeface="Times New Roman" pitchFamily="18" charset="0"/>
                </a:rPr>
                <a:t>(3) </a:t>
              </a:r>
              <a:r>
                <a:rPr lang="en-US" sz="1400" dirty="0" err="1">
                  <a:latin typeface="Times New Roman" pitchFamily="18" charset="0"/>
                  <a:cs typeface="Times New Roman" pitchFamily="18" charset="0"/>
                </a:rPr>
                <a:t>Bresnahan</a:t>
              </a:r>
              <a:r>
                <a:rPr lang="en-US" sz="1400" dirty="0">
                  <a:latin typeface="Times New Roman" pitchFamily="18" charset="0"/>
                  <a:cs typeface="Times New Roman" pitchFamily="18" charset="0"/>
                </a:rPr>
                <a:t>, C. G., Reinhardt, C. R., </a:t>
              </a:r>
              <a:r>
                <a:rPr lang="en-US" sz="1400" dirty="0" err="1">
                  <a:latin typeface="Times New Roman" pitchFamily="18" charset="0"/>
                  <a:cs typeface="Times New Roman" pitchFamily="18" charset="0"/>
                </a:rPr>
                <a:t>Bartholow</a:t>
              </a:r>
              <a:r>
                <a:rPr lang="en-US" sz="1400" dirty="0">
                  <a:latin typeface="Times New Roman" pitchFamily="18" charset="0"/>
                  <a:cs typeface="Times New Roman" pitchFamily="18" charset="0"/>
                </a:rPr>
                <a:t>, T. *, </a:t>
              </a:r>
              <a:r>
                <a:rPr lang="en-US" sz="1400" dirty="0" err="1">
                  <a:latin typeface="Times New Roman" pitchFamily="18" charset="0"/>
                  <a:cs typeface="Times New Roman" pitchFamily="18" charset="0"/>
                </a:rPr>
                <a:t>Rumpel</a:t>
              </a:r>
              <a:r>
                <a:rPr lang="en-US" sz="1400" dirty="0">
                  <a:latin typeface="Times New Roman" pitchFamily="18" charset="0"/>
                  <a:cs typeface="Times New Roman" pitchFamily="18" charset="0"/>
                </a:rPr>
                <a:t>, J. P., North, M. A., and Bhattacharyya, S. </a:t>
              </a:r>
              <a:r>
                <a:rPr lang="en-US" sz="1400" i="1" dirty="0">
                  <a:latin typeface="Times New Roman" pitchFamily="18" charset="0"/>
                  <a:cs typeface="Times New Roman" pitchFamily="18" charset="0"/>
                </a:rPr>
                <a:t>J. Phys. Chem. A</a:t>
              </a:r>
              <a:r>
                <a:rPr lang="en-US" sz="1400" b="1" dirty="0">
                  <a:latin typeface="Times New Roman" pitchFamily="18" charset="0"/>
                  <a:cs typeface="Times New Roman" pitchFamily="18" charset="0"/>
                </a:rPr>
                <a:t> 2015</a:t>
              </a:r>
              <a:r>
                <a:rPr lang="en-US" sz="1400" dirty="0">
                  <a:latin typeface="Times New Roman" pitchFamily="18" charset="0"/>
                  <a:cs typeface="Times New Roman" pitchFamily="18" charset="0"/>
                </a:rPr>
                <a:t>, 119, 172–182.</a:t>
              </a:r>
            </a:p>
            <a:p>
              <a:r>
                <a:rPr lang="en-US" sz="1400" dirty="0">
                  <a:latin typeface="Times New Roman" pitchFamily="18" charset="0"/>
                  <a:cs typeface="Times New Roman" pitchFamily="18" charset="0"/>
                </a:rPr>
                <a:t>(4) North, M.A., Bhattacharyya, S.; Truhlar, D. G. </a:t>
              </a:r>
              <a:r>
                <a:rPr lang="en-US" sz="1400" i="1" dirty="0">
                  <a:latin typeface="Times New Roman" pitchFamily="18" charset="0"/>
                  <a:cs typeface="Times New Roman" pitchFamily="18" charset="0"/>
                </a:rPr>
                <a:t>J. Phys. Chem. B</a:t>
              </a:r>
              <a:r>
                <a:rPr lang="en-US" sz="1400" b="1" i="1" dirty="0">
                  <a:latin typeface="Times New Roman" pitchFamily="18" charset="0"/>
                  <a:cs typeface="Times New Roman" pitchFamily="18" charset="0"/>
                </a:rPr>
                <a:t> </a:t>
              </a:r>
              <a:r>
                <a:rPr lang="en-US" sz="1400" b="1" dirty="0">
                  <a:latin typeface="Times New Roman" pitchFamily="18" charset="0"/>
                  <a:cs typeface="Times New Roman" pitchFamily="18" charset="0"/>
                </a:rPr>
                <a:t>2010</a:t>
              </a:r>
              <a:r>
                <a:rPr lang="en-US" sz="1400" dirty="0">
                  <a:latin typeface="Times New Roman" pitchFamily="18" charset="0"/>
                  <a:cs typeface="Times New Roman" pitchFamily="18" charset="0"/>
                </a:rPr>
                <a:t>, </a:t>
              </a:r>
              <a:r>
                <a:rPr lang="en-US" sz="1400" i="1" dirty="0">
                  <a:latin typeface="Times New Roman" pitchFamily="18" charset="0"/>
                  <a:cs typeface="Times New Roman" pitchFamily="18" charset="0"/>
                </a:rPr>
                <a:t>114, </a:t>
              </a:r>
              <a:r>
                <a:rPr lang="en-US" sz="1400" dirty="0">
                  <a:latin typeface="Times New Roman" pitchFamily="18" charset="0"/>
                  <a:cs typeface="Times New Roman" pitchFamily="18" charset="0"/>
                </a:rPr>
                <a:t>14907–14915. </a:t>
              </a:r>
            </a:p>
            <a:p>
              <a:r>
                <a:rPr lang="en-US" sz="1400" dirty="0">
                  <a:latin typeface="Times New Roman" pitchFamily="18" charset="0"/>
                  <a:cs typeface="Times New Roman" pitchFamily="18" charset="0"/>
                </a:rPr>
                <a:t>(5) Miyamoto, S. and </a:t>
              </a:r>
              <a:r>
                <a:rPr lang="en-US" sz="1400" dirty="0" err="1">
                  <a:latin typeface="Times New Roman" pitchFamily="18" charset="0"/>
                  <a:cs typeface="Times New Roman" pitchFamily="18" charset="0"/>
                </a:rPr>
                <a:t>Kollman</a:t>
              </a:r>
              <a:r>
                <a:rPr lang="en-US" sz="1400" dirty="0">
                  <a:latin typeface="Times New Roman" pitchFamily="18" charset="0"/>
                  <a:cs typeface="Times New Roman" pitchFamily="18" charset="0"/>
                </a:rPr>
                <a:t>, P. A. </a:t>
              </a:r>
              <a:r>
                <a:rPr lang="en-US" sz="1400" i="1" dirty="0">
                  <a:latin typeface="Times New Roman" pitchFamily="18" charset="0"/>
                  <a:cs typeface="Times New Roman" pitchFamily="18" charset="0"/>
                </a:rPr>
                <a:t>Proteins. </a:t>
              </a:r>
              <a:r>
                <a:rPr lang="en-US" sz="1400" b="1" dirty="0">
                  <a:latin typeface="Times New Roman" pitchFamily="18" charset="0"/>
                  <a:cs typeface="Times New Roman" pitchFamily="18" charset="0"/>
                </a:rPr>
                <a:t>1993, </a:t>
              </a:r>
              <a:r>
                <a:rPr lang="en-US" sz="1400" dirty="0">
                  <a:latin typeface="Times New Roman" pitchFamily="18" charset="0"/>
                  <a:cs typeface="Times New Roman" pitchFamily="18" charset="0"/>
                </a:rPr>
                <a:t>6, 226–245. </a:t>
              </a:r>
            </a:p>
            <a:p>
              <a:r>
                <a:rPr lang="en-US" sz="1400" dirty="0">
                  <a:latin typeface="Times New Roman" pitchFamily="18" charset="0"/>
                  <a:cs typeface="Times New Roman" pitchFamily="18" charset="0"/>
                </a:rPr>
                <a:t>(6) </a:t>
              </a:r>
              <a:r>
                <a:rPr lang="en-US" sz="1400" dirty="0" err="1">
                  <a:latin typeface="Times New Roman" pitchFamily="18" charset="0"/>
                  <a:cs typeface="Times New Roman" pitchFamily="18" charset="0"/>
                </a:rPr>
                <a:t>Calamini</a:t>
              </a:r>
              <a:r>
                <a:rPr lang="en-US" sz="1400" dirty="0">
                  <a:latin typeface="Times New Roman" pitchFamily="18" charset="0"/>
                  <a:cs typeface="Times New Roman" pitchFamily="18" charset="0"/>
                </a:rPr>
                <a:t>, B. et al. </a:t>
              </a:r>
              <a:r>
                <a:rPr lang="en-US" sz="1400" i="1" dirty="0">
                  <a:latin typeface="Times New Roman" pitchFamily="18" charset="0"/>
                  <a:cs typeface="Times New Roman" pitchFamily="18" charset="0"/>
                </a:rPr>
                <a:t>Biochemical Journal. </a:t>
              </a:r>
              <a:r>
                <a:rPr lang="en-US" sz="1400" b="1" dirty="0">
                  <a:latin typeface="Times New Roman" pitchFamily="18" charset="0"/>
                  <a:cs typeface="Times New Roman" pitchFamily="18" charset="0"/>
                </a:rPr>
                <a:t>2010, </a:t>
              </a:r>
              <a:r>
                <a:rPr lang="en-US" sz="1400" dirty="0">
                  <a:latin typeface="Times New Roman" pitchFamily="18" charset="0"/>
                  <a:cs typeface="Times New Roman" pitchFamily="18" charset="0"/>
                </a:rPr>
                <a:t>429, 273–282.</a:t>
              </a:r>
            </a:p>
            <a:p>
              <a:r>
                <a:rPr lang="en-US" sz="1400" dirty="0">
                  <a:latin typeface="Times New Roman" pitchFamily="18" charset="0"/>
                  <a:cs typeface="Times New Roman" pitchFamily="18" charset="0"/>
                </a:rPr>
                <a:t>(7) Wu, K.; Knox, R.; et al. </a:t>
              </a:r>
              <a:r>
                <a:rPr lang="en-US" sz="1400" i="1" dirty="0">
                  <a:latin typeface="Times New Roman" pitchFamily="18" charset="0"/>
                  <a:cs typeface="Times New Roman" pitchFamily="18" charset="0"/>
                </a:rPr>
                <a:t>Arch. </a:t>
              </a:r>
              <a:r>
                <a:rPr lang="en-US" sz="1400" i="1" dirty="0" err="1">
                  <a:latin typeface="Times New Roman" pitchFamily="18" charset="0"/>
                  <a:cs typeface="Times New Roman" pitchFamily="18" charset="0"/>
                </a:rPr>
                <a:t>Biochem</a:t>
              </a:r>
              <a:r>
                <a:rPr lang="en-US" sz="1400" i="1" dirty="0">
                  <a:latin typeface="Times New Roman" pitchFamily="18" charset="0"/>
                  <a:cs typeface="Times New Roman" pitchFamily="18" charset="0"/>
                </a:rPr>
                <a:t>. </a:t>
              </a:r>
              <a:r>
                <a:rPr lang="en-US" sz="1400" i="1" dirty="0" err="1">
                  <a:latin typeface="Times New Roman" pitchFamily="18" charset="0"/>
                  <a:cs typeface="Times New Roman" pitchFamily="18" charset="0"/>
                </a:rPr>
                <a:t>Biophys</a:t>
              </a:r>
              <a:r>
                <a:rPr lang="en-US" sz="1400" i="1" dirty="0">
                  <a:latin typeface="Times New Roman" pitchFamily="18" charset="0"/>
                  <a:cs typeface="Times New Roman" pitchFamily="18" charset="0"/>
                </a:rPr>
                <a:t>. </a:t>
              </a:r>
              <a:r>
                <a:rPr lang="en-US" sz="1400" b="1" dirty="0">
                  <a:latin typeface="Times New Roman" pitchFamily="18" charset="0"/>
                  <a:cs typeface="Times New Roman" pitchFamily="18" charset="0"/>
                </a:rPr>
                <a:t>1997, </a:t>
              </a:r>
              <a:r>
                <a:rPr lang="en-US" sz="1400" dirty="0">
                  <a:latin typeface="Times New Roman" pitchFamily="18" charset="0"/>
                  <a:cs typeface="Times New Roman" pitchFamily="18" charset="0"/>
                </a:rPr>
                <a:t>347, 221-228.</a:t>
              </a:r>
              <a:endParaRPr lang="en-US" sz="1400" i="1" dirty="0">
                <a:latin typeface="Times New Roman" pitchFamily="18" charset="0"/>
                <a:cs typeface="Times New Roman" pitchFamily="18" charset="0"/>
              </a:endParaRPr>
            </a:p>
          </p:txBody>
        </p:sp>
        <p:sp>
          <p:nvSpPr>
            <p:cNvPr id="205" name="TextBox 204"/>
            <p:cNvSpPr txBox="1"/>
            <p:nvPr/>
          </p:nvSpPr>
          <p:spPr>
            <a:xfrm>
              <a:off x="14366325" y="27954040"/>
              <a:ext cx="2751162" cy="461665"/>
            </a:xfrm>
            <a:prstGeom prst="rect">
              <a:avLst/>
            </a:prstGeom>
            <a:solidFill>
              <a:schemeClr val="accent4">
                <a:lumMod val="60000"/>
                <a:lumOff val="4000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References-</a:t>
              </a:r>
            </a:p>
          </p:txBody>
        </p:sp>
      </p:grpSp>
      <p:sp>
        <p:nvSpPr>
          <p:cNvPr id="3074" name="Rectangle 2"/>
          <p:cNvSpPr>
            <a:spLocks noChangeArrowheads="1"/>
          </p:cNvSpPr>
          <p:nvPr/>
        </p:nvSpPr>
        <p:spPr bwMode="auto">
          <a:xfrm>
            <a:off x="0" y="-684803"/>
            <a:ext cx="184731" cy="13696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latin typeface="Times New Roman" panose="02020603050405020304" pitchFamily="18" charset="0"/>
              <a:cs typeface="Times New Roman" panose="02020603050405020304" pitchFamily="18" charset="0"/>
            </a:endParaRPr>
          </a:p>
        </p:txBody>
      </p:sp>
      <p:sp>
        <p:nvSpPr>
          <p:cNvPr id="3076" name="Rectangle 4"/>
          <p:cNvSpPr>
            <a:spLocks noChangeArrowheads="1"/>
          </p:cNvSpPr>
          <p:nvPr/>
        </p:nvSpPr>
        <p:spPr bwMode="auto">
          <a:xfrm>
            <a:off x="0" y="-684803"/>
            <a:ext cx="184731" cy="13696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latin typeface="Times New Roman" panose="02020603050405020304" pitchFamily="18" charset="0"/>
              <a:cs typeface="Times New Roman" panose="02020603050405020304" pitchFamily="18" charset="0"/>
            </a:endParaRPr>
          </a:p>
        </p:txBody>
      </p:sp>
      <p:sp>
        <p:nvSpPr>
          <p:cNvPr id="198" name="Title 3"/>
          <p:cNvSpPr txBox="1">
            <a:spLocks/>
          </p:cNvSpPr>
          <p:nvPr/>
        </p:nvSpPr>
        <p:spPr bwMode="auto">
          <a:xfrm>
            <a:off x="1368281" y="12134059"/>
            <a:ext cx="10955665" cy="921195"/>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Biological Significance of Quinone Reductases</a:t>
            </a:r>
          </a:p>
        </p:txBody>
      </p:sp>
      <p:grpSp>
        <p:nvGrpSpPr>
          <p:cNvPr id="10" name="Group 9"/>
          <p:cNvGrpSpPr/>
          <p:nvPr/>
        </p:nvGrpSpPr>
        <p:grpSpPr>
          <a:xfrm>
            <a:off x="43276" y="17670176"/>
            <a:ext cx="13651187" cy="5135073"/>
            <a:chOff x="-212589" y="25311781"/>
            <a:chExt cx="13353150" cy="4799399"/>
          </a:xfrm>
        </p:grpSpPr>
        <p:pic>
          <p:nvPicPr>
            <p:cNvPr id="62" name="Picture 5"/>
            <p:cNvPicPr>
              <a:picLocks noChangeAspect="1" noChangeArrowheads="1"/>
            </p:cNvPicPr>
            <p:nvPr/>
          </p:nvPicPr>
          <p:blipFill>
            <a:blip r:embed="rId8" cstate="print"/>
            <a:srcRect/>
            <a:stretch>
              <a:fillRect/>
            </a:stretch>
          </p:blipFill>
          <p:spPr bwMode="auto">
            <a:xfrm>
              <a:off x="7062497" y="25476375"/>
              <a:ext cx="6078064" cy="4634805"/>
            </a:xfrm>
            <a:prstGeom prst="rect">
              <a:avLst/>
            </a:prstGeom>
            <a:noFill/>
            <a:ln w="9525">
              <a:noFill/>
              <a:miter lim="800000"/>
              <a:headEnd/>
              <a:tailEnd/>
            </a:ln>
          </p:spPr>
        </p:pic>
        <p:sp>
          <p:nvSpPr>
            <p:cNvPr id="61" name="TextBox 60"/>
            <p:cNvSpPr txBox="1"/>
            <p:nvPr/>
          </p:nvSpPr>
          <p:spPr>
            <a:xfrm>
              <a:off x="203081" y="28402922"/>
              <a:ext cx="7639788" cy="1569660"/>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Redox-active site contains the tricyclic 7, 8, 10-substituted </a:t>
              </a:r>
              <a:r>
                <a:rPr lang="en-US" sz="3200" dirty="0" err="1">
                  <a:latin typeface="Times New Roman" panose="02020603050405020304" pitchFamily="18" charset="0"/>
                  <a:cs typeface="Times New Roman" panose="02020603050405020304" pitchFamily="18" charset="0"/>
                </a:rPr>
                <a:t>isoalloxazine</a:t>
              </a:r>
              <a:r>
                <a:rPr lang="en-US" sz="3200" dirty="0">
                  <a:latin typeface="Times New Roman" panose="02020603050405020304" pitchFamily="18" charset="0"/>
                  <a:cs typeface="Times New Roman" panose="02020603050405020304" pitchFamily="18" charset="0"/>
                </a:rPr>
                <a:t> (flavin) ring</a:t>
              </a:r>
            </a:p>
          </p:txBody>
        </p:sp>
        <p:sp>
          <p:nvSpPr>
            <p:cNvPr id="64" name="TextBox 63"/>
            <p:cNvSpPr txBox="1"/>
            <p:nvPr/>
          </p:nvSpPr>
          <p:spPr>
            <a:xfrm>
              <a:off x="-212589" y="25311781"/>
              <a:ext cx="6650317" cy="584775"/>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Flavin Adenosine Dinucleotide (FAD)</a:t>
              </a:r>
            </a:p>
          </p:txBody>
        </p:sp>
        <p:grpSp>
          <p:nvGrpSpPr>
            <p:cNvPr id="6" name="Group 5"/>
            <p:cNvGrpSpPr/>
            <p:nvPr/>
          </p:nvGrpSpPr>
          <p:grpSpPr>
            <a:xfrm>
              <a:off x="-166083" y="25972679"/>
              <a:ext cx="7001965" cy="2416738"/>
              <a:chOff x="392947" y="18244247"/>
              <a:chExt cx="5957491" cy="1765466"/>
            </a:xfrm>
          </p:grpSpPr>
          <p:pic>
            <p:nvPicPr>
              <p:cNvPr id="176" name="Picture 4"/>
              <p:cNvPicPr>
                <a:picLocks noChangeAspect="1" noChangeArrowheads="1"/>
              </p:cNvPicPr>
              <p:nvPr/>
            </p:nvPicPr>
            <p:blipFill rotWithShape="1">
              <a:blip r:embed="rId9" cstate="print"/>
              <a:srcRect b="19677"/>
              <a:stretch/>
            </p:blipFill>
            <p:spPr bwMode="auto">
              <a:xfrm>
                <a:off x="392947" y="18244247"/>
                <a:ext cx="5957491" cy="1137704"/>
              </a:xfrm>
              <a:prstGeom prst="rect">
                <a:avLst/>
              </a:prstGeom>
              <a:noFill/>
              <a:ln w="38100">
                <a:noFill/>
                <a:prstDash val="sysDash"/>
                <a:miter lim="800000"/>
                <a:headEnd/>
                <a:tailEnd/>
              </a:ln>
            </p:spPr>
          </p:pic>
          <p:sp>
            <p:nvSpPr>
              <p:cNvPr id="25" name="TextBox 24"/>
              <p:cNvSpPr txBox="1"/>
              <p:nvPr/>
            </p:nvSpPr>
            <p:spPr>
              <a:xfrm>
                <a:off x="4434614" y="19672459"/>
                <a:ext cx="1711948" cy="337254"/>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Reduced form </a:t>
                </a:r>
              </a:p>
            </p:txBody>
          </p:sp>
          <p:sp>
            <p:nvSpPr>
              <p:cNvPr id="203" name="TextBox 202"/>
              <p:cNvSpPr txBox="1"/>
              <p:nvPr/>
            </p:nvSpPr>
            <p:spPr>
              <a:xfrm>
                <a:off x="642749" y="19626842"/>
                <a:ext cx="1755592" cy="337254"/>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Oxidized form </a:t>
                </a:r>
              </a:p>
            </p:txBody>
          </p:sp>
        </p:grpSp>
      </p:grpSp>
      <p:sp>
        <p:nvSpPr>
          <p:cNvPr id="55" name="Text Placeholder 3"/>
          <p:cNvSpPr txBox="1">
            <a:spLocks/>
          </p:cNvSpPr>
          <p:nvPr/>
        </p:nvSpPr>
        <p:spPr bwMode="auto">
          <a:xfrm>
            <a:off x="10083634" y="16201982"/>
            <a:ext cx="4013173" cy="1432101"/>
          </a:xfrm>
          <a:prstGeom prst="rect">
            <a:avLst/>
          </a:prstGeom>
          <a:noFill/>
          <a:ln w="9525">
            <a:noFill/>
            <a:miter lim="800000"/>
            <a:headEnd/>
            <a:tailEnd/>
          </a:ln>
        </p:spPr>
        <p:txBody>
          <a:bodyPr vert="horz" wrap="square" lIns="459768" tIns="229884" rIns="459768" bIns="229884" numCol="1" anchor="t" anchorCtr="0" compatLnSpc="1">
            <a:prstTxWarp prst="textNoShape">
              <a:avLst/>
            </a:prstTxWarp>
            <a:noAutofit/>
          </a:bodyPr>
          <a:lstStyle/>
          <a:p>
            <a:pPr marL="0" marR="0" lvl="0" indent="0" algn="ctr" defTabSz="4597028" rtl="0" eaLnBrk="0" fontAlgn="base" latinLnBrk="0" hangingPunct="0">
              <a:lnSpc>
                <a:spcPct val="100000"/>
              </a:lnSpc>
              <a:spcBef>
                <a:spcPct val="20000"/>
              </a:spcBef>
              <a:spcAft>
                <a:spcPct val="0"/>
              </a:spcAft>
              <a:buClrTx/>
              <a:buSzTx/>
              <a:buFont typeface="Arial" charset="0"/>
              <a:buNone/>
              <a:tabLst/>
              <a:defRPr/>
            </a:pPr>
            <a:r>
              <a:rPr kumimoji="0" lang="en-US" sz="24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NRH: Quinone Oxidoreductase 2</a:t>
            </a:r>
            <a:r>
              <a:rPr kumimoji="0" lang="en-US" sz="2400" b="1" i="0" u="none" strike="noStrike" kern="1200" cap="none" spc="0" normalizeH="0" noProof="0" dirty="0">
                <a:ln>
                  <a:noFill/>
                </a:ln>
                <a:effectLst/>
                <a:uLnTx/>
                <a:uFillTx/>
                <a:latin typeface="Times New Roman" panose="02020603050405020304" pitchFamily="18" charset="0"/>
                <a:cs typeface="Times New Roman" panose="02020603050405020304" pitchFamily="18" charset="0"/>
              </a:rPr>
              <a:t> </a:t>
            </a:r>
            <a:r>
              <a:rPr kumimoji="0" lang="en-US" sz="24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(QR2</a:t>
            </a:r>
            <a:r>
              <a:rPr lang="en-US" sz="2400" b="1" dirty="0">
                <a:latin typeface="Times New Roman" panose="02020603050405020304" pitchFamily="18" charset="0"/>
                <a:cs typeface="Times New Roman" panose="02020603050405020304" pitchFamily="18" charset="0"/>
              </a:rPr>
              <a:t>)</a:t>
            </a:r>
            <a:endParaRPr kumimoji="0" lang="en-US" sz="24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0" name="Title 3"/>
          <p:cNvSpPr txBox="1">
            <a:spLocks/>
          </p:cNvSpPr>
          <p:nvPr/>
        </p:nvSpPr>
        <p:spPr bwMode="auto">
          <a:xfrm>
            <a:off x="1368282" y="3767940"/>
            <a:ext cx="10955665" cy="771891"/>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Abstract </a:t>
            </a:r>
          </a:p>
        </p:txBody>
      </p:sp>
      <p:sp>
        <p:nvSpPr>
          <p:cNvPr id="112" name="Title 3"/>
          <p:cNvSpPr txBox="1">
            <a:spLocks/>
          </p:cNvSpPr>
          <p:nvPr/>
        </p:nvSpPr>
        <p:spPr bwMode="auto">
          <a:xfrm>
            <a:off x="1301109" y="24177908"/>
            <a:ext cx="10955665" cy="1022389"/>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Electronic and Dynamic Effects in Binding</a:t>
            </a:r>
          </a:p>
        </p:txBody>
      </p:sp>
      <p:sp>
        <p:nvSpPr>
          <p:cNvPr id="113" name="Title 3"/>
          <p:cNvSpPr txBox="1">
            <a:spLocks/>
          </p:cNvSpPr>
          <p:nvPr/>
        </p:nvSpPr>
        <p:spPr bwMode="auto">
          <a:xfrm>
            <a:off x="14611513" y="18480273"/>
            <a:ext cx="11108681" cy="845782"/>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Ligands of Interest</a:t>
            </a:r>
          </a:p>
        </p:txBody>
      </p:sp>
      <p:pic>
        <p:nvPicPr>
          <p:cNvPr id="8" name="Picture 7"/>
          <p:cNvPicPr>
            <a:picLocks noChangeAspect="1"/>
          </p:cNvPicPr>
          <p:nvPr/>
        </p:nvPicPr>
        <p:blipFill>
          <a:blip r:embed="rId10" cstate="print"/>
          <a:stretch>
            <a:fillRect/>
          </a:stretch>
        </p:blipFill>
        <p:spPr>
          <a:xfrm>
            <a:off x="172836" y="13185522"/>
            <a:ext cx="7261986" cy="4067156"/>
          </a:xfrm>
          <a:prstGeom prst="rect">
            <a:avLst/>
          </a:prstGeom>
        </p:spPr>
      </p:pic>
      <p:sp>
        <p:nvSpPr>
          <p:cNvPr id="71" name="Title 3"/>
          <p:cNvSpPr txBox="1">
            <a:spLocks/>
          </p:cNvSpPr>
          <p:nvPr/>
        </p:nvSpPr>
        <p:spPr bwMode="auto">
          <a:xfrm>
            <a:off x="27814074" y="24241906"/>
            <a:ext cx="11127982" cy="1015115"/>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Future</a:t>
            </a:r>
            <a:r>
              <a:rPr lang="en-US" sz="4400" b="1" dirty="0">
                <a:solidFill>
                  <a:schemeClr val="bg1"/>
                </a:solidFill>
                <a:latin typeface="Times New Roman" panose="02020603050405020304" pitchFamily="18" charset="0"/>
                <a:ea typeface="+mj-ea"/>
                <a:cs typeface="Times New Roman" panose="02020603050405020304" pitchFamily="18" charset="0"/>
              </a:rPr>
              <a:t> </a:t>
            </a:r>
            <a:r>
              <a:rPr lang="en-US" sz="4000" b="1" dirty="0">
                <a:solidFill>
                  <a:schemeClr val="bg1"/>
                </a:solidFill>
                <a:latin typeface="Times New Roman" panose="02020603050405020304" pitchFamily="18" charset="0"/>
                <a:ea typeface="+mj-ea"/>
                <a:cs typeface="Times New Roman" panose="02020603050405020304" pitchFamily="18" charset="0"/>
              </a:rPr>
              <a:t>Directions</a:t>
            </a:r>
            <a:endParaRPr lang="en-US" sz="5400" b="1" dirty="0">
              <a:solidFill>
                <a:schemeClr val="bg1"/>
              </a:solidFill>
              <a:latin typeface="Times New Roman" panose="02020603050405020304" pitchFamily="18" charset="0"/>
              <a:ea typeface="+mj-ea"/>
              <a:cs typeface="Times New Roman" panose="02020603050405020304" pitchFamily="18" charset="0"/>
            </a:endParaRPr>
          </a:p>
        </p:txBody>
      </p:sp>
      <p:grpSp>
        <p:nvGrpSpPr>
          <p:cNvPr id="28" name="Group 27"/>
          <p:cNvGrpSpPr/>
          <p:nvPr/>
        </p:nvGrpSpPr>
        <p:grpSpPr>
          <a:xfrm>
            <a:off x="26464724" y="27513247"/>
            <a:ext cx="13372160" cy="2175086"/>
            <a:chOff x="13585213" y="27640042"/>
            <a:chExt cx="11928231" cy="2409450"/>
          </a:xfrm>
        </p:grpSpPr>
        <p:sp>
          <p:nvSpPr>
            <p:cNvPr id="206" name="TextBox 205"/>
            <p:cNvSpPr txBox="1"/>
            <p:nvPr/>
          </p:nvSpPr>
          <p:spPr>
            <a:xfrm>
              <a:off x="13596022" y="27651281"/>
              <a:ext cx="2873829" cy="461665"/>
            </a:xfrm>
            <a:prstGeom prst="rect">
              <a:avLst/>
            </a:prstGeom>
            <a:solidFill>
              <a:schemeClr val="accent4">
                <a:lumMod val="60000"/>
                <a:lumOff val="40000"/>
              </a:schemeClr>
            </a:solidFill>
          </p:spPr>
          <p:txBody>
            <a:bodyPr wrap="square" rtlCol="0">
              <a:spAutoFit/>
            </a:bodyPr>
            <a:lstStyle/>
            <a:p>
              <a:r>
                <a:rPr lang="en-US" sz="2400" b="1" dirty="0">
                  <a:solidFill>
                    <a:schemeClr val="bg1"/>
                  </a:solidFill>
                  <a:latin typeface="Times New Roman" panose="02020603050405020304" pitchFamily="18" charset="0"/>
                  <a:cs typeface="Times New Roman" panose="02020603050405020304" pitchFamily="18" charset="0"/>
                </a:rPr>
                <a:t>Acknowledgements-</a:t>
              </a:r>
            </a:p>
          </p:txBody>
        </p:sp>
        <p:sp>
          <p:nvSpPr>
            <p:cNvPr id="207" name="TextBox 206"/>
            <p:cNvSpPr txBox="1"/>
            <p:nvPr/>
          </p:nvSpPr>
          <p:spPr>
            <a:xfrm>
              <a:off x="13618716" y="28241110"/>
              <a:ext cx="10896600" cy="1569660"/>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-Office of Research and Sponsored Programs at University of Wisconsin Eau Claire.</a:t>
              </a:r>
            </a:p>
            <a:p>
              <a:pPr algn="just">
                <a:buFontTx/>
                <a:buChar char="-"/>
              </a:pPr>
              <a:r>
                <a:rPr lang="en-US" sz="2400" dirty="0">
                  <a:latin typeface="Times New Roman" panose="02020603050405020304" pitchFamily="18" charset="0"/>
                  <a:cs typeface="Times New Roman" panose="02020603050405020304" pitchFamily="18" charset="0"/>
                </a:rPr>
                <a:t>Blugold Supercomputing Cluster and LTS at University of Wisconsin-Eau Claire. </a:t>
              </a:r>
            </a:p>
            <a:p>
              <a:pPr algn="just">
                <a:buFontTx/>
                <a:buChar char="-"/>
              </a:pPr>
              <a:r>
                <a:rPr lang="en-US" sz="2400" dirty="0">
                  <a:latin typeface="Times New Roman" panose="02020603050405020304" pitchFamily="18" charset="0"/>
                  <a:cs typeface="Times New Roman" panose="02020603050405020304" pitchFamily="18" charset="0"/>
                </a:rPr>
                <a:t>Research Corp (CCSA 23223)</a:t>
              </a:r>
            </a:p>
            <a:p>
              <a:pPr algn="just">
                <a:buFontTx/>
                <a:buChar char="-"/>
              </a:pPr>
              <a:endParaRPr lang="en-US" sz="2400" dirty="0">
                <a:latin typeface="Times New Roman" panose="02020603050405020304" pitchFamily="18" charset="0"/>
                <a:cs typeface="Times New Roman" panose="02020603050405020304" pitchFamily="18" charset="0"/>
              </a:endParaRPr>
            </a:p>
          </p:txBody>
        </p:sp>
        <p:sp>
          <p:nvSpPr>
            <p:cNvPr id="85" name="Rectangle 84"/>
            <p:cNvSpPr/>
            <p:nvPr/>
          </p:nvSpPr>
          <p:spPr>
            <a:xfrm>
              <a:off x="13585213" y="27640042"/>
              <a:ext cx="11928231" cy="2409450"/>
            </a:xfrm>
            <a:prstGeom prst="rect">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Box 2"/>
          <p:cNvSpPr txBox="1"/>
          <p:nvPr/>
        </p:nvSpPr>
        <p:spPr>
          <a:xfrm>
            <a:off x="444834" y="22670262"/>
            <a:ext cx="12802562" cy="1077218"/>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FAD, the cofactor of QR2 serves an electron mediator capable of oscillating between two states by coupled electron proton additions</a:t>
            </a:r>
          </a:p>
        </p:txBody>
      </p:sp>
      <p:sp>
        <p:nvSpPr>
          <p:cNvPr id="89" name="Title 3"/>
          <p:cNvSpPr txBox="1">
            <a:spLocks/>
          </p:cNvSpPr>
          <p:nvPr/>
        </p:nvSpPr>
        <p:spPr bwMode="auto">
          <a:xfrm>
            <a:off x="14999924" y="3732309"/>
            <a:ext cx="11172545" cy="859112"/>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QM/MM Setup </a:t>
            </a:r>
          </a:p>
        </p:txBody>
      </p:sp>
      <p:grpSp>
        <p:nvGrpSpPr>
          <p:cNvPr id="2" name="Group 1"/>
          <p:cNvGrpSpPr/>
          <p:nvPr/>
        </p:nvGrpSpPr>
        <p:grpSpPr>
          <a:xfrm>
            <a:off x="14084092" y="4655832"/>
            <a:ext cx="14100680" cy="7245238"/>
            <a:chOff x="25682236" y="4464656"/>
            <a:chExt cx="12811615" cy="6993189"/>
          </a:xfrm>
        </p:grpSpPr>
        <p:grpSp>
          <p:nvGrpSpPr>
            <p:cNvPr id="16" name="Group 15"/>
            <p:cNvGrpSpPr/>
            <p:nvPr/>
          </p:nvGrpSpPr>
          <p:grpSpPr>
            <a:xfrm>
              <a:off x="25682236" y="5169493"/>
              <a:ext cx="12811615" cy="6288352"/>
              <a:chOff x="24718004" y="5434892"/>
              <a:chExt cx="12811615" cy="6288352"/>
            </a:xfrm>
          </p:grpSpPr>
          <p:sp>
            <p:nvSpPr>
              <p:cNvPr id="97" name="Rectangle 96"/>
              <p:cNvSpPr/>
              <p:nvPr/>
            </p:nvSpPr>
            <p:spPr>
              <a:xfrm>
                <a:off x="25037042" y="7023508"/>
                <a:ext cx="5849183" cy="1871538"/>
              </a:xfrm>
              <a:prstGeom prst="rect">
                <a:avLst/>
              </a:prstGeom>
            </p:spPr>
            <p:txBody>
              <a:bodyPr wrap="square">
                <a:spAutoFit/>
              </a:bodyPr>
              <a:lstStyle/>
              <a:p>
                <a:r>
                  <a:rPr lang="en-US" sz="3200" b="1" dirty="0">
                    <a:latin typeface="Times New Roman" panose="02020603050405020304" pitchFamily="18" charset="0"/>
                    <a:cs typeface="Times New Roman" panose="02020603050405020304" pitchFamily="18" charset="0"/>
                  </a:rPr>
                  <a:t>Secondary</a:t>
                </a:r>
              </a:p>
              <a:p>
                <a:r>
                  <a:rPr lang="en-US" sz="3200" b="1" dirty="0">
                    <a:latin typeface="Times New Roman" panose="02020603050405020304" pitchFamily="18" charset="0"/>
                    <a:cs typeface="Times New Roman" panose="02020603050405020304" pitchFamily="18" charset="0"/>
                  </a:rPr>
                  <a:t>Subsystem (SS): </a:t>
                </a:r>
              </a:p>
              <a:p>
                <a:r>
                  <a:rPr lang="en-US" sz="2800" dirty="0">
                    <a:latin typeface="Times New Roman" panose="02020603050405020304" pitchFamily="18" charset="0"/>
                    <a:cs typeface="Times New Roman" panose="02020603050405020304" pitchFamily="18" charset="0"/>
                  </a:rPr>
                  <a:t>Responding to the change</a:t>
                </a:r>
              </a:p>
              <a:p>
                <a:r>
                  <a:rPr lang="en-US" sz="2800" dirty="0">
                    <a:latin typeface="Times New Roman" panose="02020603050405020304" pitchFamily="18" charset="0"/>
                    <a:cs typeface="Times New Roman" panose="02020603050405020304" pitchFamily="18" charset="0"/>
                  </a:rPr>
                  <a:t>in the primary subsystem</a:t>
                </a:r>
              </a:p>
            </p:txBody>
          </p:sp>
          <p:sp>
            <p:nvSpPr>
              <p:cNvPr id="99" name="Rectangle 98"/>
              <p:cNvSpPr/>
              <p:nvPr/>
            </p:nvSpPr>
            <p:spPr>
              <a:xfrm>
                <a:off x="25356255" y="8925895"/>
                <a:ext cx="6432415" cy="1396227"/>
              </a:xfrm>
              <a:prstGeom prst="rect">
                <a:avLst/>
              </a:prstGeom>
            </p:spPr>
            <p:txBody>
              <a:bodyPr wrap="square">
                <a:spAutoFit/>
              </a:bodyPr>
              <a:lstStyle/>
              <a:p>
                <a:r>
                  <a:rPr lang="en-US" sz="3200" b="1" dirty="0">
                    <a:latin typeface="Times New Roman" panose="02020603050405020304" pitchFamily="18" charset="0"/>
                    <a:cs typeface="Times New Roman" panose="02020603050405020304" pitchFamily="18" charset="0"/>
                  </a:rPr>
                  <a:t>Within 24-30 Å</a:t>
                </a:r>
              </a:p>
              <a:p>
                <a:r>
                  <a:rPr lang="en-US" sz="2800" dirty="0">
                    <a:latin typeface="Times New Roman" panose="02020603050405020304" pitchFamily="18" charset="0"/>
                    <a:cs typeface="Times New Roman" panose="02020603050405020304" pitchFamily="18" charset="0"/>
                  </a:rPr>
                  <a:t>Langevin dynamics with increasing viscosity as one moves further from the PS</a:t>
                </a:r>
              </a:p>
            </p:txBody>
          </p:sp>
          <p:sp>
            <p:nvSpPr>
              <p:cNvPr id="100" name="Rectangle 99"/>
              <p:cNvSpPr/>
              <p:nvPr/>
            </p:nvSpPr>
            <p:spPr>
              <a:xfrm>
                <a:off x="25344688" y="10327017"/>
                <a:ext cx="12184931" cy="1396227"/>
              </a:xfrm>
              <a:prstGeom prst="rect">
                <a:avLst/>
              </a:prstGeom>
            </p:spPr>
            <p:txBody>
              <a:bodyPr wrap="square">
                <a:spAutoFit/>
              </a:bodyPr>
              <a:lstStyle/>
              <a:p>
                <a:r>
                  <a:rPr lang="en-US" sz="3200" b="1" dirty="0">
                    <a:latin typeface="Times New Roman" panose="02020603050405020304" pitchFamily="18" charset="0"/>
                    <a:cs typeface="Times New Roman" panose="02020603050405020304" pitchFamily="18" charset="0"/>
                  </a:rPr>
                  <a:t>Beyond 30 Å</a:t>
                </a:r>
              </a:p>
              <a:p>
                <a:r>
                  <a:rPr lang="en-US" sz="2800" dirty="0">
                    <a:latin typeface="Times New Roman" panose="02020603050405020304" pitchFamily="18" charset="0"/>
                    <a:cs typeface="Times New Roman" panose="02020603050405020304" pitchFamily="18" charset="0"/>
                  </a:rPr>
                  <a:t>All atoms fixed. Generalized </a:t>
                </a:r>
                <a:r>
                  <a:rPr lang="en-US" sz="2800" dirty="0" err="1">
                    <a:latin typeface="Times New Roman" panose="02020603050405020304" pitchFamily="18" charset="0"/>
                    <a:cs typeface="Times New Roman" panose="02020603050405020304" pitchFamily="18" charset="0"/>
                  </a:rPr>
                  <a:t>Born’s</a:t>
                </a:r>
                <a:r>
                  <a:rPr lang="en-US" sz="2800" dirty="0">
                    <a:latin typeface="Times New Roman" panose="02020603050405020304" pitchFamily="18" charset="0"/>
                    <a:cs typeface="Times New Roman" panose="02020603050405020304" pitchFamily="18" charset="0"/>
                  </a:rPr>
                  <a:t> model of </a:t>
                </a:r>
              </a:p>
              <a:p>
                <a:r>
                  <a:rPr lang="en-US" sz="2800" dirty="0">
                    <a:latin typeface="Times New Roman" panose="02020603050405020304" pitchFamily="18" charset="0"/>
                    <a:cs typeface="Times New Roman" panose="02020603050405020304" pitchFamily="18" charset="0"/>
                  </a:rPr>
                  <a:t>continuum electrostatics was used</a:t>
                </a:r>
              </a:p>
            </p:txBody>
          </p:sp>
          <p:sp>
            <p:nvSpPr>
              <p:cNvPr id="96" name="Title 1"/>
              <p:cNvSpPr txBox="1">
                <a:spLocks/>
              </p:cNvSpPr>
              <p:nvPr/>
            </p:nvSpPr>
            <p:spPr bwMode="auto">
              <a:xfrm>
                <a:off x="24718004" y="5434892"/>
                <a:ext cx="5038998" cy="2280873"/>
              </a:xfrm>
              <a:prstGeom prst="rect">
                <a:avLst/>
              </a:prstGeom>
              <a:noFill/>
              <a:ln w="88900">
                <a:noFill/>
                <a:miter lim="800000"/>
                <a:headEnd/>
                <a:tailEnd/>
              </a:ln>
            </p:spPr>
            <p:txBody>
              <a:bodyPr vert="horz" wrap="square" lIns="459768" tIns="229884" rIns="459768" bIns="229884" numCol="1" anchor="t" anchorCtr="0" compatLnSpc="1">
                <a:prstTxWarp prst="textNoShape">
                  <a:avLst/>
                </a:prstTxWarp>
              </a:bodyPr>
              <a:lstStyle/>
              <a:p>
                <a:pPr lvl="0" eaLnBrk="0" hangingPunct="0">
                  <a:spcBef>
                    <a:spcPts val="0"/>
                  </a:spcBef>
                </a:pPr>
                <a:r>
                  <a:rPr lang="en-US" sz="3200" b="1" dirty="0">
                    <a:solidFill>
                      <a:srgbClr val="9900FF"/>
                    </a:solidFill>
                    <a:latin typeface="Times New Roman" panose="02020603050405020304" pitchFamily="18" charset="0"/>
                    <a:cs typeface="Times New Roman" panose="02020603050405020304" pitchFamily="18" charset="0"/>
                  </a:rPr>
                  <a:t>Primary Subsystem (PS):</a:t>
                </a:r>
                <a:r>
                  <a:rPr lang="en-US" sz="3200" dirty="0">
                    <a:solidFill>
                      <a:srgbClr val="9900FF"/>
                    </a:solidFill>
                    <a:latin typeface="Times New Roman" panose="02020603050405020304" pitchFamily="18" charset="0"/>
                    <a:cs typeface="Times New Roman" panose="02020603050405020304" pitchFamily="18" charset="0"/>
                  </a:rPr>
                  <a:t> </a:t>
                </a:r>
              </a:p>
              <a:p>
                <a:pPr lvl="0" eaLnBrk="0" hangingPunct="0">
                  <a:spcBef>
                    <a:spcPts val="0"/>
                  </a:spcBef>
                </a:pPr>
                <a:r>
                  <a:rPr lang="en-US" sz="2800" dirty="0">
                    <a:latin typeface="Times New Roman" panose="02020603050405020304" pitchFamily="18" charset="0"/>
                    <a:cs typeface="Times New Roman" panose="02020603050405020304" pitchFamily="18" charset="0"/>
                  </a:rPr>
                  <a:t>Where the chemistry is occurring</a:t>
                </a:r>
              </a:p>
            </p:txBody>
          </p:sp>
        </p:grpSp>
        <p:sp>
          <p:nvSpPr>
            <p:cNvPr id="105" name="Rectangle 104"/>
            <p:cNvSpPr/>
            <p:nvPr/>
          </p:nvSpPr>
          <p:spPr>
            <a:xfrm>
              <a:off x="27349093" y="4464656"/>
              <a:ext cx="7749467" cy="623846"/>
            </a:xfrm>
            <a:prstGeom prst="rect">
              <a:avLst/>
            </a:prstGeom>
          </p:spPr>
          <p:txBody>
            <a:bodyPr wrap="none">
              <a:spAutoFit/>
            </a:bodyPr>
            <a:lstStyle/>
            <a:p>
              <a:pPr lvl="0" algn="ctr" eaLnBrk="0" hangingPunct="0">
                <a:defRPr/>
              </a:pPr>
              <a:r>
                <a:rPr lang="en-US" sz="3600" b="1" dirty="0">
                  <a:solidFill>
                    <a:srgbClr val="000099"/>
                  </a:solidFill>
                  <a:latin typeface="Times New Roman" panose="02020603050405020304" pitchFamily="18" charset="0"/>
                  <a:cs typeface="Times New Roman" panose="02020603050405020304" pitchFamily="18" charset="0"/>
                </a:rPr>
                <a:t>Treatment of Quantum Mechanical Atoms</a:t>
              </a:r>
              <a:endParaRPr lang="en-US" sz="4400" b="1" dirty="0">
                <a:solidFill>
                  <a:srgbClr val="000099"/>
                </a:solidFill>
                <a:latin typeface="Times New Roman" panose="02020603050405020304" pitchFamily="18" charset="0"/>
                <a:cs typeface="Times New Roman" panose="02020603050405020304" pitchFamily="18" charset="0"/>
              </a:endParaRPr>
            </a:p>
          </p:txBody>
        </p:sp>
      </p:grpSp>
      <p:pic>
        <p:nvPicPr>
          <p:cNvPr id="106" name="Picture 30" descr="NQO2_cartoon_fig"/>
          <p:cNvPicPr>
            <a:picLocks noChangeAspect="1" noChangeArrowheads="1"/>
          </p:cNvPicPr>
          <p:nvPr/>
        </p:nvPicPr>
        <p:blipFill>
          <a:blip r:embed="rId11" cstate="print">
            <a:clrChange>
              <a:clrFrom>
                <a:srgbClr val="FFFFFF"/>
              </a:clrFrom>
              <a:clrTo>
                <a:srgbClr val="FFFFFF">
                  <a:alpha val="0"/>
                </a:srgbClr>
              </a:clrTo>
            </a:clrChange>
            <a:lum bright="12000" contrast="-20000"/>
          </a:blip>
          <a:srcRect l="12109" t="7529" r="12639" b="10861"/>
          <a:stretch>
            <a:fillRect/>
          </a:stretch>
        </p:blipFill>
        <p:spPr bwMode="auto">
          <a:xfrm>
            <a:off x="10449763" y="13341052"/>
            <a:ext cx="3103100" cy="2540136"/>
          </a:xfrm>
          <a:prstGeom prst="rect">
            <a:avLst/>
          </a:prstGeom>
          <a:noFill/>
          <a:ln w="9525">
            <a:noFill/>
            <a:miter lim="800000"/>
            <a:headEnd/>
            <a:tailEnd/>
          </a:ln>
        </p:spPr>
      </p:pic>
      <p:sp>
        <p:nvSpPr>
          <p:cNvPr id="169" name="Text Placeholder 3"/>
          <p:cNvSpPr txBox="1">
            <a:spLocks/>
          </p:cNvSpPr>
          <p:nvPr/>
        </p:nvSpPr>
        <p:spPr bwMode="auto">
          <a:xfrm>
            <a:off x="6904433" y="15927344"/>
            <a:ext cx="4013173" cy="1432101"/>
          </a:xfrm>
          <a:prstGeom prst="rect">
            <a:avLst/>
          </a:prstGeom>
          <a:noFill/>
          <a:ln w="9525">
            <a:noFill/>
            <a:miter lim="800000"/>
            <a:headEnd/>
            <a:tailEnd/>
          </a:ln>
        </p:spPr>
        <p:txBody>
          <a:bodyPr vert="horz" wrap="square" lIns="459768" tIns="229884" rIns="459768" bIns="229884" numCol="1" anchor="t" anchorCtr="0" compatLnSpc="1">
            <a:prstTxWarp prst="textNoShape">
              <a:avLst/>
            </a:prstTxWarp>
            <a:noAutofit/>
          </a:bodyPr>
          <a:lstStyle/>
          <a:p>
            <a:pPr marL="0" marR="0" lvl="0" indent="0" algn="ctr" defTabSz="4597028" rtl="0" eaLnBrk="0" fontAlgn="base" latinLnBrk="0" hangingPunct="0">
              <a:lnSpc>
                <a:spcPct val="100000"/>
              </a:lnSpc>
              <a:spcBef>
                <a:spcPct val="20000"/>
              </a:spcBef>
              <a:spcAft>
                <a:spcPct val="0"/>
              </a:spcAft>
              <a:buClrTx/>
              <a:buSzTx/>
              <a:buFont typeface="Arial" charset="0"/>
              <a:buNone/>
              <a:tabLst/>
              <a:defRPr/>
            </a:pPr>
            <a:r>
              <a:rPr kumimoji="0" lang="en-US" sz="24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NRH: Quinone Oxidoreductase 1</a:t>
            </a:r>
            <a:r>
              <a:rPr kumimoji="0" lang="en-US" sz="2400" b="1" i="0" u="none" strike="noStrike" kern="1200" cap="none" spc="0" normalizeH="0" noProof="0" dirty="0">
                <a:ln>
                  <a:noFill/>
                </a:ln>
                <a:effectLst/>
                <a:uLnTx/>
                <a:uFillTx/>
                <a:latin typeface="Times New Roman" panose="02020603050405020304" pitchFamily="18" charset="0"/>
                <a:cs typeface="Times New Roman" panose="02020603050405020304" pitchFamily="18" charset="0"/>
              </a:rPr>
              <a:t> </a:t>
            </a:r>
            <a:r>
              <a:rPr kumimoji="0" lang="en-US" sz="24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(QR1</a:t>
            </a:r>
            <a:r>
              <a:rPr lang="en-US" sz="2400" b="1" dirty="0">
                <a:latin typeface="Times New Roman" panose="02020603050405020304" pitchFamily="18" charset="0"/>
                <a:cs typeface="Times New Roman" panose="02020603050405020304" pitchFamily="18" charset="0"/>
              </a:rPr>
              <a:t>)</a:t>
            </a:r>
            <a:endParaRPr kumimoji="0" lang="en-US" sz="24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200" name="Title 3"/>
          <p:cNvSpPr txBox="1">
            <a:spLocks/>
          </p:cNvSpPr>
          <p:nvPr/>
        </p:nvSpPr>
        <p:spPr bwMode="auto">
          <a:xfrm>
            <a:off x="27676359" y="20775239"/>
            <a:ext cx="11073169" cy="957477"/>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Conclusions</a:t>
            </a:r>
            <a:endParaRPr lang="en-US" sz="4400" b="1" dirty="0">
              <a:solidFill>
                <a:schemeClr val="bg1"/>
              </a:solidFill>
              <a:latin typeface="Times New Roman" panose="02020603050405020304" pitchFamily="18" charset="0"/>
              <a:ea typeface="+mj-ea"/>
              <a:cs typeface="Times New Roman" panose="02020603050405020304" pitchFamily="18" charset="0"/>
            </a:endParaRPr>
          </a:p>
        </p:txBody>
      </p:sp>
      <p:sp>
        <p:nvSpPr>
          <p:cNvPr id="11" name="Rectangle 10"/>
          <p:cNvSpPr/>
          <p:nvPr/>
        </p:nvSpPr>
        <p:spPr>
          <a:xfrm>
            <a:off x="20920120" y="5760779"/>
            <a:ext cx="1981633" cy="461665"/>
          </a:xfrm>
          <a:prstGeom prst="rect">
            <a:avLst/>
          </a:prstGeom>
        </p:spPr>
        <p:txBody>
          <a:bodyPr wrap="none">
            <a:spAutoFit/>
          </a:bodyPr>
          <a:lstStyle/>
          <a:p>
            <a:pPr lvl="0" algn="just" eaLnBrk="0" hangingPunct="0">
              <a:spcBef>
                <a:spcPts val="0"/>
              </a:spcBef>
            </a:pPr>
            <a:r>
              <a:rPr lang="en-US" sz="2400" dirty="0">
                <a:solidFill>
                  <a:srgbClr val="9900FF"/>
                </a:solidFill>
                <a:latin typeface="Times New Roman" panose="02020603050405020304" pitchFamily="18" charset="0"/>
                <a:cs typeface="Times New Roman" panose="02020603050405020304" pitchFamily="18" charset="0"/>
              </a:rPr>
              <a:t>SCC-DFTB-D</a:t>
            </a:r>
          </a:p>
        </p:txBody>
      </p:sp>
      <p:cxnSp>
        <p:nvCxnSpPr>
          <p:cNvPr id="227" name="Straight Arrow Connector 226"/>
          <p:cNvCxnSpPr/>
          <p:nvPr/>
        </p:nvCxnSpPr>
        <p:spPr>
          <a:xfrm flipH="1">
            <a:off x="20430460" y="6324126"/>
            <a:ext cx="783386" cy="678048"/>
          </a:xfrm>
          <a:prstGeom prst="straightConnector1">
            <a:avLst/>
          </a:prstGeom>
          <a:ln w="38100">
            <a:solidFill>
              <a:srgbClr val="9900FF"/>
            </a:solidFill>
            <a:tailEnd type="triangle"/>
          </a:ln>
        </p:spPr>
        <p:style>
          <a:lnRef idx="1">
            <a:schemeClr val="accent1"/>
          </a:lnRef>
          <a:fillRef idx="0">
            <a:schemeClr val="accent1"/>
          </a:fillRef>
          <a:effectRef idx="0">
            <a:schemeClr val="accent1"/>
          </a:effectRef>
          <a:fontRef idx="minor">
            <a:schemeClr val="tx1"/>
          </a:fontRef>
        </p:style>
      </p:cxnSp>
      <p:sp>
        <p:nvSpPr>
          <p:cNvPr id="186" name="TextBox 185"/>
          <p:cNvSpPr txBox="1"/>
          <p:nvPr/>
        </p:nvSpPr>
        <p:spPr>
          <a:xfrm>
            <a:off x="27776661" y="25343014"/>
            <a:ext cx="10844077" cy="2246769"/>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Expand the calculations to include interaction energies for enzymes as well as in the aqueous phase</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Analysis of the potential energy of the complex as a function of the distance between the lumiflavin ring and the bound ligand</a:t>
            </a:r>
          </a:p>
          <a:p>
            <a:endParaRPr lang="en-US" sz="2800" b="1" dirty="0">
              <a:latin typeface="Times New Roman" panose="02020603050405020304" pitchFamily="18" charset="0"/>
              <a:cs typeface="Times New Roman" panose="02020603050405020304" pitchFamily="18" charset="0"/>
            </a:endParaRPr>
          </a:p>
        </p:txBody>
      </p:sp>
      <p:grpSp>
        <p:nvGrpSpPr>
          <p:cNvPr id="15" name="Group 14">
            <a:extLst>
              <a:ext uri="{FF2B5EF4-FFF2-40B4-BE49-F238E27FC236}">
                <a16:creationId xmlns:a16="http://schemas.microsoft.com/office/drawing/2014/main" id="{9C584E09-76BA-4AED-9270-BE3761632F4C}"/>
              </a:ext>
            </a:extLst>
          </p:cNvPr>
          <p:cNvGrpSpPr/>
          <p:nvPr/>
        </p:nvGrpSpPr>
        <p:grpSpPr>
          <a:xfrm>
            <a:off x="13887929" y="19210715"/>
            <a:ext cx="12909523" cy="7532330"/>
            <a:chOff x="26269975" y="5278844"/>
            <a:chExt cx="13461311" cy="7532330"/>
          </a:xfrm>
        </p:grpSpPr>
        <p:grpSp>
          <p:nvGrpSpPr>
            <p:cNvPr id="233" name="Group 232">
              <a:extLst>
                <a:ext uri="{FF2B5EF4-FFF2-40B4-BE49-F238E27FC236}">
                  <a16:creationId xmlns:a16="http://schemas.microsoft.com/office/drawing/2014/main" id="{EC5D655D-E005-4754-BF7E-D1A9F37391A0}"/>
                </a:ext>
              </a:extLst>
            </p:cNvPr>
            <p:cNvGrpSpPr/>
            <p:nvPr/>
          </p:nvGrpSpPr>
          <p:grpSpPr>
            <a:xfrm>
              <a:off x="26646888" y="5278844"/>
              <a:ext cx="12063025" cy="5822974"/>
              <a:chOff x="25468833" y="6570542"/>
              <a:chExt cx="12063025" cy="5822974"/>
            </a:xfrm>
          </p:grpSpPr>
          <p:pic>
            <p:nvPicPr>
              <p:cNvPr id="21" name="Picture 20">
                <a:extLst>
                  <a:ext uri="{FF2B5EF4-FFF2-40B4-BE49-F238E27FC236}">
                    <a16:creationId xmlns:a16="http://schemas.microsoft.com/office/drawing/2014/main" id="{89A7D00F-CA13-4AF2-B10B-3EB0460781EC}"/>
                  </a:ext>
                </a:extLst>
              </p:cNvPr>
              <p:cNvPicPr>
                <a:picLocks noChangeAspect="1"/>
              </p:cNvPicPr>
              <p:nvPr/>
            </p:nvPicPr>
            <p:blipFill>
              <a:blip r:embed="rId12">
                <a:clrChange>
                  <a:clrFrom>
                    <a:srgbClr val="FFFFFF"/>
                  </a:clrFrom>
                  <a:clrTo>
                    <a:srgbClr val="FFFFFF">
                      <a:alpha val="0"/>
                    </a:srgbClr>
                  </a:clrTo>
                </a:clrChange>
              </a:blip>
              <a:stretch>
                <a:fillRect/>
              </a:stretch>
            </p:blipFill>
            <p:spPr>
              <a:xfrm>
                <a:off x="25501957" y="6570542"/>
                <a:ext cx="2811085" cy="2811085"/>
              </a:xfrm>
              <a:prstGeom prst="rect">
                <a:avLst/>
              </a:prstGeom>
            </p:spPr>
          </p:pic>
          <p:pic>
            <p:nvPicPr>
              <p:cNvPr id="23" name="Picture 22">
                <a:extLst>
                  <a:ext uri="{FF2B5EF4-FFF2-40B4-BE49-F238E27FC236}">
                    <a16:creationId xmlns:a16="http://schemas.microsoft.com/office/drawing/2014/main" id="{85D22ECD-A845-4CB6-B720-BD58711D2141}"/>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28292320" y="6624789"/>
                <a:ext cx="2707787" cy="2802646"/>
              </a:xfrm>
              <a:prstGeom prst="rect">
                <a:avLst/>
              </a:prstGeom>
            </p:spPr>
          </p:pic>
          <p:pic>
            <p:nvPicPr>
              <p:cNvPr id="26" name="Picture 25">
                <a:extLst>
                  <a:ext uri="{FF2B5EF4-FFF2-40B4-BE49-F238E27FC236}">
                    <a16:creationId xmlns:a16="http://schemas.microsoft.com/office/drawing/2014/main" id="{BFB88E76-F470-40D4-8B98-3E0C6765AA0D}"/>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31187287" y="6743500"/>
                <a:ext cx="3388964" cy="2206024"/>
              </a:xfrm>
              <a:prstGeom prst="rect">
                <a:avLst/>
              </a:prstGeom>
            </p:spPr>
          </p:pic>
          <p:pic>
            <p:nvPicPr>
              <p:cNvPr id="225" name="Picture 224">
                <a:extLst>
                  <a:ext uri="{FF2B5EF4-FFF2-40B4-BE49-F238E27FC236}">
                    <a16:creationId xmlns:a16="http://schemas.microsoft.com/office/drawing/2014/main" id="{7F91F9E3-4313-4762-B2D6-0BD6D84AB1D5}"/>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34817309" y="6716876"/>
                <a:ext cx="2455557" cy="1757878"/>
              </a:xfrm>
              <a:prstGeom prst="rect">
                <a:avLst/>
              </a:prstGeom>
            </p:spPr>
          </p:pic>
          <p:pic>
            <p:nvPicPr>
              <p:cNvPr id="228" name="Picture 227">
                <a:extLst>
                  <a:ext uri="{FF2B5EF4-FFF2-40B4-BE49-F238E27FC236}">
                    <a16:creationId xmlns:a16="http://schemas.microsoft.com/office/drawing/2014/main" id="{486AC055-8B95-4FFC-ACCA-02959BFF0EAC}"/>
                  </a:ext>
                </a:extLst>
              </p:cNvPr>
              <p:cNvPicPr>
                <a:picLocks noChangeAspect="1"/>
              </p:cNvPicPr>
              <p:nvPr/>
            </p:nvPicPr>
            <p:blipFill>
              <a:blip r:embed="rId16">
                <a:clrChange>
                  <a:clrFrom>
                    <a:srgbClr val="FFFFFF"/>
                  </a:clrFrom>
                  <a:clrTo>
                    <a:srgbClr val="FFFFFF">
                      <a:alpha val="0"/>
                    </a:srgbClr>
                  </a:clrTo>
                </a:clrChange>
              </a:blip>
              <a:stretch>
                <a:fillRect/>
              </a:stretch>
            </p:blipFill>
            <p:spPr>
              <a:xfrm>
                <a:off x="25468833" y="10210466"/>
                <a:ext cx="3696399" cy="2183050"/>
              </a:xfrm>
              <a:prstGeom prst="rect">
                <a:avLst/>
              </a:prstGeom>
            </p:spPr>
          </p:pic>
          <p:pic>
            <p:nvPicPr>
              <p:cNvPr id="229" name="Picture 228">
                <a:extLst>
                  <a:ext uri="{FF2B5EF4-FFF2-40B4-BE49-F238E27FC236}">
                    <a16:creationId xmlns:a16="http://schemas.microsoft.com/office/drawing/2014/main" id="{F45A6342-CDB7-496D-9A63-358D457E4E09}"/>
                  </a:ext>
                </a:extLst>
              </p:cNvPr>
              <p:cNvPicPr>
                <a:picLocks noChangeAspect="1"/>
              </p:cNvPicPr>
              <p:nvPr/>
            </p:nvPicPr>
            <p:blipFill>
              <a:blip r:embed="rId17">
                <a:clrChange>
                  <a:clrFrom>
                    <a:srgbClr val="FFFFFF"/>
                  </a:clrFrom>
                  <a:clrTo>
                    <a:srgbClr val="FFFFFF">
                      <a:alpha val="0"/>
                    </a:srgbClr>
                  </a:clrTo>
                </a:clrChange>
              </a:blip>
              <a:stretch>
                <a:fillRect/>
              </a:stretch>
            </p:blipFill>
            <p:spPr>
              <a:xfrm>
                <a:off x="29304952" y="10310083"/>
                <a:ext cx="3061107" cy="2051769"/>
              </a:xfrm>
              <a:prstGeom prst="rect">
                <a:avLst/>
              </a:prstGeom>
            </p:spPr>
          </p:pic>
          <p:pic>
            <p:nvPicPr>
              <p:cNvPr id="231" name="Picture 230">
                <a:extLst>
                  <a:ext uri="{FF2B5EF4-FFF2-40B4-BE49-F238E27FC236}">
                    <a16:creationId xmlns:a16="http://schemas.microsoft.com/office/drawing/2014/main" id="{1CBCAE84-7CDF-4A13-8176-D89214C75453}"/>
                  </a:ext>
                </a:extLst>
              </p:cNvPr>
              <p:cNvPicPr>
                <a:picLocks noChangeAspect="1"/>
              </p:cNvPicPr>
              <p:nvPr/>
            </p:nvPicPr>
            <p:blipFill>
              <a:blip r:embed="rId18">
                <a:clrChange>
                  <a:clrFrom>
                    <a:srgbClr val="FFFFFF"/>
                  </a:clrFrom>
                  <a:clrTo>
                    <a:srgbClr val="FFFFFF">
                      <a:alpha val="0"/>
                    </a:srgbClr>
                  </a:clrTo>
                </a:clrChange>
              </a:blip>
              <a:stretch>
                <a:fillRect/>
              </a:stretch>
            </p:blipFill>
            <p:spPr>
              <a:xfrm>
                <a:off x="32469045" y="10397406"/>
                <a:ext cx="2277380" cy="1807948"/>
              </a:xfrm>
              <a:prstGeom prst="rect">
                <a:avLst/>
              </a:prstGeom>
            </p:spPr>
          </p:pic>
          <p:pic>
            <p:nvPicPr>
              <p:cNvPr id="232" name="Picture 231">
                <a:extLst>
                  <a:ext uri="{FF2B5EF4-FFF2-40B4-BE49-F238E27FC236}">
                    <a16:creationId xmlns:a16="http://schemas.microsoft.com/office/drawing/2014/main" id="{A54B87B4-30F0-4AA8-A00B-5CC735C8384E}"/>
                  </a:ext>
                </a:extLst>
              </p:cNvPr>
              <p:cNvPicPr>
                <a:picLocks noChangeAspect="1"/>
              </p:cNvPicPr>
              <p:nvPr/>
            </p:nvPicPr>
            <p:blipFill>
              <a:blip r:embed="rId19">
                <a:clrChange>
                  <a:clrFrom>
                    <a:srgbClr val="FFFFFF"/>
                  </a:clrFrom>
                  <a:clrTo>
                    <a:srgbClr val="FFFFFF">
                      <a:alpha val="0"/>
                    </a:srgbClr>
                  </a:clrTo>
                </a:clrChange>
              </a:blip>
              <a:stretch>
                <a:fillRect/>
              </a:stretch>
            </p:blipFill>
            <p:spPr>
              <a:xfrm>
                <a:off x="34866525" y="9969390"/>
                <a:ext cx="2665333" cy="2322767"/>
              </a:xfrm>
              <a:prstGeom prst="rect">
                <a:avLst/>
              </a:prstGeom>
            </p:spPr>
          </p:pic>
        </p:grpSp>
        <p:grpSp>
          <p:nvGrpSpPr>
            <p:cNvPr id="234" name="Group 233">
              <a:extLst>
                <a:ext uri="{FF2B5EF4-FFF2-40B4-BE49-F238E27FC236}">
                  <a16:creationId xmlns:a16="http://schemas.microsoft.com/office/drawing/2014/main" id="{2D7DFD98-F8A9-4A6D-A45C-4C5D86ED415C}"/>
                </a:ext>
              </a:extLst>
            </p:cNvPr>
            <p:cNvGrpSpPr/>
            <p:nvPr/>
          </p:nvGrpSpPr>
          <p:grpSpPr>
            <a:xfrm>
              <a:off x="26269975" y="7472059"/>
              <a:ext cx="13461311" cy="5339115"/>
              <a:chOff x="24623780" y="8043423"/>
              <a:chExt cx="13461311" cy="5339115"/>
            </a:xfrm>
          </p:grpSpPr>
          <p:sp>
            <p:nvSpPr>
              <p:cNvPr id="24" name="TextBox 23"/>
              <p:cNvSpPr txBox="1"/>
              <p:nvPr/>
            </p:nvSpPr>
            <p:spPr>
              <a:xfrm>
                <a:off x="31175686" y="8389608"/>
                <a:ext cx="3179795"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Resveratrol</a:t>
                </a:r>
              </a:p>
            </p:txBody>
          </p:sp>
          <p:sp>
            <p:nvSpPr>
              <p:cNvPr id="168" name="TextBox 167"/>
              <p:cNvSpPr txBox="1"/>
              <p:nvPr/>
            </p:nvSpPr>
            <p:spPr>
              <a:xfrm>
                <a:off x="25397789" y="8394865"/>
                <a:ext cx="3179795"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CB1954</a:t>
                </a:r>
              </a:p>
            </p:txBody>
          </p:sp>
          <p:sp>
            <p:nvSpPr>
              <p:cNvPr id="187" name="TextBox 186">
                <a:extLst>
                  <a:ext uri="{FF2B5EF4-FFF2-40B4-BE49-F238E27FC236}">
                    <a16:creationId xmlns:a16="http://schemas.microsoft.com/office/drawing/2014/main" id="{20DE4A78-2B52-47E8-A810-2669DE27C6FC}"/>
                  </a:ext>
                </a:extLst>
              </p:cNvPr>
              <p:cNvSpPr txBox="1"/>
              <p:nvPr/>
            </p:nvSpPr>
            <p:spPr>
              <a:xfrm>
                <a:off x="27896816" y="8372209"/>
                <a:ext cx="2927283" cy="1200329"/>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Dopamine quinone </a:t>
                </a:r>
              </a:p>
            </p:txBody>
          </p:sp>
          <p:sp>
            <p:nvSpPr>
              <p:cNvPr id="188" name="TextBox 187">
                <a:extLst>
                  <a:ext uri="{FF2B5EF4-FFF2-40B4-BE49-F238E27FC236}">
                    <a16:creationId xmlns:a16="http://schemas.microsoft.com/office/drawing/2014/main" id="{6DEE8791-A652-4670-9F3C-0DE8843F1A73}"/>
                  </a:ext>
                </a:extLst>
              </p:cNvPr>
              <p:cNvSpPr txBox="1"/>
              <p:nvPr/>
            </p:nvSpPr>
            <p:spPr>
              <a:xfrm>
                <a:off x="33982297" y="8043423"/>
                <a:ext cx="3135795" cy="1200329"/>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Vitamin K3 (menadione)</a:t>
                </a:r>
              </a:p>
            </p:txBody>
          </p:sp>
          <p:sp>
            <p:nvSpPr>
              <p:cNvPr id="189" name="TextBox 188">
                <a:extLst>
                  <a:ext uri="{FF2B5EF4-FFF2-40B4-BE49-F238E27FC236}">
                    <a16:creationId xmlns:a16="http://schemas.microsoft.com/office/drawing/2014/main" id="{ABC627C6-B53F-42CF-812C-15C1057137AC}"/>
                  </a:ext>
                </a:extLst>
              </p:cNvPr>
              <p:cNvSpPr txBox="1"/>
              <p:nvPr/>
            </p:nvSpPr>
            <p:spPr>
              <a:xfrm>
                <a:off x="24623780" y="11628212"/>
                <a:ext cx="4012296" cy="1754326"/>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E09 </a:t>
                </a:r>
              </a:p>
              <a:p>
                <a:pPr algn="ctr"/>
                <a:r>
                  <a:rPr lang="en-US" sz="3600" dirty="0">
                    <a:latin typeface="Times New Roman" panose="02020603050405020304" pitchFamily="18" charset="0"/>
                    <a:cs typeface="Times New Roman" panose="02020603050405020304" pitchFamily="18" charset="0"/>
                  </a:rPr>
                  <a:t>(derivative of parabenzoquinone)</a:t>
                </a:r>
              </a:p>
            </p:txBody>
          </p:sp>
          <p:sp>
            <p:nvSpPr>
              <p:cNvPr id="190" name="TextBox 189">
                <a:extLst>
                  <a:ext uri="{FF2B5EF4-FFF2-40B4-BE49-F238E27FC236}">
                    <a16:creationId xmlns:a16="http://schemas.microsoft.com/office/drawing/2014/main" id="{C92DC248-04FD-4136-9DA7-B4DABFC0ED93}"/>
                  </a:ext>
                </a:extLst>
              </p:cNvPr>
              <p:cNvSpPr txBox="1"/>
              <p:nvPr/>
            </p:nvSpPr>
            <p:spPr>
              <a:xfrm>
                <a:off x="28035092" y="11628212"/>
                <a:ext cx="4012296" cy="646331"/>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9-Amino acridine</a:t>
                </a:r>
              </a:p>
            </p:txBody>
          </p:sp>
          <p:sp>
            <p:nvSpPr>
              <p:cNvPr id="191" name="TextBox 190">
                <a:extLst>
                  <a:ext uri="{FF2B5EF4-FFF2-40B4-BE49-F238E27FC236}">
                    <a16:creationId xmlns:a16="http://schemas.microsoft.com/office/drawing/2014/main" id="{55BCA112-AB46-439F-B60F-7E3781D2BCC2}"/>
                  </a:ext>
                </a:extLst>
              </p:cNvPr>
              <p:cNvSpPr txBox="1"/>
              <p:nvPr/>
            </p:nvSpPr>
            <p:spPr>
              <a:xfrm>
                <a:off x="31188145" y="11628212"/>
                <a:ext cx="4012296" cy="646331"/>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Adrenochrome</a:t>
                </a:r>
              </a:p>
            </p:txBody>
          </p:sp>
          <p:sp>
            <p:nvSpPr>
              <p:cNvPr id="192" name="TextBox 191">
                <a:extLst>
                  <a:ext uri="{FF2B5EF4-FFF2-40B4-BE49-F238E27FC236}">
                    <a16:creationId xmlns:a16="http://schemas.microsoft.com/office/drawing/2014/main" id="{970CAFC8-6F89-4F78-BF0B-91AC6E13512C}"/>
                  </a:ext>
                </a:extLst>
              </p:cNvPr>
              <p:cNvSpPr txBox="1"/>
              <p:nvPr/>
            </p:nvSpPr>
            <p:spPr>
              <a:xfrm>
                <a:off x="34072795" y="11628212"/>
                <a:ext cx="4012296" cy="646331"/>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Primaquine</a:t>
                </a:r>
              </a:p>
            </p:txBody>
          </p:sp>
        </p:grpSp>
      </p:grpSp>
      <p:sp>
        <p:nvSpPr>
          <p:cNvPr id="193" name="Title 3">
            <a:extLst>
              <a:ext uri="{FF2B5EF4-FFF2-40B4-BE49-F238E27FC236}">
                <a16:creationId xmlns:a16="http://schemas.microsoft.com/office/drawing/2014/main" id="{A6204E9A-4283-4698-BBD4-ED14EE481712}"/>
              </a:ext>
            </a:extLst>
          </p:cNvPr>
          <p:cNvSpPr txBox="1">
            <a:spLocks/>
          </p:cNvSpPr>
          <p:nvPr/>
        </p:nvSpPr>
        <p:spPr bwMode="auto">
          <a:xfrm>
            <a:off x="14561483" y="12371062"/>
            <a:ext cx="11516515" cy="921195"/>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ea typeface="+mj-ea"/>
                <a:cs typeface="Times New Roman" panose="02020603050405020304" pitchFamily="18" charset="0"/>
              </a:rPr>
              <a:t>Relative Binding Energy Calculation with Flavin</a:t>
            </a:r>
          </a:p>
        </p:txBody>
      </p:sp>
      <p:sp>
        <p:nvSpPr>
          <p:cNvPr id="116" name="TextBox 115">
            <a:extLst>
              <a:ext uri="{FF2B5EF4-FFF2-40B4-BE49-F238E27FC236}">
                <a16:creationId xmlns:a16="http://schemas.microsoft.com/office/drawing/2014/main" id="{B70CF8F4-B5D8-4318-893A-E8B84EB5A181}"/>
              </a:ext>
            </a:extLst>
          </p:cNvPr>
          <p:cNvSpPr txBox="1"/>
          <p:nvPr/>
        </p:nvSpPr>
        <p:spPr>
          <a:xfrm>
            <a:off x="28534087" y="4765628"/>
            <a:ext cx="9687955" cy="646331"/>
          </a:xfrm>
          <a:prstGeom prst="rect">
            <a:avLst/>
          </a:prstGeom>
          <a:noFill/>
        </p:spPr>
        <p:txBody>
          <a:bodyPr wrap="square" rtlCol="0">
            <a:spAutoFit/>
          </a:bodyPr>
          <a:lstStyle/>
          <a:p>
            <a:r>
              <a:rPr lang="en-US" sz="3600" b="1" dirty="0">
                <a:solidFill>
                  <a:srgbClr val="000099"/>
                </a:solidFill>
                <a:latin typeface="Times New Roman" panose="02020603050405020304" pitchFamily="18" charset="0"/>
                <a:cs typeface="Times New Roman" panose="02020603050405020304" pitchFamily="18" charset="0"/>
              </a:rPr>
              <a:t>Gibbs Free Energy Calculations using DFT</a:t>
            </a:r>
          </a:p>
        </p:txBody>
      </p:sp>
      <p:pic>
        <p:nvPicPr>
          <p:cNvPr id="117" name="Picture 116">
            <a:extLst>
              <a:ext uri="{FF2B5EF4-FFF2-40B4-BE49-F238E27FC236}">
                <a16:creationId xmlns:a16="http://schemas.microsoft.com/office/drawing/2014/main" id="{017FE7BF-FE05-4C4D-AD76-CB459E2A3F15}"/>
              </a:ext>
            </a:extLst>
          </p:cNvPr>
          <p:cNvPicPr>
            <a:picLocks noChangeAspect="1"/>
          </p:cNvPicPr>
          <p:nvPr/>
        </p:nvPicPr>
        <p:blipFill>
          <a:blip r:embed="rId20">
            <a:clrChange>
              <a:clrFrom>
                <a:srgbClr val="FFFFFF"/>
              </a:clrFrom>
              <a:clrTo>
                <a:srgbClr val="FFFFFF">
                  <a:alpha val="0"/>
                </a:srgbClr>
              </a:clrTo>
            </a:clrChange>
          </a:blip>
          <a:stretch>
            <a:fillRect/>
          </a:stretch>
        </p:blipFill>
        <p:spPr>
          <a:xfrm>
            <a:off x="33678669" y="16956254"/>
            <a:ext cx="5184019" cy="3748637"/>
          </a:xfrm>
          <a:prstGeom prst="rect">
            <a:avLst/>
          </a:prstGeom>
        </p:spPr>
      </p:pic>
      <p:sp>
        <p:nvSpPr>
          <p:cNvPr id="252" name="TextBox 251">
            <a:extLst>
              <a:ext uri="{FF2B5EF4-FFF2-40B4-BE49-F238E27FC236}">
                <a16:creationId xmlns:a16="http://schemas.microsoft.com/office/drawing/2014/main" id="{77A7BD4C-9433-4EF5-ACC2-0F141CB6145B}"/>
              </a:ext>
            </a:extLst>
          </p:cNvPr>
          <p:cNvSpPr txBox="1"/>
          <p:nvPr/>
        </p:nvSpPr>
        <p:spPr>
          <a:xfrm>
            <a:off x="27814074" y="10412495"/>
            <a:ext cx="3551004" cy="1569660"/>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Highest Occupied Molecular Orbitals or HOMO</a:t>
            </a:r>
          </a:p>
        </p:txBody>
      </p:sp>
      <p:pic>
        <p:nvPicPr>
          <p:cNvPr id="253" name="Picture 252">
            <a:extLst>
              <a:ext uri="{FF2B5EF4-FFF2-40B4-BE49-F238E27FC236}">
                <a16:creationId xmlns:a16="http://schemas.microsoft.com/office/drawing/2014/main" id="{7665F3BB-590A-47D6-9144-29DE2C3D7A2B}"/>
              </a:ext>
            </a:extLst>
          </p:cNvPr>
          <p:cNvPicPr>
            <a:picLocks noChangeAspect="1"/>
          </p:cNvPicPr>
          <p:nvPr/>
        </p:nvPicPr>
        <p:blipFill>
          <a:blip r:embed="rId21">
            <a:clrChange>
              <a:clrFrom>
                <a:srgbClr val="FFFFFF"/>
              </a:clrFrom>
              <a:clrTo>
                <a:srgbClr val="FFFFFF">
                  <a:alpha val="0"/>
                </a:srgbClr>
              </a:clrTo>
            </a:clrChange>
          </a:blip>
          <a:stretch>
            <a:fillRect/>
          </a:stretch>
        </p:blipFill>
        <p:spPr>
          <a:xfrm>
            <a:off x="25909330" y="16754747"/>
            <a:ext cx="5379267" cy="3565894"/>
          </a:xfrm>
          <a:prstGeom prst="rect">
            <a:avLst/>
          </a:prstGeom>
        </p:spPr>
      </p:pic>
      <p:sp>
        <p:nvSpPr>
          <p:cNvPr id="254" name="TextBox 253">
            <a:extLst>
              <a:ext uri="{FF2B5EF4-FFF2-40B4-BE49-F238E27FC236}">
                <a16:creationId xmlns:a16="http://schemas.microsoft.com/office/drawing/2014/main" id="{AB7D1343-6E35-43C5-A59C-3D00B37E6192}"/>
              </a:ext>
            </a:extLst>
          </p:cNvPr>
          <p:cNvSpPr txBox="1"/>
          <p:nvPr/>
        </p:nvSpPr>
        <p:spPr>
          <a:xfrm>
            <a:off x="31288597" y="13067564"/>
            <a:ext cx="2705074"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Adrenochrome</a:t>
            </a:r>
          </a:p>
        </p:txBody>
      </p:sp>
      <p:sp>
        <p:nvSpPr>
          <p:cNvPr id="121" name="Title 3">
            <a:extLst>
              <a:ext uri="{FF2B5EF4-FFF2-40B4-BE49-F238E27FC236}">
                <a16:creationId xmlns:a16="http://schemas.microsoft.com/office/drawing/2014/main" id="{04B0B8E1-D496-4A6A-9657-E5F469520928}"/>
              </a:ext>
            </a:extLst>
          </p:cNvPr>
          <p:cNvSpPr txBox="1">
            <a:spLocks/>
          </p:cNvSpPr>
          <p:nvPr/>
        </p:nvSpPr>
        <p:spPr bwMode="auto">
          <a:xfrm>
            <a:off x="27676359" y="3729629"/>
            <a:ext cx="11073169" cy="895145"/>
          </a:xfrm>
          <a:prstGeom prst="rect">
            <a:avLst/>
          </a:prstGeom>
          <a:solidFill>
            <a:schemeClr val="accent4">
              <a:lumMod val="60000"/>
              <a:lumOff val="40000"/>
            </a:schemeClr>
          </a:solidFill>
          <a:ln w="88900">
            <a:noFill/>
            <a:miter lim="800000"/>
            <a:headEnd/>
            <a:tailEnd/>
          </a:ln>
        </p:spPr>
        <p:txBody>
          <a:bodyPr vert="horz" wrap="square" lIns="459768" tIns="229884" rIns="459768" bIns="229884" numCol="1" anchor="ctr" anchorCtr="0" compatLnSpc="1">
            <a:prstTxWarp prst="textNoShape">
              <a:avLst/>
            </a:prstTxWarp>
            <a:noAutofit/>
          </a:bodyPr>
          <a:lstStyle/>
          <a:p>
            <a:pPr algn="ctr" eaLnBrk="0" hangingPunct="0">
              <a:defRPr/>
            </a:pPr>
            <a:r>
              <a:rPr lang="en-US" sz="4000" b="1" dirty="0">
                <a:solidFill>
                  <a:schemeClr val="bg1"/>
                </a:solidFill>
                <a:latin typeface="Times New Roman" panose="02020603050405020304" pitchFamily="18" charset="0"/>
                <a:cs typeface="Times New Roman" panose="02020603050405020304" pitchFamily="18" charset="0"/>
              </a:rPr>
              <a:t>Preliminary Results</a:t>
            </a:r>
            <a:endParaRPr lang="en-US" sz="4000" b="1" dirty="0">
              <a:solidFill>
                <a:schemeClr val="bg1"/>
              </a:solidFill>
              <a:latin typeface="Times New Roman" panose="02020603050405020304" pitchFamily="18" charset="0"/>
              <a:ea typeface="+mj-ea"/>
              <a:cs typeface="Times New Roman" panose="02020603050405020304" pitchFamily="18" charset="0"/>
            </a:endParaRPr>
          </a:p>
        </p:txBody>
      </p:sp>
      <p:sp>
        <p:nvSpPr>
          <p:cNvPr id="17" name="TextBox 16">
            <a:extLst>
              <a:ext uri="{FF2B5EF4-FFF2-40B4-BE49-F238E27FC236}">
                <a16:creationId xmlns:a16="http://schemas.microsoft.com/office/drawing/2014/main" id="{EABB9012-5E93-4199-A80A-8F4635A0B2DE}"/>
              </a:ext>
            </a:extLst>
          </p:cNvPr>
          <p:cNvSpPr txBox="1"/>
          <p:nvPr/>
        </p:nvSpPr>
        <p:spPr>
          <a:xfrm>
            <a:off x="27627733" y="21943824"/>
            <a:ext cx="12182733" cy="2062103"/>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 Gibbs’ free energy of binding in gas-phase between lumiflavin and adrenochrome is -5 kcal/mol</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Strong overlap of orbitals (HOMO and LUMO) between lumiflavin and adrenochrome </a:t>
            </a:r>
          </a:p>
        </p:txBody>
      </p:sp>
      <p:pic>
        <p:nvPicPr>
          <p:cNvPr id="19" name="Picture 18">
            <a:extLst>
              <a:ext uri="{FF2B5EF4-FFF2-40B4-BE49-F238E27FC236}">
                <a16:creationId xmlns:a16="http://schemas.microsoft.com/office/drawing/2014/main" id="{3495C921-2B20-4AB1-8F6C-469A1356F1F6}"/>
              </a:ext>
            </a:extLst>
          </p:cNvPr>
          <p:cNvPicPr>
            <a:picLocks noChangeAspect="1"/>
          </p:cNvPicPr>
          <p:nvPr/>
        </p:nvPicPr>
        <p:blipFill>
          <a:blip r:embed="rId22">
            <a:clrChange>
              <a:clrFrom>
                <a:srgbClr val="000000"/>
              </a:clrFrom>
              <a:clrTo>
                <a:srgbClr val="000000">
                  <a:alpha val="0"/>
                </a:srgbClr>
              </a:clrTo>
            </a:clrChange>
          </a:blip>
          <a:stretch>
            <a:fillRect/>
          </a:stretch>
        </p:blipFill>
        <p:spPr>
          <a:xfrm>
            <a:off x="374739" y="2002856"/>
            <a:ext cx="4812605" cy="1298137"/>
          </a:xfrm>
          <a:prstGeom prst="rect">
            <a:avLst/>
          </a:prstGeom>
        </p:spPr>
      </p:pic>
      <p:grpSp>
        <p:nvGrpSpPr>
          <p:cNvPr id="226" name="Group 225">
            <a:extLst>
              <a:ext uri="{FF2B5EF4-FFF2-40B4-BE49-F238E27FC236}">
                <a16:creationId xmlns:a16="http://schemas.microsoft.com/office/drawing/2014/main" id="{2CCF14D9-7124-45D8-B0B9-A869554F27D4}"/>
              </a:ext>
            </a:extLst>
          </p:cNvPr>
          <p:cNvGrpSpPr/>
          <p:nvPr/>
        </p:nvGrpSpPr>
        <p:grpSpPr>
          <a:xfrm>
            <a:off x="14612917" y="13994908"/>
            <a:ext cx="11447087" cy="3539404"/>
            <a:chOff x="14618169" y="14047123"/>
            <a:chExt cx="11447087" cy="3539404"/>
          </a:xfrm>
        </p:grpSpPr>
        <p:grpSp>
          <p:nvGrpSpPr>
            <p:cNvPr id="120" name="Group 119">
              <a:extLst>
                <a:ext uri="{FF2B5EF4-FFF2-40B4-BE49-F238E27FC236}">
                  <a16:creationId xmlns:a16="http://schemas.microsoft.com/office/drawing/2014/main" id="{8EF4546F-467D-4256-8216-BB9BE0F8410D}"/>
                </a:ext>
              </a:extLst>
            </p:cNvPr>
            <p:cNvGrpSpPr/>
            <p:nvPr/>
          </p:nvGrpSpPr>
          <p:grpSpPr>
            <a:xfrm>
              <a:off x="14618169" y="14047123"/>
              <a:ext cx="11447087" cy="3539404"/>
              <a:chOff x="550863" y="2054225"/>
              <a:chExt cx="10572661" cy="3122893"/>
            </a:xfrm>
          </p:grpSpPr>
          <p:grpSp>
            <p:nvGrpSpPr>
              <p:cNvPr id="122" name="Group 121">
                <a:extLst>
                  <a:ext uri="{FF2B5EF4-FFF2-40B4-BE49-F238E27FC236}">
                    <a16:creationId xmlns:a16="http://schemas.microsoft.com/office/drawing/2014/main" id="{45A03523-5870-4194-8AF0-123C2D16F068}"/>
                  </a:ext>
                </a:extLst>
              </p:cNvPr>
              <p:cNvGrpSpPr/>
              <p:nvPr/>
            </p:nvGrpSpPr>
            <p:grpSpPr>
              <a:xfrm>
                <a:off x="2886054" y="2054225"/>
                <a:ext cx="6152615" cy="575802"/>
                <a:chOff x="1785106" y="309825"/>
                <a:chExt cx="5816669" cy="575802"/>
              </a:xfrm>
            </p:grpSpPr>
            <p:graphicFrame>
              <p:nvGraphicFramePr>
                <p:cNvPr id="152" name="Object 24">
                  <a:extLst>
                    <a:ext uri="{FF2B5EF4-FFF2-40B4-BE49-F238E27FC236}">
                      <a16:creationId xmlns:a16="http://schemas.microsoft.com/office/drawing/2014/main" id="{E04E612A-F367-4E68-B628-FB8474EAC6D7}"/>
                    </a:ext>
                  </a:extLst>
                </p:cNvPr>
                <p:cNvGraphicFramePr>
                  <a:graphicFrameLocks noChangeAspect="1"/>
                </p:cNvGraphicFramePr>
                <p:nvPr>
                  <p:extLst>
                    <p:ext uri="{D42A27DB-BD31-4B8C-83A1-F6EECF244321}">
                      <p14:modId xmlns:p14="http://schemas.microsoft.com/office/powerpoint/2010/main" val="2716391574"/>
                    </p:ext>
                  </p:extLst>
                </p:nvPr>
              </p:nvGraphicFramePr>
              <p:xfrm>
                <a:off x="3194395" y="309825"/>
                <a:ext cx="1275696" cy="463550"/>
              </p:xfrm>
              <a:graphic>
                <a:graphicData uri="http://schemas.openxmlformats.org/presentationml/2006/ole">
                  <mc:AlternateContent xmlns:mc="http://schemas.openxmlformats.org/markup-compatibility/2006">
                    <mc:Choice xmlns:v="urn:schemas-microsoft-com:vml" Requires="v">
                      <p:oleObj spid="_x0000_s2051" name="Equation" r:id="rId23" imgW="711000" imgH="253800" progId="Equation.DSMT4">
                        <p:embed/>
                      </p:oleObj>
                    </mc:Choice>
                    <mc:Fallback>
                      <p:oleObj name="Equation" r:id="rId23" imgW="711000" imgH="253800" progId="Equation.DSMT4">
                        <p:embed/>
                        <p:pic>
                          <p:nvPicPr>
                            <p:cNvPr id="31" name="Object 24"/>
                            <p:cNvPicPr>
                              <a:picLocks noChangeAspect="1" noChangeArrowheads="1"/>
                            </p:cNvPicPr>
                            <p:nvPr/>
                          </p:nvPicPr>
                          <p:blipFill>
                            <a:blip r:embed="rId24"/>
                            <a:srcRect/>
                            <a:stretch>
                              <a:fillRect/>
                            </a:stretch>
                          </p:blipFill>
                          <p:spPr bwMode="auto">
                            <a:xfrm>
                              <a:off x="3194395" y="309825"/>
                              <a:ext cx="1275696" cy="463550"/>
                            </a:xfrm>
                            <a:prstGeom prst="rect">
                              <a:avLst/>
                            </a:prstGeom>
                            <a:noFill/>
                            <a:ln>
                              <a:noFill/>
                            </a:ln>
                            <a:effectLst/>
                            <a:extLst/>
                          </p:spPr>
                        </p:pic>
                      </p:oleObj>
                    </mc:Fallback>
                  </mc:AlternateContent>
                </a:graphicData>
              </a:graphic>
            </p:graphicFrame>
            <p:sp>
              <p:nvSpPr>
                <p:cNvPr id="153" name="Straight Connector 12">
                  <a:extLst>
                    <a:ext uri="{FF2B5EF4-FFF2-40B4-BE49-F238E27FC236}">
                      <a16:creationId xmlns:a16="http://schemas.microsoft.com/office/drawing/2014/main" id="{E3FC06A6-6850-448F-9435-A66FE1EBDE5D}"/>
                    </a:ext>
                  </a:extLst>
                </p:cNvPr>
                <p:cNvSpPr>
                  <a:spLocks noChangeShapeType="1"/>
                </p:cNvSpPr>
                <p:nvPr/>
              </p:nvSpPr>
              <p:spPr bwMode="auto">
                <a:xfrm>
                  <a:off x="3268768" y="733175"/>
                  <a:ext cx="1256964" cy="2715"/>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pPr defTabSz="4597028" fontAlgn="base">
                    <a:spcBef>
                      <a:spcPct val="0"/>
                    </a:spcBef>
                    <a:spcAft>
                      <a:spcPct val="0"/>
                    </a:spcAft>
                  </a:pPr>
                  <a:endParaRPr lang="en-US" sz="2400">
                    <a:solidFill>
                      <a:prstClr val="black"/>
                    </a:solidFill>
                    <a:latin typeface="Times New Roman" pitchFamily="18" charset="0"/>
                    <a:cs typeface="Times New Roman" pitchFamily="18" charset="0"/>
                  </a:endParaRPr>
                </a:p>
              </p:txBody>
            </p:sp>
            <p:sp>
              <p:nvSpPr>
                <p:cNvPr id="154" name="TextBox 6">
                  <a:extLst>
                    <a:ext uri="{FF2B5EF4-FFF2-40B4-BE49-F238E27FC236}">
                      <a16:creationId xmlns:a16="http://schemas.microsoft.com/office/drawing/2014/main" id="{D062C9BF-538F-48A2-8A79-DC04E78C4499}"/>
                    </a:ext>
                  </a:extLst>
                </p:cNvPr>
                <p:cNvSpPr txBox="1">
                  <a:spLocks noChangeArrowheads="1"/>
                </p:cNvSpPr>
                <p:nvPr/>
              </p:nvSpPr>
              <p:spPr bwMode="auto">
                <a:xfrm>
                  <a:off x="1785106" y="478290"/>
                  <a:ext cx="1375792" cy="4073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defTabSz="4597028" fontAlgn="base">
                    <a:spcBef>
                      <a:spcPts val="500"/>
                    </a:spcBef>
                    <a:spcAft>
                      <a:spcPts val="500"/>
                    </a:spcAft>
                  </a:pPr>
                  <a:r>
                    <a:rPr lang="en-US" sz="2400" dirty="0">
                      <a:solidFill>
                        <a:srgbClr val="000000"/>
                      </a:solidFill>
                      <a:latin typeface="Times New Roman" pitchFamily="18" charset="0"/>
                      <a:cs typeface="Times New Roman" pitchFamily="18" charset="0"/>
                    </a:rPr>
                    <a:t>Fl ::: S1</a:t>
                  </a:r>
                  <a:r>
                    <a:rPr lang="en-US" sz="2400" baseline="30000" dirty="0">
                      <a:solidFill>
                        <a:prstClr val="black"/>
                      </a:solidFill>
                      <a:latin typeface="Times New Roman" pitchFamily="18" charset="0"/>
                      <a:cs typeface="Times New Roman" pitchFamily="18" charset="0"/>
                    </a:rPr>
                    <a:t> </a:t>
                  </a:r>
                  <a:r>
                    <a:rPr lang="en-US" sz="2400" dirty="0">
                      <a:solidFill>
                        <a:prstClr val="black"/>
                      </a:solidFill>
                      <a:latin typeface="Times New Roman" pitchFamily="18" charset="0"/>
                      <a:cs typeface="Times New Roman" pitchFamily="18" charset="0"/>
                    </a:rPr>
                    <a:t>(</a:t>
                  </a:r>
                  <a:r>
                    <a:rPr lang="en-US" sz="2400" i="1" dirty="0">
                      <a:solidFill>
                        <a:prstClr val="black"/>
                      </a:solidFill>
                      <a:latin typeface="Times New Roman" pitchFamily="18" charset="0"/>
                      <a:cs typeface="Times New Roman" pitchFamily="18" charset="0"/>
                    </a:rPr>
                    <a:t>g</a:t>
                  </a:r>
                  <a:r>
                    <a:rPr lang="en-US" sz="2400" dirty="0">
                      <a:solidFill>
                        <a:prstClr val="black"/>
                      </a:solidFill>
                      <a:latin typeface="Times New Roman" pitchFamily="18" charset="0"/>
                      <a:cs typeface="Times New Roman" pitchFamily="18" charset="0"/>
                    </a:rPr>
                    <a:t>)  </a:t>
                  </a:r>
                </a:p>
              </p:txBody>
            </p:sp>
            <p:sp>
              <p:nvSpPr>
                <p:cNvPr id="155" name="Rectangle 154">
                  <a:extLst>
                    <a:ext uri="{FF2B5EF4-FFF2-40B4-BE49-F238E27FC236}">
                      <a16:creationId xmlns:a16="http://schemas.microsoft.com/office/drawing/2014/main" id="{933B2EA5-7C1D-4457-A274-A3D854FF3D9A}"/>
                    </a:ext>
                  </a:extLst>
                </p:cNvPr>
                <p:cNvSpPr/>
                <p:nvPr/>
              </p:nvSpPr>
              <p:spPr>
                <a:xfrm>
                  <a:off x="5991501" y="454996"/>
                  <a:ext cx="1610274" cy="407337"/>
                </a:xfrm>
                <a:prstGeom prst="rect">
                  <a:avLst/>
                </a:prstGeom>
                <a:ln>
                  <a:solidFill>
                    <a:srgbClr val="B40000"/>
                  </a:solidFill>
                  <a:prstDash val="sysDash"/>
                </a:ln>
              </p:spPr>
              <p:txBody>
                <a:bodyPr wrap="square">
                  <a:spAutoFit/>
                </a:bodyPr>
                <a:lstStyle/>
                <a:p>
                  <a:pPr>
                    <a:spcBef>
                      <a:spcPts val="500"/>
                    </a:spcBef>
                    <a:spcAft>
                      <a:spcPts val="500"/>
                    </a:spcAft>
                  </a:pPr>
                  <a:r>
                    <a:rPr lang="en-US" sz="2400" dirty="0">
                      <a:solidFill>
                        <a:srgbClr val="000000"/>
                      </a:solidFill>
                      <a:latin typeface="Times New Roman" pitchFamily="18" charset="0"/>
                      <a:cs typeface="Times New Roman" pitchFamily="18" charset="0"/>
                    </a:rPr>
                    <a:t>Fl ::: S2</a:t>
                  </a:r>
                  <a:r>
                    <a:rPr lang="en-US" sz="2400" baseline="30000" dirty="0">
                      <a:solidFill>
                        <a:prstClr val="black"/>
                      </a:solidFill>
                      <a:latin typeface="Times New Roman" pitchFamily="18" charset="0"/>
                      <a:cs typeface="Times New Roman" pitchFamily="18" charset="0"/>
                    </a:rPr>
                    <a:t> </a:t>
                  </a:r>
                  <a:r>
                    <a:rPr lang="en-US" sz="2400" dirty="0">
                      <a:solidFill>
                        <a:prstClr val="black"/>
                      </a:solidFill>
                      <a:latin typeface="Times New Roman" pitchFamily="18" charset="0"/>
                      <a:cs typeface="Times New Roman" pitchFamily="18" charset="0"/>
                    </a:rPr>
                    <a:t>(</a:t>
                  </a:r>
                  <a:r>
                    <a:rPr lang="en-US" sz="2400" i="1" dirty="0">
                      <a:solidFill>
                        <a:prstClr val="black"/>
                      </a:solidFill>
                      <a:latin typeface="Times New Roman" pitchFamily="18" charset="0"/>
                      <a:cs typeface="Times New Roman" pitchFamily="18" charset="0"/>
                    </a:rPr>
                    <a:t>g</a:t>
                  </a:r>
                  <a:r>
                    <a:rPr lang="en-US" sz="2400" dirty="0">
                      <a:solidFill>
                        <a:prstClr val="black"/>
                      </a:solidFill>
                      <a:latin typeface="Times New Roman" pitchFamily="18" charset="0"/>
                      <a:cs typeface="Times New Roman" pitchFamily="18" charset="0"/>
                    </a:rPr>
                    <a:t>) </a:t>
                  </a:r>
                </a:p>
              </p:txBody>
            </p:sp>
          </p:grpSp>
          <p:grpSp>
            <p:nvGrpSpPr>
              <p:cNvPr id="123" name="Group 122">
                <a:extLst>
                  <a:ext uri="{FF2B5EF4-FFF2-40B4-BE49-F238E27FC236}">
                    <a16:creationId xmlns:a16="http://schemas.microsoft.com/office/drawing/2014/main" id="{C7A3198F-D225-47D8-B0F1-494B26CE48CE}"/>
                  </a:ext>
                </a:extLst>
              </p:cNvPr>
              <p:cNvGrpSpPr/>
              <p:nvPr/>
            </p:nvGrpSpPr>
            <p:grpSpPr>
              <a:xfrm>
                <a:off x="2536765" y="4067175"/>
                <a:ext cx="6685522" cy="562982"/>
                <a:chOff x="1414696" y="2337126"/>
                <a:chExt cx="6320478" cy="562982"/>
              </a:xfrm>
            </p:grpSpPr>
            <p:sp>
              <p:nvSpPr>
                <p:cNvPr id="148" name="Straight Connector 12">
                  <a:extLst>
                    <a:ext uri="{FF2B5EF4-FFF2-40B4-BE49-F238E27FC236}">
                      <a16:creationId xmlns:a16="http://schemas.microsoft.com/office/drawing/2014/main" id="{738F22CE-E646-47C4-B5EF-FABBFD0C0D84}"/>
                    </a:ext>
                  </a:extLst>
                </p:cNvPr>
                <p:cNvSpPr>
                  <a:spLocks noChangeShapeType="1"/>
                </p:cNvSpPr>
                <p:nvPr/>
              </p:nvSpPr>
              <p:spPr bwMode="auto">
                <a:xfrm flipV="1">
                  <a:off x="3146178" y="2775019"/>
                  <a:ext cx="1379553" cy="1855"/>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pPr defTabSz="4597028" fontAlgn="base">
                    <a:spcBef>
                      <a:spcPct val="0"/>
                    </a:spcBef>
                    <a:spcAft>
                      <a:spcPct val="0"/>
                    </a:spcAft>
                  </a:pPr>
                  <a:endParaRPr lang="en-US" sz="2400">
                    <a:solidFill>
                      <a:prstClr val="black"/>
                    </a:solidFill>
                    <a:latin typeface="Times New Roman" pitchFamily="18" charset="0"/>
                    <a:cs typeface="Times New Roman" pitchFamily="18" charset="0"/>
                  </a:endParaRPr>
                </a:p>
              </p:txBody>
            </p:sp>
            <p:graphicFrame>
              <p:nvGraphicFramePr>
                <p:cNvPr id="149" name="Object 24">
                  <a:extLst>
                    <a:ext uri="{FF2B5EF4-FFF2-40B4-BE49-F238E27FC236}">
                      <a16:creationId xmlns:a16="http://schemas.microsoft.com/office/drawing/2014/main" id="{A60927EE-ADF5-4FFC-87A1-41A491C83E61}"/>
                    </a:ext>
                  </a:extLst>
                </p:cNvPr>
                <p:cNvGraphicFramePr>
                  <a:graphicFrameLocks noChangeAspect="1"/>
                </p:cNvGraphicFramePr>
                <p:nvPr>
                  <p:extLst>
                    <p:ext uri="{D42A27DB-BD31-4B8C-83A1-F6EECF244321}">
                      <p14:modId xmlns:p14="http://schemas.microsoft.com/office/powerpoint/2010/main" val="2771249479"/>
                    </p:ext>
                  </p:extLst>
                </p:nvPr>
              </p:nvGraphicFramePr>
              <p:xfrm>
                <a:off x="3109178" y="2337126"/>
                <a:ext cx="1454293" cy="461963"/>
              </p:xfrm>
              <a:graphic>
                <a:graphicData uri="http://schemas.openxmlformats.org/presentationml/2006/ole">
                  <mc:AlternateContent xmlns:mc="http://schemas.openxmlformats.org/markup-compatibility/2006">
                    <mc:Choice xmlns:v="urn:schemas-microsoft-com:vml" Requires="v">
                      <p:oleObj spid="_x0000_s2052" name="Equation" r:id="rId25" imgW="812520" imgH="253800" progId="Equation.DSMT4">
                        <p:embed/>
                      </p:oleObj>
                    </mc:Choice>
                    <mc:Fallback>
                      <p:oleObj name="Equation" r:id="rId25" imgW="812520" imgH="253800" progId="Equation.DSMT4">
                        <p:embed/>
                        <p:pic>
                          <p:nvPicPr>
                            <p:cNvPr id="20" name="Object 24"/>
                            <p:cNvPicPr>
                              <a:picLocks noChangeAspect="1" noChangeArrowheads="1"/>
                            </p:cNvPicPr>
                            <p:nvPr/>
                          </p:nvPicPr>
                          <p:blipFill>
                            <a:blip r:embed="rId26"/>
                            <a:srcRect/>
                            <a:stretch>
                              <a:fillRect/>
                            </a:stretch>
                          </p:blipFill>
                          <p:spPr bwMode="auto">
                            <a:xfrm>
                              <a:off x="3109178" y="2337126"/>
                              <a:ext cx="1454293" cy="461963"/>
                            </a:xfrm>
                            <a:prstGeom prst="rect">
                              <a:avLst/>
                            </a:prstGeom>
                            <a:noFill/>
                            <a:ln>
                              <a:noFill/>
                            </a:ln>
                            <a:effectLst/>
                            <a:extLst/>
                          </p:spPr>
                        </p:pic>
                      </p:oleObj>
                    </mc:Fallback>
                  </mc:AlternateContent>
                </a:graphicData>
              </a:graphic>
            </p:graphicFrame>
            <p:sp>
              <p:nvSpPr>
                <p:cNvPr id="150" name="TextBox 6">
                  <a:extLst>
                    <a:ext uri="{FF2B5EF4-FFF2-40B4-BE49-F238E27FC236}">
                      <a16:creationId xmlns:a16="http://schemas.microsoft.com/office/drawing/2014/main" id="{C0E7E818-83A9-4D13-AF3D-B8B0EE0EBEA0}"/>
                    </a:ext>
                  </a:extLst>
                </p:cNvPr>
                <p:cNvSpPr txBox="1">
                  <a:spLocks noChangeArrowheads="1"/>
                </p:cNvSpPr>
                <p:nvPr/>
              </p:nvSpPr>
              <p:spPr bwMode="auto">
                <a:xfrm>
                  <a:off x="1414696" y="2492771"/>
                  <a:ext cx="1733893" cy="4073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defTabSz="4597028" fontAlgn="base">
                    <a:spcBef>
                      <a:spcPts val="500"/>
                    </a:spcBef>
                    <a:spcAft>
                      <a:spcPts val="500"/>
                    </a:spcAft>
                  </a:pPr>
                  <a:r>
                    <a:rPr lang="en-US" sz="2400" dirty="0">
                      <a:solidFill>
                        <a:srgbClr val="000000"/>
                      </a:solidFill>
                      <a:latin typeface="Times New Roman" pitchFamily="18" charset="0"/>
                      <a:cs typeface="Times New Roman" pitchFamily="18" charset="0"/>
                    </a:rPr>
                    <a:t>  Fl ::: S1</a:t>
                  </a:r>
                  <a:r>
                    <a:rPr lang="en-US" sz="2400" baseline="30000" dirty="0">
                      <a:solidFill>
                        <a:prstClr val="black"/>
                      </a:solidFill>
                      <a:latin typeface="Times New Roman" pitchFamily="18" charset="0"/>
                      <a:cs typeface="Times New Roman" pitchFamily="18" charset="0"/>
                    </a:rPr>
                    <a:t> </a:t>
                  </a:r>
                  <a:r>
                    <a:rPr lang="en-US" sz="2400" dirty="0">
                      <a:solidFill>
                        <a:prstClr val="black"/>
                      </a:solidFill>
                      <a:latin typeface="Times New Roman" pitchFamily="18" charset="0"/>
                      <a:cs typeface="Times New Roman" pitchFamily="18" charset="0"/>
                    </a:rPr>
                    <a:t>(</a:t>
                  </a:r>
                  <a:r>
                    <a:rPr lang="en-US" sz="2400" i="1" dirty="0" err="1">
                      <a:solidFill>
                        <a:prstClr val="black"/>
                      </a:solidFill>
                      <a:latin typeface="Times New Roman" pitchFamily="18" charset="0"/>
                      <a:cs typeface="Times New Roman" pitchFamily="18" charset="0"/>
                    </a:rPr>
                    <a:t>enz</a:t>
                  </a:r>
                  <a:r>
                    <a:rPr lang="en-US" sz="2400" dirty="0">
                      <a:solidFill>
                        <a:prstClr val="black"/>
                      </a:solidFill>
                      <a:latin typeface="Times New Roman" pitchFamily="18" charset="0"/>
                      <a:cs typeface="Times New Roman" pitchFamily="18" charset="0"/>
                    </a:rPr>
                    <a:t>)  </a:t>
                  </a:r>
                </a:p>
              </p:txBody>
            </p:sp>
            <p:sp>
              <p:nvSpPr>
                <p:cNvPr id="151" name="Rectangle 150">
                  <a:extLst>
                    <a:ext uri="{FF2B5EF4-FFF2-40B4-BE49-F238E27FC236}">
                      <a16:creationId xmlns:a16="http://schemas.microsoft.com/office/drawing/2014/main" id="{5C8A4843-2F56-40EE-B73E-C09B256A6EA1}"/>
                    </a:ext>
                  </a:extLst>
                </p:cNvPr>
                <p:cNvSpPr/>
                <p:nvPr/>
              </p:nvSpPr>
              <p:spPr>
                <a:xfrm>
                  <a:off x="5922904" y="2491068"/>
                  <a:ext cx="1812270" cy="407337"/>
                </a:xfrm>
                <a:prstGeom prst="rect">
                  <a:avLst/>
                </a:prstGeom>
                <a:ln>
                  <a:solidFill>
                    <a:srgbClr val="B40000"/>
                  </a:solidFill>
                  <a:prstDash val="sysDash"/>
                </a:ln>
              </p:spPr>
              <p:txBody>
                <a:bodyPr wrap="square">
                  <a:spAutoFit/>
                </a:bodyPr>
                <a:lstStyle/>
                <a:p>
                  <a:pPr defTabSz="4597028" fontAlgn="base">
                    <a:spcBef>
                      <a:spcPts val="500"/>
                    </a:spcBef>
                    <a:spcAft>
                      <a:spcPts val="500"/>
                    </a:spcAft>
                  </a:pPr>
                  <a:r>
                    <a:rPr lang="en-US" sz="2400" dirty="0">
                      <a:solidFill>
                        <a:srgbClr val="000000"/>
                      </a:solidFill>
                      <a:latin typeface="Times New Roman" pitchFamily="18" charset="0"/>
                      <a:cs typeface="Times New Roman" pitchFamily="18" charset="0"/>
                    </a:rPr>
                    <a:t> Fl ::: S2</a:t>
                  </a:r>
                  <a:r>
                    <a:rPr lang="en-US" sz="2400" baseline="30000" dirty="0">
                      <a:solidFill>
                        <a:prstClr val="black"/>
                      </a:solidFill>
                      <a:latin typeface="Times New Roman" pitchFamily="18" charset="0"/>
                      <a:cs typeface="Times New Roman" pitchFamily="18" charset="0"/>
                    </a:rPr>
                    <a:t> </a:t>
                  </a:r>
                  <a:r>
                    <a:rPr lang="en-US" sz="2400" dirty="0">
                      <a:solidFill>
                        <a:prstClr val="black"/>
                      </a:solidFill>
                      <a:latin typeface="Times New Roman" pitchFamily="18" charset="0"/>
                      <a:cs typeface="Times New Roman" pitchFamily="18" charset="0"/>
                    </a:rPr>
                    <a:t>(</a:t>
                  </a:r>
                  <a:r>
                    <a:rPr lang="en-US" sz="2400" i="1" dirty="0" err="1">
                      <a:solidFill>
                        <a:prstClr val="black"/>
                      </a:solidFill>
                      <a:latin typeface="Times New Roman" pitchFamily="18" charset="0"/>
                      <a:cs typeface="Times New Roman" pitchFamily="18" charset="0"/>
                    </a:rPr>
                    <a:t>enz</a:t>
                  </a:r>
                  <a:r>
                    <a:rPr lang="en-US" sz="2400" dirty="0">
                      <a:solidFill>
                        <a:prstClr val="black"/>
                      </a:solidFill>
                      <a:latin typeface="Times New Roman" pitchFamily="18" charset="0"/>
                      <a:cs typeface="Times New Roman" pitchFamily="18" charset="0"/>
                    </a:rPr>
                    <a:t>)  </a:t>
                  </a:r>
                </a:p>
              </p:txBody>
            </p:sp>
          </p:grpSp>
          <p:sp>
            <p:nvSpPr>
              <p:cNvPr id="124" name="TextBox 123">
                <a:extLst>
                  <a:ext uri="{FF2B5EF4-FFF2-40B4-BE49-F238E27FC236}">
                    <a16:creationId xmlns:a16="http://schemas.microsoft.com/office/drawing/2014/main" id="{8527ECD1-A911-412E-A7C1-CC2103420421}"/>
                  </a:ext>
                </a:extLst>
              </p:cNvPr>
              <p:cNvSpPr txBox="1"/>
              <p:nvPr/>
            </p:nvSpPr>
            <p:spPr>
              <a:xfrm>
                <a:off x="4767219" y="4769781"/>
                <a:ext cx="6356305" cy="407337"/>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Fl = F (oxidized flavin),  S1 = hydroquinone, S2 = </a:t>
                </a:r>
                <a:r>
                  <a:rPr lang="en-US" sz="2400" dirty="0" err="1">
                    <a:latin typeface="Times New Roman" panose="02020603050405020304" pitchFamily="18" charset="0"/>
                    <a:cs typeface="Times New Roman" panose="02020603050405020304" pitchFamily="18" charset="0"/>
                  </a:rPr>
                  <a:t>Inh</a:t>
                </a:r>
                <a:endParaRPr lang="en-US" sz="2400" dirty="0">
                  <a:latin typeface="Times New Roman" panose="02020603050405020304" pitchFamily="18" charset="0"/>
                  <a:cs typeface="Times New Roman" panose="02020603050405020304" pitchFamily="18" charset="0"/>
                </a:endParaRPr>
              </a:p>
            </p:txBody>
          </p:sp>
          <p:grpSp>
            <p:nvGrpSpPr>
              <p:cNvPr id="127" name="Group 126">
                <a:extLst>
                  <a:ext uri="{FF2B5EF4-FFF2-40B4-BE49-F238E27FC236}">
                    <a16:creationId xmlns:a16="http://schemas.microsoft.com/office/drawing/2014/main" id="{687CFDD6-0436-4FC5-A182-71FC3C0118BB}"/>
                  </a:ext>
                </a:extLst>
              </p:cNvPr>
              <p:cNvGrpSpPr/>
              <p:nvPr/>
            </p:nvGrpSpPr>
            <p:grpSpPr>
              <a:xfrm>
                <a:off x="550863" y="2836801"/>
                <a:ext cx="9815512" cy="1317254"/>
                <a:chOff x="-372334" y="1077155"/>
                <a:chExt cx="9279561" cy="1317254"/>
              </a:xfrm>
            </p:grpSpPr>
            <p:sp>
              <p:nvSpPr>
                <p:cNvPr id="128" name="Straight Connector 14">
                  <a:extLst>
                    <a:ext uri="{FF2B5EF4-FFF2-40B4-BE49-F238E27FC236}">
                      <a16:creationId xmlns:a16="http://schemas.microsoft.com/office/drawing/2014/main" id="{6D648CFD-DE9F-468F-93DB-0CD9DDB3612E}"/>
                    </a:ext>
                  </a:extLst>
                </p:cNvPr>
                <p:cNvSpPr>
                  <a:spLocks noChangeShapeType="1"/>
                </p:cNvSpPr>
                <p:nvPr/>
              </p:nvSpPr>
              <p:spPr bwMode="auto">
                <a:xfrm rot="16200000" flipH="1">
                  <a:off x="497382" y="1746579"/>
                  <a:ext cx="1295661" cy="0"/>
                </a:xfrm>
                <a:prstGeom prst="line">
                  <a:avLst/>
                </a:prstGeom>
                <a:noFill/>
                <a:ln w="25400">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pPr defTabSz="4597028" fontAlgn="base">
                    <a:spcBef>
                      <a:spcPct val="0"/>
                    </a:spcBef>
                    <a:spcAft>
                      <a:spcPct val="0"/>
                    </a:spcAft>
                  </a:pPr>
                  <a:endParaRPr lang="en-US" sz="2400">
                    <a:solidFill>
                      <a:prstClr val="black"/>
                    </a:solidFill>
                    <a:latin typeface="Times New Roman" pitchFamily="18" charset="0"/>
                    <a:cs typeface="Times New Roman" pitchFamily="18" charset="0"/>
                  </a:endParaRPr>
                </a:p>
              </p:txBody>
            </p:sp>
            <p:sp>
              <p:nvSpPr>
                <p:cNvPr id="129" name="Straight Connector 14">
                  <a:extLst>
                    <a:ext uri="{FF2B5EF4-FFF2-40B4-BE49-F238E27FC236}">
                      <a16:creationId xmlns:a16="http://schemas.microsoft.com/office/drawing/2014/main" id="{106D156E-B8CC-4A89-809E-EA90A3212BAE}"/>
                    </a:ext>
                  </a:extLst>
                </p:cNvPr>
                <p:cNvSpPr>
                  <a:spLocks noChangeShapeType="1"/>
                </p:cNvSpPr>
                <p:nvPr/>
              </p:nvSpPr>
              <p:spPr bwMode="auto">
                <a:xfrm rot="16200000" flipH="1">
                  <a:off x="1464804" y="1724986"/>
                  <a:ext cx="1295661" cy="0"/>
                </a:xfrm>
                <a:prstGeom prst="line">
                  <a:avLst/>
                </a:prstGeom>
                <a:noFill/>
                <a:ln w="25400">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pPr defTabSz="4597028" fontAlgn="base">
                    <a:spcBef>
                      <a:spcPct val="0"/>
                    </a:spcBef>
                    <a:spcAft>
                      <a:spcPct val="0"/>
                    </a:spcAft>
                  </a:pPr>
                  <a:endParaRPr lang="en-US" sz="2400">
                    <a:solidFill>
                      <a:prstClr val="black"/>
                    </a:solidFill>
                    <a:latin typeface="Times New Roman" pitchFamily="18" charset="0"/>
                    <a:cs typeface="Times New Roman" pitchFamily="18" charset="0"/>
                  </a:endParaRPr>
                </a:p>
              </p:txBody>
            </p:sp>
            <p:sp>
              <p:nvSpPr>
                <p:cNvPr id="130" name="Straight Connector 14">
                  <a:extLst>
                    <a:ext uri="{FF2B5EF4-FFF2-40B4-BE49-F238E27FC236}">
                      <a16:creationId xmlns:a16="http://schemas.microsoft.com/office/drawing/2014/main" id="{A981480D-429C-4C50-A471-FBB6742BEF30}"/>
                    </a:ext>
                  </a:extLst>
                </p:cNvPr>
                <p:cNvSpPr>
                  <a:spLocks noChangeShapeType="1"/>
                </p:cNvSpPr>
                <p:nvPr/>
              </p:nvSpPr>
              <p:spPr bwMode="auto">
                <a:xfrm rot="16200000" flipH="1">
                  <a:off x="4363522" y="1724986"/>
                  <a:ext cx="1295661" cy="0"/>
                </a:xfrm>
                <a:prstGeom prst="line">
                  <a:avLst/>
                </a:prstGeom>
                <a:noFill/>
                <a:ln w="25400">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pPr defTabSz="4597028" fontAlgn="base">
                    <a:spcBef>
                      <a:spcPct val="0"/>
                    </a:spcBef>
                    <a:spcAft>
                      <a:spcPct val="0"/>
                    </a:spcAft>
                  </a:pPr>
                  <a:endParaRPr lang="en-US" sz="2400">
                    <a:solidFill>
                      <a:prstClr val="black"/>
                    </a:solidFill>
                    <a:latin typeface="Times New Roman" pitchFamily="18" charset="0"/>
                    <a:cs typeface="Times New Roman" pitchFamily="18" charset="0"/>
                  </a:endParaRPr>
                </a:p>
              </p:txBody>
            </p:sp>
            <p:sp>
              <p:nvSpPr>
                <p:cNvPr id="131" name="Straight Connector 14">
                  <a:extLst>
                    <a:ext uri="{FF2B5EF4-FFF2-40B4-BE49-F238E27FC236}">
                      <a16:creationId xmlns:a16="http://schemas.microsoft.com/office/drawing/2014/main" id="{90E2AFC2-7841-4F6C-8C56-74F38C0C1382}"/>
                    </a:ext>
                  </a:extLst>
                </p:cNvPr>
                <p:cNvSpPr>
                  <a:spLocks noChangeShapeType="1"/>
                </p:cNvSpPr>
                <p:nvPr/>
              </p:nvSpPr>
              <p:spPr bwMode="auto">
                <a:xfrm rot="16200000" flipH="1">
                  <a:off x="6067647" y="1746577"/>
                  <a:ext cx="1295661" cy="0"/>
                </a:xfrm>
                <a:prstGeom prst="line">
                  <a:avLst/>
                </a:prstGeom>
                <a:noFill/>
                <a:ln w="25400">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pPr defTabSz="4597028" fontAlgn="base">
                    <a:spcBef>
                      <a:spcPct val="0"/>
                    </a:spcBef>
                    <a:spcAft>
                      <a:spcPct val="0"/>
                    </a:spcAft>
                  </a:pPr>
                  <a:endParaRPr lang="en-US" sz="2400">
                    <a:solidFill>
                      <a:prstClr val="black"/>
                    </a:solidFill>
                    <a:latin typeface="Times New Roman" pitchFamily="18" charset="0"/>
                    <a:cs typeface="Times New Roman" pitchFamily="18" charset="0"/>
                  </a:endParaRPr>
                </a:p>
              </p:txBody>
            </p:sp>
            <p:graphicFrame>
              <p:nvGraphicFramePr>
                <p:cNvPr id="132" name="Object 24">
                  <a:extLst>
                    <a:ext uri="{FF2B5EF4-FFF2-40B4-BE49-F238E27FC236}">
                      <a16:creationId xmlns:a16="http://schemas.microsoft.com/office/drawing/2014/main" id="{7C8AA1F6-2EDE-4D26-AC1A-F850D1D59A82}"/>
                    </a:ext>
                  </a:extLst>
                </p:cNvPr>
                <p:cNvGraphicFramePr>
                  <a:graphicFrameLocks noChangeAspect="1"/>
                </p:cNvGraphicFramePr>
                <p:nvPr>
                  <p:extLst>
                    <p:ext uri="{D42A27DB-BD31-4B8C-83A1-F6EECF244321}">
                      <p14:modId xmlns:p14="http://schemas.microsoft.com/office/powerpoint/2010/main" val="2706279434"/>
                    </p:ext>
                  </p:extLst>
                </p:nvPr>
              </p:nvGraphicFramePr>
              <p:xfrm>
                <a:off x="2114522" y="1442342"/>
                <a:ext cx="1957067" cy="415925"/>
              </p:xfrm>
              <a:graphic>
                <a:graphicData uri="http://schemas.openxmlformats.org/presentationml/2006/ole">
                  <mc:AlternateContent xmlns:mc="http://schemas.openxmlformats.org/markup-compatibility/2006">
                    <mc:Choice xmlns:v="urn:schemas-microsoft-com:vml" Requires="v">
                      <p:oleObj spid="_x0000_s2053" name="Equation" r:id="rId27" imgW="1091880" imgH="228600" progId="Equation.DSMT4">
                        <p:embed/>
                      </p:oleObj>
                    </mc:Choice>
                    <mc:Fallback>
                      <p:oleObj name="Equation" r:id="rId27" imgW="1091880" imgH="228600" progId="Equation.DSMT4">
                        <p:embed/>
                        <p:pic>
                          <p:nvPicPr>
                            <p:cNvPr id="55" name="Object 24">
                              <a:extLst>
                                <a:ext uri="{FF2B5EF4-FFF2-40B4-BE49-F238E27FC236}">
                                  <a16:creationId xmlns:a16="http://schemas.microsoft.com/office/drawing/2014/main" id="{58702132-5C73-484B-8669-286D9F11EED6}"/>
                                </a:ext>
                              </a:extLst>
                            </p:cNvPr>
                            <p:cNvPicPr>
                              <a:picLocks noChangeAspect="1" noChangeArrowheads="1"/>
                            </p:cNvPicPr>
                            <p:nvPr/>
                          </p:nvPicPr>
                          <p:blipFill>
                            <a:blip r:embed="rId28"/>
                            <a:srcRect/>
                            <a:stretch>
                              <a:fillRect/>
                            </a:stretch>
                          </p:blipFill>
                          <p:spPr bwMode="auto">
                            <a:xfrm>
                              <a:off x="2114522" y="1442342"/>
                              <a:ext cx="1957067" cy="415925"/>
                            </a:xfrm>
                            <a:prstGeom prst="rect">
                              <a:avLst/>
                            </a:prstGeom>
                            <a:noFill/>
                            <a:ln>
                              <a:noFill/>
                            </a:ln>
                            <a:effectLst/>
                            <a:extLst/>
                          </p:spPr>
                        </p:pic>
                      </p:oleObj>
                    </mc:Fallback>
                  </mc:AlternateContent>
                </a:graphicData>
              </a:graphic>
            </p:graphicFrame>
            <p:graphicFrame>
              <p:nvGraphicFramePr>
                <p:cNvPr id="133" name="Object 24">
                  <a:extLst>
                    <a:ext uri="{FF2B5EF4-FFF2-40B4-BE49-F238E27FC236}">
                      <a16:creationId xmlns:a16="http://schemas.microsoft.com/office/drawing/2014/main" id="{E41C08BF-AFA2-4845-9608-69AF40E9ED0B}"/>
                    </a:ext>
                  </a:extLst>
                </p:cNvPr>
                <p:cNvGraphicFramePr>
                  <a:graphicFrameLocks noChangeAspect="1"/>
                </p:cNvGraphicFramePr>
                <p:nvPr>
                  <p:extLst>
                    <p:ext uri="{D42A27DB-BD31-4B8C-83A1-F6EECF244321}">
                      <p14:modId xmlns:p14="http://schemas.microsoft.com/office/powerpoint/2010/main" val="3584658282"/>
                    </p:ext>
                  </p:extLst>
                </p:nvPr>
              </p:nvGraphicFramePr>
              <p:xfrm>
                <a:off x="-372334" y="1442342"/>
                <a:ext cx="1386756" cy="415925"/>
              </p:xfrm>
              <a:graphic>
                <a:graphicData uri="http://schemas.openxmlformats.org/presentationml/2006/ole">
                  <mc:AlternateContent xmlns:mc="http://schemas.openxmlformats.org/markup-compatibility/2006">
                    <mc:Choice xmlns:v="urn:schemas-microsoft-com:vml" Requires="v">
                      <p:oleObj spid="_x0000_s2054" name="Equation" r:id="rId29" imgW="774360" imgH="228600" progId="Equation.DSMT4">
                        <p:embed/>
                      </p:oleObj>
                    </mc:Choice>
                    <mc:Fallback>
                      <p:oleObj name="Equation" r:id="rId29" imgW="774360" imgH="228600" progId="Equation.DSMT4">
                        <p:embed/>
                        <p:pic>
                          <p:nvPicPr>
                            <p:cNvPr id="56" name="Object 24">
                              <a:extLst>
                                <a:ext uri="{FF2B5EF4-FFF2-40B4-BE49-F238E27FC236}">
                                  <a16:creationId xmlns:a16="http://schemas.microsoft.com/office/drawing/2014/main" id="{A76C636C-D59E-4B6D-9AF2-563EA4B751A9}"/>
                                </a:ext>
                              </a:extLst>
                            </p:cNvPr>
                            <p:cNvPicPr>
                              <a:picLocks noChangeAspect="1" noChangeArrowheads="1"/>
                            </p:cNvPicPr>
                            <p:nvPr/>
                          </p:nvPicPr>
                          <p:blipFill>
                            <a:blip r:embed="rId30"/>
                            <a:srcRect/>
                            <a:stretch>
                              <a:fillRect/>
                            </a:stretch>
                          </p:blipFill>
                          <p:spPr bwMode="auto">
                            <a:xfrm>
                              <a:off x="-372334" y="1442342"/>
                              <a:ext cx="1386756" cy="415925"/>
                            </a:xfrm>
                            <a:prstGeom prst="rect">
                              <a:avLst/>
                            </a:prstGeom>
                            <a:noFill/>
                            <a:ln>
                              <a:noFill/>
                            </a:ln>
                            <a:effectLst/>
                            <a:extLst/>
                          </p:spPr>
                        </p:pic>
                      </p:oleObj>
                    </mc:Fallback>
                  </mc:AlternateContent>
                </a:graphicData>
              </a:graphic>
            </p:graphicFrame>
            <p:graphicFrame>
              <p:nvGraphicFramePr>
                <p:cNvPr id="134" name="Object 24">
                  <a:extLst>
                    <a:ext uri="{FF2B5EF4-FFF2-40B4-BE49-F238E27FC236}">
                      <a16:creationId xmlns:a16="http://schemas.microsoft.com/office/drawing/2014/main" id="{A4F4E996-3D07-453F-8CE7-BAEA36750846}"/>
                    </a:ext>
                  </a:extLst>
                </p:cNvPr>
                <p:cNvGraphicFramePr>
                  <a:graphicFrameLocks noChangeAspect="1"/>
                </p:cNvGraphicFramePr>
                <p:nvPr>
                  <p:extLst>
                    <p:ext uri="{D42A27DB-BD31-4B8C-83A1-F6EECF244321}">
                      <p14:modId xmlns:p14="http://schemas.microsoft.com/office/powerpoint/2010/main" val="3675613535"/>
                    </p:ext>
                  </p:extLst>
                </p:nvPr>
              </p:nvGraphicFramePr>
              <p:xfrm>
                <a:off x="5125164" y="1442342"/>
                <a:ext cx="1344733" cy="415925"/>
              </p:xfrm>
              <a:graphic>
                <a:graphicData uri="http://schemas.openxmlformats.org/presentationml/2006/ole">
                  <mc:AlternateContent xmlns:mc="http://schemas.openxmlformats.org/markup-compatibility/2006">
                    <mc:Choice xmlns:v="urn:schemas-microsoft-com:vml" Requires="v">
                      <p:oleObj spid="_x0000_s2055" name="Equation" r:id="rId31" imgW="749160" imgH="228600" progId="Equation.DSMT4">
                        <p:embed/>
                      </p:oleObj>
                    </mc:Choice>
                    <mc:Fallback>
                      <p:oleObj name="Equation" r:id="rId31" imgW="749160" imgH="228600" progId="Equation.DSMT4">
                        <p:embed/>
                        <p:pic>
                          <p:nvPicPr>
                            <p:cNvPr id="57" name="Object 24">
                              <a:extLst>
                                <a:ext uri="{FF2B5EF4-FFF2-40B4-BE49-F238E27FC236}">
                                  <a16:creationId xmlns:a16="http://schemas.microsoft.com/office/drawing/2014/main" id="{D5B243FB-A4F2-4F35-BCE7-8ABCFA7A2392}"/>
                                </a:ext>
                              </a:extLst>
                            </p:cNvPr>
                            <p:cNvPicPr>
                              <a:picLocks noChangeAspect="1" noChangeArrowheads="1"/>
                            </p:cNvPicPr>
                            <p:nvPr/>
                          </p:nvPicPr>
                          <p:blipFill>
                            <a:blip r:embed="rId32"/>
                            <a:srcRect/>
                            <a:stretch>
                              <a:fillRect/>
                            </a:stretch>
                          </p:blipFill>
                          <p:spPr bwMode="auto">
                            <a:xfrm>
                              <a:off x="5125164" y="1442342"/>
                              <a:ext cx="1344733" cy="415925"/>
                            </a:xfrm>
                            <a:prstGeom prst="rect">
                              <a:avLst/>
                            </a:prstGeom>
                            <a:noFill/>
                            <a:ln>
                              <a:noFill/>
                            </a:ln>
                            <a:effectLst/>
                            <a:extLst/>
                          </p:spPr>
                        </p:pic>
                      </p:oleObj>
                    </mc:Fallback>
                  </mc:AlternateContent>
                </a:graphicData>
              </a:graphic>
            </p:graphicFrame>
            <p:graphicFrame>
              <p:nvGraphicFramePr>
                <p:cNvPr id="135" name="Object 24">
                  <a:extLst>
                    <a:ext uri="{FF2B5EF4-FFF2-40B4-BE49-F238E27FC236}">
                      <a16:creationId xmlns:a16="http://schemas.microsoft.com/office/drawing/2014/main" id="{A13762C3-D687-41C6-B84B-FED8985E8E23}"/>
                    </a:ext>
                  </a:extLst>
                </p:cNvPr>
                <p:cNvGraphicFramePr>
                  <a:graphicFrameLocks noChangeAspect="1"/>
                </p:cNvGraphicFramePr>
                <p:nvPr>
                  <p:extLst>
                    <p:ext uri="{D42A27DB-BD31-4B8C-83A1-F6EECF244321}">
                      <p14:modId xmlns:p14="http://schemas.microsoft.com/office/powerpoint/2010/main" val="3767728101"/>
                    </p:ext>
                  </p:extLst>
                </p:nvPr>
              </p:nvGraphicFramePr>
              <p:xfrm>
                <a:off x="6882623" y="1442342"/>
                <a:ext cx="2024604" cy="415925"/>
              </p:xfrm>
              <a:graphic>
                <a:graphicData uri="http://schemas.openxmlformats.org/presentationml/2006/ole">
                  <mc:AlternateContent xmlns:mc="http://schemas.openxmlformats.org/markup-compatibility/2006">
                    <mc:Choice xmlns:v="urn:schemas-microsoft-com:vml" Requires="v">
                      <p:oleObj spid="_x0000_s2056" name="Equation" r:id="rId33" imgW="1130040" imgH="228600" progId="Equation.DSMT4">
                        <p:embed/>
                      </p:oleObj>
                    </mc:Choice>
                    <mc:Fallback>
                      <p:oleObj name="Equation" r:id="rId33" imgW="1130040" imgH="228600" progId="Equation.DSMT4">
                        <p:embed/>
                        <p:pic>
                          <p:nvPicPr>
                            <p:cNvPr id="58" name="Object 24">
                              <a:extLst>
                                <a:ext uri="{FF2B5EF4-FFF2-40B4-BE49-F238E27FC236}">
                                  <a16:creationId xmlns:a16="http://schemas.microsoft.com/office/drawing/2014/main" id="{0DDAB691-7964-40E4-9215-430B811FBCE3}"/>
                                </a:ext>
                              </a:extLst>
                            </p:cNvPr>
                            <p:cNvPicPr>
                              <a:picLocks noChangeAspect="1" noChangeArrowheads="1"/>
                            </p:cNvPicPr>
                            <p:nvPr/>
                          </p:nvPicPr>
                          <p:blipFill>
                            <a:blip r:embed="rId34"/>
                            <a:srcRect/>
                            <a:stretch>
                              <a:fillRect/>
                            </a:stretch>
                          </p:blipFill>
                          <p:spPr bwMode="auto">
                            <a:xfrm>
                              <a:off x="6882623" y="1442342"/>
                              <a:ext cx="2024604" cy="415925"/>
                            </a:xfrm>
                            <a:prstGeom prst="rect">
                              <a:avLst/>
                            </a:prstGeom>
                            <a:noFill/>
                            <a:ln>
                              <a:noFill/>
                            </a:ln>
                            <a:effectLst/>
                            <a:extLst/>
                          </p:spPr>
                        </p:pic>
                      </p:oleObj>
                    </mc:Fallback>
                  </mc:AlternateContent>
                </a:graphicData>
              </a:graphic>
            </p:graphicFrame>
          </p:grpSp>
        </p:grpSp>
        <p:sp>
          <p:nvSpPr>
            <p:cNvPr id="18" name="Rectangle 17">
              <a:extLst>
                <a:ext uri="{FF2B5EF4-FFF2-40B4-BE49-F238E27FC236}">
                  <a16:creationId xmlns:a16="http://schemas.microsoft.com/office/drawing/2014/main" id="{CCAF4F81-5B99-4B29-A7DE-E5A415504C10}"/>
                </a:ext>
              </a:extLst>
            </p:cNvPr>
            <p:cNvSpPr/>
            <p:nvPr/>
          </p:nvSpPr>
          <p:spPr>
            <a:xfrm>
              <a:off x="15544262" y="16488287"/>
              <a:ext cx="1025713" cy="461665"/>
            </a:xfrm>
            <a:prstGeom prst="rect">
              <a:avLst/>
            </a:prstGeom>
            <a:ln>
              <a:solidFill>
                <a:srgbClr val="B40000"/>
              </a:solidFill>
              <a:prstDash val="sysDash"/>
            </a:ln>
          </p:spPr>
          <p:txBody>
            <a:bodyPr wrap="square">
              <a:spAutoFit/>
            </a:bodyPr>
            <a:lstStyle/>
            <a:p>
              <a:r>
                <a:rPr lang="en-US" sz="2400" dirty="0">
                  <a:solidFill>
                    <a:srgbClr val="000000"/>
                  </a:solidFill>
                  <a:latin typeface="Times New Roman" pitchFamily="18" charset="0"/>
                  <a:cs typeface="Times New Roman" pitchFamily="18" charset="0"/>
                </a:rPr>
                <a:t>S2(</a:t>
              </a:r>
              <a:r>
                <a:rPr lang="en-US" sz="2400" i="1" dirty="0" err="1">
                  <a:solidFill>
                    <a:srgbClr val="000000"/>
                  </a:solidFill>
                  <a:latin typeface="Times New Roman" pitchFamily="18" charset="0"/>
                  <a:cs typeface="Times New Roman" pitchFamily="18" charset="0"/>
                </a:rPr>
                <a:t>aq</a:t>
              </a:r>
              <a:r>
                <a:rPr lang="en-US" sz="2400" dirty="0">
                  <a:solidFill>
                    <a:srgbClr val="000000"/>
                  </a:solidFill>
                  <a:latin typeface="Times New Roman" pitchFamily="18" charset="0"/>
                  <a:cs typeface="Times New Roman" pitchFamily="18" charset="0"/>
                </a:rPr>
                <a:t>) </a:t>
              </a:r>
              <a:endParaRPr lang="en-US" sz="2400" dirty="0"/>
            </a:p>
          </p:txBody>
        </p:sp>
        <p:sp>
          <p:nvSpPr>
            <p:cNvPr id="20" name="Rectangle 19">
              <a:extLst>
                <a:ext uri="{FF2B5EF4-FFF2-40B4-BE49-F238E27FC236}">
                  <a16:creationId xmlns:a16="http://schemas.microsoft.com/office/drawing/2014/main" id="{E2AFB22F-A4DD-424F-8A0F-C4F7E3F31316}"/>
                </a:ext>
              </a:extLst>
            </p:cNvPr>
            <p:cNvSpPr/>
            <p:nvPr/>
          </p:nvSpPr>
          <p:spPr>
            <a:xfrm>
              <a:off x="15829504" y="14259381"/>
              <a:ext cx="946093" cy="461665"/>
            </a:xfrm>
            <a:prstGeom prst="rect">
              <a:avLst/>
            </a:prstGeom>
            <a:ln>
              <a:solidFill>
                <a:srgbClr val="B40000"/>
              </a:solidFill>
              <a:prstDash val="sysDash"/>
            </a:ln>
          </p:spPr>
          <p:txBody>
            <a:bodyPr wrap="none">
              <a:spAutoFit/>
            </a:bodyPr>
            <a:lstStyle/>
            <a:p>
              <a:r>
                <a:rPr lang="en-US" sz="2400" dirty="0">
                  <a:solidFill>
                    <a:srgbClr val="000000"/>
                  </a:solidFill>
                  <a:latin typeface="Times New Roman" pitchFamily="18" charset="0"/>
                  <a:cs typeface="Times New Roman" pitchFamily="18" charset="0"/>
                </a:rPr>
                <a:t>S2(</a:t>
              </a:r>
              <a:r>
                <a:rPr lang="en-US" sz="2400" i="1" dirty="0">
                  <a:solidFill>
                    <a:srgbClr val="000000"/>
                  </a:solidFill>
                  <a:latin typeface="Times New Roman" pitchFamily="18" charset="0"/>
                  <a:cs typeface="Times New Roman" pitchFamily="18" charset="0"/>
                </a:rPr>
                <a:t>g</a:t>
              </a:r>
              <a:r>
                <a:rPr lang="en-US" sz="2400" dirty="0">
                  <a:solidFill>
                    <a:srgbClr val="000000"/>
                  </a:solidFill>
                  <a:latin typeface="Times New Roman" pitchFamily="18" charset="0"/>
                  <a:cs typeface="Times New Roman" pitchFamily="18" charset="0"/>
                </a:rPr>
                <a:t>) </a:t>
              </a:r>
              <a:endParaRPr lang="en-US" sz="2400" dirty="0"/>
            </a:p>
          </p:txBody>
        </p:sp>
        <p:sp>
          <p:nvSpPr>
            <p:cNvPr id="22" name="Rectangle 21">
              <a:extLst>
                <a:ext uri="{FF2B5EF4-FFF2-40B4-BE49-F238E27FC236}">
                  <a16:creationId xmlns:a16="http://schemas.microsoft.com/office/drawing/2014/main" id="{72CB736A-E066-439D-AC04-8D5127CB5CAD}"/>
                </a:ext>
              </a:extLst>
            </p:cNvPr>
            <p:cNvSpPr/>
            <p:nvPr/>
          </p:nvSpPr>
          <p:spPr>
            <a:xfrm>
              <a:off x="20447073" y="14249150"/>
              <a:ext cx="946093" cy="461665"/>
            </a:xfrm>
            <a:prstGeom prst="rect">
              <a:avLst/>
            </a:prstGeom>
          </p:spPr>
          <p:txBody>
            <a:bodyPr wrap="none">
              <a:spAutoFit/>
            </a:bodyPr>
            <a:lstStyle/>
            <a:p>
              <a:r>
                <a:rPr lang="en-US" sz="2400" dirty="0">
                  <a:solidFill>
                    <a:srgbClr val="000000"/>
                  </a:solidFill>
                  <a:latin typeface="Times New Roman" pitchFamily="18" charset="0"/>
                  <a:cs typeface="Times New Roman" pitchFamily="18" charset="0"/>
                </a:rPr>
                <a:t>S1(</a:t>
              </a:r>
              <a:r>
                <a:rPr lang="en-US" sz="2400" i="1" dirty="0">
                  <a:solidFill>
                    <a:srgbClr val="000000"/>
                  </a:solidFill>
                  <a:latin typeface="Times New Roman" pitchFamily="18" charset="0"/>
                  <a:cs typeface="Times New Roman" pitchFamily="18" charset="0"/>
                </a:rPr>
                <a:t>g</a:t>
              </a:r>
              <a:r>
                <a:rPr lang="en-US" sz="2400" dirty="0">
                  <a:solidFill>
                    <a:srgbClr val="000000"/>
                  </a:solidFill>
                  <a:latin typeface="Times New Roman" pitchFamily="18" charset="0"/>
                  <a:cs typeface="Times New Roman" pitchFamily="18" charset="0"/>
                </a:rPr>
                <a:t>) </a:t>
              </a:r>
              <a:endParaRPr lang="en-US" sz="2400" dirty="0"/>
            </a:p>
          </p:txBody>
        </p:sp>
        <p:sp>
          <p:nvSpPr>
            <p:cNvPr id="27" name="Rectangle 26">
              <a:extLst>
                <a:ext uri="{FF2B5EF4-FFF2-40B4-BE49-F238E27FC236}">
                  <a16:creationId xmlns:a16="http://schemas.microsoft.com/office/drawing/2014/main" id="{A985F3E1-939A-482B-BE18-BCA8792821FC}"/>
                </a:ext>
              </a:extLst>
            </p:cNvPr>
            <p:cNvSpPr/>
            <p:nvPr/>
          </p:nvSpPr>
          <p:spPr>
            <a:xfrm>
              <a:off x="20413612" y="16485548"/>
              <a:ext cx="1099981" cy="461665"/>
            </a:xfrm>
            <a:prstGeom prst="rect">
              <a:avLst/>
            </a:prstGeom>
          </p:spPr>
          <p:txBody>
            <a:bodyPr wrap="none">
              <a:spAutoFit/>
            </a:bodyPr>
            <a:lstStyle/>
            <a:p>
              <a:r>
                <a:rPr lang="en-US" sz="2400" dirty="0">
                  <a:solidFill>
                    <a:srgbClr val="000000"/>
                  </a:solidFill>
                  <a:latin typeface="Times New Roman" pitchFamily="18" charset="0"/>
                  <a:cs typeface="Times New Roman" pitchFamily="18" charset="0"/>
                </a:rPr>
                <a:t>S1(</a:t>
              </a:r>
              <a:r>
                <a:rPr lang="en-US" sz="2400" i="1" dirty="0" err="1">
                  <a:solidFill>
                    <a:srgbClr val="000000"/>
                  </a:solidFill>
                  <a:latin typeface="Times New Roman" pitchFamily="18" charset="0"/>
                  <a:cs typeface="Times New Roman" pitchFamily="18" charset="0"/>
                </a:rPr>
                <a:t>aq</a:t>
              </a:r>
              <a:r>
                <a:rPr lang="en-US" sz="2400" dirty="0">
                  <a:solidFill>
                    <a:srgbClr val="000000"/>
                  </a:solidFill>
                  <a:latin typeface="Times New Roman" pitchFamily="18" charset="0"/>
                  <a:cs typeface="Times New Roman" pitchFamily="18" charset="0"/>
                </a:rPr>
                <a:t>) </a:t>
              </a:r>
              <a:endParaRPr lang="en-US" sz="2400" dirty="0"/>
            </a:p>
          </p:txBody>
        </p:sp>
        <p:sp>
          <p:nvSpPr>
            <p:cNvPr id="29" name="Rectangle 28">
              <a:extLst>
                <a:ext uri="{FF2B5EF4-FFF2-40B4-BE49-F238E27FC236}">
                  <a16:creationId xmlns:a16="http://schemas.microsoft.com/office/drawing/2014/main" id="{96723A3A-A37C-40C2-A8C9-A5BA00641762}"/>
                </a:ext>
              </a:extLst>
            </p:cNvPr>
            <p:cNvSpPr/>
            <p:nvPr/>
          </p:nvSpPr>
          <p:spPr>
            <a:xfrm>
              <a:off x="21390531" y="14295799"/>
              <a:ext cx="357790" cy="461665"/>
            </a:xfrm>
            <a:prstGeom prst="rect">
              <a:avLst/>
            </a:prstGeom>
          </p:spPr>
          <p:txBody>
            <a:bodyPr wrap="none">
              <a:spAutoFit/>
            </a:bodyPr>
            <a:lstStyle/>
            <a:p>
              <a:r>
                <a:rPr lang="en-US" sz="2400" dirty="0">
                  <a:solidFill>
                    <a:srgbClr val="000000"/>
                  </a:solidFill>
                  <a:latin typeface="Times New Roman" pitchFamily="18" charset="0"/>
                  <a:cs typeface="Times New Roman" pitchFamily="18" charset="0"/>
                </a:rPr>
                <a:t>+</a:t>
              </a:r>
              <a:endParaRPr lang="en-US" sz="2400" dirty="0"/>
            </a:p>
          </p:txBody>
        </p:sp>
        <p:sp>
          <p:nvSpPr>
            <p:cNvPr id="30" name="Rectangle 29">
              <a:extLst>
                <a:ext uri="{FF2B5EF4-FFF2-40B4-BE49-F238E27FC236}">
                  <a16:creationId xmlns:a16="http://schemas.microsoft.com/office/drawing/2014/main" id="{671956F4-98D1-42BB-A02A-8514CE96874F}"/>
                </a:ext>
              </a:extLst>
            </p:cNvPr>
            <p:cNvSpPr/>
            <p:nvPr/>
          </p:nvSpPr>
          <p:spPr>
            <a:xfrm>
              <a:off x="21413437" y="16528417"/>
              <a:ext cx="357790" cy="461665"/>
            </a:xfrm>
            <a:prstGeom prst="rect">
              <a:avLst/>
            </a:prstGeom>
          </p:spPr>
          <p:txBody>
            <a:bodyPr wrap="none">
              <a:spAutoFit/>
            </a:bodyPr>
            <a:lstStyle/>
            <a:p>
              <a:r>
                <a:rPr lang="en-US" sz="2400" dirty="0">
                  <a:solidFill>
                    <a:srgbClr val="000000"/>
                  </a:solidFill>
                  <a:latin typeface="Times New Roman" pitchFamily="18" charset="0"/>
                  <a:cs typeface="Times New Roman" pitchFamily="18" charset="0"/>
                </a:rPr>
                <a:t>+</a:t>
              </a:r>
              <a:endParaRPr lang="en-US" sz="2400" dirty="0"/>
            </a:p>
          </p:txBody>
        </p:sp>
        <p:sp>
          <p:nvSpPr>
            <p:cNvPr id="31" name="Rectangle 30">
              <a:extLst>
                <a:ext uri="{FF2B5EF4-FFF2-40B4-BE49-F238E27FC236}">
                  <a16:creationId xmlns:a16="http://schemas.microsoft.com/office/drawing/2014/main" id="{B6398B79-04CB-474D-BEC9-A879B68DD9F2}"/>
                </a:ext>
              </a:extLst>
            </p:cNvPr>
            <p:cNvSpPr/>
            <p:nvPr/>
          </p:nvSpPr>
          <p:spPr>
            <a:xfrm>
              <a:off x="16758550" y="14295798"/>
              <a:ext cx="434734" cy="461665"/>
            </a:xfrm>
            <a:prstGeom prst="rect">
              <a:avLst/>
            </a:prstGeom>
          </p:spPr>
          <p:txBody>
            <a:bodyPr wrap="none">
              <a:spAutoFit/>
            </a:bodyPr>
            <a:lstStyle/>
            <a:p>
              <a:r>
                <a:rPr lang="en-US" sz="2400" dirty="0">
                  <a:solidFill>
                    <a:srgbClr val="000000"/>
                  </a:solidFill>
                  <a:latin typeface="Times New Roman" pitchFamily="18" charset="0"/>
                  <a:cs typeface="Times New Roman" pitchFamily="18" charset="0"/>
                </a:rPr>
                <a:t>+ </a:t>
              </a:r>
              <a:endParaRPr lang="en-US" sz="2400" dirty="0"/>
            </a:p>
          </p:txBody>
        </p:sp>
        <p:sp>
          <p:nvSpPr>
            <p:cNvPr id="224" name="Rectangle 223">
              <a:extLst>
                <a:ext uri="{FF2B5EF4-FFF2-40B4-BE49-F238E27FC236}">
                  <a16:creationId xmlns:a16="http://schemas.microsoft.com/office/drawing/2014/main" id="{9BDD53E1-E4AC-431F-9C26-DDFA2A4C9487}"/>
                </a:ext>
              </a:extLst>
            </p:cNvPr>
            <p:cNvSpPr/>
            <p:nvPr/>
          </p:nvSpPr>
          <p:spPr>
            <a:xfrm>
              <a:off x="16618127" y="16533976"/>
              <a:ext cx="357790" cy="461665"/>
            </a:xfrm>
            <a:prstGeom prst="rect">
              <a:avLst/>
            </a:prstGeom>
          </p:spPr>
          <p:txBody>
            <a:bodyPr wrap="none">
              <a:spAutoFit/>
            </a:bodyPr>
            <a:lstStyle/>
            <a:p>
              <a:r>
                <a:rPr lang="en-US" sz="2400" dirty="0">
                  <a:solidFill>
                    <a:srgbClr val="000000"/>
                  </a:solidFill>
                  <a:latin typeface="Times New Roman" pitchFamily="18" charset="0"/>
                  <a:cs typeface="Times New Roman" pitchFamily="18" charset="0"/>
                </a:rPr>
                <a:t>+</a:t>
              </a:r>
              <a:endParaRPr lang="en-US" sz="2400" dirty="0"/>
            </a:p>
          </p:txBody>
        </p:sp>
      </p:grpSp>
      <p:graphicFrame>
        <p:nvGraphicFramePr>
          <p:cNvPr id="171" name="Object 24">
            <a:extLst>
              <a:ext uri="{FF2B5EF4-FFF2-40B4-BE49-F238E27FC236}">
                <a16:creationId xmlns:a16="http://schemas.microsoft.com/office/drawing/2014/main" id="{943E9B50-673A-46B2-A8DD-02401A59CE0F}"/>
              </a:ext>
            </a:extLst>
          </p:cNvPr>
          <p:cNvGraphicFramePr>
            <a:graphicFrameLocks noChangeAspect="1"/>
          </p:cNvGraphicFramePr>
          <p:nvPr>
            <p:extLst>
              <p:ext uri="{D42A27DB-BD31-4B8C-83A1-F6EECF244321}">
                <p14:modId xmlns:p14="http://schemas.microsoft.com/office/powerpoint/2010/main" val="1834990653"/>
              </p:ext>
            </p:extLst>
          </p:nvPr>
        </p:nvGraphicFramePr>
        <p:xfrm>
          <a:off x="14178921" y="17675225"/>
          <a:ext cx="11761395" cy="580332"/>
        </p:xfrm>
        <a:graphic>
          <a:graphicData uri="http://schemas.openxmlformats.org/presentationml/2006/ole">
            <mc:AlternateContent xmlns:mc="http://schemas.openxmlformats.org/markup-compatibility/2006">
              <mc:Choice xmlns:v="urn:schemas-microsoft-com:vml" Requires="v">
                <p:oleObj spid="_x0000_s2057" name="Equation" r:id="rId35" imgW="4927320" imgH="253800" progId="Equation.DSMT4">
                  <p:embed/>
                </p:oleObj>
              </mc:Choice>
              <mc:Fallback>
                <p:oleObj name="Equation" r:id="rId35" imgW="4927320" imgH="253800" progId="Equation.DSMT4">
                  <p:embed/>
                  <p:pic>
                    <p:nvPicPr>
                      <p:cNvPr id="60" name="Object 24">
                        <a:extLst>
                          <a:ext uri="{FF2B5EF4-FFF2-40B4-BE49-F238E27FC236}">
                            <a16:creationId xmlns:a16="http://schemas.microsoft.com/office/drawing/2014/main" id="{573D4167-A95B-448D-8BC2-AEF149110B3F}"/>
                          </a:ext>
                        </a:extLst>
                      </p:cNvPr>
                      <p:cNvPicPr>
                        <a:picLocks noChangeAspect="1" noChangeArrowheads="1"/>
                      </p:cNvPicPr>
                      <p:nvPr/>
                    </p:nvPicPr>
                    <p:blipFill>
                      <a:blip r:embed="rId36"/>
                      <a:srcRect/>
                      <a:stretch>
                        <a:fillRect/>
                      </a:stretch>
                    </p:blipFill>
                    <p:spPr bwMode="auto">
                      <a:xfrm>
                        <a:off x="14178921" y="17675225"/>
                        <a:ext cx="11761395" cy="580332"/>
                      </a:xfrm>
                      <a:prstGeom prst="rect">
                        <a:avLst/>
                      </a:prstGeom>
                      <a:noFill/>
                      <a:ln>
                        <a:noFill/>
                      </a:ln>
                      <a:effectLst/>
                      <a:extLst/>
                    </p:spPr>
                  </p:pic>
                </p:oleObj>
              </mc:Fallback>
            </mc:AlternateContent>
          </a:graphicData>
        </a:graphic>
      </p:graphicFrame>
      <p:sp>
        <p:nvSpPr>
          <p:cNvPr id="218" name="Rectangle 217">
            <a:extLst>
              <a:ext uri="{FF2B5EF4-FFF2-40B4-BE49-F238E27FC236}">
                <a16:creationId xmlns:a16="http://schemas.microsoft.com/office/drawing/2014/main" id="{051419AD-DA20-4A2D-85F7-06383916BAD5}"/>
              </a:ext>
            </a:extLst>
          </p:cNvPr>
          <p:cNvSpPr/>
          <p:nvPr/>
        </p:nvSpPr>
        <p:spPr>
          <a:xfrm>
            <a:off x="16873604" y="13207771"/>
            <a:ext cx="6237605" cy="646331"/>
          </a:xfrm>
          <a:prstGeom prst="rect">
            <a:avLst/>
          </a:prstGeom>
        </p:spPr>
        <p:txBody>
          <a:bodyPr wrap="none">
            <a:spAutoFit/>
          </a:bodyPr>
          <a:lstStyle/>
          <a:p>
            <a:pPr lvl="0" algn="ctr" eaLnBrk="0" hangingPunct="0">
              <a:defRPr/>
            </a:pPr>
            <a:r>
              <a:rPr lang="en-US" sz="3600" b="1" dirty="0">
                <a:solidFill>
                  <a:srgbClr val="000099"/>
                </a:solidFill>
                <a:latin typeface="Times New Roman" panose="02020603050405020304" pitchFamily="18" charset="0"/>
                <a:cs typeface="Times New Roman" panose="02020603050405020304" pitchFamily="18" charset="0"/>
              </a:rPr>
              <a:t>Ligand Displacement Reaction</a:t>
            </a:r>
            <a:endParaRPr lang="en-US" sz="4400" b="1" dirty="0">
              <a:solidFill>
                <a:srgbClr val="000099"/>
              </a:solidFill>
              <a:latin typeface="Times New Roman" panose="02020603050405020304" pitchFamily="18" charset="0"/>
              <a:cs typeface="Times New Roman" panose="02020603050405020304" pitchFamily="18" charset="0"/>
            </a:endParaRPr>
          </a:p>
        </p:txBody>
      </p:sp>
      <p:grpSp>
        <p:nvGrpSpPr>
          <p:cNvPr id="32" name="Group 31">
            <a:extLst>
              <a:ext uri="{FF2B5EF4-FFF2-40B4-BE49-F238E27FC236}">
                <a16:creationId xmlns:a16="http://schemas.microsoft.com/office/drawing/2014/main" id="{3DA3D7A2-C864-45CA-9890-B24C91818F0C}"/>
              </a:ext>
            </a:extLst>
          </p:cNvPr>
          <p:cNvGrpSpPr/>
          <p:nvPr/>
        </p:nvGrpSpPr>
        <p:grpSpPr>
          <a:xfrm>
            <a:off x="27122015" y="6222711"/>
            <a:ext cx="6704869" cy="2409056"/>
            <a:chOff x="29809844" y="6465006"/>
            <a:chExt cx="5908675" cy="2130425"/>
          </a:xfrm>
        </p:grpSpPr>
        <p:graphicFrame>
          <p:nvGraphicFramePr>
            <p:cNvPr id="201" name="Object 200">
              <a:extLst>
                <a:ext uri="{FF2B5EF4-FFF2-40B4-BE49-F238E27FC236}">
                  <a16:creationId xmlns:a16="http://schemas.microsoft.com/office/drawing/2014/main" id="{F8211B40-606D-4486-A340-E93258F7F2B2}"/>
                </a:ext>
              </a:extLst>
            </p:cNvPr>
            <p:cNvGraphicFramePr>
              <a:graphicFrameLocks noChangeAspect="1"/>
            </p:cNvGraphicFramePr>
            <p:nvPr>
              <p:extLst>
                <p:ext uri="{D42A27DB-BD31-4B8C-83A1-F6EECF244321}">
                  <p14:modId xmlns:p14="http://schemas.microsoft.com/office/powerpoint/2010/main" val="3082060937"/>
                </p:ext>
              </p:extLst>
            </p:nvPr>
          </p:nvGraphicFramePr>
          <p:xfrm>
            <a:off x="29809844" y="6465006"/>
            <a:ext cx="5908675" cy="2130425"/>
          </p:xfrm>
          <a:graphic>
            <a:graphicData uri="http://schemas.openxmlformats.org/presentationml/2006/ole">
              <mc:AlternateContent xmlns:mc="http://schemas.openxmlformats.org/markup-compatibility/2006">
                <mc:Choice xmlns:v="urn:schemas-microsoft-com:vml" Requires="v">
                  <p:oleObj spid="_x0000_s2058" name="ChemSketch" r:id="rId37" imgW="4382280" imgH="1579320" progId="ACD.ChemSketch.20">
                    <p:embed/>
                  </p:oleObj>
                </mc:Choice>
                <mc:Fallback>
                  <p:oleObj name="ChemSketch" r:id="rId37" imgW="4382280" imgH="1579320" progId="ACD.ChemSketch.20">
                    <p:embed/>
                    <p:pic>
                      <p:nvPicPr>
                        <p:cNvPr id="3" name="Object 2">
                          <a:extLst>
                            <a:ext uri="{FF2B5EF4-FFF2-40B4-BE49-F238E27FC236}">
                              <a16:creationId xmlns:a16="http://schemas.microsoft.com/office/drawing/2014/main" id="{2F1B478E-9779-4601-BCBB-0978CED2D079}"/>
                            </a:ext>
                          </a:extLst>
                        </p:cNvPr>
                        <p:cNvPicPr/>
                        <p:nvPr/>
                      </p:nvPicPr>
                      <p:blipFill>
                        <a:blip r:embed="rId38"/>
                        <a:stretch>
                          <a:fillRect/>
                        </a:stretch>
                      </p:blipFill>
                      <p:spPr>
                        <a:xfrm>
                          <a:off x="29809844" y="6465006"/>
                          <a:ext cx="5908675" cy="2130425"/>
                        </a:xfrm>
                        <a:prstGeom prst="rect">
                          <a:avLst/>
                        </a:prstGeom>
                      </p:spPr>
                    </p:pic>
                  </p:oleObj>
                </mc:Fallback>
              </mc:AlternateContent>
            </a:graphicData>
          </a:graphic>
        </p:graphicFrame>
        <p:graphicFrame>
          <p:nvGraphicFramePr>
            <p:cNvPr id="185" name="Object 184"/>
            <p:cNvGraphicFramePr>
              <a:graphicFrameLocks noChangeAspect="1"/>
            </p:cNvGraphicFramePr>
            <p:nvPr>
              <p:extLst>
                <p:ext uri="{D42A27DB-BD31-4B8C-83A1-F6EECF244321}">
                  <p14:modId xmlns:p14="http://schemas.microsoft.com/office/powerpoint/2010/main" val="855923164"/>
                </p:ext>
              </p:extLst>
            </p:nvPr>
          </p:nvGraphicFramePr>
          <p:xfrm>
            <a:off x="32275322" y="6670472"/>
            <a:ext cx="996662" cy="445498"/>
          </p:xfrm>
          <a:graphic>
            <a:graphicData uri="http://schemas.openxmlformats.org/presentationml/2006/ole">
              <mc:AlternateContent xmlns:mc="http://schemas.openxmlformats.org/markup-compatibility/2006">
                <mc:Choice xmlns:v="urn:schemas-microsoft-com:vml" Requires="v">
                  <p:oleObj spid="_x0000_s2059" name="Equation" r:id="rId39" imgW="495000" imgH="215640" progId="Equation.3">
                    <p:embed/>
                  </p:oleObj>
                </mc:Choice>
                <mc:Fallback>
                  <p:oleObj name="Equation" r:id="rId39" imgW="495000" imgH="215640" progId="Equation.3">
                    <p:embed/>
                    <p:pic>
                      <p:nvPicPr>
                        <p:cNvPr id="0" name=""/>
                        <p:cNvPicPr/>
                        <p:nvPr/>
                      </p:nvPicPr>
                      <p:blipFill>
                        <a:blip r:embed="rId40"/>
                        <a:stretch>
                          <a:fillRect/>
                        </a:stretch>
                      </p:blipFill>
                      <p:spPr>
                        <a:xfrm>
                          <a:off x="32275322" y="6670472"/>
                          <a:ext cx="996662" cy="445498"/>
                        </a:xfrm>
                        <a:prstGeom prst="rect">
                          <a:avLst/>
                        </a:prstGeom>
                      </p:spPr>
                    </p:pic>
                  </p:oleObj>
                </mc:Fallback>
              </mc:AlternateContent>
            </a:graphicData>
          </a:graphic>
        </p:graphicFrame>
        <p:grpSp>
          <p:nvGrpSpPr>
            <p:cNvPr id="244" name="Group 243">
              <a:extLst>
                <a:ext uri="{FF2B5EF4-FFF2-40B4-BE49-F238E27FC236}">
                  <a16:creationId xmlns:a16="http://schemas.microsoft.com/office/drawing/2014/main" id="{82A63C01-C8A9-4B0C-965A-A8A5D3EAC59D}"/>
                </a:ext>
              </a:extLst>
            </p:cNvPr>
            <p:cNvGrpSpPr/>
            <p:nvPr/>
          </p:nvGrpSpPr>
          <p:grpSpPr>
            <a:xfrm rot="1640991">
              <a:off x="34187876" y="7135489"/>
              <a:ext cx="370063" cy="567820"/>
              <a:chOff x="23028573" y="16982095"/>
              <a:chExt cx="1657542" cy="914400"/>
            </a:xfrm>
          </p:grpSpPr>
          <p:cxnSp>
            <p:nvCxnSpPr>
              <p:cNvPr id="240" name="Straight Connector 239">
                <a:extLst>
                  <a:ext uri="{FF2B5EF4-FFF2-40B4-BE49-F238E27FC236}">
                    <a16:creationId xmlns:a16="http://schemas.microsoft.com/office/drawing/2014/main" id="{19032098-BFAD-4D3C-A2BF-612B49A7DEA4}"/>
                  </a:ext>
                </a:extLst>
              </p:cNvPr>
              <p:cNvCxnSpPr/>
              <p:nvPr/>
            </p:nvCxnSpPr>
            <p:spPr>
              <a:xfrm>
                <a:off x="23028573" y="169820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EF7B14B5-73F0-4CD7-8249-0A968A378C59}"/>
                  </a:ext>
                </a:extLst>
              </p:cNvPr>
              <p:cNvCxnSpPr/>
              <p:nvPr/>
            </p:nvCxnSpPr>
            <p:spPr>
              <a:xfrm>
                <a:off x="23180973" y="171344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CA9A54A3-CAA9-488E-AAE1-8722722F2693}"/>
                  </a:ext>
                </a:extLst>
              </p:cNvPr>
              <p:cNvCxnSpPr/>
              <p:nvPr/>
            </p:nvCxnSpPr>
            <p:spPr>
              <a:xfrm>
                <a:off x="23333373" y="172868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8531CB9B-6190-477E-9AEB-229618770678}"/>
                  </a:ext>
                </a:extLst>
              </p:cNvPr>
              <p:cNvCxnSpPr/>
              <p:nvPr/>
            </p:nvCxnSpPr>
            <p:spPr>
              <a:xfrm>
                <a:off x="23485773" y="174392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2370B1B9-03E7-4856-AB1A-8C5725C9E909}"/>
                  </a:ext>
                </a:extLst>
              </p:cNvPr>
              <p:cNvCxnSpPr/>
              <p:nvPr/>
            </p:nvCxnSpPr>
            <p:spPr>
              <a:xfrm>
                <a:off x="23638173" y="175916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a:extLst>
                  <a:ext uri="{FF2B5EF4-FFF2-40B4-BE49-F238E27FC236}">
                    <a16:creationId xmlns:a16="http://schemas.microsoft.com/office/drawing/2014/main" id="{9EF087DC-5B0A-4D25-B4D8-80A05025DFEC}"/>
                  </a:ext>
                </a:extLst>
              </p:cNvPr>
              <p:cNvCxnSpPr/>
              <p:nvPr/>
            </p:nvCxnSpPr>
            <p:spPr>
              <a:xfrm>
                <a:off x="23790573" y="177440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BE9B51DB-74D6-4B83-A1A9-569557F1CD73}"/>
                  </a:ext>
                </a:extLst>
              </p:cNvPr>
              <p:cNvCxnSpPr/>
              <p:nvPr/>
            </p:nvCxnSpPr>
            <p:spPr>
              <a:xfrm>
                <a:off x="23942973" y="17896495"/>
                <a:ext cx="743142" cy="0"/>
              </a:xfrm>
              <a:prstGeom prst="line">
                <a:avLst/>
              </a:prstGeom>
              <a:ln>
                <a:solidFill>
                  <a:srgbClr val="9900FF"/>
                </a:solidFill>
              </a:ln>
            </p:spPr>
            <p:style>
              <a:lnRef idx="1">
                <a:schemeClr val="accent1"/>
              </a:lnRef>
              <a:fillRef idx="0">
                <a:schemeClr val="accent1"/>
              </a:fillRef>
              <a:effectRef idx="0">
                <a:schemeClr val="accent1"/>
              </a:effectRef>
              <a:fontRef idx="minor">
                <a:schemeClr val="tx1"/>
              </a:fontRef>
            </p:style>
          </p:cxnSp>
        </p:grpSp>
        <p:sp>
          <p:nvSpPr>
            <p:cNvPr id="248" name="Arrow: Right 247">
              <a:extLst>
                <a:ext uri="{FF2B5EF4-FFF2-40B4-BE49-F238E27FC236}">
                  <a16:creationId xmlns:a16="http://schemas.microsoft.com/office/drawing/2014/main" id="{7573B63C-0CB4-4C16-BBA4-AA5FD8BBEC83}"/>
                </a:ext>
              </a:extLst>
            </p:cNvPr>
            <p:cNvSpPr/>
            <p:nvPr/>
          </p:nvSpPr>
          <p:spPr>
            <a:xfrm flipV="1">
              <a:off x="32324469" y="7260808"/>
              <a:ext cx="87422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Rectangle 218">
              <a:extLst>
                <a:ext uri="{FF2B5EF4-FFF2-40B4-BE49-F238E27FC236}">
                  <a16:creationId xmlns:a16="http://schemas.microsoft.com/office/drawing/2014/main" id="{511A9CCA-B8CC-4E00-B21A-E6C61D624628}"/>
                </a:ext>
              </a:extLst>
            </p:cNvPr>
            <p:cNvSpPr/>
            <p:nvPr/>
          </p:nvSpPr>
          <p:spPr>
            <a:xfrm>
              <a:off x="30863328" y="7127265"/>
              <a:ext cx="559769" cy="646331"/>
            </a:xfrm>
            <a:prstGeom prst="rect">
              <a:avLst/>
            </a:prstGeom>
          </p:spPr>
          <p:txBody>
            <a:bodyPr wrap="none">
              <a:spAutoFit/>
            </a:bodyPr>
            <a:lstStyle/>
            <a:p>
              <a:r>
                <a:rPr lang="en-US" sz="3600" dirty="0">
                  <a:solidFill>
                    <a:srgbClr val="000000"/>
                  </a:solidFill>
                  <a:latin typeface="Times New Roman" pitchFamily="18" charset="0"/>
                  <a:cs typeface="Times New Roman" pitchFamily="18" charset="0"/>
                </a:rPr>
                <a:t>+ </a:t>
              </a:r>
              <a:endParaRPr lang="en-US" sz="3600" dirty="0"/>
            </a:p>
          </p:txBody>
        </p:sp>
      </p:grpSp>
      <p:grpSp>
        <p:nvGrpSpPr>
          <p:cNvPr id="251" name="Group 250">
            <a:extLst>
              <a:ext uri="{FF2B5EF4-FFF2-40B4-BE49-F238E27FC236}">
                <a16:creationId xmlns:a16="http://schemas.microsoft.com/office/drawing/2014/main" id="{94D80DD2-0A06-4CF6-9DC0-726D0B420061}"/>
              </a:ext>
            </a:extLst>
          </p:cNvPr>
          <p:cNvGrpSpPr/>
          <p:nvPr/>
        </p:nvGrpSpPr>
        <p:grpSpPr>
          <a:xfrm>
            <a:off x="33754028" y="4625111"/>
            <a:ext cx="5439141" cy="4964408"/>
            <a:chOff x="33584248" y="5633017"/>
            <a:chExt cx="5439141" cy="4964408"/>
          </a:xfrm>
        </p:grpSpPr>
        <p:pic>
          <p:nvPicPr>
            <p:cNvPr id="14" name="Picture 13">
              <a:extLst>
                <a:ext uri="{FF2B5EF4-FFF2-40B4-BE49-F238E27FC236}">
                  <a16:creationId xmlns:a16="http://schemas.microsoft.com/office/drawing/2014/main" id="{9EC4F175-FBDA-46D7-8B60-EBD313380121}"/>
                </a:ext>
              </a:extLst>
            </p:cNvPr>
            <p:cNvPicPr>
              <a:picLocks noChangeAspect="1"/>
            </p:cNvPicPr>
            <p:nvPr/>
          </p:nvPicPr>
          <p:blipFill>
            <a:blip r:embed="rId41">
              <a:clrChange>
                <a:clrFrom>
                  <a:srgbClr val="FFFFFF"/>
                </a:clrFrom>
                <a:clrTo>
                  <a:srgbClr val="FFFFFF">
                    <a:alpha val="0"/>
                  </a:srgbClr>
                </a:clrTo>
              </a:clrChange>
            </a:blip>
            <a:stretch>
              <a:fillRect/>
            </a:stretch>
          </p:blipFill>
          <p:spPr>
            <a:xfrm>
              <a:off x="33584248" y="5633017"/>
              <a:ext cx="5439141" cy="4545219"/>
            </a:xfrm>
            <a:prstGeom prst="rect">
              <a:avLst/>
            </a:prstGeom>
          </p:spPr>
        </p:pic>
        <p:sp>
          <p:nvSpPr>
            <p:cNvPr id="235" name="Rectangle 234">
              <a:extLst>
                <a:ext uri="{FF2B5EF4-FFF2-40B4-BE49-F238E27FC236}">
                  <a16:creationId xmlns:a16="http://schemas.microsoft.com/office/drawing/2014/main" id="{601C3A00-B52E-43C4-9842-F8AB90489D16}"/>
                </a:ext>
              </a:extLst>
            </p:cNvPr>
            <p:cNvSpPr/>
            <p:nvPr/>
          </p:nvSpPr>
          <p:spPr>
            <a:xfrm>
              <a:off x="34548184" y="10074205"/>
              <a:ext cx="4180953" cy="523220"/>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flavin-bound adrenochrome</a:t>
              </a:r>
              <a:endParaRPr lang="en-US" sz="2800" dirty="0"/>
            </a:p>
          </p:txBody>
        </p:sp>
      </p:grpSp>
      <p:pic>
        <p:nvPicPr>
          <p:cNvPr id="246" name="Picture 245">
            <a:extLst>
              <a:ext uri="{FF2B5EF4-FFF2-40B4-BE49-F238E27FC236}">
                <a16:creationId xmlns:a16="http://schemas.microsoft.com/office/drawing/2014/main" id="{15FADAF7-5D27-46C5-9E8C-C1E155C24F05}"/>
              </a:ext>
            </a:extLst>
          </p:cNvPr>
          <p:cNvPicPr>
            <a:picLocks noChangeAspect="1"/>
          </p:cNvPicPr>
          <p:nvPr/>
        </p:nvPicPr>
        <p:blipFill>
          <a:blip r:embed="rId42">
            <a:clrChange>
              <a:clrFrom>
                <a:srgbClr val="FFFFFF"/>
              </a:clrFrom>
              <a:clrTo>
                <a:srgbClr val="FFFFFF">
                  <a:alpha val="0"/>
                </a:srgbClr>
              </a:clrTo>
            </a:clrChange>
          </a:blip>
          <a:stretch>
            <a:fillRect/>
          </a:stretch>
        </p:blipFill>
        <p:spPr>
          <a:xfrm>
            <a:off x="25940316" y="14036570"/>
            <a:ext cx="4872946" cy="2649817"/>
          </a:xfrm>
          <a:prstGeom prst="rect">
            <a:avLst/>
          </a:prstGeom>
        </p:spPr>
      </p:pic>
      <p:pic>
        <p:nvPicPr>
          <p:cNvPr id="247" name="Picture 246">
            <a:extLst>
              <a:ext uri="{FF2B5EF4-FFF2-40B4-BE49-F238E27FC236}">
                <a16:creationId xmlns:a16="http://schemas.microsoft.com/office/drawing/2014/main" id="{5660ABF2-7703-4241-B956-2BC7D54C3C80}"/>
              </a:ext>
            </a:extLst>
          </p:cNvPr>
          <p:cNvPicPr>
            <a:picLocks noChangeAspect="1"/>
          </p:cNvPicPr>
          <p:nvPr/>
        </p:nvPicPr>
        <p:blipFill>
          <a:blip r:embed="rId43">
            <a:clrChange>
              <a:clrFrom>
                <a:srgbClr val="FFFFFF"/>
              </a:clrFrom>
              <a:clrTo>
                <a:srgbClr val="FFFFFF">
                  <a:alpha val="0"/>
                </a:srgbClr>
              </a:clrTo>
            </a:clrChange>
          </a:blip>
          <a:stretch>
            <a:fillRect/>
          </a:stretch>
        </p:blipFill>
        <p:spPr>
          <a:xfrm>
            <a:off x="27095291" y="12504297"/>
            <a:ext cx="2674402" cy="1597913"/>
          </a:xfrm>
          <a:prstGeom prst="rect">
            <a:avLst/>
          </a:prstGeom>
        </p:spPr>
      </p:pic>
      <p:sp>
        <p:nvSpPr>
          <p:cNvPr id="256" name="TextBox 255">
            <a:extLst>
              <a:ext uri="{FF2B5EF4-FFF2-40B4-BE49-F238E27FC236}">
                <a16:creationId xmlns:a16="http://schemas.microsoft.com/office/drawing/2014/main" id="{1798B369-4DD4-45E7-9DD4-D0ADFA0C074E}"/>
              </a:ext>
            </a:extLst>
          </p:cNvPr>
          <p:cNvSpPr txBox="1"/>
          <p:nvPr/>
        </p:nvSpPr>
        <p:spPr>
          <a:xfrm>
            <a:off x="29347321" y="9492848"/>
            <a:ext cx="6905765" cy="646331"/>
          </a:xfrm>
          <a:prstGeom prst="rect">
            <a:avLst/>
          </a:prstGeom>
          <a:noFill/>
        </p:spPr>
        <p:txBody>
          <a:bodyPr wrap="square" rtlCol="0">
            <a:spAutoFit/>
          </a:bodyPr>
          <a:lstStyle/>
          <a:p>
            <a:r>
              <a:rPr lang="en-US" sz="3600" b="1" dirty="0">
                <a:solidFill>
                  <a:srgbClr val="000099"/>
                </a:solidFill>
                <a:latin typeface="Times New Roman" panose="02020603050405020304" pitchFamily="18" charset="0"/>
                <a:cs typeface="Times New Roman" panose="02020603050405020304" pitchFamily="18" charset="0"/>
              </a:rPr>
              <a:t>Molecular Orbitals Visualizations</a:t>
            </a:r>
          </a:p>
        </p:txBody>
      </p:sp>
      <p:sp>
        <p:nvSpPr>
          <p:cNvPr id="257" name="TextBox 256">
            <a:extLst>
              <a:ext uri="{FF2B5EF4-FFF2-40B4-BE49-F238E27FC236}">
                <a16:creationId xmlns:a16="http://schemas.microsoft.com/office/drawing/2014/main" id="{B2DB357E-F75F-480A-8681-58FA2B0E29D9}"/>
              </a:ext>
            </a:extLst>
          </p:cNvPr>
          <p:cNvSpPr txBox="1"/>
          <p:nvPr/>
        </p:nvSpPr>
        <p:spPr>
          <a:xfrm>
            <a:off x="31206349" y="15056784"/>
            <a:ext cx="2705074"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Lumiflavin</a:t>
            </a:r>
          </a:p>
        </p:txBody>
      </p:sp>
      <p:sp>
        <p:nvSpPr>
          <p:cNvPr id="258" name="TextBox 257">
            <a:extLst>
              <a:ext uri="{FF2B5EF4-FFF2-40B4-BE49-F238E27FC236}">
                <a16:creationId xmlns:a16="http://schemas.microsoft.com/office/drawing/2014/main" id="{D1290E2F-E503-4C4A-9686-3540A9C9E612}"/>
              </a:ext>
            </a:extLst>
          </p:cNvPr>
          <p:cNvSpPr txBox="1"/>
          <p:nvPr/>
        </p:nvSpPr>
        <p:spPr>
          <a:xfrm>
            <a:off x="31521400" y="17983013"/>
            <a:ext cx="2239467"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Stacked complex</a:t>
            </a:r>
          </a:p>
        </p:txBody>
      </p:sp>
      <p:sp>
        <p:nvSpPr>
          <p:cNvPr id="33" name="Rectangle 32">
            <a:extLst>
              <a:ext uri="{FF2B5EF4-FFF2-40B4-BE49-F238E27FC236}">
                <a16:creationId xmlns:a16="http://schemas.microsoft.com/office/drawing/2014/main" id="{45336077-792C-4D1B-B3ED-0C34E9D0D3AA}"/>
              </a:ext>
            </a:extLst>
          </p:cNvPr>
          <p:cNvSpPr/>
          <p:nvPr/>
        </p:nvSpPr>
        <p:spPr>
          <a:xfrm>
            <a:off x="35340488" y="10427872"/>
            <a:ext cx="4131933" cy="1569660"/>
          </a:xfrm>
          <a:prstGeom prst="rect">
            <a:avLst/>
          </a:prstGeom>
        </p:spPr>
        <p:txBody>
          <a:bodyPr wrap="square">
            <a:spAutoFit/>
          </a:bodyPr>
          <a:lstStyle/>
          <a:p>
            <a:pPr algn="ctr"/>
            <a:r>
              <a:rPr lang="en-US" sz="3200" dirty="0">
                <a:latin typeface="Times New Roman" panose="02020603050405020304" pitchFamily="18" charset="0"/>
                <a:cs typeface="Times New Roman" panose="02020603050405020304" pitchFamily="18" charset="0"/>
              </a:rPr>
              <a:t>Lowest Unoccupied Molecular Orbitals or LUMO</a:t>
            </a:r>
          </a:p>
        </p:txBody>
      </p:sp>
      <p:pic>
        <p:nvPicPr>
          <p:cNvPr id="34" name="Picture 33">
            <a:extLst>
              <a:ext uri="{FF2B5EF4-FFF2-40B4-BE49-F238E27FC236}">
                <a16:creationId xmlns:a16="http://schemas.microsoft.com/office/drawing/2014/main" id="{C4446B35-AA0C-4B33-9B73-D22CBB3B5D2C}"/>
              </a:ext>
            </a:extLst>
          </p:cNvPr>
          <p:cNvPicPr>
            <a:picLocks noChangeAspect="1"/>
          </p:cNvPicPr>
          <p:nvPr/>
        </p:nvPicPr>
        <p:blipFill>
          <a:blip r:embed="rId44">
            <a:clrChange>
              <a:clrFrom>
                <a:srgbClr val="FFFFFF"/>
              </a:clrFrom>
              <a:clrTo>
                <a:srgbClr val="FFFFFF">
                  <a:alpha val="0"/>
                </a:srgbClr>
              </a:clrTo>
            </a:clrChange>
          </a:blip>
          <a:stretch>
            <a:fillRect/>
          </a:stretch>
        </p:blipFill>
        <p:spPr>
          <a:xfrm>
            <a:off x="35473153" y="12201630"/>
            <a:ext cx="2674402" cy="2017958"/>
          </a:xfrm>
          <a:prstGeom prst="rect">
            <a:avLst/>
          </a:prstGeom>
        </p:spPr>
      </p:pic>
      <p:pic>
        <p:nvPicPr>
          <p:cNvPr id="35" name="Picture 34">
            <a:extLst>
              <a:ext uri="{FF2B5EF4-FFF2-40B4-BE49-F238E27FC236}">
                <a16:creationId xmlns:a16="http://schemas.microsoft.com/office/drawing/2014/main" id="{FFD5275C-2AA7-4B0E-B85F-5C56E5084AB1}"/>
              </a:ext>
            </a:extLst>
          </p:cNvPr>
          <p:cNvPicPr>
            <a:picLocks noChangeAspect="1"/>
          </p:cNvPicPr>
          <p:nvPr/>
        </p:nvPicPr>
        <p:blipFill>
          <a:blip r:embed="rId45">
            <a:clrChange>
              <a:clrFrom>
                <a:srgbClr val="FFFFFF"/>
              </a:clrFrom>
              <a:clrTo>
                <a:srgbClr val="FFFFFF">
                  <a:alpha val="0"/>
                </a:srgbClr>
              </a:clrTo>
            </a:clrChange>
          </a:blip>
          <a:stretch>
            <a:fillRect/>
          </a:stretch>
        </p:blipFill>
        <p:spPr>
          <a:xfrm>
            <a:off x="34538975" y="14231011"/>
            <a:ext cx="4044053" cy="2565368"/>
          </a:xfrm>
          <a:prstGeom prst="rect">
            <a:avLst/>
          </a:prstGeom>
        </p:spPr>
      </p:pic>
      <p:grpSp>
        <p:nvGrpSpPr>
          <p:cNvPr id="37" name="Group 36">
            <a:extLst>
              <a:ext uri="{FF2B5EF4-FFF2-40B4-BE49-F238E27FC236}">
                <a16:creationId xmlns:a16="http://schemas.microsoft.com/office/drawing/2014/main" id="{9FBEAA5E-0182-446F-B834-7C4772007919}"/>
              </a:ext>
            </a:extLst>
          </p:cNvPr>
          <p:cNvGrpSpPr/>
          <p:nvPr/>
        </p:nvGrpSpPr>
        <p:grpSpPr>
          <a:xfrm>
            <a:off x="172836" y="25599139"/>
            <a:ext cx="13208172" cy="4650000"/>
            <a:chOff x="140697" y="25700577"/>
            <a:chExt cx="13208172" cy="4650000"/>
          </a:xfrm>
        </p:grpSpPr>
        <p:sp>
          <p:nvSpPr>
            <p:cNvPr id="4" name="TextBox 3"/>
            <p:cNvSpPr txBox="1"/>
            <p:nvPr/>
          </p:nvSpPr>
          <p:spPr>
            <a:xfrm>
              <a:off x="140697" y="25826262"/>
              <a:ext cx="13208172" cy="452431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Electronic Effects:</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sym typeface="Symbol" panose="05050102010706020507" pitchFamily="18" charset="2"/>
                </a:rPr>
                <a:t>- stacking interactions</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sym typeface="Symbol" panose="05050102010706020507" pitchFamily="18" charset="2"/>
                </a:rPr>
                <a:t>Electrostatic forces</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sym typeface="Symbol" panose="05050102010706020507" pitchFamily="18" charset="2"/>
                </a:rPr>
                <a:t>Hydrogen bonding</a:t>
              </a:r>
            </a:p>
            <a:p>
              <a:pPr marL="457200" indent="-457200">
                <a:buFont typeface="Arial" panose="020B0604020202020204" pitchFamily="34" charset="0"/>
                <a:buChar char="•"/>
              </a:pPr>
              <a:endParaRPr lang="en-US" sz="3200" dirty="0">
                <a:latin typeface="Times New Roman" panose="02020603050405020304" pitchFamily="18" charset="0"/>
                <a:cs typeface="Times New Roman" panose="02020603050405020304" pitchFamily="18" charset="0"/>
                <a:sym typeface="Symbol" panose="05050102010706020507" pitchFamily="18" charset="2"/>
              </a:endParaRPr>
            </a:p>
            <a:p>
              <a:r>
                <a:rPr lang="en-US" sz="3200" b="1" dirty="0">
                  <a:latin typeface="Times New Roman" panose="02020603050405020304" pitchFamily="18" charset="0"/>
                  <a:cs typeface="Times New Roman" panose="02020603050405020304" pitchFamily="18" charset="0"/>
                </a:rPr>
                <a:t>Dynamic Effects</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Change in active site conformation upon substrate binding</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Change in collective motion upon substrate binding</a:t>
              </a:r>
            </a:p>
            <a:p>
              <a:pPr marL="457200" indent="-457200">
                <a:buFont typeface="Arial" panose="020B0604020202020204" pitchFamily="34" charset="0"/>
                <a:buChar char="•"/>
              </a:pPr>
              <a:endParaRPr lang="en-US" sz="3200" dirty="0">
                <a:latin typeface="Times New Roman" panose="02020603050405020304" pitchFamily="18" charset="0"/>
                <a:cs typeface="Times New Roman" panose="02020603050405020304" pitchFamily="18" charset="0"/>
              </a:endParaRPr>
            </a:p>
          </p:txBody>
        </p:sp>
        <p:pic>
          <p:nvPicPr>
            <p:cNvPr id="103" name="Picture 102"/>
            <p:cNvPicPr>
              <a:picLocks noChangeAspect="1"/>
            </p:cNvPicPr>
            <p:nvPr/>
          </p:nvPicPr>
          <p:blipFill>
            <a:blip r:embed="rId46">
              <a:clrChange>
                <a:clrFrom>
                  <a:srgbClr val="FFFFFF"/>
                </a:clrFrom>
                <a:clrTo>
                  <a:srgbClr val="FFFFFF">
                    <a:alpha val="0"/>
                  </a:srgbClr>
                </a:clrTo>
              </a:clrChange>
              <a:extLst>
                <a:ext uri="{BEBA8EAE-BF5A-486C-A8C5-ECC9F3942E4B}">
                  <a14:imgProps xmlns:a14="http://schemas.microsoft.com/office/drawing/2010/main">
                    <a14:imgLayer r:embed="rId47">
                      <a14:imgEffect>
                        <a14:brightnessContrast bright="40000" contrast="-20000"/>
                      </a14:imgEffect>
                    </a14:imgLayer>
                  </a14:imgProps>
                </a:ext>
              </a:extLst>
            </a:blip>
            <a:stretch>
              <a:fillRect/>
            </a:stretch>
          </p:blipFill>
          <p:spPr>
            <a:xfrm>
              <a:off x="4861522" y="25898381"/>
              <a:ext cx="3236387" cy="1764148"/>
            </a:xfrm>
            <a:prstGeom prst="rect">
              <a:avLst/>
            </a:prstGeom>
          </p:spPr>
        </p:pic>
        <p:pic>
          <p:nvPicPr>
            <p:cNvPr id="259" name="Picture 258">
              <a:extLst>
                <a:ext uri="{FF2B5EF4-FFF2-40B4-BE49-F238E27FC236}">
                  <a16:creationId xmlns:a16="http://schemas.microsoft.com/office/drawing/2014/main" id="{448BA190-B821-442A-99CD-C9DB6DE0FB46}"/>
                </a:ext>
              </a:extLst>
            </p:cNvPr>
            <p:cNvPicPr>
              <a:picLocks noChangeAspect="1"/>
            </p:cNvPicPr>
            <p:nvPr/>
          </p:nvPicPr>
          <p:blipFill>
            <a:blip r:embed="rId48">
              <a:clrChange>
                <a:clrFrom>
                  <a:srgbClr val="FFFFFF"/>
                </a:clrFrom>
                <a:clrTo>
                  <a:srgbClr val="FFFFFF">
                    <a:alpha val="0"/>
                  </a:srgbClr>
                </a:clrTo>
              </a:clrChange>
              <a:extLst>
                <a:ext uri="{BEBA8EAE-BF5A-486C-A8C5-ECC9F3942E4B}">
                  <a14:imgProps xmlns:a14="http://schemas.microsoft.com/office/drawing/2010/main">
                    <a14:imgLayer r:embed="rId49">
                      <a14:imgEffect>
                        <a14:sharpenSoften amount="25000"/>
                      </a14:imgEffect>
                      <a14:imgEffect>
                        <a14:colorTemperature colorTemp="5300"/>
                      </a14:imgEffect>
                      <a14:imgEffect>
                        <a14:brightnessContrast contrast="-20000"/>
                      </a14:imgEffect>
                    </a14:imgLayer>
                  </a14:imgProps>
                </a:ext>
              </a:extLst>
            </a:blip>
            <a:stretch>
              <a:fillRect/>
            </a:stretch>
          </p:blipFill>
          <p:spPr>
            <a:xfrm>
              <a:off x="8438356" y="25700577"/>
              <a:ext cx="3382324" cy="2934137"/>
            </a:xfrm>
            <a:prstGeom prst="rect">
              <a:avLst/>
            </a:prstGeom>
            <a:ln w="9525">
              <a:solidFill>
                <a:srgbClr val="9900FF"/>
              </a:solidFill>
            </a:ln>
          </p:spPr>
        </p:pic>
      </p:grpSp>
      <p:pic>
        <p:nvPicPr>
          <p:cNvPr id="1978" name="Picture 954" descr="http://www.monarchsystem.com/wp-content/uploads/2015/08/Power-of-AND.jpg">
            <a:extLst>
              <a:ext uri="{FF2B5EF4-FFF2-40B4-BE49-F238E27FC236}">
                <a16:creationId xmlns:a16="http://schemas.microsoft.com/office/drawing/2014/main" id="{EE7B3F12-C81A-4DCB-9CA0-3B2ACFA7A48C}"/>
              </a:ext>
            </a:extLst>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37303786" y="538591"/>
            <a:ext cx="2777414" cy="27774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23000</TotalTime>
  <Words>837</Words>
  <Application>Microsoft Macintosh PowerPoint</Application>
  <PresentationFormat>Custom</PresentationFormat>
  <Paragraphs>97</Paragraphs>
  <Slides>1</Slides>
  <Notes>1</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2</vt:i4>
      </vt:variant>
      <vt:variant>
        <vt:lpstr>Slide Titles</vt:lpstr>
      </vt:variant>
      <vt:variant>
        <vt:i4>1</vt:i4>
      </vt:variant>
    </vt:vector>
  </HeadingPairs>
  <TitlesOfParts>
    <vt:vector size="8" baseType="lpstr">
      <vt:lpstr>Arial</vt:lpstr>
      <vt:lpstr>Calibri</vt:lpstr>
      <vt:lpstr>Times New Roman</vt:lpstr>
      <vt:lpstr>Office Theme</vt:lpstr>
      <vt:lpstr>Custom Design</vt:lpstr>
      <vt:lpstr>Equation</vt:lpstr>
      <vt:lpstr>ChemSketch</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Clorice Reinhardt</dc:creator>
  <cp:lastModifiedBy>Microsoft Office User</cp:lastModifiedBy>
  <cp:revision>1306</cp:revision>
  <cp:lastPrinted>2016-03-08T16:51:43Z</cp:lastPrinted>
  <dcterms:created xsi:type="dcterms:W3CDTF">2008-04-17T13:36:37Z</dcterms:created>
  <dcterms:modified xsi:type="dcterms:W3CDTF">2019-04-26T15:59:11Z</dcterms:modified>
</cp:coreProperties>
</file>