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1" r:id="rId4"/>
    <p:sldId id="262" r:id="rId5"/>
    <p:sldId id="258" r:id="rId6"/>
    <p:sldId id="264" r:id="rId7"/>
    <p:sldId id="259" r:id="rId8"/>
    <p:sldId id="265" r:id="rId9"/>
    <p:sldId id="260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858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0908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6440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397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789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835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4566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0815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2722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0673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791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FF00F-B285-4C45-9D44-874C1C23C671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57B3E-CB4E-4C90-81A6-0D5BFDF95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043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" y="12809"/>
            <a:ext cx="9142719" cy="1130193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Showcard Gothic" pitchFamily="82" charset="0"/>
              </a:rPr>
              <a:t>The Price is </a:t>
            </a:r>
            <a:r>
              <a:rPr lang="en-US" sz="5400" dirty="0" smtClean="0">
                <a:solidFill>
                  <a:srgbClr val="FF0000"/>
                </a:solidFill>
                <a:latin typeface="Showcard Gothic" pitchFamily="82" charset="0"/>
              </a:rPr>
              <a:t>Wrong!</a:t>
            </a:r>
            <a:endParaRPr lang="en-US" sz="5400" dirty="0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762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Arial Black" pitchFamily="34" charset="0"/>
              </a:rPr>
              <a:t>The library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spends a good deal of money to support research on campus.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Here's how the cost of license fees stacks up to other purchases</a:t>
            </a:r>
            <a:r>
              <a:rPr lang="en-US" sz="1600" dirty="0" smtClean="0">
                <a:latin typeface="Arial Black" pitchFamily="34" charset="0"/>
              </a:rPr>
              <a:t>.</a:t>
            </a:r>
            <a:endParaRPr lang="en-US" sz="1600" dirty="0">
              <a:latin typeface="Arial Black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2" y="1981200"/>
            <a:ext cx="2736761" cy="2590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404" y="4661356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American Chemical Society journals</a:t>
            </a:r>
          </a:p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UW System bundle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4876800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Ten 2013 Corvette Coupes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2132" y="2070847"/>
            <a:ext cx="1226595" cy="7112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2" y="2070847"/>
            <a:ext cx="1226595" cy="711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01" y="2782047"/>
            <a:ext cx="1226595" cy="711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3602" y="2782047"/>
            <a:ext cx="1226595" cy="711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2802" y="2782047"/>
            <a:ext cx="1226595" cy="7112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6220" y="3493247"/>
            <a:ext cx="1226595" cy="7112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2" y="3493247"/>
            <a:ext cx="1226595" cy="7112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0990" y="4191000"/>
            <a:ext cx="1226595" cy="711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9518" y="4191000"/>
            <a:ext cx="1226595" cy="7112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2923" y="4191000"/>
            <a:ext cx="1226595" cy="711200"/>
          </a:xfrm>
          <a:prstGeom prst="rect">
            <a:avLst/>
          </a:prstGeom>
        </p:spPr>
      </p:pic>
      <p:sp>
        <p:nvSpPr>
          <p:cNvPr id="29" name="Subtitle 2"/>
          <p:cNvSpPr txBox="1">
            <a:spLocks/>
          </p:cNvSpPr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 Black" pitchFamily="34" charset="0"/>
              </a:rPr>
              <a:t>You can help fight spiraling expenses by supporting open access publications.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Arial Black" pitchFamily="34" charset="0"/>
              </a:rPr>
              <a:t>Come learn more this Friday, during Open Access Day @ UW-Milwaukee!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51448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Showcard Gothic" pitchFamily="82" charset="0"/>
              </a:rPr>
              <a:t>Can you guess </a:t>
            </a:r>
            <a:r>
              <a:rPr lang="en-US" sz="3600" dirty="0" smtClean="0">
                <a:latin typeface="Showcard Gothic" pitchFamily="82" charset="0"/>
              </a:rPr>
              <a:t>which costs more?</a:t>
            </a:r>
            <a:endParaRPr lang="en-US" sz="3600" dirty="0"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1714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Tm="5000">
        <p14:prism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" y="12809"/>
            <a:ext cx="9142719" cy="1130193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Showcard Gothic" pitchFamily="82" charset="0"/>
              </a:rPr>
              <a:t>The Price is </a:t>
            </a:r>
            <a:r>
              <a:rPr lang="en-US" sz="5400" dirty="0" smtClean="0">
                <a:solidFill>
                  <a:srgbClr val="FF0000"/>
                </a:solidFill>
                <a:latin typeface="Showcard Gothic" pitchFamily="82" charset="0"/>
              </a:rPr>
              <a:t>Wrong!</a:t>
            </a:r>
            <a:endParaRPr lang="en-US" sz="5400" dirty="0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762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Arial Black" pitchFamily="34" charset="0"/>
              </a:rPr>
              <a:t>The library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spends a good deal of money to support research on campus.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Here's how the cost of license fees stacks up to other purchases</a:t>
            </a:r>
            <a:r>
              <a:rPr lang="en-US" sz="1600" dirty="0" smtClean="0">
                <a:latin typeface="Arial Black" pitchFamily="34" charset="0"/>
              </a:rPr>
              <a:t>.</a:t>
            </a:r>
            <a:endParaRPr lang="en-US" sz="16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4648200"/>
            <a:ext cx="4724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Heifer International Gift </a:t>
            </a:r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of Transformation</a:t>
            </a:r>
            <a:endParaRPr lang="en-US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$25,000</a:t>
            </a:r>
            <a:endParaRPr lang="en-US" sz="36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648200"/>
            <a:ext cx="4343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Journal of Applied Polymer Science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$26,714</a:t>
            </a:r>
            <a:endParaRPr lang="en-US" sz="36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 Black" pitchFamily="34" charset="0"/>
              </a:rPr>
              <a:t>You can help fight spiraling expenses by supporting open access publications.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Arial Black" pitchFamily="34" charset="0"/>
              </a:rPr>
              <a:t>Come learn more this Friday, during Open Access Day @ UW-Milwaukee!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9219" y="2306572"/>
            <a:ext cx="2108200" cy="2108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1743" y="2090672"/>
            <a:ext cx="1963917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15057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>
        <p:dissolve/>
      </p:transition>
    </mc:Choice>
    <mc:Fallback>
      <p:transition spd="slow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" y="12809"/>
            <a:ext cx="9142719" cy="1130193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Showcard Gothic" pitchFamily="82" charset="0"/>
              </a:rPr>
              <a:t>The Price is </a:t>
            </a:r>
            <a:r>
              <a:rPr lang="en-US" sz="5400" dirty="0" smtClean="0">
                <a:solidFill>
                  <a:srgbClr val="FF0000"/>
                </a:solidFill>
                <a:latin typeface="Showcard Gothic" pitchFamily="82" charset="0"/>
              </a:rPr>
              <a:t>Wrong!</a:t>
            </a:r>
            <a:endParaRPr lang="en-US" sz="5400" dirty="0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762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Arial Black" pitchFamily="34" charset="0"/>
              </a:rPr>
              <a:t>The library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spends a good deal of money to support research on campus.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Here's how the cost of license fees stacks up to other purchases</a:t>
            </a:r>
            <a:r>
              <a:rPr lang="en-US" sz="1600" dirty="0" smtClean="0">
                <a:latin typeface="Arial Black" pitchFamily="34" charset="0"/>
              </a:rPr>
              <a:t>.</a:t>
            </a:r>
            <a:endParaRPr lang="en-US" sz="1600" dirty="0">
              <a:latin typeface="Arial Black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2" y="1981200"/>
            <a:ext cx="2736761" cy="2590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404" y="4661356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American Chemical Society journals</a:t>
            </a:r>
          </a:p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UW System bundle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$507,000</a:t>
            </a:r>
            <a:endParaRPr lang="en-US" sz="36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876800"/>
            <a:ext cx="4343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Ten 2013 Corvette Coupes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$496,000</a:t>
            </a:r>
            <a:endParaRPr lang="en-US" sz="36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2132" y="2070847"/>
            <a:ext cx="1226595" cy="7112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2" y="2070847"/>
            <a:ext cx="1226595" cy="711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01" y="2782047"/>
            <a:ext cx="1226595" cy="711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3602" y="2782047"/>
            <a:ext cx="1226595" cy="711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2802" y="2782047"/>
            <a:ext cx="1226595" cy="7112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6220" y="3493247"/>
            <a:ext cx="1226595" cy="7112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2" y="3493247"/>
            <a:ext cx="1226595" cy="7112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0990" y="4191000"/>
            <a:ext cx="1226595" cy="711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9518" y="4191000"/>
            <a:ext cx="1226595" cy="7112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2923" y="4191000"/>
            <a:ext cx="1226595" cy="711200"/>
          </a:xfrm>
          <a:prstGeom prst="rect">
            <a:avLst/>
          </a:prstGeom>
        </p:spPr>
      </p:pic>
      <p:sp>
        <p:nvSpPr>
          <p:cNvPr id="29" name="Subtitle 2"/>
          <p:cNvSpPr txBox="1">
            <a:spLocks/>
          </p:cNvSpPr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 Black" pitchFamily="34" charset="0"/>
              </a:rPr>
              <a:t>You can help fight spiraling expenses by supporting open access publications.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Arial Black" pitchFamily="34" charset="0"/>
              </a:rPr>
              <a:t>Come learn more this Friday, during Open Access Day @ UW-Milwaukee!</a:t>
            </a:r>
          </a:p>
        </p:txBody>
      </p:sp>
    </p:spTree>
    <p:extLst>
      <p:ext uri="{BB962C8B-B14F-4D97-AF65-F5344CB8AC3E}">
        <p14:creationId xmlns:p14="http://schemas.microsoft.com/office/powerpoint/2010/main" xmlns="" val="160647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>
        <p:dissolve/>
      </p:transition>
    </mc:Choice>
    <mc:Fallback>
      <p:transition spd="slow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2" y="2057400"/>
            <a:ext cx="3634267" cy="271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" y="12809"/>
            <a:ext cx="9142719" cy="1130193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Showcard Gothic" pitchFamily="82" charset="0"/>
              </a:rPr>
              <a:t>The Price is </a:t>
            </a:r>
            <a:r>
              <a:rPr lang="en-US" sz="5400" dirty="0" smtClean="0">
                <a:solidFill>
                  <a:srgbClr val="FF0000"/>
                </a:solidFill>
                <a:latin typeface="Showcard Gothic" pitchFamily="82" charset="0"/>
              </a:rPr>
              <a:t>Wrong!</a:t>
            </a:r>
            <a:endParaRPr lang="en-US" sz="5400" dirty="0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762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Arial Black" pitchFamily="34" charset="0"/>
              </a:rPr>
              <a:t>The library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spends a good deal of money to support research on campus.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Here's how the cost of license fees stacks up to other purchases</a:t>
            </a:r>
            <a:r>
              <a:rPr lang="en-US" sz="1600" dirty="0" smtClean="0">
                <a:latin typeface="Arial Black" pitchFamily="34" charset="0"/>
              </a:rPr>
              <a:t>.</a:t>
            </a:r>
            <a:endParaRPr lang="en-US" sz="16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648200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Tiffany 2-Carat Diamond Ring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4648200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Tetrahedron &amp; Tetrahedron Letters</a:t>
            </a: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 Black" pitchFamily="34" charset="0"/>
              </a:rPr>
              <a:t>You can help fight spiraling expenses by supporting open access publications.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Arial Black" pitchFamily="34" charset="0"/>
              </a:rPr>
              <a:t>Come learn more this Friday, during Open Access Day @ UW-Milwaukee!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90162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Showcard Gothic" pitchFamily="82" charset="0"/>
              </a:rPr>
              <a:t>Can you guess </a:t>
            </a:r>
            <a:r>
              <a:rPr lang="en-US" sz="3600" dirty="0" smtClean="0">
                <a:latin typeface="Showcard Gothic" pitchFamily="82" charset="0"/>
              </a:rPr>
              <a:t>which costs more?</a:t>
            </a:r>
            <a:endParaRPr lang="en-US" sz="3600" dirty="0">
              <a:latin typeface="Showcard Gothic" pitchFamily="8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39382">
            <a:off x="6465206" y="2417829"/>
            <a:ext cx="1464425" cy="19969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47218">
            <a:off x="5813890" y="2417828"/>
            <a:ext cx="1487611" cy="199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720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Tm="5000">
        <p14:prism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2" y="2057400"/>
            <a:ext cx="3634267" cy="271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" y="12809"/>
            <a:ext cx="9142719" cy="1130193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Showcard Gothic" pitchFamily="82" charset="0"/>
              </a:rPr>
              <a:t>The Price is </a:t>
            </a:r>
            <a:r>
              <a:rPr lang="en-US" sz="5400" dirty="0" smtClean="0">
                <a:solidFill>
                  <a:srgbClr val="FF0000"/>
                </a:solidFill>
                <a:latin typeface="Showcard Gothic" pitchFamily="82" charset="0"/>
              </a:rPr>
              <a:t>Wrong!</a:t>
            </a:r>
            <a:endParaRPr lang="en-US" sz="5400" dirty="0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762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Arial Black" pitchFamily="34" charset="0"/>
              </a:rPr>
              <a:t>The library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spends a good deal of money to support research on campus.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Here's how the cost of license fees stacks up to other purchases</a:t>
            </a:r>
            <a:r>
              <a:rPr lang="en-US" sz="1600" dirty="0" smtClean="0">
                <a:latin typeface="Arial Black" pitchFamily="34" charset="0"/>
              </a:rPr>
              <a:t>.</a:t>
            </a:r>
            <a:endParaRPr lang="en-US" sz="16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648200"/>
            <a:ext cx="3581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Tiffany 2-Carat Diamond Ring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$34,100</a:t>
            </a:r>
            <a:endParaRPr lang="en-US" sz="36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648200"/>
            <a:ext cx="4343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Tetrahedron &amp; Tetrahedron Letters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$38,861</a:t>
            </a:r>
            <a:endParaRPr lang="en-US" sz="36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 Black" pitchFamily="34" charset="0"/>
              </a:rPr>
              <a:t>You can help fight spiraling expenses by supporting open access publications.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Arial Black" pitchFamily="34" charset="0"/>
              </a:rPr>
              <a:t>Come learn more this Friday, during Open Access Day @ UW-Milwaukee!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39382">
            <a:off x="6465206" y="2417829"/>
            <a:ext cx="1464425" cy="19969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47218">
            <a:off x="5813890" y="2417828"/>
            <a:ext cx="1487611" cy="199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6976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>
        <p:dissolve/>
      </p:transition>
    </mc:Choice>
    <mc:Fallback>
      <p:transition spd="slow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" y="12809"/>
            <a:ext cx="9142719" cy="1130193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Showcard Gothic" pitchFamily="82" charset="0"/>
              </a:rPr>
              <a:t>The Price is </a:t>
            </a:r>
            <a:r>
              <a:rPr lang="en-US" sz="5400" dirty="0" smtClean="0">
                <a:solidFill>
                  <a:srgbClr val="FF0000"/>
                </a:solidFill>
                <a:latin typeface="Showcard Gothic" pitchFamily="82" charset="0"/>
              </a:rPr>
              <a:t>Wrong!</a:t>
            </a:r>
            <a:endParaRPr lang="en-US" sz="5400" dirty="0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762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Arial Black" pitchFamily="34" charset="0"/>
              </a:rPr>
              <a:t>The library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spends a good deal of money to support research on campus.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Here's how the cost of license fees stacks up to other purchases</a:t>
            </a:r>
            <a:r>
              <a:rPr lang="en-US" sz="1600" dirty="0" smtClean="0">
                <a:latin typeface="Arial Black" pitchFamily="34" charset="0"/>
              </a:rPr>
              <a:t>.</a:t>
            </a:r>
            <a:endParaRPr lang="en-US" sz="16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4648200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International Journal of Production </a:t>
            </a:r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Research</a:t>
            </a:r>
            <a:endParaRPr lang="en-US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648200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One Year of UWM Resident Tuition</a:t>
            </a: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 Black" pitchFamily="34" charset="0"/>
              </a:rPr>
              <a:t>You can help fight spiraling expenses by supporting open access publications.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Arial Black" pitchFamily="34" charset="0"/>
              </a:rPr>
              <a:t>Come learn more this Friday, during Open Access Day @ UW-Milwaukee!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95846" y="2233931"/>
            <a:ext cx="3095708" cy="2225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5419" y="2124075"/>
            <a:ext cx="1589765" cy="24447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490162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Showcard Gothic" pitchFamily="82" charset="0"/>
              </a:rPr>
              <a:t>Can you guess </a:t>
            </a:r>
            <a:r>
              <a:rPr lang="en-US" sz="3600" dirty="0" smtClean="0">
                <a:latin typeface="Showcard Gothic" pitchFamily="82" charset="0"/>
              </a:rPr>
              <a:t>which costs more?</a:t>
            </a:r>
            <a:endParaRPr lang="en-US" sz="3600" dirty="0"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770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5000">
        <p14:prism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" y="12809"/>
            <a:ext cx="9142719" cy="1130193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Showcard Gothic" pitchFamily="82" charset="0"/>
              </a:rPr>
              <a:t>The Price is </a:t>
            </a:r>
            <a:r>
              <a:rPr lang="en-US" sz="5400" dirty="0" smtClean="0">
                <a:solidFill>
                  <a:srgbClr val="FF0000"/>
                </a:solidFill>
                <a:latin typeface="Showcard Gothic" pitchFamily="82" charset="0"/>
              </a:rPr>
              <a:t>Wrong!</a:t>
            </a:r>
            <a:endParaRPr lang="en-US" sz="5400" dirty="0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762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Arial Black" pitchFamily="34" charset="0"/>
              </a:rPr>
              <a:t>The library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spends a good deal of money to support research on campus.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Here's how the cost of license fees stacks up to other purchases</a:t>
            </a:r>
            <a:r>
              <a:rPr lang="en-US" sz="1600" dirty="0" smtClean="0">
                <a:latin typeface="Arial Black" pitchFamily="34" charset="0"/>
              </a:rPr>
              <a:t>.</a:t>
            </a:r>
            <a:endParaRPr lang="en-US" sz="16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4648200"/>
            <a:ext cx="4343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International Journal of Production Research</a:t>
            </a:r>
          </a:p>
          <a:p>
            <a:pPr algn="ctr"/>
            <a:r>
              <a:rPr lang="en-US" sz="36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$9,509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4648200"/>
            <a:ext cx="4343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One Year of UWM Resident Tuition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$9,186.72</a:t>
            </a:r>
            <a:endParaRPr lang="en-US" sz="36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 Black" pitchFamily="34" charset="0"/>
              </a:rPr>
              <a:t>You can help fight spiraling expenses by supporting open access publications.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Arial Black" pitchFamily="34" charset="0"/>
              </a:rPr>
              <a:t>Come learn more this Friday, during Open Access Day @ UW-Milwaukee!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95846" y="2233931"/>
            <a:ext cx="3095708" cy="2225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5419" y="2124075"/>
            <a:ext cx="1589765" cy="244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2723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>
        <p:dissolve/>
      </p:transition>
    </mc:Choice>
    <mc:Fallback>
      <p:transition spd="slow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" y="12809"/>
            <a:ext cx="9142719" cy="1130193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Showcard Gothic" pitchFamily="82" charset="0"/>
              </a:rPr>
              <a:t>The Price is </a:t>
            </a:r>
            <a:r>
              <a:rPr lang="en-US" sz="5400" dirty="0" smtClean="0">
                <a:solidFill>
                  <a:srgbClr val="FF0000"/>
                </a:solidFill>
                <a:latin typeface="Showcard Gothic" pitchFamily="82" charset="0"/>
              </a:rPr>
              <a:t>Wrong!</a:t>
            </a:r>
            <a:endParaRPr lang="en-US" sz="5400" dirty="0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762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Arial Black" pitchFamily="34" charset="0"/>
              </a:rPr>
              <a:t>The library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spends a good deal of money to support research on campus.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Here's how the cost of license fees stacks up to other purchases</a:t>
            </a:r>
            <a:r>
              <a:rPr lang="en-US" sz="1600" dirty="0" smtClean="0">
                <a:latin typeface="Arial Black" pitchFamily="34" charset="0"/>
              </a:rPr>
              <a:t>.</a:t>
            </a:r>
            <a:endParaRPr lang="en-US" sz="16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648200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Journal of Materials Science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4648200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Thoroughbred </a:t>
            </a:r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Race Horse</a:t>
            </a:r>
            <a:endParaRPr lang="en-US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 Black" pitchFamily="34" charset="0"/>
              </a:rPr>
              <a:t>You can help fight spiraling expenses by supporting open access publications.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Arial Black" pitchFamily="34" charset="0"/>
              </a:rPr>
              <a:t>Come learn more this Friday, during Open Access Day @ UW-Milwaukee!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9200" y="2077893"/>
            <a:ext cx="3429000" cy="24403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85900" y="1962161"/>
            <a:ext cx="1828800" cy="26717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490162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Showcard Gothic" pitchFamily="82" charset="0"/>
              </a:rPr>
              <a:t>Can you guess </a:t>
            </a:r>
            <a:r>
              <a:rPr lang="en-US" sz="3600" dirty="0" smtClean="0">
                <a:latin typeface="Showcard Gothic" pitchFamily="82" charset="0"/>
              </a:rPr>
              <a:t>which costs more?</a:t>
            </a:r>
            <a:endParaRPr lang="en-US" sz="3600" dirty="0"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766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Tm="5000">
        <p14:prism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" y="12809"/>
            <a:ext cx="9142719" cy="1130193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Showcard Gothic" pitchFamily="82" charset="0"/>
              </a:rPr>
              <a:t>The Price is </a:t>
            </a:r>
            <a:r>
              <a:rPr lang="en-US" sz="5400" dirty="0" smtClean="0">
                <a:solidFill>
                  <a:srgbClr val="FF0000"/>
                </a:solidFill>
                <a:latin typeface="Showcard Gothic" pitchFamily="82" charset="0"/>
              </a:rPr>
              <a:t>Wrong!</a:t>
            </a:r>
            <a:endParaRPr lang="en-US" sz="5400" dirty="0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762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Arial Black" pitchFamily="34" charset="0"/>
              </a:rPr>
              <a:t>The library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spends a good deal of money to support research on campus.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Here's how the cost of license fees stacks up to other purchases</a:t>
            </a:r>
            <a:r>
              <a:rPr lang="en-US" sz="1600" dirty="0" smtClean="0">
                <a:latin typeface="Arial Black" pitchFamily="34" charset="0"/>
              </a:rPr>
              <a:t>.</a:t>
            </a:r>
            <a:endParaRPr lang="en-US" sz="16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648200"/>
            <a:ext cx="3581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Journal of Materials Science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$12,168</a:t>
            </a:r>
            <a:endParaRPr lang="en-US" sz="36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648200"/>
            <a:ext cx="4343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Thoroughbred </a:t>
            </a:r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Race Horse</a:t>
            </a:r>
            <a:endParaRPr lang="en-US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36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$</a:t>
            </a:r>
            <a:r>
              <a:rPr lang="en-US" sz="36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10,000+</a:t>
            </a:r>
            <a:endParaRPr lang="en-US" sz="36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 Black" pitchFamily="34" charset="0"/>
              </a:rPr>
              <a:t>You can help fight spiraling expenses by supporting open access publications.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Arial Black" pitchFamily="34" charset="0"/>
              </a:rPr>
              <a:t>Come learn more this Friday, during Open Access Day @ UW-Milwaukee!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9200" y="2077893"/>
            <a:ext cx="3429000" cy="24403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85900" y="1962161"/>
            <a:ext cx="1828800" cy="267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7672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>
        <p:dissolve/>
      </p:transition>
    </mc:Choice>
    <mc:Fallback>
      <p:transition spd="slow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" y="12809"/>
            <a:ext cx="9142719" cy="1130193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Showcard Gothic" pitchFamily="82" charset="0"/>
              </a:rPr>
              <a:t>The Price is </a:t>
            </a:r>
            <a:r>
              <a:rPr lang="en-US" sz="5400" dirty="0" smtClean="0">
                <a:solidFill>
                  <a:srgbClr val="FF0000"/>
                </a:solidFill>
                <a:latin typeface="Showcard Gothic" pitchFamily="82" charset="0"/>
              </a:rPr>
              <a:t>Wrong!</a:t>
            </a:r>
            <a:endParaRPr lang="en-US" sz="5400" dirty="0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762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Arial Black" pitchFamily="34" charset="0"/>
              </a:rPr>
              <a:t>The library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spends a good deal of money to support research on campus.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Here's how the cost of license fees stacks up to other purchases</a:t>
            </a:r>
            <a:r>
              <a:rPr lang="en-US" sz="1600" dirty="0" smtClean="0">
                <a:latin typeface="Arial Black" pitchFamily="34" charset="0"/>
              </a:rPr>
              <a:t>.</a:t>
            </a:r>
            <a:endParaRPr lang="en-US" sz="16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4648200"/>
            <a:ext cx="472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Heifer International Gift </a:t>
            </a:r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of Transformation</a:t>
            </a:r>
            <a:endParaRPr lang="en-US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648200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Journal of Applied Polymer Science</a:t>
            </a: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 Black" pitchFamily="34" charset="0"/>
              </a:rPr>
              <a:t>You can help fight spiraling expenses by supporting open access publications.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Arial Black" pitchFamily="34" charset="0"/>
              </a:rPr>
              <a:t>Come learn more this Friday, during Open Access Day @ UW-Milwaukee!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9219" y="2306572"/>
            <a:ext cx="2108200" cy="2108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1743" y="2090672"/>
            <a:ext cx="1963917" cy="254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490162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Showcard Gothic" pitchFamily="82" charset="0"/>
              </a:rPr>
              <a:t>Can you guess </a:t>
            </a:r>
            <a:r>
              <a:rPr lang="en-US" sz="3600" dirty="0" smtClean="0">
                <a:latin typeface="Showcard Gothic" pitchFamily="82" charset="0"/>
              </a:rPr>
              <a:t>which costs more?</a:t>
            </a:r>
            <a:endParaRPr lang="en-US" sz="3600" dirty="0"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2512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Tm="5000">
        <p14:prism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720</Words>
  <Application>Microsoft Office PowerPoint</Application>
  <PresentationFormat>On-screen Show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Price is Wrong!</vt:lpstr>
      <vt:lpstr>The Price is Wrong!</vt:lpstr>
      <vt:lpstr>The Price is Wrong!</vt:lpstr>
      <vt:lpstr>The Price is Wrong!</vt:lpstr>
      <vt:lpstr>The Price is Wrong!</vt:lpstr>
      <vt:lpstr>The Price is Wrong!</vt:lpstr>
      <vt:lpstr>The Price is Wrong!</vt:lpstr>
      <vt:lpstr>The Price is Wrong!</vt:lpstr>
      <vt:lpstr>The Price is Wrong!</vt:lpstr>
      <vt:lpstr>The Price is Wrong!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Price is Wrong!</dc:title>
  <dc:creator>John Hubbard</dc:creator>
  <cp:lastModifiedBy>bepress</cp:lastModifiedBy>
  <cp:revision>20</cp:revision>
  <dcterms:created xsi:type="dcterms:W3CDTF">2013-01-24T20:28:19Z</dcterms:created>
  <dcterms:modified xsi:type="dcterms:W3CDTF">2013-02-19T17:43:06Z</dcterms:modified>
</cp:coreProperties>
</file>