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0233600" cy="32918400"/>
  <p:notesSz cx="6858000" cy="9144000"/>
  <p:defaultTextStyle>
    <a:defPPr>
      <a:defRPr lang="en-US"/>
    </a:defPPr>
    <a:lvl1pPr marL="0" algn="l" defTabSz="3510945" rtl="0" eaLnBrk="1" latinLnBrk="0" hangingPunct="1">
      <a:defRPr sz="6911" kern="1200">
        <a:solidFill>
          <a:schemeClr val="tx1"/>
        </a:solidFill>
        <a:latin typeface="+mn-lt"/>
        <a:ea typeface="+mn-ea"/>
        <a:cs typeface="+mn-cs"/>
      </a:defRPr>
    </a:lvl1pPr>
    <a:lvl2pPr marL="1755473" algn="l" defTabSz="3510945" rtl="0" eaLnBrk="1" latinLnBrk="0" hangingPunct="1">
      <a:defRPr sz="6911" kern="1200">
        <a:solidFill>
          <a:schemeClr val="tx1"/>
        </a:solidFill>
        <a:latin typeface="+mn-lt"/>
        <a:ea typeface="+mn-ea"/>
        <a:cs typeface="+mn-cs"/>
      </a:defRPr>
    </a:lvl2pPr>
    <a:lvl3pPr marL="3510945" algn="l" defTabSz="3510945" rtl="0" eaLnBrk="1" latinLnBrk="0" hangingPunct="1">
      <a:defRPr sz="6911" kern="1200">
        <a:solidFill>
          <a:schemeClr val="tx1"/>
        </a:solidFill>
        <a:latin typeface="+mn-lt"/>
        <a:ea typeface="+mn-ea"/>
        <a:cs typeface="+mn-cs"/>
      </a:defRPr>
    </a:lvl3pPr>
    <a:lvl4pPr marL="5266417" algn="l" defTabSz="3510945" rtl="0" eaLnBrk="1" latinLnBrk="0" hangingPunct="1">
      <a:defRPr sz="6911" kern="1200">
        <a:solidFill>
          <a:schemeClr val="tx1"/>
        </a:solidFill>
        <a:latin typeface="+mn-lt"/>
        <a:ea typeface="+mn-ea"/>
        <a:cs typeface="+mn-cs"/>
      </a:defRPr>
    </a:lvl4pPr>
    <a:lvl5pPr marL="7021890" algn="l" defTabSz="3510945" rtl="0" eaLnBrk="1" latinLnBrk="0" hangingPunct="1">
      <a:defRPr sz="6911" kern="1200">
        <a:solidFill>
          <a:schemeClr val="tx1"/>
        </a:solidFill>
        <a:latin typeface="+mn-lt"/>
        <a:ea typeface="+mn-ea"/>
        <a:cs typeface="+mn-cs"/>
      </a:defRPr>
    </a:lvl5pPr>
    <a:lvl6pPr marL="8777362" algn="l" defTabSz="3510945" rtl="0" eaLnBrk="1" latinLnBrk="0" hangingPunct="1">
      <a:defRPr sz="6911" kern="1200">
        <a:solidFill>
          <a:schemeClr val="tx1"/>
        </a:solidFill>
        <a:latin typeface="+mn-lt"/>
        <a:ea typeface="+mn-ea"/>
        <a:cs typeface="+mn-cs"/>
      </a:defRPr>
    </a:lvl6pPr>
    <a:lvl7pPr marL="10532835" algn="l" defTabSz="3510945" rtl="0" eaLnBrk="1" latinLnBrk="0" hangingPunct="1">
      <a:defRPr sz="6911" kern="1200">
        <a:solidFill>
          <a:schemeClr val="tx1"/>
        </a:solidFill>
        <a:latin typeface="+mn-lt"/>
        <a:ea typeface="+mn-ea"/>
        <a:cs typeface="+mn-cs"/>
      </a:defRPr>
    </a:lvl7pPr>
    <a:lvl8pPr marL="12288307" algn="l" defTabSz="3510945" rtl="0" eaLnBrk="1" latinLnBrk="0" hangingPunct="1">
      <a:defRPr sz="6911" kern="1200">
        <a:solidFill>
          <a:schemeClr val="tx1"/>
        </a:solidFill>
        <a:latin typeface="+mn-lt"/>
        <a:ea typeface="+mn-ea"/>
        <a:cs typeface="+mn-cs"/>
      </a:defRPr>
    </a:lvl8pPr>
    <a:lvl9pPr marL="14043779" algn="l" defTabSz="3510945" rtl="0" eaLnBrk="1" latinLnBrk="0" hangingPunct="1">
      <a:defRPr sz="691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26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4940" autoAdjust="0"/>
  </p:normalViewPr>
  <p:slideViewPr>
    <p:cSldViewPr snapToGrid="0">
      <p:cViewPr varScale="1">
        <p:scale>
          <a:sx n="22" d="100"/>
          <a:sy n="22" d="100"/>
        </p:scale>
        <p:origin x="1818" y="126"/>
      </p:cViewPr>
      <p:guideLst>
        <p:guide orient="horz" pos="10368"/>
        <p:guide pos="12672"/>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itie Hedberg" userId="1e398f665f2f9724" providerId="LiveId" clId="{DC0603B7-9DBA-417A-BFD3-99FED0012DA7}"/>
    <pc:docChg chg="undo custSel modSld">
      <pc:chgData name="Caitie Hedberg" userId="1e398f665f2f9724" providerId="LiveId" clId="{DC0603B7-9DBA-417A-BFD3-99FED0012DA7}" dt="2018-03-02T20:26:13.813" v="901"/>
      <pc:docMkLst>
        <pc:docMk/>
      </pc:docMkLst>
      <pc:sldChg chg="addSp delSp modSp">
        <pc:chgData name="Caitie Hedberg" userId="1e398f665f2f9724" providerId="LiveId" clId="{DC0603B7-9DBA-417A-BFD3-99FED0012DA7}" dt="2018-03-02T20:26:13.813" v="901"/>
        <pc:sldMkLst>
          <pc:docMk/>
          <pc:sldMk cId="3483387248" sldId="256"/>
        </pc:sldMkLst>
        <pc:spChg chg="mod">
          <ac:chgData name="Caitie Hedberg" userId="1e398f665f2f9724" providerId="LiveId" clId="{DC0603B7-9DBA-417A-BFD3-99FED0012DA7}" dt="2018-03-02T19:59:25.752" v="724" actId="1076"/>
          <ac:spMkLst>
            <pc:docMk/>
            <pc:sldMk cId="3483387248" sldId="256"/>
            <ac:spMk id="4" creationId="{00000000-0000-0000-0000-000000000000}"/>
          </ac:spMkLst>
        </pc:spChg>
        <pc:spChg chg="mod">
          <ac:chgData name="Caitie Hedberg" userId="1e398f665f2f9724" providerId="LiveId" clId="{DC0603B7-9DBA-417A-BFD3-99FED0012DA7}" dt="2018-03-02T20:26:13.544" v="899" actId="20577"/>
          <ac:spMkLst>
            <pc:docMk/>
            <pc:sldMk cId="3483387248" sldId="256"/>
            <ac:spMk id="7" creationId="{00000000-0000-0000-0000-000000000000}"/>
          </ac:spMkLst>
        </pc:spChg>
        <pc:spChg chg="mod">
          <ac:chgData name="Caitie Hedberg" userId="1e398f665f2f9724" providerId="LiveId" clId="{DC0603B7-9DBA-417A-BFD3-99FED0012DA7}" dt="2018-03-02T19:57:52.282" v="711" actId="20577"/>
          <ac:spMkLst>
            <pc:docMk/>
            <pc:sldMk cId="3483387248" sldId="256"/>
            <ac:spMk id="8" creationId="{00000000-0000-0000-0000-000000000000}"/>
          </ac:spMkLst>
        </pc:spChg>
        <pc:spChg chg="add del mod">
          <ac:chgData name="Caitie Hedberg" userId="1e398f665f2f9724" providerId="LiveId" clId="{DC0603B7-9DBA-417A-BFD3-99FED0012DA7}" dt="2018-03-02T20:00:53.673" v="727" actId="478"/>
          <ac:spMkLst>
            <pc:docMk/>
            <pc:sldMk cId="3483387248" sldId="256"/>
            <ac:spMk id="9" creationId="{56E5BA69-E746-47FE-8E32-9AC62B896BDB}"/>
          </ac:spMkLst>
        </pc:spChg>
        <pc:spChg chg="mod">
          <ac:chgData name="Caitie Hedberg" userId="1e398f665f2f9724" providerId="LiveId" clId="{DC0603B7-9DBA-417A-BFD3-99FED0012DA7}" dt="2018-03-02T19:58:57.836" v="718" actId="1076"/>
          <ac:spMkLst>
            <pc:docMk/>
            <pc:sldMk cId="3483387248" sldId="256"/>
            <ac:spMk id="12" creationId="{00000000-0000-0000-0000-000000000000}"/>
          </ac:spMkLst>
        </pc:spChg>
        <pc:spChg chg="mod">
          <ac:chgData name="Caitie Hedberg" userId="1e398f665f2f9724" providerId="LiveId" clId="{DC0603B7-9DBA-417A-BFD3-99FED0012DA7}" dt="2018-03-02T19:52:33.856" v="613" actId="20577"/>
          <ac:spMkLst>
            <pc:docMk/>
            <pc:sldMk cId="3483387248" sldId="256"/>
            <ac:spMk id="14" creationId="{00000000-0000-0000-0000-000000000000}"/>
          </ac:spMkLst>
        </pc:spChg>
        <pc:spChg chg="mod">
          <ac:chgData name="Caitie Hedberg" userId="1e398f665f2f9724" providerId="LiveId" clId="{DC0603B7-9DBA-417A-BFD3-99FED0012DA7}" dt="2018-03-02T19:58:16.780" v="712" actId="1076"/>
          <ac:spMkLst>
            <pc:docMk/>
            <pc:sldMk cId="3483387248" sldId="256"/>
            <ac:spMk id="18" creationId="{00000000-0000-0000-0000-000000000000}"/>
          </ac:spMkLst>
        </pc:spChg>
        <pc:spChg chg="del mod">
          <ac:chgData name="Caitie Hedberg" userId="1e398f665f2f9724" providerId="LiveId" clId="{DC0603B7-9DBA-417A-BFD3-99FED0012DA7}" dt="2018-03-02T19:59:20.045" v="723" actId="478"/>
          <ac:spMkLst>
            <pc:docMk/>
            <pc:sldMk cId="3483387248" sldId="256"/>
            <ac:spMk id="19" creationId="{00000000-0000-0000-0000-000000000000}"/>
          </ac:spMkLst>
        </pc:spChg>
        <pc:spChg chg="mod">
          <ac:chgData name="Caitie Hedberg" userId="1e398f665f2f9724" providerId="LiveId" clId="{DC0603B7-9DBA-417A-BFD3-99FED0012DA7}" dt="2018-03-02T19:52:13.162" v="594" actId="404"/>
          <ac:spMkLst>
            <pc:docMk/>
            <pc:sldMk cId="3483387248" sldId="256"/>
            <ac:spMk id="20" creationId="{00000000-0000-0000-0000-000000000000}"/>
          </ac:spMkLst>
        </pc:spChg>
        <pc:spChg chg="mod">
          <ac:chgData name="Caitie Hedberg" userId="1e398f665f2f9724" providerId="LiveId" clId="{DC0603B7-9DBA-417A-BFD3-99FED0012DA7}" dt="2018-03-02T19:55:01.165" v="653" actId="1076"/>
          <ac:spMkLst>
            <pc:docMk/>
            <pc:sldMk cId="3483387248" sldId="256"/>
            <ac:spMk id="21" creationId="{00000000-0000-0000-0000-000000000000}"/>
          </ac:spMkLst>
        </pc:spChg>
        <pc:spChg chg="mod">
          <ac:chgData name="Caitie Hedberg" userId="1e398f665f2f9724" providerId="LiveId" clId="{DC0603B7-9DBA-417A-BFD3-99FED0012DA7}" dt="2018-03-02T19:59:04.141" v="719" actId="1076"/>
          <ac:spMkLst>
            <pc:docMk/>
            <pc:sldMk cId="3483387248" sldId="256"/>
            <ac:spMk id="23" creationId="{00000000-0000-0000-0000-000000000000}"/>
          </ac:spMkLst>
        </pc:spChg>
        <pc:spChg chg="mod">
          <ac:chgData name="Caitie Hedberg" userId="1e398f665f2f9724" providerId="LiveId" clId="{DC0603B7-9DBA-417A-BFD3-99FED0012DA7}" dt="2018-03-01T20:52:40.987" v="586" actId="20577"/>
          <ac:spMkLst>
            <pc:docMk/>
            <pc:sldMk cId="3483387248" sldId="256"/>
            <ac:spMk id="31" creationId="{00000000-0000-0000-0000-000000000000}"/>
          </ac:spMkLst>
        </pc:spChg>
        <pc:spChg chg="mod">
          <ac:chgData name="Caitie Hedberg" userId="1e398f665f2f9724" providerId="LiveId" clId="{DC0603B7-9DBA-417A-BFD3-99FED0012DA7}" dt="2018-03-02T19:59:09.618" v="720" actId="1076"/>
          <ac:spMkLst>
            <pc:docMk/>
            <pc:sldMk cId="3483387248" sldId="256"/>
            <ac:spMk id="37" creationId="{00000000-0000-0000-0000-000000000000}"/>
          </ac:spMkLst>
        </pc:spChg>
        <pc:spChg chg="del mod">
          <ac:chgData name="Caitie Hedberg" userId="1e398f665f2f9724" providerId="LiveId" clId="{DC0603B7-9DBA-417A-BFD3-99FED0012DA7}" dt="2018-03-01T20:51:41.797" v="574" actId="478"/>
          <ac:spMkLst>
            <pc:docMk/>
            <pc:sldMk cId="3483387248" sldId="256"/>
            <ac:spMk id="38" creationId="{00000000-0000-0000-0000-000000000000}"/>
          </ac:spMkLst>
        </pc:spChg>
        <pc:spChg chg="mod">
          <ac:chgData name="Caitie Hedberg" userId="1e398f665f2f9724" providerId="LiveId" clId="{DC0603B7-9DBA-417A-BFD3-99FED0012DA7}" dt="2018-03-02T20:01:02.226" v="728" actId="1076"/>
          <ac:spMkLst>
            <pc:docMk/>
            <pc:sldMk cId="3483387248" sldId="256"/>
            <ac:spMk id="39" creationId="{00000000-0000-0000-0000-000000000000}"/>
          </ac:spMkLst>
        </pc:spChg>
        <pc:spChg chg="mod">
          <ac:chgData name="Caitie Hedberg" userId="1e398f665f2f9724" providerId="LiveId" clId="{DC0603B7-9DBA-417A-BFD3-99FED0012DA7}" dt="2018-03-02T19:58:26.356" v="714" actId="1076"/>
          <ac:spMkLst>
            <pc:docMk/>
            <pc:sldMk cId="3483387248" sldId="256"/>
            <ac:spMk id="42" creationId="{B1F5C0C7-561D-429A-B9E8-7FF8E9249C1A}"/>
          </ac:spMkLst>
        </pc:spChg>
        <pc:spChg chg="mod">
          <ac:chgData name="Caitie Hedberg" userId="1e398f665f2f9724" providerId="LiveId" clId="{DC0603B7-9DBA-417A-BFD3-99FED0012DA7}" dt="2018-03-02T19:58:32.087" v="715" actId="1076"/>
          <ac:spMkLst>
            <pc:docMk/>
            <pc:sldMk cId="3483387248" sldId="256"/>
            <ac:spMk id="43" creationId="{98E8E36D-3C8A-4A3F-9518-B4F8F20BD854}"/>
          </ac:spMkLst>
        </pc:spChg>
        <pc:spChg chg="mod">
          <ac:chgData name="Caitie Hedberg" userId="1e398f665f2f9724" providerId="LiveId" clId="{DC0603B7-9DBA-417A-BFD3-99FED0012DA7}" dt="2018-03-02T20:01:19.867" v="730" actId="14100"/>
          <ac:spMkLst>
            <pc:docMk/>
            <pc:sldMk cId="3483387248" sldId="256"/>
            <ac:spMk id="46" creationId="{6DD17D98-7875-4A4C-B8A9-05FE6DA0D907}"/>
          </ac:spMkLst>
        </pc:spChg>
        <pc:spChg chg="add del mod">
          <ac:chgData name="Caitie Hedberg" userId="1e398f665f2f9724" providerId="LiveId" clId="{DC0603B7-9DBA-417A-BFD3-99FED0012DA7}" dt="2018-03-02T20:26:13.813" v="901"/>
          <ac:spMkLst>
            <pc:docMk/>
            <pc:sldMk cId="3483387248" sldId="256"/>
            <ac:spMk id="48" creationId="{047747DD-6F88-4549-9F45-643572B17DD9}"/>
          </ac:spMkLst>
        </pc:spChg>
        <pc:picChg chg="del mod">
          <ac:chgData name="Caitie Hedberg" userId="1e398f665f2f9724" providerId="LiveId" clId="{DC0603B7-9DBA-417A-BFD3-99FED0012DA7}" dt="2018-03-02T20:11:00.738" v="733" actId="478"/>
          <ac:picMkLst>
            <pc:docMk/>
            <pc:sldMk cId="3483387248" sldId="256"/>
            <ac:picMk id="11" creationId="{00000000-0000-0000-0000-000000000000}"/>
          </ac:picMkLst>
        </pc:picChg>
        <pc:picChg chg="add mod">
          <ac:chgData name="Caitie Hedberg" userId="1e398f665f2f9724" providerId="LiveId" clId="{DC0603B7-9DBA-417A-BFD3-99FED0012DA7}" dt="2018-03-02T20:11:38.836" v="739" actId="1076"/>
          <ac:picMkLst>
            <pc:docMk/>
            <pc:sldMk cId="3483387248" sldId="256"/>
            <ac:picMk id="13" creationId="{C2CF2985-BB85-4AFD-B3F9-708E0A6CF2D1}"/>
          </ac:picMkLst>
        </pc:picChg>
        <pc:picChg chg="add mod">
          <ac:chgData name="Caitie Hedberg" userId="1e398f665f2f9724" providerId="LiveId" clId="{DC0603B7-9DBA-417A-BFD3-99FED0012DA7}" dt="2018-03-02T20:12:56.175" v="749" actId="1076"/>
          <ac:picMkLst>
            <pc:docMk/>
            <pc:sldMk cId="3483387248" sldId="256"/>
            <ac:picMk id="16" creationId="{DDB1FEF5-E457-404A-9DA3-E5F15A5D95F3}"/>
          </ac:picMkLst>
        </pc:picChg>
        <pc:picChg chg="add mod">
          <ac:chgData name="Caitie Hedberg" userId="1e398f665f2f9724" providerId="LiveId" clId="{DC0603B7-9DBA-417A-BFD3-99FED0012DA7}" dt="2018-03-02T20:17:15.757" v="757" actId="1076"/>
          <ac:picMkLst>
            <pc:docMk/>
            <pc:sldMk cId="3483387248" sldId="256"/>
            <ac:picMk id="22" creationId="{D5D7DF77-1954-4195-BECA-8F29BED7A69B}"/>
          </ac:picMkLst>
        </pc:picChg>
        <pc:picChg chg="add mod">
          <ac:chgData name="Caitie Hedberg" userId="1e398f665f2f9724" providerId="LiveId" clId="{DC0603B7-9DBA-417A-BFD3-99FED0012DA7}" dt="2018-03-02T20:17:55.792" v="763" actId="1076"/>
          <ac:picMkLst>
            <pc:docMk/>
            <pc:sldMk cId="3483387248" sldId="256"/>
            <ac:picMk id="25" creationId="{9E163D14-70D5-4012-9965-AD29A1CA0A49}"/>
          </ac:picMkLst>
        </pc:picChg>
        <pc:picChg chg="mod">
          <ac:chgData name="Caitie Hedberg" userId="1e398f665f2f9724" providerId="LiveId" clId="{DC0603B7-9DBA-417A-BFD3-99FED0012DA7}" dt="2018-03-02T19:59:49.370" v="726" actId="1076"/>
          <ac:picMkLst>
            <pc:docMk/>
            <pc:sldMk cId="3483387248" sldId="256"/>
            <ac:picMk id="36" creationId="{00000000-0000-0000-0000-000000000000}"/>
          </ac:picMkLst>
        </pc:picChg>
        <pc:picChg chg="del mod">
          <ac:chgData name="Caitie Hedberg" userId="1e398f665f2f9724" providerId="LiveId" clId="{DC0603B7-9DBA-417A-BFD3-99FED0012DA7}" dt="2018-03-02T20:17:10.826" v="756" actId="478"/>
          <ac:picMkLst>
            <pc:docMk/>
            <pc:sldMk cId="3483387248" sldId="256"/>
            <ac:picMk id="45" creationId="{00000000-0000-0000-0000-000000000000}"/>
          </ac:picMkLst>
        </pc:picChg>
        <pc:picChg chg="del mod">
          <ac:chgData name="Caitie Hedberg" userId="1e398f665f2f9724" providerId="LiveId" clId="{DC0603B7-9DBA-417A-BFD3-99FED0012DA7}" dt="2018-03-02T20:12:15.884" v="740" actId="478"/>
          <ac:picMkLst>
            <pc:docMk/>
            <pc:sldMk cId="3483387248" sldId="256"/>
            <ac:picMk id="47" creationId="{00000000-0000-0000-0000-000000000000}"/>
          </ac:picMkLst>
        </pc:picChg>
      </pc:sldChg>
    </pc:docChg>
  </pc:docChgLst>
  <pc:docChgLst>
    <pc:chgData name="Caitie Hedberg" userId="1e398f665f2f9724" providerId="LiveId" clId="{A41CD852-4601-4DBD-BB2F-60DFEAE86105}"/>
    <pc:docChg chg="undo custSel modSld">
      <pc:chgData name="Caitie Hedberg" userId="1e398f665f2f9724" providerId="LiveId" clId="{A41CD852-4601-4DBD-BB2F-60DFEAE86105}" dt="2018-03-12T15:13:14.847" v="2289" actId="1076"/>
      <pc:docMkLst>
        <pc:docMk/>
      </pc:docMkLst>
      <pc:sldChg chg="addSp delSp modSp">
        <pc:chgData name="Caitie Hedberg" userId="1e398f665f2f9724" providerId="LiveId" clId="{A41CD852-4601-4DBD-BB2F-60DFEAE86105}" dt="2018-03-12T15:13:14.847" v="2289" actId="1076"/>
        <pc:sldMkLst>
          <pc:docMk/>
          <pc:sldMk cId="3483387248" sldId="256"/>
        </pc:sldMkLst>
        <pc:spChg chg="mod">
          <ac:chgData name="Caitie Hedberg" userId="1e398f665f2f9724" providerId="LiveId" clId="{A41CD852-4601-4DBD-BB2F-60DFEAE86105}" dt="2018-03-05T16:21:43.227" v="756" actId="20577"/>
          <ac:spMkLst>
            <pc:docMk/>
            <pc:sldMk cId="3483387248" sldId="256"/>
            <ac:spMk id="2" creationId="{00000000-0000-0000-0000-000000000000}"/>
          </ac:spMkLst>
        </pc:spChg>
        <pc:spChg chg="mod">
          <ac:chgData name="Caitie Hedberg" userId="1e398f665f2f9724" providerId="LiveId" clId="{A41CD852-4601-4DBD-BB2F-60DFEAE86105}" dt="2018-03-12T15:10:05.661" v="2282" actId="1076"/>
          <ac:spMkLst>
            <pc:docMk/>
            <pc:sldMk cId="3483387248" sldId="256"/>
            <ac:spMk id="4" creationId="{00000000-0000-0000-0000-000000000000}"/>
          </ac:spMkLst>
        </pc:spChg>
        <pc:spChg chg="mod">
          <ac:chgData name="Caitie Hedberg" userId="1e398f665f2f9724" providerId="LiveId" clId="{A41CD852-4601-4DBD-BB2F-60DFEAE86105}" dt="2018-03-05T16:21:05.557" v="753" actId="20577"/>
          <ac:spMkLst>
            <pc:docMk/>
            <pc:sldMk cId="3483387248" sldId="256"/>
            <ac:spMk id="6" creationId="{00000000-0000-0000-0000-000000000000}"/>
          </ac:spMkLst>
        </pc:spChg>
        <pc:spChg chg="add mod">
          <ac:chgData name="Caitie Hedberg" userId="1e398f665f2f9724" providerId="LiveId" clId="{A41CD852-4601-4DBD-BB2F-60DFEAE86105}" dt="2018-03-12T15:13:14.847" v="2289" actId="1076"/>
          <ac:spMkLst>
            <pc:docMk/>
            <pc:sldMk cId="3483387248" sldId="256"/>
            <ac:spMk id="7" creationId="{1621A607-75E9-4FE9-9524-12F736A74E31}"/>
          </ac:spMkLst>
        </pc:spChg>
        <pc:spChg chg="del">
          <ac:chgData name="Caitie Hedberg" userId="1e398f665f2f9724" providerId="LiveId" clId="{A41CD852-4601-4DBD-BB2F-60DFEAE86105}" dt="2018-03-05T16:21:14.787" v="754" actId="478"/>
          <ac:spMkLst>
            <pc:docMk/>
            <pc:sldMk cId="3483387248" sldId="256"/>
            <ac:spMk id="7" creationId="{00000000-0000-0000-0000-000000000000}"/>
          </ac:spMkLst>
        </pc:spChg>
        <pc:spChg chg="mod">
          <ac:chgData name="Caitie Hedberg" userId="1e398f665f2f9724" providerId="LiveId" clId="{A41CD852-4601-4DBD-BB2F-60DFEAE86105}" dt="2018-03-05T16:43:28.149" v="1591" actId="14100"/>
          <ac:spMkLst>
            <pc:docMk/>
            <pc:sldMk cId="3483387248" sldId="256"/>
            <ac:spMk id="8" creationId="{00000000-0000-0000-0000-000000000000}"/>
          </ac:spMkLst>
        </pc:spChg>
        <pc:spChg chg="mod">
          <ac:chgData name="Caitie Hedberg" userId="1e398f665f2f9724" providerId="LiveId" clId="{A41CD852-4601-4DBD-BB2F-60DFEAE86105}" dt="2018-03-12T15:09:31.558" v="2277" actId="1076"/>
          <ac:spMkLst>
            <pc:docMk/>
            <pc:sldMk cId="3483387248" sldId="256"/>
            <ac:spMk id="12" creationId="{00000000-0000-0000-0000-000000000000}"/>
          </ac:spMkLst>
        </pc:spChg>
        <pc:spChg chg="mod">
          <ac:chgData name="Caitie Hedberg" userId="1e398f665f2f9724" providerId="LiveId" clId="{A41CD852-4601-4DBD-BB2F-60DFEAE86105}" dt="2018-03-12T15:09:00.673" v="2272" actId="1076"/>
          <ac:spMkLst>
            <pc:docMk/>
            <pc:sldMk cId="3483387248" sldId="256"/>
            <ac:spMk id="18" creationId="{00000000-0000-0000-0000-000000000000}"/>
          </ac:spMkLst>
        </pc:spChg>
        <pc:spChg chg="mod">
          <ac:chgData name="Caitie Hedberg" userId="1e398f665f2f9724" providerId="LiveId" clId="{A41CD852-4601-4DBD-BB2F-60DFEAE86105}" dt="2018-03-12T15:08:55.905" v="2271" actId="1076"/>
          <ac:spMkLst>
            <pc:docMk/>
            <pc:sldMk cId="3483387248" sldId="256"/>
            <ac:spMk id="21" creationId="{00000000-0000-0000-0000-000000000000}"/>
          </ac:spMkLst>
        </pc:spChg>
        <pc:spChg chg="mod">
          <ac:chgData name="Caitie Hedberg" userId="1e398f665f2f9724" providerId="LiveId" clId="{A41CD852-4601-4DBD-BB2F-60DFEAE86105}" dt="2018-03-12T15:09:42.144" v="2279" actId="1076"/>
          <ac:spMkLst>
            <pc:docMk/>
            <pc:sldMk cId="3483387248" sldId="256"/>
            <ac:spMk id="23" creationId="{00000000-0000-0000-0000-000000000000}"/>
          </ac:spMkLst>
        </pc:spChg>
        <pc:spChg chg="mod">
          <ac:chgData name="Caitie Hedberg" userId="1e398f665f2f9724" providerId="LiveId" clId="{A41CD852-4601-4DBD-BB2F-60DFEAE86105}" dt="2018-03-10T22:46:53.430" v="2119" actId="1076"/>
          <ac:spMkLst>
            <pc:docMk/>
            <pc:sldMk cId="3483387248" sldId="256"/>
            <ac:spMk id="30" creationId="{00000000-0000-0000-0000-000000000000}"/>
          </ac:spMkLst>
        </pc:spChg>
        <pc:spChg chg="mod">
          <ac:chgData name="Caitie Hedberg" userId="1e398f665f2f9724" providerId="LiveId" clId="{A41CD852-4601-4DBD-BB2F-60DFEAE86105}" dt="2018-03-10T22:48:02.396" v="2125" actId="20577"/>
          <ac:spMkLst>
            <pc:docMk/>
            <pc:sldMk cId="3483387248" sldId="256"/>
            <ac:spMk id="31" creationId="{00000000-0000-0000-0000-000000000000}"/>
          </ac:spMkLst>
        </pc:spChg>
        <pc:spChg chg="mod">
          <ac:chgData name="Caitie Hedberg" userId="1e398f665f2f9724" providerId="LiveId" clId="{A41CD852-4601-4DBD-BB2F-60DFEAE86105}" dt="2018-03-12T15:08:37.393" v="2269" actId="1076"/>
          <ac:spMkLst>
            <pc:docMk/>
            <pc:sldMk cId="3483387248" sldId="256"/>
            <ac:spMk id="32" creationId="{00000000-0000-0000-0000-000000000000}"/>
          </ac:spMkLst>
        </pc:spChg>
        <pc:spChg chg="mod">
          <ac:chgData name="Caitie Hedberg" userId="1e398f665f2f9724" providerId="LiveId" clId="{A41CD852-4601-4DBD-BB2F-60DFEAE86105}" dt="2018-03-12T15:08:42.615" v="2270" actId="1076"/>
          <ac:spMkLst>
            <pc:docMk/>
            <pc:sldMk cId="3483387248" sldId="256"/>
            <ac:spMk id="33" creationId="{00000000-0000-0000-0000-000000000000}"/>
          </ac:spMkLst>
        </pc:spChg>
        <pc:spChg chg="mod">
          <ac:chgData name="Caitie Hedberg" userId="1e398f665f2f9724" providerId="LiveId" clId="{A41CD852-4601-4DBD-BB2F-60DFEAE86105}" dt="2018-03-05T16:20:32.088" v="742" actId="1076"/>
          <ac:spMkLst>
            <pc:docMk/>
            <pc:sldMk cId="3483387248" sldId="256"/>
            <ac:spMk id="34" creationId="{00000000-0000-0000-0000-000000000000}"/>
          </ac:spMkLst>
        </pc:spChg>
        <pc:spChg chg="mod">
          <ac:chgData name="Caitie Hedberg" userId="1e398f665f2f9724" providerId="LiveId" clId="{A41CD852-4601-4DBD-BB2F-60DFEAE86105}" dt="2018-03-12T15:07:58.902" v="2265" actId="20577"/>
          <ac:spMkLst>
            <pc:docMk/>
            <pc:sldMk cId="3483387248" sldId="256"/>
            <ac:spMk id="35" creationId="{00000000-0000-0000-0000-000000000000}"/>
          </ac:spMkLst>
        </pc:spChg>
        <pc:spChg chg="add del mod">
          <ac:chgData name="Caitie Hedberg" userId="1e398f665f2f9724" providerId="LiveId" clId="{A41CD852-4601-4DBD-BB2F-60DFEAE86105}" dt="2018-03-05T16:23:10.154" v="801" actId="1076"/>
          <ac:spMkLst>
            <pc:docMk/>
            <pc:sldMk cId="3483387248" sldId="256"/>
            <ac:spMk id="36" creationId="{F67225A1-CB24-4374-BA26-5D852127D965}"/>
          </ac:spMkLst>
        </pc:spChg>
        <pc:spChg chg="mod">
          <ac:chgData name="Caitie Hedberg" userId="1e398f665f2f9724" providerId="LiveId" clId="{A41CD852-4601-4DBD-BB2F-60DFEAE86105}" dt="2018-03-12T15:09:53.611" v="2280" actId="1076"/>
          <ac:spMkLst>
            <pc:docMk/>
            <pc:sldMk cId="3483387248" sldId="256"/>
            <ac:spMk id="37" creationId="{00000000-0000-0000-0000-000000000000}"/>
          </ac:spMkLst>
        </pc:spChg>
        <pc:spChg chg="add mod">
          <ac:chgData name="Caitie Hedberg" userId="1e398f665f2f9724" providerId="LiveId" clId="{A41CD852-4601-4DBD-BB2F-60DFEAE86105}" dt="2018-03-05T16:38:57.058" v="1538" actId="1076"/>
          <ac:spMkLst>
            <pc:docMk/>
            <pc:sldMk cId="3483387248" sldId="256"/>
            <ac:spMk id="38" creationId="{D2601212-14D7-4C40-A0B5-69E69016A10A}"/>
          </ac:spMkLst>
        </pc:spChg>
        <pc:spChg chg="mod">
          <ac:chgData name="Caitie Hedberg" userId="1e398f665f2f9724" providerId="LiveId" clId="{A41CD852-4601-4DBD-BB2F-60DFEAE86105}" dt="2018-03-05T16:16:10.801" v="67" actId="1076"/>
          <ac:spMkLst>
            <pc:docMk/>
            <pc:sldMk cId="3483387248" sldId="256"/>
            <ac:spMk id="39" creationId="{00000000-0000-0000-0000-000000000000}"/>
          </ac:spMkLst>
        </pc:spChg>
        <pc:spChg chg="add mod">
          <ac:chgData name="Caitie Hedberg" userId="1e398f665f2f9724" providerId="LiveId" clId="{A41CD852-4601-4DBD-BB2F-60DFEAE86105}" dt="2018-03-05T16:38:25.135" v="1499" actId="20577"/>
          <ac:spMkLst>
            <pc:docMk/>
            <pc:sldMk cId="3483387248" sldId="256"/>
            <ac:spMk id="40" creationId="{0F9E879A-1E3F-4971-96EF-52310388B0AC}"/>
          </ac:spMkLst>
        </pc:spChg>
        <pc:spChg chg="mod">
          <ac:chgData name="Caitie Hedberg" userId="1e398f665f2f9724" providerId="LiveId" clId="{A41CD852-4601-4DBD-BB2F-60DFEAE86105}" dt="2018-03-12T15:08:32.274" v="2268" actId="1076"/>
          <ac:spMkLst>
            <pc:docMk/>
            <pc:sldMk cId="3483387248" sldId="256"/>
            <ac:spMk id="41" creationId="{00000000-0000-0000-0000-000000000000}"/>
          </ac:spMkLst>
        </pc:spChg>
        <pc:spChg chg="mod">
          <ac:chgData name="Caitie Hedberg" userId="1e398f665f2f9724" providerId="LiveId" clId="{A41CD852-4601-4DBD-BB2F-60DFEAE86105}" dt="2018-03-12T15:09:11.897" v="2274" actId="1076"/>
          <ac:spMkLst>
            <pc:docMk/>
            <pc:sldMk cId="3483387248" sldId="256"/>
            <ac:spMk id="43" creationId="{98E8E36D-3C8A-4A3F-9518-B4F8F20BD854}"/>
          </ac:spMkLst>
        </pc:spChg>
        <pc:spChg chg="del mod">
          <ac:chgData name="Caitie Hedberg" userId="1e398f665f2f9724" providerId="LiveId" clId="{A41CD852-4601-4DBD-BB2F-60DFEAE86105}" dt="2018-03-05T16:38:06.225" v="1463" actId="478"/>
          <ac:spMkLst>
            <pc:docMk/>
            <pc:sldMk cId="3483387248" sldId="256"/>
            <ac:spMk id="44" creationId="{236BBFF7-1596-489D-92B8-1B65BE0F389B}"/>
          </ac:spMkLst>
        </pc:spChg>
        <pc:spChg chg="mod">
          <ac:chgData name="Caitie Hedberg" userId="1e398f665f2f9724" providerId="LiveId" clId="{A41CD852-4601-4DBD-BB2F-60DFEAE86105}" dt="2018-03-12T15:09:58.964" v="2281" actId="1076"/>
          <ac:spMkLst>
            <pc:docMk/>
            <pc:sldMk cId="3483387248" sldId="256"/>
            <ac:spMk id="45" creationId="{B1F5C0C7-561D-429A-B9E8-7FF8E9249C1A}"/>
          </ac:spMkLst>
        </pc:spChg>
        <pc:spChg chg="mod">
          <ac:chgData name="Caitie Hedberg" userId="1e398f665f2f9724" providerId="LiveId" clId="{A41CD852-4601-4DBD-BB2F-60DFEAE86105}" dt="2018-03-05T16:38:31.768" v="1500" actId="1076"/>
          <ac:spMkLst>
            <pc:docMk/>
            <pc:sldMk cId="3483387248" sldId="256"/>
            <ac:spMk id="46" creationId="{6DD17D98-7875-4A4C-B8A9-05FE6DA0D907}"/>
          </ac:spMkLst>
        </pc:spChg>
        <pc:spChg chg="mod">
          <ac:chgData name="Caitie Hedberg" userId="1e398f665f2f9724" providerId="LiveId" clId="{A41CD852-4601-4DBD-BB2F-60DFEAE86105}" dt="2018-03-12T15:09:06.593" v="2273" actId="1076"/>
          <ac:spMkLst>
            <pc:docMk/>
            <pc:sldMk cId="3483387248" sldId="256"/>
            <ac:spMk id="47" creationId="{00000000-0000-0000-0000-000000000000}"/>
          </ac:spMkLst>
        </pc:spChg>
        <pc:spChg chg="mod">
          <ac:chgData name="Caitie Hedberg" userId="1e398f665f2f9724" providerId="LiveId" clId="{A41CD852-4601-4DBD-BB2F-60DFEAE86105}" dt="2018-03-05T16:29:43.449" v="1060" actId="20577"/>
          <ac:spMkLst>
            <pc:docMk/>
            <pc:sldMk cId="3483387248" sldId="256"/>
            <ac:spMk id="48" creationId="{236BBFF7-1596-489D-92B8-1B65BE0F389B}"/>
          </ac:spMkLst>
        </pc:spChg>
        <pc:spChg chg="del mod">
          <ac:chgData name="Caitie Hedberg" userId="1e398f665f2f9724" providerId="LiveId" clId="{A41CD852-4601-4DBD-BB2F-60DFEAE86105}" dt="2018-03-12T15:10:31.240" v="2284" actId="478"/>
          <ac:spMkLst>
            <pc:docMk/>
            <pc:sldMk cId="3483387248" sldId="256"/>
            <ac:spMk id="49" creationId="{00000000-0000-0000-0000-000000000000}"/>
          </ac:spMkLst>
        </pc:spChg>
        <pc:picChg chg="mod">
          <ac:chgData name="Caitie Hedberg" userId="1e398f665f2f9724" providerId="LiveId" clId="{A41CD852-4601-4DBD-BB2F-60DFEAE86105}" dt="2018-03-10T22:46:45.335" v="2118" actId="1076"/>
          <ac:picMkLst>
            <pc:docMk/>
            <pc:sldMk cId="3483387248" sldId="256"/>
            <ac:picMk id="5" creationId="{AFEF4B3B-D3C4-4FDE-95EC-EC14341A2E7D}"/>
          </ac:picMkLst>
        </pc:picChg>
        <pc:picChg chg="add mod">
          <ac:chgData name="Caitie Hedberg" userId="1e398f665f2f9724" providerId="LiveId" clId="{A41CD852-4601-4DBD-BB2F-60DFEAE86105}" dt="2018-03-05T16:11:02.446" v="6" actId="14100"/>
          <ac:picMkLst>
            <pc:docMk/>
            <pc:sldMk cId="3483387248" sldId="256"/>
            <ac:picMk id="10" creationId="{4D39EA7E-BE2F-4FF8-B2A3-231954655856}"/>
          </ac:picMkLst>
        </pc:picChg>
        <pc:picChg chg="mod">
          <ac:chgData name="Caitie Hedberg" userId="1e398f665f2f9724" providerId="LiveId" clId="{A41CD852-4601-4DBD-BB2F-60DFEAE86105}" dt="2018-03-12T15:09:17.734" v="2275" actId="1076"/>
          <ac:picMkLst>
            <pc:docMk/>
            <pc:sldMk cId="3483387248" sldId="256"/>
            <ac:picMk id="13" creationId="{C2CF2985-BB85-4AFD-B3F9-708E0A6CF2D1}"/>
          </ac:picMkLst>
        </pc:picChg>
        <pc:picChg chg="mod">
          <ac:chgData name="Caitie Hedberg" userId="1e398f665f2f9724" providerId="LiveId" clId="{A41CD852-4601-4DBD-BB2F-60DFEAE86105}" dt="2018-03-12T15:09:24.009" v="2276" actId="1076"/>
          <ac:picMkLst>
            <pc:docMk/>
            <pc:sldMk cId="3483387248" sldId="256"/>
            <ac:picMk id="16" creationId="{DDB1FEF5-E457-404A-9DA3-E5F15A5D95F3}"/>
          </ac:picMkLst>
        </pc:picChg>
        <pc:picChg chg="del">
          <ac:chgData name="Caitie Hedberg" userId="1e398f665f2f9724" providerId="LiveId" clId="{A41CD852-4601-4DBD-BB2F-60DFEAE86105}" dt="2018-03-05T16:10:22.095" v="0" actId="478"/>
          <ac:picMkLst>
            <pc:docMk/>
            <pc:sldMk cId="3483387248" sldId="256"/>
            <ac:picMk id="22" creationId="{D5D7DF77-1954-4195-BECA-8F29BED7A69B}"/>
          </ac:picMkLst>
        </pc:picChg>
        <pc:picChg chg="del mod">
          <ac:chgData name="Caitie Hedberg" userId="1e398f665f2f9724" providerId="LiveId" clId="{A41CD852-4601-4DBD-BB2F-60DFEAE86105}" dt="2018-03-12T15:10:27.619" v="2283" actId="478"/>
          <ac:picMkLst>
            <pc:docMk/>
            <pc:sldMk cId="3483387248" sldId="256"/>
            <ac:picMk id="25" creationId="{9E163D14-70D5-4012-9965-AD29A1CA0A4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5387342"/>
            <a:ext cx="34198560" cy="11460480"/>
          </a:xfrm>
        </p:spPr>
        <p:txBody>
          <a:bodyPr anchor="b"/>
          <a:lstStyle>
            <a:lvl1pPr algn="ctr">
              <a:defRPr sz="26400"/>
            </a:lvl1pPr>
          </a:lstStyle>
          <a:p>
            <a:r>
              <a:rPr lang="en-US"/>
              <a:t>Click to edit Master title style</a:t>
            </a:r>
            <a:endParaRPr lang="en-US" dirty="0"/>
          </a:p>
        </p:txBody>
      </p:sp>
      <p:sp>
        <p:nvSpPr>
          <p:cNvPr id="3" name="Subtitle 2"/>
          <p:cNvSpPr>
            <a:spLocks noGrp="1"/>
          </p:cNvSpPr>
          <p:nvPr>
            <p:ph type="subTitle" idx="1"/>
          </p:nvPr>
        </p:nvSpPr>
        <p:spPr>
          <a:xfrm>
            <a:off x="5029200" y="17289782"/>
            <a:ext cx="30175200" cy="7947658"/>
          </a:xfrm>
        </p:spPr>
        <p:txBody>
          <a:bodyPr/>
          <a:lstStyle>
            <a:lvl1pPr marL="0" indent="0" algn="ctr">
              <a:buNone/>
              <a:defRPr sz="10560"/>
            </a:lvl1pPr>
            <a:lvl2pPr marL="2011680" indent="0" algn="ctr">
              <a:buNone/>
              <a:defRPr sz="8800"/>
            </a:lvl2pPr>
            <a:lvl3pPr marL="4023360" indent="0" algn="ctr">
              <a:buNone/>
              <a:defRPr sz="7920"/>
            </a:lvl3pPr>
            <a:lvl4pPr marL="6035040" indent="0" algn="ctr">
              <a:buNone/>
              <a:defRPr sz="7040"/>
            </a:lvl4pPr>
            <a:lvl5pPr marL="8046720" indent="0" algn="ctr">
              <a:buNone/>
              <a:defRPr sz="7040"/>
            </a:lvl5pPr>
            <a:lvl6pPr marL="10058400" indent="0" algn="ctr">
              <a:buNone/>
              <a:defRPr sz="7040"/>
            </a:lvl6pPr>
            <a:lvl7pPr marL="12070080" indent="0" algn="ctr">
              <a:buNone/>
              <a:defRPr sz="7040"/>
            </a:lvl7pPr>
            <a:lvl8pPr marL="14081760" indent="0" algn="ctr">
              <a:buNone/>
              <a:defRPr sz="7040"/>
            </a:lvl8pPr>
            <a:lvl9pPr marL="16093440" indent="0" algn="ctr">
              <a:buNone/>
              <a:defRPr sz="70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6613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587776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792172" y="1752600"/>
            <a:ext cx="867537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766062" y="1752600"/>
            <a:ext cx="2552319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765408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9560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45107" y="8206749"/>
            <a:ext cx="34701480" cy="13693138"/>
          </a:xfrm>
        </p:spPr>
        <p:txBody>
          <a:bodyPr anchor="b"/>
          <a:lstStyle>
            <a:lvl1pPr>
              <a:defRPr sz="26400"/>
            </a:lvl1pPr>
          </a:lstStyle>
          <a:p>
            <a:r>
              <a:rPr lang="en-US"/>
              <a:t>Click to edit Master title style</a:t>
            </a:r>
            <a:endParaRPr lang="en-US" dirty="0"/>
          </a:p>
        </p:txBody>
      </p:sp>
      <p:sp>
        <p:nvSpPr>
          <p:cNvPr id="3" name="Text Placeholder 2"/>
          <p:cNvSpPr>
            <a:spLocks noGrp="1"/>
          </p:cNvSpPr>
          <p:nvPr>
            <p:ph type="body" idx="1"/>
          </p:nvPr>
        </p:nvSpPr>
        <p:spPr>
          <a:xfrm>
            <a:off x="2745107" y="22029429"/>
            <a:ext cx="34701480" cy="7200898"/>
          </a:xfrm>
        </p:spPr>
        <p:txBody>
          <a:bodyPr/>
          <a:lstStyle>
            <a:lvl1pPr marL="0" indent="0">
              <a:buNone/>
              <a:defRPr sz="10560">
                <a:solidFill>
                  <a:schemeClr val="tx1"/>
                </a:solidFill>
              </a:defRPr>
            </a:lvl1pPr>
            <a:lvl2pPr marL="2011680" indent="0">
              <a:buNone/>
              <a:defRPr sz="8800">
                <a:solidFill>
                  <a:schemeClr val="tx1">
                    <a:tint val="75000"/>
                  </a:schemeClr>
                </a:solidFill>
              </a:defRPr>
            </a:lvl2pPr>
            <a:lvl3pPr marL="4023360" indent="0">
              <a:buNone/>
              <a:defRPr sz="7920">
                <a:solidFill>
                  <a:schemeClr val="tx1">
                    <a:tint val="75000"/>
                  </a:schemeClr>
                </a:solidFill>
              </a:defRPr>
            </a:lvl3pPr>
            <a:lvl4pPr marL="6035040" indent="0">
              <a:buNone/>
              <a:defRPr sz="7040">
                <a:solidFill>
                  <a:schemeClr val="tx1">
                    <a:tint val="75000"/>
                  </a:schemeClr>
                </a:solidFill>
              </a:defRPr>
            </a:lvl4pPr>
            <a:lvl5pPr marL="8046720" indent="0">
              <a:buNone/>
              <a:defRPr sz="7040">
                <a:solidFill>
                  <a:schemeClr val="tx1">
                    <a:tint val="75000"/>
                  </a:schemeClr>
                </a:solidFill>
              </a:defRPr>
            </a:lvl5pPr>
            <a:lvl6pPr marL="10058400" indent="0">
              <a:buNone/>
              <a:defRPr sz="7040">
                <a:solidFill>
                  <a:schemeClr val="tx1">
                    <a:tint val="75000"/>
                  </a:schemeClr>
                </a:solidFill>
              </a:defRPr>
            </a:lvl6pPr>
            <a:lvl7pPr marL="12070080" indent="0">
              <a:buNone/>
              <a:defRPr sz="7040">
                <a:solidFill>
                  <a:schemeClr val="tx1">
                    <a:tint val="75000"/>
                  </a:schemeClr>
                </a:solidFill>
              </a:defRPr>
            </a:lvl7pPr>
            <a:lvl8pPr marL="14081760" indent="0">
              <a:buNone/>
              <a:defRPr sz="7040">
                <a:solidFill>
                  <a:schemeClr val="tx1">
                    <a:tint val="75000"/>
                  </a:schemeClr>
                </a:solidFill>
              </a:defRPr>
            </a:lvl8pPr>
            <a:lvl9pPr marL="16093440" indent="0">
              <a:buNone/>
              <a:defRPr sz="70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26401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766060" y="8763000"/>
            <a:ext cx="170992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368260" y="8763000"/>
            <a:ext cx="170992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845637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71300" y="1752607"/>
            <a:ext cx="3470148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771305" y="8069582"/>
            <a:ext cx="17020696" cy="3954778"/>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Click to edit Master text styles</a:t>
            </a:r>
          </a:p>
        </p:txBody>
      </p:sp>
      <p:sp>
        <p:nvSpPr>
          <p:cNvPr id="4" name="Content Placeholder 3"/>
          <p:cNvSpPr>
            <a:spLocks noGrp="1"/>
          </p:cNvSpPr>
          <p:nvPr>
            <p:ph sz="half" idx="2"/>
          </p:nvPr>
        </p:nvSpPr>
        <p:spPr>
          <a:xfrm>
            <a:off x="2771305" y="12024360"/>
            <a:ext cx="17020696"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0368262" y="8069582"/>
            <a:ext cx="17104520" cy="3954778"/>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Click to edit Master text styles</a:t>
            </a:r>
          </a:p>
        </p:txBody>
      </p:sp>
      <p:sp>
        <p:nvSpPr>
          <p:cNvPr id="6" name="Content Placeholder 5"/>
          <p:cNvSpPr>
            <a:spLocks noGrp="1"/>
          </p:cNvSpPr>
          <p:nvPr>
            <p:ph sz="quarter" idx="4"/>
          </p:nvPr>
        </p:nvSpPr>
        <p:spPr>
          <a:xfrm>
            <a:off x="20368262" y="12024360"/>
            <a:ext cx="17104520"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927845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194111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71251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194560"/>
            <a:ext cx="12976383" cy="7680960"/>
          </a:xfrm>
        </p:spPr>
        <p:txBody>
          <a:bodyPr anchor="b"/>
          <a:lstStyle>
            <a:lvl1pPr>
              <a:defRPr sz="14080"/>
            </a:lvl1pPr>
          </a:lstStyle>
          <a:p>
            <a:r>
              <a:rPr lang="en-US"/>
              <a:t>Click to edit Master title style</a:t>
            </a:r>
            <a:endParaRPr lang="en-US" dirty="0"/>
          </a:p>
        </p:txBody>
      </p:sp>
      <p:sp>
        <p:nvSpPr>
          <p:cNvPr id="3" name="Content Placeholder 2"/>
          <p:cNvSpPr>
            <a:spLocks noGrp="1"/>
          </p:cNvSpPr>
          <p:nvPr>
            <p:ph idx="1"/>
          </p:nvPr>
        </p:nvSpPr>
        <p:spPr>
          <a:xfrm>
            <a:off x="17104520" y="4739647"/>
            <a:ext cx="20368260" cy="23393400"/>
          </a:xfrm>
        </p:spPr>
        <p:txBody>
          <a:bodyPr/>
          <a:lstStyle>
            <a:lvl1pPr>
              <a:defRPr sz="14080"/>
            </a:lvl1pPr>
            <a:lvl2pPr>
              <a:defRPr sz="12320"/>
            </a:lvl2pPr>
            <a:lvl3pPr>
              <a:defRPr sz="1056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771301" y="9875520"/>
            <a:ext cx="12976383" cy="18295622"/>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515595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194560"/>
            <a:ext cx="12976383" cy="7680960"/>
          </a:xfrm>
        </p:spPr>
        <p:txBody>
          <a:bodyPr anchor="b"/>
          <a:lstStyle>
            <a:lvl1pPr>
              <a:defRPr sz="140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104520" y="4739647"/>
            <a:ext cx="20368260" cy="23393400"/>
          </a:xfrm>
        </p:spPr>
        <p:txBody>
          <a:bodyPr anchor="t"/>
          <a:lstStyle>
            <a:lvl1pPr marL="0" indent="0">
              <a:buNone/>
              <a:defRPr sz="14080"/>
            </a:lvl1pPr>
            <a:lvl2pPr marL="2011680" indent="0">
              <a:buNone/>
              <a:defRPr sz="12320"/>
            </a:lvl2pPr>
            <a:lvl3pPr marL="4023360" indent="0">
              <a:buNone/>
              <a:defRPr sz="1056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r>
              <a:rPr lang="en-US"/>
              <a:t>Click icon to add picture</a:t>
            </a:r>
            <a:endParaRPr lang="en-US" dirty="0"/>
          </a:p>
        </p:txBody>
      </p:sp>
      <p:sp>
        <p:nvSpPr>
          <p:cNvPr id="4" name="Text Placeholder 3"/>
          <p:cNvSpPr>
            <a:spLocks noGrp="1"/>
          </p:cNvSpPr>
          <p:nvPr>
            <p:ph type="body" sz="half" idx="2"/>
          </p:nvPr>
        </p:nvSpPr>
        <p:spPr>
          <a:xfrm>
            <a:off x="2771301" y="9875520"/>
            <a:ext cx="12976383" cy="18295622"/>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30978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6060" y="1752607"/>
            <a:ext cx="3470148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766060" y="8763000"/>
            <a:ext cx="3470148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66060" y="30510487"/>
            <a:ext cx="9052560" cy="1752600"/>
          </a:xfrm>
          <a:prstGeom prst="rect">
            <a:avLst/>
          </a:prstGeom>
        </p:spPr>
        <p:txBody>
          <a:bodyPr vert="horz" lIns="91440" tIns="45720" rIns="91440" bIns="45720" rtlCol="0" anchor="ctr"/>
          <a:lstStyle>
            <a:lvl1pPr algn="l">
              <a:defRPr sz="5280">
                <a:solidFill>
                  <a:schemeClr val="tx1">
                    <a:tint val="75000"/>
                  </a:schemeClr>
                </a:solidFill>
              </a:defRPr>
            </a:lvl1pPr>
          </a:lstStyle>
          <a:p>
            <a:fld id="{C764DE79-268F-4C1A-8933-263129D2AF90}" type="datetimeFigureOut">
              <a:rPr lang="en-US" smtClean="0"/>
              <a:t>11/21/2018</a:t>
            </a:fld>
            <a:endParaRPr lang="en-US" dirty="0"/>
          </a:p>
        </p:txBody>
      </p:sp>
      <p:sp>
        <p:nvSpPr>
          <p:cNvPr id="5" name="Footer Placeholder 4"/>
          <p:cNvSpPr>
            <a:spLocks noGrp="1"/>
          </p:cNvSpPr>
          <p:nvPr>
            <p:ph type="ftr" sz="quarter" idx="3"/>
          </p:nvPr>
        </p:nvSpPr>
        <p:spPr>
          <a:xfrm>
            <a:off x="13327380" y="30510487"/>
            <a:ext cx="13578840" cy="1752600"/>
          </a:xfrm>
          <a:prstGeom prst="rect">
            <a:avLst/>
          </a:prstGeom>
        </p:spPr>
        <p:txBody>
          <a:bodyPr vert="horz" lIns="91440" tIns="45720" rIns="91440" bIns="45720" rtlCol="0" anchor="ctr"/>
          <a:lstStyle>
            <a:lvl1pPr algn="ctr">
              <a:defRPr sz="52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8414980" y="30510487"/>
            <a:ext cx="9052560" cy="1752600"/>
          </a:xfrm>
          <a:prstGeom prst="rect">
            <a:avLst/>
          </a:prstGeom>
        </p:spPr>
        <p:txBody>
          <a:bodyPr vert="horz" lIns="91440" tIns="45720" rIns="91440" bIns="45720" rtlCol="0" anchor="ctr"/>
          <a:lstStyle>
            <a:lvl1pPr algn="r">
              <a:defRPr sz="528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02336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8" name="Rectangle 7"/>
          <p:cNvSpPr/>
          <p:nvPr userDrawn="1"/>
        </p:nvSpPr>
        <p:spPr>
          <a:xfrm>
            <a:off x="477079" y="516836"/>
            <a:ext cx="39239687" cy="3177592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9" name="Rectangle 8"/>
          <p:cNvSpPr/>
          <p:nvPr userDrawn="1"/>
        </p:nvSpPr>
        <p:spPr>
          <a:xfrm>
            <a:off x="755375" y="834887"/>
            <a:ext cx="38643339" cy="30603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cxnSp>
        <p:nvCxnSpPr>
          <p:cNvPr id="10" name="Straight Connector 9"/>
          <p:cNvCxnSpPr/>
          <p:nvPr userDrawn="1"/>
        </p:nvCxnSpPr>
        <p:spPr>
          <a:xfrm>
            <a:off x="13736328" y="6539236"/>
            <a:ext cx="0" cy="24405985"/>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6505443" y="6539236"/>
            <a:ext cx="0" cy="24405985"/>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590260" y="6539235"/>
            <a:ext cx="36959646"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274646" y="1588170"/>
            <a:ext cx="37707671" cy="4553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4" name="Rectangle 13"/>
          <p:cNvSpPr/>
          <p:nvPr userDrawn="1"/>
        </p:nvSpPr>
        <p:spPr>
          <a:xfrm>
            <a:off x="14043560" y="7056071"/>
            <a:ext cx="12169840" cy="23889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5" name="Rectangle 14"/>
          <p:cNvSpPr/>
          <p:nvPr userDrawn="1"/>
        </p:nvSpPr>
        <p:spPr>
          <a:xfrm>
            <a:off x="1274646" y="7056071"/>
            <a:ext cx="12169840" cy="23889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sp>
        <p:nvSpPr>
          <p:cNvPr id="16" name="Rectangle 15"/>
          <p:cNvSpPr/>
          <p:nvPr userDrawn="1"/>
        </p:nvSpPr>
        <p:spPr>
          <a:xfrm>
            <a:off x="28380626" y="31685179"/>
            <a:ext cx="11594557" cy="312265"/>
          </a:xfrm>
          <a:prstGeom prst="rect">
            <a:avLst/>
          </a:prstGeom>
        </p:spPr>
        <p:txBody>
          <a:bodyPr wrap="square">
            <a:spAutoFit/>
          </a:bodyPr>
          <a:lstStyle/>
          <a:p>
            <a:r>
              <a:rPr lang="en-US" sz="1429" i="1" dirty="0">
                <a:solidFill>
                  <a:schemeClr val="bg1"/>
                </a:solidFill>
              </a:rPr>
              <a:t>We thank the Office of Research and Sponsored Programs for supporting this research, and Learning &amp; Technology Services for printing this poster.</a:t>
            </a:r>
            <a:r>
              <a:rPr lang="en-US" sz="1429" dirty="0">
                <a:solidFill>
                  <a:schemeClr val="bg1"/>
                </a:solidFill>
              </a:rPr>
              <a:t> </a:t>
            </a:r>
          </a:p>
        </p:txBody>
      </p:sp>
      <p:sp>
        <p:nvSpPr>
          <p:cNvPr id="17" name="Rectangle 16"/>
          <p:cNvSpPr/>
          <p:nvPr userDrawn="1"/>
        </p:nvSpPr>
        <p:spPr>
          <a:xfrm>
            <a:off x="26812477" y="7056071"/>
            <a:ext cx="12169840" cy="23889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17"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7466360" y="2869265"/>
            <a:ext cx="10001180" cy="1558356"/>
          </a:xfrm>
          <a:prstGeom prst="rect">
            <a:avLst/>
          </a:prstGeom>
        </p:spPr>
      </p:pic>
    </p:spTree>
    <p:extLst>
      <p:ext uri="{BB962C8B-B14F-4D97-AF65-F5344CB8AC3E}">
        <p14:creationId xmlns:p14="http://schemas.microsoft.com/office/powerpoint/2010/main" val="23719309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023360" rtl="0" eaLnBrk="1" latinLnBrk="0" hangingPunct="1">
        <a:lnSpc>
          <a:spcPct val="90000"/>
        </a:lnSpc>
        <a:spcBef>
          <a:spcPct val="0"/>
        </a:spcBef>
        <a:buNone/>
        <a:defRPr sz="19360" kern="1200">
          <a:solidFill>
            <a:schemeClr val="tx1"/>
          </a:solidFill>
          <a:latin typeface="+mj-lt"/>
          <a:ea typeface="+mj-ea"/>
          <a:cs typeface="+mj-cs"/>
        </a:defRPr>
      </a:lvl1pPr>
    </p:titleStyle>
    <p:bodyStyle>
      <a:lvl1pPr marL="1005840" indent="-1005840" algn="l" defTabSz="4023360" rtl="0" eaLnBrk="1" latinLnBrk="0" hangingPunct="1">
        <a:lnSpc>
          <a:spcPct val="90000"/>
        </a:lnSpc>
        <a:spcBef>
          <a:spcPts val="4400"/>
        </a:spcBef>
        <a:buFont typeface="Arial" panose="020B0604020202020204" pitchFamily="34" charset="0"/>
        <a:buChar char="•"/>
        <a:defRPr sz="12320" kern="1200">
          <a:solidFill>
            <a:schemeClr val="tx1"/>
          </a:solidFill>
          <a:latin typeface="+mn-lt"/>
          <a:ea typeface="+mn-ea"/>
          <a:cs typeface="+mn-cs"/>
        </a:defRPr>
      </a:lvl1pPr>
      <a:lvl2pPr marL="3017520" indent="-1005840" algn="l" defTabSz="4023360" rtl="0" eaLnBrk="1" latinLnBrk="0" hangingPunct="1">
        <a:lnSpc>
          <a:spcPct val="90000"/>
        </a:lnSpc>
        <a:spcBef>
          <a:spcPts val="2200"/>
        </a:spcBef>
        <a:buFont typeface="Arial" panose="020B0604020202020204" pitchFamily="34" charset="0"/>
        <a:buChar char="•"/>
        <a:defRPr sz="10560" kern="1200">
          <a:solidFill>
            <a:schemeClr val="tx1"/>
          </a:solidFill>
          <a:latin typeface="+mn-lt"/>
          <a:ea typeface="+mn-ea"/>
          <a:cs typeface="+mn-cs"/>
        </a:defRPr>
      </a:lvl2pPr>
      <a:lvl3pPr marL="5029200" indent="-1005840" algn="l" defTabSz="4023360" rtl="0" eaLnBrk="1" latinLnBrk="0" hangingPunct="1">
        <a:lnSpc>
          <a:spcPct val="90000"/>
        </a:lnSpc>
        <a:spcBef>
          <a:spcPts val="2200"/>
        </a:spcBef>
        <a:buFont typeface="Arial" panose="020B0604020202020204" pitchFamily="34" charset="0"/>
        <a:buChar char="•"/>
        <a:defRPr sz="8800" kern="1200">
          <a:solidFill>
            <a:schemeClr val="tx1"/>
          </a:solidFill>
          <a:latin typeface="+mn-lt"/>
          <a:ea typeface="+mn-ea"/>
          <a:cs typeface="+mn-cs"/>
        </a:defRPr>
      </a:lvl3pPr>
      <a:lvl4pPr marL="70408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4pPr>
      <a:lvl5pPr marL="905256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5pPr>
      <a:lvl6pPr marL="1106424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6pPr>
      <a:lvl7pPr marL="1307592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7pPr>
      <a:lvl8pPr marL="1508760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8pPr>
      <a:lvl9pPr marL="170992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9pPr>
    </p:bodyStyle>
    <p:otherStyle>
      <a:defPPr>
        <a:defRPr lang="en-US"/>
      </a:defPPr>
      <a:lvl1pPr marL="0" algn="l" defTabSz="4023360" rtl="0" eaLnBrk="1" latinLnBrk="0" hangingPunct="1">
        <a:defRPr sz="7920" kern="1200">
          <a:solidFill>
            <a:schemeClr val="tx1"/>
          </a:solidFill>
          <a:latin typeface="+mn-lt"/>
          <a:ea typeface="+mn-ea"/>
          <a:cs typeface="+mn-cs"/>
        </a:defRPr>
      </a:lvl1pPr>
      <a:lvl2pPr marL="2011680" algn="l" defTabSz="4023360" rtl="0" eaLnBrk="1" latinLnBrk="0" hangingPunct="1">
        <a:defRPr sz="7920" kern="1200">
          <a:solidFill>
            <a:schemeClr val="tx1"/>
          </a:solidFill>
          <a:latin typeface="+mn-lt"/>
          <a:ea typeface="+mn-ea"/>
          <a:cs typeface="+mn-cs"/>
        </a:defRPr>
      </a:lvl2pPr>
      <a:lvl3pPr marL="4023360" algn="l" defTabSz="4023360" rtl="0" eaLnBrk="1" latinLnBrk="0" hangingPunct="1">
        <a:defRPr sz="7920" kern="1200">
          <a:solidFill>
            <a:schemeClr val="tx1"/>
          </a:solidFill>
          <a:latin typeface="+mn-lt"/>
          <a:ea typeface="+mn-ea"/>
          <a:cs typeface="+mn-cs"/>
        </a:defRPr>
      </a:lvl3pPr>
      <a:lvl4pPr marL="6035040" algn="l" defTabSz="4023360" rtl="0" eaLnBrk="1" latinLnBrk="0" hangingPunct="1">
        <a:defRPr sz="7920" kern="1200">
          <a:solidFill>
            <a:schemeClr val="tx1"/>
          </a:solidFill>
          <a:latin typeface="+mn-lt"/>
          <a:ea typeface="+mn-ea"/>
          <a:cs typeface="+mn-cs"/>
        </a:defRPr>
      </a:lvl4pPr>
      <a:lvl5pPr marL="8046720" algn="l" defTabSz="4023360" rtl="0" eaLnBrk="1" latinLnBrk="0" hangingPunct="1">
        <a:defRPr sz="7920" kern="1200">
          <a:solidFill>
            <a:schemeClr val="tx1"/>
          </a:solidFill>
          <a:latin typeface="+mn-lt"/>
          <a:ea typeface="+mn-ea"/>
          <a:cs typeface="+mn-cs"/>
        </a:defRPr>
      </a:lvl5pPr>
      <a:lvl6pPr marL="10058400" algn="l" defTabSz="4023360" rtl="0" eaLnBrk="1" latinLnBrk="0" hangingPunct="1">
        <a:defRPr sz="7920" kern="1200">
          <a:solidFill>
            <a:schemeClr val="tx1"/>
          </a:solidFill>
          <a:latin typeface="+mn-lt"/>
          <a:ea typeface="+mn-ea"/>
          <a:cs typeface="+mn-cs"/>
        </a:defRPr>
      </a:lvl6pPr>
      <a:lvl7pPr marL="12070080" algn="l" defTabSz="4023360" rtl="0" eaLnBrk="1" latinLnBrk="0" hangingPunct="1">
        <a:defRPr sz="7920" kern="1200">
          <a:solidFill>
            <a:schemeClr val="tx1"/>
          </a:solidFill>
          <a:latin typeface="+mn-lt"/>
          <a:ea typeface="+mn-ea"/>
          <a:cs typeface="+mn-cs"/>
        </a:defRPr>
      </a:lvl7pPr>
      <a:lvl8pPr marL="14081760" algn="l" defTabSz="4023360" rtl="0" eaLnBrk="1" latinLnBrk="0" hangingPunct="1">
        <a:defRPr sz="7920" kern="1200">
          <a:solidFill>
            <a:schemeClr val="tx1"/>
          </a:solidFill>
          <a:latin typeface="+mn-lt"/>
          <a:ea typeface="+mn-ea"/>
          <a:cs typeface="+mn-cs"/>
        </a:defRPr>
      </a:lvl8pPr>
      <a:lvl9pPr marL="16093440" algn="l" defTabSz="4023360" rtl="0" eaLnBrk="1" latinLnBrk="0" hangingPunct="1">
        <a:defRPr sz="7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hyperlink" Target="http://plot.uwec.edu"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2520" y="3099686"/>
            <a:ext cx="29313051" cy="1651265"/>
          </a:xfrm>
        </p:spPr>
        <p:txBody>
          <a:bodyPr>
            <a:noAutofit/>
          </a:bodyPr>
          <a:lstStyle/>
          <a:p>
            <a:pPr algn="l"/>
            <a:r>
              <a:rPr lang="en-US" sz="9600" dirty="0"/>
              <a:t>How Chinese Sociocultural Perspectives on </a:t>
            </a:r>
            <a:br>
              <a:rPr lang="en-US" sz="9600" dirty="0"/>
            </a:br>
            <a:r>
              <a:rPr lang="en-US" sz="9600" dirty="0"/>
              <a:t>Education Inform Students' Educational Decisions</a:t>
            </a:r>
            <a:endParaRPr lang="en-US" sz="6600" dirty="0">
              <a:latin typeface="Minion Pro" panose="02040503050306020203" pitchFamily="18" charset="0"/>
            </a:endParaRPr>
          </a:p>
        </p:txBody>
      </p:sp>
      <p:sp>
        <p:nvSpPr>
          <p:cNvPr id="6" name="Title 1"/>
          <p:cNvSpPr txBox="1">
            <a:spLocks/>
          </p:cNvSpPr>
          <p:nvPr/>
        </p:nvSpPr>
        <p:spPr>
          <a:xfrm>
            <a:off x="2028537" y="4856311"/>
            <a:ext cx="29313051" cy="735486"/>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428" dirty="0">
                <a:solidFill>
                  <a:schemeClr val="bg1">
                    <a:lumMod val="50000"/>
                  </a:schemeClr>
                </a:solidFill>
                <a:latin typeface="Minion Pro" panose="02040503050306020203" pitchFamily="18" charset="0"/>
              </a:rPr>
              <a:t>Caitlin Hedberg, Katelyn </a:t>
            </a:r>
            <a:r>
              <a:rPr lang="en-US" sz="3428" dirty="0" err="1">
                <a:solidFill>
                  <a:schemeClr val="bg1">
                    <a:lumMod val="50000"/>
                  </a:schemeClr>
                </a:solidFill>
                <a:latin typeface="Minion Pro" panose="02040503050306020203" pitchFamily="18" charset="0"/>
              </a:rPr>
              <a:t>Kannel</a:t>
            </a:r>
            <a:r>
              <a:rPr lang="en-US" sz="3428" dirty="0">
                <a:solidFill>
                  <a:schemeClr val="bg1">
                    <a:lumMod val="50000"/>
                  </a:schemeClr>
                </a:solidFill>
                <a:latin typeface="Minion Pro" panose="02040503050306020203" pitchFamily="18" charset="0"/>
              </a:rPr>
              <a:t>, </a:t>
            </a:r>
            <a:r>
              <a:rPr lang="en-US" sz="3428" dirty="0" err="1">
                <a:solidFill>
                  <a:schemeClr val="bg1">
                    <a:lumMod val="50000"/>
                  </a:schemeClr>
                </a:solidFill>
                <a:latin typeface="Minion Pro" panose="02040503050306020203" pitchFamily="18" charset="0"/>
              </a:rPr>
              <a:t>Youa</a:t>
            </a:r>
            <a:r>
              <a:rPr lang="en-US" sz="3428" dirty="0">
                <a:solidFill>
                  <a:schemeClr val="bg1">
                    <a:lumMod val="50000"/>
                  </a:schemeClr>
                </a:solidFill>
                <a:latin typeface="Minion Pro" panose="02040503050306020203" pitchFamily="18" charset="0"/>
              </a:rPr>
              <a:t> </a:t>
            </a:r>
            <a:r>
              <a:rPr lang="en-US" sz="3428" dirty="0" err="1">
                <a:solidFill>
                  <a:schemeClr val="bg1">
                    <a:lumMod val="50000"/>
                  </a:schemeClr>
                </a:solidFill>
                <a:latin typeface="Minion Pro" panose="02040503050306020203" pitchFamily="18" charset="0"/>
              </a:rPr>
              <a:t>Xiong</a:t>
            </a:r>
            <a:r>
              <a:rPr lang="en-US" sz="3428" dirty="0">
                <a:solidFill>
                  <a:schemeClr val="bg1">
                    <a:lumMod val="50000"/>
                  </a:schemeClr>
                </a:solidFill>
                <a:latin typeface="Minion Pro" panose="02040503050306020203" pitchFamily="18" charset="0"/>
              </a:rPr>
              <a:t>, Advisor: Dr. </a:t>
            </a:r>
            <a:r>
              <a:rPr lang="en-US" sz="3428" dirty="0" err="1">
                <a:solidFill>
                  <a:schemeClr val="bg1">
                    <a:lumMod val="50000"/>
                  </a:schemeClr>
                </a:solidFill>
                <a:latin typeface="Minion Pro" panose="02040503050306020203" pitchFamily="18" charset="0"/>
              </a:rPr>
              <a:t>Kaishan</a:t>
            </a:r>
            <a:r>
              <a:rPr lang="en-US" sz="3428" dirty="0">
                <a:solidFill>
                  <a:schemeClr val="bg1">
                    <a:lumMod val="50000"/>
                  </a:schemeClr>
                </a:solidFill>
                <a:latin typeface="Minion Pro" panose="02040503050306020203" pitchFamily="18" charset="0"/>
              </a:rPr>
              <a:t> Kong   |   Department of Languages</a:t>
            </a:r>
          </a:p>
        </p:txBody>
      </p:sp>
      <p:sp>
        <p:nvSpPr>
          <p:cNvPr id="8" name="Subtitle 2"/>
          <p:cNvSpPr txBox="1">
            <a:spLocks/>
          </p:cNvSpPr>
          <p:nvPr/>
        </p:nvSpPr>
        <p:spPr>
          <a:xfrm>
            <a:off x="1791989" y="7944420"/>
            <a:ext cx="10764827" cy="1650626"/>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100" dirty="0"/>
              <a:t>This study aims to investigate which sociocultural factors influence the educational decisions undertaken by students, parents, and faculty members in China’s university system. Through this examination we will gain insights on the influencing factors on China’s next generation of economic and political leaders.</a:t>
            </a:r>
          </a:p>
          <a:p>
            <a:pPr algn="l"/>
            <a:endParaRPr lang="en-US" sz="2400" dirty="0"/>
          </a:p>
        </p:txBody>
      </p:sp>
      <p:sp>
        <p:nvSpPr>
          <p:cNvPr id="12" name="TextBox 11"/>
          <p:cNvSpPr txBox="1"/>
          <p:nvPr/>
        </p:nvSpPr>
        <p:spPr>
          <a:xfrm>
            <a:off x="1724517" y="21917585"/>
            <a:ext cx="4844613" cy="461665"/>
          </a:xfrm>
          <a:prstGeom prst="rect">
            <a:avLst/>
          </a:prstGeom>
          <a:noFill/>
        </p:spPr>
        <p:txBody>
          <a:bodyPr wrap="square" rtlCol="0">
            <a:spAutoFit/>
          </a:bodyPr>
          <a:lstStyle/>
          <a:p>
            <a:pPr algn="ctr"/>
            <a:r>
              <a:rPr lang="en-US" sz="2400" dirty="0">
                <a:latin typeface="+mj-lt"/>
              </a:rPr>
              <a:t>Dinner at a traditional tea house </a:t>
            </a:r>
          </a:p>
        </p:txBody>
      </p:sp>
      <p:sp>
        <p:nvSpPr>
          <p:cNvPr id="3" name="TextBox 2"/>
          <p:cNvSpPr txBox="1"/>
          <p:nvPr/>
        </p:nvSpPr>
        <p:spPr>
          <a:xfrm>
            <a:off x="1823990" y="6846256"/>
            <a:ext cx="5821285" cy="883768"/>
          </a:xfrm>
          <a:prstGeom prst="rect">
            <a:avLst/>
          </a:prstGeom>
          <a:noFill/>
        </p:spPr>
        <p:txBody>
          <a:bodyPr wrap="square" rtlCol="0">
            <a:spAutoFit/>
          </a:bodyPr>
          <a:lstStyle/>
          <a:p>
            <a:r>
              <a:rPr lang="en-US" sz="5000" cap="small" dirty="0">
                <a:solidFill>
                  <a:srgbClr val="DD9E11"/>
                </a:solidFill>
                <a:latin typeface="Minion Pro" panose="02040503050306020203" pitchFamily="18" charset="0"/>
              </a:rPr>
              <a:t>Purpose </a:t>
            </a:r>
          </a:p>
        </p:txBody>
      </p:sp>
      <p:sp>
        <p:nvSpPr>
          <p:cNvPr id="18" name="TextBox 17"/>
          <p:cNvSpPr txBox="1"/>
          <p:nvPr/>
        </p:nvSpPr>
        <p:spPr>
          <a:xfrm>
            <a:off x="1823988" y="11489776"/>
            <a:ext cx="10732827" cy="2000548"/>
          </a:xfrm>
          <a:prstGeom prst="rect">
            <a:avLst/>
          </a:prstGeom>
          <a:noFill/>
        </p:spPr>
        <p:txBody>
          <a:bodyPr wrap="square" rtlCol="0">
            <a:spAutoFit/>
          </a:bodyPr>
          <a:lstStyle/>
          <a:p>
            <a:pPr marL="171450" indent="-171450">
              <a:buFont typeface="Arial" panose="020B0604020202020204" pitchFamily="34" charset="0"/>
              <a:buChar char="•"/>
            </a:pPr>
            <a:r>
              <a:rPr lang="en-US" sz="3100" dirty="0"/>
              <a:t>How do Chinese students, parents, and faculty view education?</a:t>
            </a:r>
          </a:p>
          <a:p>
            <a:pPr marL="171450" indent="-171450">
              <a:buFont typeface="Arial" panose="020B0604020202020204" pitchFamily="34" charset="0"/>
              <a:buChar char="•"/>
            </a:pPr>
            <a:r>
              <a:rPr lang="en-US" sz="3100" dirty="0"/>
              <a:t>How do their perspectives inform their educational decisions?</a:t>
            </a:r>
          </a:p>
          <a:p>
            <a:pPr marL="171450" indent="-171450">
              <a:buFont typeface="Arial" panose="020B0604020202020204" pitchFamily="34" charset="0"/>
              <a:buChar char="•"/>
            </a:pPr>
            <a:r>
              <a:rPr lang="en-US" sz="3100" dirty="0"/>
              <a:t>Are there any regional differences in the educational resources within China?</a:t>
            </a:r>
          </a:p>
        </p:txBody>
      </p:sp>
      <p:sp>
        <p:nvSpPr>
          <p:cNvPr id="21" name="TextBox 20"/>
          <p:cNvSpPr txBox="1"/>
          <p:nvPr/>
        </p:nvSpPr>
        <p:spPr>
          <a:xfrm>
            <a:off x="1791989" y="10626771"/>
            <a:ext cx="5821285" cy="535531"/>
          </a:xfrm>
          <a:prstGeom prst="rect">
            <a:avLst/>
          </a:prstGeom>
          <a:noFill/>
        </p:spPr>
        <p:txBody>
          <a:bodyPr wrap="square" rtlCol="0">
            <a:spAutoFit/>
          </a:bodyPr>
          <a:lstStyle/>
          <a:p>
            <a:pPr defTabSz="3448422">
              <a:lnSpc>
                <a:spcPct val="90000"/>
              </a:lnSpc>
              <a:spcBef>
                <a:spcPts val="3771"/>
              </a:spcBef>
            </a:pPr>
            <a:r>
              <a:rPr lang="en-US" sz="3200" cap="small" dirty="0">
                <a:solidFill>
                  <a:schemeClr val="accent1">
                    <a:lumMod val="50000"/>
                  </a:schemeClr>
                </a:solidFill>
                <a:latin typeface="Minion Pro" panose="02040503050306020203" pitchFamily="18" charset="0"/>
              </a:rPr>
              <a:t>Research Questions</a:t>
            </a:r>
          </a:p>
        </p:txBody>
      </p:sp>
      <p:sp>
        <p:nvSpPr>
          <p:cNvPr id="23" name="TextBox 22"/>
          <p:cNvSpPr txBox="1"/>
          <p:nvPr/>
        </p:nvSpPr>
        <p:spPr>
          <a:xfrm>
            <a:off x="8069251" y="21917584"/>
            <a:ext cx="4427925" cy="461665"/>
          </a:xfrm>
          <a:prstGeom prst="rect">
            <a:avLst/>
          </a:prstGeom>
          <a:noFill/>
        </p:spPr>
        <p:txBody>
          <a:bodyPr wrap="square" rtlCol="0">
            <a:spAutoFit/>
          </a:bodyPr>
          <a:lstStyle/>
          <a:p>
            <a:pPr algn="ctr"/>
            <a:r>
              <a:rPr lang="en-US" sz="2400" dirty="0">
                <a:latin typeface="+mj-lt"/>
              </a:rPr>
              <a:t>Students interviewed at Changshu</a:t>
            </a:r>
          </a:p>
        </p:txBody>
      </p:sp>
      <p:sp>
        <p:nvSpPr>
          <p:cNvPr id="30" name="TextBox 29"/>
          <p:cNvSpPr txBox="1"/>
          <p:nvPr/>
        </p:nvSpPr>
        <p:spPr>
          <a:xfrm>
            <a:off x="14378286" y="14367508"/>
            <a:ext cx="8638678" cy="883768"/>
          </a:xfrm>
          <a:prstGeom prst="rect">
            <a:avLst/>
          </a:prstGeom>
          <a:noFill/>
        </p:spPr>
        <p:txBody>
          <a:bodyPr wrap="square" rtlCol="0">
            <a:spAutoFit/>
          </a:bodyPr>
          <a:lstStyle/>
          <a:p>
            <a:r>
              <a:rPr lang="en-US" sz="5000" cap="small" dirty="0">
                <a:solidFill>
                  <a:srgbClr val="DD9E11"/>
                </a:solidFill>
                <a:latin typeface="Minion Pro" panose="02040503050306020203" pitchFamily="18" charset="0"/>
              </a:rPr>
              <a:t>Themes</a:t>
            </a:r>
          </a:p>
        </p:txBody>
      </p:sp>
      <p:sp>
        <p:nvSpPr>
          <p:cNvPr id="31" name="TextBox 30"/>
          <p:cNvSpPr txBox="1"/>
          <p:nvPr/>
        </p:nvSpPr>
        <p:spPr>
          <a:xfrm>
            <a:off x="14378287" y="15251276"/>
            <a:ext cx="11470997" cy="3400931"/>
          </a:xfrm>
          <a:prstGeom prst="rect">
            <a:avLst/>
          </a:prstGeom>
          <a:noFill/>
        </p:spPr>
        <p:txBody>
          <a:bodyPr wrap="square" rtlCol="0">
            <a:spAutoFit/>
          </a:bodyPr>
          <a:lstStyle/>
          <a:p>
            <a:r>
              <a:rPr lang="en-US" sz="3200" cap="small" dirty="0">
                <a:solidFill>
                  <a:schemeClr val="accent1">
                    <a:lumMod val="50000"/>
                  </a:schemeClr>
                </a:solidFill>
                <a:latin typeface="Minion Pro" panose="02040503050306020203" pitchFamily="18" charset="0"/>
              </a:rPr>
              <a:t>Family and Gender Influences</a:t>
            </a:r>
          </a:p>
          <a:p>
            <a:pPr marL="457200" indent="-457200">
              <a:buFont typeface="Arial" panose="020B0604020202020204" pitchFamily="34" charset="0"/>
              <a:buChar char="•"/>
            </a:pPr>
            <a:r>
              <a:rPr lang="en-US" sz="3050" i="1" dirty="0"/>
              <a:t>“It’s our responsibility to support [our parents] that’s why we should…work hard, study, get high salaries, so we can treat them well.” </a:t>
            </a:r>
          </a:p>
          <a:p>
            <a:pPr marL="457200" indent="-457200">
              <a:buFont typeface="Arial" panose="020B0604020202020204" pitchFamily="34" charset="0"/>
              <a:buChar char="•"/>
            </a:pPr>
            <a:r>
              <a:rPr lang="en-US" sz="3050" i="1" dirty="0"/>
              <a:t>“I don’t want to be a teacher …but after </a:t>
            </a:r>
            <a:r>
              <a:rPr lang="en-US" sz="3050" i="1" dirty="0" err="1"/>
              <a:t>GaoKao</a:t>
            </a:r>
            <a:r>
              <a:rPr lang="en-US" sz="3050" i="1" dirty="0"/>
              <a:t> my parents said…the work is much more stable and this is suitable for a girl to work in a school.”</a:t>
            </a:r>
            <a:endParaRPr lang="en-US" sz="2000" cap="small" dirty="0">
              <a:solidFill>
                <a:schemeClr val="accent1">
                  <a:lumMod val="50000"/>
                </a:schemeClr>
              </a:solidFill>
              <a:latin typeface="Minion Pro" panose="02040503050306020203" pitchFamily="18" charset="0"/>
            </a:endParaRPr>
          </a:p>
        </p:txBody>
      </p:sp>
      <p:sp>
        <p:nvSpPr>
          <p:cNvPr id="32" name="TextBox 31"/>
          <p:cNvSpPr txBox="1"/>
          <p:nvPr/>
        </p:nvSpPr>
        <p:spPr>
          <a:xfrm>
            <a:off x="27670754" y="12045183"/>
            <a:ext cx="6145841" cy="584775"/>
          </a:xfrm>
          <a:prstGeom prst="rect">
            <a:avLst/>
          </a:prstGeom>
          <a:noFill/>
        </p:spPr>
        <p:txBody>
          <a:bodyPr wrap="square" rtlCol="0">
            <a:spAutoFit/>
          </a:bodyPr>
          <a:lstStyle/>
          <a:p>
            <a:r>
              <a:rPr lang="en-US" sz="3200" cap="small" dirty="0">
                <a:solidFill>
                  <a:schemeClr val="accent1">
                    <a:lumMod val="50000"/>
                  </a:schemeClr>
                </a:solidFill>
                <a:latin typeface="Minion Pro" panose="02040503050306020203" pitchFamily="18" charset="0"/>
              </a:rPr>
              <a:t>Conclusion</a:t>
            </a:r>
          </a:p>
        </p:txBody>
      </p:sp>
      <p:sp>
        <p:nvSpPr>
          <p:cNvPr id="33" name="TextBox 32"/>
          <p:cNvSpPr txBox="1"/>
          <p:nvPr/>
        </p:nvSpPr>
        <p:spPr>
          <a:xfrm>
            <a:off x="27816248" y="12821960"/>
            <a:ext cx="10538276" cy="4385816"/>
          </a:xfrm>
          <a:prstGeom prst="rect">
            <a:avLst/>
          </a:prstGeom>
          <a:noFill/>
        </p:spPr>
        <p:txBody>
          <a:bodyPr wrap="square" rtlCol="0">
            <a:spAutoFit/>
          </a:bodyPr>
          <a:lstStyle/>
          <a:p>
            <a:r>
              <a:rPr lang="en-US" sz="3100" dirty="0"/>
              <a:t>This research study provides insight into regional differences in education, as well as societal pressures that affect educational decisions. Research on this topic is important because: </a:t>
            </a:r>
          </a:p>
          <a:p>
            <a:pPr marL="734749" indent="-734749">
              <a:buClr>
                <a:schemeClr val="tx2">
                  <a:lumMod val="75000"/>
                </a:schemeClr>
              </a:buClr>
              <a:buFont typeface="Arial" panose="020B0604020202020204" pitchFamily="34" charset="0"/>
              <a:buChar char="•"/>
            </a:pPr>
            <a:r>
              <a:rPr lang="en-US" sz="3100" dirty="0"/>
              <a:t>Students in the current Chinese education system will be China’s economic future</a:t>
            </a:r>
          </a:p>
          <a:p>
            <a:pPr marL="734749" indent="-734749">
              <a:buClr>
                <a:schemeClr val="tx2">
                  <a:lumMod val="75000"/>
                </a:schemeClr>
              </a:buClr>
              <a:buFont typeface="Arial" panose="020B0604020202020204" pitchFamily="34" charset="0"/>
              <a:buChar char="•"/>
            </a:pPr>
            <a:r>
              <a:rPr lang="en-US" sz="3100" dirty="0"/>
              <a:t>The students experiences will affect business relations around the world</a:t>
            </a:r>
          </a:p>
          <a:p>
            <a:pPr marL="734749" indent="-734749">
              <a:buClr>
                <a:schemeClr val="tx2">
                  <a:lumMod val="75000"/>
                </a:schemeClr>
              </a:buClr>
              <a:buFont typeface="Arial" panose="020B0604020202020204" pitchFamily="34" charset="0"/>
              <a:buChar char="•"/>
            </a:pPr>
            <a:r>
              <a:rPr lang="en-US" sz="3100" dirty="0"/>
              <a:t>By learning their educational culture, individuals can gain insight into what is important to those students</a:t>
            </a:r>
          </a:p>
        </p:txBody>
      </p:sp>
      <p:sp>
        <p:nvSpPr>
          <p:cNvPr id="34" name="TextBox 33"/>
          <p:cNvSpPr txBox="1"/>
          <p:nvPr/>
        </p:nvSpPr>
        <p:spPr>
          <a:xfrm>
            <a:off x="27670754" y="17556754"/>
            <a:ext cx="6007928" cy="584775"/>
          </a:xfrm>
          <a:prstGeom prst="rect">
            <a:avLst/>
          </a:prstGeom>
          <a:noFill/>
        </p:spPr>
        <p:txBody>
          <a:bodyPr wrap="square" rtlCol="0">
            <a:spAutoFit/>
          </a:bodyPr>
          <a:lstStyle/>
          <a:p>
            <a:r>
              <a:rPr lang="en-US" sz="3200" cap="small" dirty="0">
                <a:solidFill>
                  <a:schemeClr val="accent1">
                    <a:lumMod val="50000"/>
                  </a:schemeClr>
                </a:solidFill>
                <a:latin typeface="Minion Pro" panose="02040503050306020203" pitchFamily="18" charset="0"/>
              </a:rPr>
              <a:t>Future Research</a:t>
            </a:r>
          </a:p>
        </p:txBody>
      </p:sp>
      <p:sp>
        <p:nvSpPr>
          <p:cNvPr id="35" name="TextBox 34"/>
          <p:cNvSpPr txBox="1"/>
          <p:nvPr/>
        </p:nvSpPr>
        <p:spPr>
          <a:xfrm>
            <a:off x="27670754" y="18299877"/>
            <a:ext cx="10344284" cy="2477601"/>
          </a:xfrm>
          <a:prstGeom prst="rect">
            <a:avLst/>
          </a:prstGeom>
          <a:noFill/>
        </p:spPr>
        <p:txBody>
          <a:bodyPr wrap="square" rtlCol="0">
            <a:spAutoFit/>
          </a:bodyPr>
          <a:lstStyle/>
          <a:p>
            <a:pPr defTabSz="3454314">
              <a:spcBef>
                <a:spcPct val="20000"/>
              </a:spcBef>
              <a:buClr>
                <a:schemeClr val="tx2">
                  <a:lumMod val="75000"/>
                </a:schemeClr>
              </a:buClr>
            </a:pPr>
            <a:r>
              <a:rPr lang="en-US" sz="3100" dirty="0">
                <a:solidFill>
                  <a:srgbClr val="000000"/>
                </a:solidFill>
              </a:rPr>
              <a:t>This experiment will be expanded on in the future through support of the Blugold Fellowship. Future research will be an expansion of the sports and education theme to explore in-depth the culture shift present in China in the awareness of student mental wellbeing.</a:t>
            </a:r>
            <a:endParaRPr lang="en-US" sz="3100" dirty="0">
              <a:solidFill>
                <a:srgbClr val="000000"/>
              </a:solidFill>
              <a:hlinkClick r:id="rId2"/>
            </a:endParaRPr>
          </a:p>
        </p:txBody>
      </p:sp>
      <p:sp>
        <p:nvSpPr>
          <p:cNvPr id="37" name="TextBox 36"/>
          <p:cNvSpPr txBox="1"/>
          <p:nvPr/>
        </p:nvSpPr>
        <p:spPr>
          <a:xfrm>
            <a:off x="1823988" y="23093132"/>
            <a:ext cx="7305354" cy="883768"/>
          </a:xfrm>
          <a:prstGeom prst="rect">
            <a:avLst/>
          </a:prstGeom>
          <a:noFill/>
        </p:spPr>
        <p:txBody>
          <a:bodyPr wrap="square" rtlCol="0">
            <a:spAutoFit/>
          </a:bodyPr>
          <a:lstStyle/>
          <a:p>
            <a:r>
              <a:rPr lang="en-US" sz="5000" cap="small" dirty="0">
                <a:solidFill>
                  <a:srgbClr val="DD9E11"/>
                </a:solidFill>
                <a:latin typeface="Minion Pro" panose="02040503050306020203" pitchFamily="18" charset="0"/>
              </a:rPr>
              <a:t>Background</a:t>
            </a:r>
          </a:p>
        </p:txBody>
      </p:sp>
      <p:sp>
        <p:nvSpPr>
          <p:cNvPr id="39" name="TextBox 38"/>
          <p:cNvSpPr txBox="1"/>
          <p:nvPr/>
        </p:nvSpPr>
        <p:spPr>
          <a:xfrm>
            <a:off x="33593592" y="29879936"/>
            <a:ext cx="4710542" cy="461665"/>
          </a:xfrm>
          <a:prstGeom prst="rect">
            <a:avLst/>
          </a:prstGeom>
          <a:noFill/>
        </p:spPr>
        <p:txBody>
          <a:bodyPr wrap="square" rtlCol="0">
            <a:spAutoFit/>
          </a:bodyPr>
          <a:lstStyle/>
          <a:p>
            <a:pPr algn="ctr"/>
            <a:r>
              <a:rPr lang="en-US" sz="2400" dirty="0">
                <a:latin typeface="+mj-lt"/>
              </a:rPr>
              <a:t>Guangzhou Walking Tour</a:t>
            </a:r>
          </a:p>
        </p:txBody>
      </p:sp>
      <p:sp>
        <p:nvSpPr>
          <p:cNvPr id="41" name="TextBox 40"/>
          <p:cNvSpPr txBox="1"/>
          <p:nvPr/>
        </p:nvSpPr>
        <p:spPr>
          <a:xfrm>
            <a:off x="27670754" y="7944420"/>
            <a:ext cx="10538276" cy="3908762"/>
          </a:xfrm>
          <a:prstGeom prst="rect">
            <a:avLst/>
          </a:prstGeom>
          <a:noFill/>
        </p:spPr>
        <p:txBody>
          <a:bodyPr wrap="square" rtlCol="0">
            <a:spAutoFit/>
          </a:bodyPr>
          <a:lstStyle/>
          <a:p>
            <a:r>
              <a:rPr lang="en-US" sz="3100" dirty="0"/>
              <a:t>Chinese students continue to make their educational decisions based on the benefit it will have on their families-particularly how that decision will affect their ability to support their parents financially. Additionally, there is a change in China’s academic culture that allows students to indulge in hobbies and extracurricular activities without the intent of improving academic performance. This shift accounts for a cultural shift in awareness of students’ mental wellbeing.</a:t>
            </a:r>
          </a:p>
        </p:txBody>
      </p:sp>
      <p:sp>
        <p:nvSpPr>
          <p:cNvPr id="4" name="TextBox 3"/>
          <p:cNvSpPr txBox="1"/>
          <p:nvPr/>
        </p:nvSpPr>
        <p:spPr>
          <a:xfrm>
            <a:off x="1794640" y="24966309"/>
            <a:ext cx="10576106" cy="4385816"/>
          </a:xfrm>
          <a:prstGeom prst="rect">
            <a:avLst/>
          </a:prstGeom>
          <a:noFill/>
        </p:spPr>
        <p:txBody>
          <a:bodyPr wrap="square" rtlCol="0">
            <a:spAutoFit/>
          </a:bodyPr>
          <a:lstStyle/>
          <a:p>
            <a:r>
              <a:rPr lang="en-US" sz="3100" dirty="0"/>
              <a:t>This study was set in a three-week immersion program, focusing on the educational culture of China. To gain a better educational perspective, researchers visited several different colleges, as well as high schools, middle schools, and primary schools. These schools ranged across China, starting in Changshu, our sister university, to Shenzhen. In each location, researchers also learned about the history, including field trips to different historical sites, to understand regional effects on education as well. </a:t>
            </a:r>
          </a:p>
        </p:txBody>
      </p:sp>
      <p:pic>
        <p:nvPicPr>
          <p:cNvPr id="5" name="Picture 4">
            <a:extLst>
              <a:ext uri="{FF2B5EF4-FFF2-40B4-BE49-F238E27FC236}">
                <a16:creationId xmlns:a16="http://schemas.microsoft.com/office/drawing/2014/main" id="{AFEF4B3B-D3C4-4FDE-95EC-EC14341A2E7D}"/>
              </a:ext>
            </a:extLst>
          </p:cNvPr>
          <p:cNvPicPr>
            <a:picLocks noChangeAspect="1"/>
          </p:cNvPicPr>
          <p:nvPr/>
        </p:nvPicPr>
        <p:blipFill>
          <a:blip r:embed="rId3"/>
          <a:stretch>
            <a:fillRect/>
          </a:stretch>
        </p:blipFill>
        <p:spPr>
          <a:xfrm>
            <a:off x="14378286" y="6846256"/>
            <a:ext cx="11470998" cy="7283378"/>
          </a:xfrm>
          <a:prstGeom prst="rect">
            <a:avLst/>
          </a:prstGeom>
        </p:spPr>
      </p:pic>
      <p:sp>
        <p:nvSpPr>
          <p:cNvPr id="43" name="TextBox 42">
            <a:extLst>
              <a:ext uri="{FF2B5EF4-FFF2-40B4-BE49-F238E27FC236}">
                <a16:creationId xmlns:a16="http://schemas.microsoft.com/office/drawing/2014/main" id="{98E8E36D-3C8A-4A3F-9518-B4F8F20BD854}"/>
              </a:ext>
            </a:extLst>
          </p:cNvPr>
          <p:cNvSpPr txBox="1"/>
          <p:nvPr/>
        </p:nvSpPr>
        <p:spPr>
          <a:xfrm>
            <a:off x="1791989" y="15056598"/>
            <a:ext cx="10505401" cy="1523494"/>
          </a:xfrm>
          <a:prstGeom prst="rect">
            <a:avLst/>
          </a:prstGeom>
          <a:noFill/>
        </p:spPr>
        <p:txBody>
          <a:bodyPr wrap="square" rtlCol="0">
            <a:spAutoFit/>
          </a:bodyPr>
          <a:lstStyle/>
          <a:p>
            <a:pPr marL="171450" indent="-171450">
              <a:buFont typeface="Arial" panose="020B0604020202020204" pitchFamily="34" charset="0"/>
              <a:buChar char="•"/>
            </a:pPr>
            <a:r>
              <a:rPr lang="en-US" sz="3100" dirty="0"/>
              <a:t>Semi-structured interviews with students, parents, and faculty</a:t>
            </a:r>
          </a:p>
          <a:p>
            <a:pPr marL="171450" indent="-171450">
              <a:buFont typeface="Arial" panose="020B0604020202020204" pitchFamily="34" charset="0"/>
              <a:buChar char="•"/>
            </a:pPr>
            <a:r>
              <a:rPr lang="en-US" sz="3100" dirty="0"/>
              <a:t>Surveys</a:t>
            </a:r>
          </a:p>
          <a:p>
            <a:pPr marL="171450" indent="-171450">
              <a:buFont typeface="Arial" panose="020B0604020202020204" pitchFamily="34" charset="0"/>
              <a:buChar char="•"/>
            </a:pPr>
            <a:r>
              <a:rPr lang="en-US" sz="3100" dirty="0"/>
              <a:t>Application of Constant Comparative Method</a:t>
            </a:r>
          </a:p>
        </p:txBody>
      </p:sp>
      <p:sp>
        <p:nvSpPr>
          <p:cNvPr id="46" name="TextBox 45">
            <a:extLst>
              <a:ext uri="{FF2B5EF4-FFF2-40B4-BE49-F238E27FC236}">
                <a16:creationId xmlns:a16="http://schemas.microsoft.com/office/drawing/2014/main" id="{6DD17D98-7875-4A4C-B8A9-05FE6DA0D907}"/>
              </a:ext>
            </a:extLst>
          </p:cNvPr>
          <p:cNvSpPr txBox="1"/>
          <p:nvPr/>
        </p:nvSpPr>
        <p:spPr>
          <a:xfrm>
            <a:off x="27816248" y="21724981"/>
            <a:ext cx="10247288" cy="2505301"/>
          </a:xfrm>
          <a:prstGeom prst="rect">
            <a:avLst/>
          </a:prstGeom>
          <a:noFill/>
        </p:spPr>
        <p:txBody>
          <a:bodyPr wrap="square" rtlCol="0">
            <a:spAutoFit/>
          </a:bodyPr>
          <a:lstStyle/>
          <a:p>
            <a:pPr defTabSz="3454314">
              <a:spcBef>
                <a:spcPct val="20000"/>
              </a:spcBef>
              <a:buClr>
                <a:schemeClr val="tx2">
                  <a:lumMod val="75000"/>
                </a:schemeClr>
              </a:buClr>
            </a:pPr>
            <a:r>
              <a:rPr lang="en-US" sz="2800" dirty="0">
                <a:solidFill>
                  <a:srgbClr val="000000"/>
                </a:solidFill>
              </a:rPr>
              <a:t>To find out more information about our research, contact us via email at:</a:t>
            </a:r>
          </a:p>
          <a:p>
            <a:pPr marL="457200" indent="-457200" defTabSz="3454314">
              <a:spcBef>
                <a:spcPct val="20000"/>
              </a:spcBef>
              <a:buClr>
                <a:schemeClr val="tx2">
                  <a:lumMod val="75000"/>
                </a:schemeClr>
              </a:buClr>
              <a:buFont typeface="Arial" panose="020B0604020202020204" pitchFamily="34" charset="0"/>
              <a:buChar char="•"/>
            </a:pPr>
            <a:r>
              <a:rPr lang="en-US" sz="2800" dirty="0">
                <a:solidFill>
                  <a:srgbClr val="000000"/>
                </a:solidFill>
                <a:hlinkClick r:id="rId2"/>
              </a:rPr>
              <a:t>hedberce0125@uwec.edu</a:t>
            </a:r>
          </a:p>
          <a:p>
            <a:pPr marL="457200" indent="-457200" defTabSz="3454314">
              <a:spcBef>
                <a:spcPct val="20000"/>
              </a:spcBef>
              <a:buClr>
                <a:schemeClr val="tx2">
                  <a:lumMod val="75000"/>
                </a:schemeClr>
              </a:buClr>
              <a:buFont typeface="Arial" panose="020B0604020202020204" pitchFamily="34" charset="0"/>
              <a:buChar char="•"/>
            </a:pPr>
            <a:r>
              <a:rPr lang="en-US" sz="2800" dirty="0">
                <a:solidFill>
                  <a:srgbClr val="000000"/>
                </a:solidFill>
                <a:hlinkClick r:id="rId2"/>
              </a:rPr>
              <a:t>kannelkl@uwec.edu</a:t>
            </a:r>
          </a:p>
          <a:p>
            <a:pPr marL="457200" indent="-457200" defTabSz="3454314">
              <a:spcBef>
                <a:spcPct val="20000"/>
              </a:spcBef>
              <a:buClr>
                <a:schemeClr val="tx2">
                  <a:lumMod val="75000"/>
                </a:schemeClr>
              </a:buClr>
              <a:buFont typeface="Arial" panose="020B0604020202020204" pitchFamily="34" charset="0"/>
              <a:buChar char="•"/>
            </a:pPr>
            <a:r>
              <a:rPr lang="en-US" sz="2800" dirty="0">
                <a:solidFill>
                  <a:srgbClr val="000000"/>
                </a:solidFill>
                <a:hlinkClick r:id="rId2"/>
              </a:rPr>
              <a:t>xiongy@uwec.edu</a:t>
            </a:r>
          </a:p>
        </p:txBody>
      </p:sp>
      <p:pic>
        <p:nvPicPr>
          <p:cNvPr id="13" name="Picture 12" descr="A group of people standing in front of a crowd posing for the camera&#10;&#10;Description generated with very high confidence">
            <a:extLst>
              <a:ext uri="{FF2B5EF4-FFF2-40B4-BE49-F238E27FC236}">
                <a16:creationId xmlns:a16="http://schemas.microsoft.com/office/drawing/2014/main" id="{C2CF2985-BB85-4AFD-B3F9-708E0A6CF2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0772" y="17385601"/>
            <a:ext cx="5732104" cy="4305056"/>
          </a:xfrm>
          <a:prstGeom prst="rect">
            <a:avLst/>
          </a:prstGeom>
        </p:spPr>
      </p:pic>
      <p:pic>
        <p:nvPicPr>
          <p:cNvPr id="16" name="Picture 15" descr="A group of people posing for the camera&#10;&#10;Description generated with very high confidence">
            <a:extLst>
              <a:ext uri="{FF2B5EF4-FFF2-40B4-BE49-F238E27FC236}">
                <a16:creationId xmlns:a16="http://schemas.microsoft.com/office/drawing/2014/main" id="{DDB1FEF5-E457-404A-9DA3-E5F15A5D95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13177" y="17372498"/>
            <a:ext cx="5740074" cy="4305056"/>
          </a:xfrm>
          <a:prstGeom prst="rect">
            <a:avLst/>
          </a:prstGeom>
        </p:spPr>
      </p:pic>
      <p:sp>
        <p:nvSpPr>
          <p:cNvPr id="45" name="TextBox 44">
            <a:extLst>
              <a:ext uri="{FF2B5EF4-FFF2-40B4-BE49-F238E27FC236}">
                <a16:creationId xmlns:a16="http://schemas.microsoft.com/office/drawing/2014/main" id="{B1F5C0C7-561D-429A-B9E8-7FF8E9249C1A}"/>
              </a:ext>
            </a:extLst>
          </p:cNvPr>
          <p:cNvSpPr txBox="1"/>
          <p:nvPr/>
        </p:nvSpPr>
        <p:spPr>
          <a:xfrm>
            <a:off x="1823988" y="24152890"/>
            <a:ext cx="5821285" cy="535531"/>
          </a:xfrm>
          <a:prstGeom prst="rect">
            <a:avLst/>
          </a:prstGeom>
          <a:noFill/>
        </p:spPr>
        <p:txBody>
          <a:bodyPr wrap="square" rtlCol="0">
            <a:spAutoFit/>
          </a:bodyPr>
          <a:lstStyle/>
          <a:p>
            <a:pPr defTabSz="3448422">
              <a:lnSpc>
                <a:spcPct val="90000"/>
              </a:lnSpc>
              <a:spcBef>
                <a:spcPts val="3771"/>
              </a:spcBef>
            </a:pPr>
            <a:r>
              <a:rPr lang="en-US" sz="3200" cap="small" dirty="0">
                <a:solidFill>
                  <a:schemeClr val="accent1">
                    <a:lumMod val="50000"/>
                  </a:schemeClr>
                </a:solidFill>
                <a:latin typeface="Minion Pro" panose="02040503050306020203" pitchFamily="18" charset="0"/>
              </a:rPr>
              <a:t>Traveling and activities</a:t>
            </a:r>
          </a:p>
        </p:txBody>
      </p:sp>
      <p:sp>
        <p:nvSpPr>
          <p:cNvPr id="47" name="TextBox 46"/>
          <p:cNvSpPr txBox="1"/>
          <p:nvPr/>
        </p:nvSpPr>
        <p:spPr>
          <a:xfrm>
            <a:off x="1823988" y="13929327"/>
            <a:ext cx="8638678" cy="883768"/>
          </a:xfrm>
          <a:prstGeom prst="rect">
            <a:avLst/>
          </a:prstGeom>
          <a:noFill/>
        </p:spPr>
        <p:txBody>
          <a:bodyPr wrap="square" rtlCol="0">
            <a:spAutoFit/>
          </a:bodyPr>
          <a:lstStyle/>
          <a:p>
            <a:r>
              <a:rPr lang="en-US" sz="5000" cap="small" dirty="0">
                <a:solidFill>
                  <a:srgbClr val="DD9E11"/>
                </a:solidFill>
                <a:latin typeface="Minion Pro" panose="02040503050306020203" pitchFamily="18" charset="0"/>
              </a:rPr>
              <a:t>Methods</a:t>
            </a:r>
          </a:p>
        </p:txBody>
      </p:sp>
      <p:sp>
        <p:nvSpPr>
          <p:cNvPr id="48" name="TextBox 47">
            <a:extLst>
              <a:ext uri="{FF2B5EF4-FFF2-40B4-BE49-F238E27FC236}">
                <a16:creationId xmlns:a16="http://schemas.microsoft.com/office/drawing/2014/main" id="{236BBFF7-1596-489D-92B8-1B65BE0F389B}"/>
              </a:ext>
            </a:extLst>
          </p:cNvPr>
          <p:cNvSpPr txBox="1"/>
          <p:nvPr/>
        </p:nvSpPr>
        <p:spPr>
          <a:xfrm>
            <a:off x="27642903" y="6846256"/>
            <a:ext cx="8638678" cy="883768"/>
          </a:xfrm>
          <a:prstGeom prst="rect">
            <a:avLst/>
          </a:prstGeom>
          <a:noFill/>
        </p:spPr>
        <p:txBody>
          <a:bodyPr wrap="square" rtlCol="0">
            <a:spAutoFit/>
          </a:bodyPr>
          <a:lstStyle/>
          <a:p>
            <a:r>
              <a:rPr lang="en-US" sz="5000" cap="small" dirty="0">
                <a:solidFill>
                  <a:srgbClr val="DD9E11"/>
                </a:solidFill>
                <a:latin typeface="Minion Pro" panose="02040503050306020203" pitchFamily="18" charset="0"/>
              </a:rPr>
              <a:t>Discussion</a:t>
            </a:r>
          </a:p>
        </p:txBody>
      </p:sp>
      <p:pic>
        <p:nvPicPr>
          <p:cNvPr id="10" name="Picture 9" descr="A group of people standing on a sidewalk&#10;&#10;Description generated with very high confidence">
            <a:extLst>
              <a:ext uri="{FF2B5EF4-FFF2-40B4-BE49-F238E27FC236}">
                <a16:creationId xmlns:a16="http://schemas.microsoft.com/office/drawing/2014/main" id="{4D39EA7E-BE2F-4FF8-B2A3-23195465585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16915" y="25230144"/>
            <a:ext cx="5800105" cy="4350079"/>
          </a:xfrm>
          <a:prstGeom prst="rect">
            <a:avLst/>
          </a:prstGeom>
        </p:spPr>
      </p:pic>
      <p:sp>
        <p:nvSpPr>
          <p:cNvPr id="40" name="TextBox 39">
            <a:extLst>
              <a:ext uri="{FF2B5EF4-FFF2-40B4-BE49-F238E27FC236}">
                <a16:creationId xmlns:a16="http://schemas.microsoft.com/office/drawing/2014/main" id="{0F9E879A-1E3F-4971-96EF-52310388B0AC}"/>
              </a:ext>
            </a:extLst>
          </p:cNvPr>
          <p:cNvSpPr txBox="1"/>
          <p:nvPr/>
        </p:nvSpPr>
        <p:spPr>
          <a:xfrm>
            <a:off x="27670754" y="20990349"/>
            <a:ext cx="6007928" cy="584775"/>
          </a:xfrm>
          <a:prstGeom prst="rect">
            <a:avLst/>
          </a:prstGeom>
          <a:noFill/>
        </p:spPr>
        <p:txBody>
          <a:bodyPr wrap="square" rtlCol="0">
            <a:spAutoFit/>
          </a:bodyPr>
          <a:lstStyle/>
          <a:p>
            <a:r>
              <a:rPr lang="en-US" sz="3200" cap="small" dirty="0">
                <a:solidFill>
                  <a:schemeClr val="accent1">
                    <a:lumMod val="50000"/>
                  </a:schemeClr>
                </a:solidFill>
                <a:latin typeface="Minion Pro" panose="02040503050306020203" pitchFamily="18" charset="0"/>
              </a:rPr>
              <a:t>Contact Information</a:t>
            </a:r>
          </a:p>
        </p:txBody>
      </p:sp>
      <p:sp>
        <p:nvSpPr>
          <p:cNvPr id="36" name="Shape 128"/>
          <p:cNvSpPr txBox="1"/>
          <p:nvPr/>
        </p:nvSpPr>
        <p:spPr>
          <a:xfrm>
            <a:off x="28741150" y="30792336"/>
            <a:ext cx="10538400" cy="461700"/>
          </a:xfrm>
          <a:prstGeom prst="rect">
            <a:avLst/>
          </a:prstGeom>
          <a:noFill/>
          <a:ln>
            <a:noFill/>
          </a:ln>
        </p:spPr>
        <p:txBody>
          <a:bodyPr lIns="91425" tIns="91425" rIns="91425" bIns="91425" anchor="t" anchorCtr="0">
            <a:noAutofit/>
          </a:bodyPr>
          <a:lstStyle/>
          <a:p>
            <a:pPr defTabSz="914400"/>
            <a:r>
              <a:rPr lang="en-US" sz="1200" i="1" kern="0" dirty="0">
                <a:solidFill>
                  <a:srgbClr val="000000"/>
                </a:solidFill>
                <a:highlight>
                  <a:srgbClr val="FFFFFF"/>
                </a:highlight>
                <a:latin typeface="Arial"/>
                <a:cs typeface="Arial"/>
                <a:sym typeface="Arial"/>
              </a:rPr>
              <a:t>The generous support for the project came from Student </a:t>
            </a:r>
            <a:r>
              <a:rPr lang="en-US" sz="1200" i="1" kern="0" dirty="0" err="1">
                <a:solidFill>
                  <a:srgbClr val="000000"/>
                </a:solidFill>
                <a:highlight>
                  <a:srgbClr val="FFFFFF"/>
                </a:highlight>
                <a:latin typeface="Arial"/>
                <a:cs typeface="Arial"/>
                <a:sym typeface="Arial"/>
              </a:rPr>
              <a:t>Blugold</a:t>
            </a:r>
            <a:r>
              <a:rPr lang="en-US" sz="1200" i="1" kern="0" dirty="0">
                <a:solidFill>
                  <a:srgbClr val="000000"/>
                </a:solidFill>
                <a:highlight>
                  <a:srgbClr val="FFFFFF"/>
                </a:highlight>
                <a:latin typeface="Arial"/>
                <a:cs typeface="Arial"/>
                <a:sym typeface="Arial"/>
              </a:rPr>
              <a:t> Commitment Differential Tuition funds through the University of Wisconsin-Eau Claire Summer Research Experiences for Undergraduates program.</a:t>
            </a:r>
          </a:p>
        </p:txBody>
      </p:sp>
      <p:pic>
        <p:nvPicPr>
          <p:cNvPr id="42" name="Picture 41" descr="A group of people walking down the street&#10;&#10;Description generated with very high confidence">
            <a:extLst>
              <a:ext uri="{FF2B5EF4-FFF2-40B4-BE49-F238E27FC236}">
                <a16:creationId xmlns:a16="http://schemas.microsoft.com/office/drawing/2014/main" id="{9E163D14-70D5-4012-9965-AD29A1CA0A4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074320" y="25230144"/>
            <a:ext cx="5800105" cy="4350079"/>
          </a:xfrm>
          <a:prstGeom prst="rect">
            <a:avLst/>
          </a:prstGeom>
        </p:spPr>
      </p:pic>
      <p:sp>
        <p:nvSpPr>
          <p:cNvPr id="44" name="TextBox 43"/>
          <p:cNvSpPr txBox="1"/>
          <p:nvPr/>
        </p:nvSpPr>
        <p:spPr>
          <a:xfrm>
            <a:off x="27702283" y="29879937"/>
            <a:ext cx="4710542" cy="461665"/>
          </a:xfrm>
          <a:prstGeom prst="rect">
            <a:avLst/>
          </a:prstGeom>
          <a:noFill/>
        </p:spPr>
        <p:txBody>
          <a:bodyPr wrap="square" rtlCol="0">
            <a:spAutoFit/>
          </a:bodyPr>
          <a:lstStyle/>
          <a:p>
            <a:pPr algn="ctr"/>
            <a:r>
              <a:rPr lang="en-US" sz="2400" dirty="0">
                <a:latin typeface="+mj-lt"/>
              </a:rPr>
              <a:t>Shenzhen Concert Hall </a:t>
            </a:r>
          </a:p>
        </p:txBody>
      </p:sp>
      <p:sp>
        <p:nvSpPr>
          <p:cNvPr id="7" name="TextBox 6">
            <a:extLst>
              <a:ext uri="{FF2B5EF4-FFF2-40B4-BE49-F238E27FC236}">
                <a16:creationId xmlns:a16="http://schemas.microsoft.com/office/drawing/2014/main" id="{1D38707D-90DE-48A0-8D91-F287DEE0CC1A}"/>
              </a:ext>
            </a:extLst>
          </p:cNvPr>
          <p:cNvSpPr txBox="1"/>
          <p:nvPr/>
        </p:nvSpPr>
        <p:spPr>
          <a:xfrm>
            <a:off x="14378286" y="18631425"/>
            <a:ext cx="11470997" cy="1077218"/>
          </a:xfrm>
          <a:prstGeom prst="rect">
            <a:avLst/>
          </a:prstGeom>
          <a:noFill/>
        </p:spPr>
        <p:txBody>
          <a:bodyPr wrap="square" rtlCol="0">
            <a:spAutoFit/>
          </a:bodyPr>
          <a:lstStyle/>
          <a:p>
            <a:r>
              <a:rPr lang="en-US" sz="3100" dirty="0"/>
              <a:t>Biggest influences: choosing a job to provide a stable income for the family, and jobs that seemed suitable for their gender status.</a:t>
            </a:r>
          </a:p>
        </p:txBody>
      </p:sp>
      <p:sp>
        <p:nvSpPr>
          <p:cNvPr id="9" name="TextBox 8">
            <a:extLst>
              <a:ext uri="{FF2B5EF4-FFF2-40B4-BE49-F238E27FC236}">
                <a16:creationId xmlns:a16="http://schemas.microsoft.com/office/drawing/2014/main" id="{6E3B05E2-991A-475E-AB90-6E31B3DA5BDD}"/>
              </a:ext>
            </a:extLst>
          </p:cNvPr>
          <p:cNvSpPr txBox="1"/>
          <p:nvPr/>
        </p:nvSpPr>
        <p:spPr>
          <a:xfrm>
            <a:off x="14378285" y="19942112"/>
            <a:ext cx="11470997" cy="1992853"/>
          </a:xfrm>
          <a:prstGeom prst="rect">
            <a:avLst/>
          </a:prstGeom>
          <a:noFill/>
        </p:spPr>
        <p:txBody>
          <a:bodyPr wrap="square" rtlCol="0">
            <a:spAutoFit/>
          </a:bodyPr>
          <a:lstStyle/>
          <a:p>
            <a:r>
              <a:rPr lang="en-US" sz="3200" cap="small" dirty="0" err="1">
                <a:solidFill>
                  <a:schemeClr val="accent1">
                    <a:lumMod val="50000"/>
                  </a:schemeClr>
                </a:solidFill>
                <a:latin typeface="Minion Pro" panose="02040503050306020203" pitchFamily="18" charset="0"/>
              </a:rPr>
              <a:t>GaoKao</a:t>
            </a:r>
            <a:endParaRPr lang="en-US" sz="3200" cap="small" dirty="0">
              <a:solidFill>
                <a:schemeClr val="accent1">
                  <a:lumMod val="50000"/>
                </a:schemeClr>
              </a:solidFill>
              <a:latin typeface="Minion Pro" panose="02040503050306020203" pitchFamily="18" charset="0"/>
            </a:endParaRPr>
          </a:p>
          <a:p>
            <a:pPr marL="457200" indent="-457200">
              <a:buFont typeface="Arial" panose="020B0604020202020204" pitchFamily="34" charset="0"/>
              <a:buChar char="•"/>
            </a:pPr>
            <a:r>
              <a:rPr lang="en-US" sz="3050" i="1" dirty="0"/>
              <a:t>“People often say that </a:t>
            </a:r>
            <a:r>
              <a:rPr lang="en-US" sz="3050" i="1" dirty="0" err="1"/>
              <a:t>Gaokao</a:t>
            </a:r>
            <a:r>
              <a:rPr lang="en-US" sz="3050" i="1" dirty="0"/>
              <a:t> is the only way for children to change their life. Like me, my family is not very rich, so </a:t>
            </a:r>
            <a:r>
              <a:rPr lang="en-US" sz="3050" i="1" dirty="0" err="1"/>
              <a:t>GaoKao</a:t>
            </a:r>
            <a:r>
              <a:rPr lang="en-US" sz="3050" i="1" dirty="0"/>
              <a:t> is a way for me, if I want to get a much better life.”</a:t>
            </a:r>
          </a:p>
        </p:txBody>
      </p:sp>
      <p:sp>
        <p:nvSpPr>
          <p:cNvPr id="11" name="TextBox 10">
            <a:extLst>
              <a:ext uri="{FF2B5EF4-FFF2-40B4-BE49-F238E27FC236}">
                <a16:creationId xmlns:a16="http://schemas.microsoft.com/office/drawing/2014/main" id="{45D5C165-B5A7-4C27-9B1D-EC37DB71F696}"/>
              </a:ext>
            </a:extLst>
          </p:cNvPr>
          <p:cNvSpPr txBox="1"/>
          <p:nvPr/>
        </p:nvSpPr>
        <p:spPr>
          <a:xfrm>
            <a:off x="14378284" y="21856029"/>
            <a:ext cx="11470997" cy="1046440"/>
          </a:xfrm>
          <a:prstGeom prst="rect">
            <a:avLst/>
          </a:prstGeom>
          <a:noFill/>
        </p:spPr>
        <p:txBody>
          <a:bodyPr wrap="square" rtlCol="0">
            <a:spAutoFit/>
          </a:bodyPr>
          <a:lstStyle/>
          <a:p>
            <a:r>
              <a:rPr lang="en-US" sz="3100" dirty="0" err="1"/>
              <a:t>GaoKao</a:t>
            </a:r>
            <a:r>
              <a:rPr lang="en-US" sz="3100" dirty="0"/>
              <a:t> was often referred to as the most stressful memory participants had, as well as being a potential life changing event.</a:t>
            </a:r>
          </a:p>
        </p:txBody>
      </p:sp>
      <p:sp>
        <p:nvSpPr>
          <p:cNvPr id="14" name="TextBox 13">
            <a:extLst>
              <a:ext uri="{FF2B5EF4-FFF2-40B4-BE49-F238E27FC236}">
                <a16:creationId xmlns:a16="http://schemas.microsoft.com/office/drawing/2014/main" id="{E37FE81D-F808-45FE-BED4-0399468D4A0E}"/>
              </a:ext>
            </a:extLst>
          </p:cNvPr>
          <p:cNvSpPr txBox="1"/>
          <p:nvPr/>
        </p:nvSpPr>
        <p:spPr>
          <a:xfrm>
            <a:off x="14378283" y="23138239"/>
            <a:ext cx="11470997" cy="2000548"/>
          </a:xfrm>
          <a:prstGeom prst="rect">
            <a:avLst/>
          </a:prstGeom>
          <a:noFill/>
        </p:spPr>
        <p:txBody>
          <a:bodyPr wrap="square" rtlCol="0">
            <a:spAutoFit/>
          </a:bodyPr>
          <a:lstStyle/>
          <a:p>
            <a:r>
              <a:rPr lang="en-US" sz="3100" cap="small" dirty="0">
                <a:solidFill>
                  <a:schemeClr val="accent1">
                    <a:lumMod val="50000"/>
                  </a:schemeClr>
                </a:solidFill>
                <a:latin typeface="Minion Pro" panose="02040503050306020203" pitchFamily="18" charset="0"/>
              </a:rPr>
              <a:t>Regional Resource Disparities</a:t>
            </a:r>
          </a:p>
          <a:p>
            <a:pPr marL="457200" indent="-457200">
              <a:buFont typeface="Arial" panose="020B0604020202020204" pitchFamily="34" charset="0"/>
              <a:buChar char="•"/>
            </a:pPr>
            <a:r>
              <a:rPr lang="en-US" sz="3100" i="1" dirty="0"/>
              <a:t>“Because it’s in the inner land [inner province], and the living conditions are much more underdeveloped, so very talented teachers won’t teach there.”</a:t>
            </a:r>
          </a:p>
        </p:txBody>
      </p:sp>
      <p:sp>
        <p:nvSpPr>
          <p:cNvPr id="15" name="TextBox 14">
            <a:extLst>
              <a:ext uri="{FF2B5EF4-FFF2-40B4-BE49-F238E27FC236}">
                <a16:creationId xmlns:a16="http://schemas.microsoft.com/office/drawing/2014/main" id="{5C2B1019-F73A-42B4-BCB4-7B0EA57AEE5B}"/>
              </a:ext>
            </a:extLst>
          </p:cNvPr>
          <p:cNvSpPr txBox="1"/>
          <p:nvPr/>
        </p:nvSpPr>
        <p:spPr>
          <a:xfrm>
            <a:off x="14378283" y="25171248"/>
            <a:ext cx="11470997" cy="1046440"/>
          </a:xfrm>
          <a:prstGeom prst="rect">
            <a:avLst/>
          </a:prstGeom>
          <a:noFill/>
        </p:spPr>
        <p:txBody>
          <a:bodyPr wrap="square" rtlCol="0">
            <a:spAutoFit/>
          </a:bodyPr>
          <a:lstStyle/>
          <a:p>
            <a:r>
              <a:rPr lang="en-US" sz="3100" dirty="0"/>
              <a:t>Schools in rural regions are at a systemic resource disadvantage to their urban counterparts.</a:t>
            </a:r>
            <a:endParaRPr lang="en-US" sz="3100" i="1" dirty="0"/>
          </a:p>
        </p:txBody>
      </p:sp>
      <p:sp>
        <p:nvSpPr>
          <p:cNvPr id="17" name="TextBox 16">
            <a:extLst>
              <a:ext uri="{FF2B5EF4-FFF2-40B4-BE49-F238E27FC236}">
                <a16:creationId xmlns:a16="http://schemas.microsoft.com/office/drawing/2014/main" id="{545578F2-FFC9-4419-8F69-FB8C6D157FDB}"/>
              </a:ext>
            </a:extLst>
          </p:cNvPr>
          <p:cNvSpPr txBox="1"/>
          <p:nvPr/>
        </p:nvSpPr>
        <p:spPr>
          <a:xfrm>
            <a:off x="14378283" y="26508642"/>
            <a:ext cx="11470997" cy="1977464"/>
          </a:xfrm>
          <a:prstGeom prst="rect">
            <a:avLst/>
          </a:prstGeom>
          <a:noFill/>
        </p:spPr>
        <p:txBody>
          <a:bodyPr wrap="square" rtlCol="0">
            <a:spAutoFit/>
          </a:bodyPr>
          <a:lstStyle/>
          <a:p>
            <a:r>
              <a:rPr lang="en-US" sz="3100" cap="small" dirty="0">
                <a:solidFill>
                  <a:schemeClr val="accent1">
                    <a:lumMod val="50000"/>
                  </a:schemeClr>
                </a:solidFill>
                <a:latin typeface="Minion Pro" panose="02040503050306020203" pitchFamily="18" charset="0"/>
              </a:rPr>
              <a:t>Sports and Education</a:t>
            </a:r>
          </a:p>
          <a:p>
            <a:pPr marL="457200" indent="-457200" algn="ctr">
              <a:buFont typeface="Arial" panose="020B0604020202020204" pitchFamily="34" charset="0"/>
              <a:buChar char="•"/>
            </a:pPr>
            <a:r>
              <a:rPr lang="en-US" sz="3050" i="1" dirty="0"/>
              <a:t>“My friends just sleep 5 hours one day and the rest of the time they use about 4 hours to have lunch and dinner or just spare time doing their hobbies… Then the rest of the time they use to study.”</a:t>
            </a:r>
          </a:p>
        </p:txBody>
      </p:sp>
      <p:sp>
        <p:nvSpPr>
          <p:cNvPr id="19" name="TextBox 18">
            <a:extLst>
              <a:ext uri="{FF2B5EF4-FFF2-40B4-BE49-F238E27FC236}">
                <a16:creationId xmlns:a16="http://schemas.microsoft.com/office/drawing/2014/main" id="{6FD961BF-0634-42D3-A918-770516DADB80}"/>
              </a:ext>
            </a:extLst>
          </p:cNvPr>
          <p:cNvSpPr txBox="1"/>
          <p:nvPr/>
        </p:nvSpPr>
        <p:spPr>
          <a:xfrm>
            <a:off x="14378283" y="28595225"/>
            <a:ext cx="11470997" cy="1046440"/>
          </a:xfrm>
          <a:prstGeom prst="rect">
            <a:avLst/>
          </a:prstGeom>
          <a:noFill/>
        </p:spPr>
        <p:txBody>
          <a:bodyPr wrap="square" rtlCol="0">
            <a:spAutoFit/>
          </a:bodyPr>
          <a:lstStyle/>
          <a:p>
            <a:r>
              <a:rPr lang="en-US" sz="3100" dirty="0"/>
              <a:t>China is undergoing a cultural shift in the inclusion of extracurricular activities such as music and sports in addition to exam preparations.</a:t>
            </a:r>
          </a:p>
        </p:txBody>
      </p:sp>
    </p:spTree>
    <p:extLst>
      <p:ext uri="{BB962C8B-B14F-4D97-AF65-F5344CB8AC3E}">
        <p14:creationId xmlns:p14="http://schemas.microsoft.com/office/powerpoint/2010/main" val="3483387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912</TotalTime>
  <Words>747</Words>
  <Application>Microsoft Office PowerPoint</Application>
  <PresentationFormat>Custom</PresentationFormat>
  <Paragraphs>48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How Chinese Sociocultural Perspectives on  Education Inform Students' Educational Decisions</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Brower, Sarah M.</cp:lastModifiedBy>
  <cp:revision>86</cp:revision>
  <cp:lastPrinted>2018-03-26T21:22:43Z</cp:lastPrinted>
  <dcterms:created xsi:type="dcterms:W3CDTF">2015-01-29T15:27:06Z</dcterms:created>
  <dcterms:modified xsi:type="dcterms:W3CDTF">2018-11-21T21:24:10Z</dcterms:modified>
</cp:coreProperties>
</file>