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1"/>
  </p:sldMasterIdLst>
  <p:notesMasterIdLst>
    <p:notesMasterId r:id="rId3"/>
  </p:notes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61" autoAdjust="0"/>
    <p:restoredTop sz="94314" autoAdjust="0"/>
  </p:normalViewPr>
  <p:slideViewPr>
    <p:cSldViewPr snapToGrid="0">
      <p:cViewPr varScale="1">
        <p:scale>
          <a:sx n="19" d="100"/>
          <a:sy n="19" d="100"/>
        </p:scale>
        <p:origin x="1530" y="84"/>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C361DC-C8EC-1248-A944-763F8A208427}" type="datetimeFigureOut">
              <a:rPr lang="en-US" smtClean="0"/>
              <a:t>4/24/2018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B91FF1-A415-7441-94F7-015E0CBAD6C6}" type="slidenum">
              <a:rPr lang="en-US" smtClean="0"/>
              <a:t>‹#›</a:t>
            </a:fld>
            <a:endParaRPr lang="en-US"/>
          </a:p>
        </p:txBody>
      </p:sp>
    </p:spTree>
    <p:extLst>
      <p:ext uri="{BB962C8B-B14F-4D97-AF65-F5344CB8AC3E}">
        <p14:creationId xmlns:p14="http://schemas.microsoft.com/office/powerpoint/2010/main" val="1980878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B91FF1-A415-7441-94F7-015E0CBAD6C6}" type="slidenum">
              <a:rPr lang="en-US" smtClean="0"/>
              <a:t>1</a:t>
            </a:fld>
            <a:endParaRPr lang="en-US"/>
          </a:p>
        </p:txBody>
      </p:sp>
    </p:spTree>
    <p:extLst>
      <p:ext uri="{BB962C8B-B14F-4D97-AF65-F5344CB8AC3E}">
        <p14:creationId xmlns:p14="http://schemas.microsoft.com/office/powerpoint/2010/main" val="604479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07192" y="10015342"/>
            <a:ext cx="28846241" cy="11750066"/>
          </a:xfrm>
        </p:spPr>
        <p:txBody>
          <a:bodyPr anchor="b">
            <a:noAutofit/>
          </a:bodyPr>
          <a:lstStyle>
            <a:lvl1pPr algn="ctr">
              <a:defRPr sz="276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245680" y="22155171"/>
            <a:ext cx="23569273" cy="6082927"/>
          </a:xfrm>
        </p:spPr>
        <p:txBody>
          <a:bodyPr>
            <a:normAutofit/>
          </a:bodyPr>
          <a:lstStyle>
            <a:lvl1pPr marL="0" indent="0" algn="ctr">
              <a:lnSpc>
                <a:spcPct val="112000"/>
              </a:lnSpc>
              <a:spcBef>
                <a:spcPts val="0"/>
              </a:spcBef>
              <a:spcAft>
                <a:spcPts val="0"/>
              </a:spcAft>
              <a:buNone/>
              <a:defRPr sz="8280"/>
            </a:lvl1pPr>
            <a:lvl2pPr marL="1577340" indent="0" algn="ctr">
              <a:buNone/>
              <a:defRPr sz="6900"/>
            </a:lvl2pPr>
            <a:lvl3pPr marL="3154680" indent="0" algn="ctr">
              <a:buNone/>
              <a:defRPr sz="6210"/>
            </a:lvl3pPr>
            <a:lvl4pPr marL="4732020" indent="0" algn="ctr">
              <a:buNone/>
              <a:defRPr sz="5520"/>
            </a:lvl4pPr>
            <a:lvl5pPr marL="6309360" indent="0" algn="ctr">
              <a:buNone/>
              <a:defRPr sz="5520"/>
            </a:lvl5pPr>
            <a:lvl6pPr marL="7886700" indent="0" algn="ctr">
              <a:buNone/>
              <a:defRPr sz="5520"/>
            </a:lvl6pPr>
            <a:lvl7pPr marL="9464040" indent="0" algn="ctr">
              <a:buNone/>
              <a:defRPr sz="5520"/>
            </a:lvl7pPr>
            <a:lvl8pPr marL="11041380" indent="0" algn="ctr">
              <a:buNone/>
              <a:defRPr sz="5520"/>
            </a:lvl8pPr>
            <a:lvl9pPr marL="12618720" indent="0" algn="ctr">
              <a:buNone/>
              <a:defRPr sz="5520"/>
            </a:lvl9pPr>
          </a:lstStyle>
          <a:p>
            <a:r>
              <a:rPr lang="en-US"/>
              <a:t>Click to edit Master subtitle style</a:t>
            </a:r>
            <a:endParaRPr lang="en-US" dirty="0"/>
          </a:p>
        </p:txBody>
      </p:sp>
      <p:sp>
        <p:nvSpPr>
          <p:cNvPr id="4" name="Date Placeholder 3"/>
          <p:cNvSpPr>
            <a:spLocks noGrp="1"/>
          </p:cNvSpPr>
          <p:nvPr>
            <p:ph type="dt" sz="half" idx="10"/>
          </p:nvPr>
        </p:nvSpPr>
        <p:spPr>
          <a:xfrm>
            <a:off x="2597362" y="36138962"/>
            <a:ext cx="5547407" cy="2265838"/>
          </a:xfrm>
        </p:spPr>
        <p:txBody>
          <a:bodyPr/>
          <a:lstStyle>
            <a:lvl1pPr>
              <a:defRPr baseline="0">
                <a:solidFill>
                  <a:schemeClr val="tx2"/>
                </a:solidFill>
              </a:defRPr>
            </a:lvl1pPr>
          </a:lstStyle>
          <a:p>
            <a:fld id="{C764DE79-268F-4C1A-8933-263129D2AF90}" type="datetimeFigureOut">
              <a:rPr lang="en-US" smtClean="0"/>
              <a:t>4/24/2018</a:t>
            </a:fld>
            <a:endParaRPr lang="en-US" dirty="0"/>
          </a:p>
        </p:txBody>
      </p:sp>
      <p:sp>
        <p:nvSpPr>
          <p:cNvPr id="5" name="Footer Placeholder 4"/>
          <p:cNvSpPr>
            <a:spLocks noGrp="1"/>
          </p:cNvSpPr>
          <p:nvPr>
            <p:ph type="ftr" sz="quarter" idx="11"/>
          </p:nvPr>
        </p:nvSpPr>
        <p:spPr>
          <a:xfrm>
            <a:off x="8914991" y="36138962"/>
            <a:ext cx="24230652" cy="2265838"/>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33915858" y="36138962"/>
            <a:ext cx="5507207" cy="2265838"/>
          </a:xfrm>
        </p:spPr>
        <p:txBody>
          <a:bodyPr/>
          <a:lstStyle>
            <a:lvl1pPr>
              <a:defRPr baseline="0">
                <a:solidFill>
                  <a:schemeClr val="tx2"/>
                </a:solidFill>
              </a:defRPr>
            </a:lvl1pPr>
          </a:lstStyle>
          <a:p>
            <a:fld id="{48F63A3B-78C7-47BE-AE5E-E10140E04643}" type="slidenum">
              <a:rPr lang="en-US" smtClean="0"/>
              <a:t>‹#›</a:t>
            </a:fld>
            <a:endParaRPr lang="en-US" dirty="0"/>
          </a:p>
        </p:txBody>
      </p:sp>
      <p:grpSp>
        <p:nvGrpSpPr>
          <p:cNvPr id="8" name="Group 7"/>
          <p:cNvGrpSpPr/>
          <p:nvPr/>
        </p:nvGrpSpPr>
        <p:grpSpPr>
          <a:xfrm>
            <a:off x="2597360" y="4169029"/>
            <a:ext cx="36825709" cy="29958158"/>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35968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4732020" y="12854948"/>
            <a:ext cx="33124140" cy="200025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459061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651666" y="3495274"/>
            <a:ext cx="6858370" cy="2936216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32022" y="3495274"/>
            <a:ext cx="26332815" cy="2936216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506938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
        <p:nvSpPr>
          <p:cNvPr id="8" name="Content Placeholder 7">
            <a:extLst>
              <a:ext uri="{FF2B5EF4-FFF2-40B4-BE49-F238E27FC236}">
                <a16:creationId xmlns:a16="http://schemas.microsoft.com/office/drawing/2014/main" id="{CE51EE31-CEAE-4BEA-9227-BFAA1E8F6CCF}"/>
              </a:ext>
            </a:extLst>
          </p:cNvPr>
          <p:cNvSpPr>
            <a:spLocks noGrp="1"/>
          </p:cNvSpPr>
          <p:nvPr>
            <p:ph sz="quarter" idx="13"/>
          </p:nvPr>
        </p:nvSpPr>
        <p:spPr>
          <a:xfrm>
            <a:off x="3154363" y="22707600"/>
            <a:ext cx="914400" cy="914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00418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8343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39337" y="7287625"/>
            <a:ext cx="33164749" cy="15975327"/>
          </a:xfrm>
        </p:spPr>
        <p:txBody>
          <a:bodyPr anchor="b">
            <a:normAutofit/>
          </a:bodyPr>
          <a:lstStyle>
            <a:lvl1pPr algn="r">
              <a:defRPr sz="276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39337" y="23611437"/>
            <a:ext cx="33164749" cy="6402614"/>
          </a:xfrm>
        </p:spPr>
        <p:txBody>
          <a:bodyPr/>
          <a:lstStyle>
            <a:lvl1pPr marL="0" indent="0" algn="r">
              <a:lnSpc>
                <a:spcPct val="112000"/>
              </a:lnSpc>
              <a:spcBef>
                <a:spcPts val="0"/>
              </a:spcBef>
              <a:spcAft>
                <a:spcPts val="0"/>
              </a:spcAft>
              <a:buNone/>
              <a:defRPr sz="8280">
                <a:solidFill>
                  <a:schemeClr val="tx2"/>
                </a:solidFill>
              </a:defRPr>
            </a:lvl1pPr>
            <a:lvl2pPr marL="1577340" indent="0">
              <a:buNone/>
              <a:defRPr sz="6900">
                <a:solidFill>
                  <a:schemeClr val="tx1">
                    <a:tint val="75000"/>
                  </a:schemeClr>
                </a:solidFill>
              </a:defRPr>
            </a:lvl2pPr>
            <a:lvl3pPr marL="3154680" indent="0">
              <a:buNone/>
              <a:defRPr sz="6210">
                <a:solidFill>
                  <a:schemeClr val="tx1">
                    <a:tint val="75000"/>
                  </a:schemeClr>
                </a:solidFill>
              </a:defRPr>
            </a:lvl3pPr>
            <a:lvl4pPr marL="4732020" indent="0">
              <a:buNone/>
              <a:defRPr sz="5520">
                <a:solidFill>
                  <a:schemeClr val="tx1">
                    <a:tint val="75000"/>
                  </a:schemeClr>
                </a:solidFill>
              </a:defRPr>
            </a:lvl4pPr>
            <a:lvl5pPr marL="6309360" indent="0">
              <a:buNone/>
              <a:defRPr sz="5520">
                <a:solidFill>
                  <a:schemeClr val="tx1">
                    <a:tint val="75000"/>
                  </a:schemeClr>
                </a:solidFill>
              </a:defRPr>
            </a:lvl5pPr>
            <a:lvl6pPr marL="7886700" indent="0">
              <a:buNone/>
              <a:defRPr sz="5520">
                <a:solidFill>
                  <a:schemeClr val="tx1">
                    <a:tint val="75000"/>
                  </a:schemeClr>
                </a:solidFill>
              </a:defRPr>
            </a:lvl6pPr>
            <a:lvl7pPr marL="9464040" indent="0">
              <a:buNone/>
              <a:defRPr sz="5520">
                <a:solidFill>
                  <a:schemeClr val="tx1">
                    <a:tint val="75000"/>
                  </a:schemeClr>
                </a:solidFill>
              </a:defRPr>
            </a:lvl7pPr>
            <a:lvl8pPr marL="11041380" indent="0">
              <a:buNone/>
              <a:defRPr sz="5520">
                <a:solidFill>
                  <a:schemeClr val="tx1">
                    <a:tint val="75000"/>
                  </a:schemeClr>
                </a:solidFill>
              </a:defRPr>
            </a:lvl8pPr>
            <a:lvl9pPr marL="12618720" indent="0">
              <a:buNone/>
              <a:defRPr sz="55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2549235" y="36138962"/>
            <a:ext cx="5597312" cy="2265838"/>
          </a:xfrm>
        </p:spPr>
        <p:txBody>
          <a:bodyPr/>
          <a:lstStyle>
            <a:lvl1pPr>
              <a:defRPr>
                <a:solidFill>
                  <a:schemeClr val="tx2"/>
                </a:solidFill>
              </a:defRPr>
            </a:lvl1p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a:xfrm>
            <a:off x="8915879" y="36138962"/>
            <a:ext cx="24230652" cy="2265838"/>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33915858" y="36138962"/>
            <a:ext cx="5507207" cy="2265838"/>
          </a:xfrm>
        </p:spPr>
        <p:txBody>
          <a:bodyPr/>
          <a:lstStyle>
            <a:lvl1pPr>
              <a:defRPr>
                <a:solidFill>
                  <a:schemeClr val="tx2"/>
                </a:solidFill>
              </a:defRPr>
            </a:lvl1pPr>
          </a:lstStyle>
          <a:p>
            <a:fld id="{EC442BB3-88B0-4FB4-9E37-2E416500A7DE}" type="slidenum">
              <a:rPr lang="en-US" smtClean="0"/>
              <a:t>‹#›</a:t>
            </a:fld>
            <a:endParaRPr lang="en-US"/>
          </a:p>
        </p:txBody>
      </p:sp>
      <p:sp>
        <p:nvSpPr>
          <p:cNvPr id="7" name="Freeform 6"/>
          <p:cNvSpPr/>
          <p:nvPr/>
        </p:nvSpPr>
        <p:spPr bwMode="auto">
          <a:xfrm>
            <a:off x="28124271" y="9439651"/>
            <a:ext cx="11298796" cy="24687533"/>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title="Crop Mark"/>
          <p:cNvSpPr/>
          <p:nvPr/>
        </p:nvSpPr>
        <p:spPr bwMode="auto">
          <a:xfrm>
            <a:off x="28124271" y="9439651"/>
            <a:ext cx="11298796" cy="24687533"/>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35638294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732020" y="12801603"/>
            <a:ext cx="15344864" cy="20055846"/>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512639" y="12801603"/>
            <a:ext cx="15344864" cy="2005584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919153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32020" y="3840480"/>
            <a:ext cx="33124140" cy="832104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4732020" y="13105288"/>
            <a:ext cx="15344864" cy="4613907"/>
          </a:xfrm>
        </p:spPr>
        <p:txBody>
          <a:bodyPr anchor="b">
            <a:noAutofit/>
          </a:bodyPr>
          <a:lstStyle>
            <a:lvl1pPr marL="0" indent="0">
              <a:lnSpc>
                <a:spcPct val="84000"/>
              </a:lnSpc>
              <a:spcBef>
                <a:spcPts val="0"/>
              </a:spcBef>
              <a:spcAft>
                <a:spcPts val="0"/>
              </a:spcAft>
              <a:buNone/>
              <a:defRPr sz="11040" b="0" baseline="0">
                <a:solidFill>
                  <a:schemeClr val="tx2"/>
                </a:solidFill>
              </a:defRPr>
            </a:lvl1pPr>
            <a:lvl2pPr marL="1577340" indent="0">
              <a:buNone/>
              <a:defRPr sz="6900" b="1"/>
            </a:lvl2pPr>
            <a:lvl3pPr marL="3154680" indent="0">
              <a:buNone/>
              <a:defRPr sz="6210" b="1"/>
            </a:lvl3pPr>
            <a:lvl4pPr marL="4732020" indent="0">
              <a:buNone/>
              <a:defRPr sz="5520" b="1"/>
            </a:lvl4pPr>
            <a:lvl5pPr marL="6309360" indent="0">
              <a:buNone/>
              <a:defRPr sz="5520" b="1"/>
            </a:lvl5pPr>
            <a:lvl6pPr marL="7886700" indent="0">
              <a:buNone/>
              <a:defRPr sz="5520" b="1"/>
            </a:lvl6pPr>
            <a:lvl7pPr marL="9464040" indent="0">
              <a:buNone/>
              <a:defRPr sz="5520" b="1"/>
            </a:lvl7pPr>
            <a:lvl8pPr marL="11041380" indent="0">
              <a:buNone/>
              <a:defRPr sz="5520" b="1"/>
            </a:lvl8pPr>
            <a:lvl9pPr marL="12618720" indent="0">
              <a:buNone/>
              <a:defRPr sz="5520" b="1"/>
            </a:lvl9pPr>
          </a:lstStyle>
          <a:p>
            <a:pPr lvl="0"/>
            <a:r>
              <a:rPr lang="en-US"/>
              <a:t>Edit Master text styles</a:t>
            </a:r>
          </a:p>
        </p:txBody>
      </p:sp>
      <p:sp>
        <p:nvSpPr>
          <p:cNvPr id="4" name="Content Placeholder 3"/>
          <p:cNvSpPr>
            <a:spLocks noGrp="1"/>
          </p:cNvSpPr>
          <p:nvPr>
            <p:ph sz="half" idx="2"/>
          </p:nvPr>
        </p:nvSpPr>
        <p:spPr>
          <a:xfrm>
            <a:off x="4732023" y="18509168"/>
            <a:ext cx="15344859" cy="1434828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511296" y="13158623"/>
            <a:ext cx="15344864" cy="4613907"/>
          </a:xfrm>
        </p:spPr>
        <p:txBody>
          <a:bodyPr anchor="b">
            <a:noAutofit/>
          </a:bodyPr>
          <a:lstStyle>
            <a:lvl1pPr marL="0" indent="0">
              <a:lnSpc>
                <a:spcPct val="84000"/>
              </a:lnSpc>
              <a:spcBef>
                <a:spcPts val="0"/>
              </a:spcBef>
              <a:spcAft>
                <a:spcPts val="0"/>
              </a:spcAft>
              <a:buNone/>
              <a:defRPr sz="11040" b="0" baseline="0">
                <a:solidFill>
                  <a:schemeClr val="tx2"/>
                </a:solidFill>
              </a:defRPr>
            </a:lvl1pPr>
            <a:lvl2pPr marL="1577340" indent="0">
              <a:buNone/>
              <a:defRPr sz="6900" b="1"/>
            </a:lvl2pPr>
            <a:lvl3pPr marL="3154680" indent="0">
              <a:buNone/>
              <a:defRPr sz="6210" b="1"/>
            </a:lvl3pPr>
            <a:lvl4pPr marL="4732020" indent="0">
              <a:buNone/>
              <a:defRPr sz="5520" b="1"/>
            </a:lvl4pPr>
            <a:lvl5pPr marL="6309360" indent="0">
              <a:buNone/>
              <a:defRPr sz="5520" b="1"/>
            </a:lvl5pPr>
            <a:lvl6pPr marL="7886700" indent="0">
              <a:buNone/>
              <a:defRPr sz="5520" b="1"/>
            </a:lvl6pPr>
            <a:lvl7pPr marL="9464040" indent="0">
              <a:buNone/>
              <a:defRPr sz="5520" b="1"/>
            </a:lvl7pPr>
            <a:lvl8pPr marL="11041380" indent="0">
              <a:buNone/>
              <a:defRPr sz="5520" b="1"/>
            </a:lvl8pPr>
            <a:lvl9pPr marL="12618720" indent="0">
              <a:buNone/>
              <a:defRPr sz="5520" b="1"/>
            </a:lvl9pPr>
          </a:lstStyle>
          <a:p>
            <a:pPr lvl="0"/>
            <a:r>
              <a:rPr lang="en-US"/>
              <a:t>Edit Master text styles</a:t>
            </a:r>
          </a:p>
        </p:txBody>
      </p:sp>
      <p:sp>
        <p:nvSpPr>
          <p:cNvPr id="6" name="Content Placeholder 5"/>
          <p:cNvSpPr>
            <a:spLocks noGrp="1"/>
          </p:cNvSpPr>
          <p:nvPr>
            <p:ph sz="quarter" idx="4"/>
          </p:nvPr>
        </p:nvSpPr>
        <p:spPr>
          <a:xfrm>
            <a:off x="22511296" y="18509168"/>
            <a:ext cx="15344864" cy="1434828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16481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582880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CCCCFF"/>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69699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2106"/>
            <a:ext cx="18297144" cy="3840269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497455" y="3840480"/>
            <a:ext cx="13302234" cy="12084150"/>
          </a:xfrm>
        </p:spPr>
        <p:txBody>
          <a:bodyPr anchor="t">
            <a:noAutofit/>
          </a:bodyPr>
          <a:lstStyle>
            <a:lvl1pPr>
              <a:lnSpc>
                <a:spcPct val="84000"/>
              </a:lnSpc>
              <a:defRPr sz="2024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21583269" y="3840486"/>
            <a:ext cx="17981676" cy="28981400"/>
          </a:xfrm>
        </p:spPr>
        <p:txBody>
          <a:bodyPr/>
          <a:lstStyle>
            <a:lvl1pPr>
              <a:defRPr sz="6900"/>
            </a:lvl1pPr>
            <a:lvl2pPr>
              <a:defRPr sz="6900"/>
            </a:lvl2pPr>
            <a:lvl3pPr>
              <a:defRPr sz="6210"/>
            </a:lvl3pPr>
            <a:lvl4pPr>
              <a:defRPr sz="6210"/>
            </a:lvl4pPr>
            <a:lvl5pPr>
              <a:defRPr sz="5520"/>
            </a:lvl5pPr>
            <a:lvl6pPr>
              <a:defRPr sz="5520"/>
            </a:lvl6pPr>
            <a:lvl7pPr>
              <a:defRPr sz="5520"/>
            </a:lvl7pPr>
            <a:lvl8pPr>
              <a:defRPr sz="5520"/>
            </a:lvl8pPr>
            <a:lvl9pPr>
              <a:defRPr sz="552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497455" y="15995526"/>
            <a:ext cx="13302234" cy="16861914"/>
          </a:xfrm>
        </p:spPr>
        <p:txBody>
          <a:bodyPr>
            <a:normAutofit/>
          </a:bodyPr>
          <a:lstStyle>
            <a:lvl1pPr marL="0" indent="0">
              <a:lnSpc>
                <a:spcPct val="113000"/>
              </a:lnSpc>
              <a:spcBef>
                <a:spcPts val="0"/>
              </a:spcBef>
              <a:spcAft>
                <a:spcPts val="6900"/>
              </a:spcAft>
              <a:buNone/>
              <a:defRPr sz="7360"/>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Edit Master text styles</a:t>
            </a:r>
          </a:p>
        </p:txBody>
      </p:sp>
      <p:sp>
        <p:nvSpPr>
          <p:cNvPr id="5" name="Date Placeholder 4"/>
          <p:cNvSpPr>
            <a:spLocks noGrp="1"/>
          </p:cNvSpPr>
          <p:nvPr>
            <p:ph type="dt" sz="half" idx="10"/>
          </p:nvPr>
        </p:nvSpPr>
        <p:spPr>
          <a:xfrm>
            <a:off x="2497458" y="36138962"/>
            <a:ext cx="4155773" cy="2265838"/>
          </a:xfrm>
        </p:spPr>
        <p:txBody>
          <a:bodyPr/>
          <a:lstStyle>
            <a:lvl1pPr>
              <a:defRPr>
                <a:solidFill>
                  <a:schemeClr val="tx2"/>
                </a:solidFill>
              </a:defRPr>
            </a:lvl1pPr>
          </a:lstStyle>
          <a:p>
            <a:fld id="{4F20B532-B5DD-45C5-B78C-DF3FDEAD0301}" type="datetimeFigureOut">
              <a:rPr lang="en-US" smtClean="0"/>
              <a:t>4/24/2018</a:t>
            </a:fld>
            <a:endParaRPr lang="en-US"/>
          </a:p>
        </p:txBody>
      </p:sp>
      <p:sp>
        <p:nvSpPr>
          <p:cNvPr id="6" name="Footer Placeholder 5"/>
          <p:cNvSpPr>
            <a:spLocks noGrp="1"/>
          </p:cNvSpPr>
          <p:nvPr>
            <p:ph type="ftr" sz="quarter" idx="11"/>
          </p:nvPr>
        </p:nvSpPr>
        <p:spPr>
          <a:xfrm>
            <a:off x="7610511" y="36138962"/>
            <a:ext cx="8189178" cy="2265838"/>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34096836" y="36138962"/>
            <a:ext cx="5507207" cy="2265838"/>
          </a:xfrm>
        </p:spPr>
        <p:txBody>
          <a:bodyPr/>
          <a:lstStyle>
            <a:lvl1pPr>
              <a:defRPr>
                <a:solidFill>
                  <a:schemeClr val="tx2"/>
                </a:solidFill>
              </a:defRPr>
            </a:lvl1pPr>
          </a:lstStyle>
          <a:p>
            <a:fld id="{EC442BB3-88B0-4FB4-9E37-2E416500A7DE}" type="slidenum">
              <a:rPr lang="en-US" smtClean="0"/>
              <a:t>‹#›</a:t>
            </a:fld>
            <a:endParaRPr lang="en-US"/>
          </a:p>
        </p:txBody>
      </p:sp>
      <p:sp>
        <p:nvSpPr>
          <p:cNvPr id="9" name="Rectangle 8"/>
          <p:cNvSpPr/>
          <p:nvPr/>
        </p:nvSpPr>
        <p:spPr>
          <a:xfrm>
            <a:off x="18297144" y="2106"/>
            <a:ext cx="788670" cy="38404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18297144" y="2106"/>
            <a:ext cx="788670" cy="38404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0148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2106"/>
            <a:ext cx="18297144" cy="3840269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497455" y="3840480"/>
            <a:ext cx="13302234" cy="12084150"/>
          </a:xfrm>
        </p:spPr>
        <p:txBody>
          <a:bodyPr anchor="t">
            <a:normAutofit/>
          </a:bodyPr>
          <a:lstStyle>
            <a:lvl1pPr>
              <a:lnSpc>
                <a:spcPct val="84000"/>
              </a:lnSpc>
              <a:defRPr sz="2024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085814" y="9"/>
            <a:ext cx="22976586" cy="38404794"/>
          </a:xfrm>
        </p:spPr>
        <p:txBody>
          <a:bodyPr anchor="t">
            <a:normAutofit/>
          </a:bodyPr>
          <a:lstStyle>
            <a:lvl1pPr marL="0" indent="0">
              <a:buNone/>
              <a:defRPr sz="6900"/>
            </a:lvl1pPr>
            <a:lvl2pPr marL="1577340" indent="0">
              <a:buNone/>
              <a:defRPr sz="6900"/>
            </a:lvl2pPr>
            <a:lvl3pPr marL="3154680" indent="0">
              <a:buNone/>
              <a:defRPr sz="6900"/>
            </a:lvl3pPr>
            <a:lvl4pPr marL="4732020" indent="0">
              <a:buNone/>
              <a:defRPr sz="6900"/>
            </a:lvl4pPr>
            <a:lvl5pPr marL="6309360" indent="0">
              <a:buNone/>
              <a:defRPr sz="6900"/>
            </a:lvl5pPr>
            <a:lvl6pPr marL="7886700" indent="0">
              <a:buNone/>
              <a:defRPr sz="6900"/>
            </a:lvl6pPr>
            <a:lvl7pPr marL="9464040" indent="0">
              <a:buNone/>
              <a:defRPr sz="6900"/>
            </a:lvl7pPr>
            <a:lvl8pPr marL="11041380" indent="0">
              <a:buNone/>
              <a:defRPr sz="6900"/>
            </a:lvl8pPr>
            <a:lvl9pPr marL="12618720" indent="0">
              <a:buNone/>
              <a:defRPr sz="6900"/>
            </a:lvl9pPr>
          </a:lstStyle>
          <a:p>
            <a:r>
              <a:rPr lang="en-US"/>
              <a:t>Click icon to add picture</a:t>
            </a:r>
            <a:endParaRPr lang="en-US" dirty="0"/>
          </a:p>
        </p:txBody>
      </p:sp>
      <p:sp>
        <p:nvSpPr>
          <p:cNvPr id="4" name="Text Placeholder 3"/>
          <p:cNvSpPr>
            <a:spLocks noGrp="1"/>
          </p:cNvSpPr>
          <p:nvPr>
            <p:ph type="body" sz="half" idx="2"/>
          </p:nvPr>
        </p:nvSpPr>
        <p:spPr>
          <a:xfrm>
            <a:off x="2497455" y="15993421"/>
            <a:ext cx="13302234" cy="16864019"/>
          </a:xfrm>
        </p:spPr>
        <p:txBody>
          <a:bodyPr>
            <a:normAutofit/>
          </a:bodyPr>
          <a:lstStyle>
            <a:lvl1pPr marL="0" indent="0">
              <a:lnSpc>
                <a:spcPct val="113000"/>
              </a:lnSpc>
              <a:spcBef>
                <a:spcPts val="0"/>
              </a:spcBef>
              <a:spcAft>
                <a:spcPts val="6900"/>
              </a:spcAft>
              <a:buNone/>
              <a:defRPr sz="7360"/>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Edit Master text styles</a:t>
            </a:r>
          </a:p>
        </p:txBody>
      </p:sp>
      <p:sp>
        <p:nvSpPr>
          <p:cNvPr id="5" name="Date Placeholder 4"/>
          <p:cNvSpPr>
            <a:spLocks noGrp="1"/>
          </p:cNvSpPr>
          <p:nvPr>
            <p:ph type="dt" sz="half" idx="10"/>
          </p:nvPr>
        </p:nvSpPr>
        <p:spPr>
          <a:xfrm>
            <a:off x="2497458" y="36138962"/>
            <a:ext cx="4155773" cy="2265838"/>
          </a:xfrm>
        </p:spPr>
        <p:txBody>
          <a:bodyPr/>
          <a:lstStyle>
            <a:lvl1pPr>
              <a:defRPr>
                <a:solidFill>
                  <a:schemeClr val="tx2"/>
                </a:solidFill>
              </a:defRPr>
            </a:lvl1pPr>
          </a:lstStyle>
          <a:p>
            <a:fld id="{4F20B532-B5DD-45C5-B78C-DF3FDEAD0301}" type="datetimeFigureOut">
              <a:rPr lang="en-US" smtClean="0"/>
              <a:t>4/24/2018</a:t>
            </a:fld>
            <a:endParaRPr lang="en-US"/>
          </a:p>
        </p:txBody>
      </p:sp>
      <p:sp>
        <p:nvSpPr>
          <p:cNvPr id="6" name="Footer Placeholder 5"/>
          <p:cNvSpPr>
            <a:spLocks noGrp="1"/>
          </p:cNvSpPr>
          <p:nvPr>
            <p:ph type="ftr" sz="quarter" idx="11"/>
          </p:nvPr>
        </p:nvSpPr>
        <p:spPr>
          <a:xfrm>
            <a:off x="7610511" y="36138962"/>
            <a:ext cx="8189178" cy="2265838"/>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34096836" y="36138962"/>
            <a:ext cx="5507207" cy="2265838"/>
          </a:xfrm>
        </p:spPr>
        <p:txBody>
          <a:bodyPr/>
          <a:lstStyle>
            <a:lvl1pPr>
              <a:defRPr>
                <a:solidFill>
                  <a:schemeClr val="tx2"/>
                </a:solidFill>
              </a:defRPr>
            </a:lvl1pPr>
          </a:lstStyle>
          <a:p>
            <a:fld id="{EC442BB3-88B0-4FB4-9E37-2E416500A7DE}" type="slidenum">
              <a:rPr lang="en-US" smtClean="0"/>
              <a:t>‹#›</a:t>
            </a:fld>
            <a:endParaRPr lang="en-US"/>
          </a:p>
        </p:txBody>
      </p:sp>
      <p:sp>
        <p:nvSpPr>
          <p:cNvPr id="9" name="Rectangle 8"/>
          <p:cNvSpPr/>
          <p:nvPr/>
        </p:nvSpPr>
        <p:spPr>
          <a:xfrm>
            <a:off x="18297144" y="2106"/>
            <a:ext cx="788670" cy="38404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18297144" y="2106"/>
            <a:ext cx="788670" cy="38404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90323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32020" y="3840480"/>
            <a:ext cx="33124140" cy="832104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4732020" y="12801600"/>
            <a:ext cx="33124140" cy="2005584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97743" y="36138962"/>
            <a:ext cx="4155773" cy="2265838"/>
          </a:xfrm>
          <a:prstGeom prst="rect">
            <a:avLst/>
          </a:prstGeom>
        </p:spPr>
        <p:txBody>
          <a:bodyPr vert="horz" lIns="91440" tIns="45720" rIns="91440" bIns="45720" rtlCol="0" anchor="ctr"/>
          <a:lstStyle>
            <a:lvl1pPr algn="l">
              <a:defRPr sz="4600" baseline="0">
                <a:solidFill>
                  <a:schemeClr val="tx2"/>
                </a:solidFill>
              </a:defRPr>
            </a:lvl1pPr>
          </a:lstStyle>
          <a:p>
            <a:fld id="{C764DE79-268F-4C1A-8933-263129D2AF90}" type="datetimeFigureOut">
              <a:rPr lang="en-US" smtClean="0"/>
              <a:t>4/24/2018</a:t>
            </a:fld>
            <a:endParaRPr lang="en-US" dirty="0"/>
          </a:p>
        </p:txBody>
      </p:sp>
      <p:sp>
        <p:nvSpPr>
          <p:cNvPr id="5" name="Footer Placeholder 4"/>
          <p:cNvSpPr>
            <a:spLocks noGrp="1"/>
          </p:cNvSpPr>
          <p:nvPr>
            <p:ph type="ftr" sz="quarter" idx="3"/>
          </p:nvPr>
        </p:nvSpPr>
        <p:spPr>
          <a:xfrm>
            <a:off x="9982798" y="36138962"/>
            <a:ext cx="21668866" cy="2265838"/>
          </a:xfrm>
          <a:prstGeom prst="rect">
            <a:avLst/>
          </a:prstGeom>
        </p:spPr>
        <p:txBody>
          <a:bodyPr vert="horz" lIns="91440" tIns="45720" rIns="91440" bIns="45720" rtlCol="0" anchor="ctr"/>
          <a:lstStyle>
            <a:lvl1pPr algn="l">
              <a:defRPr sz="46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32680942" y="36138962"/>
            <a:ext cx="5507207" cy="2265838"/>
          </a:xfrm>
          <a:prstGeom prst="rect">
            <a:avLst/>
          </a:prstGeom>
        </p:spPr>
        <p:txBody>
          <a:bodyPr vert="horz" lIns="91440" tIns="45720" rIns="91440" bIns="45720" rtlCol="0" anchor="ctr"/>
          <a:lstStyle>
            <a:lvl1pPr algn="r">
              <a:defRPr sz="4600" baseline="0">
                <a:solidFill>
                  <a:schemeClr val="tx2"/>
                </a:solidFill>
              </a:defRPr>
            </a:lvl1pPr>
          </a:lstStyle>
          <a:p>
            <a:fld id="{48F63A3B-78C7-47BE-AE5E-E10140E04643}" type="slidenum">
              <a:rPr lang="en-US" smtClean="0"/>
              <a:t>‹#›</a:t>
            </a:fld>
            <a:endParaRPr lang="en-US" dirty="0"/>
          </a:p>
        </p:txBody>
      </p:sp>
      <p:sp>
        <p:nvSpPr>
          <p:cNvPr id="9" name="Rectangle 8"/>
          <p:cNvSpPr/>
          <p:nvPr/>
        </p:nvSpPr>
        <p:spPr>
          <a:xfrm>
            <a:off x="1649427" y="2106"/>
            <a:ext cx="788670" cy="38404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title="Side bar"/>
          <p:cNvSpPr/>
          <p:nvPr/>
        </p:nvSpPr>
        <p:spPr>
          <a:xfrm>
            <a:off x="1649427" y="2106"/>
            <a:ext cx="788670" cy="38404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45F17BF1-571A-4759-814D-6519EAE807B8}"/>
              </a:ext>
            </a:extLst>
          </p:cNvPr>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1" name="Rectangle 10">
            <a:extLst>
              <a:ext uri="{FF2B5EF4-FFF2-40B4-BE49-F238E27FC236}">
                <a16:creationId xmlns:a16="http://schemas.microsoft.com/office/drawing/2014/main" id="{9BC8596B-460C-4791-A268-9BD23340E484}"/>
              </a:ext>
            </a:extLst>
          </p:cNvPr>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2" name="Rectangle 11">
            <a:extLst>
              <a:ext uri="{FF2B5EF4-FFF2-40B4-BE49-F238E27FC236}">
                <a16:creationId xmlns:a16="http://schemas.microsoft.com/office/drawing/2014/main" id="{CDE44BA1-3862-4EC4-9DAA-156E976B1C85}"/>
              </a:ext>
            </a:extLst>
          </p:cNvPr>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3" name="Straight Connector 12">
            <a:extLst>
              <a:ext uri="{FF2B5EF4-FFF2-40B4-BE49-F238E27FC236}">
                <a16:creationId xmlns:a16="http://schemas.microsoft.com/office/drawing/2014/main" id="{19F411CC-376A-4F3B-8C63-4AAB471F78BF}"/>
              </a:ext>
            </a:extLst>
          </p:cNvPr>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4" name="Rectangle 13">
            <a:extLst>
              <a:ext uri="{FF2B5EF4-FFF2-40B4-BE49-F238E27FC236}">
                <a16:creationId xmlns:a16="http://schemas.microsoft.com/office/drawing/2014/main" id="{B4E08B1C-FCDA-423C-85AD-E6D8D7AC5A31}"/>
              </a:ext>
            </a:extLst>
          </p:cNvPr>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a:extLst>
              <a:ext uri="{FF2B5EF4-FFF2-40B4-BE49-F238E27FC236}">
                <a16:creationId xmlns:a16="http://schemas.microsoft.com/office/drawing/2014/main" id="{DE4C6B27-7083-4A53-85AE-CD24CC1B194E}"/>
              </a:ext>
            </a:extLst>
          </p:cNvPr>
          <p:cNvSpPr/>
          <p:nvPr userDrawn="1"/>
        </p:nvSpPr>
        <p:spPr>
          <a:xfrm>
            <a:off x="11164135" y="8232082"/>
            <a:ext cx="9184764"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a:extLst>
              <a:ext uri="{FF2B5EF4-FFF2-40B4-BE49-F238E27FC236}">
                <a16:creationId xmlns:a16="http://schemas.microsoft.com/office/drawing/2014/main" id="{0E47F1A8-B950-425B-B669-587464C61CFE}"/>
              </a:ext>
            </a:extLst>
          </p:cNvPr>
          <p:cNvSpPr/>
          <p:nvPr userDrawn="1"/>
        </p:nvSpPr>
        <p:spPr>
          <a:xfrm>
            <a:off x="21013804" y="8232082"/>
            <a:ext cx="19740436"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a:extLst>
              <a:ext uri="{FF2B5EF4-FFF2-40B4-BE49-F238E27FC236}">
                <a16:creationId xmlns:a16="http://schemas.microsoft.com/office/drawing/2014/main" id="{DBF858DB-1939-4460-A97E-F38A721FED3A}"/>
              </a:ext>
            </a:extLst>
          </p:cNvPr>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8" name="Rectangle 17">
            <a:extLst>
              <a:ext uri="{FF2B5EF4-FFF2-40B4-BE49-F238E27FC236}">
                <a16:creationId xmlns:a16="http://schemas.microsoft.com/office/drawing/2014/main" id="{FF83CB71-8536-48E2-8038-C6969E2F98B8}"/>
              </a:ext>
            </a:extLst>
          </p:cNvPr>
          <p:cNvSpPr/>
          <p:nvPr userDrawn="1"/>
        </p:nvSpPr>
        <p:spPr>
          <a:xfrm>
            <a:off x="28969965" y="36966043"/>
            <a:ext cx="12552108"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sp>
        <p:nvSpPr>
          <p:cNvPr id="19" name="Rectangle 18">
            <a:extLst>
              <a:ext uri="{FF2B5EF4-FFF2-40B4-BE49-F238E27FC236}">
                <a16:creationId xmlns:a16="http://schemas.microsoft.com/office/drawing/2014/main" id="{33AE11F6-1DD4-4720-958A-AEC656007E1A}"/>
              </a:ext>
            </a:extLst>
          </p:cNvPr>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20" name="Straight Connector 19">
            <a:extLst>
              <a:ext uri="{FF2B5EF4-FFF2-40B4-BE49-F238E27FC236}">
                <a16:creationId xmlns:a16="http://schemas.microsoft.com/office/drawing/2014/main" id="{B718629A-09DA-4777-A5C1-C21E7C71861D}"/>
              </a:ext>
            </a:extLst>
          </p:cNvPr>
          <p:cNvCxnSpPr/>
          <p:nvPr userDrawn="1"/>
        </p:nvCxnSpPr>
        <p:spPr>
          <a:xfrm>
            <a:off x="20681407" y="7629108"/>
            <a:ext cx="0" cy="279664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1CFA7A7-9D53-45DD-996E-0E405FA19102}"/>
              </a:ext>
            </a:extLst>
          </p:cNvPr>
          <p:cNvCxnSpPr/>
          <p:nvPr userDrawn="1"/>
        </p:nvCxnSpPr>
        <p:spPr>
          <a:xfrm>
            <a:off x="10831736" y="7629108"/>
            <a:ext cx="0" cy="1870561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3D4259A-ACF1-4118-9080-4525A3F1B5BF}"/>
              </a:ext>
            </a:extLst>
          </p:cNvPr>
          <p:cNvCxnSpPr/>
          <p:nvPr userDrawn="1"/>
        </p:nvCxnSpPr>
        <p:spPr>
          <a:xfrm flipH="1">
            <a:off x="1662545" y="26334720"/>
            <a:ext cx="1901886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1964511B-0C62-4BB5-BE68-59841231A9BA}"/>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66544752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txStyles>
    <p:titleStyle>
      <a:lvl1pPr algn="l" defTabSz="3154680" rtl="0" eaLnBrk="1" latinLnBrk="0" hangingPunct="1">
        <a:lnSpc>
          <a:spcPct val="89000"/>
        </a:lnSpc>
        <a:spcBef>
          <a:spcPct val="0"/>
        </a:spcBef>
        <a:buNone/>
        <a:defRPr sz="20240" kern="1200" baseline="0">
          <a:solidFill>
            <a:schemeClr val="tx2"/>
          </a:solidFill>
          <a:latin typeface="+mj-lt"/>
          <a:ea typeface="+mj-ea"/>
          <a:cs typeface="+mj-cs"/>
        </a:defRPr>
      </a:lvl1pPr>
    </p:titleStyle>
    <p:bodyStyle>
      <a:lvl1pPr marL="1766621" indent="-1766621" algn="l" defTabSz="3154680" rtl="0" eaLnBrk="1" latinLnBrk="0" hangingPunct="1">
        <a:lnSpc>
          <a:spcPct val="94000"/>
        </a:lnSpc>
        <a:spcBef>
          <a:spcPts val="4600"/>
        </a:spcBef>
        <a:spcAft>
          <a:spcPts val="920"/>
        </a:spcAft>
        <a:buFont typeface="Franklin Gothic Book" panose="020B0503020102020204" pitchFamily="34" charset="0"/>
        <a:buChar char="■"/>
        <a:defRPr sz="9200" kern="1200" baseline="0">
          <a:solidFill>
            <a:schemeClr val="tx2"/>
          </a:solidFill>
          <a:latin typeface="+mn-lt"/>
          <a:ea typeface="+mn-ea"/>
          <a:cs typeface="+mn-cs"/>
        </a:defRPr>
      </a:lvl1pPr>
      <a:lvl2pPr marL="4206240" indent="-1766621" algn="l" defTabSz="3154680" rtl="0" eaLnBrk="1" latinLnBrk="0" hangingPunct="1">
        <a:lnSpc>
          <a:spcPct val="94000"/>
        </a:lnSpc>
        <a:spcBef>
          <a:spcPts val="2300"/>
        </a:spcBef>
        <a:spcAft>
          <a:spcPts val="920"/>
        </a:spcAft>
        <a:buFont typeface="Franklin Gothic Book" panose="020B0503020102020204" pitchFamily="34" charset="0"/>
        <a:buChar char="–"/>
        <a:defRPr sz="9200" i="1" kern="1200" baseline="0">
          <a:solidFill>
            <a:schemeClr val="tx2"/>
          </a:solidFill>
          <a:latin typeface="+mn-lt"/>
          <a:ea typeface="+mn-ea"/>
          <a:cs typeface="+mn-cs"/>
        </a:defRPr>
      </a:lvl2pPr>
      <a:lvl3pPr marL="6309360" indent="-1766621" algn="l" defTabSz="3154680" rtl="0" eaLnBrk="1" latinLnBrk="0" hangingPunct="1">
        <a:lnSpc>
          <a:spcPct val="94000"/>
        </a:lnSpc>
        <a:spcBef>
          <a:spcPts val="2300"/>
        </a:spcBef>
        <a:spcAft>
          <a:spcPts val="920"/>
        </a:spcAft>
        <a:buFont typeface="Franklin Gothic Book" panose="020B0503020102020204" pitchFamily="34" charset="0"/>
        <a:buChar char="■"/>
        <a:defRPr sz="8280" kern="1200" baseline="0">
          <a:solidFill>
            <a:schemeClr val="tx2"/>
          </a:solidFill>
          <a:latin typeface="+mn-lt"/>
          <a:ea typeface="+mn-ea"/>
          <a:cs typeface="+mn-cs"/>
        </a:defRPr>
      </a:lvl3pPr>
      <a:lvl4pPr marL="8412480" indent="-1766621" algn="l" defTabSz="3154680" rtl="0" eaLnBrk="1" latinLnBrk="0" hangingPunct="1">
        <a:lnSpc>
          <a:spcPct val="94000"/>
        </a:lnSpc>
        <a:spcBef>
          <a:spcPts val="2300"/>
        </a:spcBef>
        <a:spcAft>
          <a:spcPts val="920"/>
        </a:spcAft>
        <a:buFont typeface="Franklin Gothic Book" panose="020B0503020102020204" pitchFamily="34" charset="0"/>
        <a:buChar char="–"/>
        <a:defRPr sz="8280" i="1" kern="1200" baseline="0">
          <a:solidFill>
            <a:schemeClr val="tx2"/>
          </a:solidFill>
          <a:latin typeface="+mn-lt"/>
          <a:ea typeface="+mn-ea"/>
          <a:cs typeface="+mn-cs"/>
        </a:defRPr>
      </a:lvl4pPr>
      <a:lvl5pPr marL="10515600" indent="-1766621" algn="l" defTabSz="3154680" rtl="0" eaLnBrk="1" latinLnBrk="0" hangingPunct="1">
        <a:lnSpc>
          <a:spcPct val="94000"/>
        </a:lnSpc>
        <a:spcBef>
          <a:spcPts val="2300"/>
        </a:spcBef>
        <a:spcAft>
          <a:spcPts val="920"/>
        </a:spcAft>
        <a:buFont typeface="Franklin Gothic Book" panose="020B0503020102020204" pitchFamily="34" charset="0"/>
        <a:buChar char="■"/>
        <a:defRPr sz="7360" kern="1200" baseline="0">
          <a:solidFill>
            <a:schemeClr val="tx2"/>
          </a:solidFill>
          <a:latin typeface="+mn-lt"/>
          <a:ea typeface="+mn-ea"/>
          <a:cs typeface="+mn-cs"/>
        </a:defRPr>
      </a:lvl5pPr>
      <a:lvl6pPr marL="12618720" indent="-1766621" algn="l" defTabSz="3154680" rtl="0" eaLnBrk="1" latinLnBrk="0" hangingPunct="1">
        <a:lnSpc>
          <a:spcPct val="94000"/>
        </a:lnSpc>
        <a:spcBef>
          <a:spcPts val="2300"/>
        </a:spcBef>
        <a:spcAft>
          <a:spcPts val="920"/>
        </a:spcAft>
        <a:buFont typeface="Franklin Gothic Book" panose="020B0503020102020204" pitchFamily="34" charset="0"/>
        <a:buChar char="–"/>
        <a:defRPr sz="7360" i="1" kern="1200" baseline="0">
          <a:solidFill>
            <a:schemeClr val="tx2"/>
          </a:solidFill>
          <a:latin typeface="+mn-lt"/>
          <a:ea typeface="+mn-ea"/>
          <a:cs typeface="+mn-cs"/>
        </a:defRPr>
      </a:lvl6pPr>
      <a:lvl7pPr marL="14721840" indent="-1766621" algn="l" defTabSz="3154680" rtl="0" eaLnBrk="1" latinLnBrk="0" hangingPunct="1">
        <a:lnSpc>
          <a:spcPct val="94000"/>
        </a:lnSpc>
        <a:spcBef>
          <a:spcPts val="2300"/>
        </a:spcBef>
        <a:spcAft>
          <a:spcPts val="920"/>
        </a:spcAft>
        <a:buFont typeface="Franklin Gothic Book" panose="020B0503020102020204" pitchFamily="34" charset="0"/>
        <a:buChar char="■"/>
        <a:defRPr sz="6440" kern="1200" baseline="0">
          <a:solidFill>
            <a:schemeClr val="tx2"/>
          </a:solidFill>
          <a:latin typeface="+mn-lt"/>
          <a:ea typeface="+mn-ea"/>
          <a:cs typeface="+mn-cs"/>
        </a:defRPr>
      </a:lvl7pPr>
      <a:lvl8pPr marL="16824960" indent="-1766621" algn="l" defTabSz="3154680" rtl="0" eaLnBrk="1" latinLnBrk="0" hangingPunct="1">
        <a:lnSpc>
          <a:spcPct val="94000"/>
        </a:lnSpc>
        <a:spcBef>
          <a:spcPts val="2300"/>
        </a:spcBef>
        <a:spcAft>
          <a:spcPts val="920"/>
        </a:spcAft>
        <a:buFont typeface="Franklin Gothic Book" panose="020B0503020102020204" pitchFamily="34" charset="0"/>
        <a:buChar char="–"/>
        <a:defRPr sz="6440" i="1" kern="1200" baseline="0">
          <a:solidFill>
            <a:schemeClr val="tx2"/>
          </a:solidFill>
          <a:latin typeface="+mn-lt"/>
          <a:ea typeface="+mn-ea"/>
          <a:cs typeface="+mn-cs"/>
        </a:defRPr>
      </a:lvl8pPr>
      <a:lvl9pPr marL="18928080" indent="-1766621" algn="l" defTabSz="3154680" rtl="0" eaLnBrk="1" latinLnBrk="0" hangingPunct="1">
        <a:lnSpc>
          <a:spcPct val="94000"/>
        </a:lnSpc>
        <a:spcBef>
          <a:spcPts val="2300"/>
        </a:spcBef>
        <a:spcAft>
          <a:spcPts val="920"/>
        </a:spcAft>
        <a:buFont typeface="Franklin Gothic Book" panose="020B0503020102020204" pitchFamily="34" charset="0"/>
        <a:buChar char="■"/>
        <a:defRPr sz="6440" kern="1200" baseline="0">
          <a:solidFill>
            <a:schemeClr val="tx2"/>
          </a:solidFill>
          <a:latin typeface="+mn-lt"/>
          <a:ea typeface="+mn-ea"/>
          <a:cs typeface="+mn-cs"/>
        </a:defRPr>
      </a:lvl9pPr>
    </p:bodyStyle>
    <p:otherStyle>
      <a:defPPr>
        <a:defRPr lang="en-US"/>
      </a:defPPr>
      <a:lvl1pPr marL="0" algn="l" defTabSz="3154680" rtl="0" eaLnBrk="1" latinLnBrk="0" hangingPunct="1">
        <a:defRPr sz="6210" kern="1200">
          <a:solidFill>
            <a:schemeClr val="tx1"/>
          </a:solidFill>
          <a:latin typeface="+mn-lt"/>
          <a:ea typeface="+mn-ea"/>
          <a:cs typeface="+mn-cs"/>
        </a:defRPr>
      </a:lvl1pPr>
      <a:lvl2pPr marL="1577340" algn="l" defTabSz="3154680" rtl="0" eaLnBrk="1" latinLnBrk="0" hangingPunct="1">
        <a:defRPr sz="6210" kern="1200">
          <a:solidFill>
            <a:schemeClr val="tx1"/>
          </a:solidFill>
          <a:latin typeface="+mn-lt"/>
          <a:ea typeface="+mn-ea"/>
          <a:cs typeface="+mn-cs"/>
        </a:defRPr>
      </a:lvl2pPr>
      <a:lvl3pPr marL="3154680" algn="l" defTabSz="3154680" rtl="0" eaLnBrk="1" latinLnBrk="0" hangingPunct="1">
        <a:defRPr sz="6210" kern="1200">
          <a:solidFill>
            <a:schemeClr val="tx1"/>
          </a:solidFill>
          <a:latin typeface="+mn-lt"/>
          <a:ea typeface="+mn-ea"/>
          <a:cs typeface="+mn-cs"/>
        </a:defRPr>
      </a:lvl3pPr>
      <a:lvl4pPr marL="4732020" algn="l" defTabSz="3154680" rtl="0" eaLnBrk="1" latinLnBrk="0" hangingPunct="1">
        <a:defRPr sz="6210" kern="1200">
          <a:solidFill>
            <a:schemeClr val="tx1"/>
          </a:solidFill>
          <a:latin typeface="+mn-lt"/>
          <a:ea typeface="+mn-ea"/>
          <a:cs typeface="+mn-cs"/>
        </a:defRPr>
      </a:lvl4pPr>
      <a:lvl5pPr marL="6309360" algn="l" defTabSz="3154680" rtl="0" eaLnBrk="1" latinLnBrk="0" hangingPunct="1">
        <a:defRPr sz="6210" kern="1200">
          <a:solidFill>
            <a:schemeClr val="tx1"/>
          </a:solidFill>
          <a:latin typeface="+mn-lt"/>
          <a:ea typeface="+mn-ea"/>
          <a:cs typeface="+mn-cs"/>
        </a:defRPr>
      </a:lvl5pPr>
      <a:lvl6pPr marL="7886700" algn="l" defTabSz="3154680" rtl="0" eaLnBrk="1" latinLnBrk="0" hangingPunct="1">
        <a:defRPr sz="6210" kern="1200">
          <a:solidFill>
            <a:schemeClr val="tx1"/>
          </a:solidFill>
          <a:latin typeface="+mn-lt"/>
          <a:ea typeface="+mn-ea"/>
          <a:cs typeface="+mn-cs"/>
        </a:defRPr>
      </a:lvl6pPr>
      <a:lvl7pPr marL="9464040" algn="l" defTabSz="3154680" rtl="0" eaLnBrk="1" latinLnBrk="0" hangingPunct="1">
        <a:defRPr sz="6210" kern="1200">
          <a:solidFill>
            <a:schemeClr val="tx1"/>
          </a:solidFill>
          <a:latin typeface="+mn-lt"/>
          <a:ea typeface="+mn-ea"/>
          <a:cs typeface="+mn-cs"/>
        </a:defRPr>
      </a:lvl7pPr>
      <a:lvl8pPr marL="11041380" algn="l" defTabSz="3154680" rtl="0" eaLnBrk="1" latinLnBrk="0" hangingPunct="1">
        <a:defRPr sz="6210" kern="1200">
          <a:solidFill>
            <a:schemeClr val="tx1"/>
          </a:solidFill>
          <a:latin typeface="+mn-lt"/>
          <a:ea typeface="+mn-ea"/>
          <a:cs typeface="+mn-cs"/>
        </a:defRPr>
      </a:lvl8pPr>
      <a:lvl9pPr marL="12618720" algn="l" defTabSz="3154680" rtl="0" eaLnBrk="1" latinLnBrk="0" hangingPunct="1">
        <a:defRPr sz="621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12">
          <p15:clr>
            <a:srgbClr val="F26B43"/>
          </p15:clr>
        </p15:guide>
        <p15:guide id="2" pos="936">
          <p15:clr>
            <a:srgbClr val="F26B43"/>
          </p15:clr>
        </p15:guide>
        <p15:guide id="3" pos="864">
          <p15:clr>
            <a:srgbClr val="F26B43"/>
          </p15:clr>
        </p15:guide>
        <p15:guide id="0" orient="horz" pos="1368">
          <p15:clr>
            <a:srgbClr val="F26B43"/>
          </p15:clr>
        </p15:guide>
        <p15:guide id="4" orient="horz" pos="1440">
          <p15:clr>
            <a:srgbClr val="F26B43"/>
          </p15:clr>
        </p15:guide>
        <p15:guide id="5" orient="horz" pos="3696">
          <p15:clr>
            <a:srgbClr val="F26B43"/>
          </p15:clr>
        </p15:guide>
        <p15:guide id="6" orient="horz" pos="432">
          <p15:clr>
            <a:srgbClr val="F26B43"/>
          </p15:clr>
        </p15:guide>
        <p15:guide id="7" orient="horz" pos="1512">
          <p15:clr>
            <a:srgbClr val="F26B43"/>
          </p15:clr>
        </p15:guide>
        <p15:guide id="8" pos="5184">
          <p15:clr>
            <a:srgbClr val="F26B43"/>
          </p15:clr>
        </p15:guide>
        <p15:guide id="9" pos="702">
          <p15:clr>
            <a:srgbClr val="F26B43"/>
          </p15:clr>
        </p15:guide>
        <p15:guide id="10" pos="648">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e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notesSlide" Target="../notesSlides/notesSlide1.xml"/><Relationship Id="rId16" Type="http://schemas.openxmlformats.org/officeDocument/2006/relationships/image" Target="../media/image15.jpg"/><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PNG"/><Relationship Id="rId15" Type="http://schemas.openxmlformats.org/officeDocument/2006/relationships/image" Target="../media/image14.jpg"/><Relationship Id="rId10" Type="http://schemas.openxmlformats.org/officeDocument/2006/relationships/image" Target="../media/image9.jpeg"/><Relationship Id="rId4" Type="http://schemas.openxmlformats.org/officeDocument/2006/relationships/image" Target="../media/image3.jpg"/><Relationship Id="rId9" Type="http://schemas.openxmlformats.org/officeDocument/2006/relationships/image" Target="../media/image8.jpeg"/><Relationship Id="rId1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3586" y="2060980"/>
            <a:ext cx="27080414" cy="2987293"/>
          </a:xfrm>
        </p:spPr>
        <p:txBody>
          <a:bodyPr>
            <a:noAutofit/>
          </a:bodyPr>
          <a:lstStyle/>
          <a:p>
            <a:pPr algn="l"/>
            <a:r>
              <a:rPr lang="en-US" sz="12800" dirty="0">
                <a:solidFill>
                  <a:srgbClr val="002060"/>
                </a:solidFill>
                <a:latin typeface="Minion Pro" panose="02040503050306020203" pitchFamily="18" charset="0"/>
              </a:rPr>
              <a:t>Mathematics in Artistic Design</a:t>
            </a:r>
          </a:p>
        </p:txBody>
      </p:sp>
      <p:sp>
        <p:nvSpPr>
          <p:cNvPr id="6" name="Title 1"/>
          <p:cNvSpPr txBox="1">
            <a:spLocks/>
          </p:cNvSpPr>
          <p:nvPr/>
        </p:nvSpPr>
        <p:spPr>
          <a:xfrm>
            <a:off x="2383586" y="5809164"/>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818" dirty="0">
                <a:solidFill>
                  <a:schemeClr val="bg1">
                    <a:lumMod val="50000"/>
                  </a:schemeClr>
                </a:solidFill>
                <a:latin typeface="Minion Pro" panose="02040503050306020203" pitchFamily="18" charset="0"/>
              </a:rPr>
              <a:t> Dr. Simei Tong, Dr. Charles Bingen, Skyler Hanson, Roslyn Cashman  |   Mathematics Department</a:t>
            </a:r>
          </a:p>
        </p:txBody>
      </p:sp>
      <p:sp>
        <p:nvSpPr>
          <p:cNvPr id="7" name="Title 1"/>
          <p:cNvSpPr txBox="1">
            <a:spLocks/>
          </p:cNvSpPr>
          <p:nvPr/>
        </p:nvSpPr>
        <p:spPr>
          <a:xfrm>
            <a:off x="2383586" y="4950280"/>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b="1" cap="small" spc="300" dirty="0" smtClean="0">
                <a:solidFill>
                  <a:schemeClr val="accent2">
                    <a:lumMod val="75000"/>
                  </a:schemeClr>
                </a:solidFill>
                <a:latin typeface="Avenir Black" charset="0"/>
                <a:ea typeface="Avenir Black" charset="0"/>
                <a:cs typeface="Avenir Black" charset="0"/>
              </a:rPr>
              <a:t>Teaching Mathematics In Inventive Ways</a:t>
            </a:r>
            <a:endParaRPr lang="en-US" sz="6000" b="1" cap="small" spc="300" dirty="0">
              <a:solidFill>
                <a:schemeClr val="accent2">
                  <a:lumMod val="75000"/>
                </a:schemeClr>
              </a:solidFill>
              <a:latin typeface="Avenir Black" charset="0"/>
              <a:ea typeface="Avenir Black" charset="0"/>
              <a:cs typeface="Avenir Black" charset="0"/>
            </a:endParaRPr>
          </a:p>
        </p:txBody>
      </p:sp>
      <p:sp>
        <p:nvSpPr>
          <p:cNvPr id="8" name="Subtitle 2"/>
          <p:cNvSpPr txBox="1">
            <a:spLocks/>
          </p:cNvSpPr>
          <p:nvPr/>
        </p:nvSpPr>
        <p:spPr>
          <a:xfrm>
            <a:off x="2885823" y="9317067"/>
            <a:ext cx="6766177" cy="347498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600" dirty="0"/>
              <a:t>       Using our combined knowledge of mathematics, quilting, and artistic design, our research team created an inventive way of learning mathematics for those who may not share our enthusiasm for the subject. Together we created </a:t>
            </a:r>
            <a:r>
              <a:rPr lang="en-US" sz="2600" i="1" dirty="0"/>
              <a:t>Mathematics in Artistic Design</a:t>
            </a:r>
            <a:r>
              <a:rPr lang="en-US" sz="2600" dirty="0"/>
              <a:t>: a textbook about the unique ways that mathematics and artistic design intersect, specifically pertaining to quilting. </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52560" y="8070215"/>
            <a:ext cx="5348070" cy="5348070"/>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13152559" y="13449344"/>
            <a:ext cx="6156799" cy="461665"/>
          </a:xfrm>
          <a:prstGeom prst="rect">
            <a:avLst/>
          </a:prstGeom>
          <a:noFill/>
        </p:spPr>
        <p:txBody>
          <a:bodyPr wrap="square" rtlCol="0">
            <a:spAutoFit/>
          </a:bodyPr>
          <a:lstStyle/>
          <a:p>
            <a:r>
              <a:rPr lang="en-US" sz="2400" dirty="0">
                <a:latin typeface="+mj-lt"/>
              </a:rPr>
              <a:t>Tessellation quilting block</a:t>
            </a:r>
          </a:p>
        </p:txBody>
      </p:sp>
      <p:sp>
        <p:nvSpPr>
          <p:cNvPr id="3" name="TextBox 2"/>
          <p:cNvSpPr txBox="1"/>
          <p:nvPr/>
        </p:nvSpPr>
        <p:spPr>
          <a:xfrm>
            <a:off x="2476145" y="8500775"/>
            <a:ext cx="6482795" cy="769441"/>
          </a:xfrm>
          <a:prstGeom prst="rect">
            <a:avLst/>
          </a:prstGeom>
          <a:noFill/>
        </p:spPr>
        <p:txBody>
          <a:bodyPr wrap="square" rtlCol="0">
            <a:spAutoFit/>
          </a:bodyPr>
          <a:lstStyle/>
          <a:p>
            <a:r>
              <a:rPr lang="en-US" sz="4400" b="1" cap="small" spc="300" dirty="0" smtClean="0">
                <a:solidFill>
                  <a:schemeClr val="accent2">
                    <a:lumMod val="75000"/>
                  </a:schemeClr>
                </a:solidFill>
                <a:latin typeface="Avenir Black" charset="0"/>
                <a:ea typeface="Avenir Black" charset="0"/>
                <a:cs typeface="Avenir Black" charset="0"/>
              </a:rPr>
              <a:t>OBJECTIVE</a:t>
            </a:r>
            <a:endParaRPr lang="en-US" sz="4400" b="1" cap="small" spc="300" dirty="0">
              <a:solidFill>
                <a:schemeClr val="accent2">
                  <a:lumMod val="75000"/>
                </a:schemeClr>
              </a:solidFill>
              <a:latin typeface="Avenir Black" charset="0"/>
              <a:ea typeface="Avenir Black" charset="0"/>
              <a:cs typeface="Avenir Black" charset="0"/>
            </a:endParaRPr>
          </a:p>
        </p:txBody>
      </p:sp>
      <p:sp>
        <p:nvSpPr>
          <p:cNvPr id="14" name="TextBox 13"/>
          <p:cNvSpPr txBox="1"/>
          <p:nvPr/>
        </p:nvSpPr>
        <p:spPr>
          <a:xfrm>
            <a:off x="2476143" y="13344380"/>
            <a:ext cx="6482795" cy="718658"/>
          </a:xfrm>
          <a:prstGeom prst="rect">
            <a:avLst/>
          </a:prstGeom>
          <a:noFill/>
        </p:spPr>
        <p:txBody>
          <a:bodyPr wrap="square" rtlCol="0">
            <a:spAutoFit/>
          </a:bodyPr>
          <a:lstStyle/>
          <a:p>
            <a:pPr defTabSz="3840297">
              <a:lnSpc>
                <a:spcPct val="90000"/>
              </a:lnSpc>
              <a:spcBef>
                <a:spcPts val="4200"/>
              </a:spcBef>
            </a:pPr>
            <a:r>
              <a:rPr lang="en-US" sz="4400" b="1" cap="small" spc="300" dirty="0" smtClean="0">
                <a:solidFill>
                  <a:schemeClr val="accent2">
                    <a:lumMod val="75000"/>
                  </a:schemeClr>
                </a:solidFill>
                <a:latin typeface="Avenir Black" charset="0"/>
                <a:ea typeface="Avenir Black" charset="0"/>
                <a:cs typeface="Avenir Black" charset="0"/>
              </a:rPr>
              <a:t>METHOD</a:t>
            </a:r>
            <a:endParaRPr lang="en-US" sz="4400" b="1" cap="small" spc="300" dirty="0">
              <a:solidFill>
                <a:schemeClr val="accent2">
                  <a:lumMod val="75000"/>
                </a:schemeClr>
              </a:solidFill>
              <a:latin typeface="Avenir Black" charset="0"/>
              <a:ea typeface="Avenir Black" charset="0"/>
              <a:cs typeface="Avenir Black" charset="0"/>
            </a:endParaRPr>
          </a:p>
        </p:txBody>
      </p:sp>
      <p:sp>
        <p:nvSpPr>
          <p:cNvPr id="18" name="TextBox 17"/>
          <p:cNvSpPr txBox="1"/>
          <p:nvPr/>
        </p:nvSpPr>
        <p:spPr>
          <a:xfrm>
            <a:off x="2885822" y="19306759"/>
            <a:ext cx="6766178" cy="6032421"/>
          </a:xfrm>
          <a:prstGeom prst="rect">
            <a:avLst/>
          </a:prstGeom>
          <a:noFill/>
        </p:spPr>
        <p:txBody>
          <a:bodyPr wrap="square" rtlCol="0">
            <a:spAutoFit/>
          </a:bodyPr>
          <a:lstStyle/>
          <a:p>
            <a:pPr defTabSz="3840297">
              <a:lnSpc>
                <a:spcPct val="90000"/>
              </a:lnSpc>
              <a:spcBef>
                <a:spcPts val="4200"/>
              </a:spcBef>
            </a:pPr>
            <a:r>
              <a:rPr lang="en-US" sz="2600" dirty="0"/>
              <a:t> </a:t>
            </a:r>
            <a:r>
              <a:rPr lang="en-US" sz="2600" dirty="0" smtClean="0"/>
              <a:t>      In </a:t>
            </a:r>
            <a:r>
              <a:rPr lang="en-US" sz="2600" dirty="0"/>
              <a:t>our textbook, we decided to lay out each chapter in an order that made it easy for the student to learn the concept and apply it to design simultaneously. In each chapter, there is an example of a quilt which makes use of the concept of the chapter. From there, the student will learn the mathematics portion of the book. This includes activities and challenges to test understanding. </a:t>
            </a:r>
          </a:p>
          <a:p>
            <a:pPr defTabSz="3840297">
              <a:lnSpc>
                <a:spcPct val="90000"/>
              </a:lnSpc>
              <a:spcBef>
                <a:spcPts val="4200"/>
              </a:spcBef>
            </a:pPr>
            <a:r>
              <a:rPr lang="en-US" sz="2600" dirty="0" smtClean="0"/>
              <a:t>       After </a:t>
            </a:r>
            <a:r>
              <a:rPr lang="en-US" sz="2600" dirty="0"/>
              <a:t>the student has been introduced to the concept of the chapter, it is their turn to turn that concept into a creative design of their own. In class, that student will apply their practical math skills in creating a work of art with their own hands. </a:t>
            </a:r>
          </a:p>
        </p:txBody>
      </p:sp>
      <p:sp>
        <p:nvSpPr>
          <p:cNvPr id="20" name="TextBox 19"/>
          <p:cNvSpPr txBox="1"/>
          <p:nvPr/>
        </p:nvSpPr>
        <p:spPr>
          <a:xfrm>
            <a:off x="3021746" y="13879370"/>
            <a:ext cx="6630254" cy="3973395"/>
          </a:xfrm>
          <a:prstGeom prst="rect">
            <a:avLst/>
          </a:prstGeom>
          <a:noFill/>
        </p:spPr>
        <p:txBody>
          <a:bodyPr wrap="square" rtlCol="0">
            <a:spAutoFit/>
          </a:bodyPr>
          <a:lstStyle/>
          <a:p>
            <a:pPr defTabSz="3840297">
              <a:lnSpc>
                <a:spcPct val="90000"/>
              </a:lnSpc>
              <a:spcBef>
                <a:spcPts val="4200"/>
              </a:spcBef>
            </a:pPr>
            <a:r>
              <a:rPr lang="en-US" sz="2600" dirty="0"/>
              <a:t>First, we developed curriculum that would teach geometry lessons which would be helpful in creating a complete design :</a:t>
            </a:r>
          </a:p>
          <a:p>
            <a:pPr marL="436397" indent="-436397" defTabSz="3840297">
              <a:buClr>
                <a:schemeClr val="tx2"/>
              </a:buClr>
              <a:buFont typeface="Arial" panose="020B0604020202020204" pitchFamily="34" charset="0"/>
              <a:buChar char="•"/>
            </a:pPr>
            <a:r>
              <a:rPr lang="en-US" sz="2600" i="1" dirty="0"/>
              <a:t>Translational symmetry</a:t>
            </a:r>
          </a:p>
          <a:p>
            <a:pPr marL="436397" indent="-436397" defTabSz="3840297">
              <a:buClr>
                <a:schemeClr val="tx2"/>
              </a:buClr>
              <a:buFont typeface="Arial" panose="020B0604020202020204" pitchFamily="34" charset="0"/>
              <a:buChar char="•"/>
            </a:pPr>
            <a:r>
              <a:rPr lang="en-US" sz="2600" i="1" dirty="0"/>
              <a:t>Reflectional symmetry</a:t>
            </a:r>
          </a:p>
          <a:p>
            <a:pPr marL="436397" indent="-436397" defTabSz="3840297">
              <a:buClr>
                <a:schemeClr val="tx2"/>
              </a:buClr>
              <a:buFont typeface="Arial" panose="020B0604020202020204" pitchFamily="34" charset="0"/>
              <a:buChar char="•"/>
            </a:pPr>
            <a:r>
              <a:rPr lang="en-US" sz="2600" i="1" dirty="0"/>
              <a:t>Rotational symmetry</a:t>
            </a:r>
          </a:p>
          <a:p>
            <a:pPr marL="436397" indent="-436397" defTabSz="3840297">
              <a:buClr>
                <a:schemeClr val="tx2"/>
              </a:buClr>
              <a:buFont typeface="Arial" panose="020B0604020202020204" pitchFamily="34" charset="0"/>
              <a:buChar char="•"/>
            </a:pPr>
            <a:r>
              <a:rPr lang="en-US" sz="2600" i="1" dirty="0"/>
              <a:t>Tessellations</a:t>
            </a:r>
          </a:p>
          <a:p>
            <a:pPr marL="436397" indent="-436397" defTabSz="3840297">
              <a:buClr>
                <a:schemeClr val="tx2"/>
              </a:buClr>
              <a:buFont typeface="Arial" panose="020B0604020202020204" pitchFamily="34" charset="0"/>
              <a:buChar char="•"/>
            </a:pPr>
            <a:r>
              <a:rPr lang="en-US" sz="2600" i="1" dirty="0"/>
              <a:t>Golden mean</a:t>
            </a:r>
          </a:p>
          <a:p>
            <a:pPr marL="436397" indent="-436397" defTabSz="3840297">
              <a:buClr>
                <a:schemeClr val="tx2"/>
              </a:buClr>
              <a:buFont typeface="Arial" panose="020B0604020202020204" pitchFamily="34" charset="0"/>
              <a:buChar char="•"/>
            </a:pPr>
            <a:r>
              <a:rPr lang="en-US" sz="2600" i="1" dirty="0"/>
              <a:t>Fibonacci Sequence</a:t>
            </a:r>
          </a:p>
          <a:p>
            <a:pPr marL="436397" indent="-436397" defTabSz="3840297">
              <a:buClr>
                <a:schemeClr val="tx2"/>
              </a:buClr>
              <a:buFont typeface="Arial" panose="020B0604020202020204" pitchFamily="34" charset="0"/>
              <a:buChar char="•"/>
            </a:pPr>
            <a:r>
              <a:rPr lang="en-US" sz="2600" i="1" dirty="0"/>
              <a:t>Properties of circles</a:t>
            </a:r>
          </a:p>
        </p:txBody>
      </p:sp>
      <p:sp>
        <p:nvSpPr>
          <p:cNvPr id="21" name="TextBox 20"/>
          <p:cNvSpPr txBox="1"/>
          <p:nvPr/>
        </p:nvSpPr>
        <p:spPr>
          <a:xfrm>
            <a:off x="2476143" y="18574334"/>
            <a:ext cx="6482795" cy="718658"/>
          </a:xfrm>
          <a:prstGeom prst="rect">
            <a:avLst/>
          </a:prstGeom>
          <a:noFill/>
        </p:spPr>
        <p:txBody>
          <a:bodyPr wrap="square" rtlCol="0">
            <a:spAutoFit/>
          </a:bodyPr>
          <a:lstStyle/>
          <a:p>
            <a:pPr defTabSz="3840297">
              <a:lnSpc>
                <a:spcPct val="90000"/>
              </a:lnSpc>
              <a:spcBef>
                <a:spcPts val="4200"/>
              </a:spcBef>
            </a:pPr>
            <a:r>
              <a:rPr lang="en-US" sz="4400" b="1" cap="small" spc="300" dirty="0" smtClean="0">
                <a:solidFill>
                  <a:schemeClr val="accent2">
                    <a:lumMod val="75000"/>
                  </a:schemeClr>
                </a:solidFill>
                <a:latin typeface="Avenir Black" charset="0"/>
                <a:ea typeface="Avenir Black" charset="0"/>
                <a:cs typeface="Avenir Black" charset="0"/>
              </a:rPr>
              <a:t>LAYOUT</a:t>
            </a:r>
            <a:endParaRPr lang="en-US" sz="4400" b="1" cap="small" spc="300" dirty="0">
              <a:solidFill>
                <a:schemeClr val="accent2">
                  <a:lumMod val="75000"/>
                </a:schemeClr>
              </a:solidFill>
              <a:latin typeface="Avenir Black" charset="0"/>
              <a:ea typeface="Avenir Black" charset="0"/>
              <a:cs typeface="Avenir Black" charset="0"/>
            </a:endParaRPr>
          </a:p>
        </p:txBody>
      </p:sp>
      <p:sp>
        <p:nvSpPr>
          <p:cNvPr id="23" name="TextBox 22"/>
          <p:cNvSpPr txBox="1"/>
          <p:nvPr/>
        </p:nvSpPr>
        <p:spPr>
          <a:xfrm>
            <a:off x="13152560" y="19468627"/>
            <a:ext cx="6156799" cy="461665"/>
          </a:xfrm>
          <a:prstGeom prst="rect">
            <a:avLst/>
          </a:prstGeom>
          <a:noFill/>
        </p:spPr>
        <p:txBody>
          <a:bodyPr wrap="square" rtlCol="0">
            <a:spAutoFit/>
          </a:bodyPr>
          <a:lstStyle/>
          <a:p>
            <a:r>
              <a:rPr lang="en-US" sz="2400" dirty="0">
                <a:latin typeface="+mj-lt"/>
              </a:rPr>
              <a:t>Radial symmetry quilting block</a:t>
            </a:r>
          </a:p>
        </p:txBody>
      </p:sp>
      <p:sp>
        <p:nvSpPr>
          <p:cNvPr id="30" name="TextBox 29"/>
          <p:cNvSpPr txBox="1"/>
          <p:nvPr/>
        </p:nvSpPr>
        <p:spPr>
          <a:xfrm>
            <a:off x="43396333" y="26186042"/>
            <a:ext cx="8775267"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Helpful Information</a:t>
            </a:r>
          </a:p>
        </p:txBody>
      </p:sp>
      <p:sp>
        <p:nvSpPr>
          <p:cNvPr id="9" name="TextBox 8"/>
          <p:cNvSpPr txBox="1"/>
          <p:nvPr/>
        </p:nvSpPr>
        <p:spPr>
          <a:xfrm>
            <a:off x="21603130" y="27638318"/>
            <a:ext cx="8775269" cy="6894195"/>
          </a:xfrm>
          <a:prstGeom prst="rect">
            <a:avLst/>
          </a:prstGeom>
          <a:noFill/>
        </p:spPr>
        <p:txBody>
          <a:bodyPr wrap="square" rtlCol="0">
            <a:spAutoFit/>
          </a:bodyPr>
          <a:lstStyle/>
          <a:p>
            <a:pPr>
              <a:buClr>
                <a:schemeClr val="tx2">
                  <a:lumMod val="75000"/>
                </a:schemeClr>
              </a:buClr>
            </a:pPr>
            <a:r>
              <a:rPr lang="en-US" sz="2600" dirty="0"/>
              <a:t>	Our textbook</a:t>
            </a:r>
            <a:r>
              <a:rPr lang="en-US" sz="2600" i="1" dirty="0"/>
              <a:t>, Mathematics in Artistic Design</a:t>
            </a:r>
            <a:r>
              <a:rPr lang="en-US" sz="2600" dirty="0"/>
              <a:t>, was the course textbook for Dr. Simei Tong’s MATH 104 course in fall 2017. Students worked individually and in groups on projects that paralleled those in the book. Through implementing the lessons in the textbook and through a hands-on approach to learning, we found that students were able to learn mathematical skills, design skills, and even sewing skills. This was beneficial because it provided new ways of learning to students who don’t think of themselves as mathematically inclined.</a:t>
            </a:r>
          </a:p>
          <a:p>
            <a:pPr>
              <a:buClr>
                <a:schemeClr val="tx2">
                  <a:lumMod val="75000"/>
                </a:schemeClr>
              </a:buClr>
            </a:pPr>
            <a:endParaRPr lang="en-US" sz="2600" dirty="0"/>
          </a:p>
          <a:p>
            <a:pPr>
              <a:buClr>
                <a:schemeClr val="tx2">
                  <a:lumMod val="75000"/>
                </a:schemeClr>
              </a:buClr>
            </a:pPr>
            <a:r>
              <a:rPr lang="en-US" sz="2600" dirty="0"/>
              <a:t>	The students in Dr. Tong' were challenged in making 6 projects throughout the semester corresponding to the 6 chapters in the text. They worked on these projects in class and in a sewing lab, giving each student ample time to figure out the complicated, rewarding process of designing and creating a quilt to be proud of. Their work</a:t>
            </a:r>
          </a:p>
        </p:txBody>
      </p:sp>
      <p:sp>
        <p:nvSpPr>
          <p:cNvPr id="31" name="TextBox 30"/>
          <p:cNvSpPr txBox="1"/>
          <p:nvPr/>
        </p:nvSpPr>
        <p:spPr>
          <a:xfrm>
            <a:off x="21603130" y="26689577"/>
            <a:ext cx="8368868" cy="769441"/>
          </a:xfrm>
          <a:prstGeom prst="rect">
            <a:avLst/>
          </a:prstGeom>
          <a:noFill/>
        </p:spPr>
        <p:txBody>
          <a:bodyPr wrap="square" rtlCol="0">
            <a:spAutoFit/>
          </a:bodyPr>
          <a:lstStyle/>
          <a:p>
            <a:r>
              <a:rPr lang="en-US" sz="4400" b="1" cap="small" spc="300" dirty="0" smtClean="0">
                <a:solidFill>
                  <a:schemeClr val="accent2">
                    <a:lumMod val="75000"/>
                  </a:schemeClr>
                </a:solidFill>
                <a:latin typeface="Avenir Black" charset="0"/>
                <a:ea typeface="Avenir Black" charset="0"/>
                <a:cs typeface="Avenir Black" charset="0"/>
              </a:rPr>
              <a:t>IMPLEMENTATION</a:t>
            </a:r>
            <a:endParaRPr lang="en-US" sz="4400" b="1" cap="small" spc="300" dirty="0">
              <a:solidFill>
                <a:schemeClr val="accent2">
                  <a:lumMod val="75000"/>
                </a:schemeClr>
              </a:solidFill>
              <a:latin typeface="Avenir Black" charset="0"/>
              <a:ea typeface="Avenir Black" charset="0"/>
              <a:cs typeface="Avenir Black" charset="0"/>
            </a:endParaRPr>
          </a:p>
        </p:txBody>
      </p:sp>
      <p:sp>
        <p:nvSpPr>
          <p:cNvPr id="39" name="TextBox 38"/>
          <p:cNvSpPr txBox="1"/>
          <p:nvPr/>
        </p:nvSpPr>
        <p:spPr>
          <a:xfrm>
            <a:off x="1580775" y="35412872"/>
            <a:ext cx="6525995" cy="386131"/>
          </a:xfrm>
          <a:prstGeom prst="rect">
            <a:avLst/>
          </a:prstGeom>
          <a:noFill/>
        </p:spPr>
        <p:txBody>
          <a:bodyPr wrap="square" rtlCol="0">
            <a:spAutoFit/>
          </a:bodyPr>
          <a:lstStyle/>
          <a:p>
            <a:pPr algn="ctr"/>
            <a:r>
              <a:rPr lang="en-US" sz="1909" dirty="0">
                <a:latin typeface="+mj-lt"/>
              </a:rPr>
              <a:t>These images were taken from </a:t>
            </a:r>
            <a:r>
              <a:rPr lang="en-US" sz="1909" i="1" dirty="0">
                <a:latin typeface="+mj-lt"/>
              </a:rPr>
              <a:t>Mathematics in Artistic Design</a:t>
            </a:r>
          </a:p>
        </p:txBody>
      </p:sp>
      <p:pic>
        <p:nvPicPr>
          <p:cNvPr id="47" name="Picture 4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52560" y="14031498"/>
            <a:ext cx="5348070" cy="5348070"/>
          </a:xfrm>
          <a:prstGeom prst="rect">
            <a:avLst/>
          </a:prstGeom>
          <a:ln>
            <a:noFill/>
          </a:ln>
          <a:effectLst>
            <a:outerShdw blurRad="292100" dist="139700" dir="2700000" algn="tl" rotWithShape="0">
              <a:srgbClr val="333333">
                <a:alpha val="65000"/>
              </a:srgbClr>
            </a:outerShdw>
          </a:effectLst>
        </p:spPr>
      </p:pic>
      <p:pic>
        <p:nvPicPr>
          <p:cNvPr id="36" name="Picture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99538" y="20211750"/>
            <a:ext cx="5301092" cy="5244897"/>
          </a:xfrm>
          <a:prstGeom prst="rect">
            <a:avLst/>
          </a:prstGeom>
          <a:ln>
            <a:noFill/>
          </a:ln>
          <a:effectLst>
            <a:outerShdw blurRad="292100" dist="139700" dir="2700000" algn="tl" rotWithShape="0">
              <a:srgbClr val="333333">
                <a:alpha val="65000"/>
              </a:srgbClr>
            </a:outerShdw>
          </a:effectLst>
        </p:spPr>
      </p:pic>
      <p:sp>
        <p:nvSpPr>
          <p:cNvPr id="38" name="TextBox 37"/>
          <p:cNvSpPr txBox="1"/>
          <p:nvPr/>
        </p:nvSpPr>
        <p:spPr>
          <a:xfrm>
            <a:off x="13269449" y="25554619"/>
            <a:ext cx="6156799" cy="461665"/>
          </a:xfrm>
          <a:prstGeom prst="rect">
            <a:avLst/>
          </a:prstGeom>
          <a:noFill/>
        </p:spPr>
        <p:txBody>
          <a:bodyPr wrap="square" rtlCol="0">
            <a:spAutoFit/>
          </a:bodyPr>
          <a:lstStyle/>
          <a:p>
            <a:r>
              <a:rPr lang="en-US" sz="2400" dirty="0">
                <a:latin typeface="+mj-lt"/>
              </a:rPr>
              <a:t>Fibonacci sequence quilting block</a:t>
            </a:r>
          </a:p>
        </p:txBody>
      </p:sp>
      <p:pic>
        <p:nvPicPr>
          <p:cNvPr id="5" name="Picture 4">
            <a:extLst>
              <a:ext uri="{FF2B5EF4-FFF2-40B4-BE49-F238E27FC236}">
                <a16:creationId xmlns:a16="http://schemas.microsoft.com/office/drawing/2014/main" id="{6FFFDCFE-0214-476E-BC52-ABFB16A007C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752504" y="7921443"/>
            <a:ext cx="16712436" cy="16712436"/>
          </a:xfrm>
          <a:prstGeom prst="rect">
            <a:avLst/>
          </a:prstGeom>
          <a:ln>
            <a:noFill/>
          </a:ln>
          <a:effectLst>
            <a:outerShdw blurRad="292100" dist="139700" dir="2700000" algn="tl" rotWithShape="0">
              <a:srgbClr val="333333">
                <a:alpha val="65000"/>
              </a:srgbClr>
            </a:outerShdw>
          </a:effectLst>
        </p:spPr>
      </p:pic>
      <p:pic>
        <p:nvPicPr>
          <p:cNvPr id="13" name="Picture 12">
            <a:extLst>
              <a:ext uri="{FF2B5EF4-FFF2-40B4-BE49-F238E27FC236}">
                <a16:creationId xmlns:a16="http://schemas.microsoft.com/office/drawing/2014/main" id="{B80D807A-84CF-4E88-AD82-E32FC185A4FF}"/>
              </a:ext>
            </a:extLst>
          </p:cNvPr>
          <p:cNvPicPr>
            <a:picLocks noChangeAspect="1"/>
          </p:cNvPicPr>
          <p:nvPr/>
        </p:nvPicPr>
        <p:blipFill rotWithShape="1">
          <a:blip r:embed="rId7"/>
          <a:srcRect l="3014" t="745" r="2254" b="2287"/>
          <a:stretch/>
        </p:blipFill>
        <p:spPr>
          <a:xfrm>
            <a:off x="1186771" y="27638319"/>
            <a:ext cx="9246553" cy="6169094"/>
          </a:xfrm>
          <a:prstGeom prst="rect">
            <a:avLst/>
          </a:prstGeom>
          <a:ln>
            <a:noFill/>
          </a:ln>
          <a:effectLst>
            <a:outerShdw blurRad="292100" dist="139700" dir="2700000" algn="tl" rotWithShape="0">
              <a:srgbClr val="333333">
                <a:alpha val="65000"/>
              </a:srgbClr>
            </a:outerShdw>
          </a:effectLst>
        </p:spPr>
      </p:pic>
      <p:pic>
        <p:nvPicPr>
          <p:cNvPr id="15" name="Picture 14">
            <a:extLst>
              <a:ext uri="{FF2B5EF4-FFF2-40B4-BE49-F238E27FC236}">
                <a16:creationId xmlns:a16="http://schemas.microsoft.com/office/drawing/2014/main" id="{C227E80A-21CF-4673-A9F3-A7C275462DD3}"/>
              </a:ext>
            </a:extLst>
          </p:cNvPr>
          <p:cNvPicPr>
            <a:picLocks noChangeAspect="1"/>
          </p:cNvPicPr>
          <p:nvPr/>
        </p:nvPicPr>
        <p:blipFill rotWithShape="1">
          <a:blip r:embed="rId8"/>
          <a:srcRect l="3018" t="4877" b="2847"/>
          <a:stretch/>
        </p:blipFill>
        <p:spPr>
          <a:xfrm>
            <a:off x="10694956" y="27638318"/>
            <a:ext cx="9495030" cy="6169095"/>
          </a:xfrm>
          <a:prstGeom prst="rect">
            <a:avLst/>
          </a:prstGeom>
          <a:ln>
            <a:noFill/>
          </a:ln>
          <a:effectLst>
            <a:outerShdw blurRad="292100" dist="139700" dir="2700000" algn="tl" rotWithShape="0">
              <a:srgbClr val="333333">
                <a:alpha val="65000"/>
              </a:srgbClr>
            </a:outerShdw>
          </a:effectLst>
        </p:spPr>
      </p:pic>
      <p:sp>
        <p:nvSpPr>
          <p:cNvPr id="43" name="TextBox 42">
            <a:extLst>
              <a:ext uri="{FF2B5EF4-FFF2-40B4-BE49-F238E27FC236}">
                <a16:creationId xmlns:a16="http://schemas.microsoft.com/office/drawing/2014/main" id="{D6FD27B6-97F4-481B-92ED-4BB176CB118F}"/>
              </a:ext>
            </a:extLst>
          </p:cNvPr>
          <p:cNvSpPr txBox="1"/>
          <p:nvPr/>
        </p:nvSpPr>
        <p:spPr>
          <a:xfrm>
            <a:off x="30937200" y="27638318"/>
            <a:ext cx="8478100" cy="6494085"/>
          </a:xfrm>
          <a:prstGeom prst="rect">
            <a:avLst/>
          </a:prstGeom>
          <a:noFill/>
        </p:spPr>
        <p:txBody>
          <a:bodyPr wrap="square" rtlCol="0">
            <a:spAutoFit/>
          </a:bodyPr>
          <a:lstStyle/>
          <a:p>
            <a:pPr>
              <a:buClr>
                <a:schemeClr val="tx2">
                  <a:lumMod val="75000"/>
                </a:schemeClr>
              </a:buClr>
            </a:pPr>
            <a:r>
              <a:rPr lang="en-US" sz="2600" dirty="0"/>
              <a:t>was shown to quilting clubs around the city of Eau Claire, and each student was able to learn from multiple experienced quilters and mathematicians. All of these factors combined are what make this research so unique.</a:t>
            </a:r>
          </a:p>
          <a:p>
            <a:pPr>
              <a:buClr>
                <a:schemeClr val="tx2">
                  <a:lumMod val="75000"/>
                </a:schemeClr>
              </a:buClr>
            </a:pPr>
            <a:endParaRPr lang="en-US" sz="2600" dirty="0"/>
          </a:p>
          <a:p>
            <a:pPr>
              <a:buClr>
                <a:schemeClr val="tx2">
                  <a:lumMod val="75000"/>
                </a:schemeClr>
              </a:buClr>
            </a:pPr>
            <a:r>
              <a:rPr lang="en-US" sz="2600" dirty="0"/>
              <a:t>	Through implementing our textbook, we found that this novel approach to learning allowed for students to use their own creativity and use mathematics in practical ways. The effect of this is two-fold: students discover that mathematics is useful and they develop the new and useful skills of sewing and quilting along the way. </a:t>
            </a:r>
          </a:p>
          <a:p>
            <a:pPr>
              <a:buClr>
                <a:schemeClr val="tx2">
                  <a:lumMod val="75000"/>
                </a:schemeClr>
              </a:buClr>
            </a:pPr>
            <a:endParaRPr lang="en-US" sz="2600" dirty="0"/>
          </a:p>
          <a:p>
            <a:pPr>
              <a:buClr>
                <a:schemeClr val="tx2">
                  <a:lumMod val="75000"/>
                </a:schemeClr>
              </a:buClr>
            </a:pPr>
            <a:r>
              <a:rPr lang="en-US" sz="2600" dirty="0"/>
              <a:t>	The success of </a:t>
            </a:r>
            <a:r>
              <a:rPr lang="en-US" sz="2600" i="1" dirty="0"/>
              <a:t>Mathematics in Artistic Design </a:t>
            </a:r>
            <a:r>
              <a:rPr lang="en-US" sz="2600" dirty="0"/>
              <a:t>as a course textbook is an indication that it is important and necessary to begin to teach difficult subjects to students in novel, interesting ways.</a:t>
            </a:r>
          </a:p>
        </p:txBody>
      </p:sp>
      <p:pic>
        <p:nvPicPr>
          <p:cNvPr id="10"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967278" y="8070215"/>
            <a:ext cx="5303520" cy="5303520"/>
          </a:xfrm>
          <a:prstGeom prst="rect">
            <a:avLst/>
          </a:prstGeom>
        </p:spPr>
      </p:pic>
      <p:pic>
        <p:nvPicPr>
          <p:cNvPr id="4" name="Picture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967278" y="14165009"/>
            <a:ext cx="5303520" cy="5303520"/>
          </a:xfrm>
          <a:prstGeom prst="rect">
            <a:avLst/>
          </a:prstGeom>
        </p:spPr>
      </p:pic>
      <p:pic>
        <p:nvPicPr>
          <p:cNvPr id="16" name="Picture 1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8085024" y="14160268"/>
            <a:ext cx="5303520" cy="5303520"/>
          </a:xfrm>
          <a:prstGeom prst="rect">
            <a:avLst/>
          </a:prstGeom>
        </p:spPr>
      </p:pic>
      <p:pic>
        <p:nvPicPr>
          <p:cNvPr id="17" name="Picture 1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8085024" y="8070215"/>
            <a:ext cx="5303520" cy="5303520"/>
          </a:xfrm>
          <a:prstGeom prst="rect">
            <a:avLst/>
          </a:prstGeom>
        </p:spPr>
      </p:pic>
      <p:pic>
        <p:nvPicPr>
          <p:cNvPr id="22" name="Picture 2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4111780" y="14047847"/>
            <a:ext cx="5303520" cy="5303520"/>
          </a:xfrm>
          <a:prstGeom prst="rect">
            <a:avLst/>
          </a:prstGeom>
        </p:spPr>
      </p:pic>
      <p:pic>
        <p:nvPicPr>
          <p:cNvPr id="24" name="Picture 23"/>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4111780" y="8070215"/>
            <a:ext cx="5303520" cy="5303520"/>
          </a:xfrm>
          <a:prstGeom prst="rect">
            <a:avLst/>
          </a:prstGeom>
        </p:spPr>
      </p:pic>
      <p:pic>
        <p:nvPicPr>
          <p:cNvPr id="27" name="Picture 2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4853366" y="20153127"/>
            <a:ext cx="5303520" cy="5303520"/>
          </a:xfrm>
          <a:prstGeom prst="rect">
            <a:avLst/>
          </a:prstGeom>
        </p:spPr>
      </p:pic>
      <p:pic>
        <p:nvPicPr>
          <p:cNvPr id="28" name="Picture 2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0937200" y="20153127"/>
            <a:ext cx="5303520" cy="5303520"/>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680</TotalTime>
  <Words>319</Words>
  <Application>Microsoft Office PowerPoint</Application>
  <PresentationFormat>Custom</PresentationFormat>
  <Paragraphs>32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Avenir Black</vt:lpstr>
      <vt:lpstr>Calibri</vt:lpstr>
      <vt:lpstr>Franklin Gothic Book</vt:lpstr>
      <vt:lpstr>Minion Pro</vt:lpstr>
      <vt:lpstr>Crop</vt:lpstr>
      <vt:lpstr>Mathematics in Artistic Design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Hanson, Skyler Jayne</cp:lastModifiedBy>
  <cp:revision>74</cp:revision>
  <dcterms:created xsi:type="dcterms:W3CDTF">2015-01-29T15:27:06Z</dcterms:created>
  <dcterms:modified xsi:type="dcterms:W3CDTF">2018-04-24T18:36:05Z</dcterms:modified>
</cp:coreProperties>
</file>