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9" r:id="rId1"/>
  </p:sldMasterIdLst>
  <p:notesMasterIdLst>
    <p:notesMasterId r:id="rId3"/>
  </p:notesMasterIdLst>
  <p:sldIdLst>
    <p:sldId id="256" r:id="rId2"/>
  </p:sldIdLst>
  <p:sldSz cx="42062400" cy="384048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2096">
          <p15:clr>
            <a:srgbClr val="A4A3A4"/>
          </p15:clr>
        </p15:guide>
        <p15:guide id="2" orient="horz" pos="432">
          <p15:clr>
            <a:srgbClr val="A4A3A4"/>
          </p15:clr>
        </p15:guide>
        <p15:guide id="3" orient="horz" pos="23760">
          <p15:clr>
            <a:srgbClr val="A4A3A4"/>
          </p15:clr>
        </p15:guide>
        <p15:guide id="4" orient="horz" pos="5454">
          <p15:clr>
            <a:srgbClr val="A4A3A4"/>
          </p15:clr>
        </p15:guide>
        <p15:guide id="5" pos="13248">
          <p15:clr>
            <a:srgbClr val="A4A3A4"/>
          </p15:clr>
        </p15:guide>
        <p15:guide id="6" pos="432">
          <p15:clr>
            <a:srgbClr val="A4A3A4"/>
          </p15:clr>
        </p15:guide>
        <p15:guide id="7" pos="26064">
          <p15:clr>
            <a:srgbClr val="A4A3A4"/>
          </p15:clr>
        </p15:guide>
        <p15:guide id="8" pos="19692">
          <p15:clr>
            <a:srgbClr val="A4A3A4"/>
          </p15:clr>
        </p15:guide>
        <p15:guide id="9" pos="576">
          <p15:clr>
            <a:srgbClr val="A4A3A4"/>
          </p15:clr>
        </p15:guide>
        <p15:guide id="10" pos="8082">
          <p15:clr>
            <a:srgbClr val="A4A3A4"/>
          </p15:clr>
        </p15:guide>
        <p15:guide id="11" pos="1911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FB64CD5-4600-45D0-9AC9-79A1529A0A53}" v="22" dt="2019-04-23T20:48:36.920"/>
    <p1510:client id="{BC7E810B-9686-48D8-BD2B-19294E987F99}" v="27" dt="2019-04-24T17:56:27.870"/>
    <p1510:client id="{3067A1C6-8053-4BF0-B6C0-3718A8F8C310}" v="2" dt="2019-04-24T18:59:52.345"/>
  </p1510:revLst>
</p1510:revInfo>
</file>

<file path=ppt/tableStyles.xml><?xml version="1.0" encoding="utf-8"?>
<a:tblStyleLst xmlns:a="http://schemas.openxmlformats.org/drawingml/2006/main" def="{FFA3DAE2-7C9A-4772-BDB8-74A6D848BA02}">
  <a:tblStyle styleId="{FFA3DAE2-7C9A-4772-BDB8-74A6D848BA02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/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50" d="100"/>
          <a:sy n="50" d="100"/>
        </p:scale>
        <p:origin x="-1032" y="-7698"/>
      </p:cViewPr>
      <p:guideLst>
        <p:guide orient="horz" pos="12096"/>
        <p:guide orient="horz" pos="432"/>
        <p:guide orient="horz" pos="23760"/>
        <p:guide orient="horz" pos="5454"/>
        <p:guide pos="13248"/>
        <p:guide pos="432"/>
        <p:guide pos="26064"/>
        <p:guide pos="19692"/>
        <p:guide pos="576"/>
        <p:guide pos="8082"/>
        <p:guide pos="1911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microsoft.com/office/2016/11/relationships/changesInfo" Target="changesInfos/changesInfo1.xml"/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Relationship Id="rId9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ackson, Stacey M" userId="cba76f06-eab2-4a8b-92dd-390b47741e9d" providerId="ADAL" clId="{3067A1C6-8053-4BF0-B6C0-3718A8F8C310}"/>
    <pc:docChg chg="modSld">
      <pc:chgData name="Jackson, Stacey M" userId="cba76f06-eab2-4a8b-92dd-390b47741e9d" providerId="ADAL" clId="{3067A1C6-8053-4BF0-B6C0-3718A8F8C310}" dt="2019-04-24T19:00:14.190" v="264" actId="20577"/>
      <pc:docMkLst>
        <pc:docMk/>
      </pc:docMkLst>
      <pc:sldChg chg="modSp">
        <pc:chgData name="Jackson, Stacey M" userId="cba76f06-eab2-4a8b-92dd-390b47741e9d" providerId="ADAL" clId="{3067A1C6-8053-4BF0-B6C0-3718A8F8C310}" dt="2019-04-24T19:00:14.190" v="264" actId="20577"/>
        <pc:sldMkLst>
          <pc:docMk/>
          <pc:sldMk cId="0" sldId="256"/>
        </pc:sldMkLst>
        <pc:spChg chg="mod">
          <ac:chgData name="Jackson, Stacey M" userId="cba76f06-eab2-4a8b-92dd-390b47741e9d" providerId="ADAL" clId="{3067A1C6-8053-4BF0-B6C0-3718A8F8C310}" dt="2019-04-24T19:00:14.190" v="264" actId="20577"/>
          <ac:spMkLst>
            <pc:docMk/>
            <pc:sldMk cId="0" sldId="256"/>
            <ac:spMk id="31" creationId="{363699CC-5555-49A9-A4AA-411ED62A7D23}"/>
          </ac:spMkLst>
        </pc:spChg>
        <pc:spChg chg="mod">
          <ac:chgData name="Jackson, Stacey M" userId="cba76f06-eab2-4a8b-92dd-390b47741e9d" providerId="ADAL" clId="{3067A1C6-8053-4BF0-B6C0-3718A8F8C310}" dt="2019-04-24T18:59:23.810" v="256" actId="20577"/>
          <ac:spMkLst>
            <pc:docMk/>
            <pc:sldMk cId="0" sldId="256"/>
            <ac:spMk id="90" creationId="{00000000-0000-0000-0000-000000000000}"/>
          </ac:spMkLst>
        </pc:spChg>
        <pc:spChg chg="mod">
          <ac:chgData name="Jackson, Stacey M" userId="cba76f06-eab2-4a8b-92dd-390b47741e9d" providerId="ADAL" clId="{3067A1C6-8053-4BF0-B6C0-3718A8F8C310}" dt="2019-04-24T18:58:31.857" v="254" actId="6549"/>
          <ac:spMkLst>
            <pc:docMk/>
            <pc:sldMk cId="0" sldId="256"/>
            <ac:spMk id="108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1155925" y="691500"/>
            <a:ext cx="4623025" cy="345757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693400" y="4379575"/>
            <a:ext cx="5547350" cy="4149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body" idx="1"/>
          </p:nvPr>
        </p:nvSpPr>
        <p:spPr>
          <a:xfrm>
            <a:off x="693400" y="4379575"/>
            <a:ext cx="5547350" cy="4149075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82" name="Shape 82"/>
          <p:cNvSpPr>
            <a:spLocks noGrp="1" noRot="1" noChangeAspect="1"/>
          </p:cNvSpPr>
          <p:nvPr>
            <p:ph type="sldImg" idx="2"/>
          </p:nvPr>
        </p:nvSpPr>
        <p:spPr>
          <a:xfrm>
            <a:off x="1573213" y="692150"/>
            <a:ext cx="3787775" cy="345757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hape 12"/>
          <p:cNvSpPr txBox="1">
            <a:spLocks noGrp="1"/>
          </p:cNvSpPr>
          <p:nvPr>
            <p:ph type="ctrTitle"/>
          </p:nvPr>
        </p:nvSpPr>
        <p:spPr>
          <a:xfrm>
            <a:off x="3154275" y="11929273"/>
            <a:ext cx="35753852" cy="82343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13500" tIns="156750" rIns="313500" bIns="156750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5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5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5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5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5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5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5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5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5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3" name="Shape 13"/>
          <p:cNvSpPr txBox="1">
            <a:spLocks noGrp="1"/>
          </p:cNvSpPr>
          <p:nvPr>
            <p:ph type="subTitle" idx="1"/>
          </p:nvPr>
        </p:nvSpPr>
        <p:spPr>
          <a:xfrm>
            <a:off x="6308550" y="21763836"/>
            <a:ext cx="29445302" cy="9812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13500" tIns="156750" rIns="313500" bIns="156750" anchor="t" anchorCtr="0"/>
          <a:lstStyle>
            <a:lvl1pPr marR="0" lvl="0" algn="ctr" rtl="0">
              <a:spcBef>
                <a:spcPts val="2200"/>
              </a:spcBef>
              <a:spcAft>
                <a:spcPts val="0"/>
              </a:spcAft>
              <a:buClr>
                <a:schemeClr val="dk1"/>
              </a:buClr>
              <a:buSzPts val="11000"/>
              <a:buFont typeface="Arial"/>
              <a:buNone/>
              <a:defRPr sz="1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spcBef>
                <a:spcPts val="1920"/>
              </a:spcBef>
              <a:spcAft>
                <a:spcPts val="0"/>
              </a:spcAft>
              <a:buClr>
                <a:schemeClr val="dk1"/>
              </a:buClr>
              <a:buSzPts val="9600"/>
              <a:buFont typeface="Arial"/>
              <a:buNone/>
              <a:defRPr sz="9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spcBef>
                <a:spcPts val="1640"/>
              </a:spcBef>
              <a:spcAft>
                <a:spcPts val="0"/>
              </a:spcAft>
              <a:buClr>
                <a:schemeClr val="dk1"/>
              </a:buClr>
              <a:buSzPts val="8200"/>
              <a:buFont typeface="Arial"/>
              <a:buNone/>
              <a:defRPr sz="8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spcBef>
                <a:spcPts val="1380"/>
              </a:spcBef>
              <a:spcAft>
                <a:spcPts val="0"/>
              </a:spcAft>
              <a:buClr>
                <a:schemeClr val="dk1"/>
              </a:buClr>
              <a:buSzPts val="6900"/>
              <a:buFont typeface="Arial"/>
              <a:buNone/>
              <a:defRPr sz="6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spcBef>
                <a:spcPts val="1380"/>
              </a:spcBef>
              <a:spcAft>
                <a:spcPts val="0"/>
              </a:spcAft>
              <a:buClr>
                <a:schemeClr val="dk1"/>
              </a:buClr>
              <a:buSzPts val="6900"/>
              <a:buFont typeface="Arial"/>
              <a:buNone/>
              <a:defRPr sz="6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spcBef>
                <a:spcPts val="1380"/>
              </a:spcBef>
              <a:spcAft>
                <a:spcPts val="0"/>
              </a:spcAft>
              <a:buClr>
                <a:schemeClr val="dk1"/>
              </a:buClr>
              <a:buSzPts val="6900"/>
              <a:buFont typeface="Arial"/>
              <a:buNone/>
              <a:defRPr sz="6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spcBef>
                <a:spcPts val="1380"/>
              </a:spcBef>
              <a:spcAft>
                <a:spcPts val="0"/>
              </a:spcAft>
              <a:buClr>
                <a:schemeClr val="dk1"/>
              </a:buClr>
              <a:buSzPts val="6900"/>
              <a:buFont typeface="Arial"/>
              <a:buNone/>
              <a:defRPr sz="6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spcBef>
                <a:spcPts val="1380"/>
              </a:spcBef>
              <a:spcAft>
                <a:spcPts val="0"/>
              </a:spcAft>
              <a:buClr>
                <a:schemeClr val="dk1"/>
              </a:buClr>
              <a:buSzPts val="6900"/>
              <a:buFont typeface="Arial"/>
              <a:buNone/>
              <a:defRPr sz="6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spcBef>
                <a:spcPts val="1380"/>
              </a:spcBef>
              <a:spcAft>
                <a:spcPts val="0"/>
              </a:spcAft>
              <a:buClr>
                <a:schemeClr val="dk1"/>
              </a:buClr>
              <a:buSzPts val="6900"/>
              <a:buFont typeface="Arial"/>
              <a:buNone/>
              <a:defRPr sz="6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" name="Shape 14"/>
          <p:cNvSpPr txBox="1">
            <a:spLocks noGrp="1"/>
          </p:cNvSpPr>
          <p:nvPr>
            <p:ph type="dt" idx="10"/>
          </p:nvPr>
        </p:nvSpPr>
        <p:spPr>
          <a:xfrm>
            <a:off x="2103438" y="34974213"/>
            <a:ext cx="9813925" cy="266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13500" tIns="156750" rIns="313500" bIns="156750" anchor="t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" name="Shape 15"/>
          <p:cNvSpPr txBox="1">
            <a:spLocks noGrp="1"/>
          </p:cNvSpPr>
          <p:nvPr>
            <p:ph type="ftr" idx="11"/>
          </p:nvPr>
        </p:nvSpPr>
        <p:spPr>
          <a:xfrm>
            <a:off x="14371638" y="34974213"/>
            <a:ext cx="13319125" cy="266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13500" tIns="156750" rIns="313500" bIns="156750" anchor="t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6" name="Shape 16"/>
          <p:cNvSpPr txBox="1">
            <a:spLocks noGrp="1"/>
          </p:cNvSpPr>
          <p:nvPr>
            <p:ph type="sldNum" idx="12"/>
          </p:nvPr>
        </p:nvSpPr>
        <p:spPr>
          <a:xfrm>
            <a:off x="30145038" y="34974213"/>
            <a:ext cx="9813925" cy="266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13500" tIns="156750" rIns="313500" bIns="156750" anchor="t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None/>
              <a:defRPr sz="4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spcBef>
                <a:spcPts val="0"/>
              </a:spcBef>
              <a:spcAft>
                <a:spcPts val="0"/>
              </a:spcAft>
              <a:buNone/>
              <a:defRPr sz="4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spcBef>
                <a:spcPts val="0"/>
              </a:spcBef>
              <a:spcAft>
                <a:spcPts val="0"/>
              </a:spcAft>
              <a:buNone/>
              <a:defRPr sz="4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spcBef>
                <a:spcPts val="0"/>
              </a:spcBef>
              <a:spcAft>
                <a:spcPts val="0"/>
              </a:spcAft>
              <a:buNone/>
              <a:defRPr sz="4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spcBef>
                <a:spcPts val="0"/>
              </a:spcBef>
              <a:spcAft>
                <a:spcPts val="0"/>
              </a:spcAft>
              <a:buNone/>
              <a:defRPr sz="4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spcBef>
                <a:spcPts val="0"/>
              </a:spcBef>
              <a:spcAft>
                <a:spcPts val="0"/>
              </a:spcAft>
              <a:buNone/>
              <a:defRPr sz="4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spcBef>
                <a:spcPts val="0"/>
              </a:spcBef>
              <a:spcAft>
                <a:spcPts val="0"/>
              </a:spcAft>
              <a:buNone/>
              <a:defRPr sz="4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spcBef>
                <a:spcPts val="0"/>
              </a:spcBef>
              <a:spcAft>
                <a:spcPts val="0"/>
              </a:spcAft>
              <a:buNone/>
              <a:defRPr sz="4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spcBef>
                <a:spcPts val="0"/>
              </a:spcBef>
              <a:spcAft>
                <a:spcPts val="0"/>
              </a:spcAft>
              <a:buNone/>
              <a:defRPr sz="4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Shape 69"/>
          <p:cNvSpPr txBox="1">
            <a:spLocks noGrp="1"/>
          </p:cNvSpPr>
          <p:nvPr>
            <p:ph type="title"/>
          </p:nvPr>
        </p:nvSpPr>
        <p:spPr>
          <a:xfrm>
            <a:off x="2103438" y="1539875"/>
            <a:ext cx="37855525" cy="640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13500" tIns="156750" rIns="313500" bIns="156750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5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5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5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5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5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5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5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5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5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0" name="Shape 70"/>
          <p:cNvSpPr txBox="1">
            <a:spLocks noGrp="1"/>
          </p:cNvSpPr>
          <p:nvPr>
            <p:ph type="body" idx="1"/>
          </p:nvPr>
        </p:nvSpPr>
        <p:spPr>
          <a:xfrm rot="5400000">
            <a:off x="8358981" y="2707481"/>
            <a:ext cx="25344438" cy="378555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13500" tIns="156750" rIns="313500" bIns="156750" anchor="t" anchorCtr="0"/>
          <a:lstStyle>
            <a:lvl1pPr marL="457200" marR="0" lvl="0" indent="-927100" algn="l" rtl="0">
              <a:spcBef>
                <a:spcPts val="2200"/>
              </a:spcBef>
              <a:spcAft>
                <a:spcPts val="0"/>
              </a:spcAft>
              <a:buClr>
                <a:schemeClr val="dk1"/>
              </a:buClr>
              <a:buSzPts val="11000"/>
              <a:buFont typeface="Arial"/>
              <a:buChar char="•"/>
              <a:defRPr sz="1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838200" algn="l" rtl="0">
              <a:spcBef>
                <a:spcPts val="1920"/>
              </a:spcBef>
              <a:spcAft>
                <a:spcPts val="0"/>
              </a:spcAft>
              <a:buClr>
                <a:schemeClr val="dk1"/>
              </a:buClr>
              <a:buSzPts val="9600"/>
              <a:buFont typeface="Arial"/>
              <a:buChar char="–"/>
              <a:defRPr sz="9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749300" algn="l" rtl="0">
              <a:spcBef>
                <a:spcPts val="1640"/>
              </a:spcBef>
              <a:spcAft>
                <a:spcPts val="0"/>
              </a:spcAft>
              <a:buClr>
                <a:schemeClr val="dk1"/>
              </a:buClr>
              <a:buSzPts val="8200"/>
              <a:buFont typeface="Arial"/>
              <a:buChar char="•"/>
              <a:defRPr sz="8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666750" algn="l" rtl="0">
              <a:spcBef>
                <a:spcPts val="1380"/>
              </a:spcBef>
              <a:spcAft>
                <a:spcPts val="0"/>
              </a:spcAft>
              <a:buClr>
                <a:schemeClr val="dk1"/>
              </a:buClr>
              <a:buSzPts val="6900"/>
              <a:buFont typeface="Arial"/>
              <a:buChar char="–"/>
              <a:defRPr sz="6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666750" algn="l" rtl="0">
              <a:spcBef>
                <a:spcPts val="1380"/>
              </a:spcBef>
              <a:spcAft>
                <a:spcPts val="0"/>
              </a:spcAft>
              <a:buClr>
                <a:schemeClr val="dk1"/>
              </a:buClr>
              <a:buSzPts val="6900"/>
              <a:buFont typeface="Arial"/>
              <a:buChar char="»"/>
              <a:defRPr sz="6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666750" algn="l" rtl="0">
              <a:spcBef>
                <a:spcPts val="1380"/>
              </a:spcBef>
              <a:spcAft>
                <a:spcPts val="0"/>
              </a:spcAft>
              <a:buClr>
                <a:schemeClr val="dk1"/>
              </a:buClr>
              <a:buSzPts val="6900"/>
              <a:buFont typeface="Arial"/>
              <a:buChar char="»"/>
              <a:defRPr sz="6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666750" algn="l" rtl="0">
              <a:spcBef>
                <a:spcPts val="1380"/>
              </a:spcBef>
              <a:spcAft>
                <a:spcPts val="0"/>
              </a:spcAft>
              <a:buClr>
                <a:schemeClr val="dk1"/>
              </a:buClr>
              <a:buSzPts val="6900"/>
              <a:buFont typeface="Arial"/>
              <a:buChar char="»"/>
              <a:defRPr sz="6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666750" algn="l" rtl="0">
              <a:spcBef>
                <a:spcPts val="1380"/>
              </a:spcBef>
              <a:spcAft>
                <a:spcPts val="0"/>
              </a:spcAft>
              <a:buClr>
                <a:schemeClr val="dk1"/>
              </a:buClr>
              <a:buSzPts val="6900"/>
              <a:buFont typeface="Arial"/>
              <a:buChar char="»"/>
              <a:defRPr sz="6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666750" algn="l" rtl="0">
              <a:spcBef>
                <a:spcPts val="1380"/>
              </a:spcBef>
              <a:spcAft>
                <a:spcPts val="0"/>
              </a:spcAft>
              <a:buClr>
                <a:schemeClr val="dk1"/>
              </a:buClr>
              <a:buSzPts val="6900"/>
              <a:buFont typeface="Arial"/>
              <a:buChar char="»"/>
              <a:defRPr sz="6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1" name="Shape 71"/>
          <p:cNvSpPr txBox="1">
            <a:spLocks noGrp="1"/>
          </p:cNvSpPr>
          <p:nvPr>
            <p:ph type="dt" idx="10"/>
          </p:nvPr>
        </p:nvSpPr>
        <p:spPr>
          <a:xfrm>
            <a:off x="2103438" y="34974213"/>
            <a:ext cx="9813925" cy="266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13500" tIns="156750" rIns="313500" bIns="156750" anchor="t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2" name="Shape 72"/>
          <p:cNvSpPr txBox="1">
            <a:spLocks noGrp="1"/>
          </p:cNvSpPr>
          <p:nvPr>
            <p:ph type="ftr" idx="11"/>
          </p:nvPr>
        </p:nvSpPr>
        <p:spPr>
          <a:xfrm>
            <a:off x="14371638" y="34974213"/>
            <a:ext cx="13319125" cy="266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13500" tIns="156750" rIns="313500" bIns="156750" anchor="t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3" name="Shape 73"/>
          <p:cNvSpPr txBox="1">
            <a:spLocks noGrp="1"/>
          </p:cNvSpPr>
          <p:nvPr>
            <p:ph type="sldNum" idx="12"/>
          </p:nvPr>
        </p:nvSpPr>
        <p:spPr>
          <a:xfrm>
            <a:off x="30145038" y="34974213"/>
            <a:ext cx="9813925" cy="266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13500" tIns="156750" rIns="313500" bIns="156750" anchor="t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None/>
              <a:defRPr sz="4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spcBef>
                <a:spcPts val="0"/>
              </a:spcBef>
              <a:spcAft>
                <a:spcPts val="0"/>
              </a:spcAft>
              <a:buNone/>
              <a:defRPr sz="4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spcBef>
                <a:spcPts val="0"/>
              </a:spcBef>
              <a:spcAft>
                <a:spcPts val="0"/>
              </a:spcAft>
              <a:buNone/>
              <a:defRPr sz="4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spcBef>
                <a:spcPts val="0"/>
              </a:spcBef>
              <a:spcAft>
                <a:spcPts val="0"/>
              </a:spcAft>
              <a:buNone/>
              <a:defRPr sz="4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spcBef>
                <a:spcPts val="0"/>
              </a:spcBef>
              <a:spcAft>
                <a:spcPts val="0"/>
              </a:spcAft>
              <a:buNone/>
              <a:defRPr sz="4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spcBef>
                <a:spcPts val="0"/>
              </a:spcBef>
              <a:spcAft>
                <a:spcPts val="0"/>
              </a:spcAft>
              <a:buNone/>
              <a:defRPr sz="4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spcBef>
                <a:spcPts val="0"/>
              </a:spcBef>
              <a:spcAft>
                <a:spcPts val="0"/>
              </a:spcAft>
              <a:buNone/>
              <a:defRPr sz="4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spcBef>
                <a:spcPts val="0"/>
              </a:spcBef>
              <a:spcAft>
                <a:spcPts val="0"/>
              </a:spcAft>
              <a:buNone/>
              <a:defRPr sz="4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spcBef>
                <a:spcPts val="0"/>
              </a:spcBef>
              <a:spcAft>
                <a:spcPts val="0"/>
              </a:spcAft>
              <a:buNone/>
              <a:defRPr sz="4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Shape 75"/>
          <p:cNvSpPr txBox="1">
            <a:spLocks noGrp="1"/>
          </p:cNvSpPr>
          <p:nvPr>
            <p:ph type="title"/>
          </p:nvPr>
        </p:nvSpPr>
        <p:spPr>
          <a:xfrm rot="5400000">
            <a:off x="18843473" y="13191669"/>
            <a:ext cx="32767985" cy="94628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13500" tIns="156750" rIns="313500" bIns="156750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5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5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5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5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5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5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5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5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5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6" name="Shape 76"/>
          <p:cNvSpPr txBox="1">
            <a:spLocks noGrp="1"/>
          </p:cNvSpPr>
          <p:nvPr>
            <p:ph type="body" idx="1"/>
          </p:nvPr>
        </p:nvSpPr>
        <p:spPr>
          <a:xfrm rot="5400000">
            <a:off x="-181570" y="3824184"/>
            <a:ext cx="32767985" cy="2819779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13500" tIns="156750" rIns="313500" bIns="156750" anchor="t" anchorCtr="0"/>
          <a:lstStyle>
            <a:lvl1pPr marL="457200" marR="0" lvl="0" indent="-927100" algn="l" rtl="0">
              <a:spcBef>
                <a:spcPts val="2200"/>
              </a:spcBef>
              <a:spcAft>
                <a:spcPts val="0"/>
              </a:spcAft>
              <a:buClr>
                <a:schemeClr val="dk1"/>
              </a:buClr>
              <a:buSzPts val="11000"/>
              <a:buFont typeface="Arial"/>
              <a:buChar char="•"/>
              <a:defRPr sz="1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838200" algn="l" rtl="0">
              <a:spcBef>
                <a:spcPts val="1920"/>
              </a:spcBef>
              <a:spcAft>
                <a:spcPts val="0"/>
              </a:spcAft>
              <a:buClr>
                <a:schemeClr val="dk1"/>
              </a:buClr>
              <a:buSzPts val="9600"/>
              <a:buFont typeface="Arial"/>
              <a:buChar char="–"/>
              <a:defRPr sz="9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749300" algn="l" rtl="0">
              <a:spcBef>
                <a:spcPts val="1640"/>
              </a:spcBef>
              <a:spcAft>
                <a:spcPts val="0"/>
              </a:spcAft>
              <a:buClr>
                <a:schemeClr val="dk1"/>
              </a:buClr>
              <a:buSzPts val="8200"/>
              <a:buFont typeface="Arial"/>
              <a:buChar char="•"/>
              <a:defRPr sz="8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666750" algn="l" rtl="0">
              <a:spcBef>
                <a:spcPts val="1380"/>
              </a:spcBef>
              <a:spcAft>
                <a:spcPts val="0"/>
              </a:spcAft>
              <a:buClr>
                <a:schemeClr val="dk1"/>
              </a:buClr>
              <a:buSzPts val="6900"/>
              <a:buFont typeface="Arial"/>
              <a:buChar char="–"/>
              <a:defRPr sz="6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666750" algn="l" rtl="0">
              <a:spcBef>
                <a:spcPts val="1380"/>
              </a:spcBef>
              <a:spcAft>
                <a:spcPts val="0"/>
              </a:spcAft>
              <a:buClr>
                <a:schemeClr val="dk1"/>
              </a:buClr>
              <a:buSzPts val="6900"/>
              <a:buFont typeface="Arial"/>
              <a:buChar char="»"/>
              <a:defRPr sz="6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666750" algn="l" rtl="0">
              <a:spcBef>
                <a:spcPts val="1380"/>
              </a:spcBef>
              <a:spcAft>
                <a:spcPts val="0"/>
              </a:spcAft>
              <a:buClr>
                <a:schemeClr val="dk1"/>
              </a:buClr>
              <a:buSzPts val="6900"/>
              <a:buFont typeface="Arial"/>
              <a:buChar char="»"/>
              <a:defRPr sz="6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666750" algn="l" rtl="0">
              <a:spcBef>
                <a:spcPts val="1380"/>
              </a:spcBef>
              <a:spcAft>
                <a:spcPts val="0"/>
              </a:spcAft>
              <a:buClr>
                <a:schemeClr val="dk1"/>
              </a:buClr>
              <a:buSzPts val="6900"/>
              <a:buFont typeface="Arial"/>
              <a:buChar char="»"/>
              <a:defRPr sz="6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666750" algn="l" rtl="0">
              <a:spcBef>
                <a:spcPts val="1380"/>
              </a:spcBef>
              <a:spcAft>
                <a:spcPts val="0"/>
              </a:spcAft>
              <a:buClr>
                <a:schemeClr val="dk1"/>
              </a:buClr>
              <a:buSzPts val="6900"/>
              <a:buFont typeface="Arial"/>
              <a:buChar char="»"/>
              <a:defRPr sz="6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666750" algn="l" rtl="0">
              <a:spcBef>
                <a:spcPts val="1380"/>
              </a:spcBef>
              <a:spcAft>
                <a:spcPts val="0"/>
              </a:spcAft>
              <a:buClr>
                <a:schemeClr val="dk1"/>
              </a:buClr>
              <a:buSzPts val="6900"/>
              <a:buFont typeface="Arial"/>
              <a:buChar char="»"/>
              <a:defRPr sz="6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7" name="Shape 77"/>
          <p:cNvSpPr txBox="1">
            <a:spLocks noGrp="1"/>
          </p:cNvSpPr>
          <p:nvPr>
            <p:ph type="dt" idx="10"/>
          </p:nvPr>
        </p:nvSpPr>
        <p:spPr>
          <a:xfrm>
            <a:off x="2103438" y="34974213"/>
            <a:ext cx="9813925" cy="266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13500" tIns="156750" rIns="313500" bIns="156750" anchor="t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8" name="Shape 78"/>
          <p:cNvSpPr txBox="1">
            <a:spLocks noGrp="1"/>
          </p:cNvSpPr>
          <p:nvPr>
            <p:ph type="ftr" idx="11"/>
          </p:nvPr>
        </p:nvSpPr>
        <p:spPr>
          <a:xfrm>
            <a:off x="14371638" y="34974213"/>
            <a:ext cx="13319125" cy="266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13500" tIns="156750" rIns="313500" bIns="156750" anchor="t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9" name="Shape 79"/>
          <p:cNvSpPr txBox="1">
            <a:spLocks noGrp="1"/>
          </p:cNvSpPr>
          <p:nvPr>
            <p:ph type="sldNum" idx="12"/>
          </p:nvPr>
        </p:nvSpPr>
        <p:spPr>
          <a:xfrm>
            <a:off x="30145038" y="34974213"/>
            <a:ext cx="9813925" cy="266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13500" tIns="156750" rIns="313500" bIns="156750" anchor="t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None/>
              <a:defRPr sz="4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spcBef>
                <a:spcPts val="0"/>
              </a:spcBef>
              <a:spcAft>
                <a:spcPts val="0"/>
              </a:spcAft>
              <a:buNone/>
              <a:defRPr sz="4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spcBef>
                <a:spcPts val="0"/>
              </a:spcBef>
              <a:spcAft>
                <a:spcPts val="0"/>
              </a:spcAft>
              <a:buNone/>
              <a:defRPr sz="4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spcBef>
                <a:spcPts val="0"/>
              </a:spcBef>
              <a:spcAft>
                <a:spcPts val="0"/>
              </a:spcAft>
              <a:buNone/>
              <a:defRPr sz="4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spcBef>
                <a:spcPts val="0"/>
              </a:spcBef>
              <a:spcAft>
                <a:spcPts val="0"/>
              </a:spcAft>
              <a:buNone/>
              <a:defRPr sz="4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spcBef>
                <a:spcPts val="0"/>
              </a:spcBef>
              <a:spcAft>
                <a:spcPts val="0"/>
              </a:spcAft>
              <a:buNone/>
              <a:defRPr sz="4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spcBef>
                <a:spcPts val="0"/>
              </a:spcBef>
              <a:spcAft>
                <a:spcPts val="0"/>
              </a:spcAft>
              <a:buNone/>
              <a:defRPr sz="4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spcBef>
                <a:spcPts val="0"/>
              </a:spcBef>
              <a:spcAft>
                <a:spcPts val="0"/>
              </a:spcAft>
              <a:buNone/>
              <a:defRPr sz="4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spcBef>
                <a:spcPts val="0"/>
              </a:spcBef>
              <a:spcAft>
                <a:spcPts val="0"/>
              </a:spcAft>
              <a:buNone/>
              <a:defRPr sz="4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hape 18"/>
          <p:cNvSpPr txBox="1">
            <a:spLocks noGrp="1"/>
          </p:cNvSpPr>
          <p:nvPr>
            <p:ph type="title"/>
          </p:nvPr>
        </p:nvSpPr>
        <p:spPr>
          <a:xfrm>
            <a:off x="2103438" y="1539875"/>
            <a:ext cx="37855525" cy="640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13500" tIns="156750" rIns="313500" bIns="156750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5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5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5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5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5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5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5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5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5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9" name="Shape 19"/>
          <p:cNvSpPr txBox="1">
            <a:spLocks noGrp="1"/>
          </p:cNvSpPr>
          <p:nvPr>
            <p:ph type="body" idx="1"/>
          </p:nvPr>
        </p:nvSpPr>
        <p:spPr>
          <a:xfrm>
            <a:off x="2103438" y="8963025"/>
            <a:ext cx="37855525" cy="253444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13500" tIns="156750" rIns="313500" bIns="156750" anchor="t" anchorCtr="0"/>
          <a:lstStyle>
            <a:lvl1pPr marL="457200" marR="0" lvl="0" indent="-927100" algn="l" rtl="0">
              <a:spcBef>
                <a:spcPts val="2200"/>
              </a:spcBef>
              <a:spcAft>
                <a:spcPts val="0"/>
              </a:spcAft>
              <a:buClr>
                <a:schemeClr val="dk1"/>
              </a:buClr>
              <a:buSzPts val="11000"/>
              <a:buFont typeface="Arial"/>
              <a:buChar char="•"/>
              <a:defRPr sz="1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838200" algn="l" rtl="0">
              <a:spcBef>
                <a:spcPts val="1920"/>
              </a:spcBef>
              <a:spcAft>
                <a:spcPts val="0"/>
              </a:spcAft>
              <a:buClr>
                <a:schemeClr val="dk1"/>
              </a:buClr>
              <a:buSzPts val="9600"/>
              <a:buFont typeface="Arial"/>
              <a:buChar char="–"/>
              <a:defRPr sz="9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749300" algn="l" rtl="0">
              <a:spcBef>
                <a:spcPts val="1640"/>
              </a:spcBef>
              <a:spcAft>
                <a:spcPts val="0"/>
              </a:spcAft>
              <a:buClr>
                <a:schemeClr val="dk1"/>
              </a:buClr>
              <a:buSzPts val="8200"/>
              <a:buFont typeface="Arial"/>
              <a:buChar char="•"/>
              <a:defRPr sz="8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666750" algn="l" rtl="0">
              <a:spcBef>
                <a:spcPts val="1380"/>
              </a:spcBef>
              <a:spcAft>
                <a:spcPts val="0"/>
              </a:spcAft>
              <a:buClr>
                <a:schemeClr val="dk1"/>
              </a:buClr>
              <a:buSzPts val="6900"/>
              <a:buFont typeface="Arial"/>
              <a:buChar char="–"/>
              <a:defRPr sz="6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666750" algn="l" rtl="0">
              <a:spcBef>
                <a:spcPts val="1380"/>
              </a:spcBef>
              <a:spcAft>
                <a:spcPts val="0"/>
              </a:spcAft>
              <a:buClr>
                <a:schemeClr val="dk1"/>
              </a:buClr>
              <a:buSzPts val="6900"/>
              <a:buFont typeface="Arial"/>
              <a:buChar char="»"/>
              <a:defRPr sz="6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666750" algn="l" rtl="0">
              <a:spcBef>
                <a:spcPts val="1380"/>
              </a:spcBef>
              <a:spcAft>
                <a:spcPts val="0"/>
              </a:spcAft>
              <a:buClr>
                <a:schemeClr val="dk1"/>
              </a:buClr>
              <a:buSzPts val="6900"/>
              <a:buFont typeface="Arial"/>
              <a:buChar char="»"/>
              <a:defRPr sz="6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666750" algn="l" rtl="0">
              <a:spcBef>
                <a:spcPts val="1380"/>
              </a:spcBef>
              <a:spcAft>
                <a:spcPts val="0"/>
              </a:spcAft>
              <a:buClr>
                <a:schemeClr val="dk1"/>
              </a:buClr>
              <a:buSzPts val="6900"/>
              <a:buFont typeface="Arial"/>
              <a:buChar char="»"/>
              <a:defRPr sz="6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666750" algn="l" rtl="0">
              <a:spcBef>
                <a:spcPts val="1380"/>
              </a:spcBef>
              <a:spcAft>
                <a:spcPts val="0"/>
              </a:spcAft>
              <a:buClr>
                <a:schemeClr val="dk1"/>
              </a:buClr>
              <a:buSzPts val="6900"/>
              <a:buFont typeface="Arial"/>
              <a:buChar char="»"/>
              <a:defRPr sz="6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666750" algn="l" rtl="0">
              <a:spcBef>
                <a:spcPts val="1380"/>
              </a:spcBef>
              <a:spcAft>
                <a:spcPts val="0"/>
              </a:spcAft>
              <a:buClr>
                <a:schemeClr val="dk1"/>
              </a:buClr>
              <a:buSzPts val="6900"/>
              <a:buFont typeface="Arial"/>
              <a:buChar char="»"/>
              <a:defRPr sz="6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0" name="Shape 20"/>
          <p:cNvSpPr txBox="1">
            <a:spLocks noGrp="1"/>
          </p:cNvSpPr>
          <p:nvPr>
            <p:ph type="dt" idx="10"/>
          </p:nvPr>
        </p:nvSpPr>
        <p:spPr>
          <a:xfrm>
            <a:off x="2103438" y="34974213"/>
            <a:ext cx="9813925" cy="266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13500" tIns="156750" rIns="313500" bIns="156750" anchor="t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1" name="Shape 21"/>
          <p:cNvSpPr txBox="1">
            <a:spLocks noGrp="1"/>
          </p:cNvSpPr>
          <p:nvPr>
            <p:ph type="ftr" idx="11"/>
          </p:nvPr>
        </p:nvSpPr>
        <p:spPr>
          <a:xfrm>
            <a:off x="14371638" y="34974213"/>
            <a:ext cx="13319125" cy="266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13500" tIns="156750" rIns="313500" bIns="156750" anchor="t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" name="Shape 22"/>
          <p:cNvSpPr txBox="1">
            <a:spLocks noGrp="1"/>
          </p:cNvSpPr>
          <p:nvPr>
            <p:ph type="sldNum" idx="12"/>
          </p:nvPr>
        </p:nvSpPr>
        <p:spPr>
          <a:xfrm>
            <a:off x="30145038" y="34974213"/>
            <a:ext cx="9813925" cy="266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13500" tIns="156750" rIns="313500" bIns="156750" anchor="t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None/>
              <a:defRPr sz="4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spcBef>
                <a:spcPts val="0"/>
              </a:spcBef>
              <a:spcAft>
                <a:spcPts val="0"/>
              </a:spcAft>
              <a:buNone/>
              <a:defRPr sz="4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spcBef>
                <a:spcPts val="0"/>
              </a:spcBef>
              <a:spcAft>
                <a:spcPts val="0"/>
              </a:spcAft>
              <a:buNone/>
              <a:defRPr sz="4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spcBef>
                <a:spcPts val="0"/>
              </a:spcBef>
              <a:spcAft>
                <a:spcPts val="0"/>
              </a:spcAft>
              <a:buNone/>
              <a:defRPr sz="4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spcBef>
                <a:spcPts val="0"/>
              </a:spcBef>
              <a:spcAft>
                <a:spcPts val="0"/>
              </a:spcAft>
              <a:buNone/>
              <a:defRPr sz="4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spcBef>
                <a:spcPts val="0"/>
              </a:spcBef>
              <a:spcAft>
                <a:spcPts val="0"/>
              </a:spcAft>
              <a:buNone/>
              <a:defRPr sz="4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spcBef>
                <a:spcPts val="0"/>
              </a:spcBef>
              <a:spcAft>
                <a:spcPts val="0"/>
              </a:spcAft>
              <a:buNone/>
              <a:defRPr sz="4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spcBef>
                <a:spcPts val="0"/>
              </a:spcBef>
              <a:spcAft>
                <a:spcPts val="0"/>
              </a:spcAft>
              <a:buNone/>
              <a:defRPr sz="4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spcBef>
                <a:spcPts val="0"/>
              </a:spcBef>
              <a:spcAft>
                <a:spcPts val="0"/>
              </a:spcAft>
              <a:buNone/>
              <a:defRPr sz="4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hape 24"/>
          <p:cNvSpPr txBox="1">
            <a:spLocks noGrp="1"/>
          </p:cNvSpPr>
          <p:nvPr>
            <p:ph type="title"/>
          </p:nvPr>
        </p:nvSpPr>
        <p:spPr>
          <a:xfrm>
            <a:off x="3322638" y="24678092"/>
            <a:ext cx="35753852" cy="76287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13500" tIns="156750" rIns="313500" bIns="156750" anchor="t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0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5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5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5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5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5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5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5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5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5" name="Shape 25"/>
          <p:cNvSpPr txBox="1">
            <a:spLocks noGrp="1"/>
          </p:cNvSpPr>
          <p:nvPr>
            <p:ph type="body" idx="1"/>
          </p:nvPr>
        </p:nvSpPr>
        <p:spPr>
          <a:xfrm>
            <a:off x="3322638" y="16277034"/>
            <a:ext cx="35753852" cy="8401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13500" tIns="156750" rIns="313500" bIns="156750" anchor="b" anchorCtr="0"/>
          <a:lstStyle>
            <a:lvl1pPr marL="457200" marR="0" lvl="0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28600" algn="l" rtl="0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28600" algn="l" rtl="0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28600" algn="l" rtl="0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6" name="Shape 26"/>
          <p:cNvSpPr txBox="1">
            <a:spLocks noGrp="1"/>
          </p:cNvSpPr>
          <p:nvPr>
            <p:ph type="dt" idx="10"/>
          </p:nvPr>
        </p:nvSpPr>
        <p:spPr>
          <a:xfrm>
            <a:off x="2103438" y="34974213"/>
            <a:ext cx="9813925" cy="266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13500" tIns="156750" rIns="313500" bIns="156750" anchor="t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ftr" idx="11"/>
          </p:nvPr>
        </p:nvSpPr>
        <p:spPr>
          <a:xfrm>
            <a:off x="14371638" y="34974213"/>
            <a:ext cx="13319125" cy="266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13500" tIns="156750" rIns="313500" bIns="156750" anchor="t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8" name="Shape 28"/>
          <p:cNvSpPr txBox="1">
            <a:spLocks noGrp="1"/>
          </p:cNvSpPr>
          <p:nvPr>
            <p:ph type="sldNum" idx="12"/>
          </p:nvPr>
        </p:nvSpPr>
        <p:spPr>
          <a:xfrm>
            <a:off x="30145038" y="34974213"/>
            <a:ext cx="9813925" cy="266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13500" tIns="156750" rIns="313500" bIns="156750" anchor="t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None/>
              <a:defRPr sz="4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spcBef>
                <a:spcPts val="0"/>
              </a:spcBef>
              <a:spcAft>
                <a:spcPts val="0"/>
              </a:spcAft>
              <a:buNone/>
              <a:defRPr sz="4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spcBef>
                <a:spcPts val="0"/>
              </a:spcBef>
              <a:spcAft>
                <a:spcPts val="0"/>
              </a:spcAft>
              <a:buNone/>
              <a:defRPr sz="4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spcBef>
                <a:spcPts val="0"/>
              </a:spcBef>
              <a:spcAft>
                <a:spcPts val="0"/>
              </a:spcAft>
              <a:buNone/>
              <a:defRPr sz="4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spcBef>
                <a:spcPts val="0"/>
              </a:spcBef>
              <a:spcAft>
                <a:spcPts val="0"/>
              </a:spcAft>
              <a:buNone/>
              <a:defRPr sz="4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spcBef>
                <a:spcPts val="0"/>
              </a:spcBef>
              <a:spcAft>
                <a:spcPts val="0"/>
              </a:spcAft>
              <a:buNone/>
              <a:defRPr sz="4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spcBef>
                <a:spcPts val="0"/>
              </a:spcBef>
              <a:spcAft>
                <a:spcPts val="0"/>
              </a:spcAft>
              <a:buNone/>
              <a:defRPr sz="4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spcBef>
                <a:spcPts val="0"/>
              </a:spcBef>
              <a:spcAft>
                <a:spcPts val="0"/>
              </a:spcAft>
              <a:buNone/>
              <a:defRPr sz="4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spcBef>
                <a:spcPts val="0"/>
              </a:spcBef>
              <a:spcAft>
                <a:spcPts val="0"/>
              </a:spcAft>
              <a:buNone/>
              <a:defRPr sz="4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Shape 30"/>
          <p:cNvSpPr txBox="1">
            <a:spLocks noGrp="1"/>
          </p:cNvSpPr>
          <p:nvPr>
            <p:ph type="title"/>
          </p:nvPr>
        </p:nvSpPr>
        <p:spPr>
          <a:xfrm>
            <a:off x="2103438" y="1539875"/>
            <a:ext cx="37855525" cy="640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13500" tIns="156750" rIns="313500" bIns="156750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5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5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5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5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5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5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5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5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5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1" name="Shape 31"/>
          <p:cNvSpPr txBox="1">
            <a:spLocks noGrp="1"/>
          </p:cNvSpPr>
          <p:nvPr>
            <p:ph type="body" idx="1"/>
          </p:nvPr>
        </p:nvSpPr>
        <p:spPr>
          <a:xfrm>
            <a:off x="2103528" y="8962237"/>
            <a:ext cx="18830307" cy="253448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13500" tIns="156750" rIns="313500" bIns="156750" anchor="t" anchorCtr="0"/>
          <a:lstStyle>
            <a:lvl1pPr marL="457200" marR="0" lvl="0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–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–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2" name="Shape 32"/>
          <p:cNvSpPr txBox="1">
            <a:spLocks noGrp="1"/>
          </p:cNvSpPr>
          <p:nvPr>
            <p:ph type="body" idx="2"/>
          </p:nvPr>
        </p:nvSpPr>
        <p:spPr>
          <a:xfrm>
            <a:off x="21128569" y="8962237"/>
            <a:ext cx="18830307" cy="253448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13500" tIns="156750" rIns="313500" bIns="156750" anchor="t" anchorCtr="0"/>
          <a:lstStyle>
            <a:lvl1pPr marL="457200" marR="0" lvl="0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–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–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3" name="Shape 33"/>
          <p:cNvSpPr txBox="1">
            <a:spLocks noGrp="1"/>
          </p:cNvSpPr>
          <p:nvPr>
            <p:ph type="dt" idx="10"/>
          </p:nvPr>
        </p:nvSpPr>
        <p:spPr>
          <a:xfrm>
            <a:off x="2103438" y="34974213"/>
            <a:ext cx="9813925" cy="266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13500" tIns="156750" rIns="313500" bIns="156750" anchor="t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4" name="Shape 34"/>
          <p:cNvSpPr txBox="1">
            <a:spLocks noGrp="1"/>
          </p:cNvSpPr>
          <p:nvPr>
            <p:ph type="ftr" idx="11"/>
          </p:nvPr>
        </p:nvSpPr>
        <p:spPr>
          <a:xfrm>
            <a:off x="14371638" y="34974213"/>
            <a:ext cx="13319125" cy="266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13500" tIns="156750" rIns="313500" bIns="156750" anchor="t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5" name="Shape 35"/>
          <p:cNvSpPr txBox="1">
            <a:spLocks noGrp="1"/>
          </p:cNvSpPr>
          <p:nvPr>
            <p:ph type="sldNum" idx="12"/>
          </p:nvPr>
        </p:nvSpPr>
        <p:spPr>
          <a:xfrm>
            <a:off x="30145038" y="34974213"/>
            <a:ext cx="9813925" cy="266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13500" tIns="156750" rIns="313500" bIns="156750" anchor="t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None/>
              <a:defRPr sz="4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spcBef>
                <a:spcPts val="0"/>
              </a:spcBef>
              <a:spcAft>
                <a:spcPts val="0"/>
              </a:spcAft>
              <a:buNone/>
              <a:defRPr sz="4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spcBef>
                <a:spcPts val="0"/>
              </a:spcBef>
              <a:spcAft>
                <a:spcPts val="0"/>
              </a:spcAft>
              <a:buNone/>
              <a:defRPr sz="4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spcBef>
                <a:spcPts val="0"/>
              </a:spcBef>
              <a:spcAft>
                <a:spcPts val="0"/>
              </a:spcAft>
              <a:buNone/>
              <a:defRPr sz="4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spcBef>
                <a:spcPts val="0"/>
              </a:spcBef>
              <a:spcAft>
                <a:spcPts val="0"/>
              </a:spcAft>
              <a:buNone/>
              <a:defRPr sz="4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spcBef>
                <a:spcPts val="0"/>
              </a:spcBef>
              <a:spcAft>
                <a:spcPts val="0"/>
              </a:spcAft>
              <a:buNone/>
              <a:defRPr sz="4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spcBef>
                <a:spcPts val="0"/>
              </a:spcBef>
              <a:spcAft>
                <a:spcPts val="0"/>
              </a:spcAft>
              <a:buNone/>
              <a:defRPr sz="4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spcBef>
                <a:spcPts val="0"/>
              </a:spcBef>
              <a:spcAft>
                <a:spcPts val="0"/>
              </a:spcAft>
              <a:buNone/>
              <a:defRPr sz="4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spcBef>
                <a:spcPts val="0"/>
              </a:spcBef>
              <a:spcAft>
                <a:spcPts val="0"/>
              </a:spcAft>
              <a:buNone/>
              <a:defRPr sz="4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Shape 37"/>
          <p:cNvSpPr txBox="1">
            <a:spLocks noGrp="1"/>
          </p:cNvSpPr>
          <p:nvPr>
            <p:ph type="title"/>
          </p:nvPr>
        </p:nvSpPr>
        <p:spPr>
          <a:xfrm>
            <a:off x="2103438" y="1539875"/>
            <a:ext cx="37855525" cy="640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13500" tIns="156750" rIns="313500" bIns="156750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5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5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5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5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5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5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5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5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5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8" name="Shape 38"/>
          <p:cNvSpPr txBox="1">
            <a:spLocks noGrp="1"/>
          </p:cNvSpPr>
          <p:nvPr>
            <p:ph type="body" idx="1"/>
          </p:nvPr>
        </p:nvSpPr>
        <p:spPr>
          <a:xfrm>
            <a:off x="2103529" y="8595523"/>
            <a:ext cx="18584863" cy="35837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13500" tIns="156750" rIns="313500" bIns="156750" anchor="b" anchorCtr="0"/>
          <a:lstStyle>
            <a:lvl1pPr marL="457200" marR="0" lvl="0" indent="-2286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9" name="Shape 39"/>
          <p:cNvSpPr txBox="1">
            <a:spLocks noGrp="1"/>
          </p:cNvSpPr>
          <p:nvPr>
            <p:ph type="body" idx="2"/>
          </p:nvPr>
        </p:nvSpPr>
        <p:spPr>
          <a:xfrm>
            <a:off x="2103529" y="12179303"/>
            <a:ext cx="18584863" cy="221277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13500" tIns="156750" rIns="313500" bIns="156750" anchor="t" anchorCtr="0"/>
          <a:lstStyle>
            <a:lvl1pPr marL="457200" marR="0" lvl="0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0" name="Shape 40"/>
          <p:cNvSpPr txBox="1">
            <a:spLocks noGrp="1"/>
          </p:cNvSpPr>
          <p:nvPr>
            <p:ph type="body" idx="3"/>
          </p:nvPr>
        </p:nvSpPr>
        <p:spPr>
          <a:xfrm>
            <a:off x="21367927" y="8595523"/>
            <a:ext cx="18590949" cy="35837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13500" tIns="156750" rIns="313500" bIns="156750" anchor="b" anchorCtr="0"/>
          <a:lstStyle>
            <a:lvl1pPr marL="457200" marR="0" lvl="0" indent="-2286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1" name="Shape 41"/>
          <p:cNvSpPr txBox="1">
            <a:spLocks noGrp="1"/>
          </p:cNvSpPr>
          <p:nvPr>
            <p:ph type="body" idx="4"/>
          </p:nvPr>
        </p:nvSpPr>
        <p:spPr>
          <a:xfrm>
            <a:off x="21367927" y="12179303"/>
            <a:ext cx="18590949" cy="221277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13500" tIns="156750" rIns="313500" bIns="156750" anchor="t" anchorCtr="0"/>
          <a:lstStyle>
            <a:lvl1pPr marL="457200" marR="0" lvl="0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2" name="Shape 42"/>
          <p:cNvSpPr txBox="1">
            <a:spLocks noGrp="1"/>
          </p:cNvSpPr>
          <p:nvPr>
            <p:ph type="dt" idx="10"/>
          </p:nvPr>
        </p:nvSpPr>
        <p:spPr>
          <a:xfrm>
            <a:off x="2103438" y="34974213"/>
            <a:ext cx="9813925" cy="266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13500" tIns="156750" rIns="313500" bIns="156750" anchor="t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3" name="Shape 43"/>
          <p:cNvSpPr txBox="1">
            <a:spLocks noGrp="1"/>
          </p:cNvSpPr>
          <p:nvPr>
            <p:ph type="ftr" idx="11"/>
          </p:nvPr>
        </p:nvSpPr>
        <p:spPr>
          <a:xfrm>
            <a:off x="14371638" y="34974213"/>
            <a:ext cx="13319125" cy="266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13500" tIns="156750" rIns="313500" bIns="156750" anchor="t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4" name="Shape 44"/>
          <p:cNvSpPr txBox="1">
            <a:spLocks noGrp="1"/>
          </p:cNvSpPr>
          <p:nvPr>
            <p:ph type="sldNum" idx="12"/>
          </p:nvPr>
        </p:nvSpPr>
        <p:spPr>
          <a:xfrm>
            <a:off x="30145038" y="34974213"/>
            <a:ext cx="9813925" cy="266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13500" tIns="156750" rIns="313500" bIns="156750" anchor="t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None/>
              <a:defRPr sz="4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spcBef>
                <a:spcPts val="0"/>
              </a:spcBef>
              <a:spcAft>
                <a:spcPts val="0"/>
              </a:spcAft>
              <a:buNone/>
              <a:defRPr sz="4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spcBef>
                <a:spcPts val="0"/>
              </a:spcBef>
              <a:spcAft>
                <a:spcPts val="0"/>
              </a:spcAft>
              <a:buNone/>
              <a:defRPr sz="4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spcBef>
                <a:spcPts val="0"/>
              </a:spcBef>
              <a:spcAft>
                <a:spcPts val="0"/>
              </a:spcAft>
              <a:buNone/>
              <a:defRPr sz="4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spcBef>
                <a:spcPts val="0"/>
              </a:spcBef>
              <a:spcAft>
                <a:spcPts val="0"/>
              </a:spcAft>
              <a:buNone/>
              <a:defRPr sz="4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spcBef>
                <a:spcPts val="0"/>
              </a:spcBef>
              <a:spcAft>
                <a:spcPts val="0"/>
              </a:spcAft>
              <a:buNone/>
              <a:defRPr sz="4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spcBef>
                <a:spcPts val="0"/>
              </a:spcBef>
              <a:spcAft>
                <a:spcPts val="0"/>
              </a:spcAft>
              <a:buNone/>
              <a:defRPr sz="4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spcBef>
                <a:spcPts val="0"/>
              </a:spcBef>
              <a:spcAft>
                <a:spcPts val="0"/>
              </a:spcAft>
              <a:buNone/>
              <a:defRPr sz="4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spcBef>
                <a:spcPts val="0"/>
              </a:spcBef>
              <a:spcAft>
                <a:spcPts val="0"/>
              </a:spcAft>
              <a:buNone/>
              <a:defRPr sz="4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Shape 46"/>
          <p:cNvSpPr txBox="1">
            <a:spLocks noGrp="1"/>
          </p:cNvSpPr>
          <p:nvPr>
            <p:ph type="title"/>
          </p:nvPr>
        </p:nvSpPr>
        <p:spPr>
          <a:xfrm>
            <a:off x="2103438" y="1539875"/>
            <a:ext cx="37855525" cy="640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13500" tIns="156750" rIns="313500" bIns="156750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5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5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5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5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5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5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5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5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5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7" name="Shape 47"/>
          <p:cNvSpPr txBox="1">
            <a:spLocks noGrp="1"/>
          </p:cNvSpPr>
          <p:nvPr>
            <p:ph type="dt" idx="10"/>
          </p:nvPr>
        </p:nvSpPr>
        <p:spPr>
          <a:xfrm>
            <a:off x="2103438" y="34974213"/>
            <a:ext cx="9813925" cy="266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13500" tIns="156750" rIns="313500" bIns="156750" anchor="t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8" name="Shape 48"/>
          <p:cNvSpPr txBox="1">
            <a:spLocks noGrp="1"/>
          </p:cNvSpPr>
          <p:nvPr>
            <p:ph type="ftr" idx="11"/>
          </p:nvPr>
        </p:nvSpPr>
        <p:spPr>
          <a:xfrm>
            <a:off x="14371638" y="34974213"/>
            <a:ext cx="13319125" cy="266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13500" tIns="156750" rIns="313500" bIns="156750" anchor="t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9" name="Shape 49"/>
          <p:cNvSpPr txBox="1">
            <a:spLocks noGrp="1"/>
          </p:cNvSpPr>
          <p:nvPr>
            <p:ph type="sldNum" idx="12"/>
          </p:nvPr>
        </p:nvSpPr>
        <p:spPr>
          <a:xfrm>
            <a:off x="30145038" y="34974213"/>
            <a:ext cx="9813925" cy="266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13500" tIns="156750" rIns="313500" bIns="156750" anchor="t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None/>
              <a:defRPr sz="4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spcBef>
                <a:spcPts val="0"/>
              </a:spcBef>
              <a:spcAft>
                <a:spcPts val="0"/>
              </a:spcAft>
              <a:buNone/>
              <a:defRPr sz="4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spcBef>
                <a:spcPts val="0"/>
              </a:spcBef>
              <a:spcAft>
                <a:spcPts val="0"/>
              </a:spcAft>
              <a:buNone/>
              <a:defRPr sz="4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spcBef>
                <a:spcPts val="0"/>
              </a:spcBef>
              <a:spcAft>
                <a:spcPts val="0"/>
              </a:spcAft>
              <a:buNone/>
              <a:defRPr sz="4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spcBef>
                <a:spcPts val="0"/>
              </a:spcBef>
              <a:spcAft>
                <a:spcPts val="0"/>
              </a:spcAft>
              <a:buNone/>
              <a:defRPr sz="4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spcBef>
                <a:spcPts val="0"/>
              </a:spcBef>
              <a:spcAft>
                <a:spcPts val="0"/>
              </a:spcAft>
              <a:buNone/>
              <a:defRPr sz="4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spcBef>
                <a:spcPts val="0"/>
              </a:spcBef>
              <a:spcAft>
                <a:spcPts val="0"/>
              </a:spcAft>
              <a:buNone/>
              <a:defRPr sz="4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spcBef>
                <a:spcPts val="0"/>
              </a:spcBef>
              <a:spcAft>
                <a:spcPts val="0"/>
              </a:spcAft>
              <a:buNone/>
              <a:defRPr sz="4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spcBef>
                <a:spcPts val="0"/>
              </a:spcBef>
              <a:spcAft>
                <a:spcPts val="0"/>
              </a:spcAft>
              <a:buNone/>
              <a:defRPr sz="4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Shape 51"/>
          <p:cNvSpPr txBox="1">
            <a:spLocks noGrp="1"/>
          </p:cNvSpPr>
          <p:nvPr>
            <p:ph type="dt" idx="10"/>
          </p:nvPr>
        </p:nvSpPr>
        <p:spPr>
          <a:xfrm>
            <a:off x="2103438" y="34974213"/>
            <a:ext cx="9813925" cy="266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13500" tIns="156750" rIns="313500" bIns="156750" anchor="t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2" name="Shape 52"/>
          <p:cNvSpPr txBox="1">
            <a:spLocks noGrp="1"/>
          </p:cNvSpPr>
          <p:nvPr>
            <p:ph type="ftr" idx="11"/>
          </p:nvPr>
        </p:nvSpPr>
        <p:spPr>
          <a:xfrm>
            <a:off x="14371638" y="34974213"/>
            <a:ext cx="13319125" cy="266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13500" tIns="156750" rIns="313500" bIns="156750" anchor="t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3" name="Shape 53"/>
          <p:cNvSpPr txBox="1">
            <a:spLocks noGrp="1"/>
          </p:cNvSpPr>
          <p:nvPr>
            <p:ph type="sldNum" idx="12"/>
          </p:nvPr>
        </p:nvSpPr>
        <p:spPr>
          <a:xfrm>
            <a:off x="30145038" y="34974213"/>
            <a:ext cx="9813925" cy="266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13500" tIns="156750" rIns="313500" bIns="156750" anchor="t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None/>
              <a:defRPr sz="4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spcBef>
                <a:spcPts val="0"/>
              </a:spcBef>
              <a:spcAft>
                <a:spcPts val="0"/>
              </a:spcAft>
              <a:buNone/>
              <a:defRPr sz="4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spcBef>
                <a:spcPts val="0"/>
              </a:spcBef>
              <a:spcAft>
                <a:spcPts val="0"/>
              </a:spcAft>
              <a:buNone/>
              <a:defRPr sz="4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spcBef>
                <a:spcPts val="0"/>
              </a:spcBef>
              <a:spcAft>
                <a:spcPts val="0"/>
              </a:spcAft>
              <a:buNone/>
              <a:defRPr sz="4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spcBef>
                <a:spcPts val="0"/>
              </a:spcBef>
              <a:spcAft>
                <a:spcPts val="0"/>
              </a:spcAft>
              <a:buNone/>
              <a:defRPr sz="4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spcBef>
                <a:spcPts val="0"/>
              </a:spcBef>
              <a:spcAft>
                <a:spcPts val="0"/>
              </a:spcAft>
              <a:buNone/>
              <a:defRPr sz="4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spcBef>
                <a:spcPts val="0"/>
              </a:spcBef>
              <a:spcAft>
                <a:spcPts val="0"/>
              </a:spcAft>
              <a:buNone/>
              <a:defRPr sz="4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spcBef>
                <a:spcPts val="0"/>
              </a:spcBef>
              <a:spcAft>
                <a:spcPts val="0"/>
              </a:spcAft>
              <a:buNone/>
              <a:defRPr sz="4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spcBef>
                <a:spcPts val="0"/>
              </a:spcBef>
              <a:spcAft>
                <a:spcPts val="0"/>
              </a:spcAft>
              <a:buNone/>
              <a:defRPr sz="4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Shape 55"/>
          <p:cNvSpPr txBox="1">
            <a:spLocks noGrp="1"/>
          </p:cNvSpPr>
          <p:nvPr>
            <p:ph type="title"/>
          </p:nvPr>
        </p:nvSpPr>
        <p:spPr>
          <a:xfrm>
            <a:off x="2103527" y="1527970"/>
            <a:ext cx="13838237" cy="6509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13500" tIns="156750" rIns="313500" bIns="156750" anchor="b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5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5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5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5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5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5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5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5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6" name="Shape 56"/>
          <p:cNvSpPr txBox="1">
            <a:spLocks noGrp="1"/>
          </p:cNvSpPr>
          <p:nvPr>
            <p:ph type="body" idx="1"/>
          </p:nvPr>
        </p:nvSpPr>
        <p:spPr>
          <a:xfrm>
            <a:off x="16444825" y="1527972"/>
            <a:ext cx="23514050" cy="327790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13500" tIns="156750" rIns="313500" bIns="156750" anchor="t" anchorCtr="0"/>
          <a:lstStyle>
            <a:lvl1pPr marL="457200" marR="0" lvl="0" indent="-4318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7" name="Shape 57"/>
          <p:cNvSpPr txBox="1">
            <a:spLocks noGrp="1"/>
          </p:cNvSpPr>
          <p:nvPr>
            <p:ph type="body" idx="2"/>
          </p:nvPr>
        </p:nvSpPr>
        <p:spPr>
          <a:xfrm>
            <a:off x="2103527" y="8037117"/>
            <a:ext cx="13838237" cy="262699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13500" tIns="156750" rIns="313500" bIns="156750" anchor="t" anchorCtr="0"/>
          <a:lstStyle>
            <a:lvl1pPr marL="457200" marR="0" lvl="0" indent="-228600" algn="l" rtl="0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8" name="Shape 58"/>
          <p:cNvSpPr txBox="1">
            <a:spLocks noGrp="1"/>
          </p:cNvSpPr>
          <p:nvPr>
            <p:ph type="dt" idx="10"/>
          </p:nvPr>
        </p:nvSpPr>
        <p:spPr>
          <a:xfrm>
            <a:off x="2103438" y="34974213"/>
            <a:ext cx="9813925" cy="266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13500" tIns="156750" rIns="313500" bIns="156750" anchor="t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9" name="Shape 59"/>
          <p:cNvSpPr txBox="1">
            <a:spLocks noGrp="1"/>
          </p:cNvSpPr>
          <p:nvPr>
            <p:ph type="ftr" idx="11"/>
          </p:nvPr>
        </p:nvSpPr>
        <p:spPr>
          <a:xfrm>
            <a:off x="14371638" y="34974213"/>
            <a:ext cx="13319125" cy="266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13500" tIns="156750" rIns="313500" bIns="156750" anchor="t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0" name="Shape 60"/>
          <p:cNvSpPr txBox="1">
            <a:spLocks noGrp="1"/>
          </p:cNvSpPr>
          <p:nvPr>
            <p:ph type="sldNum" idx="12"/>
          </p:nvPr>
        </p:nvSpPr>
        <p:spPr>
          <a:xfrm>
            <a:off x="30145038" y="34974213"/>
            <a:ext cx="9813925" cy="266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13500" tIns="156750" rIns="313500" bIns="156750" anchor="t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None/>
              <a:defRPr sz="4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spcBef>
                <a:spcPts val="0"/>
              </a:spcBef>
              <a:spcAft>
                <a:spcPts val="0"/>
              </a:spcAft>
              <a:buNone/>
              <a:defRPr sz="4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spcBef>
                <a:spcPts val="0"/>
              </a:spcBef>
              <a:spcAft>
                <a:spcPts val="0"/>
              </a:spcAft>
              <a:buNone/>
              <a:defRPr sz="4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spcBef>
                <a:spcPts val="0"/>
              </a:spcBef>
              <a:spcAft>
                <a:spcPts val="0"/>
              </a:spcAft>
              <a:buNone/>
              <a:defRPr sz="4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spcBef>
                <a:spcPts val="0"/>
              </a:spcBef>
              <a:spcAft>
                <a:spcPts val="0"/>
              </a:spcAft>
              <a:buNone/>
              <a:defRPr sz="4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spcBef>
                <a:spcPts val="0"/>
              </a:spcBef>
              <a:spcAft>
                <a:spcPts val="0"/>
              </a:spcAft>
              <a:buNone/>
              <a:defRPr sz="4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spcBef>
                <a:spcPts val="0"/>
              </a:spcBef>
              <a:spcAft>
                <a:spcPts val="0"/>
              </a:spcAft>
              <a:buNone/>
              <a:defRPr sz="4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spcBef>
                <a:spcPts val="0"/>
              </a:spcBef>
              <a:spcAft>
                <a:spcPts val="0"/>
              </a:spcAft>
              <a:buNone/>
              <a:defRPr sz="4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spcBef>
                <a:spcPts val="0"/>
              </a:spcBef>
              <a:spcAft>
                <a:spcPts val="0"/>
              </a:spcAft>
              <a:buNone/>
              <a:defRPr sz="4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Shape 62"/>
          <p:cNvSpPr txBox="1">
            <a:spLocks noGrp="1"/>
          </p:cNvSpPr>
          <p:nvPr>
            <p:ph type="title"/>
          </p:nvPr>
        </p:nvSpPr>
        <p:spPr>
          <a:xfrm>
            <a:off x="8243712" y="26883919"/>
            <a:ext cx="25238251" cy="31726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13500" tIns="156750" rIns="313500" bIns="156750" anchor="b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5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5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5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5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5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5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5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5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3" name="Shape 63"/>
          <p:cNvSpPr>
            <a:spLocks noGrp="1"/>
          </p:cNvSpPr>
          <p:nvPr>
            <p:ph type="pic" idx="2"/>
          </p:nvPr>
        </p:nvSpPr>
        <p:spPr>
          <a:xfrm>
            <a:off x="8243712" y="3430986"/>
            <a:ext cx="25238251" cy="230445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13500" tIns="156750" rIns="313500" bIns="156750" anchor="t" anchorCtr="0"/>
          <a:lstStyle>
            <a:lvl1pPr marR="0" lvl="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4" name="Shape 64"/>
          <p:cNvSpPr txBox="1">
            <a:spLocks noGrp="1"/>
          </p:cNvSpPr>
          <p:nvPr>
            <p:ph type="body" idx="1"/>
          </p:nvPr>
        </p:nvSpPr>
        <p:spPr>
          <a:xfrm>
            <a:off x="8243712" y="30056538"/>
            <a:ext cx="25238251" cy="45088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13500" tIns="156750" rIns="313500" bIns="156750" anchor="t" anchorCtr="0"/>
          <a:lstStyle>
            <a:lvl1pPr marL="457200" marR="0" lvl="0" indent="-228600" algn="l" rtl="0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5" name="Shape 65"/>
          <p:cNvSpPr txBox="1">
            <a:spLocks noGrp="1"/>
          </p:cNvSpPr>
          <p:nvPr>
            <p:ph type="dt" idx="10"/>
          </p:nvPr>
        </p:nvSpPr>
        <p:spPr>
          <a:xfrm>
            <a:off x="2103438" y="34974213"/>
            <a:ext cx="9813925" cy="266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13500" tIns="156750" rIns="313500" bIns="156750" anchor="t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6" name="Shape 66"/>
          <p:cNvSpPr txBox="1">
            <a:spLocks noGrp="1"/>
          </p:cNvSpPr>
          <p:nvPr>
            <p:ph type="ftr" idx="11"/>
          </p:nvPr>
        </p:nvSpPr>
        <p:spPr>
          <a:xfrm>
            <a:off x="14371638" y="34974213"/>
            <a:ext cx="13319125" cy="266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13500" tIns="156750" rIns="313500" bIns="156750" anchor="t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7" name="Shape 67"/>
          <p:cNvSpPr txBox="1">
            <a:spLocks noGrp="1"/>
          </p:cNvSpPr>
          <p:nvPr>
            <p:ph type="sldNum" idx="12"/>
          </p:nvPr>
        </p:nvSpPr>
        <p:spPr>
          <a:xfrm>
            <a:off x="30145038" y="34974213"/>
            <a:ext cx="9813925" cy="266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13500" tIns="156750" rIns="313500" bIns="156750" anchor="t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None/>
              <a:defRPr sz="4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spcBef>
                <a:spcPts val="0"/>
              </a:spcBef>
              <a:spcAft>
                <a:spcPts val="0"/>
              </a:spcAft>
              <a:buNone/>
              <a:defRPr sz="4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spcBef>
                <a:spcPts val="0"/>
              </a:spcBef>
              <a:spcAft>
                <a:spcPts val="0"/>
              </a:spcAft>
              <a:buNone/>
              <a:defRPr sz="4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spcBef>
                <a:spcPts val="0"/>
              </a:spcBef>
              <a:spcAft>
                <a:spcPts val="0"/>
              </a:spcAft>
              <a:buNone/>
              <a:defRPr sz="4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spcBef>
                <a:spcPts val="0"/>
              </a:spcBef>
              <a:spcAft>
                <a:spcPts val="0"/>
              </a:spcAft>
              <a:buNone/>
              <a:defRPr sz="4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spcBef>
                <a:spcPts val="0"/>
              </a:spcBef>
              <a:spcAft>
                <a:spcPts val="0"/>
              </a:spcAft>
              <a:buNone/>
              <a:defRPr sz="4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spcBef>
                <a:spcPts val="0"/>
              </a:spcBef>
              <a:spcAft>
                <a:spcPts val="0"/>
              </a:spcAft>
              <a:buNone/>
              <a:defRPr sz="4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spcBef>
                <a:spcPts val="0"/>
              </a:spcBef>
              <a:spcAft>
                <a:spcPts val="0"/>
              </a:spcAft>
              <a:buNone/>
              <a:defRPr sz="4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spcBef>
                <a:spcPts val="0"/>
              </a:spcBef>
              <a:spcAft>
                <a:spcPts val="0"/>
              </a:spcAft>
              <a:buNone/>
              <a:defRPr sz="4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>
            <a:spLocks noGrp="1"/>
          </p:cNvSpPr>
          <p:nvPr>
            <p:ph type="title"/>
          </p:nvPr>
        </p:nvSpPr>
        <p:spPr>
          <a:xfrm>
            <a:off x="2103438" y="1539875"/>
            <a:ext cx="37855525" cy="640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13500" tIns="156750" rIns="313500" bIns="156750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5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5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5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5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5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5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5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5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5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body" idx="1"/>
          </p:nvPr>
        </p:nvSpPr>
        <p:spPr>
          <a:xfrm>
            <a:off x="2103438" y="8963025"/>
            <a:ext cx="37855525" cy="253444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13500" tIns="156750" rIns="313500" bIns="156750" anchor="t" anchorCtr="0"/>
          <a:lstStyle>
            <a:lvl1pPr marL="457200" marR="0" lvl="0" indent="-927100" algn="l" rtl="0">
              <a:spcBef>
                <a:spcPts val="2200"/>
              </a:spcBef>
              <a:spcAft>
                <a:spcPts val="0"/>
              </a:spcAft>
              <a:buClr>
                <a:schemeClr val="dk1"/>
              </a:buClr>
              <a:buSzPts val="11000"/>
              <a:buFont typeface="Arial"/>
              <a:buChar char="•"/>
              <a:defRPr sz="1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838200" algn="l" rtl="0">
              <a:spcBef>
                <a:spcPts val="1920"/>
              </a:spcBef>
              <a:spcAft>
                <a:spcPts val="0"/>
              </a:spcAft>
              <a:buClr>
                <a:schemeClr val="dk1"/>
              </a:buClr>
              <a:buSzPts val="9600"/>
              <a:buFont typeface="Arial"/>
              <a:buChar char="–"/>
              <a:defRPr sz="9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749300" algn="l" rtl="0">
              <a:spcBef>
                <a:spcPts val="1640"/>
              </a:spcBef>
              <a:spcAft>
                <a:spcPts val="0"/>
              </a:spcAft>
              <a:buClr>
                <a:schemeClr val="dk1"/>
              </a:buClr>
              <a:buSzPts val="8200"/>
              <a:buFont typeface="Arial"/>
              <a:buChar char="•"/>
              <a:defRPr sz="8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666750" algn="l" rtl="0">
              <a:spcBef>
                <a:spcPts val="1380"/>
              </a:spcBef>
              <a:spcAft>
                <a:spcPts val="0"/>
              </a:spcAft>
              <a:buClr>
                <a:schemeClr val="dk1"/>
              </a:buClr>
              <a:buSzPts val="6900"/>
              <a:buFont typeface="Arial"/>
              <a:buChar char="–"/>
              <a:defRPr sz="6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666750" algn="l" rtl="0">
              <a:spcBef>
                <a:spcPts val="1380"/>
              </a:spcBef>
              <a:spcAft>
                <a:spcPts val="0"/>
              </a:spcAft>
              <a:buClr>
                <a:schemeClr val="dk1"/>
              </a:buClr>
              <a:buSzPts val="6900"/>
              <a:buFont typeface="Arial"/>
              <a:buChar char="»"/>
              <a:defRPr sz="6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666750" algn="l" rtl="0">
              <a:spcBef>
                <a:spcPts val="1380"/>
              </a:spcBef>
              <a:spcAft>
                <a:spcPts val="0"/>
              </a:spcAft>
              <a:buClr>
                <a:schemeClr val="dk1"/>
              </a:buClr>
              <a:buSzPts val="6900"/>
              <a:buFont typeface="Arial"/>
              <a:buChar char="»"/>
              <a:defRPr sz="6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666750" algn="l" rtl="0">
              <a:spcBef>
                <a:spcPts val="1380"/>
              </a:spcBef>
              <a:spcAft>
                <a:spcPts val="0"/>
              </a:spcAft>
              <a:buClr>
                <a:schemeClr val="dk1"/>
              </a:buClr>
              <a:buSzPts val="6900"/>
              <a:buFont typeface="Arial"/>
              <a:buChar char="»"/>
              <a:defRPr sz="6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666750" algn="l" rtl="0">
              <a:spcBef>
                <a:spcPts val="1380"/>
              </a:spcBef>
              <a:spcAft>
                <a:spcPts val="0"/>
              </a:spcAft>
              <a:buClr>
                <a:schemeClr val="dk1"/>
              </a:buClr>
              <a:buSzPts val="6900"/>
              <a:buFont typeface="Arial"/>
              <a:buChar char="»"/>
              <a:defRPr sz="6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666750" algn="l" rtl="0">
              <a:spcBef>
                <a:spcPts val="1380"/>
              </a:spcBef>
              <a:spcAft>
                <a:spcPts val="0"/>
              </a:spcAft>
              <a:buClr>
                <a:schemeClr val="dk1"/>
              </a:buClr>
              <a:buSzPts val="6900"/>
              <a:buFont typeface="Arial"/>
              <a:buChar char="»"/>
              <a:defRPr sz="6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dt" idx="10"/>
          </p:nvPr>
        </p:nvSpPr>
        <p:spPr>
          <a:xfrm>
            <a:off x="2103438" y="34974213"/>
            <a:ext cx="9813925" cy="266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13500" tIns="156750" rIns="313500" bIns="156750" anchor="t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" name="Shape 9"/>
          <p:cNvSpPr txBox="1">
            <a:spLocks noGrp="1"/>
          </p:cNvSpPr>
          <p:nvPr>
            <p:ph type="ftr" idx="11"/>
          </p:nvPr>
        </p:nvSpPr>
        <p:spPr>
          <a:xfrm>
            <a:off x="14371638" y="34974213"/>
            <a:ext cx="13319125" cy="266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13500" tIns="156750" rIns="313500" bIns="156750" anchor="t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" name="Shape 10"/>
          <p:cNvSpPr txBox="1">
            <a:spLocks noGrp="1"/>
          </p:cNvSpPr>
          <p:nvPr>
            <p:ph type="sldNum" idx="12"/>
          </p:nvPr>
        </p:nvSpPr>
        <p:spPr>
          <a:xfrm>
            <a:off x="30145038" y="34974213"/>
            <a:ext cx="9813925" cy="266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13500" tIns="156750" rIns="313500" bIns="156750" anchor="t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None/>
              <a:defRPr sz="4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spcBef>
                <a:spcPts val="0"/>
              </a:spcBef>
              <a:spcAft>
                <a:spcPts val="0"/>
              </a:spcAft>
              <a:buNone/>
              <a:defRPr sz="4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spcBef>
                <a:spcPts val="0"/>
              </a:spcBef>
              <a:spcAft>
                <a:spcPts val="0"/>
              </a:spcAft>
              <a:buNone/>
              <a:defRPr sz="4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spcBef>
                <a:spcPts val="0"/>
              </a:spcBef>
              <a:spcAft>
                <a:spcPts val="0"/>
              </a:spcAft>
              <a:buNone/>
              <a:defRPr sz="4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spcBef>
                <a:spcPts val="0"/>
              </a:spcBef>
              <a:spcAft>
                <a:spcPts val="0"/>
              </a:spcAft>
              <a:buNone/>
              <a:defRPr sz="4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spcBef>
                <a:spcPts val="0"/>
              </a:spcBef>
              <a:spcAft>
                <a:spcPts val="0"/>
              </a:spcAft>
              <a:buNone/>
              <a:defRPr sz="4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spcBef>
                <a:spcPts val="0"/>
              </a:spcBef>
              <a:spcAft>
                <a:spcPts val="0"/>
              </a:spcAft>
              <a:buNone/>
              <a:defRPr sz="4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spcBef>
                <a:spcPts val="0"/>
              </a:spcBef>
              <a:spcAft>
                <a:spcPts val="0"/>
              </a:spcAft>
              <a:buNone/>
              <a:defRPr sz="4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spcBef>
                <a:spcPts val="0"/>
              </a:spcBef>
              <a:spcAft>
                <a:spcPts val="0"/>
              </a:spcAft>
              <a:buNone/>
              <a:defRPr sz="4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Shape 87"/>
          <p:cNvSpPr txBox="1"/>
          <p:nvPr/>
        </p:nvSpPr>
        <p:spPr>
          <a:xfrm>
            <a:off x="817988" y="125693"/>
            <a:ext cx="40352025" cy="7019240"/>
          </a:xfrm>
          <a:prstGeom prst="rect">
            <a:avLst/>
          </a:prstGeom>
          <a:gradFill>
            <a:gsLst>
              <a:gs pos="0">
                <a:srgbClr val="10073F"/>
              </a:gs>
              <a:gs pos="100000">
                <a:srgbClr val="1A0B66"/>
              </a:gs>
            </a:gsLst>
            <a:lin ang="5400000" scaled="0"/>
          </a:gradFill>
          <a:ln w="381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61150" tIns="30575" rIns="61150" bIns="30575" anchor="ctr" anchorCtr="1">
            <a:noAutofit/>
          </a:bodyPr>
          <a:lstStyle/>
          <a:p>
            <a:r>
              <a:rPr lang="en-US" sz="8300" b="1" dirty="0">
                <a:solidFill>
                  <a:srgbClr val="FFC000"/>
                </a:solidFill>
              </a:rPr>
              <a:t>The Minority College Experience: </a:t>
            </a:r>
          </a:p>
          <a:p>
            <a:r>
              <a:rPr lang="en-US" sz="8300" b="1" dirty="0">
                <a:solidFill>
                  <a:srgbClr val="FFC000"/>
                </a:solidFill>
              </a:rPr>
              <a:t>An Examination of Minority Status Stress and Mental Health Outcomes</a:t>
            </a:r>
            <a:endParaRPr lang="en-US" sz="8300" dirty="0">
              <a:solidFill>
                <a:srgbClr val="FFC000"/>
              </a:solidFill>
            </a:endParaRPr>
          </a:p>
          <a:p>
            <a:pPr>
              <a:spcBef>
                <a:spcPts val="900"/>
              </a:spcBef>
            </a:pPr>
            <a:r>
              <a:rPr lang="en-US" sz="7000" dirty="0">
                <a:solidFill>
                  <a:srgbClr val="FFC000"/>
                </a:solidFill>
              </a:rPr>
              <a:t>Rebekah Damitz</a:t>
            </a:r>
            <a:r>
              <a:rPr lang="en-US" sz="7000" b="0" i="0" u="none" strike="noStrike" cap="none" dirty="0">
                <a:solidFill>
                  <a:srgbClr val="FFC000"/>
                </a:solidFill>
                <a:latin typeface="Arial"/>
                <a:ea typeface="Arial"/>
                <a:cs typeface="Arial"/>
                <a:sym typeface="Arial"/>
              </a:rPr>
              <a:t>, Becky Krueger, and Elaine Kruswicki</a:t>
            </a:r>
            <a:endParaRPr lang="en-US" sz="7000" b="0" i="0" u="none" strike="noStrike" cap="none" dirty="0">
              <a:solidFill>
                <a:srgbClr val="FFC000"/>
              </a:solidFill>
              <a:latin typeface="Arial"/>
              <a:ea typeface="Arial"/>
              <a:cs typeface="Arial"/>
            </a:endParaRPr>
          </a:p>
          <a:p>
            <a:pPr>
              <a:spcBef>
                <a:spcPts val="900"/>
              </a:spcBef>
            </a:pPr>
            <a:r>
              <a:rPr lang="en-US" sz="7000" dirty="0">
                <a:solidFill>
                  <a:srgbClr val="FFC000"/>
                </a:solidFill>
                <a:sym typeface="Arial"/>
              </a:rPr>
              <a:t>Faculty Mentor: </a:t>
            </a:r>
            <a:r>
              <a:rPr lang="en-US" sz="7000" b="0" i="0" u="none" strike="noStrike" cap="none" dirty="0">
                <a:solidFill>
                  <a:srgbClr val="FFC000"/>
                </a:solidFill>
                <a:latin typeface="Arial"/>
                <a:ea typeface="Arial"/>
                <a:cs typeface="Arial"/>
                <a:sym typeface="Arial"/>
              </a:rPr>
              <a:t>Stacey M Jackson, Ph.D.</a:t>
            </a:r>
            <a:endParaRPr sz="7000" b="0" i="0" u="none" strike="noStrike" cap="none" dirty="0">
              <a:solidFill>
                <a:srgbClr val="FFC000"/>
              </a:solidFill>
              <a:latin typeface="Arial"/>
              <a:ea typeface="Arial"/>
              <a:cs typeface="Arial"/>
              <a:sym typeface="Arial"/>
            </a:endParaRPr>
          </a:p>
          <a:p>
            <a:pPr>
              <a:spcBef>
                <a:spcPts val="900"/>
              </a:spcBef>
            </a:pPr>
            <a:r>
              <a:rPr lang="en-US" sz="6000" b="0" i="0" u="none" strike="noStrike" cap="none" dirty="0">
                <a:solidFill>
                  <a:srgbClr val="FFC000"/>
                </a:solidFill>
                <a:sym typeface="Arial"/>
              </a:rPr>
              <a:t>Department of Psychology</a:t>
            </a:r>
          </a:p>
        </p:txBody>
      </p:sp>
      <p:sp>
        <p:nvSpPr>
          <p:cNvPr id="88" name="Shape 88"/>
          <p:cNvSpPr txBox="1"/>
          <p:nvPr/>
        </p:nvSpPr>
        <p:spPr>
          <a:xfrm>
            <a:off x="25484138" y="3414713"/>
            <a:ext cx="434975" cy="10953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15400" tIns="107700" rIns="215400" bIns="107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5700" b="0" i="0" u="none" strike="noStrike" cap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89" name="Shape 89"/>
          <p:cNvSpPr txBox="1"/>
          <p:nvPr/>
        </p:nvSpPr>
        <p:spPr>
          <a:xfrm>
            <a:off x="889578" y="7610986"/>
            <a:ext cx="10809072" cy="769441"/>
          </a:xfrm>
          <a:prstGeom prst="rect">
            <a:avLst/>
          </a:prstGeom>
          <a:solidFill>
            <a:srgbClr val="1A0B66"/>
          </a:solidFill>
          <a:ln w="381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b="1" i="0" u="none" strike="noStrike" cap="all" dirty="0">
                <a:solidFill>
                  <a:srgbClr val="FFC000"/>
                </a:solidFill>
                <a:latin typeface="Arial"/>
                <a:ea typeface="Arial"/>
                <a:cs typeface="Arial"/>
                <a:sym typeface="Arial"/>
              </a:rPr>
              <a:t>Introduction</a:t>
            </a:r>
            <a:endParaRPr sz="4400" b="1" i="0" u="none" strike="noStrike" cap="all" dirty="0">
              <a:solidFill>
                <a:srgbClr val="FFC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0" name="Shape 90"/>
          <p:cNvSpPr txBox="1"/>
          <p:nvPr/>
        </p:nvSpPr>
        <p:spPr>
          <a:xfrm>
            <a:off x="864219" y="8316012"/>
            <a:ext cx="10880662" cy="145064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82875" tIns="182875" rIns="182875" bIns="182875" anchor="t" anchorCtr="0">
            <a:noAutofit/>
          </a:bodyPr>
          <a:lstStyle/>
          <a:p>
            <a:pPr marL="571500" indent="-571500">
              <a:spcBef>
                <a:spcPts val="600"/>
              </a:spcBef>
              <a:buClr>
                <a:schemeClr val="dk2"/>
              </a:buClr>
              <a:buSzPct val="100000"/>
              <a:buFont typeface="Arial" panose="020B0604020202020204" pitchFamily="34" charset="0"/>
              <a:buChar char="•"/>
            </a:pPr>
            <a:r>
              <a:rPr lang="en-US" sz="3600" dirty="0"/>
              <a:t>Several studies conducted at predominantly White institutions (PWIs) have found support for the idea that the stress associated with being a minority student has negative effects on their psychological functioning (Smith et al, 2014). </a:t>
            </a:r>
          </a:p>
          <a:p>
            <a:pPr marL="571500" indent="-571500">
              <a:spcBef>
                <a:spcPts val="600"/>
              </a:spcBef>
              <a:buClrTx/>
              <a:buSzPct val="100000"/>
              <a:buFont typeface="Arial" panose="020B0604020202020204" pitchFamily="34" charset="0"/>
              <a:buChar char="•"/>
            </a:pPr>
            <a:r>
              <a:rPr lang="en-US" sz="3600" dirty="0"/>
              <a:t>In a study by Greer and Brown (2011), results suggest that minority students at a PWI felt increased minority status stress when compared to their Black counterparts attending a historically Black college and university (HBCU). counterparts. </a:t>
            </a:r>
          </a:p>
          <a:p>
            <a:pPr marL="571500" indent="-571500">
              <a:spcBef>
                <a:spcPts val="600"/>
              </a:spcBef>
              <a:buClrTx/>
              <a:buSzPct val="100000"/>
              <a:buFont typeface="Arial" panose="020B0604020202020204" pitchFamily="34" charset="0"/>
              <a:buChar char="•"/>
            </a:pPr>
            <a:r>
              <a:rPr lang="en-US" sz="3600" dirty="0"/>
              <a:t>Cokley et al (2011) found ethnic minorities had higher rates of mental illness, as well as reporting more instances of discrimination.</a:t>
            </a:r>
          </a:p>
          <a:p>
            <a:pPr>
              <a:spcBef>
                <a:spcPts val="600"/>
              </a:spcBef>
              <a:buClrTx/>
              <a:buSzPct val="100000"/>
            </a:pPr>
            <a:endParaRPr lang="en-US" sz="3600" dirty="0">
              <a:solidFill>
                <a:schemeClr val="dk2"/>
              </a:solidFill>
            </a:endParaRPr>
          </a:p>
          <a:p>
            <a:pPr marL="571500" indent="-571500">
              <a:spcBef>
                <a:spcPts val="600"/>
              </a:spcBef>
              <a:buChar char="•"/>
            </a:pPr>
            <a:endParaRPr lang="en-US" sz="3600" dirty="0">
              <a:solidFill>
                <a:schemeClr val="dk2"/>
              </a:solidFill>
            </a:endParaRPr>
          </a:p>
          <a:p>
            <a:pPr marL="571500" indent="-571500">
              <a:spcBef>
                <a:spcPts val="600"/>
              </a:spcBef>
              <a:buChar char="•"/>
            </a:pPr>
            <a:endParaRPr lang="en-US" sz="3600" dirty="0">
              <a:solidFill>
                <a:schemeClr val="dk2"/>
              </a:solidFill>
            </a:endParaRPr>
          </a:p>
          <a:p>
            <a:pPr marL="0" marR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-US" sz="3600" dirty="0">
                <a:solidFill>
                  <a:schemeClr val="dk2"/>
                </a:solidFill>
              </a:rPr>
              <a:t>  </a:t>
            </a:r>
            <a:endParaRPr dirty="0">
              <a:solidFill>
                <a:schemeClr val="dk2"/>
              </a:solidFill>
            </a:endParaRPr>
          </a:p>
          <a:p>
            <a:pPr marL="0" marR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endParaRPr sz="3600" b="0" i="0" u="none" strike="noStrike" cap="none" dirty="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2" name="Shape 92"/>
          <p:cNvSpPr txBox="1"/>
          <p:nvPr/>
        </p:nvSpPr>
        <p:spPr>
          <a:xfrm>
            <a:off x="926867" y="33786301"/>
            <a:ext cx="11730750" cy="856593"/>
          </a:xfrm>
          <a:prstGeom prst="rect">
            <a:avLst/>
          </a:prstGeom>
          <a:solidFill>
            <a:srgbClr val="1A0B66"/>
          </a:solidFill>
          <a:ln w="381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b="1" cap="all" dirty="0">
                <a:solidFill>
                  <a:srgbClr val="FFC000"/>
                </a:solidFill>
              </a:rPr>
              <a:t>Research Question and Hypothesis</a:t>
            </a:r>
            <a:endParaRPr sz="4400" b="1" i="0" u="none" strike="noStrike" cap="all" dirty="0">
              <a:solidFill>
                <a:srgbClr val="FFC000"/>
              </a:solidFill>
              <a:sym typeface="Arial"/>
            </a:endParaRPr>
          </a:p>
        </p:txBody>
      </p:sp>
      <p:sp>
        <p:nvSpPr>
          <p:cNvPr id="94" name="Shape 94"/>
          <p:cNvSpPr txBox="1"/>
          <p:nvPr/>
        </p:nvSpPr>
        <p:spPr>
          <a:xfrm>
            <a:off x="29903291" y="22167056"/>
            <a:ext cx="10972259" cy="747006"/>
          </a:xfrm>
          <a:prstGeom prst="rect">
            <a:avLst/>
          </a:prstGeom>
          <a:solidFill>
            <a:srgbClr val="1A0B66"/>
          </a:solidFill>
          <a:ln w="381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b="1" i="0" u="none" strike="noStrike" cap="all" dirty="0">
                <a:solidFill>
                  <a:srgbClr val="FFC000"/>
                </a:solidFill>
                <a:latin typeface="Arial"/>
                <a:ea typeface="Arial"/>
                <a:cs typeface="Arial"/>
                <a:sym typeface="Arial"/>
              </a:rPr>
              <a:t>Discussion</a:t>
            </a:r>
            <a:endParaRPr sz="4400" b="1" i="0" u="none" strike="noStrike" cap="all" dirty="0">
              <a:solidFill>
                <a:srgbClr val="FFC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5" name="Shape 95"/>
          <p:cNvSpPr txBox="1"/>
          <p:nvPr/>
        </p:nvSpPr>
        <p:spPr>
          <a:xfrm>
            <a:off x="30270633" y="35985180"/>
            <a:ext cx="10705811" cy="747006"/>
          </a:xfrm>
          <a:prstGeom prst="rect">
            <a:avLst/>
          </a:prstGeom>
          <a:solidFill>
            <a:srgbClr val="1A0B66"/>
          </a:solidFill>
          <a:ln w="381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b="1" cap="all" dirty="0">
                <a:solidFill>
                  <a:srgbClr val="FFC000"/>
                </a:solidFill>
              </a:rPr>
              <a:t>Thanks</a:t>
            </a:r>
            <a:endParaRPr sz="4400" b="1" i="0" u="none" strike="noStrike" cap="all" dirty="0">
              <a:solidFill>
                <a:srgbClr val="FFC000"/>
              </a:solidFill>
              <a:sym typeface="Arial"/>
            </a:endParaRPr>
          </a:p>
        </p:txBody>
      </p:sp>
      <p:sp>
        <p:nvSpPr>
          <p:cNvPr id="97" name="Shape 97"/>
          <p:cNvSpPr txBox="1"/>
          <p:nvPr/>
        </p:nvSpPr>
        <p:spPr>
          <a:xfrm>
            <a:off x="989850" y="16571247"/>
            <a:ext cx="10694700" cy="769500"/>
          </a:xfrm>
          <a:prstGeom prst="rect">
            <a:avLst/>
          </a:prstGeom>
          <a:solidFill>
            <a:srgbClr val="1A0B66"/>
          </a:solidFill>
          <a:ln w="381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b="1" cap="all" dirty="0">
                <a:solidFill>
                  <a:srgbClr val="FFC000"/>
                </a:solidFill>
                <a:latin typeface="Arial"/>
                <a:ea typeface="Arial"/>
                <a:cs typeface="Arial"/>
                <a:sym typeface="Arial"/>
              </a:rPr>
              <a:t>Method</a:t>
            </a:r>
            <a:endParaRPr sz="4400" b="1" cap="all" dirty="0">
              <a:solidFill>
                <a:srgbClr val="FFC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1" name="Shape 101"/>
          <p:cNvSpPr txBox="1"/>
          <p:nvPr/>
        </p:nvSpPr>
        <p:spPr>
          <a:xfrm>
            <a:off x="13308942" y="22955711"/>
            <a:ext cx="16309148" cy="47404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82875" tIns="182875" rIns="182875" bIns="182875" anchor="t" anchorCtr="0">
            <a:no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600" dirty="0">
                <a:solidFill>
                  <a:schemeClr val="dk2"/>
                </a:solidFill>
              </a:rPr>
              <a:t>Results suggested a statistically significant correlation between minority status stress and mental health. There was a statistically significant positive correlation between minority status stress and anxiety, such that as minority status stress increased, so did levels of anxiety.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600" dirty="0">
                <a:solidFill>
                  <a:schemeClr val="dk2"/>
                </a:solidFill>
              </a:rPr>
              <a:t>Results also showed a statistically significant negative correlation between minority status stress and depression, such that as minority status stress increased, depression decreased. </a:t>
            </a:r>
          </a:p>
          <a:p>
            <a:endParaRPr lang="en-US" sz="3600" dirty="0">
              <a:solidFill>
                <a:schemeClr val="dk2"/>
              </a:solidFill>
            </a:endParaRPr>
          </a:p>
        </p:txBody>
      </p:sp>
      <p:sp>
        <p:nvSpPr>
          <p:cNvPr id="102" name="Shape 102"/>
          <p:cNvSpPr txBox="1"/>
          <p:nvPr/>
        </p:nvSpPr>
        <p:spPr>
          <a:xfrm>
            <a:off x="30421140" y="36736360"/>
            <a:ext cx="10887729" cy="13631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r>
              <a:rPr lang="en-US" sz="2800" dirty="0">
                <a:solidFill>
                  <a:schemeClr val="accent4"/>
                </a:solidFill>
              </a:rPr>
              <a:t>The University of Wisconsin- Eau Claire Office of Research and Supportive Programs,  Learning and Technology Services, and the many students who participated in our study.</a:t>
            </a:r>
            <a:endParaRPr sz="2800" b="0" u="none" dirty="0">
              <a:solidFill>
                <a:schemeClr val="accent4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" name="Shape 104"/>
          <p:cNvSpPr txBox="1"/>
          <p:nvPr/>
        </p:nvSpPr>
        <p:spPr>
          <a:xfrm>
            <a:off x="6288354" y="37998400"/>
            <a:ext cx="184731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6" name="Shape 106"/>
          <p:cNvSpPr txBox="1"/>
          <p:nvPr/>
        </p:nvSpPr>
        <p:spPr>
          <a:xfrm>
            <a:off x="13438100" y="22255363"/>
            <a:ext cx="16164205" cy="700348"/>
          </a:xfrm>
          <a:prstGeom prst="rect">
            <a:avLst/>
          </a:prstGeom>
          <a:solidFill>
            <a:srgbClr val="1A0B66"/>
          </a:solidFill>
          <a:ln w="381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b="1" cap="all" dirty="0">
                <a:solidFill>
                  <a:srgbClr val="FFC000"/>
                </a:solidFill>
              </a:rPr>
              <a:t>Results</a:t>
            </a:r>
            <a:endParaRPr sz="4400" b="1" cap="all" dirty="0">
              <a:solidFill>
                <a:srgbClr val="FFC000"/>
              </a:solidFill>
              <a:sym typeface="Arial"/>
            </a:endParaRPr>
          </a:p>
        </p:txBody>
      </p:sp>
      <p:sp>
        <p:nvSpPr>
          <p:cNvPr id="108" name="Shape 108"/>
          <p:cNvSpPr txBox="1"/>
          <p:nvPr/>
        </p:nvSpPr>
        <p:spPr>
          <a:xfrm>
            <a:off x="957200" y="17340747"/>
            <a:ext cx="10694701" cy="109403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r>
              <a:rPr lang="en-US" sz="3600" b="1" u="sng" dirty="0"/>
              <a:t>Participants</a:t>
            </a:r>
          </a:p>
          <a:p>
            <a:pPr marL="571500" lvl="0" indent="-57150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3600" dirty="0"/>
              <a:t>N = 191 students attending the University of Wisconsin-Eau Claire who identified as a racial or ethnic minority.</a:t>
            </a:r>
          </a:p>
          <a:p>
            <a:pPr marL="571500" lvl="0" indent="-57150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3600" dirty="0"/>
              <a:t>33.5% identified as Asian American, 23.6% as Multi/Bi-racial, 18.8% as Latino/Latina, 11% as Native/First American, 7.3% as Other, and 5.2% as Black/African American.</a:t>
            </a:r>
          </a:p>
          <a:p>
            <a:pPr marL="571500" lvl="0" indent="-57150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3600" dirty="0"/>
              <a:t>71.7% reported as female, 27.2% as male and 1% as transgender/other.</a:t>
            </a:r>
          </a:p>
          <a:p>
            <a:pPr marL="571500" lvl="0" indent="-57150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3600" dirty="0"/>
              <a:t>Most participants were between the ages of 18-20 (78.5%)</a:t>
            </a:r>
          </a:p>
          <a:p>
            <a:pPr marL="571500" lvl="0" indent="-57150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3600" dirty="0"/>
              <a:t>47% of participants reported being freshman.</a:t>
            </a:r>
            <a:endParaRPr lang="en-US" sz="1600" dirty="0"/>
          </a:p>
          <a:p>
            <a:pPr lvl="0">
              <a:spcBef>
                <a:spcPts val="0"/>
              </a:spcBef>
              <a:spcAft>
                <a:spcPts val="0"/>
              </a:spcAft>
            </a:pPr>
            <a:r>
              <a:rPr lang="en-US" sz="3600" b="1" u="sng" dirty="0"/>
              <a:t>Procedure</a:t>
            </a:r>
          </a:p>
          <a:p>
            <a:pPr marL="571500" lvl="0" indent="-57150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3600" dirty="0"/>
              <a:t>Participants were recruited via in-person, email, SONA and professor solicitations.</a:t>
            </a:r>
          </a:p>
          <a:p>
            <a:pPr marL="571500" lvl="0" indent="-57150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3600" dirty="0"/>
              <a:t>Questionnaires were compiled using Qualtrics.</a:t>
            </a:r>
          </a:p>
          <a:p>
            <a:pPr lvl="0">
              <a:spcBef>
                <a:spcPts val="0"/>
              </a:spcBef>
              <a:spcAft>
                <a:spcPts val="0"/>
              </a:spcAft>
            </a:pPr>
            <a:endParaRPr lang="en-US" sz="1600" u="sng" dirty="0"/>
          </a:p>
          <a:p>
            <a:pPr lvl="0">
              <a:spcBef>
                <a:spcPts val="0"/>
              </a:spcBef>
              <a:spcAft>
                <a:spcPts val="0"/>
              </a:spcAft>
            </a:pPr>
            <a:r>
              <a:rPr lang="en-US" sz="3600" b="1" u="sng" dirty="0"/>
              <a:t>Methods</a:t>
            </a:r>
          </a:p>
          <a:p>
            <a:pPr marL="571500" lvl="0" indent="-57150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3600" dirty="0"/>
              <a:t>Demographic questionnaire</a:t>
            </a:r>
          </a:p>
          <a:p>
            <a:pPr marL="571500" lvl="0" indent="-57150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3600" dirty="0"/>
              <a:t>Minority Status Stress Scale </a:t>
            </a:r>
            <a:r>
              <a:rPr lang="en-US" sz="3200" dirty="0"/>
              <a:t>(MSSS; </a:t>
            </a:r>
            <a:r>
              <a:rPr lang="en-US" sz="3200" dirty="0" err="1"/>
              <a:t>Smeadly</a:t>
            </a:r>
            <a:r>
              <a:rPr lang="en-US" sz="3200" dirty="0"/>
              <a:t> et al., 1993)</a:t>
            </a:r>
          </a:p>
          <a:p>
            <a:pPr marL="571500" lvl="0" indent="-57150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3600" dirty="0"/>
              <a:t>Mental Health Inventory </a:t>
            </a:r>
            <a:r>
              <a:rPr lang="en-US" sz="3200" dirty="0"/>
              <a:t>(</a:t>
            </a:r>
            <a:r>
              <a:rPr lang="en-US" sz="3200" dirty="0" err="1"/>
              <a:t>Veit</a:t>
            </a:r>
            <a:r>
              <a:rPr lang="en-US" sz="3200" dirty="0"/>
              <a:t> and Ware, 1983; Weinstein et al., 1998)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600" dirty="0"/>
              <a:t>University Environment Scale </a:t>
            </a:r>
            <a:r>
              <a:rPr lang="en-US" sz="3200" dirty="0"/>
              <a:t>(UES; </a:t>
            </a:r>
            <a:r>
              <a:rPr lang="pt-BR" sz="3200" dirty="0"/>
              <a:t>Gloria &amp; Robinson </a:t>
            </a:r>
            <a:r>
              <a:rPr lang="pt-BR" sz="3200" dirty="0" err="1"/>
              <a:t>Kurpius</a:t>
            </a:r>
            <a:r>
              <a:rPr lang="pt-BR" sz="3200" dirty="0"/>
              <a:t>, 1996</a:t>
            </a:r>
            <a:r>
              <a:rPr lang="en-US" sz="3200" dirty="0"/>
              <a:t>)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600" dirty="0"/>
              <a:t>Multigroup Ethnic Identity Measure </a:t>
            </a:r>
            <a:r>
              <a:rPr lang="en-US" sz="3200" dirty="0"/>
              <a:t>(MEIM; Phinney, 1992)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600" dirty="0"/>
              <a:t>Attitudes Towards Seeking Professional Help </a:t>
            </a:r>
            <a:r>
              <a:rPr lang="en-US" sz="3200" dirty="0"/>
              <a:t>(ATSPH; Fischer and Farina, 1995)</a:t>
            </a:r>
          </a:p>
          <a:p>
            <a:pPr marL="571500" lvl="0" indent="-57150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3200" dirty="0"/>
          </a:p>
          <a:p>
            <a:pPr lvl="0">
              <a:spcBef>
                <a:spcPts val="0"/>
              </a:spcBef>
              <a:spcAft>
                <a:spcPts val="0"/>
              </a:spcAft>
            </a:pPr>
            <a:endParaRPr lang="en-US" sz="3600" u="sng" dirty="0"/>
          </a:p>
        </p:txBody>
      </p:sp>
      <p:sp>
        <p:nvSpPr>
          <p:cNvPr id="24" name="Shape 99">
            <a:extLst>
              <a:ext uri="{FF2B5EF4-FFF2-40B4-BE49-F238E27FC236}">
                <a16:creationId xmlns:a16="http://schemas.microsoft.com/office/drawing/2014/main" id="{7DFEAAA8-A2BB-4D25-BB6F-70E90738CCF6}"/>
              </a:ext>
            </a:extLst>
          </p:cNvPr>
          <p:cNvSpPr txBox="1"/>
          <p:nvPr/>
        </p:nvSpPr>
        <p:spPr>
          <a:xfrm>
            <a:off x="13089883" y="33385917"/>
            <a:ext cx="16396927" cy="856593"/>
          </a:xfrm>
          <a:prstGeom prst="rect">
            <a:avLst/>
          </a:prstGeom>
          <a:solidFill>
            <a:srgbClr val="1A0B66"/>
          </a:solidFill>
          <a:ln w="381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b="1" cap="all" dirty="0">
                <a:solidFill>
                  <a:srgbClr val="FFC000"/>
                </a:solidFill>
                <a:latin typeface="Arial"/>
                <a:ea typeface="Arial"/>
                <a:cs typeface="Arial"/>
                <a:sym typeface="Arial"/>
              </a:rPr>
              <a:t>Selected References</a:t>
            </a:r>
            <a:endParaRPr sz="4400" b="1" cap="all" dirty="0">
              <a:solidFill>
                <a:srgbClr val="FFC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" name="Shape 102">
            <a:extLst>
              <a:ext uri="{FF2B5EF4-FFF2-40B4-BE49-F238E27FC236}">
                <a16:creationId xmlns:a16="http://schemas.microsoft.com/office/drawing/2014/main" id="{363699CC-5555-49A9-A4AA-411ED62A7D23}"/>
              </a:ext>
            </a:extLst>
          </p:cNvPr>
          <p:cNvSpPr txBox="1"/>
          <p:nvPr/>
        </p:nvSpPr>
        <p:spPr>
          <a:xfrm>
            <a:off x="12967057" y="34465538"/>
            <a:ext cx="16504880" cy="36297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/>
              <a:t>Cokley, K., Hall-Clark, B., &amp; Hicks, D. (2011) Ethnic minority-majority status and mental health: The mediating role of perceived discrimination. </a:t>
            </a:r>
            <a:r>
              <a:rPr lang="en-US" sz="2800" i="1" dirty="0"/>
              <a:t>Journal of Mental Health Counselling, 33(3),</a:t>
            </a:r>
            <a:r>
              <a:rPr lang="en-US" sz="2800" dirty="0"/>
              <a:t> 243-263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/>
              <a:t>Greer, T. M., &amp; Brown, P. (2011). Minority status stress and coping processes among African American college students. </a:t>
            </a:r>
            <a:r>
              <a:rPr lang="en-US" sz="2800" i="1" dirty="0"/>
              <a:t>Journal of Diversity in Higher Education, 4</a:t>
            </a:r>
            <a:r>
              <a:rPr lang="en-US" sz="2800" dirty="0"/>
              <a:t>(1), 26-38.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/>
              <a:t>Smith, K., </a:t>
            </a:r>
            <a:r>
              <a:rPr lang="en-US" sz="2800" dirty="0" err="1"/>
              <a:t>Chesin</a:t>
            </a:r>
            <a:r>
              <a:rPr lang="en-US" sz="2800" dirty="0"/>
              <a:t>, M., &amp; </a:t>
            </a:r>
            <a:r>
              <a:rPr lang="en-US" sz="2800" dirty="0" err="1"/>
              <a:t>Jeglic</a:t>
            </a:r>
            <a:r>
              <a:rPr lang="en-US" sz="2800" dirty="0"/>
              <a:t>, E. (2014). Minority College Student Mental Health: Does Majority Status Matter? Implications for College Counseling Services. Journal Of Multicultural Counseling And Development, 42(2), 77-92.</a:t>
            </a:r>
          </a:p>
          <a:p>
            <a:endParaRPr lang="en-US" sz="2800" dirty="0"/>
          </a:p>
          <a:p>
            <a:endParaRPr lang="en-US" sz="3200" dirty="0"/>
          </a:p>
          <a:p>
            <a:endParaRPr lang="en-US" sz="2800" dirty="0">
              <a:solidFill>
                <a:schemeClr val="accent4"/>
              </a:solidFill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US" sz="2800" dirty="0">
              <a:solidFill>
                <a:schemeClr val="accent4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8977A76-659D-4890-A88F-567CBAFD9EE4}"/>
              </a:ext>
            </a:extLst>
          </p:cNvPr>
          <p:cNvSpPr txBox="1"/>
          <p:nvPr/>
        </p:nvSpPr>
        <p:spPr>
          <a:xfrm>
            <a:off x="926867" y="34587937"/>
            <a:ext cx="11342389" cy="47705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u="sng" dirty="0"/>
              <a:t>Research Question:</a:t>
            </a:r>
            <a:r>
              <a:rPr lang="en-US" sz="3600" b="1" dirty="0"/>
              <a:t> </a:t>
            </a:r>
            <a:r>
              <a:rPr lang="en-US" sz="3600" dirty="0"/>
              <a:t>What is the nature of the relationship between minority status stress and mental health?</a:t>
            </a:r>
          </a:p>
          <a:p>
            <a:endParaRPr lang="en-US" sz="1600" dirty="0"/>
          </a:p>
          <a:p>
            <a:r>
              <a:rPr lang="en-US" sz="3600" b="1" u="sng" dirty="0"/>
              <a:t>Hypothesis:</a:t>
            </a:r>
            <a:r>
              <a:rPr lang="en-US" sz="3600" b="1" dirty="0"/>
              <a:t> </a:t>
            </a:r>
            <a:r>
              <a:rPr lang="en-US" sz="3600" dirty="0"/>
              <a:t>We predict that the more minority status stress a student encounters, the worse their mental health outcomes.</a:t>
            </a:r>
          </a:p>
          <a:p>
            <a:pPr marL="742950" indent="-742950">
              <a:buAutoNum type="arabicParenR"/>
            </a:pPr>
            <a:endParaRPr lang="en-US" sz="3600" dirty="0"/>
          </a:p>
          <a:p>
            <a:endParaRPr lang="en-US" sz="3600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FD84032-62C9-4AAA-BF63-4A52768E2B50}"/>
              </a:ext>
            </a:extLst>
          </p:cNvPr>
          <p:cNvSpPr txBox="1"/>
          <p:nvPr/>
        </p:nvSpPr>
        <p:spPr>
          <a:xfrm>
            <a:off x="29919076" y="22915105"/>
            <a:ext cx="11216457" cy="13819168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600" dirty="0"/>
              <a:t>Our research findings partially supported our hypothesis in that minority status stress positively correlated with anxiety but correlated with depression. negatively</a:t>
            </a:r>
          </a:p>
          <a:p>
            <a:endParaRPr lang="en-US" sz="1600" dirty="0"/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600" dirty="0"/>
              <a:t>Clinicians should assess for minority status stress and assist students in identifying aspects of their minority status that may contribute to unique experiences impacting their mental health functioning. </a:t>
            </a:r>
          </a:p>
          <a:p>
            <a:endParaRPr lang="en-US" sz="1600" dirty="0"/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600" dirty="0"/>
              <a:t>Future studies should explore which of the various aspects of minority status stress (e.g. achievement stress, racism and discrimination stress, or interracial stress) are contributing to specific mental health outcomes. </a:t>
            </a:r>
          </a:p>
          <a:p>
            <a:endParaRPr lang="en-US" sz="1600" dirty="0"/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600" dirty="0"/>
              <a:t>Future studies should also examine various psychosocial factors that may help to explain the unique role minority status stress plays in various mental health outcomes. 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600" dirty="0"/>
              <a:t>University personal should create more ethnically appropriate resources on campus to provide support and intervention services for minority students on campus. </a:t>
            </a:r>
          </a:p>
          <a:p>
            <a:endParaRPr lang="en-US" sz="3600" dirty="0"/>
          </a:p>
        </p:txBody>
      </p:sp>
      <p:sp>
        <p:nvSpPr>
          <p:cNvPr id="23" name="Shape 94">
            <a:extLst>
              <a:ext uri="{FF2B5EF4-FFF2-40B4-BE49-F238E27FC236}">
                <a16:creationId xmlns:a16="http://schemas.microsoft.com/office/drawing/2014/main" id="{F029769F-9F74-48EB-B85B-32F74874335A}"/>
              </a:ext>
            </a:extLst>
          </p:cNvPr>
          <p:cNvSpPr txBox="1"/>
          <p:nvPr/>
        </p:nvSpPr>
        <p:spPr>
          <a:xfrm>
            <a:off x="13279772" y="7620848"/>
            <a:ext cx="27595778" cy="778883"/>
          </a:xfrm>
          <a:prstGeom prst="rect">
            <a:avLst/>
          </a:prstGeom>
          <a:solidFill>
            <a:srgbClr val="1A0B66"/>
          </a:solidFill>
          <a:ln w="381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algn="ctr"/>
            <a:r>
              <a:rPr lang="en-US" sz="4400" b="1" cap="all" dirty="0">
                <a:solidFill>
                  <a:srgbClr val="F8C205"/>
                </a:solidFill>
              </a:rPr>
              <a:t>Descriptive Statistics</a:t>
            </a:r>
            <a:endParaRPr sz="4400" b="1" i="0" u="none" strike="noStrike" cap="all" dirty="0">
              <a:solidFill>
                <a:srgbClr val="F8C205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aphicFrame>
        <p:nvGraphicFramePr>
          <p:cNvPr id="3" name="Table 4">
            <a:extLst>
              <a:ext uri="{FF2B5EF4-FFF2-40B4-BE49-F238E27FC236}">
                <a16:creationId xmlns:a16="http://schemas.microsoft.com/office/drawing/2014/main" id="{52534DD4-F1F9-4F2C-9CA5-6744B219DEA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84270454"/>
              </p:ext>
            </p:extLst>
          </p:nvPr>
        </p:nvGraphicFramePr>
        <p:xfrm>
          <a:off x="13279772" y="28005435"/>
          <a:ext cx="16037332" cy="4527780"/>
        </p:xfrm>
        <a:graphic>
          <a:graphicData uri="http://schemas.openxmlformats.org/drawingml/2006/table">
            <a:tbl>
              <a:tblPr firstRow="1" bandRow="1">
                <a:tableStyleId>{FFA3DAE2-7C9A-4772-BDB8-74A6D848BA02}</a:tableStyleId>
              </a:tblPr>
              <a:tblGrid>
                <a:gridCol w="4009333">
                  <a:extLst>
                    <a:ext uri="{9D8B030D-6E8A-4147-A177-3AD203B41FA5}">
                      <a16:colId xmlns:a16="http://schemas.microsoft.com/office/drawing/2014/main" val="3080271326"/>
                    </a:ext>
                  </a:extLst>
                </a:gridCol>
                <a:gridCol w="4009333">
                  <a:extLst>
                    <a:ext uri="{9D8B030D-6E8A-4147-A177-3AD203B41FA5}">
                      <a16:colId xmlns:a16="http://schemas.microsoft.com/office/drawing/2014/main" val="2029521440"/>
                    </a:ext>
                  </a:extLst>
                </a:gridCol>
                <a:gridCol w="4009333">
                  <a:extLst>
                    <a:ext uri="{9D8B030D-6E8A-4147-A177-3AD203B41FA5}">
                      <a16:colId xmlns:a16="http://schemas.microsoft.com/office/drawing/2014/main" val="1661414870"/>
                    </a:ext>
                  </a:extLst>
                </a:gridCol>
                <a:gridCol w="4009333">
                  <a:extLst>
                    <a:ext uri="{9D8B030D-6E8A-4147-A177-3AD203B41FA5}">
                      <a16:colId xmlns:a16="http://schemas.microsoft.com/office/drawing/2014/main" val="4170282329"/>
                    </a:ext>
                  </a:extLst>
                </a:gridCol>
              </a:tblGrid>
              <a:tr h="107517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600" dirty="0"/>
                        <a:t>Depression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sz="3600"/>
                        <a:t>Anxiety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600"/>
                        <a:t>Minority Status Stress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2373980"/>
                  </a:ext>
                </a:extLst>
              </a:tr>
              <a:tr h="1075170"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sz="3600" dirty="0"/>
                        <a:t>Depression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/>
                        <a:t>-.616**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/>
                        <a:t>-.322**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98638492"/>
                  </a:ext>
                </a:extLst>
              </a:tr>
              <a:tr h="1075170">
                <a:tc>
                  <a:txBody>
                    <a:bodyPr/>
                    <a:lstStyle/>
                    <a:p>
                      <a:r>
                        <a:rPr lang="en-US" sz="3600"/>
                        <a:t>Anxiety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/>
                        <a:t>-.616**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/>
                        <a:t>.245**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68823889"/>
                  </a:ext>
                </a:extLst>
              </a:tr>
              <a:tr h="1075170">
                <a:tc>
                  <a:txBody>
                    <a:bodyPr/>
                    <a:lstStyle/>
                    <a:p>
                      <a:r>
                        <a:rPr lang="en-US" sz="3600"/>
                        <a:t>Minority Status Stress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/>
                        <a:t>-.322**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/>
                        <a:t>.245**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08244116"/>
                  </a:ext>
                </a:extLst>
              </a:tr>
            </a:tbl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F66D3ED7-222D-4F61-B18F-8DAA681FBB86}"/>
              </a:ext>
            </a:extLst>
          </p:cNvPr>
          <p:cNvSpPr txBox="1"/>
          <p:nvPr/>
        </p:nvSpPr>
        <p:spPr>
          <a:xfrm>
            <a:off x="13279772" y="32701224"/>
            <a:ext cx="11678943" cy="4616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400" dirty="0"/>
              <a:t>** indicates significance at the .01 level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EDC09AA-6AD9-43B3-8927-08CCD43DB9C4}"/>
              </a:ext>
            </a:extLst>
          </p:cNvPr>
          <p:cNvSpPr txBox="1"/>
          <p:nvPr/>
        </p:nvSpPr>
        <p:spPr>
          <a:xfrm>
            <a:off x="19385243" y="27049839"/>
            <a:ext cx="3972272" cy="64633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 sz="3600" b="1" u="sng" cap="all" dirty="0"/>
              <a:t>Correlations</a:t>
            </a:r>
          </a:p>
        </p:txBody>
      </p:sp>
      <p:graphicFrame>
        <p:nvGraphicFramePr>
          <p:cNvPr id="10" name="Table 10">
            <a:extLst>
              <a:ext uri="{FF2B5EF4-FFF2-40B4-BE49-F238E27FC236}">
                <a16:creationId xmlns:a16="http://schemas.microsoft.com/office/drawing/2014/main" id="{0BE7B7D3-0843-40F9-8953-EB3BBB45D16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26912733"/>
              </p:ext>
            </p:extLst>
          </p:nvPr>
        </p:nvGraphicFramePr>
        <p:xfrm>
          <a:off x="13956877" y="9423971"/>
          <a:ext cx="25812199" cy="7879861"/>
        </p:xfrm>
        <a:graphic>
          <a:graphicData uri="http://schemas.openxmlformats.org/drawingml/2006/table">
            <a:tbl>
              <a:tblPr firstRow="1" bandRow="1">
                <a:tableStyleId>{FFA3DAE2-7C9A-4772-BDB8-74A6D848BA02}</a:tableStyleId>
              </a:tblPr>
              <a:tblGrid>
                <a:gridCol w="3687457">
                  <a:extLst>
                    <a:ext uri="{9D8B030D-6E8A-4147-A177-3AD203B41FA5}">
                      <a16:colId xmlns:a16="http://schemas.microsoft.com/office/drawing/2014/main" val="1743701550"/>
                    </a:ext>
                  </a:extLst>
                </a:gridCol>
                <a:gridCol w="3687457">
                  <a:extLst>
                    <a:ext uri="{9D8B030D-6E8A-4147-A177-3AD203B41FA5}">
                      <a16:colId xmlns:a16="http://schemas.microsoft.com/office/drawing/2014/main" val="1631234182"/>
                    </a:ext>
                  </a:extLst>
                </a:gridCol>
                <a:gridCol w="3687457">
                  <a:extLst>
                    <a:ext uri="{9D8B030D-6E8A-4147-A177-3AD203B41FA5}">
                      <a16:colId xmlns:a16="http://schemas.microsoft.com/office/drawing/2014/main" val="1611571434"/>
                    </a:ext>
                  </a:extLst>
                </a:gridCol>
                <a:gridCol w="3687457">
                  <a:extLst>
                    <a:ext uri="{9D8B030D-6E8A-4147-A177-3AD203B41FA5}">
                      <a16:colId xmlns:a16="http://schemas.microsoft.com/office/drawing/2014/main" val="1568572210"/>
                    </a:ext>
                  </a:extLst>
                </a:gridCol>
                <a:gridCol w="3687457">
                  <a:extLst>
                    <a:ext uri="{9D8B030D-6E8A-4147-A177-3AD203B41FA5}">
                      <a16:colId xmlns:a16="http://schemas.microsoft.com/office/drawing/2014/main" val="370461655"/>
                    </a:ext>
                  </a:extLst>
                </a:gridCol>
                <a:gridCol w="3687457">
                  <a:extLst>
                    <a:ext uri="{9D8B030D-6E8A-4147-A177-3AD203B41FA5}">
                      <a16:colId xmlns:a16="http://schemas.microsoft.com/office/drawing/2014/main" val="2308367585"/>
                    </a:ext>
                  </a:extLst>
                </a:gridCol>
                <a:gridCol w="3687457">
                  <a:extLst>
                    <a:ext uri="{9D8B030D-6E8A-4147-A177-3AD203B41FA5}">
                      <a16:colId xmlns:a16="http://schemas.microsoft.com/office/drawing/2014/main" val="1965364144"/>
                    </a:ext>
                  </a:extLst>
                </a:gridCol>
              </a:tblGrid>
              <a:tr h="824296">
                <a:tc>
                  <a:txBody>
                    <a:bodyPr/>
                    <a:lstStyle/>
                    <a:p>
                      <a:endParaRPr lang="en-US" sz="4000" dirty="0">
                        <a:solidFill>
                          <a:srgbClr val="FFC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4000" b="1" dirty="0">
                          <a:solidFill>
                            <a:schemeClr val="tx1"/>
                          </a:solidFill>
                        </a:rPr>
                        <a:t>UES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4000" b="1" dirty="0">
                          <a:solidFill>
                            <a:schemeClr val="tx1"/>
                          </a:solidFill>
                        </a:rPr>
                        <a:t>MEIM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4000" b="1" dirty="0">
                          <a:solidFill>
                            <a:schemeClr val="tx1"/>
                          </a:solidFill>
                        </a:rPr>
                        <a:t>Anxiety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4000" b="1" dirty="0">
                          <a:solidFill>
                            <a:schemeClr val="tx1"/>
                          </a:solidFill>
                        </a:rPr>
                        <a:t>Depression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4000" b="1" dirty="0">
                          <a:solidFill>
                            <a:schemeClr val="tx1"/>
                          </a:solidFill>
                        </a:rPr>
                        <a:t>MSSS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4000" b="1" dirty="0">
                          <a:solidFill>
                            <a:schemeClr val="tx1"/>
                          </a:solidFill>
                        </a:rPr>
                        <a:t>ATSP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31463830"/>
                  </a:ext>
                </a:extLst>
              </a:tr>
              <a:tr h="1041215">
                <a:tc>
                  <a:txBody>
                    <a:bodyPr/>
                    <a:lstStyle/>
                    <a:p>
                      <a:r>
                        <a:rPr lang="en-US" sz="4000" b="1" dirty="0">
                          <a:solidFill>
                            <a:srgbClr val="FFC000"/>
                          </a:solidFill>
                        </a:rPr>
                        <a:t>Black/African American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600" dirty="0"/>
                        <a:t>60.60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600" dirty="0"/>
                        <a:t>3.73**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600" dirty="0"/>
                        <a:t>48.80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600"/>
                        <a:t>58.00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600"/>
                        <a:t>3.49**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600"/>
                        <a:t>26.30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27209850"/>
                  </a:ext>
                </a:extLst>
              </a:tr>
              <a:tr h="1041215">
                <a:tc>
                  <a:txBody>
                    <a:bodyPr/>
                    <a:lstStyle/>
                    <a:p>
                      <a:r>
                        <a:rPr lang="en-US" sz="4000" b="1" dirty="0">
                          <a:solidFill>
                            <a:srgbClr val="FFC000"/>
                          </a:solidFill>
                        </a:rPr>
                        <a:t>Asian American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600"/>
                        <a:t>59.30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600"/>
                        <a:t>3.51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600" dirty="0"/>
                        <a:t>50.56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600"/>
                        <a:t>62.66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600"/>
                        <a:t>3.10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600"/>
                        <a:t>25.89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66627293"/>
                  </a:ext>
                </a:extLst>
              </a:tr>
              <a:tr h="1041215">
                <a:tc>
                  <a:txBody>
                    <a:bodyPr/>
                    <a:lstStyle/>
                    <a:p>
                      <a:r>
                        <a:rPr lang="en-US" sz="4000" b="1" dirty="0">
                          <a:solidFill>
                            <a:srgbClr val="FFC000"/>
                          </a:solidFill>
                        </a:rPr>
                        <a:t>Latino/a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600"/>
                        <a:t>57.25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600"/>
                        <a:t>3.61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600"/>
                        <a:t>56.89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600"/>
                        <a:t>62.78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600"/>
                        <a:t>3.00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600"/>
                        <a:t>27.50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5070724"/>
                  </a:ext>
                </a:extLst>
              </a:tr>
              <a:tr h="1041215">
                <a:tc>
                  <a:txBody>
                    <a:bodyPr/>
                    <a:lstStyle/>
                    <a:p>
                      <a:r>
                        <a:rPr lang="en-US" sz="4000" b="1" dirty="0">
                          <a:solidFill>
                            <a:srgbClr val="FFC000"/>
                          </a:solidFill>
                        </a:rPr>
                        <a:t>Native American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600"/>
                        <a:t>61.10**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600"/>
                        <a:t>3.38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600"/>
                        <a:t>49.14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600"/>
                        <a:t>60.95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600"/>
                        <a:t>2.62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600"/>
                        <a:t>27.19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51890840"/>
                  </a:ext>
                </a:extLst>
              </a:tr>
              <a:tr h="1041215">
                <a:tc>
                  <a:txBody>
                    <a:bodyPr/>
                    <a:lstStyle/>
                    <a:p>
                      <a:r>
                        <a:rPr lang="en-US" sz="4000" b="1" dirty="0">
                          <a:solidFill>
                            <a:srgbClr val="FFC000"/>
                          </a:solidFill>
                        </a:rPr>
                        <a:t>Multi/Bi-racial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600"/>
                        <a:t>55.78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600"/>
                        <a:t>3.09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600"/>
                        <a:t>58.31**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600"/>
                        <a:t>50.33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600"/>
                        <a:t>2.94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600"/>
                        <a:t>27.07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0235095"/>
                  </a:ext>
                </a:extLst>
              </a:tr>
              <a:tr h="1041215">
                <a:tc>
                  <a:txBody>
                    <a:bodyPr/>
                    <a:lstStyle/>
                    <a:p>
                      <a:r>
                        <a:rPr lang="en-US" sz="4000" b="1" dirty="0">
                          <a:solidFill>
                            <a:srgbClr val="FFC000"/>
                          </a:solidFill>
                        </a:rPr>
                        <a:t>Other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600" dirty="0"/>
                        <a:t>53.71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600"/>
                        <a:t>3.21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600"/>
                        <a:t>46.57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600" dirty="0"/>
                        <a:t>64.64**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600"/>
                        <a:t>2.84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600" dirty="0"/>
                        <a:t>27.79**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19040154"/>
                  </a:ext>
                </a:extLst>
              </a:tr>
            </a:tbl>
          </a:graphicData>
        </a:graphic>
      </p:graphicFrame>
      <p:sp>
        <p:nvSpPr>
          <p:cNvPr id="12" name="TextBox 11">
            <a:extLst>
              <a:ext uri="{FF2B5EF4-FFF2-40B4-BE49-F238E27FC236}">
                <a16:creationId xmlns:a16="http://schemas.microsoft.com/office/drawing/2014/main" id="{1E8FD290-57F7-4336-BF31-D04594592D30}"/>
              </a:ext>
            </a:extLst>
          </p:cNvPr>
          <p:cNvSpPr txBox="1"/>
          <p:nvPr/>
        </p:nvSpPr>
        <p:spPr>
          <a:xfrm>
            <a:off x="18843171" y="8550155"/>
            <a:ext cx="16039613" cy="76944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4400" b="1" cap="all" dirty="0">
                <a:solidFill>
                  <a:srgbClr val="FFC000"/>
                </a:solidFill>
              </a:rPr>
              <a:t>Ethnicities</a:t>
            </a:r>
            <a:r>
              <a:rPr lang="en-US" sz="4400" b="1" cap="all" dirty="0"/>
              <a:t> and </a:t>
            </a:r>
            <a:r>
              <a:rPr lang="en-US" sz="4400" b="1" cap="all" dirty="0">
                <a:solidFill>
                  <a:schemeClr val="tx1"/>
                </a:solidFill>
              </a:rPr>
              <a:t>Measurements</a:t>
            </a:r>
            <a:r>
              <a:rPr lang="en-US" sz="4400" b="1" cap="all" dirty="0"/>
              <a:t> with Means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250E842-22C6-4456-9D48-DDD6334E9CEC}"/>
              </a:ext>
            </a:extLst>
          </p:cNvPr>
          <p:cNvSpPr txBox="1"/>
          <p:nvPr/>
        </p:nvSpPr>
        <p:spPr>
          <a:xfrm>
            <a:off x="13956877" y="17319163"/>
            <a:ext cx="4013444" cy="52322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400" dirty="0"/>
              <a:t>**</a:t>
            </a:r>
            <a:r>
              <a:rPr lang="en-US" sz="2800" dirty="0"/>
              <a:t> </a:t>
            </a:r>
            <a:r>
              <a:rPr lang="en-US" sz="2400" dirty="0"/>
              <a:t>Highest</a:t>
            </a:r>
            <a:r>
              <a:rPr lang="en-US" sz="2800" dirty="0"/>
              <a:t> </a:t>
            </a:r>
            <a:r>
              <a:rPr lang="en-US" sz="2400" dirty="0"/>
              <a:t>score</a:t>
            </a:r>
            <a:endParaRPr lang="en-US" sz="28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6AA0084-40A0-4941-9AFD-D69A6012101A}"/>
              </a:ext>
            </a:extLst>
          </p:cNvPr>
          <p:cNvSpPr txBox="1"/>
          <p:nvPr/>
        </p:nvSpPr>
        <p:spPr>
          <a:xfrm>
            <a:off x="13279772" y="18023261"/>
            <a:ext cx="27501903" cy="5078313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2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600" dirty="0"/>
              <a:t>Black/African American reported experiencing the highest levels of minority status stress, while Native American students reported the lowest levels of minority status stress.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600" dirty="0"/>
              <a:t>Black/African American students had a stronger ethnic identity.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600" dirty="0"/>
              <a:t>Native American students reported a more positive opinion of the university environment. 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endParaRPr lang="en-US" sz="3600" dirty="0"/>
          </a:p>
          <a:p>
            <a:pPr marL="571500" indent="-571500">
              <a:buFont typeface="Arial" panose="020B0604020202020204" pitchFamily="34" charset="0"/>
              <a:buChar char="•"/>
            </a:pPr>
            <a:endParaRPr lang="en-US" sz="3600" dirty="0"/>
          </a:p>
          <a:p>
            <a:pPr marL="571500" indent="-571500">
              <a:buFont typeface="Arial" panose="020B0604020202020204" pitchFamily="34" charset="0"/>
              <a:buChar char="•"/>
            </a:pPr>
            <a:endParaRPr lang="en-US" sz="3600" dirty="0"/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600" dirty="0"/>
              <a:t>Asian American students had the most negative attitudes toward seeking mental help, these students also had the highest scores for depression.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600" dirty="0"/>
              <a:t>Multi/Bi-racial students had the highest levels of anxiety, 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600" dirty="0"/>
              <a:t>Students who identified as Other reported the lowest levels of anxiety, but reported the highest levels of depression, and most positive attitude toward seeking mental help.</a:t>
            </a:r>
          </a:p>
        </p:txBody>
      </p:sp>
      <p:sp>
        <p:nvSpPr>
          <p:cNvPr id="14" name="AutoShape 8" descr="https://files.uwec.edu/Handlers/Download.ashx/Preferred-uwec-GOLD-stacked-wordmark.png?action=view&amp;file=W-Drive%2Flts%2FPoster%2FTemplates%2FUWEC-Wordmark/Preferred-uwec-GOLD-stacked-wordmark.png">
            <a:extLst>
              <a:ext uri="{FF2B5EF4-FFF2-40B4-BE49-F238E27FC236}">
                <a16:creationId xmlns:a16="http://schemas.microsoft.com/office/drawing/2014/main" id="{B4332EE5-F0CA-4198-A758-22911FA9AABA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9385242" y="4472113"/>
            <a:ext cx="7945157" cy="3972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BD95C004-0F6A-43D7-80A2-92EB11FF0F7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435869" y="3901209"/>
            <a:ext cx="7873000" cy="3569215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Custom 2">
      <a:dk1>
        <a:srgbClr val="21498A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209</TotalTime>
  <Words>808</Words>
  <Application>Microsoft Office PowerPoint</Application>
  <PresentationFormat>Custom</PresentationFormat>
  <Paragraphs>130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Times New Roman</vt:lpstr>
      <vt:lpstr>Default Design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Jackson, Stacey M</dc:creator>
  <cp:lastModifiedBy>Jackson, Stacey M</cp:lastModifiedBy>
  <cp:revision>202</cp:revision>
  <dcterms:modified xsi:type="dcterms:W3CDTF">2019-04-24T19:00:15Z</dcterms:modified>
</cp:coreProperties>
</file>