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2062400" cy="38404800"/>
  <p:notesSz cx="7010400" cy="9296400"/>
  <p:defaultTextStyle>
    <a:defPPr>
      <a:defRPr lang="en-US"/>
    </a:defPPr>
    <a:lvl1pPr marL="0" algn="l" defTabSz="4597689" rtl="0" eaLnBrk="1" latinLnBrk="0" hangingPunct="1">
      <a:defRPr sz="9031" kern="1200">
        <a:solidFill>
          <a:schemeClr val="tx1"/>
        </a:solidFill>
        <a:latin typeface="+mn-lt"/>
        <a:ea typeface="+mn-ea"/>
        <a:cs typeface="+mn-cs"/>
      </a:defRPr>
    </a:lvl1pPr>
    <a:lvl2pPr marL="2298844" algn="l" defTabSz="4597689" rtl="0" eaLnBrk="1" latinLnBrk="0" hangingPunct="1">
      <a:defRPr sz="9031" kern="1200">
        <a:solidFill>
          <a:schemeClr val="tx1"/>
        </a:solidFill>
        <a:latin typeface="+mn-lt"/>
        <a:ea typeface="+mn-ea"/>
        <a:cs typeface="+mn-cs"/>
      </a:defRPr>
    </a:lvl2pPr>
    <a:lvl3pPr marL="4597689" algn="l" defTabSz="4597689" rtl="0" eaLnBrk="1" latinLnBrk="0" hangingPunct="1">
      <a:defRPr sz="9031" kern="1200">
        <a:solidFill>
          <a:schemeClr val="tx1"/>
        </a:solidFill>
        <a:latin typeface="+mn-lt"/>
        <a:ea typeface="+mn-ea"/>
        <a:cs typeface="+mn-cs"/>
      </a:defRPr>
    </a:lvl3pPr>
    <a:lvl4pPr marL="6896533" algn="l" defTabSz="4597689" rtl="0" eaLnBrk="1" latinLnBrk="0" hangingPunct="1">
      <a:defRPr sz="9031" kern="1200">
        <a:solidFill>
          <a:schemeClr val="tx1"/>
        </a:solidFill>
        <a:latin typeface="+mn-lt"/>
        <a:ea typeface="+mn-ea"/>
        <a:cs typeface="+mn-cs"/>
      </a:defRPr>
    </a:lvl4pPr>
    <a:lvl5pPr marL="9195377" algn="l" defTabSz="4597689" rtl="0" eaLnBrk="1" latinLnBrk="0" hangingPunct="1">
      <a:defRPr sz="9031" kern="1200">
        <a:solidFill>
          <a:schemeClr val="tx1"/>
        </a:solidFill>
        <a:latin typeface="+mn-lt"/>
        <a:ea typeface="+mn-ea"/>
        <a:cs typeface="+mn-cs"/>
      </a:defRPr>
    </a:lvl5pPr>
    <a:lvl6pPr marL="11494222" algn="l" defTabSz="4597689" rtl="0" eaLnBrk="1" latinLnBrk="0" hangingPunct="1">
      <a:defRPr sz="9031" kern="1200">
        <a:solidFill>
          <a:schemeClr val="tx1"/>
        </a:solidFill>
        <a:latin typeface="+mn-lt"/>
        <a:ea typeface="+mn-ea"/>
        <a:cs typeface="+mn-cs"/>
      </a:defRPr>
    </a:lvl6pPr>
    <a:lvl7pPr marL="13793066" algn="l" defTabSz="4597689" rtl="0" eaLnBrk="1" latinLnBrk="0" hangingPunct="1">
      <a:defRPr sz="9031" kern="1200">
        <a:solidFill>
          <a:schemeClr val="tx1"/>
        </a:solidFill>
        <a:latin typeface="+mn-lt"/>
        <a:ea typeface="+mn-ea"/>
        <a:cs typeface="+mn-cs"/>
      </a:defRPr>
    </a:lvl7pPr>
    <a:lvl8pPr marL="16091913" algn="l" defTabSz="4597689" rtl="0" eaLnBrk="1" latinLnBrk="0" hangingPunct="1">
      <a:defRPr sz="9031" kern="1200">
        <a:solidFill>
          <a:schemeClr val="tx1"/>
        </a:solidFill>
        <a:latin typeface="+mn-lt"/>
        <a:ea typeface="+mn-ea"/>
        <a:cs typeface="+mn-cs"/>
      </a:defRPr>
    </a:lvl8pPr>
    <a:lvl9pPr marL="18390757" algn="l" defTabSz="4597689" rtl="0" eaLnBrk="1" latinLnBrk="0" hangingPunct="1">
      <a:defRPr sz="903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660033"/>
    <a:srgbClr val="3185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20" autoAdjust="0"/>
    <p:restoredTop sz="90824" autoAdjust="0"/>
  </p:normalViewPr>
  <p:slideViewPr>
    <p:cSldViewPr>
      <p:cViewPr>
        <p:scale>
          <a:sx n="32" d="100"/>
          <a:sy n="32" d="100"/>
        </p:scale>
        <p:origin x="-132" y="16"/>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145" cy="464205"/>
          </a:xfrm>
          <a:prstGeom prst="rect">
            <a:avLst/>
          </a:prstGeom>
        </p:spPr>
        <p:txBody>
          <a:bodyPr vert="horz" lIns="88139" tIns="44070" rIns="88139" bIns="44070" rtlCol="0"/>
          <a:lstStyle>
            <a:lvl1pPr algn="l">
              <a:defRPr sz="1200"/>
            </a:lvl1pPr>
          </a:lstStyle>
          <a:p>
            <a:endParaRPr lang="en-US"/>
          </a:p>
        </p:txBody>
      </p:sp>
      <p:sp>
        <p:nvSpPr>
          <p:cNvPr id="3" name="Date Placeholder 2"/>
          <p:cNvSpPr>
            <a:spLocks noGrp="1"/>
          </p:cNvSpPr>
          <p:nvPr>
            <p:ph type="dt" idx="1"/>
          </p:nvPr>
        </p:nvSpPr>
        <p:spPr>
          <a:xfrm>
            <a:off x="3970734" y="1"/>
            <a:ext cx="3038145" cy="464205"/>
          </a:xfrm>
          <a:prstGeom prst="rect">
            <a:avLst/>
          </a:prstGeom>
        </p:spPr>
        <p:txBody>
          <a:bodyPr vert="horz" lIns="88139" tIns="44070" rIns="88139" bIns="44070" rtlCol="0"/>
          <a:lstStyle>
            <a:lvl1pPr algn="r">
              <a:defRPr sz="1200"/>
            </a:lvl1pPr>
          </a:lstStyle>
          <a:p>
            <a:fld id="{818F18C5-6982-456E-9F94-B08A3F2B448B}" type="datetimeFigureOut">
              <a:rPr lang="en-US" smtClean="0"/>
              <a:t>4/20/2018</a:t>
            </a:fld>
            <a:endParaRPr lang="en-US"/>
          </a:p>
        </p:txBody>
      </p:sp>
      <p:sp>
        <p:nvSpPr>
          <p:cNvPr id="4" name="Slide Image Placeholder 3"/>
          <p:cNvSpPr>
            <a:spLocks noGrp="1" noRot="1" noChangeAspect="1"/>
          </p:cNvSpPr>
          <p:nvPr>
            <p:ph type="sldImg" idx="2"/>
          </p:nvPr>
        </p:nvSpPr>
        <p:spPr>
          <a:xfrm>
            <a:off x="1597025" y="698500"/>
            <a:ext cx="3817938" cy="3486150"/>
          </a:xfrm>
          <a:prstGeom prst="rect">
            <a:avLst/>
          </a:prstGeom>
          <a:noFill/>
          <a:ln w="12700">
            <a:solidFill>
              <a:prstClr val="black"/>
            </a:solidFill>
          </a:ln>
        </p:spPr>
        <p:txBody>
          <a:bodyPr vert="horz" lIns="88139" tIns="44070" rIns="88139" bIns="44070" rtlCol="0" anchor="ctr"/>
          <a:lstStyle/>
          <a:p>
            <a:endParaRPr lang="en-US"/>
          </a:p>
        </p:txBody>
      </p:sp>
      <p:sp>
        <p:nvSpPr>
          <p:cNvPr id="5" name="Notes Placeholder 4"/>
          <p:cNvSpPr>
            <a:spLocks noGrp="1"/>
          </p:cNvSpPr>
          <p:nvPr>
            <p:ph type="body" sz="quarter" idx="3"/>
          </p:nvPr>
        </p:nvSpPr>
        <p:spPr>
          <a:xfrm>
            <a:off x="701345" y="4416099"/>
            <a:ext cx="5607711" cy="4182457"/>
          </a:xfrm>
          <a:prstGeom prst="rect">
            <a:avLst/>
          </a:prstGeom>
        </p:spPr>
        <p:txBody>
          <a:bodyPr vert="horz" lIns="88139" tIns="44070" rIns="88139" bIns="4407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0659"/>
            <a:ext cx="3038145" cy="464205"/>
          </a:xfrm>
          <a:prstGeom prst="rect">
            <a:avLst/>
          </a:prstGeom>
        </p:spPr>
        <p:txBody>
          <a:bodyPr vert="horz" lIns="88139" tIns="44070" rIns="88139" bIns="44070" rtlCol="0" anchor="b"/>
          <a:lstStyle>
            <a:lvl1pPr algn="l">
              <a:defRPr sz="1200"/>
            </a:lvl1pPr>
          </a:lstStyle>
          <a:p>
            <a:endParaRPr lang="en-US"/>
          </a:p>
        </p:txBody>
      </p:sp>
      <p:sp>
        <p:nvSpPr>
          <p:cNvPr id="7" name="Slide Number Placeholder 6"/>
          <p:cNvSpPr>
            <a:spLocks noGrp="1"/>
          </p:cNvSpPr>
          <p:nvPr>
            <p:ph type="sldNum" sz="quarter" idx="5"/>
          </p:nvPr>
        </p:nvSpPr>
        <p:spPr>
          <a:xfrm>
            <a:off x="3970734" y="8830659"/>
            <a:ext cx="3038145" cy="464205"/>
          </a:xfrm>
          <a:prstGeom prst="rect">
            <a:avLst/>
          </a:prstGeom>
        </p:spPr>
        <p:txBody>
          <a:bodyPr vert="horz" lIns="88139" tIns="44070" rIns="88139" bIns="44070" rtlCol="0" anchor="b"/>
          <a:lstStyle>
            <a:lvl1pPr algn="r">
              <a:defRPr sz="1200"/>
            </a:lvl1pPr>
          </a:lstStyle>
          <a:p>
            <a:fld id="{E4632E68-92FC-477D-807F-13FF7EE29593}" type="slidenum">
              <a:rPr lang="en-US" smtClean="0"/>
              <a:t>‹#›</a:t>
            </a:fld>
            <a:endParaRPr lang="en-US"/>
          </a:p>
        </p:txBody>
      </p:sp>
    </p:spTree>
    <p:extLst>
      <p:ext uri="{BB962C8B-B14F-4D97-AF65-F5344CB8AC3E}">
        <p14:creationId xmlns:p14="http://schemas.microsoft.com/office/powerpoint/2010/main" val="1905529891"/>
      </p:ext>
    </p:extLst>
  </p:cSld>
  <p:clrMap bg1="lt1" tx1="dk1" bg2="lt2" tx2="dk2" accent1="accent1" accent2="accent2" accent3="accent3" accent4="accent4" accent5="accent5" accent6="accent6" hlink="hlink" folHlink="folHlink"/>
  <p:notesStyle>
    <a:lvl1pPr marL="0" algn="l" defTabSz="1058692" rtl="0" eaLnBrk="1" latinLnBrk="0" hangingPunct="1">
      <a:defRPr sz="1389" kern="1200">
        <a:solidFill>
          <a:schemeClr val="tx1"/>
        </a:solidFill>
        <a:latin typeface="+mn-lt"/>
        <a:ea typeface="+mn-ea"/>
        <a:cs typeface="+mn-cs"/>
      </a:defRPr>
    </a:lvl1pPr>
    <a:lvl2pPr marL="529346" algn="l" defTabSz="1058692" rtl="0" eaLnBrk="1" latinLnBrk="0" hangingPunct="1">
      <a:defRPr sz="1389" kern="1200">
        <a:solidFill>
          <a:schemeClr val="tx1"/>
        </a:solidFill>
        <a:latin typeface="+mn-lt"/>
        <a:ea typeface="+mn-ea"/>
        <a:cs typeface="+mn-cs"/>
      </a:defRPr>
    </a:lvl2pPr>
    <a:lvl3pPr marL="1058692" algn="l" defTabSz="1058692" rtl="0" eaLnBrk="1" latinLnBrk="0" hangingPunct="1">
      <a:defRPr sz="1389" kern="1200">
        <a:solidFill>
          <a:schemeClr val="tx1"/>
        </a:solidFill>
        <a:latin typeface="+mn-lt"/>
        <a:ea typeface="+mn-ea"/>
        <a:cs typeface="+mn-cs"/>
      </a:defRPr>
    </a:lvl3pPr>
    <a:lvl4pPr marL="1588038" algn="l" defTabSz="1058692" rtl="0" eaLnBrk="1" latinLnBrk="0" hangingPunct="1">
      <a:defRPr sz="1389" kern="1200">
        <a:solidFill>
          <a:schemeClr val="tx1"/>
        </a:solidFill>
        <a:latin typeface="+mn-lt"/>
        <a:ea typeface="+mn-ea"/>
        <a:cs typeface="+mn-cs"/>
      </a:defRPr>
    </a:lvl4pPr>
    <a:lvl5pPr marL="2117385" algn="l" defTabSz="1058692" rtl="0" eaLnBrk="1" latinLnBrk="0" hangingPunct="1">
      <a:defRPr sz="1389" kern="1200">
        <a:solidFill>
          <a:schemeClr val="tx1"/>
        </a:solidFill>
        <a:latin typeface="+mn-lt"/>
        <a:ea typeface="+mn-ea"/>
        <a:cs typeface="+mn-cs"/>
      </a:defRPr>
    </a:lvl5pPr>
    <a:lvl6pPr marL="2646731" algn="l" defTabSz="1058692" rtl="0" eaLnBrk="1" latinLnBrk="0" hangingPunct="1">
      <a:defRPr sz="1389" kern="1200">
        <a:solidFill>
          <a:schemeClr val="tx1"/>
        </a:solidFill>
        <a:latin typeface="+mn-lt"/>
        <a:ea typeface="+mn-ea"/>
        <a:cs typeface="+mn-cs"/>
      </a:defRPr>
    </a:lvl6pPr>
    <a:lvl7pPr marL="3176077" algn="l" defTabSz="1058692" rtl="0" eaLnBrk="1" latinLnBrk="0" hangingPunct="1">
      <a:defRPr sz="1389" kern="1200">
        <a:solidFill>
          <a:schemeClr val="tx1"/>
        </a:solidFill>
        <a:latin typeface="+mn-lt"/>
        <a:ea typeface="+mn-ea"/>
        <a:cs typeface="+mn-cs"/>
      </a:defRPr>
    </a:lvl7pPr>
    <a:lvl8pPr marL="3705423" algn="l" defTabSz="1058692" rtl="0" eaLnBrk="1" latinLnBrk="0" hangingPunct="1">
      <a:defRPr sz="1389" kern="1200">
        <a:solidFill>
          <a:schemeClr val="tx1"/>
        </a:solidFill>
        <a:latin typeface="+mn-lt"/>
        <a:ea typeface="+mn-ea"/>
        <a:cs typeface="+mn-cs"/>
      </a:defRPr>
    </a:lvl8pPr>
    <a:lvl9pPr marL="4234769" algn="l" defTabSz="1058692" rtl="0" eaLnBrk="1" latinLnBrk="0" hangingPunct="1">
      <a:defRPr sz="138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97025" y="698500"/>
            <a:ext cx="3817938" cy="3486150"/>
          </a:xfrm>
        </p:spPr>
      </p:sp>
      <p:sp>
        <p:nvSpPr>
          <p:cNvPr id="3" name="Notes Placeholder 2"/>
          <p:cNvSpPr>
            <a:spLocks noGrp="1"/>
          </p:cNvSpPr>
          <p:nvPr>
            <p:ph type="body" idx="1"/>
          </p:nvPr>
        </p:nvSpPr>
        <p:spPr/>
        <p:txBody>
          <a:bodyPr/>
          <a:lstStyle/>
          <a:p>
            <a:r>
              <a:rPr lang="en-US" dirty="0"/>
              <a:t>For graphs: las = 1 will turn the y-axis labels</a:t>
            </a:r>
            <a:r>
              <a:rPr lang="en-US" baseline="0" dirty="0"/>
              <a:t> horizontal, </a:t>
            </a:r>
            <a:r>
              <a:rPr lang="en-US" baseline="0" dirty="0" err="1"/>
              <a:t>cex.axis</a:t>
            </a:r>
            <a:r>
              <a:rPr lang="en-US" baseline="0" dirty="0"/>
              <a:t> = 1.2 resizes labels (default is 1)</a:t>
            </a:r>
          </a:p>
          <a:p>
            <a:r>
              <a:rPr lang="en-US" baseline="0" dirty="0"/>
              <a:t>44 inches wide of content – 2 inch spacing </a:t>
            </a:r>
            <a:r>
              <a:rPr lang="en-US" baseline="0" dirty="0" err="1"/>
              <a:t>btwn</a:t>
            </a:r>
            <a:r>
              <a:rPr lang="en-US" baseline="0" dirty="0"/>
              <a:t> columns, 42/3 = 14 inches per col &gt;&gt; -22: -8, -7:7, 8:22</a:t>
            </a:r>
          </a:p>
          <a:p>
            <a:r>
              <a:rPr lang="en-US" baseline="0" dirty="0"/>
              <a:t>All data set references? R package ref? leave out ref of non referenced</a:t>
            </a:r>
          </a:p>
          <a:p>
            <a:r>
              <a:rPr lang="en-US" baseline="0" dirty="0"/>
              <a:t>Ref: </a:t>
            </a:r>
            <a:r>
              <a:rPr lang="en-US" baseline="0" dirty="0" err="1"/>
              <a:t>Radel</a:t>
            </a:r>
            <a:r>
              <a:rPr lang="en-US" baseline="0" dirty="0"/>
              <a:t>, Palacios, </a:t>
            </a:r>
            <a:r>
              <a:rPr lang="en-US" baseline="0" dirty="0" err="1"/>
              <a:t>Kreider</a:t>
            </a:r>
            <a:r>
              <a:rPr lang="en-US" baseline="0" dirty="0"/>
              <a:t>/</a:t>
            </a:r>
            <a:r>
              <a:rPr lang="en-US" baseline="0" dirty="0" err="1"/>
              <a:t>Lofquist</a:t>
            </a:r>
            <a:r>
              <a:rPr lang="en-US" baseline="0" dirty="0"/>
              <a:t>, </a:t>
            </a:r>
            <a:r>
              <a:rPr lang="en-US" baseline="0" dirty="0" err="1"/>
              <a:t>Argys</a:t>
            </a:r>
            <a:r>
              <a:rPr lang="en-US" baseline="0" dirty="0"/>
              <a:t>, Barth</a:t>
            </a:r>
          </a:p>
        </p:txBody>
      </p:sp>
      <p:sp>
        <p:nvSpPr>
          <p:cNvPr id="4" name="Slide Number Placeholder 3"/>
          <p:cNvSpPr>
            <a:spLocks noGrp="1"/>
          </p:cNvSpPr>
          <p:nvPr>
            <p:ph type="sldNum" sz="quarter" idx="10"/>
          </p:nvPr>
        </p:nvSpPr>
        <p:spPr/>
        <p:txBody>
          <a:bodyPr/>
          <a:lstStyle/>
          <a:p>
            <a:fld id="{E4632E68-92FC-477D-807F-13FF7EE29593}" type="slidenum">
              <a:rPr lang="en-US" smtClean="0"/>
              <a:t>1</a:t>
            </a:fld>
            <a:endParaRPr lang="en-US"/>
          </a:p>
        </p:txBody>
      </p:sp>
    </p:spTree>
    <p:extLst>
      <p:ext uri="{BB962C8B-B14F-4D97-AF65-F5344CB8AC3E}">
        <p14:creationId xmlns:p14="http://schemas.microsoft.com/office/powerpoint/2010/main" val="1111582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11930382"/>
            <a:ext cx="35753040" cy="8232140"/>
          </a:xfrm>
        </p:spPr>
        <p:txBody>
          <a:bodyPr/>
          <a:lstStyle/>
          <a:p>
            <a:r>
              <a:rPr lang="en-US"/>
              <a:t>Click to edit Master title style</a:t>
            </a:r>
          </a:p>
        </p:txBody>
      </p:sp>
      <p:sp>
        <p:nvSpPr>
          <p:cNvPr id="3" name="Subtitle 2"/>
          <p:cNvSpPr>
            <a:spLocks noGrp="1"/>
          </p:cNvSpPr>
          <p:nvPr>
            <p:ph type="subTitle" idx="1"/>
          </p:nvPr>
        </p:nvSpPr>
        <p:spPr>
          <a:xfrm>
            <a:off x="6309360" y="21762720"/>
            <a:ext cx="29443680" cy="9814560"/>
          </a:xfrm>
        </p:spPr>
        <p:txBody>
          <a:bodyPr/>
          <a:lstStyle>
            <a:lvl1pPr marL="0" indent="0" algn="ctr">
              <a:buNone/>
              <a:defRPr>
                <a:solidFill>
                  <a:schemeClr val="tx1">
                    <a:tint val="75000"/>
                  </a:schemeClr>
                </a:solidFill>
              </a:defRPr>
            </a:lvl1pPr>
            <a:lvl2pPr marL="1985528" indent="0" algn="ctr">
              <a:buNone/>
              <a:defRPr>
                <a:solidFill>
                  <a:schemeClr val="tx1">
                    <a:tint val="75000"/>
                  </a:schemeClr>
                </a:solidFill>
              </a:defRPr>
            </a:lvl2pPr>
            <a:lvl3pPr marL="3971056" indent="0" algn="ctr">
              <a:buNone/>
              <a:defRPr>
                <a:solidFill>
                  <a:schemeClr val="tx1">
                    <a:tint val="75000"/>
                  </a:schemeClr>
                </a:solidFill>
              </a:defRPr>
            </a:lvl3pPr>
            <a:lvl4pPr marL="5956584" indent="0" algn="ctr">
              <a:buNone/>
              <a:defRPr>
                <a:solidFill>
                  <a:schemeClr val="tx1">
                    <a:tint val="75000"/>
                  </a:schemeClr>
                </a:solidFill>
              </a:defRPr>
            </a:lvl4pPr>
            <a:lvl5pPr marL="7942112" indent="0" algn="ctr">
              <a:buNone/>
              <a:defRPr>
                <a:solidFill>
                  <a:schemeClr val="tx1">
                    <a:tint val="75000"/>
                  </a:schemeClr>
                </a:solidFill>
              </a:defRPr>
            </a:lvl5pPr>
            <a:lvl6pPr marL="9927640" indent="0" algn="ctr">
              <a:buNone/>
              <a:defRPr>
                <a:solidFill>
                  <a:schemeClr val="tx1">
                    <a:tint val="75000"/>
                  </a:schemeClr>
                </a:solidFill>
              </a:defRPr>
            </a:lvl6pPr>
            <a:lvl7pPr marL="11913168" indent="0" algn="ctr">
              <a:buNone/>
              <a:defRPr>
                <a:solidFill>
                  <a:schemeClr val="tx1">
                    <a:tint val="75000"/>
                  </a:schemeClr>
                </a:solidFill>
              </a:defRPr>
            </a:lvl7pPr>
            <a:lvl8pPr marL="13898698" indent="0" algn="ctr">
              <a:buNone/>
              <a:defRPr>
                <a:solidFill>
                  <a:schemeClr val="tx1">
                    <a:tint val="75000"/>
                  </a:schemeClr>
                </a:solidFill>
              </a:defRPr>
            </a:lvl8pPr>
            <a:lvl9pPr marL="1588422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3363175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3870961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90480" y="3689353"/>
            <a:ext cx="18928080" cy="7864982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206240" y="3689353"/>
            <a:ext cx="56083200" cy="7864982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3403307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87090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40" y="24678642"/>
            <a:ext cx="35753040" cy="7627620"/>
          </a:xfrm>
        </p:spPr>
        <p:txBody>
          <a:bodyPr anchor="t"/>
          <a:lstStyle>
            <a:lvl1pPr algn="l">
              <a:defRPr sz="17400" b="1" cap="all"/>
            </a:lvl1pPr>
          </a:lstStyle>
          <a:p>
            <a:r>
              <a:rPr lang="en-US"/>
              <a:t>Click to edit Master title style</a:t>
            </a:r>
          </a:p>
        </p:txBody>
      </p:sp>
      <p:sp>
        <p:nvSpPr>
          <p:cNvPr id="3" name="Text Placeholder 2"/>
          <p:cNvSpPr>
            <a:spLocks noGrp="1"/>
          </p:cNvSpPr>
          <p:nvPr>
            <p:ph type="body" idx="1"/>
          </p:nvPr>
        </p:nvSpPr>
        <p:spPr>
          <a:xfrm>
            <a:off x="3322640" y="16277596"/>
            <a:ext cx="35753040" cy="8401048"/>
          </a:xfrm>
        </p:spPr>
        <p:txBody>
          <a:bodyPr anchor="b"/>
          <a:lstStyle>
            <a:lvl1pPr marL="0" indent="0">
              <a:buNone/>
              <a:defRPr sz="8600">
                <a:solidFill>
                  <a:schemeClr val="tx1">
                    <a:tint val="75000"/>
                  </a:schemeClr>
                </a:solidFill>
              </a:defRPr>
            </a:lvl1pPr>
            <a:lvl2pPr marL="1985528" indent="0">
              <a:buNone/>
              <a:defRPr sz="7800">
                <a:solidFill>
                  <a:schemeClr val="tx1">
                    <a:tint val="75000"/>
                  </a:schemeClr>
                </a:solidFill>
              </a:defRPr>
            </a:lvl2pPr>
            <a:lvl3pPr marL="3971056" indent="0">
              <a:buNone/>
              <a:defRPr sz="7000">
                <a:solidFill>
                  <a:schemeClr val="tx1">
                    <a:tint val="75000"/>
                  </a:schemeClr>
                </a:solidFill>
              </a:defRPr>
            </a:lvl3pPr>
            <a:lvl4pPr marL="5956584" indent="0">
              <a:buNone/>
              <a:defRPr sz="6000">
                <a:solidFill>
                  <a:schemeClr val="tx1">
                    <a:tint val="75000"/>
                  </a:schemeClr>
                </a:solidFill>
              </a:defRPr>
            </a:lvl4pPr>
            <a:lvl5pPr marL="7942112" indent="0">
              <a:buNone/>
              <a:defRPr sz="6000">
                <a:solidFill>
                  <a:schemeClr val="tx1">
                    <a:tint val="75000"/>
                  </a:schemeClr>
                </a:solidFill>
              </a:defRPr>
            </a:lvl5pPr>
            <a:lvl6pPr marL="9927640" indent="0">
              <a:buNone/>
              <a:defRPr sz="6000">
                <a:solidFill>
                  <a:schemeClr val="tx1">
                    <a:tint val="75000"/>
                  </a:schemeClr>
                </a:solidFill>
              </a:defRPr>
            </a:lvl6pPr>
            <a:lvl7pPr marL="11913168" indent="0">
              <a:buNone/>
              <a:defRPr sz="6000">
                <a:solidFill>
                  <a:schemeClr val="tx1">
                    <a:tint val="75000"/>
                  </a:schemeClr>
                </a:solidFill>
              </a:defRPr>
            </a:lvl7pPr>
            <a:lvl8pPr marL="13898698" indent="0">
              <a:buNone/>
              <a:defRPr sz="6000">
                <a:solidFill>
                  <a:schemeClr val="tx1">
                    <a:tint val="75000"/>
                  </a:schemeClr>
                </a:solidFill>
              </a:defRPr>
            </a:lvl8pPr>
            <a:lvl9pPr marL="15884226" indent="0">
              <a:buNone/>
              <a:defRPr sz="60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2509938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206240" y="21504913"/>
            <a:ext cx="37505640" cy="60834268"/>
          </a:xfrm>
        </p:spPr>
        <p:txBody>
          <a:bodyPr/>
          <a:lstStyle>
            <a:lvl1pPr>
              <a:defRPr sz="12200"/>
            </a:lvl1pPr>
            <a:lvl2pPr>
              <a:defRPr sz="10400"/>
            </a:lvl2pPr>
            <a:lvl3pPr>
              <a:defRPr sz="8600"/>
            </a:lvl3pPr>
            <a:lvl4pPr>
              <a:defRPr sz="7800"/>
            </a:lvl4pPr>
            <a:lvl5pPr>
              <a:defRPr sz="7800"/>
            </a:lvl5pPr>
            <a:lvl6pPr>
              <a:defRPr sz="7800"/>
            </a:lvl6pPr>
            <a:lvl7pPr>
              <a:defRPr sz="7800"/>
            </a:lvl7pPr>
            <a:lvl8pPr>
              <a:defRPr sz="7800"/>
            </a:lvl8pPr>
            <a:lvl9pPr>
              <a:defRPr sz="7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2412920" y="21504913"/>
            <a:ext cx="37505640" cy="60834268"/>
          </a:xfrm>
        </p:spPr>
        <p:txBody>
          <a:bodyPr/>
          <a:lstStyle>
            <a:lvl1pPr>
              <a:defRPr sz="12200"/>
            </a:lvl1pPr>
            <a:lvl2pPr>
              <a:defRPr sz="10400"/>
            </a:lvl2pPr>
            <a:lvl3pPr>
              <a:defRPr sz="8600"/>
            </a:lvl3pPr>
            <a:lvl4pPr>
              <a:defRPr sz="7800"/>
            </a:lvl4pPr>
            <a:lvl5pPr>
              <a:defRPr sz="7800"/>
            </a:lvl5pPr>
            <a:lvl6pPr>
              <a:defRPr sz="7800"/>
            </a:lvl6pPr>
            <a:lvl7pPr>
              <a:defRPr sz="7800"/>
            </a:lvl7pPr>
            <a:lvl8pPr>
              <a:defRPr sz="7800"/>
            </a:lvl8pPr>
            <a:lvl9pPr>
              <a:defRPr sz="7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3437275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03120" y="1537972"/>
            <a:ext cx="37856160" cy="6400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120" y="8596633"/>
            <a:ext cx="18584865" cy="3582668"/>
          </a:xfrm>
        </p:spPr>
        <p:txBody>
          <a:bodyPr anchor="b"/>
          <a:lstStyle>
            <a:lvl1pPr marL="0" indent="0">
              <a:buNone/>
              <a:defRPr sz="10400" b="1"/>
            </a:lvl1pPr>
            <a:lvl2pPr marL="1985528" indent="0">
              <a:buNone/>
              <a:defRPr sz="8600" b="1"/>
            </a:lvl2pPr>
            <a:lvl3pPr marL="3971056" indent="0">
              <a:buNone/>
              <a:defRPr sz="7800" b="1"/>
            </a:lvl3pPr>
            <a:lvl4pPr marL="5956584" indent="0">
              <a:buNone/>
              <a:defRPr sz="7000" b="1"/>
            </a:lvl4pPr>
            <a:lvl5pPr marL="7942112" indent="0">
              <a:buNone/>
              <a:defRPr sz="7000" b="1"/>
            </a:lvl5pPr>
            <a:lvl6pPr marL="9927640" indent="0">
              <a:buNone/>
              <a:defRPr sz="7000" b="1"/>
            </a:lvl6pPr>
            <a:lvl7pPr marL="11913168" indent="0">
              <a:buNone/>
              <a:defRPr sz="7000" b="1"/>
            </a:lvl7pPr>
            <a:lvl8pPr marL="13898698" indent="0">
              <a:buNone/>
              <a:defRPr sz="7000" b="1"/>
            </a:lvl8pPr>
            <a:lvl9pPr marL="15884226" indent="0">
              <a:buNone/>
              <a:defRPr sz="7000" b="1"/>
            </a:lvl9pPr>
          </a:lstStyle>
          <a:p>
            <a:pPr lvl="0"/>
            <a:r>
              <a:rPr lang="en-US"/>
              <a:t>Click to edit Master text styles</a:t>
            </a:r>
          </a:p>
        </p:txBody>
      </p:sp>
      <p:sp>
        <p:nvSpPr>
          <p:cNvPr id="4" name="Content Placeholder 3"/>
          <p:cNvSpPr>
            <a:spLocks noGrp="1"/>
          </p:cNvSpPr>
          <p:nvPr>
            <p:ph sz="half" idx="2"/>
          </p:nvPr>
        </p:nvSpPr>
        <p:spPr>
          <a:xfrm>
            <a:off x="2103120" y="12179301"/>
            <a:ext cx="18584865" cy="22127212"/>
          </a:xfrm>
        </p:spPr>
        <p:txBody>
          <a:bodyPr/>
          <a:lstStyle>
            <a:lvl1pPr>
              <a:defRPr sz="10400"/>
            </a:lvl1pPr>
            <a:lvl2pPr>
              <a:defRPr sz="8600"/>
            </a:lvl2pPr>
            <a:lvl3pPr>
              <a:defRPr sz="7800"/>
            </a:lvl3pPr>
            <a:lvl4pPr>
              <a:defRPr sz="7000"/>
            </a:lvl4pPr>
            <a:lvl5pPr>
              <a:defRPr sz="7000"/>
            </a:lvl5pPr>
            <a:lvl6pPr>
              <a:defRPr sz="7000"/>
            </a:lvl6pPr>
            <a:lvl7pPr>
              <a:defRPr sz="7000"/>
            </a:lvl7pPr>
            <a:lvl8pPr>
              <a:defRPr sz="7000"/>
            </a:lvl8pPr>
            <a:lvl9pPr>
              <a:defRPr sz="7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117" y="8596633"/>
            <a:ext cx="18592165" cy="3582668"/>
          </a:xfrm>
        </p:spPr>
        <p:txBody>
          <a:bodyPr anchor="b"/>
          <a:lstStyle>
            <a:lvl1pPr marL="0" indent="0">
              <a:buNone/>
              <a:defRPr sz="10400" b="1"/>
            </a:lvl1pPr>
            <a:lvl2pPr marL="1985528" indent="0">
              <a:buNone/>
              <a:defRPr sz="8600" b="1"/>
            </a:lvl2pPr>
            <a:lvl3pPr marL="3971056" indent="0">
              <a:buNone/>
              <a:defRPr sz="7800" b="1"/>
            </a:lvl3pPr>
            <a:lvl4pPr marL="5956584" indent="0">
              <a:buNone/>
              <a:defRPr sz="7000" b="1"/>
            </a:lvl4pPr>
            <a:lvl5pPr marL="7942112" indent="0">
              <a:buNone/>
              <a:defRPr sz="7000" b="1"/>
            </a:lvl5pPr>
            <a:lvl6pPr marL="9927640" indent="0">
              <a:buNone/>
              <a:defRPr sz="7000" b="1"/>
            </a:lvl6pPr>
            <a:lvl7pPr marL="11913168" indent="0">
              <a:buNone/>
              <a:defRPr sz="7000" b="1"/>
            </a:lvl7pPr>
            <a:lvl8pPr marL="13898698" indent="0">
              <a:buNone/>
              <a:defRPr sz="7000" b="1"/>
            </a:lvl8pPr>
            <a:lvl9pPr marL="15884226" indent="0">
              <a:buNone/>
              <a:defRPr sz="7000" b="1"/>
            </a:lvl9pPr>
          </a:lstStyle>
          <a:p>
            <a:pPr lvl="0"/>
            <a:r>
              <a:rPr lang="en-US"/>
              <a:t>Click to edit Master text styles</a:t>
            </a:r>
          </a:p>
        </p:txBody>
      </p:sp>
      <p:sp>
        <p:nvSpPr>
          <p:cNvPr id="6" name="Content Placeholder 5"/>
          <p:cNvSpPr>
            <a:spLocks noGrp="1"/>
          </p:cNvSpPr>
          <p:nvPr>
            <p:ph sz="quarter" idx="4"/>
          </p:nvPr>
        </p:nvSpPr>
        <p:spPr>
          <a:xfrm>
            <a:off x="21367117" y="12179301"/>
            <a:ext cx="18592165" cy="22127212"/>
          </a:xfrm>
        </p:spPr>
        <p:txBody>
          <a:bodyPr/>
          <a:lstStyle>
            <a:lvl1pPr>
              <a:defRPr sz="10400"/>
            </a:lvl1pPr>
            <a:lvl2pPr>
              <a:defRPr sz="8600"/>
            </a:lvl2pPr>
            <a:lvl3pPr>
              <a:defRPr sz="7800"/>
            </a:lvl3pPr>
            <a:lvl4pPr>
              <a:defRPr sz="7000"/>
            </a:lvl4pPr>
            <a:lvl5pPr>
              <a:defRPr sz="7000"/>
            </a:lvl5pPr>
            <a:lvl6pPr>
              <a:defRPr sz="7000"/>
            </a:lvl6pPr>
            <a:lvl7pPr>
              <a:defRPr sz="7000"/>
            </a:lvl7pPr>
            <a:lvl8pPr>
              <a:defRPr sz="7000"/>
            </a:lvl8pPr>
            <a:lvl9pPr>
              <a:defRPr sz="7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3849699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3995293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2775462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122" y="1529080"/>
            <a:ext cx="13838240" cy="6507480"/>
          </a:xfrm>
        </p:spPr>
        <p:txBody>
          <a:bodyPr anchor="b"/>
          <a:lstStyle>
            <a:lvl1pPr algn="l">
              <a:defRPr sz="8600" b="1"/>
            </a:lvl1pPr>
          </a:lstStyle>
          <a:p>
            <a:r>
              <a:rPr lang="en-US"/>
              <a:t>Click to edit Master title style</a:t>
            </a:r>
          </a:p>
        </p:txBody>
      </p:sp>
      <p:sp>
        <p:nvSpPr>
          <p:cNvPr id="3" name="Content Placeholder 2"/>
          <p:cNvSpPr>
            <a:spLocks noGrp="1"/>
          </p:cNvSpPr>
          <p:nvPr>
            <p:ph idx="1"/>
          </p:nvPr>
        </p:nvSpPr>
        <p:spPr>
          <a:xfrm>
            <a:off x="16445230" y="1529084"/>
            <a:ext cx="23514050" cy="32777432"/>
          </a:xfrm>
        </p:spPr>
        <p:txBody>
          <a:bodyPr/>
          <a:lstStyle>
            <a:lvl1pPr>
              <a:defRPr sz="13800"/>
            </a:lvl1pPr>
            <a:lvl2pPr>
              <a:defRPr sz="12200"/>
            </a:lvl2pPr>
            <a:lvl3pPr>
              <a:defRPr sz="104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122" y="8036564"/>
            <a:ext cx="13838240" cy="26269952"/>
          </a:xfrm>
        </p:spPr>
        <p:txBody>
          <a:bodyPr/>
          <a:lstStyle>
            <a:lvl1pPr marL="0" indent="0">
              <a:buNone/>
              <a:defRPr sz="6000"/>
            </a:lvl1pPr>
            <a:lvl2pPr marL="1985528" indent="0">
              <a:buNone/>
              <a:defRPr sz="5200"/>
            </a:lvl2pPr>
            <a:lvl3pPr marL="3971056" indent="0">
              <a:buNone/>
              <a:defRPr sz="4400"/>
            </a:lvl3pPr>
            <a:lvl4pPr marL="5956584" indent="0">
              <a:buNone/>
              <a:defRPr sz="4000"/>
            </a:lvl4pPr>
            <a:lvl5pPr marL="7942112" indent="0">
              <a:buNone/>
              <a:defRPr sz="4000"/>
            </a:lvl5pPr>
            <a:lvl6pPr marL="9927640" indent="0">
              <a:buNone/>
              <a:defRPr sz="4000"/>
            </a:lvl6pPr>
            <a:lvl7pPr marL="11913168" indent="0">
              <a:buNone/>
              <a:defRPr sz="4000"/>
            </a:lvl7pPr>
            <a:lvl8pPr marL="13898698" indent="0">
              <a:buNone/>
              <a:defRPr sz="4000"/>
            </a:lvl8pPr>
            <a:lvl9pPr marL="15884226"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3479458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4525" y="26883361"/>
            <a:ext cx="25237440" cy="3173732"/>
          </a:xfrm>
        </p:spPr>
        <p:txBody>
          <a:bodyPr anchor="b"/>
          <a:lstStyle>
            <a:lvl1pPr algn="l">
              <a:defRPr sz="8600" b="1"/>
            </a:lvl1pPr>
          </a:lstStyle>
          <a:p>
            <a:r>
              <a:rPr lang="en-US"/>
              <a:t>Click to edit Master title style</a:t>
            </a:r>
          </a:p>
        </p:txBody>
      </p:sp>
      <p:sp>
        <p:nvSpPr>
          <p:cNvPr id="3" name="Picture Placeholder 2"/>
          <p:cNvSpPr>
            <a:spLocks noGrp="1"/>
          </p:cNvSpPr>
          <p:nvPr>
            <p:ph type="pic" idx="1"/>
          </p:nvPr>
        </p:nvSpPr>
        <p:spPr>
          <a:xfrm>
            <a:off x="8244525" y="3431540"/>
            <a:ext cx="25237440" cy="23042880"/>
          </a:xfrm>
        </p:spPr>
        <p:txBody>
          <a:bodyPr/>
          <a:lstStyle>
            <a:lvl1pPr marL="0" indent="0">
              <a:buNone/>
              <a:defRPr sz="13800"/>
            </a:lvl1pPr>
            <a:lvl2pPr marL="1985528" indent="0">
              <a:buNone/>
              <a:defRPr sz="12200"/>
            </a:lvl2pPr>
            <a:lvl3pPr marL="3971056" indent="0">
              <a:buNone/>
              <a:defRPr sz="10400"/>
            </a:lvl3pPr>
            <a:lvl4pPr marL="5956584" indent="0">
              <a:buNone/>
              <a:defRPr sz="8600"/>
            </a:lvl4pPr>
            <a:lvl5pPr marL="7942112" indent="0">
              <a:buNone/>
              <a:defRPr sz="8600"/>
            </a:lvl5pPr>
            <a:lvl6pPr marL="9927640" indent="0">
              <a:buNone/>
              <a:defRPr sz="8600"/>
            </a:lvl6pPr>
            <a:lvl7pPr marL="11913168" indent="0">
              <a:buNone/>
              <a:defRPr sz="8600"/>
            </a:lvl7pPr>
            <a:lvl8pPr marL="13898698" indent="0">
              <a:buNone/>
              <a:defRPr sz="8600"/>
            </a:lvl8pPr>
            <a:lvl9pPr marL="15884226" indent="0">
              <a:buNone/>
              <a:defRPr sz="8600"/>
            </a:lvl9pPr>
          </a:lstStyle>
          <a:p>
            <a:endParaRPr lang="en-US" dirty="0"/>
          </a:p>
        </p:txBody>
      </p:sp>
      <p:sp>
        <p:nvSpPr>
          <p:cNvPr id="4" name="Text Placeholder 3"/>
          <p:cNvSpPr>
            <a:spLocks noGrp="1"/>
          </p:cNvSpPr>
          <p:nvPr>
            <p:ph type="body" sz="half" idx="2"/>
          </p:nvPr>
        </p:nvSpPr>
        <p:spPr>
          <a:xfrm>
            <a:off x="8244525" y="30057093"/>
            <a:ext cx="25237440" cy="4507228"/>
          </a:xfrm>
        </p:spPr>
        <p:txBody>
          <a:bodyPr/>
          <a:lstStyle>
            <a:lvl1pPr marL="0" indent="0">
              <a:buNone/>
              <a:defRPr sz="6000"/>
            </a:lvl1pPr>
            <a:lvl2pPr marL="1985528" indent="0">
              <a:buNone/>
              <a:defRPr sz="5200"/>
            </a:lvl2pPr>
            <a:lvl3pPr marL="3971056" indent="0">
              <a:buNone/>
              <a:defRPr sz="4400"/>
            </a:lvl3pPr>
            <a:lvl4pPr marL="5956584" indent="0">
              <a:buNone/>
              <a:defRPr sz="4000"/>
            </a:lvl4pPr>
            <a:lvl5pPr marL="7942112" indent="0">
              <a:buNone/>
              <a:defRPr sz="4000"/>
            </a:lvl5pPr>
            <a:lvl6pPr marL="9927640" indent="0">
              <a:buNone/>
              <a:defRPr sz="4000"/>
            </a:lvl6pPr>
            <a:lvl7pPr marL="11913168" indent="0">
              <a:buNone/>
              <a:defRPr sz="4000"/>
            </a:lvl7pPr>
            <a:lvl8pPr marL="13898698" indent="0">
              <a:buNone/>
              <a:defRPr sz="4000"/>
            </a:lvl8pPr>
            <a:lvl9pPr marL="15884226"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92AC8C43-668D-41ED-9B4C-08044BF686F1}"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20F9B3D-5125-488C-B2E5-35EF5396CF0B}" type="slidenum">
              <a:rPr lang="en-US" smtClean="0"/>
              <a:t>‹#›</a:t>
            </a:fld>
            <a:endParaRPr lang="en-US" dirty="0"/>
          </a:p>
        </p:txBody>
      </p:sp>
    </p:spTree>
    <p:extLst>
      <p:ext uri="{BB962C8B-B14F-4D97-AF65-F5344CB8AC3E}">
        <p14:creationId xmlns:p14="http://schemas.microsoft.com/office/powerpoint/2010/main" val="1153464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120" y="1537972"/>
            <a:ext cx="37856160" cy="6400800"/>
          </a:xfrm>
          <a:prstGeom prst="rect">
            <a:avLst/>
          </a:prstGeom>
        </p:spPr>
        <p:txBody>
          <a:bodyPr vert="horz" lIns="198553" tIns="99276" rIns="198553" bIns="99276" rtlCol="0" anchor="ctr">
            <a:normAutofit/>
          </a:bodyPr>
          <a:lstStyle/>
          <a:p>
            <a:r>
              <a:rPr lang="en-US"/>
              <a:t>Click to edit Master title style</a:t>
            </a:r>
          </a:p>
        </p:txBody>
      </p:sp>
      <p:sp>
        <p:nvSpPr>
          <p:cNvPr id="3" name="Text Placeholder 2"/>
          <p:cNvSpPr>
            <a:spLocks noGrp="1"/>
          </p:cNvSpPr>
          <p:nvPr>
            <p:ph type="body" idx="1"/>
          </p:nvPr>
        </p:nvSpPr>
        <p:spPr>
          <a:xfrm>
            <a:off x="2103120" y="8961124"/>
            <a:ext cx="37856160" cy="25345392"/>
          </a:xfrm>
          <a:prstGeom prst="rect">
            <a:avLst/>
          </a:prstGeom>
        </p:spPr>
        <p:txBody>
          <a:bodyPr vert="horz" lIns="198553" tIns="99276" rIns="198553" bIns="9927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03120" y="35595562"/>
            <a:ext cx="9814560" cy="2044700"/>
          </a:xfrm>
          <a:prstGeom prst="rect">
            <a:avLst/>
          </a:prstGeom>
        </p:spPr>
        <p:txBody>
          <a:bodyPr vert="horz" lIns="198553" tIns="99276" rIns="198553" bIns="99276" rtlCol="0" anchor="ctr"/>
          <a:lstStyle>
            <a:lvl1pPr algn="l">
              <a:defRPr sz="5200">
                <a:solidFill>
                  <a:schemeClr val="tx1">
                    <a:tint val="75000"/>
                  </a:schemeClr>
                </a:solidFill>
              </a:defRPr>
            </a:lvl1pPr>
          </a:lstStyle>
          <a:p>
            <a:fld id="{92AC8C43-668D-41ED-9B4C-08044BF686F1}" type="datetimeFigureOut">
              <a:rPr lang="en-US" smtClean="0"/>
              <a:t>4/20/2018</a:t>
            </a:fld>
            <a:endParaRPr lang="en-US" dirty="0"/>
          </a:p>
        </p:txBody>
      </p:sp>
      <p:sp>
        <p:nvSpPr>
          <p:cNvPr id="5" name="Footer Placeholder 4"/>
          <p:cNvSpPr>
            <a:spLocks noGrp="1"/>
          </p:cNvSpPr>
          <p:nvPr>
            <p:ph type="ftr" sz="quarter" idx="3"/>
          </p:nvPr>
        </p:nvSpPr>
        <p:spPr>
          <a:xfrm>
            <a:off x="14371320" y="35595562"/>
            <a:ext cx="13319760" cy="2044700"/>
          </a:xfrm>
          <a:prstGeom prst="rect">
            <a:avLst/>
          </a:prstGeom>
        </p:spPr>
        <p:txBody>
          <a:bodyPr vert="horz" lIns="198553" tIns="99276" rIns="198553" bIns="99276" rtlCol="0" anchor="ctr"/>
          <a:lstStyle>
            <a:lvl1pPr algn="ctr">
              <a:defRPr sz="5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144720" y="35595562"/>
            <a:ext cx="9814560" cy="2044700"/>
          </a:xfrm>
          <a:prstGeom prst="rect">
            <a:avLst/>
          </a:prstGeom>
        </p:spPr>
        <p:txBody>
          <a:bodyPr vert="horz" lIns="198553" tIns="99276" rIns="198553" bIns="99276" rtlCol="0" anchor="ctr"/>
          <a:lstStyle>
            <a:lvl1pPr algn="r">
              <a:defRPr sz="5200">
                <a:solidFill>
                  <a:schemeClr val="tx1">
                    <a:tint val="75000"/>
                  </a:schemeClr>
                </a:solidFill>
              </a:defRPr>
            </a:lvl1pPr>
          </a:lstStyle>
          <a:p>
            <a:fld id="{820F9B3D-5125-488C-B2E5-35EF5396CF0B}" type="slidenum">
              <a:rPr lang="en-US" smtClean="0"/>
              <a:t>‹#›</a:t>
            </a:fld>
            <a:endParaRPr lang="en-US" dirty="0"/>
          </a:p>
        </p:txBody>
      </p:sp>
    </p:spTree>
    <p:extLst>
      <p:ext uri="{BB962C8B-B14F-4D97-AF65-F5344CB8AC3E}">
        <p14:creationId xmlns:p14="http://schemas.microsoft.com/office/powerpoint/2010/main" val="31003329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971056" rtl="0" eaLnBrk="1" latinLnBrk="0" hangingPunct="1">
        <a:spcBef>
          <a:spcPct val="0"/>
        </a:spcBef>
        <a:buNone/>
        <a:defRPr sz="19200" kern="1200">
          <a:solidFill>
            <a:schemeClr val="tx1"/>
          </a:solidFill>
          <a:latin typeface="+mj-lt"/>
          <a:ea typeface="+mj-ea"/>
          <a:cs typeface="+mj-cs"/>
        </a:defRPr>
      </a:lvl1pPr>
    </p:titleStyle>
    <p:bodyStyle>
      <a:lvl1pPr marL="1489146" indent="-1489146" algn="l" defTabSz="3971056" rtl="0" eaLnBrk="1" latinLnBrk="0" hangingPunct="1">
        <a:spcBef>
          <a:spcPct val="20000"/>
        </a:spcBef>
        <a:buFont typeface="Arial" panose="020B0604020202020204" pitchFamily="34" charset="0"/>
        <a:buChar char="•"/>
        <a:defRPr sz="13800" kern="1200">
          <a:solidFill>
            <a:schemeClr val="tx1"/>
          </a:solidFill>
          <a:latin typeface="+mn-lt"/>
          <a:ea typeface="+mn-ea"/>
          <a:cs typeface="+mn-cs"/>
        </a:defRPr>
      </a:lvl1pPr>
      <a:lvl2pPr marL="3226484" indent="-1240956" algn="l" defTabSz="3971056" rtl="0" eaLnBrk="1" latinLnBrk="0" hangingPunct="1">
        <a:spcBef>
          <a:spcPct val="20000"/>
        </a:spcBef>
        <a:buFont typeface="Arial" panose="020B0604020202020204" pitchFamily="34" charset="0"/>
        <a:buChar char="–"/>
        <a:defRPr sz="12200" kern="1200">
          <a:solidFill>
            <a:schemeClr val="tx1"/>
          </a:solidFill>
          <a:latin typeface="+mn-lt"/>
          <a:ea typeface="+mn-ea"/>
          <a:cs typeface="+mn-cs"/>
        </a:defRPr>
      </a:lvl2pPr>
      <a:lvl3pPr marL="4963820" indent="-992764" algn="l" defTabSz="3971056" rtl="0" eaLnBrk="1" latinLnBrk="0" hangingPunct="1">
        <a:spcBef>
          <a:spcPct val="20000"/>
        </a:spcBef>
        <a:buFont typeface="Arial" panose="020B0604020202020204" pitchFamily="34" charset="0"/>
        <a:buChar char="•"/>
        <a:defRPr sz="10400" kern="1200">
          <a:solidFill>
            <a:schemeClr val="tx1"/>
          </a:solidFill>
          <a:latin typeface="+mn-lt"/>
          <a:ea typeface="+mn-ea"/>
          <a:cs typeface="+mn-cs"/>
        </a:defRPr>
      </a:lvl3pPr>
      <a:lvl4pPr marL="6949348" indent="-992764" algn="l" defTabSz="3971056" rtl="0" eaLnBrk="1" latinLnBrk="0" hangingPunct="1">
        <a:spcBef>
          <a:spcPct val="20000"/>
        </a:spcBef>
        <a:buFont typeface="Arial" panose="020B0604020202020204" pitchFamily="34" charset="0"/>
        <a:buChar char="–"/>
        <a:defRPr sz="8600" kern="1200">
          <a:solidFill>
            <a:schemeClr val="tx1"/>
          </a:solidFill>
          <a:latin typeface="+mn-lt"/>
          <a:ea typeface="+mn-ea"/>
          <a:cs typeface="+mn-cs"/>
        </a:defRPr>
      </a:lvl4pPr>
      <a:lvl5pPr marL="8934876" indent="-992764" algn="l" defTabSz="3971056" rtl="0" eaLnBrk="1" latinLnBrk="0" hangingPunct="1">
        <a:spcBef>
          <a:spcPct val="20000"/>
        </a:spcBef>
        <a:buFont typeface="Arial" panose="020B0604020202020204" pitchFamily="34" charset="0"/>
        <a:buChar char="»"/>
        <a:defRPr sz="8600" kern="1200">
          <a:solidFill>
            <a:schemeClr val="tx1"/>
          </a:solidFill>
          <a:latin typeface="+mn-lt"/>
          <a:ea typeface="+mn-ea"/>
          <a:cs typeface="+mn-cs"/>
        </a:defRPr>
      </a:lvl5pPr>
      <a:lvl6pPr marL="10920404" indent="-992764" algn="l" defTabSz="3971056" rtl="0" eaLnBrk="1" latinLnBrk="0" hangingPunct="1">
        <a:spcBef>
          <a:spcPct val="20000"/>
        </a:spcBef>
        <a:buFont typeface="Arial" panose="020B0604020202020204" pitchFamily="34" charset="0"/>
        <a:buChar char="•"/>
        <a:defRPr sz="8600" kern="1200">
          <a:solidFill>
            <a:schemeClr val="tx1"/>
          </a:solidFill>
          <a:latin typeface="+mn-lt"/>
          <a:ea typeface="+mn-ea"/>
          <a:cs typeface="+mn-cs"/>
        </a:defRPr>
      </a:lvl6pPr>
      <a:lvl7pPr marL="12905934" indent="-992764" algn="l" defTabSz="3971056" rtl="0" eaLnBrk="1" latinLnBrk="0" hangingPunct="1">
        <a:spcBef>
          <a:spcPct val="20000"/>
        </a:spcBef>
        <a:buFont typeface="Arial" panose="020B0604020202020204" pitchFamily="34" charset="0"/>
        <a:buChar char="•"/>
        <a:defRPr sz="8600" kern="1200">
          <a:solidFill>
            <a:schemeClr val="tx1"/>
          </a:solidFill>
          <a:latin typeface="+mn-lt"/>
          <a:ea typeface="+mn-ea"/>
          <a:cs typeface="+mn-cs"/>
        </a:defRPr>
      </a:lvl7pPr>
      <a:lvl8pPr marL="14891462" indent="-992764" algn="l" defTabSz="3971056" rtl="0" eaLnBrk="1" latinLnBrk="0" hangingPunct="1">
        <a:spcBef>
          <a:spcPct val="20000"/>
        </a:spcBef>
        <a:buFont typeface="Arial" panose="020B0604020202020204" pitchFamily="34" charset="0"/>
        <a:buChar char="•"/>
        <a:defRPr sz="8600" kern="1200">
          <a:solidFill>
            <a:schemeClr val="tx1"/>
          </a:solidFill>
          <a:latin typeface="+mn-lt"/>
          <a:ea typeface="+mn-ea"/>
          <a:cs typeface="+mn-cs"/>
        </a:defRPr>
      </a:lvl8pPr>
      <a:lvl9pPr marL="16876990" indent="-992764" algn="l" defTabSz="3971056" rtl="0" eaLnBrk="1" latinLnBrk="0" hangingPunct="1">
        <a:spcBef>
          <a:spcPct val="20000"/>
        </a:spcBef>
        <a:buFont typeface="Arial" panose="020B0604020202020204" pitchFamily="34" charset="0"/>
        <a:buChar char="•"/>
        <a:defRPr sz="8600" kern="1200">
          <a:solidFill>
            <a:schemeClr val="tx1"/>
          </a:solidFill>
          <a:latin typeface="+mn-lt"/>
          <a:ea typeface="+mn-ea"/>
          <a:cs typeface="+mn-cs"/>
        </a:defRPr>
      </a:lvl9pPr>
    </p:bodyStyle>
    <p:otherStyle>
      <a:defPPr>
        <a:defRPr lang="en-US"/>
      </a:defPPr>
      <a:lvl1pPr marL="0" algn="l" defTabSz="3971056" rtl="0" eaLnBrk="1" latinLnBrk="0" hangingPunct="1">
        <a:defRPr sz="7800" kern="1200">
          <a:solidFill>
            <a:schemeClr val="tx1"/>
          </a:solidFill>
          <a:latin typeface="+mn-lt"/>
          <a:ea typeface="+mn-ea"/>
          <a:cs typeface="+mn-cs"/>
        </a:defRPr>
      </a:lvl1pPr>
      <a:lvl2pPr marL="1985528" algn="l" defTabSz="3971056" rtl="0" eaLnBrk="1" latinLnBrk="0" hangingPunct="1">
        <a:defRPr sz="7800" kern="1200">
          <a:solidFill>
            <a:schemeClr val="tx1"/>
          </a:solidFill>
          <a:latin typeface="+mn-lt"/>
          <a:ea typeface="+mn-ea"/>
          <a:cs typeface="+mn-cs"/>
        </a:defRPr>
      </a:lvl2pPr>
      <a:lvl3pPr marL="3971056" algn="l" defTabSz="3971056" rtl="0" eaLnBrk="1" latinLnBrk="0" hangingPunct="1">
        <a:defRPr sz="7800" kern="1200">
          <a:solidFill>
            <a:schemeClr val="tx1"/>
          </a:solidFill>
          <a:latin typeface="+mn-lt"/>
          <a:ea typeface="+mn-ea"/>
          <a:cs typeface="+mn-cs"/>
        </a:defRPr>
      </a:lvl3pPr>
      <a:lvl4pPr marL="5956584" algn="l" defTabSz="3971056" rtl="0" eaLnBrk="1" latinLnBrk="0" hangingPunct="1">
        <a:defRPr sz="7800" kern="1200">
          <a:solidFill>
            <a:schemeClr val="tx1"/>
          </a:solidFill>
          <a:latin typeface="+mn-lt"/>
          <a:ea typeface="+mn-ea"/>
          <a:cs typeface="+mn-cs"/>
        </a:defRPr>
      </a:lvl4pPr>
      <a:lvl5pPr marL="7942112" algn="l" defTabSz="3971056" rtl="0" eaLnBrk="1" latinLnBrk="0" hangingPunct="1">
        <a:defRPr sz="7800" kern="1200">
          <a:solidFill>
            <a:schemeClr val="tx1"/>
          </a:solidFill>
          <a:latin typeface="+mn-lt"/>
          <a:ea typeface="+mn-ea"/>
          <a:cs typeface="+mn-cs"/>
        </a:defRPr>
      </a:lvl5pPr>
      <a:lvl6pPr marL="9927640" algn="l" defTabSz="3971056" rtl="0" eaLnBrk="1" latinLnBrk="0" hangingPunct="1">
        <a:defRPr sz="7800" kern="1200">
          <a:solidFill>
            <a:schemeClr val="tx1"/>
          </a:solidFill>
          <a:latin typeface="+mn-lt"/>
          <a:ea typeface="+mn-ea"/>
          <a:cs typeface="+mn-cs"/>
        </a:defRPr>
      </a:lvl6pPr>
      <a:lvl7pPr marL="11913168" algn="l" defTabSz="3971056" rtl="0" eaLnBrk="1" latinLnBrk="0" hangingPunct="1">
        <a:defRPr sz="7800" kern="1200">
          <a:solidFill>
            <a:schemeClr val="tx1"/>
          </a:solidFill>
          <a:latin typeface="+mn-lt"/>
          <a:ea typeface="+mn-ea"/>
          <a:cs typeface="+mn-cs"/>
        </a:defRPr>
      </a:lvl7pPr>
      <a:lvl8pPr marL="13898698" algn="l" defTabSz="3971056" rtl="0" eaLnBrk="1" latinLnBrk="0" hangingPunct="1">
        <a:defRPr sz="7800" kern="1200">
          <a:solidFill>
            <a:schemeClr val="tx1"/>
          </a:solidFill>
          <a:latin typeface="+mn-lt"/>
          <a:ea typeface="+mn-ea"/>
          <a:cs typeface="+mn-cs"/>
        </a:defRPr>
      </a:lvl8pPr>
      <a:lvl9pPr marL="15884226" algn="l" defTabSz="3971056" rtl="0" eaLnBrk="1" latinLnBrk="0" hangingPunct="1">
        <a:defRPr sz="7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commons.wikimedia.org/wiki/File:Diagram_showing_a_double_helix_of_a_chromosome_CRUK_065.svg" TargetMode="External"/><Relationship Id="rId13" Type="http://schemas.openxmlformats.org/officeDocument/2006/relationships/hyperlink" Target="http://www.sciencedirect.com/science/article/pii/S1010660X16000227" TargetMode="External"/><Relationship Id="rId3" Type="http://schemas.openxmlformats.org/officeDocument/2006/relationships/image" Target="../media/image1.png"/><Relationship Id="rId7" Type="http://schemas.openxmlformats.org/officeDocument/2006/relationships/hyperlink" Target="http://journals.plos.org/plosone/article?id=10.1371/journal.pone.0176664" TargetMode="External"/><Relationship Id="rId12" Type="http://schemas.openxmlformats.org/officeDocument/2006/relationships/hyperlink" Target="https://www.nature.com/nature/journal/v461/n7265/full/nature08494.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hyperlink" Target="https://doi.org/10.1007/s12041-009-0064-4" TargetMode="External"/><Relationship Id="rId5" Type="http://schemas.openxmlformats.org/officeDocument/2006/relationships/image" Target="../media/image3.jpeg"/><Relationship Id="rId15" Type="http://schemas.openxmlformats.org/officeDocument/2006/relationships/image" Target="../media/image5.png"/><Relationship Id="rId10" Type="http://schemas.openxmlformats.org/officeDocument/2006/relationships/hyperlink" Target="https://www.nature.com/articles/ng2075" TargetMode="External"/><Relationship Id="rId4" Type="http://schemas.openxmlformats.org/officeDocument/2006/relationships/image" Target="../media/image2.png"/><Relationship Id="rId9" Type="http://schemas.openxmlformats.org/officeDocument/2006/relationships/hyperlink" Target="https://www.ncbi.nlm.nih.gov/pmc/articles/PMC3154091/" TargetMode="External"/><Relationship Id="rId14" Type="http://schemas.openxmlformats.org/officeDocument/2006/relationships/hyperlink" Target="https://www.nature.com/articles/415530a.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323"/>
          <p:cNvSpPr>
            <a:spLocks noChangeArrowheads="1"/>
          </p:cNvSpPr>
          <p:nvPr/>
        </p:nvSpPr>
        <p:spPr bwMode="auto">
          <a:xfrm>
            <a:off x="28257123" y="26350046"/>
            <a:ext cx="12782056" cy="7671794"/>
          </a:xfrm>
          <a:prstGeom prst="rect">
            <a:avLst/>
          </a:prstGeom>
          <a:solidFill>
            <a:schemeClr val="bg1"/>
          </a:solidFill>
          <a:ln w="6350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rgbClr val="FFFF66"/>
                </a:solidFill>
                <a:latin typeface="Arial" charset="0"/>
              </a:defRPr>
            </a:lvl1pPr>
            <a:lvl2pPr marL="742950" indent="-285750" eaLnBrk="0" hangingPunct="0">
              <a:defRPr sz="2800" b="1">
                <a:solidFill>
                  <a:srgbClr val="FFFF66"/>
                </a:solidFill>
                <a:latin typeface="Arial" charset="0"/>
              </a:defRPr>
            </a:lvl2pPr>
            <a:lvl3pPr marL="1143000" indent="-228600" eaLnBrk="0" hangingPunct="0">
              <a:defRPr sz="2800" b="1">
                <a:solidFill>
                  <a:srgbClr val="FFFF66"/>
                </a:solidFill>
                <a:latin typeface="Arial" charset="0"/>
              </a:defRPr>
            </a:lvl3pPr>
            <a:lvl4pPr marL="1600200" indent="-228600" eaLnBrk="0" hangingPunct="0">
              <a:defRPr sz="2800" b="1">
                <a:solidFill>
                  <a:srgbClr val="FFFF66"/>
                </a:solidFill>
                <a:latin typeface="Arial" charset="0"/>
              </a:defRPr>
            </a:lvl4pPr>
            <a:lvl5pPr marL="2057400" indent="-228600" eaLnBrk="0" hangingPunct="0">
              <a:defRPr sz="2800" b="1">
                <a:solidFill>
                  <a:srgbClr val="FFFF66"/>
                </a:solidFill>
                <a:latin typeface="Arial" charset="0"/>
              </a:defRPr>
            </a:lvl5pPr>
            <a:lvl6pPr marL="2514600" indent="-228600" algn="ctr" eaLnBrk="0" fontAlgn="base" hangingPunct="0">
              <a:spcBef>
                <a:spcPct val="50000"/>
              </a:spcBef>
              <a:spcAft>
                <a:spcPct val="0"/>
              </a:spcAft>
              <a:defRPr sz="2800" b="1">
                <a:solidFill>
                  <a:srgbClr val="FFFF66"/>
                </a:solidFill>
                <a:latin typeface="Arial" charset="0"/>
              </a:defRPr>
            </a:lvl6pPr>
            <a:lvl7pPr marL="2971800" indent="-228600" algn="ctr" eaLnBrk="0" fontAlgn="base" hangingPunct="0">
              <a:spcBef>
                <a:spcPct val="50000"/>
              </a:spcBef>
              <a:spcAft>
                <a:spcPct val="0"/>
              </a:spcAft>
              <a:defRPr sz="2800" b="1">
                <a:solidFill>
                  <a:srgbClr val="FFFF66"/>
                </a:solidFill>
                <a:latin typeface="Arial" charset="0"/>
              </a:defRPr>
            </a:lvl7pPr>
            <a:lvl8pPr marL="3429000" indent="-228600" algn="ctr" eaLnBrk="0" fontAlgn="base" hangingPunct="0">
              <a:spcBef>
                <a:spcPct val="50000"/>
              </a:spcBef>
              <a:spcAft>
                <a:spcPct val="0"/>
              </a:spcAft>
              <a:defRPr sz="2800" b="1">
                <a:solidFill>
                  <a:srgbClr val="FFFF66"/>
                </a:solidFill>
                <a:latin typeface="Arial" charset="0"/>
              </a:defRPr>
            </a:lvl8pPr>
            <a:lvl9pPr marL="3886200" indent="-228600" algn="ctr" eaLnBrk="0" fontAlgn="base" hangingPunct="0">
              <a:spcBef>
                <a:spcPct val="50000"/>
              </a:spcBef>
              <a:spcAft>
                <a:spcPct val="0"/>
              </a:spcAft>
              <a:defRPr sz="2800" b="1">
                <a:solidFill>
                  <a:srgbClr val="FFFF66"/>
                </a:solidFill>
                <a:latin typeface="Arial" charset="0"/>
              </a:defRPr>
            </a:lvl9pPr>
          </a:lstStyle>
          <a:p>
            <a:pPr eaLnBrk="1" hangingPunct="1"/>
            <a:endParaRPr lang="en-US" altLang="en-US" sz="5600" dirty="0"/>
          </a:p>
        </p:txBody>
      </p:sp>
      <p:sp>
        <p:nvSpPr>
          <p:cNvPr id="69" name="TextBox 68"/>
          <p:cNvSpPr txBox="1"/>
          <p:nvPr/>
        </p:nvSpPr>
        <p:spPr>
          <a:xfrm>
            <a:off x="17673820" y="22575024"/>
            <a:ext cx="6938780" cy="1384995"/>
          </a:xfrm>
          <a:prstGeom prst="rect">
            <a:avLst/>
          </a:prstGeom>
          <a:noFill/>
        </p:spPr>
        <p:txBody>
          <a:bodyPr wrap="square" rtlCol="0">
            <a:spAutoFit/>
          </a:bodyPr>
          <a:lstStyle/>
          <a:p>
            <a:r>
              <a:rPr lang="en-US" sz="2800" b="1" dirty="0">
                <a:latin typeface="Calibri"/>
                <a:cs typeface="Arial" panose="020B0604020202020204" pitchFamily="34" charset="0"/>
              </a:rPr>
              <a:t>Figure 2:  </a:t>
            </a:r>
            <a:r>
              <a:rPr lang="en-US" sz="2800" dirty="0">
                <a:latin typeface="Calibri"/>
                <a:cs typeface="Arial" panose="020B0604020202020204" pitchFamily="34" charset="0"/>
              </a:rPr>
              <a:t>A higher proportion of students reported experiencing frustration with worked examples.</a:t>
            </a:r>
          </a:p>
        </p:txBody>
      </p:sp>
      <p:sp>
        <p:nvSpPr>
          <p:cNvPr id="8" name="Rectangle 101"/>
          <p:cNvSpPr>
            <a:spLocks noChangeArrowheads="1"/>
          </p:cNvSpPr>
          <p:nvPr/>
        </p:nvSpPr>
        <p:spPr bwMode="auto">
          <a:xfrm>
            <a:off x="832196" y="886284"/>
            <a:ext cx="40233600" cy="5120640"/>
          </a:xfrm>
          <a:prstGeom prst="rect">
            <a:avLst/>
          </a:prstGeom>
          <a:solidFill>
            <a:srgbClr val="000066"/>
          </a:solidFill>
          <a:ln w="63500" algn="ctr">
            <a:solidFill>
              <a:srgbClr val="B2B2B2"/>
            </a:solidFill>
            <a:miter lim="800000"/>
            <a:headEnd/>
            <a:tailEnd/>
          </a:ln>
          <a:effectLst/>
          <a:extLst/>
        </p:spPr>
        <p:txBody>
          <a:bodyPr wrap="square" anchor="ctr">
            <a:spAutoFit/>
          </a:bodyPr>
          <a:lstStyle>
            <a:lvl1pPr eaLnBrk="0" hangingPunct="0">
              <a:defRPr sz="2800" b="1">
                <a:solidFill>
                  <a:srgbClr val="FFFF66"/>
                </a:solidFill>
                <a:latin typeface="Arial" charset="0"/>
              </a:defRPr>
            </a:lvl1pPr>
            <a:lvl2pPr marL="742950" indent="-285750" eaLnBrk="0" hangingPunct="0">
              <a:defRPr sz="2800" b="1">
                <a:solidFill>
                  <a:srgbClr val="FFFF66"/>
                </a:solidFill>
                <a:latin typeface="Arial" charset="0"/>
              </a:defRPr>
            </a:lvl2pPr>
            <a:lvl3pPr marL="1143000" indent="-228600" eaLnBrk="0" hangingPunct="0">
              <a:defRPr sz="2800" b="1">
                <a:solidFill>
                  <a:srgbClr val="FFFF66"/>
                </a:solidFill>
                <a:latin typeface="Arial" charset="0"/>
              </a:defRPr>
            </a:lvl3pPr>
            <a:lvl4pPr marL="1600200" indent="-228600" eaLnBrk="0" hangingPunct="0">
              <a:defRPr sz="2800" b="1">
                <a:solidFill>
                  <a:srgbClr val="FFFF66"/>
                </a:solidFill>
                <a:latin typeface="Arial" charset="0"/>
              </a:defRPr>
            </a:lvl4pPr>
            <a:lvl5pPr marL="2057400" indent="-228600" eaLnBrk="0" hangingPunct="0">
              <a:defRPr sz="2800" b="1">
                <a:solidFill>
                  <a:srgbClr val="FFFF66"/>
                </a:solidFill>
                <a:latin typeface="Arial" charset="0"/>
              </a:defRPr>
            </a:lvl5pPr>
            <a:lvl6pPr marL="2514600" indent="-228600" algn="ctr" eaLnBrk="0" fontAlgn="base" hangingPunct="0">
              <a:spcBef>
                <a:spcPct val="50000"/>
              </a:spcBef>
              <a:spcAft>
                <a:spcPct val="0"/>
              </a:spcAft>
              <a:defRPr sz="2800" b="1">
                <a:solidFill>
                  <a:srgbClr val="FFFF66"/>
                </a:solidFill>
                <a:latin typeface="Arial" charset="0"/>
              </a:defRPr>
            </a:lvl6pPr>
            <a:lvl7pPr marL="2971800" indent="-228600" algn="ctr" eaLnBrk="0" fontAlgn="base" hangingPunct="0">
              <a:spcBef>
                <a:spcPct val="50000"/>
              </a:spcBef>
              <a:spcAft>
                <a:spcPct val="0"/>
              </a:spcAft>
              <a:defRPr sz="2800" b="1">
                <a:solidFill>
                  <a:srgbClr val="FFFF66"/>
                </a:solidFill>
                <a:latin typeface="Arial" charset="0"/>
              </a:defRPr>
            </a:lvl7pPr>
            <a:lvl8pPr marL="3429000" indent="-228600" algn="ctr" eaLnBrk="0" fontAlgn="base" hangingPunct="0">
              <a:spcBef>
                <a:spcPct val="50000"/>
              </a:spcBef>
              <a:spcAft>
                <a:spcPct val="0"/>
              </a:spcAft>
              <a:defRPr sz="2800" b="1">
                <a:solidFill>
                  <a:srgbClr val="FFFF66"/>
                </a:solidFill>
                <a:latin typeface="Arial" charset="0"/>
              </a:defRPr>
            </a:lvl8pPr>
            <a:lvl9pPr marL="3886200" indent="-228600" algn="ctr" eaLnBrk="0" fontAlgn="base" hangingPunct="0">
              <a:spcBef>
                <a:spcPct val="50000"/>
              </a:spcBef>
              <a:spcAft>
                <a:spcPct val="0"/>
              </a:spcAft>
              <a:defRPr sz="2800" b="1">
                <a:solidFill>
                  <a:srgbClr val="FFFF66"/>
                </a:solidFill>
                <a:latin typeface="Arial" charset="0"/>
              </a:defRPr>
            </a:lvl9pPr>
          </a:lstStyle>
          <a:p>
            <a:pPr eaLnBrk="1" hangingPunct="1"/>
            <a:endParaRPr lang="en-US" altLang="en-US" sz="5600" dirty="0"/>
          </a:p>
        </p:txBody>
      </p:sp>
      <p:sp>
        <p:nvSpPr>
          <p:cNvPr id="9" name="Text Box 150"/>
          <p:cNvSpPr txBox="1">
            <a:spLocks noChangeArrowheads="1"/>
          </p:cNvSpPr>
          <p:nvPr/>
        </p:nvSpPr>
        <p:spPr bwMode="auto">
          <a:xfrm>
            <a:off x="8655247" y="3061784"/>
            <a:ext cx="24231600" cy="2672543"/>
          </a:xfrm>
          <a:prstGeom prst="rect">
            <a:avLst/>
          </a:prstGeom>
          <a:noFill/>
          <a:ln>
            <a:noFill/>
          </a:ln>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2638425" eaLnBrk="0" hangingPunct="0">
              <a:spcBef>
                <a:spcPct val="20000"/>
              </a:spcBef>
              <a:buChar char="•"/>
              <a:defRPr sz="11200">
                <a:solidFill>
                  <a:schemeClr val="tx1"/>
                </a:solidFill>
                <a:latin typeface="Arial" charset="0"/>
              </a:defRPr>
            </a:lvl1pPr>
            <a:lvl2pPr marL="2611438" indent="-1004888" algn="l" defTabSz="2638425" eaLnBrk="0" hangingPunct="0">
              <a:spcBef>
                <a:spcPct val="20000"/>
              </a:spcBef>
              <a:buChar char="–"/>
              <a:defRPr sz="9800">
                <a:solidFill>
                  <a:schemeClr val="tx1"/>
                </a:solidFill>
                <a:latin typeface="Arial" charset="0"/>
              </a:defRPr>
            </a:lvl2pPr>
            <a:lvl3pPr marL="4016375" indent="-803275" algn="l" defTabSz="2638425" eaLnBrk="0" hangingPunct="0">
              <a:spcBef>
                <a:spcPct val="20000"/>
              </a:spcBef>
              <a:buChar char="•"/>
              <a:defRPr sz="8400">
                <a:solidFill>
                  <a:schemeClr val="tx1"/>
                </a:solidFill>
                <a:latin typeface="Arial" charset="0"/>
              </a:defRPr>
            </a:lvl3pPr>
            <a:lvl4pPr marL="5622925" indent="-803275" algn="l" defTabSz="2638425" eaLnBrk="0" hangingPunct="0">
              <a:spcBef>
                <a:spcPct val="20000"/>
              </a:spcBef>
              <a:buChar char="–"/>
              <a:defRPr sz="7000">
                <a:solidFill>
                  <a:schemeClr val="tx1"/>
                </a:solidFill>
                <a:latin typeface="Arial" charset="0"/>
              </a:defRPr>
            </a:lvl4pPr>
            <a:lvl5pPr marL="7229475" indent="-803275" algn="l" defTabSz="2638425" eaLnBrk="0" hangingPunct="0">
              <a:spcBef>
                <a:spcPct val="20000"/>
              </a:spcBef>
              <a:buChar char="»"/>
              <a:defRPr sz="7000">
                <a:solidFill>
                  <a:schemeClr val="tx1"/>
                </a:solidFill>
                <a:latin typeface="Arial" charset="0"/>
              </a:defRPr>
            </a:lvl5pPr>
            <a:lvl6pPr marL="7686675" indent="-803275" defTabSz="2638425" eaLnBrk="0" fontAlgn="base" hangingPunct="0">
              <a:spcBef>
                <a:spcPct val="20000"/>
              </a:spcBef>
              <a:spcAft>
                <a:spcPct val="0"/>
              </a:spcAft>
              <a:buChar char="»"/>
              <a:defRPr sz="7000">
                <a:solidFill>
                  <a:schemeClr val="tx1"/>
                </a:solidFill>
                <a:latin typeface="Arial" charset="0"/>
              </a:defRPr>
            </a:lvl6pPr>
            <a:lvl7pPr marL="8143875" indent="-803275" defTabSz="2638425" eaLnBrk="0" fontAlgn="base" hangingPunct="0">
              <a:spcBef>
                <a:spcPct val="20000"/>
              </a:spcBef>
              <a:spcAft>
                <a:spcPct val="0"/>
              </a:spcAft>
              <a:buChar char="»"/>
              <a:defRPr sz="7000">
                <a:solidFill>
                  <a:schemeClr val="tx1"/>
                </a:solidFill>
                <a:latin typeface="Arial" charset="0"/>
              </a:defRPr>
            </a:lvl7pPr>
            <a:lvl8pPr marL="8601075" indent="-803275" defTabSz="2638425" eaLnBrk="0" fontAlgn="base" hangingPunct="0">
              <a:spcBef>
                <a:spcPct val="20000"/>
              </a:spcBef>
              <a:spcAft>
                <a:spcPct val="0"/>
              </a:spcAft>
              <a:buChar char="»"/>
              <a:defRPr sz="7000">
                <a:solidFill>
                  <a:schemeClr val="tx1"/>
                </a:solidFill>
                <a:latin typeface="Arial" charset="0"/>
              </a:defRPr>
            </a:lvl8pPr>
            <a:lvl9pPr marL="9058275" indent="-803275" defTabSz="2638425" eaLnBrk="0" fontAlgn="base" hangingPunct="0">
              <a:spcBef>
                <a:spcPct val="20000"/>
              </a:spcBef>
              <a:spcAft>
                <a:spcPct val="0"/>
              </a:spcAft>
              <a:buChar char="»"/>
              <a:defRPr sz="7000">
                <a:solidFill>
                  <a:schemeClr val="tx1"/>
                </a:solidFill>
                <a:latin typeface="Arial" charset="0"/>
              </a:defRPr>
            </a:lvl9pPr>
          </a:lstStyle>
          <a:p>
            <a:pPr algn="ctr">
              <a:buNone/>
            </a:pPr>
            <a:r>
              <a:rPr lang="en-US" sz="4800" dirty="0">
                <a:solidFill>
                  <a:schemeClr val="bg1">
                    <a:lumMod val="95000"/>
                  </a:schemeClr>
                </a:solidFill>
                <a:latin typeface="Arial" panose="020B0604020202020204" pitchFamily="34" charset="0"/>
                <a:cs typeface="Arial" panose="020B0604020202020204" pitchFamily="34" charset="0"/>
              </a:rPr>
              <a:t>Jack </a:t>
            </a:r>
            <a:r>
              <a:rPr lang="en-US" sz="4800" dirty="0" err="1">
                <a:solidFill>
                  <a:schemeClr val="bg1">
                    <a:lumMod val="95000"/>
                  </a:schemeClr>
                </a:solidFill>
                <a:latin typeface="Arial" panose="020B0604020202020204" pitchFamily="34" charset="0"/>
                <a:cs typeface="Arial" panose="020B0604020202020204" pitchFamily="34" charset="0"/>
              </a:rPr>
              <a:t>Lazowski</a:t>
            </a:r>
            <a:r>
              <a:rPr lang="en-US" sz="4800" dirty="0">
                <a:solidFill>
                  <a:schemeClr val="bg1">
                    <a:lumMod val="95000"/>
                  </a:schemeClr>
                </a:solidFill>
                <a:latin typeface="Arial" panose="020B0604020202020204" pitchFamily="34" charset="0"/>
                <a:cs typeface="Arial" panose="020B0604020202020204" pitchFamily="34" charset="0"/>
              </a:rPr>
              <a:t> and Molly Petersen</a:t>
            </a:r>
          </a:p>
          <a:p>
            <a:pPr algn="ctr">
              <a:buNone/>
            </a:pPr>
            <a:r>
              <a:rPr lang="en-US" sz="4800" dirty="0">
                <a:solidFill>
                  <a:schemeClr val="bg1">
                    <a:lumMod val="95000"/>
                  </a:schemeClr>
                </a:solidFill>
                <a:latin typeface="Arial" panose="020B0604020202020204" pitchFamily="34" charset="0"/>
                <a:cs typeface="Arial" panose="020B0604020202020204" pitchFamily="34" charset="0"/>
              </a:rPr>
              <a:t>Faculty Mentor: Dr. </a:t>
            </a:r>
            <a:r>
              <a:rPr lang="en-US" sz="4800" dirty="0" err="1">
                <a:solidFill>
                  <a:schemeClr val="bg1">
                    <a:lumMod val="95000"/>
                  </a:schemeClr>
                </a:solidFill>
                <a:latin typeface="Arial" panose="020B0604020202020204" pitchFamily="34" charset="0"/>
                <a:cs typeface="Arial" panose="020B0604020202020204" pitchFamily="34" charset="0"/>
              </a:rPr>
              <a:t>Abra</a:t>
            </a:r>
            <a:r>
              <a:rPr lang="en-US" sz="4800" dirty="0">
                <a:solidFill>
                  <a:schemeClr val="bg1">
                    <a:lumMod val="95000"/>
                  </a:schemeClr>
                </a:solidFill>
                <a:latin typeface="Arial" panose="020B0604020202020204" pitchFamily="34" charset="0"/>
                <a:cs typeface="Arial" panose="020B0604020202020204" pitchFamily="34" charset="0"/>
              </a:rPr>
              <a:t> </a:t>
            </a:r>
            <a:r>
              <a:rPr lang="en-US" sz="4800" dirty="0" err="1">
                <a:solidFill>
                  <a:schemeClr val="bg1">
                    <a:lumMod val="95000"/>
                  </a:schemeClr>
                </a:solidFill>
                <a:latin typeface="Arial" panose="020B0604020202020204" pitchFamily="34" charset="0"/>
                <a:cs typeface="Arial" panose="020B0604020202020204" pitchFamily="34" charset="0"/>
              </a:rPr>
              <a:t>Brisbin</a:t>
            </a:r>
            <a:endParaRPr lang="en-US" sz="4800" dirty="0">
              <a:solidFill>
                <a:schemeClr val="bg1">
                  <a:lumMod val="95000"/>
                </a:schemeClr>
              </a:solidFill>
              <a:latin typeface="Arial" panose="020B0604020202020204" pitchFamily="34" charset="0"/>
              <a:cs typeface="Arial" panose="020B0604020202020204" pitchFamily="34" charset="0"/>
            </a:endParaRPr>
          </a:p>
          <a:p>
            <a:pPr algn="ctr">
              <a:buNone/>
            </a:pPr>
            <a:r>
              <a:rPr lang="en-US" altLang="en-US" sz="4800" dirty="0">
                <a:solidFill>
                  <a:schemeClr val="bg1">
                    <a:lumMod val="95000"/>
                  </a:schemeClr>
                </a:solidFill>
                <a:latin typeface="Arial" panose="020B0604020202020204" pitchFamily="34" charset="0"/>
                <a:cs typeface="Arial" panose="020B0604020202020204" pitchFamily="34" charset="0"/>
              </a:rPr>
              <a:t>University of Wisconsin-Eau Claire</a:t>
            </a:r>
          </a:p>
        </p:txBody>
      </p:sp>
      <p:sp>
        <p:nvSpPr>
          <p:cNvPr id="11" name="Text Box 149"/>
          <p:cNvSpPr txBox="1">
            <a:spLocks noChangeArrowheads="1"/>
          </p:cNvSpPr>
          <p:nvPr/>
        </p:nvSpPr>
        <p:spPr bwMode="auto">
          <a:xfrm>
            <a:off x="7513416" y="1267345"/>
            <a:ext cx="27368478" cy="1946289"/>
          </a:xfrm>
          <a:prstGeom prst="rect">
            <a:avLst/>
          </a:prstGeom>
          <a:noFill/>
          <a:ln>
            <a:noFill/>
          </a:ln>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2638425" eaLnBrk="0" hangingPunct="0">
              <a:spcBef>
                <a:spcPct val="20000"/>
              </a:spcBef>
              <a:buChar char="•"/>
              <a:defRPr sz="11200">
                <a:solidFill>
                  <a:schemeClr val="tx1"/>
                </a:solidFill>
                <a:latin typeface="Arial" charset="0"/>
              </a:defRPr>
            </a:lvl1pPr>
            <a:lvl2pPr marL="2611438" indent="-1004888" algn="l" defTabSz="2638425" eaLnBrk="0" hangingPunct="0">
              <a:spcBef>
                <a:spcPct val="20000"/>
              </a:spcBef>
              <a:buChar char="–"/>
              <a:defRPr sz="9800">
                <a:solidFill>
                  <a:schemeClr val="tx1"/>
                </a:solidFill>
                <a:latin typeface="Arial" charset="0"/>
              </a:defRPr>
            </a:lvl2pPr>
            <a:lvl3pPr marL="4016375" indent="-803275" algn="l" defTabSz="2638425" eaLnBrk="0" hangingPunct="0">
              <a:spcBef>
                <a:spcPct val="20000"/>
              </a:spcBef>
              <a:buChar char="•"/>
              <a:defRPr sz="8400">
                <a:solidFill>
                  <a:schemeClr val="tx1"/>
                </a:solidFill>
                <a:latin typeface="Arial" charset="0"/>
              </a:defRPr>
            </a:lvl3pPr>
            <a:lvl4pPr marL="5622925" indent="-803275" algn="l" defTabSz="2638425" eaLnBrk="0" hangingPunct="0">
              <a:spcBef>
                <a:spcPct val="20000"/>
              </a:spcBef>
              <a:buChar char="–"/>
              <a:defRPr sz="7000">
                <a:solidFill>
                  <a:schemeClr val="tx1"/>
                </a:solidFill>
                <a:latin typeface="Arial" charset="0"/>
              </a:defRPr>
            </a:lvl4pPr>
            <a:lvl5pPr marL="7229475" indent="-803275" algn="l" defTabSz="2638425" eaLnBrk="0" hangingPunct="0">
              <a:spcBef>
                <a:spcPct val="20000"/>
              </a:spcBef>
              <a:buChar char="»"/>
              <a:defRPr sz="7000">
                <a:solidFill>
                  <a:schemeClr val="tx1"/>
                </a:solidFill>
                <a:latin typeface="Arial" charset="0"/>
              </a:defRPr>
            </a:lvl5pPr>
            <a:lvl6pPr marL="7686675" indent="-803275" defTabSz="2638425" eaLnBrk="0" fontAlgn="base" hangingPunct="0">
              <a:spcBef>
                <a:spcPct val="20000"/>
              </a:spcBef>
              <a:spcAft>
                <a:spcPct val="0"/>
              </a:spcAft>
              <a:buChar char="»"/>
              <a:defRPr sz="7000">
                <a:solidFill>
                  <a:schemeClr val="tx1"/>
                </a:solidFill>
                <a:latin typeface="Arial" charset="0"/>
              </a:defRPr>
            </a:lvl6pPr>
            <a:lvl7pPr marL="8143875" indent="-803275" defTabSz="2638425" eaLnBrk="0" fontAlgn="base" hangingPunct="0">
              <a:spcBef>
                <a:spcPct val="20000"/>
              </a:spcBef>
              <a:spcAft>
                <a:spcPct val="0"/>
              </a:spcAft>
              <a:buChar char="»"/>
              <a:defRPr sz="7000">
                <a:solidFill>
                  <a:schemeClr val="tx1"/>
                </a:solidFill>
                <a:latin typeface="Arial" charset="0"/>
              </a:defRPr>
            </a:lvl7pPr>
            <a:lvl8pPr marL="8601075" indent="-803275" defTabSz="2638425" eaLnBrk="0" fontAlgn="base" hangingPunct="0">
              <a:spcBef>
                <a:spcPct val="20000"/>
              </a:spcBef>
              <a:spcAft>
                <a:spcPct val="0"/>
              </a:spcAft>
              <a:buChar char="»"/>
              <a:defRPr sz="7000">
                <a:solidFill>
                  <a:schemeClr val="tx1"/>
                </a:solidFill>
                <a:latin typeface="Arial" charset="0"/>
              </a:defRPr>
            </a:lvl8pPr>
            <a:lvl9pPr marL="9058275" indent="-803275" defTabSz="2638425" eaLnBrk="0" fontAlgn="base" hangingPunct="0">
              <a:spcBef>
                <a:spcPct val="20000"/>
              </a:spcBef>
              <a:spcAft>
                <a:spcPct val="0"/>
              </a:spcAft>
              <a:buChar char="»"/>
              <a:defRPr sz="7000">
                <a:solidFill>
                  <a:schemeClr val="tx1"/>
                </a:solidFill>
                <a:latin typeface="Arial" charset="0"/>
              </a:defRPr>
            </a:lvl9pPr>
          </a:lstStyle>
          <a:p>
            <a:pPr algn="ctr">
              <a:spcBef>
                <a:spcPts val="0"/>
              </a:spcBef>
              <a:buNone/>
            </a:pPr>
            <a:r>
              <a:rPr lang="en-US" sz="8400" dirty="0">
                <a:solidFill>
                  <a:schemeClr val="bg1">
                    <a:lumMod val="95000"/>
                  </a:schemeClr>
                </a:solidFill>
                <a:latin typeface="Arial" panose="020B0604020202020204" pitchFamily="34" charset="0"/>
                <a:cs typeface="Arial" panose="020B0604020202020204" pitchFamily="34" charset="0"/>
              </a:rPr>
              <a:t>Using Random Forest to Uncover Missing Heritability</a:t>
            </a:r>
          </a:p>
        </p:txBody>
      </p:sp>
      <p:sp>
        <p:nvSpPr>
          <p:cNvPr id="12" name="Text Box 397"/>
          <p:cNvSpPr txBox="1">
            <a:spLocks noChangeArrowheads="1"/>
          </p:cNvSpPr>
          <p:nvPr/>
        </p:nvSpPr>
        <p:spPr bwMode="auto">
          <a:xfrm>
            <a:off x="846834" y="6471604"/>
            <a:ext cx="12820574" cy="19476720"/>
          </a:xfrm>
          <a:prstGeom prst="rect">
            <a:avLst/>
          </a:prstGeom>
          <a:solidFill>
            <a:schemeClr val="bg1"/>
          </a:solidFill>
          <a:ln w="6350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19456" tIns="219456" rIns="219456" bIns="219456">
            <a:spAutoFit/>
          </a:bodyPr>
          <a:lstStyle>
            <a:lvl1pPr marL="285750" indent="-171450" algn="l" defTabSz="457200" eaLnBrk="0" hangingPunct="0">
              <a:spcBef>
                <a:spcPct val="20000"/>
              </a:spcBef>
              <a:buChar char="•"/>
              <a:defRPr sz="11200">
                <a:solidFill>
                  <a:schemeClr val="tx1"/>
                </a:solidFill>
                <a:latin typeface="Arial" charset="0"/>
              </a:defRPr>
            </a:lvl1pPr>
            <a:lvl2pPr marL="1257300" indent="-400050" algn="l" defTabSz="457200" eaLnBrk="0" hangingPunct="0">
              <a:spcBef>
                <a:spcPct val="20000"/>
              </a:spcBef>
              <a:buChar char="–"/>
              <a:defRPr sz="9800">
                <a:solidFill>
                  <a:schemeClr val="tx1"/>
                </a:solidFill>
                <a:latin typeface="Arial" charset="0"/>
              </a:defRPr>
            </a:lvl2pPr>
            <a:lvl3pPr marL="1371600" indent="-803275" algn="l" defTabSz="457200" eaLnBrk="0" hangingPunct="0">
              <a:spcBef>
                <a:spcPct val="20000"/>
              </a:spcBef>
              <a:buChar char="•"/>
              <a:defRPr sz="8400">
                <a:solidFill>
                  <a:schemeClr val="tx1"/>
                </a:solidFill>
                <a:latin typeface="Arial" charset="0"/>
              </a:defRPr>
            </a:lvl3pPr>
            <a:lvl4pPr marL="1485900" indent="-803275" algn="l" defTabSz="457200" eaLnBrk="0" hangingPunct="0">
              <a:spcBef>
                <a:spcPct val="20000"/>
              </a:spcBef>
              <a:buChar char="–"/>
              <a:defRPr sz="7000">
                <a:solidFill>
                  <a:schemeClr val="tx1"/>
                </a:solidFill>
                <a:latin typeface="Arial" charset="0"/>
              </a:defRPr>
            </a:lvl4pPr>
            <a:lvl5pPr marL="7229475" indent="-803275" algn="l" defTabSz="457200" eaLnBrk="0" hangingPunct="0">
              <a:spcBef>
                <a:spcPct val="20000"/>
              </a:spcBef>
              <a:buChar char="»"/>
              <a:defRPr sz="7000">
                <a:solidFill>
                  <a:schemeClr val="tx1"/>
                </a:solidFill>
                <a:latin typeface="Arial" charset="0"/>
              </a:defRPr>
            </a:lvl5pPr>
            <a:lvl6pPr marL="7686675" indent="-803275" defTabSz="457200" eaLnBrk="0" fontAlgn="base" hangingPunct="0">
              <a:spcBef>
                <a:spcPct val="20000"/>
              </a:spcBef>
              <a:spcAft>
                <a:spcPct val="0"/>
              </a:spcAft>
              <a:buChar char="»"/>
              <a:defRPr sz="7000">
                <a:solidFill>
                  <a:schemeClr val="tx1"/>
                </a:solidFill>
                <a:latin typeface="Arial" charset="0"/>
              </a:defRPr>
            </a:lvl6pPr>
            <a:lvl7pPr marL="8143875" indent="-803275" defTabSz="457200" eaLnBrk="0" fontAlgn="base" hangingPunct="0">
              <a:spcBef>
                <a:spcPct val="20000"/>
              </a:spcBef>
              <a:spcAft>
                <a:spcPct val="0"/>
              </a:spcAft>
              <a:buChar char="»"/>
              <a:defRPr sz="7000">
                <a:solidFill>
                  <a:schemeClr val="tx1"/>
                </a:solidFill>
                <a:latin typeface="Arial" charset="0"/>
              </a:defRPr>
            </a:lvl7pPr>
            <a:lvl8pPr marL="8601075" indent="-803275" defTabSz="457200" eaLnBrk="0" fontAlgn="base" hangingPunct="0">
              <a:spcBef>
                <a:spcPct val="20000"/>
              </a:spcBef>
              <a:spcAft>
                <a:spcPct val="0"/>
              </a:spcAft>
              <a:buChar char="»"/>
              <a:defRPr sz="7000">
                <a:solidFill>
                  <a:schemeClr val="tx1"/>
                </a:solidFill>
                <a:latin typeface="Arial" charset="0"/>
              </a:defRPr>
            </a:lvl8pPr>
            <a:lvl9pPr marL="9058275" indent="-803275" defTabSz="457200" eaLnBrk="0" fontAlgn="base" hangingPunct="0">
              <a:spcBef>
                <a:spcPct val="20000"/>
              </a:spcBef>
              <a:spcAft>
                <a:spcPct val="0"/>
              </a:spcAft>
              <a:buChar char="»"/>
              <a:defRPr sz="7000">
                <a:solidFill>
                  <a:schemeClr val="tx1"/>
                </a:solidFill>
                <a:latin typeface="Arial" charset="0"/>
              </a:defRPr>
            </a:lvl9pPr>
          </a:lstStyle>
          <a:p>
            <a:pPr algn="ctr" eaLnBrk="1" hangingPunct="1">
              <a:spcBef>
                <a:spcPct val="0"/>
              </a:spcBef>
              <a:buFontTx/>
              <a:buNone/>
            </a:pPr>
            <a:endParaRPr lang="en-US" altLang="en-US" sz="4800" b="1" dirty="0">
              <a:solidFill>
                <a:srgbClr val="000099"/>
              </a:solidFill>
              <a:latin typeface="+mn-lt"/>
            </a:endParaRPr>
          </a:p>
        </p:txBody>
      </p:sp>
      <p:sp>
        <p:nvSpPr>
          <p:cNvPr id="16" name="Rectangle 323"/>
          <p:cNvSpPr>
            <a:spLocks noChangeArrowheads="1"/>
          </p:cNvSpPr>
          <p:nvPr/>
        </p:nvSpPr>
        <p:spPr bwMode="auto">
          <a:xfrm>
            <a:off x="789957" y="26504055"/>
            <a:ext cx="12820574" cy="11142851"/>
          </a:xfrm>
          <a:prstGeom prst="rect">
            <a:avLst/>
          </a:prstGeom>
          <a:noFill/>
          <a:ln w="63500">
            <a:solidFill>
              <a:srgbClr val="C0C0C0"/>
            </a:solidFill>
            <a:miter lim="800000"/>
            <a:headEnd/>
            <a:tailEnd/>
          </a:ln>
          <a:effectLst/>
          <a:extLst/>
        </p:spPr>
        <p:txBody>
          <a:bodyPr wrap="none" anchor="ctr"/>
          <a:lstStyle>
            <a:lvl1pPr eaLnBrk="0" hangingPunct="0">
              <a:defRPr sz="2800" b="1">
                <a:solidFill>
                  <a:srgbClr val="FFFF66"/>
                </a:solidFill>
                <a:latin typeface="Arial" charset="0"/>
              </a:defRPr>
            </a:lvl1pPr>
            <a:lvl2pPr marL="742950" indent="-285750" eaLnBrk="0" hangingPunct="0">
              <a:defRPr sz="2800" b="1">
                <a:solidFill>
                  <a:srgbClr val="FFFF66"/>
                </a:solidFill>
                <a:latin typeface="Arial" charset="0"/>
              </a:defRPr>
            </a:lvl2pPr>
            <a:lvl3pPr marL="1143000" indent="-228600" eaLnBrk="0" hangingPunct="0">
              <a:defRPr sz="2800" b="1">
                <a:solidFill>
                  <a:srgbClr val="FFFF66"/>
                </a:solidFill>
                <a:latin typeface="Arial" charset="0"/>
              </a:defRPr>
            </a:lvl3pPr>
            <a:lvl4pPr marL="1600200" indent="-228600" eaLnBrk="0" hangingPunct="0">
              <a:defRPr sz="2800" b="1">
                <a:solidFill>
                  <a:srgbClr val="FFFF66"/>
                </a:solidFill>
                <a:latin typeface="Arial" charset="0"/>
              </a:defRPr>
            </a:lvl4pPr>
            <a:lvl5pPr marL="2057400" indent="-228600" eaLnBrk="0" hangingPunct="0">
              <a:defRPr sz="2800" b="1">
                <a:solidFill>
                  <a:srgbClr val="FFFF66"/>
                </a:solidFill>
                <a:latin typeface="Arial" charset="0"/>
              </a:defRPr>
            </a:lvl5pPr>
            <a:lvl6pPr marL="2514600" indent="-228600" algn="ctr" eaLnBrk="0" fontAlgn="base" hangingPunct="0">
              <a:spcBef>
                <a:spcPct val="50000"/>
              </a:spcBef>
              <a:spcAft>
                <a:spcPct val="0"/>
              </a:spcAft>
              <a:defRPr sz="2800" b="1">
                <a:solidFill>
                  <a:srgbClr val="FFFF66"/>
                </a:solidFill>
                <a:latin typeface="Arial" charset="0"/>
              </a:defRPr>
            </a:lvl6pPr>
            <a:lvl7pPr marL="2971800" indent="-228600" algn="ctr" eaLnBrk="0" fontAlgn="base" hangingPunct="0">
              <a:spcBef>
                <a:spcPct val="50000"/>
              </a:spcBef>
              <a:spcAft>
                <a:spcPct val="0"/>
              </a:spcAft>
              <a:defRPr sz="2800" b="1">
                <a:solidFill>
                  <a:srgbClr val="FFFF66"/>
                </a:solidFill>
                <a:latin typeface="Arial" charset="0"/>
              </a:defRPr>
            </a:lvl7pPr>
            <a:lvl8pPr marL="3429000" indent="-228600" algn="ctr" eaLnBrk="0" fontAlgn="base" hangingPunct="0">
              <a:spcBef>
                <a:spcPct val="50000"/>
              </a:spcBef>
              <a:spcAft>
                <a:spcPct val="0"/>
              </a:spcAft>
              <a:defRPr sz="2800" b="1">
                <a:solidFill>
                  <a:srgbClr val="FFFF66"/>
                </a:solidFill>
                <a:latin typeface="Arial" charset="0"/>
              </a:defRPr>
            </a:lvl8pPr>
            <a:lvl9pPr marL="3886200" indent="-228600" algn="ctr" eaLnBrk="0" fontAlgn="base" hangingPunct="0">
              <a:spcBef>
                <a:spcPct val="50000"/>
              </a:spcBef>
              <a:spcAft>
                <a:spcPct val="0"/>
              </a:spcAft>
              <a:defRPr sz="2800" b="1">
                <a:solidFill>
                  <a:srgbClr val="FFFF66"/>
                </a:solidFill>
                <a:latin typeface="Arial" charset="0"/>
              </a:defRPr>
            </a:lvl9pPr>
          </a:lstStyle>
          <a:p>
            <a:pPr eaLnBrk="1" hangingPunct="1"/>
            <a:endParaRPr lang="en-US" altLang="en-US" sz="5600" dirty="0"/>
          </a:p>
        </p:txBody>
      </p:sp>
      <p:sp>
        <p:nvSpPr>
          <p:cNvPr id="17" name="Text Box 422"/>
          <p:cNvSpPr txBox="1">
            <a:spLocks noChangeArrowheads="1"/>
          </p:cNvSpPr>
          <p:nvPr/>
        </p:nvSpPr>
        <p:spPr bwMode="auto">
          <a:xfrm>
            <a:off x="17095194" y="19033331"/>
            <a:ext cx="9233780"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2638425" eaLnBrk="0" hangingPunct="0">
              <a:spcBef>
                <a:spcPct val="20000"/>
              </a:spcBef>
              <a:buChar char="•"/>
              <a:defRPr sz="11200">
                <a:solidFill>
                  <a:schemeClr val="tx1"/>
                </a:solidFill>
                <a:latin typeface="Arial" charset="0"/>
              </a:defRPr>
            </a:lvl1pPr>
            <a:lvl2pPr marL="2611438" indent="-1004888" algn="l" defTabSz="2638425" eaLnBrk="0" hangingPunct="0">
              <a:spcBef>
                <a:spcPct val="20000"/>
              </a:spcBef>
              <a:buChar char="–"/>
              <a:defRPr sz="9800">
                <a:solidFill>
                  <a:schemeClr val="tx1"/>
                </a:solidFill>
                <a:latin typeface="Arial" charset="0"/>
              </a:defRPr>
            </a:lvl2pPr>
            <a:lvl3pPr marL="4016375" indent="-803275" algn="l" defTabSz="2638425" eaLnBrk="0" hangingPunct="0">
              <a:spcBef>
                <a:spcPct val="20000"/>
              </a:spcBef>
              <a:buChar char="•"/>
              <a:defRPr sz="8400">
                <a:solidFill>
                  <a:schemeClr val="tx1"/>
                </a:solidFill>
                <a:latin typeface="Arial" charset="0"/>
              </a:defRPr>
            </a:lvl3pPr>
            <a:lvl4pPr marL="5622925" indent="-803275" algn="l" defTabSz="2638425" eaLnBrk="0" hangingPunct="0">
              <a:spcBef>
                <a:spcPct val="20000"/>
              </a:spcBef>
              <a:buChar char="–"/>
              <a:defRPr sz="7000">
                <a:solidFill>
                  <a:schemeClr val="tx1"/>
                </a:solidFill>
                <a:latin typeface="Arial" charset="0"/>
              </a:defRPr>
            </a:lvl4pPr>
            <a:lvl5pPr marL="7229475" indent="-803275" algn="l" defTabSz="2638425" eaLnBrk="0" hangingPunct="0">
              <a:spcBef>
                <a:spcPct val="20000"/>
              </a:spcBef>
              <a:buChar char="»"/>
              <a:defRPr sz="7000">
                <a:solidFill>
                  <a:schemeClr val="tx1"/>
                </a:solidFill>
                <a:latin typeface="Arial" charset="0"/>
              </a:defRPr>
            </a:lvl5pPr>
            <a:lvl6pPr marL="7686675" indent="-803275" defTabSz="2638425" eaLnBrk="0" fontAlgn="base" hangingPunct="0">
              <a:spcBef>
                <a:spcPct val="20000"/>
              </a:spcBef>
              <a:spcAft>
                <a:spcPct val="0"/>
              </a:spcAft>
              <a:buChar char="»"/>
              <a:defRPr sz="7000">
                <a:solidFill>
                  <a:schemeClr val="tx1"/>
                </a:solidFill>
                <a:latin typeface="Arial" charset="0"/>
              </a:defRPr>
            </a:lvl6pPr>
            <a:lvl7pPr marL="8143875" indent="-803275" defTabSz="2638425" eaLnBrk="0" fontAlgn="base" hangingPunct="0">
              <a:spcBef>
                <a:spcPct val="20000"/>
              </a:spcBef>
              <a:spcAft>
                <a:spcPct val="0"/>
              </a:spcAft>
              <a:buChar char="»"/>
              <a:defRPr sz="7000">
                <a:solidFill>
                  <a:schemeClr val="tx1"/>
                </a:solidFill>
                <a:latin typeface="Arial" charset="0"/>
              </a:defRPr>
            </a:lvl7pPr>
            <a:lvl8pPr marL="8601075" indent="-803275" defTabSz="2638425" eaLnBrk="0" fontAlgn="base" hangingPunct="0">
              <a:spcBef>
                <a:spcPct val="20000"/>
              </a:spcBef>
              <a:spcAft>
                <a:spcPct val="0"/>
              </a:spcAft>
              <a:buChar char="»"/>
              <a:defRPr sz="7000">
                <a:solidFill>
                  <a:schemeClr val="tx1"/>
                </a:solidFill>
                <a:latin typeface="Arial" charset="0"/>
              </a:defRPr>
            </a:lvl8pPr>
            <a:lvl9pPr marL="9058275" indent="-803275" defTabSz="2638425" eaLnBrk="0" fontAlgn="base" hangingPunct="0">
              <a:spcBef>
                <a:spcPct val="20000"/>
              </a:spcBef>
              <a:spcAft>
                <a:spcPct val="0"/>
              </a:spcAft>
              <a:buChar char="»"/>
              <a:defRPr sz="7000">
                <a:solidFill>
                  <a:schemeClr val="tx1"/>
                </a:solidFill>
                <a:latin typeface="Arial" charset="0"/>
              </a:defRPr>
            </a:lvl9pPr>
          </a:lstStyle>
          <a:p>
            <a:pPr algn="ctr" eaLnBrk="1" hangingPunct="1">
              <a:spcBef>
                <a:spcPct val="50000"/>
              </a:spcBef>
              <a:buFontTx/>
              <a:buNone/>
            </a:pPr>
            <a:r>
              <a:rPr lang="en-US" altLang="en-US" sz="4800" dirty="0">
                <a:solidFill>
                  <a:srgbClr val="000099"/>
                </a:solidFill>
                <a:latin typeface="Arial Black" panose="020B0A04020102020204" pitchFamily="34" charset="0"/>
              </a:rPr>
              <a:t>Figure 2</a:t>
            </a:r>
          </a:p>
        </p:txBody>
      </p:sp>
      <p:sp>
        <p:nvSpPr>
          <p:cNvPr id="23" name="Rectangle 323"/>
          <p:cNvSpPr>
            <a:spLocks noChangeArrowheads="1"/>
          </p:cNvSpPr>
          <p:nvPr/>
        </p:nvSpPr>
        <p:spPr bwMode="auto">
          <a:xfrm>
            <a:off x="14636116" y="6495916"/>
            <a:ext cx="12769544" cy="21396960"/>
          </a:xfrm>
          <a:prstGeom prst="rect">
            <a:avLst/>
          </a:prstGeom>
          <a:solidFill>
            <a:schemeClr val="bg1"/>
          </a:solidFill>
          <a:ln w="6350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rgbClr val="FFFF66"/>
                </a:solidFill>
                <a:latin typeface="Arial" charset="0"/>
              </a:defRPr>
            </a:lvl1pPr>
            <a:lvl2pPr marL="742950" indent="-285750" eaLnBrk="0" hangingPunct="0">
              <a:defRPr sz="2800" b="1">
                <a:solidFill>
                  <a:srgbClr val="FFFF66"/>
                </a:solidFill>
                <a:latin typeface="Arial" charset="0"/>
              </a:defRPr>
            </a:lvl2pPr>
            <a:lvl3pPr marL="1143000" indent="-228600" eaLnBrk="0" hangingPunct="0">
              <a:defRPr sz="2800" b="1">
                <a:solidFill>
                  <a:srgbClr val="FFFF66"/>
                </a:solidFill>
                <a:latin typeface="Arial" charset="0"/>
              </a:defRPr>
            </a:lvl3pPr>
            <a:lvl4pPr marL="1600200" indent="-228600" eaLnBrk="0" hangingPunct="0">
              <a:defRPr sz="2800" b="1">
                <a:solidFill>
                  <a:srgbClr val="FFFF66"/>
                </a:solidFill>
                <a:latin typeface="Arial" charset="0"/>
              </a:defRPr>
            </a:lvl4pPr>
            <a:lvl5pPr marL="2057400" indent="-228600" eaLnBrk="0" hangingPunct="0">
              <a:defRPr sz="2800" b="1">
                <a:solidFill>
                  <a:srgbClr val="FFFF66"/>
                </a:solidFill>
                <a:latin typeface="Arial" charset="0"/>
              </a:defRPr>
            </a:lvl5pPr>
            <a:lvl6pPr marL="2514600" indent="-228600" algn="ctr" eaLnBrk="0" fontAlgn="base" hangingPunct="0">
              <a:spcBef>
                <a:spcPct val="50000"/>
              </a:spcBef>
              <a:spcAft>
                <a:spcPct val="0"/>
              </a:spcAft>
              <a:defRPr sz="2800" b="1">
                <a:solidFill>
                  <a:srgbClr val="FFFF66"/>
                </a:solidFill>
                <a:latin typeface="Arial" charset="0"/>
              </a:defRPr>
            </a:lvl6pPr>
            <a:lvl7pPr marL="2971800" indent="-228600" algn="ctr" eaLnBrk="0" fontAlgn="base" hangingPunct="0">
              <a:spcBef>
                <a:spcPct val="50000"/>
              </a:spcBef>
              <a:spcAft>
                <a:spcPct val="0"/>
              </a:spcAft>
              <a:defRPr sz="2800" b="1">
                <a:solidFill>
                  <a:srgbClr val="FFFF66"/>
                </a:solidFill>
                <a:latin typeface="Arial" charset="0"/>
              </a:defRPr>
            </a:lvl7pPr>
            <a:lvl8pPr marL="3429000" indent="-228600" algn="ctr" eaLnBrk="0" fontAlgn="base" hangingPunct="0">
              <a:spcBef>
                <a:spcPct val="50000"/>
              </a:spcBef>
              <a:spcAft>
                <a:spcPct val="0"/>
              </a:spcAft>
              <a:defRPr sz="2800" b="1">
                <a:solidFill>
                  <a:srgbClr val="FFFF66"/>
                </a:solidFill>
                <a:latin typeface="Arial" charset="0"/>
              </a:defRPr>
            </a:lvl8pPr>
            <a:lvl9pPr marL="3886200" indent="-228600" algn="ctr" eaLnBrk="0" fontAlgn="base" hangingPunct="0">
              <a:spcBef>
                <a:spcPct val="50000"/>
              </a:spcBef>
              <a:spcAft>
                <a:spcPct val="0"/>
              </a:spcAft>
              <a:defRPr sz="2800" b="1">
                <a:solidFill>
                  <a:srgbClr val="FFFF66"/>
                </a:solidFill>
                <a:latin typeface="Arial" charset="0"/>
              </a:defRPr>
            </a:lvl9pPr>
          </a:lstStyle>
          <a:p>
            <a:pPr algn="ctr" eaLnBrk="1" hangingPunct="1"/>
            <a:endParaRPr lang="en-US" altLang="en-US" sz="5600" dirty="0"/>
          </a:p>
        </p:txBody>
      </p:sp>
      <p:sp>
        <p:nvSpPr>
          <p:cNvPr id="31" name="Rectangle 323"/>
          <p:cNvSpPr>
            <a:spLocks noChangeArrowheads="1"/>
          </p:cNvSpPr>
          <p:nvPr/>
        </p:nvSpPr>
        <p:spPr bwMode="auto">
          <a:xfrm>
            <a:off x="28286574" y="6464668"/>
            <a:ext cx="12752605" cy="19219905"/>
          </a:xfrm>
          <a:prstGeom prst="rect">
            <a:avLst/>
          </a:prstGeom>
          <a:solidFill>
            <a:schemeClr val="bg1"/>
          </a:solidFill>
          <a:ln w="6350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rgbClr val="FFFF66"/>
                </a:solidFill>
                <a:latin typeface="Arial" charset="0"/>
              </a:defRPr>
            </a:lvl1pPr>
            <a:lvl2pPr marL="742950" indent="-285750" eaLnBrk="0" hangingPunct="0">
              <a:defRPr sz="2800" b="1">
                <a:solidFill>
                  <a:srgbClr val="FFFF66"/>
                </a:solidFill>
                <a:latin typeface="Arial" charset="0"/>
              </a:defRPr>
            </a:lvl2pPr>
            <a:lvl3pPr marL="1143000" indent="-228600" eaLnBrk="0" hangingPunct="0">
              <a:defRPr sz="2800" b="1">
                <a:solidFill>
                  <a:srgbClr val="FFFF66"/>
                </a:solidFill>
                <a:latin typeface="Arial" charset="0"/>
              </a:defRPr>
            </a:lvl3pPr>
            <a:lvl4pPr marL="1600200" indent="-228600" eaLnBrk="0" hangingPunct="0">
              <a:defRPr sz="2800" b="1">
                <a:solidFill>
                  <a:srgbClr val="FFFF66"/>
                </a:solidFill>
                <a:latin typeface="Arial" charset="0"/>
              </a:defRPr>
            </a:lvl4pPr>
            <a:lvl5pPr marL="2057400" indent="-228600" eaLnBrk="0" hangingPunct="0">
              <a:defRPr sz="2800" b="1">
                <a:solidFill>
                  <a:srgbClr val="FFFF66"/>
                </a:solidFill>
                <a:latin typeface="Arial" charset="0"/>
              </a:defRPr>
            </a:lvl5pPr>
            <a:lvl6pPr marL="2514600" indent="-228600" algn="ctr" eaLnBrk="0" fontAlgn="base" hangingPunct="0">
              <a:spcBef>
                <a:spcPct val="50000"/>
              </a:spcBef>
              <a:spcAft>
                <a:spcPct val="0"/>
              </a:spcAft>
              <a:defRPr sz="2800" b="1">
                <a:solidFill>
                  <a:srgbClr val="FFFF66"/>
                </a:solidFill>
                <a:latin typeface="Arial" charset="0"/>
              </a:defRPr>
            </a:lvl6pPr>
            <a:lvl7pPr marL="2971800" indent="-228600" algn="ctr" eaLnBrk="0" fontAlgn="base" hangingPunct="0">
              <a:spcBef>
                <a:spcPct val="50000"/>
              </a:spcBef>
              <a:spcAft>
                <a:spcPct val="0"/>
              </a:spcAft>
              <a:defRPr sz="2800" b="1">
                <a:solidFill>
                  <a:srgbClr val="FFFF66"/>
                </a:solidFill>
                <a:latin typeface="Arial" charset="0"/>
              </a:defRPr>
            </a:lvl7pPr>
            <a:lvl8pPr marL="3429000" indent="-228600" algn="ctr" eaLnBrk="0" fontAlgn="base" hangingPunct="0">
              <a:spcBef>
                <a:spcPct val="50000"/>
              </a:spcBef>
              <a:spcAft>
                <a:spcPct val="0"/>
              </a:spcAft>
              <a:defRPr sz="2800" b="1">
                <a:solidFill>
                  <a:srgbClr val="FFFF66"/>
                </a:solidFill>
                <a:latin typeface="Arial" charset="0"/>
              </a:defRPr>
            </a:lvl8pPr>
            <a:lvl9pPr marL="3886200" indent="-228600" algn="ctr" eaLnBrk="0" fontAlgn="base" hangingPunct="0">
              <a:spcBef>
                <a:spcPct val="50000"/>
              </a:spcBef>
              <a:spcAft>
                <a:spcPct val="0"/>
              </a:spcAft>
              <a:defRPr sz="2800" b="1">
                <a:solidFill>
                  <a:srgbClr val="FFFF66"/>
                </a:solidFill>
                <a:latin typeface="Arial" charset="0"/>
              </a:defRPr>
            </a:lvl9pPr>
          </a:lstStyle>
          <a:p>
            <a:pPr eaLnBrk="1" hangingPunct="1"/>
            <a:endParaRPr lang="en-US" altLang="en-US" sz="5600" dirty="0"/>
          </a:p>
        </p:txBody>
      </p:sp>
      <p:sp>
        <p:nvSpPr>
          <p:cNvPr id="43" name="Text Box 398"/>
          <p:cNvSpPr txBox="1">
            <a:spLocks noChangeArrowheads="1"/>
          </p:cNvSpPr>
          <p:nvPr/>
        </p:nvSpPr>
        <p:spPr bwMode="auto">
          <a:xfrm>
            <a:off x="28229805" y="34537946"/>
            <a:ext cx="12789443" cy="3108960"/>
          </a:xfrm>
          <a:prstGeom prst="rect">
            <a:avLst/>
          </a:prstGeom>
          <a:solidFill>
            <a:schemeClr val="bg1"/>
          </a:solidFill>
          <a:ln w="6350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19456" tIns="219456" rIns="219456" bIns="219456">
            <a:spAutoFit/>
          </a:bodyPr>
          <a:lstStyle>
            <a:lvl1pPr marL="292100" indent="-182563" algn="l" defTabSz="457200" eaLnBrk="0" hangingPunct="0">
              <a:spcBef>
                <a:spcPct val="20000"/>
              </a:spcBef>
              <a:buChar char="•"/>
              <a:defRPr sz="11200">
                <a:solidFill>
                  <a:schemeClr val="tx1"/>
                </a:solidFill>
                <a:latin typeface="Arial" charset="0"/>
              </a:defRPr>
            </a:lvl1pPr>
            <a:lvl2pPr marL="628650" indent="-114300" algn="l" defTabSz="457200" eaLnBrk="0" hangingPunct="0">
              <a:spcBef>
                <a:spcPct val="20000"/>
              </a:spcBef>
              <a:buChar char="–"/>
              <a:defRPr sz="9800">
                <a:solidFill>
                  <a:schemeClr val="tx1"/>
                </a:solidFill>
                <a:latin typeface="Arial" charset="0"/>
              </a:defRPr>
            </a:lvl2pPr>
            <a:lvl3pPr marL="1371600" indent="-803275" algn="l" defTabSz="457200" eaLnBrk="0" hangingPunct="0">
              <a:spcBef>
                <a:spcPct val="20000"/>
              </a:spcBef>
              <a:buChar char="•"/>
              <a:defRPr sz="8400">
                <a:solidFill>
                  <a:schemeClr val="tx1"/>
                </a:solidFill>
                <a:latin typeface="Arial" charset="0"/>
              </a:defRPr>
            </a:lvl3pPr>
            <a:lvl4pPr marL="1485900" indent="-803275" algn="l" defTabSz="457200" eaLnBrk="0" hangingPunct="0">
              <a:spcBef>
                <a:spcPct val="20000"/>
              </a:spcBef>
              <a:buChar char="–"/>
              <a:defRPr sz="7000">
                <a:solidFill>
                  <a:schemeClr val="tx1"/>
                </a:solidFill>
                <a:latin typeface="Arial" charset="0"/>
              </a:defRPr>
            </a:lvl4pPr>
            <a:lvl5pPr marL="7229475" indent="-803275" algn="l" defTabSz="457200" eaLnBrk="0" hangingPunct="0">
              <a:spcBef>
                <a:spcPct val="20000"/>
              </a:spcBef>
              <a:buChar char="»"/>
              <a:defRPr sz="7000">
                <a:solidFill>
                  <a:schemeClr val="tx1"/>
                </a:solidFill>
                <a:latin typeface="Arial" charset="0"/>
              </a:defRPr>
            </a:lvl5pPr>
            <a:lvl6pPr marL="7686675" indent="-803275" defTabSz="457200" eaLnBrk="0" fontAlgn="base" hangingPunct="0">
              <a:spcBef>
                <a:spcPct val="20000"/>
              </a:spcBef>
              <a:spcAft>
                <a:spcPct val="0"/>
              </a:spcAft>
              <a:buChar char="»"/>
              <a:defRPr sz="7000">
                <a:solidFill>
                  <a:schemeClr val="tx1"/>
                </a:solidFill>
                <a:latin typeface="Arial" charset="0"/>
              </a:defRPr>
            </a:lvl6pPr>
            <a:lvl7pPr marL="8143875" indent="-803275" defTabSz="457200" eaLnBrk="0" fontAlgn="base" hangingPunct="0">
              <a:spcBef>
                <a:spcPct val="20000"/>
              </a:spcBef>
              <a:spcAft>
                <a:spcPct val="0"/>
              </a:spcAft>
              <a:buChar char="»"/>
              <a:defRPr sz="7000">
                <a:solidFill>
                  <a:schemeClr val="tx1"/>
                </a:solidFill>
                <a:latin typeface="Arial" charset="0"/>
              </a:defRPr>
            </a:lvl7pPr>
            <a:lvl8pPr marL="8601075" indent="-803275" defTabSz="457200" eaLnBrk="0" fontAlgn="base" hangingPunct="0">
              <a:spcBef>
                <a:spcPct val="20000"/>
              </a:spcBef>
              <a:spcAft>
                <a:spcPct val="0"/>
              </a:spcAft>
              <a:buChar char="»"/>
              <a:defRPr sz="7000">
                <a:solidFill>
                  <a:schemeClr val="tx1"/>
                </a:solidFill>
                <a:latin typeface="Arial" charset="0"/>
              </a:defRPr>
            </a:lvl8pPr>
            <a:lvl9pPr marL="9058275" indent="-803275" defTabSz="457200" eaLnBrk="0" fontAlgn="base" hangingPunct="0">
              <a:spcBef>
                <a:spcPct val="20000"/>
              </a:spcBef>
              <a:spcAft>
                <a:spcPct val="0"/>
              </a:spcAft>
              <a:buChar char="»"/>
              <a:defRPr sz="7000">
                <a:solidFill>
                  <a:schemeClr val="tx1"/>
                </a:solidFill>
                <a:latin typeface="Arial" charset="0"/>
              </a:defRPr>
            </a:lvl9pPr>
          </a:lstStyle>
          <a:p>
            <a:pPr algn="ctr" eaLnBrk="1" hangingPunct="1">
              <a:spcBef>
                <a:spcPct val="0"/>
              </a:spcBef>
              <a:buFontTx/>
              <a:buNone/>
            </a:pPr>
            <a:endParaRPr lang="en-US" altLang="en-US" sz="2600" dirty="0">
              <a:solidFill>
                <a:srgbClr val="000066"/>
              </a:solidFill>
              <a:latin typeface="Times New Roman" panose="02020603050405020304" pitchFamily="18" charset="0"/>
              <a:cs typeface="Times New Roman" panose="02020603050405020304" pitchFamily="18" charset="0"/>
            </a:endParaRPr>
          </a:p>
        </p:txBody>
      </p:sp>
      <p:sp>
        <p:nvSpPr>
          <p:cNvPr id="67" name="Text Box 398"/>
          <p:cNvSpPr txBox="1">
            <a:spLocks noChangeArrowheads="1"/>
          </p:cNvSpPr>
          <p:nvPr/>
        </p:nvSpPr>
        <p:spPr bwMode="auto">
          <a:xfrm>
            <a:off x="14582980" y="28502906"/>
            <a:ext cx="12750494" cy="9144000"/>
          </a:xfrm>
          <a:prstGeom prst="rect">
            <a:avLst/>
          </a:prstGeom>
          <a:solidFill>
            <a:schemeClr val="bg1"/>
          </a:solidFill>
          <a:ln w="6350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19456" tIns="219456" rIns="219456" bIns="219456">
            <a:spAutoFit/>
          </a:bodyPr>
          <a:lstStyle>
            <a:lvl1pPr marL="292100" indent="-182563" algn="l" defTabSz="457200" eaLnBrk="0" hangingPunct="0">
              <a:spcBef>
                <a:spcPct val="20000"/>
              </a:spcBef>
              <a:buChar char="•"/>
              <a:defRPr sz="11200">
                <a:solidFill>
                  <a:schemeClr val="tx1"/>
                </a:solidFill>
                <a:latin typeface="Arial" charset="0"/>
              </a:defRPr>
            </a:lvl1pPr>
            <a:lvl2pPr marL="628650" indent="-114300" algn="l" defTabSz="457200" eaLnBrk="0" hangingPunct="0">
              <a:spcBef>
                <a:spcPct val="20000"/>
              </a:spcBef>
              <a:buChar char="–"/>
              <a:defRPr sz="9800">
                <a:solidFill>
                  <a:schemeClr val="tx1"/>
                </a:solidFill>
                <a:latin typeface="Arial" charset="0"/>
              </a:defRPr>
            </a:lvl2pPr>
            <a:lvl3pPr marL="1371600" indent="-803275" algn="l" defTabSz="457200" eaLnBrk="0" hangingPunct="0">
              <a:spcBef>
                <a:spcPct val="20000"/>
              </a:spcBef>
              <a:buChar char="•"/>
              <a:defRPr sz="8400">
                <a:solidFill>
                  <a:schemeClr val="tx1"/>
                </a:solidFill>
                <a:latin typeface="Arial" charset="0"/>
              </a:defRPr>
            </a:lvl3pPr>
            <a:lvl4pPr marL="1485900" indent="-803275" algn="l" defTabSz="457200" eaLnBrk="0" hangingPunct="0">
              <a:spcBef>
                <a:spcPct val="20000"/>
              </a:spcBef>
              <a:buChar char="–"/>
              <a:defRPr sz="7000">
                <a:solidFill>
                  <a:schemeClr val="tx1"/>
                </a:solidFill>
                <a:latin typeface="Arial" charset="0"/>
              </a:defRPr>
            </a:lvl4pPr>
            <a:lvl5pPr marL="7229475" indent="-803275" algn="l" defTabSz="457200" eaLnBrk="0" hangingPunct="0">
              <a:spcBef>
                <a:spcPct val="20000"/>
              </a:spcBef>
              <a:buChar char="»"/>
              <a:defRPr sz="7000">
                <a:solidFill>
                  <a:schemeClr val="tx1"/>
                </a:solidFill>
                <a:latin typeface="Arial" charset="0"/>
              </a:defRPr>
            </a:lvl5pPr>
            <a:lvl6pPr marL="7686675" indent="-803275" defTabSz="457200" eaLnBrk="0" fontAlgn="base" hangingPunct="0">
              <a:spcBef>
                <a:spcPct val="20000"/>
              </a:spcBef>
              <a:spcAft>
                <a:spcPct val="0"/>
              </a:spcAft>
              <a:buChar char="»"/>
              <a:defRPr sz="7000">
                <a:solidFill>
                  <a:schemeClr val="tx1"/>
                </a:solidFill>
                <a:latin typeface="Arial" charset="0"/>
              </a:defRPr>
            </a:lvl6pPr>
            <a:lvl7pPr marL="8143875" indent="-803275" defTabSz="457200" eaLnBrk="0" fontAlgn="base" hangingPunct="0">
              <a:spcBef>
                <a:spcPct val="20000"/>
              </a:spcBef>
              <a:spcAft>
                <a:spcPct val="0"/>
              </a:spcAft>
              <a:buChar char="»"/>
              <a:defRPr sz="7000">
                <a:solidFill>
                  <a:schemeClr val="tx1"/>
                </a:solidFill>
                <a:latin typeface="Arial" charset="0"/>
              </a:defRPr>
            </a:lvl7pPr>
            <a:lvl8pPr marL="8601075" indent="-803275" defTabSz="457200" eaLnBrk="0" fontAlgn="base" hangingPunct="0">
              <a:spcBef>
                <a:spcPct val="20000"/>
              </a:spcBef>
              <a:spcAft>
                <a:spcPct val="0"/>
              </a:spcAft>
              <a:buChar char="»"/>
              <a:defRPr sz="7000">
                <a:solidFill>
                  <a:schemeClr val="tx1"/>
                </a:solidFill>
                <a:latin typeface="Arial" charset="0"/>
              </a:defRPr>
            </a:lvl8pPr>
            <a:lvl9pPr marL="9058275" indent="-803275" defTabSz="457200" eaLnBrk="0" fontAlgn="base" hangingPunct="0">
              <a:spcBef>
                <a:spcPct val="20000"/>
              </a:spcBef>
              <a:spcAft>
                <a:spcPct val="0"/>
              </a:spcAft>
              <a:buChar char="»"/>
              <a:defRPr sz="7000">
                <a:solidFill>
                  <a:schemeClr val="tx1"/>
                </a:solidFill>
                <a:latin typeface="Arial" charset="0"/>
              </a:defRPr>
            </a:lvl9pPr>
          </a:lstStyle>
          <a:p>
            <a:pPr algn="ctr" eaLnBrk="1" hangingPunct="1">
              <a:spcBef>
                <a:spcPct val="0"/>
              </a:spcBef>
              <a:buFontTx/>
              <a:buNone/>
            </a:pPr>
            <a:endParaRPr lang="en-US" sz="2200" dirty="0">
              <a:solidFill>
                <a:schemeClr val="accent5">
                  <a:lumMod val="75000"/>
                </a:schemeClr>
              </a:solidFill>
              <a:latin typeface="+mn-lt"/>
            </a:endParaRPr>
          </a:p>
          <a:p>
            <a:pPr algn="ctr" eaLnBrk="1" hangingPunct="1">
              <a:spcBef>
                <a:spcPct val="0"/>
              </a:spcBef>
              <a:buFontTx/>
              <a:buNone/>
            </a:pPr>
            <a:endParaRPr lang="en-US" sz="2200" dirty="0">
              <a:solidFill>
                <a:schemeClr val="accent5">
                  <a:lumMod val="75000"/>
                </a:schemeClr>
              </a:solidFill>
              <a:latin typeface="+mn-lt"/>
            </a:endParaRPr>
          </a:p>
          <a:p>
            <a:pPr algn="ctr" eaLnBrk="1" hangingPunct="1">
              <a:spcBef>
                <a:spcPct val="0"/>
              </a:spcBef>
              <a:buFontTx/>
              <a:buNone/>
            </a:pPr>
            <a:endParaRPr lang="en-US" sz="2200" dirty="0">
              <a:solidFill>
                <a:schemeClr val="accent5">
                  <a:lumMod val="75000"/>
                </a:schemeClr>
              </a:solidFill>
              <a:latin typeface="+mn-lt"/>
            </a:endParaRPr>
          </a:p>
          <a:p>
            <a:pPr algn="ctr" eaLnBrk="1" hangingPunct="1">
              <a:spcBef>
                <a:spcPct val="0"/>
              </a:spcBef>
              <a:buFontTx/>
              <a:buNone/>
            </a:pPr>
            <a:endParaRPr lang="en-US" sz="1800" dirty="0">
              <a:latin typeface="+mn-lt"/>
            </a:endParaRPr>
          </a:p>
          <a:p>
            <a:pPr marL="109537" indent="0">
              <a:buNone/>
            </a:pPr>
            <a:endParaRPr lang="en-US" sz="1800" dirty="0">
              <a:latin typeface="+mn-lt"/>
            </a:endParaRPr>
          </a:p>
          <a:p>
            <a:pPr marL="109537" indent="0">
              <a:buNone/>
            </a:pPr>
            <a:endParaRPr lang="en-US" sz="1800" dirty="0">
              <a:latin typeface="+mn-lt"/>
            </a:endParaRPr>
          </a:p>
          <a:p>
            <a:pPr marL="109537" indent="0">
              <a:buNone/>
            </a:pPr>
            <a:endParaRPr lang="en-US" sz="1800" dirty="0">
              <a:latin typeface="+mn-lt"/>
            </a:endParaRPr>
          </a:p>
          <a:p>
            <a:pPr marL="109537" indent="0">
              <a:buNone/>
            </a:pPr>
            <a:endParaRPr lang="en-US" sz="1800" dirty="0">
              <a:latin typeface="+mn-lt"/>
            </a:endParaRPr>
          </a:p>
        </p:txBody>
      </p:sp>
      <p:sp>
        <p:nvSpPr>
          <p:cNvPr id="2" name="Rectangle 1"/>
          <p:cNvSpPr/>
          <p:nvPr/>
        </p:nvSpPr>
        <p:spPr>
          <a:xfrm>
            <a:off x="838595" y="26570235"/>
            <a:ext cx="12826017" cy="1107996"/>
          </a:xfrm>
          <a:prstGeom prst="rect">
            <a:avLst/>
          </a:prstGeom>
        </p:spPr>
        <p:txBody>
          <a:bodyPr wrap="square">
            <a:spAutoFit/>
          </a:bodyPr>
          <a:lstStyle/>
          <a:p>
            <a:pPr algn="ctr">
              <a:spcBef>
                <a:spcPct val="0"/>
              </a:spcBef>
            </a:pPr>
            <a:r>
              <a:rPr lang="en-US" altLang="en-US" sz="6600" dirty="0">
                <a:solidFill>
                  <a:srgbClr val="000066"/>
                </a:solidFill>
                <a:latin typeface="Arial" panose="020B0604020202020204" pitchFamily="34" charset="0"/>
                <a:cs typeface="Arial" panose="020B0604020202020204" pitchFamily="34" charset="0"/>
              </a:rPr>
              <a:t>Random Forests</a:t>
            </a:r>
          </a:p>
        </p:txBody>
      </p:sp>
      <p:sp>
        <p:nvSpPr>
          <p:cNvPr id="49" name="Rectangle 48"/>
          <p:cNvSpPr/>
          <p:nvPr/>
        </p:nvSpPr>
        <p:spPr>
          <a:xfrm>
            <a:off x="14627658" y="6502797"/>
            <a:ext cx="12737447" cy="1107996"/>
          </a:xfrm>
          <a:prstGeom prst="rect">
            <a:avLst/>
          </a:prstGeom>
        </p:spPr>
        <p:txBody>
          <a:bodyPr wrap="square">
            <a:spAutoFit/>
          </a:bodyPr>
          <a:lstStyle/>
          <a:p>
            <a:pPr algn="ctr">
              <a:spcBef>
                <a:spcPct val="0"/>
              </a:spcBef>
            </a:pPr>
            <a:r>
              <a:rPr lang="en-US" altLang="en-US" sz="6600" dirty="0">
                <a:solidFill>
                  <a:srgbClr val="000066"/>
                </a:solidFill>
                <a:latin typeface="Arial" panose="020B0604020202020204" pitchFamily="34" charset="0"/>
                <a:cs typeface="Arial" panose="020B0604020202020204" pitchFamily="34" charset="0"/>
              </a:rPr>
              <a:t>Simulation Results </a:t>
            </a:r>
          </a:p>
        </p:txBody>
      </p:sp>
      <p:sp>
        <p:nvSpPr>
          <p:cNvPr id="50" name="Rectangle 49"/>
          <p:cNvSpPr/>
          <p:nvPr/>
        </p:nvSpPr>
        <p:spPr>
          <a:xfrm>
            <a:off x="14692993" y="19914574"/>
            <a:ext cx="12792243" cy="1107996"/>
          </a:xfrm>
          <a:prstGeom prst="rect">
            <a:avLst/>
          </a:prstGeom>
        </p:spPr>
        <p:txBody>
          <a:bodyPr wrap="square">
            <a:spAutoFit/>
          </a:bodyPr>
          <a:lstStyle/>
          <a:p>
            <a:pPr algn="ctr">
              <a:spcBef>
                <a:spcPct val="0"/>
              </a:spcBef>
            </a:pPr>
            <a:r>
              <a:rPr lang="en-US" altLang="en-US" sz="6600" dirty="0">
                <a:solidFill>
                  <a:srgbClr val="000066"/>
                </a:solidFill>
                <a:latin typeface="Arial" panose="020B0604020202020204" pitchFamily="34" charset="0"/>
                <a:cs typeface="Arial" panose="020B0604020202020204" pitchFamily="34" charset="0"/>
              </a:rPr>
              <a:t>Logistic Regression Analysis</a:t>
            </a:r>
          </a:p>
        </p:txBody>
      </p:sp>
      <p:sp>
        <p:nvSpPr>
          <p:cNvPr id="36" name="TextBox 35"/>
          <p:cNvSpPr txBox="1"/>
          <p:nvPr/>
        </p:nvSpPr>
        <p:spPr>
          <a:xfrm>
            <a:off x="35720906" y="19375122"/>
            <a:ext cx="4763945" cy="769441"/>
          </a:xfrm>
          <a:prstGeom prst="rect">
            <a:avLst/>
          </a:prstGeom>
          <a:noFill/>
        </p:spPr>
        <p:txBody>
          <a:bodyPr wrap="square" rtlCol="0">
            <a:spAutoFit/>
          </a:bodyPr>
          <a:lstStyle/>
          <a:p>
            <a:r>
              <a:rPr lang="en-US" sz="4400" dirty="0">
                <a:solidFill>
                  <a:srgbClr val="000066"/>
                </a:solidFill>
                <a:latin typeface="Arial" panose="020B0604020202020204" pitchFamily="34" charset="0"/>
                <a:cs typeface="Arial" panose="020B0604020202020204" pitchFamily="34" charset="0"/>
              </a:rPr>
              <a:t>Number of Trees </a:t>
            </a:r>
          </a:p>
        </p:txBody>
      </p:sp>
      <p:sp>
        <p:nvSpPr>
          <p:cNvPr id="40" name="Content Placeholder 3"/>
          <p:cNvSpPr txBox="1">
            <a:spLocks/>
          </p:cNvSpPr>
          <p:nvPr/>
        </p:nvSpPr>
        <p:spPr>
          <a:xfrm>
            <a:off x="14717400" y="34871367"/>
            <a:ext cx="12798080" cy="2618308"/>
          </a:xfrm>
          <a:prstGeom prst="rect">
            <a:avLst/>
          </a:prstGeom>
        </p:spPr>
        <p:txBody>
          <a:bodyPr vert="horz" lIns="198553" tIns="99276" rIns="198553" bIns="99276" rtlCol="0">
            <a:noAutofit/>
          </a:bodyPr>
          <a:lstStyle>
            <a:lvl1pPr marL="0" indent="0" algn="ctr" defTabSz="3971056" rtl="0" eaLnBrk="1" latinLnBrk="0" hangingPunct="1">
              <a:spcBef>
                <a:spcPct val="20000"/>
              </a:spcBef>
              <a:buFont typeface="Arial" panose="020B0604020202020204" pitchFamily="34" charset="0"/>
              <a:buNone/>
              <a:defRPr sz="13800" kern="1200">
                <a:solidFill>
                  <a:schemeClr val="tx1">
                    <a:tint val="75000"/>
                  </a:schemeClr>
                </a:solidFill>
                <a:latin typeface="+mn-lt"/>
                <a:ea typeface="+mn-ea"/>
                <a:cs typeface="+mn-cs"/>
              </a:defRPr>
            </a:lvl1pPr>
            <a:lvl2pPr marL="1985528" indent="0" algn="ctr" defTabSz="3971056" rtl="0" eaLnBrk="1" latinLnBrk="0" hangingPunct="1">
              <a:spcBef>
                <a:spcPct val="20000"/>
              </a:spcBef>
              <a:buFont typeface="Arial" panose="020B0604020202020204" pitchFamily="34" charset="0"/>
              <a:buNone/>
              <a:defRPr sz="12200" kern="1200">
                <a:solidFill>
                  <a:schemeClr val="tx1">
                    <a:tint val="75000"/>
                  </a:schemeClr>
                </a:solidFill>
                <a:latin typeface="+mn-lt"/>
                <a:ea typeface="+mn-ea"/>
                <a:cs typeface="+mn-cs"/>
              </a:defRPr>
            </a:lvl2pPr>
            <a:lvl3pPr marL="3971056" indent="0" algn="ctr" defTabSz="3971056" rtl="0" eaLnBrk="1" latinLnBrk="0" hangingPunct="1">
              <a:spcBef>
                <a:spcPct val="20000"/>
              </a:spcBef>
              <a:buFont typeface="Arial" panose="020B0604020202020204" pitchFamily="34" charset="0"/>
              <a:buNone/>
              <a:defRPr sz="10400" kern="1200">
                <a:solidFill>
                  <a:schemeClr val="tx1">
                    <a:tint val="75000"/>
                  </a:schemeClr>
                </a:solidFill>
                <a:latin typeface="+mn-lt"/>
                <a:ea typeface="+mn-ea"/>
                <a:cs typeface="+mn-cs"/>
              </a:defRPr>
            </a:lvl3pPr>
            <a:lvl4pPr marL="5956584"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4pPr>
            <a:lvl5pPr marL="7942112"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5pPr>
            <a:lvl6pPr marL="9927640"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6pPr>
            <a:lvl7pPr marL="11913168"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7pPr>
            <a:lvl8pPr marL="13898698"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8pPr>
            <a:lvl9pPr marL="15884226"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9pPr>
          </a:lstStyle>
          <a:p>
            <a:pPr marL="342900" indent="-342900" algn="l">
              <a:buClr>
                <a:srgbClr val="31859C"/>
              </a:buClr>
              <a:buFont typeface="Arial" panose="020B0604020202020204" pitchFamily="34" charset="0"/>
              <a:buChar char="•"/>
            </a:pPr>
            <a:endParaRPr lang="en-US" sz="4000" dirty="0">
              <a:solidFill>
                <a:schemeClr val="tx1"/>
              </a:solidFill>
            </a:endParaRP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9619" y="1277985"/>
            <a:ext cx="3734381" cy="3959136"/>
          </a:xfrm>
          <a:prstGeom prst="rect">
            <a:avLst/>
          </a:prstGeom>
        </p:spPr>
      </p:pic>
      <p:pic>
        <p:nvPicPr>
          <p:cNvPr id="53" name="Picture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728400" y="1271660"/>
            <a:ext cx="3734381" cy="3959136"/>
          </a:xfrm>
          <a:prstGeom prst="rect">
            <a:avLst/>
          </a:prstGeom>
        </p:spPr>
      </p:pic>
      <p:sp>
        <p:nvSpPr>
          <p:cNvPr id="18" name="TextBox 17"/>
          <p:cNvSpPr txBox="1"/>
          <p:nvPr/>
        </p:nvSpPr>
        <p:spPr>
          <a:xfrm>
            <a:off x="846833" y="6557792"/>
            <a:ext cx="12788477" cy="1107996"/>
          </a:xfrm>
          <a:prstGeom prst="rect">
            <a:avLst/>
          </a:prstGeom>
          <a:noFill/>
        </p:spPr>
        <p:txBody>
          <a:bodyPr wrap="square" rtlCol="0">
            <a:spAutoFit/>
          </a:bodyPr>
          <a:lstStyle/>
          <a:p>
            <a:pPr algn="ctr"/>
            <a:r>
              <a:rPr lang="en-US" altLang="en-US" sz="6600" dirty="0">
                <a:solidFill>
                  <a:srgbClr val="000066"/>
                </a:solidFill>
                <a:latin typeface="Arial" panose="020B0604020202020204" pitchFamily="34" charset="0"/>
                <a:cs typeface="Arial" panose="020B0604020202020204" pitchFamily="34" charset="0"/>
              </a:rPr>
              <a:t>Introduction</a:t>
            </a:r>
            <a:endParaRPr lang="en-US" altLang="en-US" sz="5400" dirty="0">
              <a:solidFill>
                <a:srgbClr val="000066"/>
              </a:solidFill>
              <a:latin typeface="Arial" panose="020B0604020202020204" pitchFamily="34" charset="0"/>
              <a:cs typeface="Arial" panose="020B0604020202020204" pitchFamily="34" charset="0"/>
            </a:endParaRPr>
          </a:p>
        </p:txBody>
      </p:sp>
      <p:sp>
        <p:nvSpPr>
          <p:cNvPr id="24" name="TextBox 23"/>
          <p:cNvSpPr txBox="1"/>
          <p:nvPr/>
        </p:nvSpPr>
        <p:spPr>
          <a:xfrm>
            <a:off x="28217046" y="26359666"/>
            <a:ext cx="12782056" cy="1107996"/>
          </a:xfrm>
          <a:prstGeom prst="rect">
            <a:avLst/>
          </a:prstGeom>
          <a:noFill/>
        </p:spPr>
        <p:txBody>
          <a:bodyPr wrap="square" rtlCol="0">
            <a:spAutoFit/>
          </a:bodyPr>
          <a:lstStyle/>
          <a:p>
            <a:pPr algn="ctr"/>
            <a:r>
              <a:rPr lang="en-US" altLang="en-US" sz="6600" dirty="0">
                <a:solidFill>
                  <a:srgbClr val="000066"/>
                </a:solidFill>
                <a:latin typeface="Arial" panose="020B0604020202020204" pitchFamily="34" charset="0"/>
                <a:cs typeface="Arial" panose="020B0604020202020204" pitchFamily="34" charset="0"/>
              </a:rPr>
              <a:t>Future Work</a:t>
            </a:r>
          </a:p>
        </p:txBody>
      </p:sp>
      <p:sp>
        <p:nvSpPr>
          <p:cNvPr id="77" name="Rectangle 76">
            <a:extLst>
              <a:ext uri="{FF2B5EF4-FFF2-40B4-BE49-F238E27FC236}">
                <a16:creationId xmlns:a16="http://schemas.microsoft.com/office/drawing/2014/main" id="{41AAAA6B-C096-4DD6-88EB-DD354B11BCB9}"/>
              </a:ext>
            </a:extLst>
          </p:cNvPr>
          <p:cNvSpPr/>
          <p:nvPr/>
        </p:nvSpPr>
        <p:spPr>
          <a:xfrm>
            <a:off x="925220" y="21680407"/>
            <a:ext cx="12710090" cy="1107996"/>
          </a:xfrm>
          <a:prstGeom prst="rect">
            <a:avLst/>
          </a:prstGeom>
        </p:spPr>
        <p:txBody>
          <a:bodyPr wrap="square">
            <a:spAutoFit/>
          </a:bodyPr>
          <a:lstStyle/>
          <a:p>
            <a:pPr algn="ctr">
              <a:spcBef>
                <a:spcPct val="0"/>
              </a:spcBef>
            </a:pPr>
            <a:r>
              <a:rPr lang="en-US" altLang="en-US" sz="6600" dirty="0">
                <a:solidFill>
                  <a:srgbClr val="000066"/>
                </a:solidFill>
                <a:latin typeface="Arial" panose="020B0604020202020204" pitchFamily="34" charset="0"/>
                <a:cs typeface="Arial" panose="020B0604020202020204" pitchFamily="34" charset="0"/>
              </a:rPr>
              <a:t>Objectives</a:t>
            </a:r>
          </a:p>
        </p:txBody>
      </p:sp>
      <p:sp>
        <p:nvSpPr>
          <p:cNvPr id="4" name="TextBox 3">
            <a:extLst>
              <a:ext uri="{FF2B5EF4-FFF2-40B4-BE49-F238E27FC236}">
                <a16:creationId xmlns:a16="http://schemas.microsoft.com/office/drawing/2014/main" id="{2B7CB73D-31AC-404A-BCE6-EF29A93226A2}"/>
              </a:ext>
            </a:extLst>
          </p:cNvPr>
          <p:cNvSpPr txBox="1"/>
          <p:nvPr/>
        </p:nvSpPr>
        <p:spPr>
          <a:xfrm>
            <a:off x="1106046" y="27810512"/>
            <a:ext cx="8397369" cy="5078313"/>
          </a:xfrm>
          <a:prstGeom prst="rect">
            <a:avLst/>
          </a:prstGeom>
          <a:noFill/>
        </p:spPr>
        <p:txBody>
          <a:bodyPr wrap="square" rtlCol="0">
            <a:spAutoFit/>
          </a:bodyPr>
          <a:lstStyle/>
          <a:p>
            <a:r>
              <a:rPr lang="en-US" sz="3600" dirty="0"/>
              <a:t>          Random Forests is a function from R that uses a machine learning technique to do regression and classification. Random Forests creates decision trees for a single variable for our phenotype. The algorithm chooses optimal splits on the decision tree to minimize residual sum of squares.</a:t>
            </a:r>
          </a:p>
          <a:p>
            <a:endParaRPr lang="en-US" sz="3600" dirty="0"/>
          </a:p>
          <a:p>
            <a:endParaRPr lang="en-US" sz="3600" dirty="0"/>
          </a:p>
        </p:txBody>
      </p:sp>
      <p:pic>
        <p:nvPicPr>
          <p:cNvPr id="1026" name="Picture 2" descr="https://lh3.googleusercontent.com/bptmpQe_hVtYDERroLjIXgeXIggvb5fP54AvFnMO5OVaoVST9lh7SFvgclmayrrtOb0Xo2_jgVuCEm1m9hNvyxX1VQ8e9hO_ikRHSQsft0OKNb8zESwJnLEW87D0JEOUnHe11dRUAqk">
            <a:extLst>
              <a:ext uri="{FF2B5EF4-FFF2-40B4-BE49-F238E27FC236}">
                <a16:creationId xmlns:a16="http://schemas.microsoft.com/office/drawing/2014/main" id="{B0F5D14C-D189-496D-A7EF-9B705FD2D8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1333" y="27525705"/>
            <a:ext cx="4322115" cy="41108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2352A2A-2296-450C-A13B-8B5C8BD3C30D}"/>
              </a:ext>
            </a:extLst>
          </p:cNvPr>
          <p:cNvSpPr txBox="1"/>
          <p:nvPr/>
        </p:nvSpPr>
        <p:spPr>
          <a:xfrm>
            <a:off x="1106264" y="32418672"/>
            <a:ext cx="11589062" cy="5632311"/>
          </a:xfrm>
          <a:prstGeom prst="rect">
            <a:avLst/>
          </a:prstGeom>
          <a:noFill/>
        </p:spPr>
        <p:txBody>
          <a:bodyPr wrap="square" rtlCol="0">
            <a:spAutoFit/>
          </a:bodyPr>
          <a:lstStyle/>
          <a:p>
            <a:r>
              <a:rPr lang="en-US" sz="3200" dirty="0"/>
              <a:t>            </a:t>
            </a:r>
            <a:r>
              <a:rPr lang="en-US" sz="3600" dirty="0"/>
              <a:t>Random Forests then uses bagging or bootstrap aggregation. Bagging takes a bootstrap sample from the phenotypic data and builds a tree based on the SNPs to predict the sample of  phenotype values. Then the function estimates the phenotypic values that are not included in the sample with the decision tree. This is done many times to create many trees or a forest. Random Forests then averages the estimates for each data value when it was not included in the bootstrap sample. </a:t>
            </a:r>
          </a:p>
          <a:p>
            <a:endParaRPr lang="en-US" sz="3600" dirty="0"/>
          </a:p>
        </p:txBody>
      </p:sp>
      <p:sp>
        <p:nvSpPr>
          <p:cNvPr id="6" name="TextBox 5">
            <a:extLst>
              <a:ext uri="{FF2B5EF4-FFF2-40B4-BE49-F238E27FC236}">
                <a16:creationId xmlns:a16="http://schemas.microsoft.com/office/drawing/2014/main" id="{92490B20-12D5-4E73-B5F5-6C6E322859B6}"/>
              </a:ext>
            </a:extLst>
          </p:cNvPr>
          <p:cNvSpPr txBox="1"/>
          <p:nvPr/>
        </p:nvSpPr>
        <p:spPr>
          <a:xfrm>
            <a:off x="14984892" y="7610793"/>
            <a:ext cx="11989908" cy="11726287"/>
          </a:xfrm>
          <a:prstGeom prst="rect">
            <a:avLst/>
          </a:prstGeom>
          <a:noFill/>
        </p:spPr>
        <p:txBody>
          <a:bodyPr wrap="square" rtlCol="0">
            <a:spAutoFit/>
          </a:bodyPr>
          <a:lstStyle/>
          <a:p>
            <a:pPr fontAlgn="base"/>
            <a:r>
              <a:rPr lang="en-US" sz="3600" dirty="0">
                <a:cs typeface="Arial" panose="020B0604020202020204" pitchFamily="34" charset="0"/>
              </a:rPr>
              <a:t>        We first used Linear Regression to do a conditional analysis on the SNPs. We then removed the SNPs that were significantly affecting the phenotype. </a:t>
            </a:r>
          </a:p>
          <a:p>
            <a:pPr fontAlgn="base"/>
            <a:endParaRPr lang="en-US" sz="3600" dirty="0">
              <a:cs typeface="Arial" panose="020B0604020202020204" pitchFamily="34" charset="0"/>
            </a:endParaRPr>
          </a:p>
          <a:p>
            <a:pPr fontAlgn="base"/>
            <a:r>
              <a:rPr lang="en-US" sz="3600" dirty="0">
                <a:cs typeface="Arial" panose="020B0604020202020204" pitchFamily="34" charset="0"/>
              </a:rPr>
              <a:t>        Using the random forest function we had the SNPs that were not removed as the predictors and the phenotype as the values we are predicting. </a:t>
            </a:r>
          </a:p>
          <a:p>
            <a:pPr fontAlgn="base"/>
            <a:endParaRPr lang="en-US" sz="3600" dirty="0">
              <a:cs typeface="Arial" panose="020B0604020202020204" pitchFamily="34" charset="0"/>
            </a:endParaRPr>
          </a:p>
          <a:p>
            <a:pPr fontAlgn="base"/>
            <a:r>
              <a:rPr lang="en-US" sz="3600" dirty="0">
                <a:cs typeface="Arial" panose="020B0604020202020204" pitchFamily="34" charset="0"/>
              </a:rPr>
              <a:t>        Next we compared the effectiveness of random forests and two linear models. One of the linear models was used to remove the obvious SNPs and another was used to predict the phenotype. We found that the random forests was indeed better at predicting the patients phenotype than the linear regression. </a:t>
            </a:r>
          </a:p>
          <a:p>
            <a:pPr fontAlgn="base"/>
            <a:endParaRPr lang="en-US" sz="3600" dirty="0">
              <a:cs typeface="Arial" panose="020B0604020202020204" pitchFamily="34" charset="0"/>
            </a:endParaRPr>
          </a:p>
          <a:p>
            <a:pPr fontAlgn="base"/>
            <a:r>
              <a:rPr lang="en-US" sz="3600" dirty="0">
                <a:cs typeface="Arial" panose="020B0604020202020204" pitchFamily="34" charset="0"/>
              </a:rPr>
              <a:t>         We did some experimentation for the conditional analysis and compared removing SNPs with p-values less than 0.05 divided by the number of SNPs and those with p-values less than 0.01 divided by the number of SNPs. We did not find a significant difference in the fitness of the forests with more or less predictor variables.</a:t>
            </a:r>
          </a:p>
        </p:txBody>
      </p:sp>
      <p:sp>
        <p:nvSpPr>
          <p:cNvPr id="34" name="TextBox 33">
            <a:extLst>
              <a:ext uri="{FF2B5EF4-FFF2-40B4-BE49-F238E27FC236}">
                <a16:creationId xmlns:a16="http://schemas.microsoft.com/office/drawing/2014/main" id="{1206BCAC-5662-4827-97A5-7A97E2B35C8B}"/>
              </a:ext>
            </a:extLst>
          </p:cNvPr>
          <p:cNvSpPr txBox="1"/>
          <p:nvPr/>
        </p:nvSpPr>
        <p:spPr>
          <a:xfrm>
            <a:off x="30245519" y="13062095"/>
            <a:ext cx="2805345" cy="769441"/>
          </a:xfrm>
          <a:prstGeom prst="rect">
            <a:avLst/>
          </a:prstGeom>
          <a:noFill/>
        </p:spPr>
        <p:txBody>
          <a:bodyPr wrap="square" rtlCol="0">
            <a:spAutoFit/>
          </a:bodyPr>
          <a:lstStyle/>
          <a:p>
            <a:r>
              <a:rPr lang="en-US" sz="4400" dirty="0">
                <a:solidFill>
                  <a:srgbClr val="000066"/>
                </a:solidFill>
                <a:latin typeface="Arial" panose="020B0604020202020204" pitchFamily="34" charset="0"/>
                <a:cs typeface="Arial" panose="020B0604020202020204" pitchFamily="34" charset="0"/>
              </a:rPr>
              <a:t>MTRY</a:t>
            </a:r>
            <a:r>
              <a:rPr lang="en-US" sz="4400" dirty="0">
                <a:solidFill>
                  <a:srgbClr val="000066"/>
                </a:solidFill>
                <a:latin typeface="Times New Roman" panose="02020603050405020304" pitchFamily="18" charset="0"/>
                <a:cs typeface="Times New Roman" panose="02020603050405020304" pitchFamily="18" charset="0"/>
              </a:rPr>
              <a:t> </a:t>
            </a:r>
          </a:p>
        </p:txBody>
      </p:sp>
      <p:pic>
        <p:nvPicPr>
          <p:cNvPr id="1028" name="Picture 4" descr="https://lh6.googleusercontent.com/yr8_uMQkHXM8XCqSOPNM4v33Vbl3OCaeJL0SQOZP-7cyrJe5xE7IiHYb4xaETU8e5SpznMefES5txTa4ZKPiFTRziVuu11Nn-A42L3BJHHuP3gwQoSjc4Ube395UZAivggYtERTEuNo">
            <a:extLst>
              <a:ext uri="{FF2B5EF4-FFF2-40B4-BE49-F238E27FC236}">
                <a16:creationId xmlns:a16="http://schemas.microsoft.com/office/drawing/2014/main" id="{682AD1F4-E681-441F-B591-63C5AA8843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22070" y="18519333"/>
            <a:ext cx="6988978" cy="697859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lh6.googleusercontent.com/Ggw5BRHMwNqfCWw7FGMLa--cs6y7CYGE9V86YWXRejZPCShB5h141SbtnxYTjEGC90CTfg3mjPbfvARXDDgR7c14k6Am_q5lnu1paXglHPxbpkjOj7xDf0K5KNtmPvizyc_ffJaj7nk">
            <a:extLst>
              <a:ext uri="{FF2B5EF4-FFF2-40B4-BE49-F238E27FC236}">
                <a16:creationId xmlns:a16="http://schemas.microsoft.com/office/drawing/2014/main" id="{B7604892-7610-4741-91D7-7952802C86C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1153"/>
          <a:stretch/>
        </p:blipFill>
        <p:spPr bwMode="auto">
          <a:xfrm>
            <a:off x="34061396" y="12098298"/>
            <a:ext cx="6894957" cy="680530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0F45B9A-DC46-4998-80EA-390840FC8A5E}"/>
              </a:ext>
            </a:extLst>
          </p:cNvPr>
          <p:cNvSpPr txBox="1"/>
          <p:nvPr/>
        </p:nvSpPr>
        <p:spPr>
          <a:xfrm>
            <a:off x="28623013" y="27378388"/>
            <a:ext cx="12079726" cy="6555641"/>
          </a:xfrm>
          <a:prstGeom prst="rect">
            <a:avLst/>
          </a:prstGeom>
          <a:noFill/>
        </p:spPr>
        <p:txBody>
          <a:bodyPr wrap="square" rtlCol="0">
            <a:spAutoFit/>
          </a:bodyPr>
          <a:lstStyle/>
          <a:p>
            <a:r>
              <a:rPr lang="en-US" sz="3500" dirty="0"/>
              <a:t>             Our research team has applied for real data through </a:t>
            </a:r>
            <a:r>
              <a:rPr lang="en-US" sz="3500" dirty="0" err="1"/>
              <a:t>dbGap</a:t>
            </a:r>
            <a:r>
              <a:rPr lang="en-US" sz="3500" dirty="0"/>
              <a:t>. We have also gone through all of the IRB requirements to handle and analyze this data. Specifically, we applied for studies based on Age Related Macular Degeneration and Breast Cancer. We chose these diseases because based on past research we know that they are genetically linked. </a:t>
            </a:r>
          </a:p>
          <a:p>
            <a:endParaRPr lang="en-US" sz="3500" dirty="0"/>
          </a:p>
          <a:p>
            <a:r>
              <a:rPr lang="en-US" sz="3500" dirty="0"/>
              <a:t>             We have also done research on the SNPs that have already been associated with these disease so we will know what to condition on. Know all that needs to be done is run the random forest with the parameters we found best and the technique based on the type of phenotypic data we have. </a:t>
            </a:r>
          </a:p>
        </p:txBody>
      </p:sp>
      <p:sp>
        <p:nvSpPr>
          <p:cNvPr id="39" name="TextBox 38">
            <a:extLst>
              <a:ext uri="{FF2B5EF4-FFF2-40B4-BE49-F238E27FC236}">
                <a16:creationId xmlns:a16="http://schemas.microsoft.com/office/drawing/2014/main" id="{99E8F96E-9D53-43A2-AF22-039DA67B72AA}"/>
              </a:ext>
            </a:extLst>
          </p:cNvPr>
          <p:cNvSpPr txBox="1"/>
          <p:nvPr/>
        </p:nvSpPr>
        <p:spPr>
          <a:xfrm>
            <a:off x="28744934" y="7140484"/>
            <a:ext cx="11937416" cy="5570756"/>
          </a:xfrm>
          <a:prstGeom prst="rect">
            <a:avLst/>
          </a:prstGeom>
          <a:noFill/>
        </p:spPr>
        <p:txBody>
          <a:bodyPr wrap="square" rtlCol="0">
            <a:spAutoFit/>
          </a:bodyPr>
          <a:lstStyle/>
          <a:p>
            <a:pPr fontAlgn="base"/>
            <a:endParaRPr lang="en-US" sz="3200" dirty="0"/>
          </a:p>
          <a:p>
            <a:pPr fontAlgn="base"/>
            <a:r>
              <a:rPr lang="en-US" sz="3600" dirty="0"/>
              <a:t>        One of our goals before moving onto real data was finding the optimal forest to run. We can control the number of variables that are considered at each split, MTRY, and the number of trees in the forests. </a:t>
            </a:r>
          </a:p>
          <a:p>
            <a:pPr fontAlgn="base"/>
            <a:endParaRPr lang="en-US" sz="3600" dirty="0"/>
          </a:p>
          <a:p>
            <a:pPr fontAlgn="base"/>
            <a:r>
              <a:rPr lang="en-US" sz="3600" dirty="0"/>
              <a:t>      Using ROC curves to graph the effectiveness of our forest the best models have an area under the curve of 1 and the model with an area of under of curve of 0.5 would not be better than random chance.</a:t>
            </a:r>
          </a:p>
        </p:txBody>
      </p:sp>
      <p:sp>
        <p:nvSpPr>
          <p:cNvPr id="41" name="Rectangle 40">
            <a:extLst>
              <a:ext uri="{FF2B5EF4-FFF2-40B4-BE49-F238E27FC236}">
                <a16:creationId xmlns:a16="http://schemas.microsoft.com/office/drawing/2014/main" id="{25DB219F-1E21-41B1-BBAF-9ADA87D0D90D}"/>
              </a:ext>
            </a:extLst>
          </p:cNvPr>
          <p:cNvSpPr/>
          <p:nvPr/>
        </p:nvSpPr>
        <p:spPr>
          <a:xfrm>
            <a:off x="28266643" y="6465391"/>
            <a:ext cx="12752605" cy="1107996"/>
          </a:xfrm>
          <a:prstGeom prst="rect">
            <a:avLst/>
          </a:prstGeom>
        </p:spPr>
        <p:txBody>
          <a:bodyPr wrap="square">
            <a:spAutoFit/>
          </a:bodyPr>
          <a:lstStyle/>
          <a:p>
            <a:pPr algn="ctr">
              <a:spcBef>
                <a:spcPct val="0"/>
              </a:spcBef>
            </a:pPr>
            <a:r>
              <a:rPr lang="en-US" altLang="en-US" sz="6600" dirty="0">
                <a:solidFill>
                  <a:srgbClr val="000066"/>
                </a:solidFill>
                <a:latin typeface="Arial" panose="020B0604020202020204" pitchFamily="34" charset="0"/>
                <a:cs typeface="Arial" panose="020B0604020202020204" pitchFamily="34" charset="0"/>
              </a:rPr>
              <a:t>Optimal Forest </a:t>
            </a:r>
          </a:p>
        </p:txBody>
      </p:sp>
      <p:sp>
        <p:nvSpPr>
          <p:cNvPr id="42" name="Content Placeholder 3">
            <a:extLst>
              <a:ext uri="{FF2B5EF4-FFF2-40B4-BE49-F238E27FC236}">
                <a16:creationId xmlns:a16="http://schemas.microsoft.com/office/drawing/2014/main" id="{44230CE6-C92F-4BD2-A84F-16243E86787D}"/>
              </a:ext>
            </a:extLst>
          </p:cNvPr>
          <p:cNvSpPr txBox="1">
            <a:spLocks/>
          </p:cNvSpPr>
          <p:nvPr/>
        </p:nvSpPr>
        <p:spPr>
          <a:xfrm>
            <a:off x="28338205" y="35491176"/>
            <a:ext cx="12798080" cy="2155730"/>
          </a:xfrm>
          <a:prstGeom prst="rect">
            <a:avLst/>
          </a:prstGeom>
          <a:noFill/>
        </p:spPr>
        <p:txBody>
          <a:bodyPr vert="horz" lIns="198553" tIns="99276" rIns="198553" bIns="99276" rtlCol="0">
            <a:noAutofit/>
          </a:bodyPr>
          <a:lstStyle>
            <a:lvl1pPr marL="0" indent="0" algn="ctr" defTabSz="3971056" rtl="0" eaLnBrk="1" latinLnBrk="0" hangingPunct="1">
              <a:spcBef>
                <a:spcPct val="20000"/>
              </a:spcBef>
              <a:buFont typeface="Arial" panose="020B0604020202020204" pitchFamily="34" charset="0"/>
              <a:buNone/>
              <a:defRPr sz="13800" kern="1200">
                <a:solidFill>
                  <a:schemeClr val="tx1">
                    <a:tint val="75000"/>
                  </a:schemeClr>
                </a:solidFill>
                <a:latin typeface="+mn-lt"/>
                <a:ea typeface="+mn-ea"/>
                <a:cs typeface="+mn-cs"/>
              </a:defRPr>
            </a:lvl1pPr>
            <a:lvl2pPr marL="1985528" indent="0" algn="ctr" defTabSz="3971056" rtl="0" eaLnBrk="1" latinLnBrk="0" hangingPunct="1">
              <a:spcBef>
                <a:spcPct val="20000"/>
              </a:spcBef>
              <a:buFont typeface="Arial" panose="020B0604020202020204" pitchFamily="34" charset="0"/>
              <a:buNone/>
              <a:defRPr sz="12200" kern="1200">
                <a:solidFill>
                  <a:schemeClr val="tx1">
                    <a:tint val="75000"/>
                  </a:schemeClr>
                </a:solidFill>
                <a:latin typeface="+mn-lt"/>
                <a:ea typeface="+mn-ea"/>
                <a:cs typeface="+mn-cs"/>
              </a:defRPr>
            </a:lvl2pPr>
            <a:lvl3pPr marL="3971056" indent="0" algn="ctr" defTabSz="3971056" rtl="0" eaLnBrk="1" latinLnBrk="0" hangingPunct="1">
              <a:spcBef>
                <a:spcPct val="20000"/>
              </a:spcBef>
              <a:buFont typeface="Arial" panose="020B0604020202020204" pitchFamily="34" charset="0"/>
              <a:buNone/>
              <a:defRPr sz="10400" kern="1200">
                <a:solidFill>
                  <a:schemeClr val="tx1">
                    <a:tint val="75000"/>
                  </a:schemeClr>
                </a:solidFill>
                <a:latin typeface="+mn-lt"/>
                <a:ea typeface="+mn-ea"/>
                <a:cs typeface="+mn-cs"/>
              </a:defRPr>
            </a:lvl3pPr>
            <a:lvl4pPr marL="5956584"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4pPr>
            <a:lvl5pPr marL="7942112"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5pPr>
            <a:lvl6pPr marL="9927640"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6pPr>
            <a:lvl7pPr marL="11913168"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7pPr>
            <a:lvl8pPr marL="13898698"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8pPr>
            <a:lvl9pPr marL="15884226" indent="0" algn="ctr" defTabSz="3971056" rtl="0" eaLnBrk="1" latinLnBrk="0" hangingPunct="1">
              <a:spcBef>
                <a:spcPct val="20000"/>
              </a:spcBef>
              <a:buFont typeface="Arial" panose="020B0604020202020204" pitchFamily="34" charset="0"/>
              <a:buNone/>
              <a:defRPr sz="8600" kern="1200">
                <a:solidFill>
                  <a:schemeClr val="tx1">
                    <a:tint val="75000"/>
                  </a:schemeClr>
                </a:solidFill>
                <a:latin typeface="+mn-lt"/>
                <a:ea typeface="+mn-ea"/>
                <a:cs typeface="+mn-cs"/>
              </a:defRPr>
            </a:lvl9pPr>
          </a:lstStyle>
          <a:p>
            <a:pPr algn="l">
              <a:buClr>
                <a:srgbClr val="31859C"/>
              </a:buClr>
            </a:pPr>
            <a:r>
              <a:rPr lang="en-US" sz="3600" dirty="0">
                <a:solidFill>
                  <a:schemeClr val="tx1"/>
                </a:solidFill>
              </a:rPr>
              <a:t>UWEC  Office of Research and Sponsored Programs</a:t>
            </a:r>
          </a:p>
          <a:p>
            <a:pPr algn="l">
              <a:buClr>
                <a:srgbClr val="31859C"/>
              </a:buClr>
            </a:pPr>
            <a:r>
              <a:rPr lang="en-US" sz="3600" dirty="0">
                <a:solidFill>
                  <a:schemeClr val="tx1"/>
                </a:solidFill>
              </a:rPr>
              <a:t>R Statistical Programming Software and </a:t>
            </a:r>
            <a:r>
              <a:rPr lang="en-US" sz="3600" dirty="0" err="1">
                <a:solidFill>
                  <a:schemeClr val="tx1"/>
                </a:solidFill>
              </a:rPr>
              <a:t>Powerpoint</a:t>
            </a:r>
            <a:endParaRPr lang="en-US" sz="3600" dirty="0">
              <a:solidFill>
                <a:schemeClr val="tx1"/>
              </a:solidFill>
            </a:endParaRPr>
          </a:p>
          <a:p>
            <a:pPr algn="l">
              <a:buClr>
                <a:srgbClr val="31859C"/>
              </a:buClr>
            </a:pPr>
            <a:r>
              <a:rPr lang="en-US" sz="3600" dirty="0">
                <a:solidFill>
                  <a:schemeClr val="tx1"/>
                </a:solidFill>
              </a:rPr>
              <a:t>UWEC Learning and Technology Services</a:t>
            </a:r>
          </a:p>
          <a:p>
            <a:pPr marL="342900" indent="-342900" algn="l">
              <a:buClr>
                <a:srgbClr val="31859C"/>
              </a:buClr>
              <a:buFont typeface="Arial" panose="020B0604020202020204" pitchFamily="34" charset="0"/>
              <a:buChar char="•"/>
            </a:pPr>
            <a:endParaRPr lang="en-US" sz="3600" dirty="0">
              <a:solidFill>
                <a:schemeClr val="tx1"/>
              </a:solidFill>
            </a:endParaRPr>
          </a:p>
        </p:txBody>
      </p:sp>
      <p:sp>
        <p:nvSpPr>
          <p:cNvPr id="10" name="TextBox 9">
            <a:extLst>
              <a:ext uri="{FF2B5EF4-FFF2-40B4-BE49-F238E27FC236}">
                <a16:creationId xmlns:a16="http://schemas.microsoft.com/office/drawing/2014/main" id="{2D2E4E60-88B3-4980-9514-73E52D8A2022}"/>
              </a:ext>
            </a:extLst>
          </p:cNvPr>
          <p:cNvSpPr txBox="1"/>
          <p:nvPr/>
        </p:nvSpPr>
        <p:spPr>
          <a:xfrm>
            <a:off x="14757332" y="29812839"/>
            <a:ext cx="12401789" cy="8463855"/>
          </a:xfrm>
          <a:prstGeom prst="rect">
            <a:avLst/>
          </a:prstGeom>
          <a:noFill/>
        </p:spPr>
        <p:txBody>
          <a:bodyPr wrap="square" rtlCol="0">
            <a:spAutoFit/>
          </a:bodyPr>
          <a:lstStyle/>
          <a:p>
            <a:r>
              <a:rPr lang="lt-LT" sz="2100" dirty="0"/>
              <a:t>[1] Al‐Aama JY, Shaik NA, Banaganapalli B, et al.  (2017). Whole exome sequencing of a consanguineous family identifies the possible modifying effect of a globally rare AK5 allelic variant in celiac disease development among Saudi patients.  PLoS One, 12(5): e0176664. </a:t>
            </a:r>
            <a:r>
              <a:rPr lang="lt-LT" sz="2100" u="sng" dirty="0">
                <a:hlinkClick r:id="rId7"/>
              </a:rPr>
              <a:t>http://journals.plos.org/plosone/article?id=10.1371/journal.pone.0176664</a:t>
            </a:r>
            <a:r>
              <a:rPr lang="lt-LT" sz="2100" dirty="0"/>
              <a:t>   </a:t>
            </a:r>
            <a:endParaRPr lang="en-US" sz="2100" dirty="0"/>
          </a:p>
          <a:p>
            <a:r>
              <a:rPr lang="en-US" sz="2100" dirty="0"/>
              <a:t>[2] Cancer Research UK. 30 July, 2014. Diagram showing a double helix of chromosome CRUK 065.svg. Accessed Feb 2018. </a:t>
            </a:r>
            <a:r>
              <a:rPr lang="en-US" sz="2100" u="sng" dirty="0">
                <a:hlinkClick r:id="rId8"/>
              </a:rPr>
              <a:t>https://commons.wikimedia.org/wiki/File:Diagram_showing_a_double_helix_of_a_chromosome_CRUK_065.svg</a:t>
            </a:r>
            <a:endParaRPr lang="en-US" sz="2100" u="sng" dirty="0"/>
          </a:p>
          <a:p>
            <a:r>
              <a:rPr lang="lt-LT" sz="2100" dirty="0"/>
              <a:t>[</a:t>
            </a:r>
            <a:r>
              <a:rPr lang="en-US" sz="2100" dirty="0"/>
              <a:t>3</a:t>
            </a:r>
            <a:r>
              <a:rPr lang="lt-LT" sz="2100" dirty="0"/>
              <a:t>] Goldstein BA, Polley EC, and Briggs FBS. (2011). Random forests for Genetic Association Studies.  Stat Appl Genet Mol Biol, 10(1): 32.</a:t>
            </a:r>
            <a:r>
              <a:rPr lang="lt-LT" sz="2100" dirty="0">
                <a:hlinkClick r:id="rId9"/>
              </a:rPr>
              <a:t> </a:t>
            </a:r>
            <a:r>
              <a:rPr lang="lt-LT" sz="2100" u="sng" dirty="0">
                <a:hlinkClick r:id="rId9"/>
              </a:rPr>
              <a:t>https://www.ncbi.nlm.nih.gov/pmc/articles/PMC3154091/</a:t>
            </a:r>
            <a:endParaRPr lang="lt-LT" sz="2100" dirty="0"/>
          </a:p>
          <a:p>
            <a:r>
              <a:rPr lang="en-US" sz="2100" dirty="0"/>
              <a:t>[4</a:t>
            </a:r>
            <a:r>
              <a:rPr lang="lt-LT" sz="2100" dirty="0"/>
              <a:t>] Hunter DJ, Kraft P, Jacobs KB, et al. (2007). A genome-wide association study identifies alleles in FGFR2 association with risk of sporadic postmenopausal breast cancer. Nature Genetics, 39, 870-874.</a:t>
            </a:r>
            <a:r>
              <a:rPr lang="en-US" sz="2100" dirty="0"/>
              <a:t> </a:t>
            </a:r>
            <a:r>
              <a:rPr lang="lt-LT" sz="2100" u="sng" dirty="0">
                <a:hlinkClick r:id="rId10"/>
              </a:rPr>
              <a:t>https://www.nature.com/articles/ng2075</a:t>
            </a:r>
            <a:endParaRPr lang="lt-LT" sz="2100" dirty="0"/>
          </a:p>
          <a:p>
            <a:r>
              <a:rPr lang="lt-LT" sz="2100" dirty="0"/>
              <a:t>[</a:t>
            </a:r>
            <a:r>
              <a:rPr lang="en-US" sz="2100" dirty="0"/>
              <a:t>5</a:t>
            </a:r>
            <a:r>
              <a:rPr lang="lt-LT" sz="2100" dirty="0"/>
              <a:t>] Katta S, Kaur I, and Chakrabarti, S. (2009). The molecular genetic basis of age-related macular degeneration: an overview. Journal of Genetics, 88(2), 425–449.</a:t>
            </a:r>
            <a:r>
              <a:rPr lang="en-US" sz="2100" dirty="0"/>
              <a:t> </a:t>
            </a:r>
            <a:r>
              <a:rPr lang="lt-LT" sz="2100" u="sng" dirty="0">
                <a:hlinkClick r:id="rId11"/>
              </a:rPr>
              <a:t>https://doi.org/10.1007/s12041-009-0064-4</a:t>
            </a:r>
            <a:r>
              <a:rPr lang="lt-LT" sz="2100" dirty="0"/>
              <a:t> </a:t>
            </a:r>
            <a:endParaRPr lang="en-US" sz="2100" dirty="0"/>
          </a:p>
          <a:p>
            <a:r>
              <a:rPr lang="lt-LT" sz="2100" dirty="0"/>
              <a:t>[</a:t>
            </a:r>
            <a:r>
              <a:rPr lang="en-US" sz="2100" dirty="0"/>
              <a:t>6</a:t>
            </a:r>
            <a:r>
              <a:rPr lang="lt-LT" sz="2100" dirty="0"/>
              <a:t>] Lynch M and Walsh B.  (1998). Genetics and Analysis of Quantitative Traits.  Sinauer Associates, Sunderland MA.</a:t>
            </a:r>
          </a:p>
          <a:p>
            <a:r>
              <a:rPr lang="lt-LT" sz="2100" dirty="0"/>
              <a:t>[</a:t>
            </a:r>
            <a:r>
              <a:rPr lang="en-US" sz="2100" dirty="0"/>
              <a:t>7</a:t>
            </a:r>
            <a:r>
              <a:rPr lang="lt-LT" sz="2100" dirty="0"/>
              <a:t>] Manolio TA, Collins FS, Cox NJ, et al.  (2009). Finding the missing heritability of complex diseases.  Nature, 461, 747‐753. </a:t>
            </a:r>
            <a:r>
              <a:rPr lang="lt-LT" sz="2100" u="sng" dirty="0">
                <a:hlinkClick r:id="rId12"/>
              </a:rPr>
              <a:t>https://www.nature.com/nature/journal/v461/n7265/full/nature08494.html</a:t>
            </a:r>
            <a:r>
              <a:rPr lang="lt-LT" sz="2100" dirty="0"/>
              <a:t>   </a:t>
            </a:r>
          </a:p>
          <a:p>
            <a:r>
              <a:rPr lang="lt-LT" sz="2100" dirty="0"/>
              <a:t>[</a:t>
            </a:r>
            <a:r>
              <a:rPr lang="en-US" sz="2100" dirty="0"/>
              <a:t>8</a:t>
            </a:r>
            <a:r>
              <a:rPr lang="lt-LT" sz="2100" dirty="0"/>
              <a:t>] Sergejeva O, Botov R, Liutkevičienė R, et al. (2016). Genetic factors associated with the development of age-related macular degeneration. Medicina, 52(2), 79-88.</a:t>
            </a:r>
          </a:p>
          <a:p>
            <a:r>
              <a:rPr lang="lt-LT" sz="2100" u="sng" dirty="0">
                <a:hlinkClick r:id="rId13"/>
              </a:rPr>
              <a:t>http://www.sciencedirect.com/science/article/pii/S1010660X16000227</a:t>
            </a:r>
            <a:r>
              <a:rPr lang="lt-LT" sz="2100" dirty="0"/>
              <a:t> </a:t>
            </a:r>
            <a:endParaRPr lang="en-US" sz="2100" dirty="0"/>
          </a:p>
          <a:p>
            <a:r>
              <a:rPr lang="lt-LT" sz="2100" dirty="0"/>
              <a:t>[</a:t>
            </a:r>
            <a:r>
              <a:rPr lang="en-US" sz="2100" dirty="0"/>
              <a:t>9</a:t>
            </a:r>
            <a:r>
              <a:rPr lang="lt-LT" sz="2100" dirty="0"/>
              <a:t>] van ‘t Veer LJ, Dai H, van de Vijer MJ, et al. (2001). Gene expression profiling predicts clinical outcome of breast cancer. Nature, 415, 530-536. </a:t>
            </a:r>
            <a:r>
              <a:rPr lang="lt-LT" sz="2100" u="sng" dirty="0">
                <a:hlinkClick r:id="rId14"/>
              </a:rPr>
              <a:t>https://www.nature.com/articles/415530a.pdf</a:t>
            </a:r>
            <a:endParaRPr lang="lt-LT" sz="2100" dirty="0"/>
          </a:p>
          <a:p>
            <a:endParaRPr lang="lt-LT" sz="2000" dirty="0"/>
          </a:p>
          <a:p>
            <a:endParaRPr lang="en-US" sz="2000" dirty="0"/>
          </a:p>
        </p:txBody>
      </p:sp>
      <p:sp>
        <p:nvSpPr>
          <p:cNvPr id="13" name="TextBox 12">
            <a:extLst>
              <a:ext uri="{FF2B5EF4-FFF2-40B4-BE49-F238E27FC236}">
                <a16:creationId xmlns:a16="http://schemas.microsoft.com/office/drawing/2014/main" id="{3F303462-008F-48BD-A352-09AFDB40049D}"/>
              </a:ext>
            </a:extLst>
          </p:cNvPr>
          <p:cNvSpPr txBox="1"/>
          <p:nvPr/>
        </p:nvSpPr>
        <p:spPr>
          <a:xfrm>
            <a:off x="35516622" y="20249247"/>
            <a:ext cx="5166516" cy="5078313"/>
          </a:xfrm>
          <a:prstGeom prst="rect">
            <a:avLst/>
          </a:prstGeom>
          <a:noFill/>
        </p:spPr>
        <p:txBody>
          <a:bodyPr wrap="square" rtlCol="0">
            <a:spAutoFit/>
          </a:bodyPr>
          <a:lstStyle/>
          <a:p>
            <a:r>
              <a:rPr lang="en-US" sz="3200" dirty="0"/>
              <a:t>            </a:t>
            </a:r>
            <a:r>
              <a:rPr lang="en-US" sz="3600" dirty="0"/>
              <a:t>We found that 1000 trees was the best forest. 2000 trees was about twice the time and was not significantly better than 1000 trees. 1000 trees was also significantly better than forests with 100, 50 and 10 trees. </a:t>
            </a:r>
          </a:p>
        </p:txBody>
      </p:sp>
      <p:sp>
        <p:nvSpPr>
          <p:cNvPr id="44" name="TextBox 43">
            <a:extLst>
              <a:ext uri="{FF2B5EF4-FFF2-40B4-BE49-F238E27FC236}">
                <a16:creationId xmlns:a16="http://schemas.microsoft.com/office/drawing/2014/main" id="{3CCC1434-807B-4175-804B-1A65420790AE}"/>
              </a:ext>
            </a:extLst>
          </p:cNvPr>
          <p:cNvSpPr txBox="1"/>
          <p:nvPr/>
        </p:nvSpPr>
        <p:spPr>
          <a:xfrm>
            <a:off x="28744934" y="14057047"/>
            <a:ext cx="5556250" cy="4524315"/>
          </a:xfrm>
          <a:prstGeom prst="rect">
            <a:avLst/>
          </a:prstGeom>
          <a:noFill/>
        </p:spPr>
        <p:txBody>
          <a:bodyPr wrap="square" rtlCol="0">
            <a:spAutoFit/>
          </a:bodyPr>
          <a:lstStyle/>
          <a:p>
            <a:r>
              <a:rPr lang="en-US" sz="3600" dirty="0"/>
              <a:t>            We found that considering 1000 SNPs at each split is best because it was not significantly longer than any of the other forests considered. But 1000 MTRY was significantly better than 2 and 5 MTRY. </a:t>
            </a:r>
          </a:p>
        </p:txBody>
      </p:sp>
      <p:sp>
        <p:nvSpPr>
          <p:cNvPr id="3" name="Rectangle 2">
            <a:extLst>
              <a:ext uri="{FF2B5EF4-FFF2-40B4-BE49-F238E27FC236}">
                <a16:creationId xmlns:a16="http://schemas.microsoft.com/office/drawing/2014/main" id="{D6D9FBC0-6603-4877-8632-C9F9D81A7EE6}"/>
              </a:ext>
            </a:extLst>
          </p:cNvPr>
          <p:cNvSpPr/>
          <p:nvPr/>
        </p:nvSpPr>
        <p:spPr bwMode="auto">
          <a:xfrm>
            <a:off x="9184756" y="30349668"/>
            <a:ext cx="1158802" cy="613083"/>
          </a:xfrm>
          <a:prstGeom prst="rect">
            <a:avLst/>
          </a:prstGeom>
          <a:solidFill>
            <a:schemeClr val="bg1"/>
          </a:solidFill>
          <a:ln w="63500">
            <a:solidFill>
              <a:schemeClr val="bg1"/>
            </a:solidFill>
            <a:miter lim="800000"/>
            <a:headEnd/>
            <a:tailEnd/>
          </a:ln>
          <a:effectLst/>
          <a:extLst/>
        </p:spPr>
        <p:txBody>
          <a:bodyPr wrap="none" rtlCol="0" anchor="ctr"/>
          <a:lstStyle/>
          <a:p>
            <a:pPr algn="ctr" eaLnBrk="1" hangingPunct="1"/>
            <a:endParaRPr lang="en-US" dirty="0"/>
          </a:p>
        </p:txBody>
      </p:sp>
      <p:sp>
        <p:nvSpPr>
          <p:cNvPr id="45" name="Rectangle 44">
            <a:extLst>
              <a:ext uri="{FF2B5EF4-FFF2-40B4-BE49-F238E27FC236}">
                <a16:creationId xmlns:a16="http://schemas.microsoft.com/office/drawing/2014/main" id="{8817F23A-6E97-43E5-B95D-2828F56D7F37}"/>
              </a:ext>
            </a:extLst>
          </p:cNvPr>
          <p:cNvSpPr/>
          <p:nvPr/>
        </p:nvSpPr>
        <p:spPr bwMode="auto">
          <a:xfrm>
            <a:off x="12049924" y="29155076"/>
            <a:ext cx="1414547" cy="383325"/>
          </a:xfrm>
          <a:prstGeom prst="rect">
            <a:avLst/>
          </a:prstGeom>
          <a:solidFill>
            <a:schemeClr val="bg1"/>
          </a:solidFill>
          <a:ln w="63500">
            <a:solidFill>
              <a:schemeClr val="bg1"/>
            </a:solidFill>
            <a:miter lim="800000"/>
            <a:headEnd/>
            <a:tailEnd/>
          </a:ln>
          <a:effectLst/>
          <a:extLst/>
        </p:spPr>
        <p:txBody>
          <a:bodyPr wrap="none" rtlCol="0" anchor="ctr"/>
          <a:lstStyle/>
          <a:p>
            <a:pPr algn="ctr" eaLnBrk="1" hangingPunct="1"/>
            <a:endParaRPr lang="en-US" dirty="0"/>
          </a:p>
        </p:txBody>
      </p:sp>
      <p:sp>
        <p:nvSpPr>
          <p:cNvPr id="46" name="Rectangle 45">
            <a:extLst>
              <a:ext uri="{FF2B5EF4-FFF2-40B4-BE49-F238E27FC236}">
                <a16:creationId xmlns:a16="http://schemas.microsoft.com/office/drawing/2014/main" id="{5AAC4B23-6336-46B3-A0B8-5AC7D6F0D267}"/>
              </a:ext>
            </a:extLst>
          </p:cNvPr>
          <p:cNvSpPr/>
          <p:nvPr/>
        </p:nvSpPr>
        <p:spPr>
          <a:xfrm>
            <a:off x="28268754" y="34537946"/>
            <a:ext cx="12750494" cy="1107996"/>
          </a:xfrm>
          <a:prstGeom prst="rect">
            <a:avLst/>
          </a:prstGeom>
        </p:spPr>
        <p:txBody>
          <a:bodyPr wrap="square">
            <a:spAutoFit/>
          </a:bodyPr>
          <a:lstStyle/>
          <a:p>
            <a:pPr algn="ctr">
              <a:spcBef>
                <a:spcPct val="0"/>
              </a:spcBef>
            </a:pPr>
            <a:r>
              <a:rPr lang="en-US" altLang="en-US" sz="6600" dirty="0">
                <a:solidFill>
                  <a:srgbClr val="000066"/>
                </a:solidFill>
                <a:latin typeface="Arial" panose="020B0604020202020204" pitchFamily="34" charset="0"/>
                <a:cs typeface="Arial" panose="020B0604020202020204" pitchFamily="34" charset="0"/>
              </a:rPr>
              <a:t>Acknowledgments </a:t>
            </a:r>
          </a:p>
        </p:txBody>
      </p:sp>
      <p:sp>
        <p:nvSpPr>
          <p:cNvPr id="47" name="Rectangle 46">
            <a:extLst>
              <a:ext uri="{FF2B5EF4-FFF2-40B4-BE49-F238E27FC236}">
                <a16:creationId xmlns:a16="http://schemas.microsoft.com/office/drawing/2014/main" id="{ECE9F93F-3789-48F8-999C-E35B372EF906}"/>
              </a:ext>
            </a:extLst>
          </p:cNvPr>
          <p:cNvSpPr/>
          <p:nvPr/>
        </p:nvSpPr>
        <p:spPr>
          <a:xfrm>
            <a:off x="14447563" y="28510240"/>
            <a:ext cx="12686716" cy="1107996"/>
          </a:xfrm>
          <a:prstGeom prst="rect">
            <a:avLst/>
          </a:prstGeom>
        </p:spPr>
        <p:txBody>
          <a:bodyPr wrap="square">
            <a:spAutoFit/>
          </a:bodyPr>
          <a:lstStyle/>
          <a:p>
            <a:pPr algn="ctr">
              <a:spcBef>
                <a:spcPct val="0"/>
              </a:spcBef>
            </a:pPr>
            <a:r>
              <a:rPr lang="en-US" altLang="en-US" sz="6600" dirty="0">
                <a:solidFill>
                  <a:srgbClr val="000066"/>
                </a:solidFill>
                <a:latin typeface="Arial" panose="020B0604020202020204" pitchFamily="34" charset="0"/>
                <a:cs typeface="Arial" panose="020B0604020202020204" pitchFamily="34" charset="0"/>
              </a:rPr>
              <a:t>References</a:t>
            </a:r>
          </a:p>
        </p:txBody>
      </p:sp>
      <p:sp>
        <p:nvSpPr>
          <p:cNvPr id="14" name="TextBox 13">
            <a:extLst>
              <a:ext uri="{FF2B5EF4-FFF2-40B4-BE49-F238E27FC236}">
                <a16:creationId xmlns:a16="http://schemas.microsoft.com/office/drawing/2014/main" id="{E7855829-B64B-41BB-97DA-21F11F997716}"/>
              </a:ext>
            </a:extLst>
          </p:cNvPr>
          <p:cNvSpPr txBox="1"/>
          <p:nvPr/>
        </p:nvSpPr>
        <p:spPr>
          <a:xfrm>
            <a:off x="1106047" y="7428149"/>
            <a:ext cx="7549200" cy="6124754"/>
          </a:xfrm>
          <a:prstGeom prst="rect">
            <a:avLst/>
          </a:prstGeom>
          <a:noFill/>
        </p:spPr>
        <p:txBody>
          <a:bodyPr wrap="square" rtlCol="0">
            <a:spAutoFit/>
          </a:bodyPr>
          <a:lstStyle/>
          <a:p>
            <a:br>
              <a:rPr lang="en-US" sz="3200" dirty="0"/>
            </a:br>
            <a:r>
              <a:rPr lang="en-US" sz="3600" b="1" dirty="0"/>
              <a:t>Genotype</a:t>
            </a:r>
            <a:r>
              <a:rPr lang="en-US" sz="3600" dirty="0"/>
              <a:t>: the genetic constitution of an individual organism - what an organism’s gene codes for. </a:t>
            </a:r>
          </a:p>
          <a:p>
            <a:r>
              <a:rPr lang="en-US" sz="3600" b="1" dirty="0"/>
              <a:t>Phenotype: </a:t>
            </a:r>
            <a:r>
              <a:rPr lang="en-US" sz="3600" dirty="0"/>
              <a:t> the set of observable characteristics of an organism, a result of the interaction of genotype with the environment</a:t>
            </a:r>
            <a:endParaRPr lang="en-US" sz="3200" dirty="0">
              <a:solidFill>
                <a:schemeClr val="tx2"/>
              </a:solidFill>
            </a:endParaRPr>
          </a:p>
          <a:p>
            <a:r>
              <a:rPr lang="en-US" altLang="en-US" sz="3600" b="1" dirty="0">
                <a:cs typeface="Arial" panose="020B0604020202020204" pitchFamily="34" charset="0"/>
              </a:rPr>
              <a:t>Single Nucleotide Polymorphisms: </a:t>
            </a:r>
            <a:r>
              <a:rPr lang="en-US" altLang="en-US" sz="3600" dirty="0">
                <a:cs typeface="Arial" panose="020B0604020202020204" pitchFamily="34" charset="0"/>
              </a:rPr>
              <a:t>SNP,</a:t>
            </a:r>
            <a:r>
              <a:rPr lang="en-US" altLang="en-US" sz="3600" b="1" dirty="0">
                <a:cs typeface="Arial" panose="020B0604020202020204" pitchFamily="34" charset="0"/>
              </a:rPr>
              <a:t> </a:t>
            </a:r>
            <a:r>
              <a:rPr lang="en-US" sz="3600" dirty="0"/>
              <a:t>changes to a single base pair in the DNA</a:t>
            </a:r>
            <a:endParaRPr lang="en-US" altLang="en-US" sz="3600" dirty="0">
              <a:cs typeface="Arial" panose="020B0604020202020204" pitchFamily="34" charset="0"/>
            </a:endParaRPr>
          </a:p>
        </p:txBody>
      </p:sp>
      <p:sp>
        <p:nvSpPr>
          <p:cNvPr id="48" name="TextBox 47">
            <a:extLst>
              <a:ext uri="{FF2B5EF4-FFF2-40B4-BE49-F238E27FC236}">
                <a16:creationId xmlns:a16="http://schemas.microsoft.com/office/drawing/2014/main" id="{AD8D81F7-B8B5-4283-846F-ED50AA36C740}"/>
              </a:ext>
            </a:extLst>
          </p:cNvPr>
          <p:cNvSpPr txBox="1"/>
          <p:nvPr/>
        </p:nvSpPr>
        <p:spPr>
          <a:xfrm>
            <a:off x="1076596" y="13456092"/>
            <a:ext cx="5642427" cy="769441"/>
          </a:xfrm>
          <a:prstGeom prst="rect">
            <a:avLst/>
          </a:prstGeom>
          <a:noFill/>
        </p:spPr>
        <p:txBody>
          <a:bodyPr wrap="square" rtlCol="0">
            <a:spAutoFit/>
          </a:bodyPr>
          <a:lstStyle/>
          <a:p>
            <a:r>
              <a:rPr lang="en-US" sz="4400" dirty="0">
                <a:solidFill>
                  <a:srgbClr val="000066"/>
                </a:solidFill>
                <a:latin typeface="Arial" panose="020B0604020202020204" pitchFamily="34" charset="0"/>
                <a:cs typeface="Arial" panose="020B0604020202020204" pitchFamily="34" charset="0"/>
              </a:rPr>
              <a:t>Missing Heritability</a:t>
            </a:r>
            <a:r>
              <a:rPr lang="en-US" sz="4400" dirty="0">
                <a:solidFill>
                  <a:srgbClr val="000066"/>
                </a:solidFill>
                <a:latin typeface="Times New Roman" panose="02020603050405020304" pitchFamily="18" charset="0"/>
                <a:cs typeface="Times New Roman" panose="02020603050405020304" pitchFamily="18" charset="0"/>
              </a:rPr>
              <a:t> </a:t>
            </a:r>
          </a:p>
        </p:txBody>
      </p:sp>
      <p:sp>
        <p:nvSpPr>
          <p:cNvPr id="51" name="TextBox 50">
            <a:extLst>
              <a:ext uri="{FF2B5EF4-FFF2-40B4-BE49-F238E27FC236}">
                <a16:creationId xmlns:a16="http://schemas.microsoft.com/office/drawing/2014/main" id="{BF80D6DD-EE13-4EB3-A630-6B44B32F063D}"/>
              </a:ext>
            </a:extLst>
          </p:cNvPr>
          <p:cNvSpPr txBox="1"/>
          <p:nvPr/>
        </p:nvSpPr>
        <p:spPr>
          <a:xfrm>
            <a:off x="1115878" y="7226073"/>
            <a:ext cx="2805345" cy="769441"/>
          </a:xfrm>
          <a:prstGeom prst="rect">
            <a:avLst/>
          </a:prstGeom>
          <a:noFill/>
        </p:spPr>
        <p:txBody>
          <a:bodyPr wrap="square" rtlCol="0">
            <a:spAutoFit/>
          </a:bodyPr>
          <a:lstStyle/>
          <a:p>
            <a:r>
              <a:rPr lang="en-US" sz="4400" dirty="0">
                <a:solidFill>
                  <a:srgbClr val="000066"/>
                </a:solidFill>
                <a:latin typeface="Arial" panose="020B0604020202020204" pitchFamily="34" charset="0"/>
                <a:cs typeface="Arial" panose="020B0604020202020204" pitchFamily="34" charset="0"/>
              </a:rPr>
              <a:t>Definitions</a:t>
            </a:r>
            <a:r>
              <a:rPr lang="en-US" sz="4400" dirty="0">
                <a:solidFill>
                  <a:srgbClr val="000066"/>
                </a:solidFill>
                <a:latin typeface="Times New Roman" panose="02020603050405020304" pitchFamily="18" charset="0"/>
                <a:cs typeface="Times New Roman" panose="02020603050405020304" pitchFamily="18" charset="0"/>
              </a:rPr>
              <a:t> </a:t>
            </a:r>
          </a:p>
        </p:txBody>
      </p:sp>
      <p:sp>
        <p:nvSpPr>
          <p:cNvPr id="15" name="TextBox 14">
            <a:extLst>
              <a:ext uri="{FF2B5EF4-FFF2-40B4-BE49-F238E27FC236}">
                <a16:creationId xmlns:a16="http://schemas.microsoft.com/office/drawing/2014/main" id="{331776A1-B427-4F48-8694-781336D64667}"/>
              </a:ext>
            </a:extLst>
          </p:cNvPr>
          <p:cNvSpPr txBox="1"/>
          <p:nvPr/>
        </p:nvSpPr>
        <p:spPr>
          <a:xfrm>
            <a:off x="1155690" y="14403992"/>
            <a:ext cx="12191826" cy="7848302"/>
          </a:xfrm>
          <a:prstGeom prst="rect">
            <a:avLst/>
          </a:prstGeom>
          <a:noFill/>
        </p:spPr>
        <p:txBody>
          <a:bodyPr wrap="square" rtlCol="0">
            <a:spAutoFit/>
          </a:bodyPr>
          <a:lstStyle/>
          <a:p>
            <a:r>
              <a:rPr lang="en-US" sz="3600" dirty="0"/>
              <a:t>          Genetic sequencing technology has provided us with the information to show a correlation between some genetic variants and diseases. However, single genetic variations cannot account for much of the heritability of diseases, behaviors, and other phenotypes. This large amount of our genetic makeup that is unaccounted for is a problem known as missing heritability. </a:t>
            </a:r>
          </a:p>
          <a:p>
            <a:pPr fontAlgn="base"/>
            <a:r>
              <a:rPr lang="en-US" sz="3600" dirty="0"/>
              <a:t>     Knowing what gene is correlated with a disease can help in both treatment and prevention of disease. For example, </a:t>
            </a:r>
            <a:r>
              <a:rPr lang="en-US" sz="3600" dirty="0" err="1"/>
              <a:t>Leber’s</a:t>
            </a:r>
            <a:r>
              <a:rPr lang="en-US" sz="3600" dirty="0"/>
              <a:t> </a:t>
            </a:r>
            <a:r>
              <a:rPr lang="en-US" sz="3600" dirty="0" err="1"/>
              <a:t>Congential</a:t>
            </a:r>
            <a:r>
              <a:rPr lang="en-US" sz="3600" dirty="0"/>
              <a:t> Amaurosis is an eye disorder that can cause visual impairment. If this disease was caused by the gene RPE65, this disorder can be treated through gene therapy. However, if the disease was caused by any of the 13 other genes known to be associated with the disease, this treatment would be ineffective. </a:t>
            </a:r>
          </a:p>
          <a:p>
            <a:endParaRPr lang="en-US" sz="3600" dirty="0"/>
          </a:p>
        </p:txBody>
      </p:sp>
      <p:pic>
        <p:nvPicPr>
          <p:cNvPr id="55" name="Picture 2" descr="https://lh3.googleusercontent.com/79Ky7enpKl_4FHliBEKoVxRIGqqQsm5oQm4qyWCI8OfVYUJ75cBOhq5mqSbxUDMgGCQ5F5E3Zzt_weCnlVR_tIS3GwRdGquA96ZypElKvLjqGUuW_Li45j7Oj2P_Rnh0Tuh8RzuGtx4">
            <a:extLst>
              <a:ext uri="{FF2B5EF4-FFF2-40B4-BE49-F238E27FC236}">
                <a16:creationId xmlns:a16="http://schemas.microsoft.com/office/drawing/2014/main" id="{4FCE3C5A-AA00-4D8A-BFEA-11EDD07B39C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598830" y="7817668"/>
            <a:ext cx="4286250" cy="5534025"/>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a:extLst>
              <a:ext uri="{FF2B5EF4-FFF2-40B4-BE49-F238E27FC236}">
                <a16:creationId xmlns:a16="http://schemas.microsoft.com/office/drawing/2014/main" id="{6EB9E799-5DF7-4846-806C-69E336BB000D}"/>
              </a:ext>
            </a:extLst>
          </p:cNvPr>
          <p:cNvSpPr txBox="1"/>
          <p:nvPr/>
        </p:nvSpPr>
        <p:spPr>
          <a:xfrm>
            <a:off x="1054473" y="22850002"/>
            <a:ext cx="12242880" cy="2862322"/>
          </a:xfrm>
          <a:prstGeom prst="rect">
            <a:avLst/>
          </a:prstGeom>
          <a:noFill/>
        </p:spPr>
        <p:txBody>
          <a:bodyPr wrap="square" rtlCol="0">
            <a:spAutoFit/>
          </a:bodyPr>
          <a:lstStyle/>
          <a:p>
            <a:pPr fontAlgn="base"/>
            <a:r>
              <a:rPr lang="en-US" sz="3600" dirty="0"/>
              <a:t>     Our goal is to develop statistical methods to condition our analysis on genes already known to be associated with a disease. Achieving this will allow us to focus on identifying genetic variants not already known to be correlated with the disease - helping to piece together the puzzle of missing heritability.</a:t>
            </a:r>
          </a:p>
        </p:txBody>
      </p:sp>
      <p:sp>
        <p:nvSpPr>
          <p:cNvPr id="20" name="TextBox 19">
            <a:extLst>
              <a:ext uri="{FF2B5EF4-FFF2-40B4-BE49-F238E27FC236}">
                <a16:creationId xmlns:a16="http://schemas.microsoft.com/office/drawing/2014/main" id="{0755B2F2-FC85-4A8F-BAE3-664214222176}"/>
              </a:ext>
            </a:extLst>
          </p:cNvPr>
          <p:cNvSpPr txBox="1"/>
          <p:nvPr/>
        </p:nvSpPr>
        <p:spPr>
          <a:xfrm>
            <a:off x="14867986" y="21632600"/>
            <a:ext cx="12477027" cy="6186309"/>
          </a:xfrm>
          <a:prstGeom prst="rect">
            <a:avLst/>
          </a:prstGeom>
          <a:noFill/>
        </p:spPr>
        <p:txBody>
          <a:bodyPr wrap="square" rtlCol="0">
            <a:spAutoFit/>
          </a:bodyPr>
          <a:lstStyle/>
          <a:p>
            <a:pPr fontAlgn="base"/>
            <a:r>
              <a:rPr lang="en-US" sz="3600" dirty="0"/>
              <a:t>     Oftentimes, data is presented in a qualitative form. However, for our analysis, it is often preferred to have quantitative data. To confer this information in a quantitative way, we used a generalized linear model. As a binary model, this model allowed us to represent an outcome as either a 0 or a 1. ​</a:t>
            </a:r>
          </a:p>
          <a:p>
            <a:pPr fontAlgn="base"/>
            <a:endParaRPr lang="en-US" sz="3600" dirty="0"/>
          </a:p>
          <a:p>
            <a:pPr fontAlgn="base"/>
            <a:r>
              <a:rPr lang="en-US" sz="3600" dirty="0"/>
              <a:t>     For example, if the data given relayed that the patient either had a symptom or did not have a symptom, we could assign the presence or absence of a symptom to that of a zero or one – converting this qualitative variable to a quantitative one.</a:t>
            </a:r>
          </a:p>
          <a:p>
            <a:endParaRPr lang="en-US" sz="3600" dirty="0"/>
          </a:p>
        </p:txBody>
      </p:sp>
      <p:sp>
        <p:nvSpPr>
          <p:cNvPr id="22" name="TextBox 21">
            <a:extLst>
              <a:ext uri="{FF2B5EF4-FFF2-40B4-BE49-F238E27FC236}">
                <a16:creationId xmlns:a16="http://schemas.microsoft.com/office/drawing/2014/main" id="{1E034859-F918-49CE-AED5-1AD55A1279B7}"/>
              </a:ext>
            </a:extLst>
          </p:cNvPr>
          <p:cNvSpPr txBox="1"/>
          <p:nvPr/>
        </p:nvSpPr>
        <p:spPr>
          <a:xfrm>
            <a:off x="9277439" y="13532598"/>
            <a:ext cx="3752761" cy="430887"/>
          </a:xfrm>
          <a:prstGeom prst="rect">
            <a:avLst/>
          </a:prstGeom>
          <a:noFill/>
        </p:spPr>
        <p:txBody>
          <a:bodyPr wrap="square" rtlCol="0">
            <a:spAutoFit/>
          </a:bodyPr>
          <a:lstStyle/>
          <a:p>
            <a:r>
              <a:rPr lang="en-US" sz="2200" b="1" dirty="0"/>
              <a:t>Figure 1:  </a:t>
            </a:r>
            <a:r>
              <a:rPr lang="en-US" sz="2200" dirty="0"/>
              <a:t>Double Helix of DNA </a:t>
            </a:r>
          </a:p>
        </p:txBody>
      </p:sp>
      <p:sp>
        <p:nvSpPr>
          <p:cNvPr id="25" name="TextBox 24">
            <a:extLst>
              <a:ext uri="{FF2B5EF4-FFF2-40B4-BE49-F238E27FC236}">
                <a16:creationId xmlns:a16="http://schemas.microsoft.com/office/drawing/2014/main" id="{F5B99A90-0C93-4E9D-81C0-D4FA3AEB8714}"/>
              </a:ext>
            </a:extLst>
          </p:cNvPr>
          <p:cNvSpPr txBox="1"/>
          <p:nvPr/>
        </p:nvSpPr>
        <p:spPr>
          <a:xfrm>
            <a:off x="9106509" y="31862113"/>
            <a:ext cx="4322115" cy="430887"/>
          </a:xfrm>
          <a:prstGeom prst="rect">
            <a:avLst/>
          </a:prstGeom>
          <a:noFill/>
        </p:spPr>
        <p:txBody>
          <a:bodyPr wrap="square" rtlCol="0">
            <a:spAutoFit/>
          </a:bodyPr>
          <a:lstStyle/>
          <a:p>
            <a:r>
              <a:rPr lang="en-US" sz="2200" b="1" dirty="0"/>
              <a:t>Figure 2: </a:t>
            </a:r>
            <a:r>
              <a:rPr lang="en-US" sz="2200" dirty="0"/>
              <a:t>Example of a Decision Tree</a:t>
            </a:r>
          </a:p>
        </p:txBody>
      </p:sp>
    </p:spTree>
    <p:extLst>
      <p:ext uri="{BB962C8B-B14F-4D97-AF65-F5344CB8AC3E}">
        <p14:creationId xmlns:p14="http://schemas.microsoft.com/office/powerpoint/2010/main" val="13369179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6350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anchor="ctr"/>
      <a:lstStyle>
        <a:defPPr eaLnBrk="1" hangingPunct="1">
          <a:defRPr dirty="0"/>
        </a:defPPr>
      </a:lst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20811</TotalTime>
  <Words>979</Words>
  <Application>Microsoft Office PowerPoint</Application>
  <PresentationFormat>Custom</PresentationFormat>
  <Paragraphs>72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Black</vt:lpstr>
      <vt:lpstr>Calibri</vt:lpstr>
      <vt:lpstr>Times New Roman</vt:lpstr>
      <vt:lpstr>Office Theme</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Abra Brisbin</dc:creator>
  <cp:lastModifiedBy>Petersen, Molly Mae</cp:lastModifiedBy>
  <cp:revision>177</cp:revision>
  <cp:lastPrinted>2016-04-05T14:11:48Z</cp:lastPrinted>
  <dcterms:created xsi:type="dcterms:W3CDTF">2014-04-09T16:50:35Z</dcterms:created>
  <dcterms:modified xsi:type="dcterms:W3CDTF">2018-04-23T18:22:58Z</dcterms:modified>
</cp:coreProperties>
</file>