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
  </p:notesMasterIdLst>
  <p:handoutMasterIdLst>
    <p:handoutMasterId r:id="rId5"/>
  </p:handoutMasterIdLst>
  <p:sldIdLst>
    <p:sldId id="256" r:id="rId3"/>
  </p:sldIdLst>
  <p:sldSz cx="38404800" cy="42062400"/>
  <p:notesSz cx="9296400" cy="7010400"/>
  <p:defaultTextStyle>
    <a:defPPr>
      <a:defRPr lang="en-US"/>
    </a:defPPr>
    <a:lvl1pPr algn="l" defTabSz="4387863" rtl="0" fontAlgn="base">
      <a:spcBef>
        <a:spcPct val="0"/>
      </a:spcBef>
      <a:spcAft>
        <a:spcPct val="0"/>
      </a:spcAft>
      <a:defRPr sz="7922" kern="1200">
        <a:solidFill>
          <a:schemeClr val="tx1"/>
        </a:solidFill>
        <a:latin typeface="Calibri" pitchFamily="34" charset="0"/>
        <a:ea typeface="+mn-ea"/>
        <a:cs typeface="+mn-cs"/>
      </a:defRPr>
    </a:lvl1pPr>
    <a:lvl2pPr marL="2193932" indent="-1757569" algn="l" defTabSz="4387863" rtl="0" fontAlgn="base">
      <a:spcBef>
        <a:spcPct val="0"/>
      </a:spcBef>
      <a:spcAft>
        <a:spcPct val="0"/>
      </a:spcAft>
      <a:defRPr sz="7922" kern="1200">
        <a:solidFill>
          <a:schemeClr val="tx1"/>
        </a:solidFill>
        <a:latin typeface="Calibri" pitchFamily="34" charset="0"/>
        <a:ea typeface="+mn-ea"/>
        <a:cs typeface="+mn-cs"/>
      </a:defRPr>
    </a:lvl2pPr>
    <a:lvl3pPr marL="4387863" indent="-3515139" algn="l" defTabSz="4387863" rtl="0" fontAlgn="base">
      <a:spcBef>
        <a:spcPct val="0"/>
      </a:spcBef>
      <a:spcAft>
        <a:spcPct val="0"/>
      </a:spcAft>
      <a:defRPr sz="7922" kern="1200">
        <a:solidFill>
          <a:schemeClr val="tx1"/>
        </a:solidFill>
        <a:latin typeface="Calibri" pitchFamily="34" charset="0"/>
        <a:ea typeface="+mn-ea"/>
        <a:cs typeface="+mn-cs"/>
      </a:defRPr>
    </a:lvl3pPr>
    <a:lvl4pPr marL="6581794" indent="-5272708" algn="l" defTabSz="4387863" rtl="0" fontAlgn="base">
      <a:spcBef>
        <a:spcPct val="0"/>
      </a:spcBef>
      <a:spcAft>
        <a:spcPct val="0"/>
      </a:spcAft>
      <a:defRPr sz="7922" kern="1200">
        <a:solidFill>
          <a:schemeClr val="tx1"/>
        </a:solidFill>
        <a:latin typeface="Calibri" pitchFamily="34" charset="0"/>
        <a:ea typeface="+mn-ea"/>
        <a:cs typeface="+mn-cs"/>
      </a:defRPr>
    </a:lvl4pPr>
    <a:lvl5pPr marL="8775725" indent="-7030277" algn="l" defTabSz="4387863" rtl="0" fontAlgn="base">
      <a:spcBef>
        <a:spcPct val="0"/>
      </a:spcBef>
      <a:spcAft>
        <a:spcPct val="0"/>
      </a:spcAft>
      <a:defRPr sz="7922" kern="1200">
        <a:solidFill>
          <a:schemeClr val="tx1"/>
        </a:solidFill>
        <a:latin typeface="Calibri" pitchFamily="34" charset="0"/>
        <a:ea typeface="+mn-ea"/>
        <a:cs typeface="+mn-cs"/>
      </a:defRPr>
    </a:lvl5pPr>
    <a:lvl6pPr marL="2181809" algn="l" defTabSz="872724" rtl="0" eaLnBrk="1" latinLnBrk="0" hangingPunct="1">
      <a:defRPr sz="7922" kern="1200">
        <a:solidFill>
          <a:schemeClr val="tx1"/>
        </a:solidFill>
        <a:latin typeface="Calibri" pitchFamily="34" charset="0"/>
        <a:ea typeface="+mn-ea"/>
        <a:cs typeface="+mn-cs"/>
      </a:defRPr>
    </a:lvl6pPr>
    <a:lvl7pPr marL="2618173" algn="l" defTabSz="872724" rtl="0" eaLnBrk="1" latinLnBrk="0" hangingPunct="1">
      <a:defRPr sz="7922" kern="1200">
        <a:solidFill>
          <a:schemeClr val="tx1"/>
        </a:solidFill>
        <a:latin typeface="Calibri" pitchFamily="34" charset="0"/>
        <a:ea typeface="+mn-ea"/>
        <a:cs typeface="+mn-cs"/>
      </a:defRPr>
    </a:lvl7pPr>
    <a:lvl8pPr marL="3054534" algn="l" defTabSz="872724" rtl="0" eaLnBrk="1" latinLnBrk="0" hangingPunct="1">
      <a:defRPr sz="7922" kern="1200">
        <a:solidFill>
          <a:schemeClr val="tx1"/>
        </a:solidFill>
        <a:latin typeface="Calibri" pitchFamily="34" charset="0"/>
        <a:ea typeface="+mn-ea"/>
        <a:cs typeface="+mn-cs"/>
      </a:defRPr>
    </a:lvl8pPr>
    <a:lvl9pPr marL="3490897" algn="l" defTabSz="872724" rtl="0" eaLnBrk="1" latinLnBrk="0" hangingPunct="1">
      <a:defRPr sz="7922"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13248" userDrawn="1">
          <p15:clr>
            <a:srgbClr val="A4A3A4"/>
          </p15:clr>
        </p15:guide>
        <p15:guide id="2" pos="1209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nhardt, Clorice Rose" initials="RCR" lastIdx="2" clrIdx="0">
    <p:extLst>
      <p:ext uri="{19B8F6BF-5375-455C-9EA6-DF929625EA0E}">
        <p15:presenceInfo xmlns:p15="http://schemas.microsoft.com/office/powerpoint/2012/main" userId="S-1-5-21-2089814041-342691029-15539647-32491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2931"/>
    <a:srgbClr val="7A92B4"/>
    <a:srgbClr val="C03434"/>
    <a:srgbClr val="454545"/>
    <a:srgbClr val="100A47"/>
    <a:srgbClr val="1B9D3D"/>
    <a:srgbClr val="BE2C2C"/>
    <a:srgbClr val="AD0F0F"/>
    <a:srgbClr val="580000"/>
    <a:srgbClr val="B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90" autoAdjust="0"/>
    <p:restoredTop sz="96366" autoAdjust="0"/>
  </p:normalViewPr>
  <p:slideViewPr>
    <p:cSldViewPr>
      <p:cViewPr varScale="1">
        <p:scale>
          <a:sx n="19" d="100"/>
          <a:sy n="19" d="100"/>
        </p:scale>
        <p:origin x="3102" y="144"/>
      </p:cViewPr>
      <p:guideLst>
        <p:guide orient="horz" pos="13248"/>
        <p:guide pos="120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4028440" cy="35076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265810" y="2"/>
            <a:ext cx="4028440" cy="350760"/>
          </a:xfrm>
          <a:prstGeom prst="rect">
            <a:avLst/>
          </a:prstGeom>
        </p:spPr>
        <p:txBody>
          <a:bodyPr vert="horz" lIns="91440" tIns="45720" rIns="91440" bIns="45720" rtlCol="0"/>
          <a:lstStyle>
            <a:lvl1pPr algn="r">
              <a:defRPr sz="1200"/>
            </a:lvl1pPr>
          </a:lstStyle>
          <a:p>
            <a:fld id="{6B5B392C-0D6E-4FF1-9F12-A26F2E5EADB9}" type="datetimeFigureOut">
              <a:rPr lang="en-US" smtClean="0"/>
              <a:pPr/>
              <a:t>11/21/2018</a:t>
            </a:fld>
            <a:endParaRPr lang="en-US" dirty="0"/>
          </a:p>
        </p:txBody>
      </p:sp>
      <p:sp>
        <p:nvSpPr>
          <p:cNvPr id="4" name="Footer Placeholder 3"/>
          <p:cNvSpPr>
            <a:spLocks noGrp="1"/>
          </p:cNvSpPr>
          <p:nvPr>
            <p:ph type="ftr" sz="quarter" idx="2"/>
          </p:nvPr>
        </p:nvSpPr>
        <p:spPr>
          <a:xfrm>
            <a:off x="1" y="6658443"/>
            <a:ext cx="4028440" cy="35076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65810" y="6658443"/>
            <a:ext cx="4028440" cy="350760"/>
          </a:xfrm>
          <a:prstGeom prst="rect">
            <a:avLst/>
          </a:prstGeom>
        </p:spPr>
        <p:txBody>
          <a:bodyPr vert="horz" lIns="91440" tIns="45720" rIns="91440" bIns="45720" rtlCol="0" anchor="b"/>
          <a:lstStyle>
            <a:lvl1pPr algn="r">
              <a:defRPr sz="1200"/>
            </a:lvl1pPr>
          </a:lstStyle>
          <a:p>
            <a:fld id="{BB3F9FCB-39B2-4077-AACF-B5A0E1AA9193}" type="slidenum">
              <a:rPr lang="en-US" smtClean="0"/>
              <a:pPr/>
              <a:t>‹#›</a:t>
            </a:fld>
            <a:endParaRPr lang="en-US" dirty="0"/>
          </a:p>
        </p:txBody>
      </p:sp>
    </p:spTree>
    <p:extLst>
      <p:ext uri="{BB962C8B-B14F-4D97-AF65-F5344CB8AC3E}">
        <p14:creationId xmlns:p14="http://schemas.microsoft.com/office/powerpoint/2010/main" val="226751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4028020" cy="350401"/>
          </a:xfrm>
          <a:prstGeom prst="rect">
            <a:avLst/>
          </a:prstGeom>
        </p:spPr>
        <p:txBody>
          <a:bodyPr vert="horz" lIns="90461" tIns="45230" rIns="90461" bIns="45230" rtlCol="0"/>
          <a:lstStyle>
            <a:lvl1pPr algn="l">
              <a:defRPr sz="1200"/>
            </a:lvl1pPr>
          </a:lstStyle>
          <a:p>
            <a:endParaRPr lang="en-US" dirty="0"/>
          </a:p>
        </p:txBody>
      </p:sp>
      <p:sp>
        <p:nvSpPr>
          <p:cNvPr id="3" name="Date Placeholder 2"/>
          <p:cNvSpPr>
            <a:spLocks noGrp="1"/>
          </p:cNvSpPr>
          <p:nvPr>
            <p:ph type="dt" idx="1"/>
          </p:nvPr>
        </p:nvSpPr>
        <p:spPr>
          <a:xfrm>
            <a:off x="5266280" y="1"/>
            <a:ext cx="4028020" cy="350401"/>
          </a:xfrm>
          <a:prstGeom prst="rect">
            <a:avLst/>
          </a:prstGeom>
        </p:spPr>
        <p:txBody>
          <a:bodyPr vert="horz" lIns="90461" tIns="45230" rIns="90461" bIns="45230" rtlCol="0"/>
          <a:lstStyle>
            <a:lvl1pPr algn="r">
              <a:defRPr sz="1200"/>
            </a:lvl1pPr>
          </a:lstStyle>
          <a:p>
            <a:fld id="{6400323F-C0AC-48F0-A3A5-7DB46B2707DB}" type="datetimeFigureOut">
              <a:rPr lang="en-US" smtClean="0"/>
              <a:pPr/>
              <a:t>11/21/2018</a:t>
            </a:fld>
            <a:endParaRPr lang="en-US" dirty="0"/>
          </a:p>
        </p:txBody>
      </p:sp>
      <p:sp>
        <p:nvSpPr>
          <p:cNvPr id="4" name="Slide Image Placeholder 3"/>
          <p:cNvSpPr>
            <a:spLocks noGrp="1" noRot="1" noChangeAspect="1"/>
          </p:cNvSpPr>
          <p:nvPr>
            <p:ph type="sldImg" idx="2"/>
          </p:nvPr>
        </p:nvSpPr>
        <p:spPr>
          <a:xfrm>
            <a:off x="3448050" y="527050"/>
            <a:ext cx="2400300" cy="2627313"/>
          </a:xfrm>
          <a:prstGeom prst="rect">
            <a:avLst/>
          </a:prstGeom>
          <a:noFill/>
          <a:ln w="12700">
            <a:solidFill>
              <a:prstClr val="black"/>
            </a:solidFill>
          </a:ln>
        </p:spPr>
        <p:txBody>
          <a:bodyPr vert="horz" lIns="90461" tIns="45230" rIns="90461" bIns="45230" rtlCol="0" anchor="ctr"/>
          <a:lstStyle/>
          <a:p>
            <a:endParaRPr lang="en-US" dirty="0"/>
          </a:p>
        </p:txBody>
      </p:sp>
      <p:sp>
        <p:nvSpPr>
          <p:cNvPr id="5" name="Notes Placeholder 4"/>
          <p:cNvSpPr>
            <a:spLocks noGrp="1"/>
          </p:cNvSpPr>
          <p:nvPr>
            <p:ph type="body" sz="quarter" idx="3"/>
          </p:nvPr>
        </p:nvSpPr>
        <p:spPr>
          <a:xfrm>
            <a:off x="929223" y="3329407"/>
            <a:ext cx="7437961" cy="3154800"/>
          </a:xfrm>
          <a:prstGeom prst="rect">
            <a:avLst/>
          </a:prstGeom>
        </p:spPr>
        <p:txBody>
          <a:bodyPr vert="horz" lIns="90461" tIns="45230" rIns="90461" bIns="4523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6658807"/>
            <a:ext cx="4028020" cy="350401"/>
          </a:xfrm>
          <a:prstGeom prst="rect">
            <a:avLst/>
          </a:prstGeom>
        </p:spPr>
        <p:txBody>
          <a:bodyPr vert="horz" lIns="90461" tIns="45230" rIns="90461" bIns="4523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266280" y="6658807"/>
            <a:ext cx="4028020" cy="350401"/>
          </a:xfrm>
          <a:prstGeom prst="rect">
            <a:avLst/>
          </a:prstGeom>
        </p:spPr>
        <p:txBody>
          <a:bodyPr vert="horz" lIns="90461" tIns="45230" rIns="90461" bIns="45230" rtlCol="0" anchor="b"/>
          <a:lstStyle>
            <a:lvl1pPr algn="r">
              <a:defRPr sz="1200"/>
            </a:lvl1pPr>
          </a:lstStyle>
          <a:p>
            <a:fld id="{8F8E261C-93A4-40E9-AE3A-E82735A943BF}" type="slidenum">
              <a:rPr lang="en-US" smtClean="0"/>
              <a:pPr/>
              <a:t>‹#›</a:t>
            </a:fld>
            <a:endParaRPr lang="en-US" dirty="0"/>
          </a:p>
        </p:txBody>
      </p:sp>
    </p:spTree>
    <p:extLst>
      <p:ext uri="{BB962C8B-B14F-4D97-AF65-F5344CB8AC3E}">
        <p14:creationId xmlns:p14="http://schemas.microsoft.com/office/powerpoint/2010/main" val="909897816"/>
      </p:ext>
    </p:extLst>
  </p:cSld>
  <p:clrMap bg1="lt1" tx1="dk1" bg2="lt2" tx2="dk2" accent1="accent1" accent2="accent2" accent3="accent3" accent4="accent4" accent5="accent5" accent6="accent6" hlink="hlink" folHlink="folHlink"/>
  <p:notesStyle>
    <a:lvl1pPr marL="0" algn="l" defTabSz="872724" rtl="0" eaLnBrk="1" latinLnBrk="0" hangingPunct="1">
      <a:defRPr sz="1145" kern="1200">
        <a:solidFill>
          <a:schemeClr val="tx1"/>
        </a:solidFill>
        <a:latin typeface="+mn-lt"/>
        <a:ea typeface="+mn-ea"/>
        <a:cs typeface="+mn-cs"/>
      </a:defRPr>
    </a:lvl1pPr>
    <a:lvl2pPr marL="436361" algn="l" defTabSz="872724" rtl="0" eaLnBrk="1" latinLnBrk="0" hangingPunct="1">
      <a:defRPr sz="1145" kern="1200">
        <a:solidFill>
          <a:schemeClr val="tx1"/>
        </a:solidFill>
        <a:latin typeface="+mn-lt"/>
        <a:ea typeface="+mn-ea"/>
        <a:cs typeface="+mn-cs"/>
      </a:defRPr>
    </a:lvl2pPr>
    <a:lvl3pPr marL="872724" algn="l" defTabSz="872724" rtl="0" eaLnBrk="1" latinLnBrk="0" hangingPunct="1">
      <a:defRPr sz="1145" kern="1200">
        <a:solidFill>
          <a:schemeClr val="tx1"/>
        </a:solidFill>
        <a:latin typeface="+mn-lt"/>
        <a:ea typeface="+mn-ea"/>
        <a:cs typeface="+mn-cs"/>
      </a:defRPr>
    </a:lvl3pPr>
    <a:lvl4pPr marL="1309085" algn="l" defTabSz="872724" rtl="0" eaLnBrk="1" latinLnBrk="0" hangingPunct="1">
      <a:defRPr sz="1145" kern="1200">
        <a:solidFill>
          <a:schemeClr val="tx1"/>
        </a:solidFill>
        <a:latin typeface="+mn-lt"/>
        <a:ea typeface="+mn-ea"/>
        <a:cs typeface="+mn-cs"/>
      </a:defRPr>
    </a:lvl4pPr>
    <a:lvl5pPr marL="1745448" algn="l" defTabSz="872724" rtl="0" eaLnBrk="1" latinLnBrk="0" hangingPunct="1">
      <a:defRPr sz="1145" kern="1200">
        <a:solidFill>
          <a:schemeClr val="tx1"/>
        </a:solidFill>
        <a:latin typeface="+mn-lt"/>
        <a:ea typeface="+mn-ea"/>
        <a:cs typeface="+mn-cs"/>
      </a:defRPr>
    </a:lvl5pPr>
    <a:lvl6pPr marL="2181809" algn="l" defTabSz="872724" rtl="0" eaLnBrk="1" latinLnBrk="0" hangingPunct="1">
      <a:defRPr sz="1145" kern="1200">
        <a:solidFill>
          <a:schemeClr val="tx1"/>
        </a:solidFill>
        <a:latin typeface="+mn-lt"/>
        <a:ea typeface="+mn-ea"/>
        <a:cs typeface="+mn-cs"/>
      </a:defRPr>
    </a:lvl6pPr>
    <a:lvl7pPr marL="2618173" algn="l" defTabSz="872724" rtl="0" eaLnBrk="1" latinLnBrk="0" hangingPunct="1">
      <a:defRPr sz="1145" kern="1200">
        <a:solidFill>
          <a:schemeClr val="tx1"/>
        </a:solidFill>
        <a:latin typeface="+mn-lt"/>
        <a:ea typeface="+mn-ea"/>
        <a:cs typeface="+mn-cs"/>
      </a:defRPr>
    </a:lvl7pPr>
    <a:lvl8pPr marL="3054534" algn="l" defTabSz="872724" rtl="0" eaLnBrk="1" latinLnBrk="0" hangingPunct="1">
      <a:defRPr sz="1145" kern="1200">
        <a:solidFill>
          <a:schemeClr val="tx1"/>
        </a:solidFill>
        <a:latin typeface="+mn-lt"/>
        <a:ea typeface="+mn-ea"/>
        <a:cs typeface="+mn-cs"/>
      </a:defRPr>
    </a:lvl8pPr>
    <a:lvl9pPr marL="3490897" algn="l" defTabSz="872724" rtl="0" eaLnBrk="1" latinLnBrk="0" hangingPunct="1">
      <a:defRPr sz="114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48050" y="527050"/>
            <a:ext cx="2400300" cy="262731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F8E261C-93A4-40E9-AE3A-E82735A943BF}" type="slidenum">
              <a:rPr lang="en-US" smtClean="0"/>
              <a:pPr/>
              <a:t>1</a:t>
            </a:fld>
            <a:endParaRPr lang="en-US" dirty="0"/>
          </a:p>
        </p:txBody>
      </p:sp>
    </p:spTree>
    <p:extLst>
      <p:ext uri="{BB962C8B-B14F-4D97-AF65-F5344CB8AC3E}">
        <p14:creationId xmlns:p14="http://schemas.microsoft.com/office/powerpoint/2010/main" val="3468830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13066612"/>
            <a:ext cx="32644080" cy="9016153"/>
          </a:xfrm>
        </p:spPr>
        <p:txBody>
          <a:bodyPr/>
          <a:lstStyle/>
          <a:p>
            <a:r>
              <a:rPr lang="en-US"/>
              <a:t>Click to edit Master title style</a:t>
            </a:r>
          </a:p>
        </p:txBody>
      </p:sp>
      <p:sp>
        <p:nvSpPr>
          <p:cNvPr id="3" name="Subtitle 2"/>
          <p:cNvSpPr>
            <a:spLocks noGrp="1"/>
          </p:cNvSpPr>
          <p:nvPr>
            <p:ph type="subTitle" idx="1"/>
          </p:nvPr>
        </p:nvSpPr>
        <p:spPr>
          <a:xfrm>
            <a:off x="5760720" y="23835360"/>
            <a:ext cx="26883360" cy="10749280"/>
          </a:xfrm>
        </p:spPr>
        <p:txBody>
          <a:bodyPr/>
          <a:lstStyle>
            <a:lvl1pPr marL="0" indent="0" algn="ctr">
              <a:buNone/>
              <a:defRPr>
                <a:solidFill>
                  <a:schemeClr val="tx1">
                    <a:tint val="75000"/>
                  </a:schemeClr>
                </a:solidFill>
              </a:defRPr>
            </a:lvl1pPr>
            <a:lvl2pPr marL="2194102" indent="0" algn="ctr">
              <a:buNone/>
              <a:defRPr>
                <a:solidFill>
                  <a:schemeClr val="tx1">
                    <a:tint val="75000"/>
                  </a:schemeClr>
                </a:solidFill>
              </a:defRPr>
            </a:lvl2pPr>
            <a:lvl3pPr marL="4388204" indent="0" algn="ctr">
              <a:buNone/>
              <a:defRPr>
                <a:solidFill>
                  <a:schemeClr val="tx1">
                    <a:tint val="75000"/>
                  </a:schemeClr>
                </a:solidFill>
              </a:defRPr>
            </a:lvl3pPr>
            <a:lvl4pPr marL="6582306" indent="0" algn="ctr">
              <a:buNone/>
              <a:defRPr>
                <a:solidFill>
                  <a:schemeClr val="tx1">
                    <a:tint val="75000"/>
                  </a:schemeClr>
                </a:solidFill>
              </a:defRPr>
            </a:lvl4pPr>
            <a:lvl5pPr marL="8776407" indent="0" algn="ctr">
              <a:buNone/>
              <a:defRPr>
                <a:solidFill>
                  <a:schemeClr val="tx1">
                    <a:tint val="75000"/>
                  </a:schemeClr>
                </a:solidFill>
              </a:defRPr>
            </a:lvl5pPr>
            <a:lvl6pPr marL="10970510" indent="0" algn="ctr">
              <a:buNone/>
              <a:defRPr>
                <a:solidFill>
                  <a:schemeClr val="tx1">
                    <a:tint val="75000"/>
                  </a:schemeClr>
                </a:solidFill>
              </a:defRPr>
            </a:lvl6pPr>
            <a:lvl7pPr marL="13164613" indent="0" algn="ctr">
              <a:buNone/>
              <a:defRPr>
                <a:solidFill>
                  <a:schemeClr val="tx1">
                    <a:tint val="75000"/>
                  </a:schemeClr>
                </a:solidFill>
              </a:defRPr>
            </a:lvl7pPr>
            <a:lvl8pPr marL="15358714" indent="0" algn="ctr">
              <a:buNone/>
              <a:defRPr>
                <a:solidFill>
                  <a:schemeClr val="tx1">
                    <a:tint val="75000"/>
                  </a:schemeClr>
                </a:solidFill>
              </a:defRPr>
            </a:lvl8pPr>
            <a:lvl9pPr marL="1755281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A387499-C5B6-4E92-9350-77723A3013C6}" type="datetimeFigureOut">
              <a:rPr lang="en-US"/>
              <a:pPr>
                <a:defRPr/>
              </a:pPr>
              <a:t>11/21/2018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D8A3C88-5717-42CA-AB08-0D4DE75FC42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B5EA39F-336A-44DD-A301-4847659C48AE}" type="datetimeFigureOut">
              <a:rPr lang="en-US"/>
              <a:pPr>
                <a:defRPr/>
              </a:pPr>
              <a:t>11/21/2018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63E5EC5-836B-446B-9AD1-CA092D9168AD}"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3480" y="1684451"/>
            <a:ext cx="8641080" cy="3588935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20240" y="1684451"/>
            <a:ext cx="25283160" cy="3588935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09BE87EA-6FCF-4F76-B42D-BAB234F33AB3}" type="datetimeFigureOut">
              <a:rPr lang="en-US"/>
              <a:pPr>
                <a:defRPr/>
              </a:pPr>
              <a:t>11/21/2018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D30B92A-04A7-4DFD-9F7C-09E0340A1043}"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072" y="13066266"/>
            <a:ext cx="32644660" cy="9016848"/>
          </a:xfrm>
        </p:spPr>
        <p:txBody>
          <a:bodyPr/>
          <a:lstStyle/>
          <a:p>
            <a:r>
              <a:rPr lang="en-US"/>
              <a:t>Click to edit Master title style</a:t>
            </a:r>
          </a:p>
        </p:txBody>
      </p:sp>
      <p:sp>
        <p:nvSpPr>
          <p:cNvPr id="3" name="Subtitle 2"/>
          <p:cNvSpPr>
            <a:spLocks noGrp="1"/>
          </p:cNvSpPr>
          <p:nvPr>
            <p:ph type="subTitle" idx="1"/>
          </p:nvPr>
        </p:nvSpPr>
        <p:spPr>
          <a:xfrm>
            <a:off x="5760144" y="23835713"/>
            <a:ext cx="26884520" cy="10748585"/>
          </a:xfrm>
        </p:spPr>
        <p:txBody>
          <a:bodyPr/>
          <a:lstStyle>
            <a:lvl1pPr marL="0" indent="0" algn="ctr">
              <a:buNone/>
              <a:defRPr>
                <a:solidFill>
                  <a:schemeClr val="tx1">
                    <a:tint val="75000"/>
                  </a:schemeClr>
                </a:solidFill>
              </a:defRPr>
            </a:lvl1pPr>
            <a:lvl2pPr marL="436332" indent="0" algn="ctr">
              <a:buNone/>
              <a:defRPr>
                <a:solidFill>
                  <a:schemeClr val="tx1">
                    <a:tint val="75000"/>
                  </a:schemeClr>
                </a:solidFill>
              </a:defRPr>
            </a:lvl2pPr>
            <a:lvl3pPr marL="872667" indent="0" algn="ctr">
              <a:buNone/>
              <a:defRPr>
                <a:solidFill>
                  <a:schemeClr val="tx1">
                    <a:tint val="75000"/>
                  </a:schemeClr>
                </a:solidFill>
              </a:defRPr>
            </a:lvl3pPr>
            <a:lvl4pPr marL="1308998" indent="0" algn="ctr">
              <a:buNone/>
              <a:defRPr>
                <a:solidFill>
                  <a:schemeClr val="tx1">
                    <a:tint val="75000"/>
                  </a:schemeClr>
                </a:solidFill>
              </a:defRPr>
            </a:lvl4pPr>
            <a:lvl5pPr marL="1745333" indent="0" algn="ctr">
              <a:buNone/>
              <a:defRPr>
                <a:solidFill>
                  <a:schemeClr val="tx1">
                    <a:tint val="75000"/>
                  </a:schemeClr>
                </a:solidFill>
              </a:defRPr>
            </a:lvl5pPr>
            <a:lvl6pPr marL="2181665" indent="0" algn="ctr">
              <a:buNone/>
              <a:defRPr>
                <a:solidFill>
                  <a:schemeClr val="tx1">
                    <a:tint val="75000"/>
                  </a:schemeClr>
                </a:solidFill>
              </a:defRPr>
            </a:lvl6pPr>
            <a:lvl7pPr marL="2618001" indent="0" algn="ctr">
              <a:buNone/>
              <a:defRPr>
                <a:solidFill>
                  <a:schemeClr val="tx1">
                    <a:tint val="75000"/>
                  </a:schemeClr>
                </a:solidFill>
              </a:defRPr>
            </a:lvl7pPr>
            <a:lvl8pPr marL="3054333" indent="0" algn="ctr">
              <a:buNone/>
              <a:defRPr>
                <a:solidFill>
                  <a:schemeClr val="tx1">
                    <a:tint val="75000"/>
                  </a:schemeClr>
                </a:solidFill>
              </a:defRPr>
            </a:lvl8pPr>
            <a:lvl9pPr marL="349066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AD77183-BFE6-4DCF-A0C4-D2C2499B6551}" type="datetimeFigureOut">
              <a:rPr lang="en-US"/>
              <a:pPr>
                <a:defRPr/>
              </a:pPr>
              <a:t>11/21/2018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8E42581-314D-4033-ABF4-861F421CE116}"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961AD94-356E-4330-A933-92FF1D9FC7B5}" type="datetimeFigureOut">
              <a:rPr lang="en-US"/>
              <a:pPr>
                <a:defRPr/>
              </a:pPr>
              <a:t>11/21/2018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680DD4C-F2AC-4ED1-B297-16284038DA78}"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4" y="27029687"/>
            <a:ext cx="32644660" cy="8352670"/>
          </a:xfrm>
        </p:spPr>
        <p:txBody>
          <a:bodyPr anchor="t"/>
          <a:lstStyle>
            <a:lvl1pPr algn="l">
              <a:defRPr sz="3818" b="1" cap="all"/>
            </a:lvl1pPr>
          </a:lstStyle>
          <a:p>
            <a:r>
              <a:rPr lang="en-US"/>
              <a:t>Click to edit Master title style</a:t>
            </a:r>
          </a:p>
        </p:txBody>
      </p:sp>
      <p:sp>
        <p:nvSpPr>
          <p:cNvPr id="3" name="Text Placeholder 2"/>
          <p:cNvSpPr>
            <a:spLocks noGrp="1"/>
          </p:cNvSpPr>
          <p:nvPr>
            <p:ph type="body" idx="1"/>
          </p:nvPr>
        </p:nvSpPr>
        <p:spPr>
          <a:xfrm>
            <a:off x="3033714" y="17828537"/>
            <a:ext cx="32644660" cy="9201151"/>
          </a:xfrm>
        </p:spPr>
        <p:txBody>
          <a:bodyPr anchor="b"/>
          <a:lstStyle>
            <a:lvl1pPr marL="0" indent="0">
              <a:buNone/>
              <a:defRPr sz="1909">
                <a:solidFill>
                  <a:schemeClr val="tx1">
                    <a:tint val="75000"/>
                  </a:schemeClr>
                </a:solidFill>
              </a:defRPr>
            </a:lvl1pPr>
            <a:lvl2pPr marL="436332" indent="0">
              <a:buNone/>
              <a:defRPr sz="1718">
                <a:solidFill>
                  <a:schemeClr val="tx1">
                    <a:tint val="75000"/>
                  </a:schemeClr>
                </a:solidFill>
              </a:defRPr>
            </a:lvl2pPr>
            <a:lvl3pPr marL="872667" indent="0">
              <a:buNone/>
              <a:defRPr sz="1527">
                <a:solidFill>
                  <a:schemeClr val="tx1">
                    <a:tint val="75000"/>
                  </a:schemeClr>
                </a:solidFill>
              </a:defRPr>
            </a:lvl3pPr>
            <a:lvl4pPr marL="1308998" indent="0">
              <a:buNone/>
              <a:defRPr sz="1336">
                <a:solidFill>
                  <a:schemeClr val="tx1">
                    <a:tint val="75000"/>
                  </a:schemeClr>
                </a:solidFill>
              </a:defRPr>
            </a:lvl4pPr>
            <a:lvl5pPr marL="1745333" indent="0">
              <a:buNone/>
              <a:defRPr sz="1336">
                <a:solidFill>
                  <a:schemeClr val="tx1">
                    <a:tint val="75000"/>
                  </a:schemeClr>
                </a:solidFill>
              </a:defRPr>
            </a:lvl5pPr>
            <a:lvl6pPr marL="2181665" indent="0">
              <a:buNone/>
              <a:defRPr sz="1336">
                <a:solidFill>
                  <a:schemeClr val="tx1">
                    <a:tint val="75000"/>
                  </a:schemeClr>
                </a:solidFill>
              </a:defRPr>
            </a:lvl6pPr>
            <a:lvl7pPr marL="2618001" indent="0">
              <a:buNone/>
              <a:defRPr sz="1336">
                <a:solidFill>
                  <a:schemeClr val="tx1">
                    <a:tint val="75000"/>
                  </a:schemeClr>
                </a:solidFill>
              </a:defRPr>
            </a:lvl7pPr>
            <a:lvl8pPr marL="3054333" indent="0">
              <a:buNone/>
              <a:defRPr sz="1336">
                <a:solidFill>
                  <a:schemeClr val="tx1">
                    <a:tint val="75000"/>
                  </a:schemeClr>
                </a:solidFill>
              </a:defRPr>
            </a:lvl8pPr>
            <a:lvl9pPr marL="3490668" indent="0">
              <a:buNone/>
              <a:defRPr sz="133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0BB7130-635F-4B33-9822-1DD8781682BF}" type="datetimeFigureOut">
              <a:rPr lang="en-US"/>
              <a:pPr>
                <a:defRPr/>
              </a:pPr>
              <a:t>11/21/2018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9D359AC-D1A4-4C28-93E9-ACD5986BBAC0}"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20533" y="9814911"/>
            <a:ext cx="17212296" cy="27758193"/>
          </a:xfrm>
        </p:spPr>
        <p:txBody>
          <a:bodyPr/>
          <a:lstStyle>
            <a:lvl1pPr>
              <a:defRPr sz="2673"/>
            </a:lvl1pPr>
            <a:lvl2pPr>
              <a:defRPr sz="2291"/>
            </a:lvl2pPr>
            <a:lvl3pPr>
              <a:defRPr sz="1909"/>
            </a:lvl3pPr>
            <a:lvl4pPr>
              <a:defRPr sz="1718"/>
            </a:lvl4pPr>
            <a:lvl5pPr>
              <a:defRPr sz="1718"/>
            </a:lvl5pPr>
            <a:lvl6pPr>
              <a:defRPr sz="1718"/>
            </a:lvl6pPr>
            <a:lvl7pPr>
              <a:defRPr sz="1718"/>
            </a:lvl7pPr>
            <a:lvl8pPr>
              <a:defRPr sz="1718"/>
            </a:lvl8pPr>
            <a:lvl9pPr>
              <a:defRPr sz="171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271977" y="9814911"/>
            <a:ext cx="17212296" cy="27758193"/>
          </a:xfrm>
        </p:spPr>
        <p:txBody>
          <a:bodyPr/>
          <a:lstStyle>
            <a:lvl1pPr>
              <a:defRPr sz="2673"/>
            </a:lvl1pPr>
            <a:lvl2pPr>
              <a:defRPr sz="2291"/>
            </a:lvl2pPr>
            <a:lvl3pPr>
              <a:defRPr sz="1909"/>
            </a:lvl3pPr>
            <a:lvl4pPr>
              <a:defRPr sz="1718"/>
            </a:lvl4pPr>
            <a:lvl5pPr>
              <a:defRPr sz="1718"/>
            </a:lvl5pPr>
            <a:lvl6pPr>
              <a:defRPr sz="1718"/>
            </a:lvl6pPr>
            <a:lvl7pPr>
              <a:defRPr sz="1718"/>
            </a:lvl7pPr>
            <a:lvl8pPr>
              <a:defRPr sz="1718"/>
            </a:lvl8pPr>
            <a:lvl9pPr>
              <a:defRPr sz="171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26761A0-CEE7-415E-98C2-92B789DDBB90}" type="datetimeFigureOut">
              <a:rPr lang="en-US"/>
              <a:pPr>
                <a:defRPr/>
              </a:pPr>
              <a:t>11/21/2018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0AEB5E6-36E1-4240-B4AA-34DDE8E207CF}"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20533" y="9415012"/>
            <a:ext cx="16968787" cy="3924223"/>
          </a:xfrm>
        </p:spPr>
        <p:txBody>
          <a:bodyPr anchor="b"/>
          <a:lstStyle>
            <a:lvl1pPr marL="0" indent="0">
              <a:buNone/>
              <a:defRPr sz="2291" b="1"/>
            </a:lvl1pPr>
            <a:lvl2pPr marL="436332" indent="0">
              <a:buNone/>
              <a:defRPr sz="1909" b="1"/>
            </a:lvl2pPr>
            <a:lvl3pPr marL="872667" indent="0">
              <a:buNone/>
              <a:defRPr sz="1718" b="1"/>
            </a:lvl3pPr>
            <a:lvl4pPr marL="1308998" indent="0">
              <a:buNone/>
              <a:defRPr sz="1527" b="1"/>
            </a:lvl4pPr>
            <a:lvl5pPr marL="1745333" indent="0">
              <a:buNone/>
              <a:defRPr sz="1527" b="1"/>
            </a:lvl5pPr>
            <a:lvl6pPr marL="2181665" indent="0">
              <a:buNone/>
              <a:defRPr sz="1527" b="1"/>
            </a:lvl6pPr>
            <a:lvl7pPr marL="2618001" indent="0">
              <a:buNone/>
              <a:defRPr sz="1527" b="1"/>
            </a:lvl7pPr>
            <a:lvl8pPr marL="3054333" indent="0">
              <a:buNone/>
              <a:defRPr sz="1527" b="1"/>
            </a:lvl8pPr>
            <a:lvl9pPr marL="3490668" indent="0">
              <a:buNone/>
              <a:defRPr sz="1527" b="1"/>
            </a:lvl9pPr>
          </a:lstStyle>
          <a:p>
            <a:pPr lvl="0"/>
            <a:r>
              <a:rPr lang="en-US"/>
              <a:t>Click to edit Master text styles</a:t>
            </a:r>
          </a:p>
        </p:txBody>
      </p:sp>
      <p:sp>
        <p:nvSpPr>
          <p:cNvPr id="4" name="Content Placeholder 3"/>
          <p:cNvSpPr>
            <a:spLocks noGrp="1"/>
          </p:cNvSpPr>
          <p:nvPr>
            <p:ph sz="half" idx="2"/>
          </p:nvPr>
        </p:nvSpPr>
        <p:spPr>
          <a:xfrm>
            <a:off x="1920533" y="13339236"/>
            <a:ext cx="16968787" cy="24233867"/>
          </a:xfrm>
        </p:spPr>
        <p:txBody>
          <a:bodyPr/>
          <a:lstStyle>
            <a:lvl1pPr>
              <a:defRPr sz="2291"/>
            </a:lvl1pPr>
            <a:lvl2pPr>
              <a:defRPr sz="1909"/>
            </a:lvl2pPr>
            <a:lvl3pPr>
              <a:defRPr sz="1718"/>
            </a:lvl3pPr>
            <a:lvl4pPr>
              <a:defRPr sz="1527"/>
            </a:lvl4pPr>
            <a:lvl5pPr>
              <a:defRPr sz="1527"/>
            </a:lvl5pPr>
            <a:lvl6pPr>
              <a:defRPr sz="1527"/>
            </a:lvl6pPr>
            <a:lvl7pPr>
              <a:defRPr sz="1527"/>
            </a:lvl7pPr>
            <a:lvl8pPr>
              <a:defRPr sz="1527"/>
            </a:lvl8pPr>
            <a:lvl9pPr>
              <a:defRPr sz="152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9686" y="9415012"/>
            <a:ext cx="16974586" cy="3924223"/>
          </a:xfrm>
        </p:spPr>
        <p:txBody>
          <a:bodyPr anchor="b"/>
          <a:lstStyle>
            <a:lvl1pPr marL="0" indent="0">
              <a:buNone/>
              <a:defRPr sz="2291" b="1"/>
            </a:lvl1pPr>
            <a:lvl2pPr marL="436332" indent="0">
              <a:buNone/>
              <a:defRPr sz="1909" b="1"/>
            </a:lvl2pPr>
            <a:lvl3pPr marL="872667" indent="0">
              <a:buNone/>
              <a:defRPr sz="1718" b="1"/>
            </a:lvl3pPr>
            <a:lvl4pPr marL="1308998" indent="0">
              <a:buNone/>
              <a:defRPr sz="1527" b="1"/>
            </a:lvl4pPr>
            <a:lvl5pPr marL="1745333" indent="0">
              <a:buNone/>
              <a:defRPr sz="1527" b="1"/>
            </a:lvl5pPr>
            <a:lvl6pPr marL="2181665" indent="0">
              <a:buNone/>
              <a:defRPr sz="1527" b="1"/>
            </a:lvl6pPr>
            <a:lvl7pPr marL="2618001" indent="0">
              <a:buNone/>
              <a:defRPr sz="1527" b="1"/>
            </a:lvl7pPr>
            <a:lvl8pPr marL="3054333" indent="0">
              <a:buNone/>
              <a:defRPr sz="1527" b="1"/>
            </a:lvl8pPr>
            <a:lvl9pPr marL="3490668" indent="0">
              <a:buNone/>
              <a:defRPr sz="1527" b="1"/>
            </a:lvl9pPr>
          </a:lstStyle>
          <a:p>
            <a:pPr lvl="0"/>
            <a:r>
              <a:rPr lang="en-US"/>
              <a:t>Click to edit Master text styles</a:t>
            </a:r>
          </a:p>
        </p:txBody>
      </p:sp>
      <p:sp>
        <p:nvSpPr>
          <p:cNvPr id="6" name="Content Placeholder 5"/>
          <p:cNvSpPr>
            <a:spLocks noGrp="1"/>
          </p:cNvSpPr>
          <p:nvPr>
            <p:ph sz="quarter" idx="4"/>
          </p:nvPr>
        </p:nvSpPr>
        <p:spPr>
          <a:xfrm>
            <a:off x="19509686" y="13339236"/>
            <a:ext cx="16974586" cy="24233867"/>
          </a:xfrm>
        </p:spPr>
        <p:txBody>
          <a:bodyPr/>
          <a:lstStyle>
            <a:lvl1pPr>
              <a:defRPr sz="2291"/>
            </a:lvl1pPr>
            <a:lvl2pPr>
              <a:defRPr sz="1909"/>
            </a:lvl2pPr>
            <a:lvl3pPr>
              <a:defRPr sz="1718"/>
            </a:lvl3pPr>
            <a:lvl4pPr>
              <a:defRPr sz="1527"/>
            </a:lvl4pPr>
            <a:lvl5pPr>
              <a:defRPr sz="1527"/>
            </a:lvl5pPr>
            <a:lvl6pPr>
              <a:defRPr sz="1527"/>
            </a:lvl6pPr>
            <a:lvl7pPr>
              <a:defRPr sz="1527"/>
            </a:lvl7pPr>
            <a:lvl8pPr>
              <a:defRPr sz="1527"/>
            </a:lvl8pPr>
            <a:lvl9pPr>
              <a:defRPr sz="152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95F25A9E-CCC5-40A8-9902-4B61742E92CF}" type="datetimeFigureOut">
              <a:rPr lang="en-US"/>
              <a:pPr>
                <a:defRPr/>
              </a:pPr>
              <a:t>11/21/2018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F5D01F2-C8E8-43A6-8D8C-70A8B895570E}"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AA03681D-A0FF-4180-AF4B-4115341660CC}" type="datetimeFigureOut">
              <a:rPr lang="en-US"/>
              <a:pPr>
                <a:defRPr/>
              </a:pPr>
              <a:t>11/21/2018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3AA785A4-3659-4AE3-9488-836C45DC2168}"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35E41E6-EB2B-4308-B2FF-6630FF473A4F}" type="datetimeFigureOut">
              <a:rPr lang="en-US"/>
              <a:pPr>
                <a:defRPr/>
              </a:pPr>
              <a:t>11/21/2018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E47F442-BE83-4C68-8512-7AAB2DF4F94C}"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532" y="1674361"/>
            <a:ext cx="12634913" cy="7126891"/>
          </a:xfrm>
        </p:spPr>
        <p:txBody>
          <a:bodyPr anchor="b"/>
          <a:lstStyle>
            <a:lvl1pPr algn="l">
              <a:defRPr sz="1909" b="1"/>
            </a:lvl1pPr>
          </a:lstStyle>
          <a:p>
            <a:r>
              <a:rPr lang="en-US"/>
              <a:t>Click to edit Master title style</a:t>
            </a:r>
          </a:p>
        </p:txBody>
      </p:sp>
      <p:sp>
        <p:nvSpPr>
          <p:cNvPr id="3" name="Content Placeholder 2"/>
          <p:cNvSpPr>
            <a:spLocks noGrp="1"/>
          </p:cNvSpPr>
          <p:nvPr>
            <p:ph idx="1"/>
          </p:nvPr>
        </p:nvSpPr>
        <p:spPr>
          <a:xfrm>
            <a:off x="15014922" y="1674365"/>
            <a:ext cx="21469350" cy="35898742"/>
          </a:xfrm>
        </p:spPr>
        <p:txBody>
          <a:bodyPr/>
          <a:lstStyle>
            <a:lvl1pPr>
              <a:defRPr sz="3053"/>
            </a:lvl1pPr>
            <a:lvl2pPr>
              <a:defRPr sz="2673"/>
            </a:lvl2pPr>
            <a:lvl3pPr>
              <a:defRPr sz="2291"/>
            </a:lvl3pPr>
            <a:lvl4pPr>
              <a:defRPr sz="1909"/>
            </a:lvl4pPr>
            <a:lvl5pPr>
              <a:defRPr sz="1909"/>
            </a:lvl5pPr>
            <a:lvl6pPr>
              <a:defRPr sz="1909"/>
            </a:lvl6pPr>
            <a:lvl7pPr>
              <a:defRPr sz="1909"/>
            </a:lvl7pPr>
            <a:lvl8pPr>
              <a:defRPr sz="1909"/>
            </a:lvl8pPr>
            <a:lvl9pPr>
              <a:defRPr sz="190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20532" y="8801255"/>
            <a:ext cx="12634913" cy="28771851"/>
          </a:xfrm>
        </p:spPr>
        <p:txBody>
          <a:bodyPr/>
          <a:lstStyle>
            <a:lvl1pPr marL="0" indent="0">
              <a:buNone/>
              <a:defRPr sz="1336"/>
            </a:lvl1pPr>
            <a:lvl2pPr marL="436332" indent="0">
              <a:buNone/>
              <a:defRPr sz="1145"/>
            </a:lvl2pPr>
            <a:lvl3pPr marL="872667" indent="0">
              <a:buNone/>
              <a:defRPr sz="955"/>
            </a:lvl3pPr>
            <a:lvl4pPr marL="1308998" indent="0">
              <a:buNone/>
              <a:defRPr sz="859"/>
            </a:lvl4pPr>
            <a:lvl5pPr marL="1745333" indent="0">
              <a:buNone/>
              <a:defRPr sz="859"/>
            </a:lvl5pPr>
            <a:lvl6pPr marL="2181665" indent="0">
              <a:buNone/>
              <a:defRPr sz="859"/>
            </a:lvl6pPr>
            <a:lvl7pPr marL="2618001" indent="0">
              <a:buNone/>
              <a:defRPr sz="859"/>
            </a:lvl7pPr>
            <a:lvl8pPr marL="3054333" indent="0">
              <a:buNone/>
              <a:defRPr sz="859"/>
            </a:lvl8pPr>
            <a:lvl9pPr marL="3490668" indent="0">
              <a:buNone/>
              <a:defRPr sz="859"/>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3FFC7D7-BC8B-4F49-B535-F3751C7C8A2B}" type="datetimeFigureOut">
              <a:rPr lang="en-US"/>
              <a:pPr>
                <a:defRPr/>
              </a:pPr>
              <a:t>11/21/2018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F863644-98C6-4B6A-B74A-BC039948744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39E3454-52D2-49E6-AAD1-0E05C8F8EFDC}" type="datetimeFigureOut">
              <a:rPr lang="en-US"/>
              <a:pPr>
                <a:defRPr/>
              </a:pPr>
              <a:t>11/21/2018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8238720-087D-48C0-8873-7849803DD7CB}"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029" y="29442989"/>
            <a:ext cx="23043460" cy="3477381"/>
          </a:xfrm>
        </p:spPr>
        <p:txBody>
          <a:bodyPr anchor="b"/>
          <a:lstStyle>
            <a:lvl1pPr algn="l">
              <a:defRPr sz="1909" b="1"/>
            </a:lvl1pPr>
          </a:lstStyle>
          <a:p>
            <a:r>
              <a:rPr lang="en-US"/>
              <a:t>Click to edit Master title style</a:t>
            </a:r>
          </a:p>
        </p:txBody>
      </p:sp>
      <p:sp>
        <p:nvSpPr>
          <p:cNvPr id="3" name="Picture Placeholder 2"/>
          <p:cNvSpPr>
            <a:spLocks noGrp="1"/>
          </p:cNvSpPr>
          <p:nvPr>
            <p:ph type="pic" idx="1"/>
          </p:nvPr>
        </p:nvSpPr>
        <p:spPr>
          <a:xfrm>
            <a:off x="7527029" y="3759053"/>
            <a:ext cx="23043460" cy="25237092"/>
          </a:xfrm>
        </p:spPr>
        <p:txBody>
          <a:bodyPr rtlCol="0">
            <a:normAutofit/>
          </a:bodyPr>
          <a:lstStyle>
            <a:lvl1pPr marL="0" indent="0">
              <a:buNone/>
              <a:defRPr sz="3053"/>
            </a:lvl1pPr>
            <a:lvl2pPr marL="436332" indent="0">
              <a:buNone/>
              <a:defRPr sz="2673"/>
            </a:lvl2pPr>
            <a:lvl3pPr marL="872667" indent="0">
              <a:buNone/>
              <a:defRPr sz="2291"/>
            </a:lvl3pPr>
            <a:lvl4pPr marL="1308998" indent="0">
              <a:buNone/>
              <a:defRPr sz="1909"/>
            </a:lvl4pPr>
            <a:lvl5pPr marL="1745333" indent="0">
              <a:buNone/>
              <a:defRPr sz="1909"/>
            </a:lvl5pPr>
            <a:lvl6pPr marL="2181665" indent="0">
              <a:buNone/>
              <a:defRPr sz="1909"/>
            </a:lvl6pPr>
            <a:lvl7pPr marL="2618001" indent="0">
              <a:buNone/>
              <a:defRPr sz="1909"/>
            </a:lvl7pPr>
            <a:lvl8pPr marL="3054333" indent="0">
              <a:buNone/>
              <a:defRPr sz="1909"/>
            </a:lvl8pPr>
            <a:lvl9pPr marL="3490668" indent="0">
              <a:buNone/>
              <a:defRPr sz="1909"/>
            </a:lvl9pPr>
          </a:lstStyle>
          <a:p>
            <a:pPr lvl="0"/>
            <a:endParaRPr lang="en-US" noProof="0" dirty="0"/>
          </a:p>
        </p:txBody>
      </p:sp>
      <p:sp>
        <p:nvSpPr>
          <p:cNvPr id="4" name="Text Placeholder 3"/>
          <p:cNvSpPr>
            <a:spLocks noGrp="1"/>
          </p:cNvSpPr>
          <p:nvPr>
            <p:ph type="body" sz="half" idx="2"/>
          </p:nvPr>
        </p:nvSpPr>
        <p:spPr>
          <a:xfrm>
            <a:off x="7527029" y="32920368"/>
            <a:ext cx="23043460" cy="4936143"/>
          </a:xfrm>
        </p:spPr>
        <p:txBody>
          <a:bodyPr/>
          <a:lstStyle>
            <a:lvl1pPr marL="0" indent="0">
              <a:buNone/>
              <a:defRPr sz="1336"/>
            </a:lvl1pPr>
            <a:lvl2pPr marL="436332" indent="0">
              <a:buNone/>
              <a:defRPr sz="1145"/>
            </a:lvl2pPr>
            <a:lvl3pPr marL="872667" indent="0">
              <a:buNone/>
              <a:defRPr sz="955"/>
            </a:lvl3pPr>
            <a:lvl4pPr marL="1308998" indent="0">
              <a:buNone/>
              <a:defRPr sz="859"/>
            </a:lvl4pPr>
            <a:lvl5pPr marL="1745333" indent="0">
              <a:buNone/>
              <a:defRPr sz="859"/>
            </a:lvl5pPr>
            <a:lvl6pPr marL="2181665" indent="0">
              <a:buNone/>
              <a:defRPr sz="859"/>
            </a:lvl6pPr>
            <a:lvl7pPr marL="2618001" indent="0">
              <a:buNone/>
              <a:defRPr sz="859"/>
            </a:lvl7pPr>
            <a:lvl8pPr marL="3054333" indent="0">
              <a:buNone/>
              <a:defRPr sz="859"/>
            </a:lvl8pPr>
            <a:lvl9pPr marL="3490668" indent="0">
              <a:buNone/>
              <a:defRPr sz="859"/>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781EFEA-3A3C-4FB0-AF05-E0F64A63ABC4}" type="datetimeFigureOut">
              <a:rPr lang="en-US"/>
              <a:pPr>
                <a:defRPr/>
              </a:pPr>
              <a:t>11/21/2018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9E91EAB-61E9-4416-81B4-19FA1394C9E1}"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047941E-A9DE-4B60-B682-1F4D11C18B91}" type="datetimeFigureOut">
              <a:rPr lang="en-US"/>
              <a:pPr>
                <a:defRPr/>
              </a:pPr>
              <a:t>11/21/2018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8E9CB87-92F2-4AD2-850F-1DFD6B031A85}"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4064" y="1684798"/>
            <a:ext cx="8640210" cy="3588830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20534" y="1684798"/>
            <a:ext cx="25784381" cy="3588830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971CB4F-E7D5-400F-8D83-A93388C5270F}" type="datetimeFigureOut">
              <a:rPr lang="en-US"/>
              <a:pPr>
                <a:defRPr/>
              </a:pPr>
              <a:t>11/21/2018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53E9205-BEAA-4E6C-9EE6-BD2D329025F0}"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4" y="27028993"/>
            <a:ext cx="32644080" cy="8354060"/>
          </a:xfrm>
        </p:spPr>
        <p:txBody>
          <a:bodyPr anchor="t"/>
          <a:lstStyle>
            <a:lvl1pPr algn="l">
              <a:defRPr sz="19184" b="1" cap="all"/>
            </a:lvl1pPr>
          </a:lstStyle>
          <a:p>
            <a:r>
              <a:rPr lang="en-US"/>
              <a:t>Click to edit Master title style</a:t>
            </a:r>
          </a:p>
        </p:txBody>
      </p:sp>
      <p:sp>
        <p:nvSpPr>
          <p:cNvPr id="3" name="Text Placeholder 2"/>
          <p:cNvSpPr>
            <a:spLocks noGrp="1"/>
          </p:cNvSpPr>
          <p:nvPr>
            <p:ph type="body" idx="1"/>
          </p:nvPr>
        </p:nvSpPr>
        <p:spPr>
          <a:xfrm>
            <a:off x="3033714" y="17827849"/>
            <a:ext cx="32644080" cy="9201148"/>
          </a:xfrm>
        </p:spPr>
        <p:txBody>
          <a:bodyPr anchor="b"/>
          <a:lstStyle>
            <a:lvl1pPr marL="0" indent="0">
              <a:buNone/>
              <a:defRPr sz="9639">
                <a:solidFill>
                  <a:schemeClr val="tx1">
                    <a:tint val="75000"/>
                  </a:schemeClr>
                </a:solidFill>
              </a:defRPr>
            </a:lvl1pPr>
            <a:lvl2pPr marL="2194102" indent="0">
              <a:buNone/>
              <a:defRPr sz="8685">
                <a:solidFill>
                  <a:schemeClr val="tx1">
                    <a:tint val="75000"/>
                  </a:schemeClr>
                </a:solidFill>
              </a:defRPr>
            </a:lvl2pPr>
            <a:lvl3pPr marL="4388204" indent="0">
              <a:buNone/>
              <a:defRPr sz="7635">
                <a:solidFill>
                  <a:schemeClr val="tx1">
                    <a:tint val="75000"/>
                  </a:schemeClr>
                </a:solidFill>
              </a:defRPr>
            </a:lvl3pPr>
            <a:lvl4pPr marL="6582306" indent="0">
              <a:buNone/>
              <a:defRPr sz="6682">
                <a:solidFill>
                  <a:schemeClr val="tx1">
                    <a:tint val="75000"/>
                  </a:schemeClr>
                </a:solidFill>
              </a:defRPr>
            </a:lvl4pPr>
            <a:lvl5pPr marL="8776407" indent="0">
              <a:buNone/>
              <a:defRPr sz="6682">
                <a:solidFill>
                  <a:schemeClr val="tx1">
                    <a:tint val="75000"/>
                  </a:schemeClr>
                </a:solidFill>
              </a:defRPr>
            </a:lvl5pPr>
            <a:lvl6pPr marL="10970510" indent="0">
              <a:buNone/>
              <a:defRPr sz="6682">
                <a:solidFill>
                  <a:schemeClr val="tx1">
                    <a:tint val="75000"/>
                  </a:schemeClr>
                </a:solidFill>
              </a:defRPr>
            </a:lvl6pPr>
            <a:lvl7pPr marL="13164613" indent="0">
              <a:buNone/>
              <a:defRPr sz="6682">
                <a:solidFill>
                  <a:schemeClr val="tx1">
                    <a:tint val="75000"/>
                  </a:schemeClr>
                </a:solidFill>
              </a:defRPr>
            </a:lvl7pPr>
            <a:lvl8pPr marL="15358714" indent="0">
              <a:buNone/>
              <a:defRPr sz="6682">
                <a:solidFill>
                  <a:schemeClr val="tx1">
                    <a:tint val="75000"/>
                  </a:schemeClr>
                </a:solidFill>
              </a:defRPr>
            </a:lvl8pPr>
            <a:lvl9pPr marL="17552817" indent="0">
              <a:buNone/>
              <a:defRPr sz="668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269EAD9-14E8-4DA1-A657-34993A7BC58B}" type="datetimeFigureOut">
              <a:rPr lang="en-US"/>
              <a:pPr>
                <a:defRPr/>
              </a:pPr>
              <a:t>11/21/2018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5BBA675-6E01-4CC1-936B-4FAD34BBE863}"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20240" y="9814569"/>
            <a:ext cx="16962120" cy="27759242"/>
          </a:xfrm>
        </p:spPr>
        <p:txBody>
          <a:bodyPr/>
          <a:lstStyle>
            <a:lvl1pPr>
              <a:defRPr sz="13457"/>
            </a:lvl1pPr>
            <a:lvl2pPr>
              <a:defRPr sz="11548"/>
            </a:lvl2pPr>
            <a:lvl3pPr>
              <a:defRPr sz="9639"/>
            </a:lvl3pPr>
            <a:lvl4pPr>
              <a:defRPr sz="8685"/>
            </a:lvl4pPr>
            <a:lvl5pPr>
              <a:defRPr sz="8685"/>
            </a:lvl5pPr>
            <a:lvl6pPr>
              <a:defRPr sz="8685"/>
            </a:lvl6pPr>
            <a:lvl7pPr>
              <a:defRPr sz="8685"/>
            </a:lvl7pPr>
            <a:lvl8pPr>
              <a:defRPr sz="8685"/>
            </a:lvl8pPr>
            <a:lvl9pPr>
              <a:defRPr sz="868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522440" y="9814569"/>
            <a:ext cx="16962120" cy="27759242"/>
          </a:xfrm>
        </p:spPr>
        <p:txBody>
          <a:bodyPr/>
          <a:lstStyle>
            <a:lvl1pPr>
              <a:defRPr sz="13457"/>
            </a:lvl1pPr>
            <a:lvl2pPr>
              <a:defRPr sz="11548"/>
            </a:lvl2pPr>
            <a:lvl3pPr>
              <a:defRPr sz="9639"/>
            </a:lvl3pPr>
            <a:lvl4pPr>
              <a:defRPr sz="8685"/>
            </a:lvl4pPr>
            <a:lvl5pPr>
              <a:defRPr sz="8685"/>
            </a:lvl5pPr>
            <a:lvl6pPr>
              <a:defRPr sz="8685"/>
            </a:lvl6pPr>
            <a:lvl7pPr>
              <a:defRPr sz="8685"/>
            </a:lvl7pPr>
            <a:lvl8pPr>
              <a:defRPr sz="8685"/>
            </a:lvl8pPr>
            <a:lvl9pPr>
              <a:defRPr sz="868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7E581E72-C691-4084-921F-8C77DA707F80}" type="datetimeFigureOut">
              <a:rPr lang="en-US"/>
              <a:pPr>
                <a:defRPr/>
              </a:pPr>
              <a:t>11/21/2018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AA52B6C-B93C-48B5-8048-840C5B897CD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20243" y="9415366"/>
            <a:ext cx="16968790" cy="3923874"/>
          </a:xfrm>
        </p:spPr>
        <p:txBody>
          <a:bodyPr anchor="b"/>
          <a:lstStyle>
            <a:lvl1pPr marL="0" indent="0">
              <a:buNone/>
              <a:defRPr sz="11548" b="1"/>
            </a:lvl1pPr>
            <a:lvl2pPr marL="2194102" indent="0">
              <a:buNone/>
              <a:defRPr sz="9639" b="1"/>
            </a:lvl2pPr>
            <a:lvl3pPr marL="4388204" indent="0">
              <a:buNone/>
              <a:defRPr sz="8685" b="1"/>
            </a:lvl3pPr>
            <a:lvl4pPr marL="6582306" indent="0">
              <a:buNone/>
              <a:defRPr sz="7635" b="1"/>
            </a:lvl4pPr>
            <a:lvl5pPr marL="8776407" indent="0">
              <a:buNone/>
              <a:defRPr sz="7635" b="1"/>
            </a:lvl5pPr>
            <a:lvl6pPr marL="10970510" indent="0">
              <a:buNone/>
              <a:defRPr sz="7635" b="1"/>
            </a:lvl6pPr>
            <a:lvl7pPr marL="13164613" indent="0">
              <a:buNone/>
              <a:defRPr sz="7635" b="1"/>
            </a:lvl7pPr>
            <a:lvl8pPr marL="15358714" indent="0">
              <a:buNone/>
              <a:defRPr sz="7635" b="1"/>
            </a:lvl8pPr>
            <a:lvl9pPr marL="17552817" indent="0">
              <a:buNone/>
              <a:defRPr sz="7635" b="1"/>
            </a:lvl9pPr>
          </a:lstStyle>
          <a:p>
            <a:pPr lvl="0"/>
            <a:r>
              <a:rPr lang="en-US"/>
              <a:t>Click to edit Master text styles</a:t>
            </a:r>
          </a:p>
        </p:txBody>
      </p:sp>
      <p:sp>
        <p:nvSpPr>
          <p:cNvPr id="4" name="Content Placeholder 3"/>
          <p:cNvSpPr>
            <a:spLocks noGrp="1"/>
          </p:cNvSpPr>
          <p:nvPr>
            <p:ph sz="half" idx="2"/>
          </p:nvPr>
        </p:nvSpPr>
        <p:spPr>
          <a:xfrm>
            <a:off x="1920243" y="13339235"/>
            <a:ext cx="16968790" cy="24234567"/>
          </a:xfrm>
        </p:spPr>
        <p:txBody>
          <a:bodyPr/>
          <a:lstStyle>
            <a:lvl1pPr>
              <a:defRPr sz="11548"/>
            </a:lvl1pPr>
            <a:lvl2pPr>
              <a:defRPr sz="9639"/>
            </a:lvl2pPr>
            <a:lvl3pPr>
              <a:defRPr sz="8685"/>
            </a:lvl3pPr>
            <a:lvl4pPr>
              <a:defRPr sz="7635"/>
            </a:lvl4pPr>
            <a:lvl5pPr>
              <a:defRPr sz="7635"/>
            </a:lvl5pPr>
            <a:lvl6pPr>
              <a:defRPr sz="7635"/>
            </a:lvl6pPr>
            <a:lvl7pPr>
              <a:defRPr sz="7635"/>
            </a:lvl7pPr>
            <a:lvl8pPr>
              <a:defRPr sz="7635"/>
            </a:lvl8pPr>
            <a:lvl9pPr>
              <a:defRPr sz="763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9109" y="9415366"/>
            <a:ext cx="16975456" cy="3923874"/>
          </a:xfrm>
        </p:spPr>
        <p:txBody>
          <a:bodyPr anchor="b"/>
          <a:lstStyle>
            <a:lvl1pPr marL="0" indent="0">
              <a:buNone/>
              <a:defRPr sz="11548" b="1"/>
            </a:lvl1pPr>
            <a:lvl2pPr marL="2194102" indent="0">
              <a:buNone/>
              <a:defRPr sz="9639" b="1"/>
            </a:lvl2pPr>
            <a:lvl3pPr marL="4388204" indent="0">
              <a:buNone/>
              <a:defRPr sz="8685" b="1"/>
            </a:lvl3pPr>
            <a:lvl4pPr marL="6582306" indent="0">
              <a:buNone/>
              <a:defRPr sz="7635" b="1"/>
            </a:lvl4pPr>
            <a:lvl5pPr marL="8776407" indent="0">
              <a:buNone/>
              <a:defRPr sz="7635" b="1"/>
            </a:lvl5pPr>
            <a:lvl6pPr marL="10970510" indent="0">
              <a:buNone/>
              <a:defRPr sz="7635" b="1"/>
            </a:lvl6pPr>
            <a:lvl7pPr marL="13164613" indent="0">
              <a:buNone/>
              <a:defRPr sz="7635" b="1"/>
            </a:lvl7pPr>
            <a:lvl8pPr marL="15358714" indent="0">
              <a:buNone/>
              <a:defRPr sz="7635" b="1"/>
            </a:lvl8pPr>
            <a:lvl9pPr marL="17552817" indent="0">
              <a:buNone/>
              <a:defRPr sz="7635" b="1"/>
            </a:lvl9pPr>
          </a:lstStyle>
          <a:p>
            <a:pPr lvl="0"/>
            <a:r>
              <a:rPr lang="en-US"/>
              <a:t>Click to edit Master text styles</a:t>
            </a:r>
          </a:p>
        </p:txBody>
      </p:sp>
      <p:sp>
        <p:nvSpPr>
          <p:cNvPr id="6" name="Content Placeholder 5"/>
          <p:cNvSpPr>
            <a:spLocks noGrp="1"/>
          </p:cNvSpPr>
          <p:nvPr>
            <p:ph sz="quarter" idx="4"/>
          </p:nvPr>
        </p:nvSpPr>
        <p:spPr>
          <a:xfrm>
            <a:off x="19509109" y="13339235"/>
            <a:ext cx="16975456" cy="24234567"/>
          </a:xfrm>
        </p:spPr>
        <p:txBody>
          <a:bodyPr/>
          <a:lstStyle>
            <a:lvl1pPr>
              <a:defRPr sz="11548"/>
            </a:lvl1pPr>
            <a:lvl2pPr>
              <a:defRPr sz="9639"/>
            </a:lvl2pPr>
            <a:lvl3pPr>
              <a:defRPr sz="8685"/>
            </a:lvl3pPr>
            <a:lvl4pPr>
              <a:defRPr sz="7635"/>
            </a:lvl4pPr>
            <a:lvl5pPr>
              <a:defRPr sz="7635"/>
            </a:lvl5pPr>
            <a:lvl6pPr>
              <a:defRPr sz="7635"/>
            </a:lvl6pPr>
            <a:lvl7pPr>
              <a:defRPr sz="7635"/>
            </a:lvl7pPr>
            <a:lvl8pPr>
              <a:defRPr sz="7635"/>
            </a:lvl8pPr>
            <a:lvl9pPr>
              <a:defRPr sz="763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C4C0D2C7-BC76-4679-8F8F-A36EFC9BBC94}" type="datetimeFigureOut">
              <a:rPr lang="en-US"/>
              <a:pPr>
                <a:defRPr/>
              </a:pPr>
              <a:t>11/21/2018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D46962F3-D8C9-437F-8514-016EB8B4B8E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918084D8-7749-478C-8AB0-BF2680743484}" type="datetimeFigureOut">
              <a:rPr lang="en-US"/>
              <a:pPr>
                <a:defRPr/>
              </a:pPr>
              <a:t>11/21/2018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6213F7CA-BF37-41B4-83B6-7801B2C9172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08CE5D6-FAF4-49C8-AD80-21920429F86E}" type="datetimeFigureOut">
              <a:rPr lang="en-US"/>
              <a:pPr>
                <a:defRPr/>
              </a:pPr>
              <a:t>11/21/2018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918BEFA3-E53E-4374-BA7D-A4A15D2A06A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5" y="1674707"/>
            <a:ext cx="12634914" cy="7127240"/>
          </a:xfrm>
        </p:spPr>
        <p:txBody>
          <a:bodyPr anchor="b"/>
          <a:lstStyle>
            <a:lvl1pPr algn="l">
              <a:defRPr sz="9639" b="1"/>
            </a:lvl1pPr>
          </a:lstStyle>
          <a:p>
            <a:r>
              <a:rPr lang="en-US"/>
              <a:t>Click to edit Master title style</a:t>
            </a:r>
          </a:p>
        </p:txBody>
      </p:sp>
      <p:sp>
        <p:nvSpPr>
          <p:cNvPr id="3" name="Content Placeholder 2"/>
          <p:cNvSpPr>
            <a:spLocks noGrp="1"/>
          </p:cNvSpPr>
          <p:nvPr>
            <p:ph idx="1"/>
          </p:nvPr>
        </p:nvSpPr>
        <p:spPr>
          <a:xfrm>
            <a:off x="15015211" y="1674715"/>
            <a:ext cx="21469350" cy="35899094"/>
          </a:xfrm>
        </p:spPr>
        <p:txBody>
          <a:bodyPr/>
          <a:lstStyle>
            <a:lvl1pPr>
              <a:defRPr sz="15366"/>
            </a:lvl1pPr>
            <a:lvl2pPr>
              <a:defRPr sz="13457"/>
            </a:lvl2pPr>
            <a:lvl3pPr>
              <a:defRPr sz="11548"/>
            </a:lvl3pPr>
            <a:lvl4pPr>
              <a:defRPr sz="9639"/>
            </a:lvl4pPr>
            <a:lvl5pPr>
              <a:defRPr sz="9639"/>
            </a:lvl5pPr>
            <a:lvl6pPr>
              <a:defRPr sz="9639"/>
            </a:lvl6pPr>
            <a:lvl7pPr>
              <a:defRPr sz="9639"/>
            </a:lvl7pPr>
            <a:lvl8pPr>
              <a:defRPr sz="9639"/>
            </a:lvl8pPr>
            <a:lvl9pPr>
              <a:defRPr sz="963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20245" y="8801955"/>
            <a:ext cx="12634914" cy="28771854"/>
          </a:xfrm>
        </p:spPr>
        <p:txBody>
          <a:bodyPr/>
          <a:lstStyle>
            <a:lvl1pPr marL="0" indent="0">
              <a:buNone/>
              <a:defRPr sz="6682"/>
            </a:lvl1pPr>
            <a:lvl2pPr marL="2194102" indent="0">
              <a:buNone/>
              <a:defRPr sz="5727"/>
            </a:lvl2pPr>
            <a:lvl3pPr marL="4388204" indent="0">
              <a:buNone/>
              <a:defRPr sz="4773"/>
            </a:lvl3pPr>
            <a:lvl4pPr marL="6582306" indent="0">
              <a:buNone/>
              <a:defRPr sz="4294"/>
            </a:lvl4pPr>
            <a:lvl5pPr marL="8776407" indent="0">
              <a:buNone/>
              <a:defRPr sz="4294"/>
            </a:lvl5pPr>
            <a:lvl6pPr marL="10970510" indent="0">
              <a:buNone/>
              <a:defRPr sz="4294"/>
            </a:lvl6pPr>
            <a:lvl7pPr marL="13164613" indent="0">
              <a:buNone/>
              <a:defRPr sz="4294"/>
            </a:lvl7pPr>
            <a:lvl8pPr marL="15358714" indent="0">
              <a:buNone/>
              <a:defRPr sz="4294"/>
            </a:lvl8pPr>
            <a:lvl9pPr marL="17552817" indent="0">
              <a:buNone/>
              <a:defRPr sz="429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FA3C6E7-5B94-4213-B2B3-AED089876C8B}" type="datetimeFigureOut">
              <a:rPr lang="en-US"/>
              <a:pPr>
                <a:defRPr/>
              </a:pPr>
              <a:t>11/21/2018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34B2413-A4BA-4415-A16C-BD9C6F46313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610" y="29443680"/>
            <a:ext cx="23042880" cy="3475994"/>
          </a:xfrm>
        </p:spPr>
        <p:txBody>
          <a:bodyPr anchor="b"/>
          <a:lstStyle>
            <a:lvl1pPr algn="l">
              <a:defRPr sz="9639" b="1"/>
            </a:lvl1pPr>
          </a:lstStyle>
          <a:p>
            <a:r>
              <a:rPr lang="en-US"/>
              <a:t>Click to edit Master title style</a:t>
            </a:r>
          </a:p>
        </p:txBody>
      </p:sp>
      <p:sp>
        <p:nvSpPr>
          <p:cNvPr id="3" name="Picture Placeholder 2"/>
          <p:cNvSpPr>
            <a:spLocks noGrp="1"/>
          </p:cNvSpPr>
          <p:nvPr>
            <p:ph type="pic" idx="1"/>
          </p:nvPr>
        </p:nvSpPr>
        <p:spPr>
          <a:xfrm>
            <a:off x="7527610" y="3758353"/>
            <a:ext cx="23042880" cy="25237440"/>
          </a:xfrm>
        </p:spPr>
        <p:txBody>
          <a:bodyPr rtlCol="0">
            <a:normAutofit/>
          </a:bodyPr>
          <a:lstStyle>
            <a:lvl1pPr marL="0" indent="0">
              <a:buNone/>
              <a:defRPr sz="15366"/>
            </a:lvl1pPr>
            <a:lvl2pPr marL="2194102" indent="0">
              <a:buNone/>
              <a:defRPr sz="13457"/>
            </a:lvl2pPr>
            <a:lvl3pPr marL="4388204" indent="0">
              <a:buNone/>
              <a:defRPr sz="11548"/>
            </a:lvl3pPr>
            <a:lvl4pPr marL="6582306" indent="0">
              <a:buNone/>
              <a:defRPr sz="9639"/>
            </a:lvl4pPr>
            <a:lvl5pPr marL="8776407" indent="0">
              <a:buNone/>
              <a:defRPr sz="9639"/>
            </a:lvl5pPr>
            <a:lvl6pPr marL="10970510" indent="0">
              <a:buNone/>
              <a:defRPr sz="9639"/>
            </a:lvl6pPr>
            <a:lvl7pPr marL="13164613" indent="0">
              <a:buNone/>
              <a:defRPr sz="9639"/>
            </a:lvl7pPr>
            <a:lvl8pPr marL="15358714" indent="0">
              <a:buNone/>
              <a:defRPr sz="9639"/>
            </a:lvl8pPr>
            <a:lvl9pPr marL="17552817" indent="0">
              <a:buNone/>
              <a:defRPr sz="9639"/>
            </a:lvl9pPr>
          </a:lstStyle>
          <a:p>
            <a:pPr lvl="0"/>
            <a:endParaRPr lang="en-US" noProof="0" dirty="0"/>
          </a:p>
        </p:txBody>
      </p:sp>
      <p:sp>
        <p:nvSpPr>
          <p:cNvPr id="4" name="Text Placeholder 3"/>
          <p:cNvSpPr>
            <a:spLocks noGrp="1"/>
          </p:cNvSpPr>
          <p:nvPr>
            <p:ph type="body" sz="half" idx="2"/>
          </p:nvPr>
        </p:nvSpPr>
        <p:spPr>
          <a:xfrm>
            <a:off x="7527610" y="32919680"/>
            <a:ext cx="23042880" cy="4936488"/>
          </a:xfrm>
        </p:spPr>
        <p:txBody>
          <a:bodyPr/>
          <a:lstStyle>
            <a:lvl1pPr marL="0" indent="0">
              <a:buNone/>
              <a:defRPr sz="6682"/>
            </a:lvl1pPr>
            <a:lvl2pPr marL="2194102" indent="0">
              <a:buNone/>
              <a:defRPr sz="5727"/>
            </a:lvl2pPr>
            <a:lvl3pPr marL="4388204" indent="0">
              <a:buNone/>
              <a:defRPr sz="4773"/>
            </a:lvl3pPr>
            <a:lvl4pPr marL="6582306" indent="0">
              <a:buNone/>
              <a:defRPr sz="4294"/>
            </a:lvl4pPr>
            <a:lvl5pPr marL="8776407" indent="0">
              <a:buNone/>
              <a:defRPr sz="4294"/>
            </a:lvl5pPr>
            <a:lvl6pPr marL="10970510" indent="0">
              <a:buNone/>
              <a:defRPr sz="4294"/>
            </a:lvl6pPr>
            <a:lvl7pPr marL="13164613" indent="0">
              <a:buNone/>
              <a:defRPr sz="4294"/>
            </a:lvl7pPr>
            <a:lvl8pPr marL="15358714" indent="0">
              <a:buNone/>
              <a:defRPr sz="4294"/>
            </a:lvl8pPr>
            <a:lvl9pPr marL="17552817" indent="0">
              <a:buNone/>
              <a:defRPr sz="429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45E080A-3BE5-40FB-8535-E9A2A6DE19A4}" type="datetimeFigureOut">
              <a:rPr lang="en-US"/>
              <a:pPr>
                <a:defRPr/>
              </a:pPr>
              <a:t>11/21/2018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333017F-4A40-4B27-89B4-9BE2EA51F333}"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920532" y="1684792"/>
            <a:ext cx="34563740" cy="7010400"/>
          </a:xfrm>
          <a:prstGeom prst="rect">
            <a:avLst/>
          </a:prstGeom>
          <a:noFill/>
          <a:ln w="88900">
            <a:solidFill>
              <a:srgbClr val="7030A0"/>
            </a:solidFill>
            <a:miter lim="800000"/>
            <a:headEnd/>
            <a:tailEnd/>
          </a:ln>
        </p:spPr>
        <p:txBody>
          <a:bodyPr vert="horz" wrap="square" lIns="459768" tIns="229884" rIns="459768" bIns="229884"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920532" y="9814911"/>
            <a:ext cx="34563740" cy="27758193"/>
          </a:xfrm>
          <a:prstGeom prst="rect">
            <a:avLst/>
          </a:prstGeom>
          <a:noFill/>
          <a:ln w="9525">
            <a:noFill/>
            <a:miter lim="800000"/>
            <a:headEnd/>
            <a:tailEnd/>
          </a:ln>
        </p:spPr>
        <p:txBody>
          <a:bodyPr vert="horz" wrap="square" lIns="459768" tIns="229884" rIns="459768" bIns="22988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920532" y="38984919"/>
            <a:ext cx="8960540" cy="2239433"/>
          </a:xfrm>
          <a:prstGeom prst="rect">
            <a:avLst/>
          </a:prstGeom>
        </p:spPr>
        <p:txBody>
          <a:bodyPr vert="horz" lIns="459768" tIns="229884" rIns="459768" bIns="229884" rtlCol="0" anchor="ctr"/>
          <a:lstStyle>
            <a:lvl1pPr algn="l" defTabSz="4388204" fontAlgn="auto">
              <a:spcBef>
                <a:spcPts val="0"/>
              </a:spcBef>
              <a:spcAft>
                <a:spcPts val="0"/>
              </a:spcAft>
              <a:defRPr sz="5727">
                <a:solidFill>
                  <a:schemeClr val="tx1">
                    <a:tint val="75000"/>
                  </a:schemeClr>
                </a:solidFill>
                <a:latin typeface="+mn-lt"/>
              </a:defRPr>
            </a:lvl1pPr>
          </a:lstStyle>
          <a:p>
            <a:pPr>
              <a:defRPr/>
            </a:pPr>
            <a:fld id="{3F165782-4823-4CE3-A8C0-58AD5D840BF2}" type="datetimeFigureOut">
              <a:rPr lang="en-US"/>
              <a:pPr>
                <a:defRPr/>
              </a:pPr>
              <a:t>11/21/2018</a:t>
            </a:fld>
            <a:endParaRPr lang="en-US" dirty="0"/>
          </a:p>
        </p:txBody>
      </p:sp>
      <p:sp>
        <p:nvSpPr>
          <p:cNvPr id="5" name="Footer Placeholder 4"/>
          <p:cNvSpPr>
            <a:spLocks noGrp="1"/>
          </p:cNvSpPr>
          <p:nvPr>
            <p:ph type="ftr" sz="quarter" idx="3"/>
          </p:nvPr>
        </p:nvSpPr>
        <p:spPr>
          <a:xfrm>
            <a:off x="13121932" y="38984919"/>
            <a:ext cx="12160940" cy="2239433"/>
          </a:xfrm>
          <a:prstGeom prst="rect">
            <a:avLst/>
          </a:prstGeom>
        </p:spPr>
        <p:txBody>
          <a:bodyPr vert="horz" lIns="459768" tIns="229884" rIns="459768" bIns="229884" rtlCol="0" anchor="ctr"/>
          <a:lstStyle>
            <a:lvl1pPr algn="ctr" defTabSz="4388204" fontAlgn="auto">
              <a:spcBef>
                <a:spcPts val="0"/>
              </a:spcBef>
              <a:spcAft>
                <a:spcPts val="0"/>
              </a:spcAft>
              <a:defRPr sz="5727">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27523732" y="38984919"/>
            <a:ext cx="8960540" cy="2239433"/>
          </a:xfrm>
          <a:prstGeom prst="rect">
            <a:avLst/>
          </a:prstGeom>
        </p:spPr>
        <p:txBody>
          <a:bodyPr vert="horz" lIns="459768" tIns="229884" rIns="459768" bIns="229884" rtlCol="0" anchor="ctr"/>
          <a:lstStyle>
            <a:lvl1pPr algn="r" defTabSz="4388204" fontAlgn="auto">
              <a:spcBef>
                <a:spcPts val="0"/>
              </a:spcBef>
              <a:spcAft>
                <a:spcPts val="0"/>
              </a:spcAft>
              <a:defRPr sz="5727">
                <a:solidFill>
                  <a:schemeClr val="tx1">
                    <a:tint val="75000"/>
                  </a:schemeClr>
                </a:solidFill>
                <a:latin typeface="+mn-lt"/>
              </a:defRPr>
            </a:lvl1pPr>
          </a:lstStyle>
          <a:p>
            <a:pPr>
              <a:defRPr/>
            </a:pPr>
            <a:fld id="{1A6DBAC7-54B0-45EE-A728-9C3C6A247FF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ctr" defTabSz="4387574" rtl="0" eaLnBrk="0" fontAlgn="base" hangingPunct="0">
        <a:spcBef>
          <a:spcPct val="0"/>
        </a:spcBef>
        <a:spcAft>
          <a:spcPct val="0"/>
        </a:spcAft>
        <a:defRPr sz="21093" kern="1200">
          <a:solidFill>
            <a:schemeClr val="tx1"/>
          </a:solidFill>
          <a:latin typeface="+mj-lt"/>
          <a:ea typeface="+mj-ea"/>
          <a:cs typeface="+mj-cs"/>
        </a:defRPr>
      </a:lvl1pPr>
      <a:lvl2pPr algn="ctr" defTabSz="4387574" rtl="0" eaLnBrk="0" fontAlgn="base" hangingPunct="0">
        <a:spcBef>
          <a:spcPct val="0"/>
        </a:spcBef>
        <a:spcAft>
          <a:spcPct val="0"/>
        </a:spcAft>
        <a:defRPr sz="21093">
          <a:solidFill>
            <a:schemeClr val="tx1"/>
          </a:solidFill>
          <a:latin typeface="Calibri" pitchFamily="34" charset="0"/>
        </a:defRPr>
      </a:lvl2pPr>
      <a:lvl3pPr algn="ctr" defTabSz="4387574" rtl="0" eaLnBrk="0" fontAlgn="base" hangingPunct="0">
        <a:spcBef>
          <a:spcPct val="0"/>
        </a:spcBef>
        <a:spcAft>
          <a:spcPct val="0"/>
        </a:spcAft>
        <a:defRPr sz="21093">
          <a:solidFill>
            <a:schemeClr val="tx1"/>
          </a:solidFill>
          <a:latin typeface="Calibri" pitchFamily="34" charset="0"/>
        </a:defRPr>
      </a:lvl3pPr>
      <a:lvl4pPr algn="ctr" defTabSz="4387574" rtl="0" eaLnBrk="0" fontAlgn="base" hangingPunct="0">
        <a:spcBef>
          <a:spcPct val="0"/>
        </a:spcBef>
        <a:spcAft>
          <a:spcPct val="0"/>
        </a:spcAft>
        <a:defRPr sz="21093">
          <a:solidFill>
            <a:schemeClr val="tx1"/>
          </a:solidFill>
          <a:latin typeface="Calibri" pitchFamily="34" charset="0"/>
        </a:defRPr>
      </a:lvl4pPr>
      <a:lvl5pPr algn="ctr" defTabSz="4387574" rtl="0" eaLnBrk="0" fontAlgn="base" hangingPunct="0">
        <a:spcBef>
          <a:spcPct val="0"/>
        </a:spcBef>
        <a:spcAft>
          <a:spcPct val="0"/>
        </a:spcAft>
        <a:defRPr sz="21093">
          <a:solidFill>
            <a:schemeClr val="tx1"/>
          </a:solidFill>
          <a:latin typeface="Calibri" pitchFamily="34" charset="0"/>
        </a:defRPr>
      </a:lvl5pPr>
      <a:lvl6pPr marL="436332" algn="ctr" defTabSz="4387574" rtl="0" fontAlgn="base">
        <a:spcBef>
          <a:spcPct val="0"/>
        </a:spcBef>
        <a:spcAft>
          <a:spcPct val="0"/>
        </a:spcAft>
        <a:defRPr sz="21093">
          <a:solidFill>
            <a:schemeClr val="tx1"/>
          </a:solidFill>
          <a:latin typeface="Calibri" pitchFamily="34" charset="0"/>
        </a:defRPr>
      </a:lvl6pPr>
      <a:lvl7pPr marL="872667" algn="ctr" defTabSz="4387574" rtl="0" fontAlgn="base">
        <a:spcBef>
          <a:spcPct val="0"/>
        </a:spcBef>
        <a:spcAft>
          <a:spcPct val="0"/>
        </a:spcAft>
        <a:defRPr sz="21093">
          <a:solidFill>
            <a:schemeClr val="tx1"/>
          </a:solidFill>
          <a:latin typeface="Calibri" pitchFamily="34" charset="0"/>
        </a:defRPr>
      </a:lvl7pPr>
      <a:lvl8pPr marL="1308998" algn="ctr" defTabSz="4387574" rtl="0" fontAlgn="base">
        <a:spcBef>
          <a:spcPct val="0"/>
        </a:spcBef>
        <a:spcAft>
          <a:spcPct val="0"/>
        </a:spcAft>
        <a:defRPr sz="21093">
          <a:solidFill>
            <a:schemeClr val="tx1"/>
          </a:solidFill>
          <a:latin typeface="Calibri" pitchFamily="34" charset="0"/>
        </a:defRPr>
      </a:lvl8pPr>
      <a:lvl9pPr marL="1745333" algn="ctr" defTabSz="4387574" rtl="0" fontAlgn="base">
        <a:spcBef>
          <a:spcPct val="0"/>
        </a:spcBef>
        <a:spcAft>
          <a:spcPct val="0"/>
        </a:spcAft>
        <a:defRPr sz="21093">
          <a:solidFill>
            <a:schemeClr val="tx1"/>
          </a:solidFill>
          <a:latin typeface="Calibri" pitchFamily="34" charset="0"/>
        </a:defRPr>
      </a:lvl9pPr>
    </p:titleStyle>
    <p:bodyStyle>
      <a:lvl1pPr marL="1645339" indent="-1645339" algn="l" defTabSz="4387574" rtl="0" eaLnBrk="0" fontAlgn="base" hangingPunct="0">
        <a:spcBef>
          <a:spcPct val="20000"/>
        </a:spcBef>
        <a:spcAft>
          <a:spcPct val="0"/>
        </a:spcAft>
        <a:buFont typeface="Arial" charset="0"/>
        <a:buChar char="•"/>
        <a:defRPr sz="15366" kern="1200">
          <a:solidFill>
            <a:schemeClr val="tx1"/>
          </a:solidFill>
          <a:latin typeface="+mn-lt"/>
          <a:ea typeface="+mn-ea"/>
          <a:cs typeface="+mn-cs"/>
        </a:defRPr>
      </a:lvl1pPr>
      <a:lvl2pPr marL="3564905" indent="-1371118" algn="l" defTabSz="4387574" rtl="0" eaLnBrk="0" fontAlgn="base" hangingPunct="0">
        <a:spcBef>
          <a:spcPct val="20000"/>
        </a:spcBef>
        <a:spcAft>
          <a:spcPct val="0"/>
        </a:spcAft>
        <a:buFont typeface="Arial" charset="0"/>
        <a:buChar char="–"/>
        <a:defRPr sz="13457" kern="1200">
          <a:solidFill>
            <a:schemeClr val="tx1"/>
          </a:solidFill>
          <a:latin typeface="+mn-lt"/>
          <a:ea typeface="+mn-ea"/>
          <a:cs typeface="+mn-cs"/>
        </a:defRPr>
      </a:lvl2pPr>
      <a:lvl3pPr marL="5484468" indent="-1096894" algn="l" defTabSz="4387574" rtl="0" eaLnBrk="0" fontAlgn="base" hangingPunct="0">
        <a:spcBef>
          <a:spcPct val="20000"/>
        </a:spcBef>
        <a:spcAft>
          <a:spcPct val="0"/>
        </a:spcAft>
        <a:buFont typeface="Arial" charset="0"/>
        <a:buChar char="•"/>
        <a:defRPr sz="11548" kern="1200">
          <a:solidFill>
            <a:schemeClr val="tx1"/>
          </a:solidFill>
          <a:latin typeface="+mn-lt"/>
          <a:ea typeface="+mn-ea"/>
          <a:cs typeface="+mn-cs"/>
        </a:defRPr>
      </a:lvl3pPr>
      <a:lvl4pPr marL="7678254" indent="-1096894" algn="l" defTabSz="4387574" rtl="0" eaLnBrk="0" fontAlgn="base" hangingPunct="0">
        <a:spcBef>
          <a:spcPct val="20000"/>
        </a:spcBef>
        <a:spcAft>
          <a:spcPct val="0"/>
        </a:spcAft>
        <a:buFont typeface="Arial" charset="0"/>
        <a:buChar char="–"/>
        <a:defRPr sz="9639" kern="1200">
          <a:solidFill>
            <a:schemeClr val="tx1"/>
          </a:solidFill>
          <a:latin typeface="+mn-lt"/>
          <a:ea typeface="+mn-ea"/>
          <a:cs typeface="+mn-cs"/>
        </a:defRPr>
      </a:lvl4pPr>
      <a:lvl5pPr marL="9872040" indent="-1096894" algn="l" defTabSz="4387574" rtl="0" eaLnBrk="0" fontAlgn="base" hangingPunct="0">
        <a:spcBef>
          <a:spcPct val="20000"/>
        </a:spcBef>
        <a:spcAft>
          <a:spcPct val="0"/>
        </a:spcAft>
        <a:buFont typeface="Arial" charset="0"/>
        <a:buChar char="»"/>
        <a:defRPr sz="9639" kern="1200">
          <a:solidFill>
            <a:schemeClr val="tx1"/>
          </a:solidFill>
          <a:latin typeface="+mn-lt"/>
          <a:ea typeface="+mn-ea"/>
          <a:cs typeface="+mn-cs"/>
        </a:defRPr>
      </a:lvl5pPr>
      <a:lvl6pPr marL="12067561" indent="-1097051" algn="l" defTabSz="4388204" rtl="0" eaLnBrk="1" latinLnBrk="0" hangingPunct="1">
        <a:spcBef>
          <a:spcPct val="20000"/>
        </a:spcBef>
        <a:buFont typeface="Arial" pitchFamily="34" charset="0"/>
        <a:buChar char="•"/>
        <a:defRPr sz="9639" kern="1200">
          <a:solidFill>
            <a:schemeClr val="tx1"/>
          </a:solidFill>
          <a:latin typeface="+mn-lt"/>
          <a:ea typeface="+mn-ea"/>
          <a:cs typeface="+mn-cs"/>
        </a:defRPr>
      </a:lvl6pPr>
      <a:lvl7pPr marL="14261664" indent="-1097051" algn="l" defTabSz="4388204" rtl="0" eaLnBrk="1" latinLnBrk="0" hangingPunct="1">
        <a:spcBef>
          <a:spcPct val="20000"/>
        </a:spcBef>
        <a:buFont typeface="Arial" pitchFamily="34" charset="0"/>
        <a:buChar char="•"/>
        <a:defRPr sz="9639" kern="1200">
          <a:solidFill>
            <a:schemeClr val="tx1"/>
          </a:solidFill>
          <a:latin typeface="+mn-lt"/>
          <a:ea typeface="+mn-ea"/>
          <a:cs typeface="+mn-cs"/>
        </a:defRPr>
      </a:lvl7pPr>
      <a:lvl8pPr marL="16455766" indent="-1097051" algn="l" defTabSz="4388204" rtl="0" eaLnBrk="1" latinLnBrk="0" hangingPunct="1">
        <a:spcBef>
          <a:spcPct val="20000"/>
        </a:spcBef>
        <a:buFont typeface="Arial" pitchFamily="34" charset="0"/>
        <a:buChar char="•"/>
        <a:defRPr sz="9639" kern="1200">
          <a:solidFill>
            <a:schemeClr val="tx1"/>
          </a:solidFill>
          <a:latin typeface="+mn-lt"/>
          <a:ea typeface="+mn-ea"/>
          <a:cs typeface="+mn-cs"/>
        </a:defRPr>
      </a:lvl8pPr>
      <a:lvl9pPr marL="18649868" indent="-1097051" algn="l" defTabSz="4388204" rtl="0" eaLnBrk="1" latinLnBrk="0" hangingPunct="1">
        <a:spcBef>
          <a:spcPct val="20000"/>
        </a:spcBef>
        <a:buFont typeface="Arial" pitchFamily="34" charset="0"/>
        <a:buChar char="•"/>
        <a:defRPr sz="9639" kern="1200">
          <a:solidFill>
            <a:schemeClr val="tx1"/>
          </a:solidFill>
          <a:latin typeface="+mn-lt"/>
          <a:ea typeface="+mn-ea"/>
          <a:cs typeface="+mn-cs"/>
        </a:defRPr>
      </a:lvl9pPr>
    </p:bodyStyle>
    <p:otherStyle>
      <a:defPPr>
        <a:defRPr lang="en-US"/>
      </a:defPPr>
      <a:lvl1pPr marL="0" algn="l" defTabSz="4388204" rtl="0" eaLnBrk="1" latinLnBrk="0" hangingPunct="1">
        <a:defRPr sz="8685" kern="1200">
          <a:solidFill>
            <a:schemeClr val="tx1"/>
          </a:solidFill>
          <a:latin typeface="+mn-lt"/>
          <a:ea typeface="+mn-ea"/>
          <a:cs typeface="+mn-cs"/>
        </a:defRPr>
      </a:lvl1pPr>
      <a:lvl2pPr marL="2194102" algn="l" defTabSz="4388204" rtl="0" eaLnBrk="1" latinLnBrk="0" hangingPunct="1">
        <a:defRPr sz="8685" kern="1200">
          <a:solidFill>
            <a:schemeClr val="tx1"/>
          </a:solidFill>
          <a:latin typeface="+mn-lt"/>
          <a:ea typeface="+mn-ea"/>
          <a:cs typeface="+mn-cs"/>
        </a:defRPr>
      </a:lvl2pPr>
      <a:lvl3pPr marL="4388204" algn="l" defTabSz="4388204" rtl="0" eaLnBrk="1" latinLnBrk="0" hangingPunct="1">
        <a:defRPr sz="8685" kern="1200">
          <a:solidFill>
            <a:schemeClr val="tx1"/>
          </a:solidFill>
          <a:latin typeface="+mn-lt"/>
          <a:ea typeface="+mn-ea"/>
          <a:cs typeface="+mn-cs"/>
        </a:defRPr>
      </a:lvl3pPr>
      <a:lvl4pPr marL="6582306" algn="l" defTabSz="4388204" rtl="0" eaLnBrk="1" latinLnBrk="0" hangingPunct="1">
        <a:defRPr sz="8685" kern="1200">
          <a:solidFill>
            <a:schemeClr val="tx1"/>
          </a:solidFill>
          <a:latin typeface="+mn-lt"/>
          <a:ea typeface="+mn-ea"/>
          <a:cs typeface="+mn-cs"/>
        </a:defRPr>
      </a:lvl4pPr>
      <a:lvl5pPr marL="8776407" algn="l" defTabSz="4388204" rtl="0" eaLnBrk="1" latinLnBrk="0" hangingPunct="1">
        <a:defRPr sz="8685" kern="1200">
          <a:solidFill>
            <a:schemeClr val="tx1"/>
          </a:solidFill>
          <a:latin typeface="+mn-lt"/>
          <a:ea typeface="+mn-ea"/>
          <a:cs typeface="+mn-cs"/>
        </a:defRPr>
      </a:lvl5pPr>
      <a:lvl6pPr marL="10970510" algn="l" defTabSz="4388204" rtl="0" eaLnBrk="1" latinLnBrk="0" hangingPunct="1">
        <a:defRPr sz="8685" kern="1200">
          <a:solidFill>
            <a:schemeClr val="tx1"/>
          </a:solidFill>
          <a:latin typeface="+mn-lt"/>
          <a:ea typeface="+mn-ea"/>
          <a:cs typeface="+mn-cs"/>
        </a:defRPr>
      </a:lvl6pPr>
      <a:lvl7pPr marL="13164613" algn="l" defTabSz="4388204" rtl="0" eaLnBrk="1" latinLnBrk="0" hangingPunct="1">
        <a:defRPr sz="8685" kern="1200">
          <a:solidFill>
            <a:schemeClr val="tx1"/>
          </a:solidFill>
          <a:latin typeface="+mn-lt"/>
          <a:ea typeface="+mn-ea"/>
          <a:cs typeface="+mn-cs"/>
        </a:defRPr>
      </a:lvl7pPr>
      <a:lvl8pPr marL="15358714" algn="l" defTabSz="4388204" rtl="0" eaLnBrk="1" latinLnBrk="0" hangingPunct="1">
        <a:defRPr sz="8685" kern="1200">
          <a:solidFill>
            <a:schemeClr val="tx1"/>
          </a:solidFill>
          <a:latin typeface="+mn-lt"/>
          <a:ea typeface="+mn-ea"/>
          <a:cs typeface="+mn-cs"/>
        </a:defRPr>
      </a:lvl8pPr>
      <a:lvl9pPr marL="17552817" algn="l" defTabSz="4388204" rtl="0" eaLnBrk="1" latinLnBrk="0" hangingPunct="1">
        <a:defRPr sz="868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1920532" y="1684792"/>
            <a:ext cx="34563740" cy="7010400"/>
          </a:xfrm>
          <a:prstGeom prst="rect">
            <a:avLst/>
          </a:prstGeom>
          <a:noFill/>
          <a:ln w="9525">
            <a:noFill/>
            <a:miter lim="800000"/>
            <a:headEnd/>
            <a:tailEnd/>
          </a:ln>
        </p:spPr>
        <p:txBody>
          <a:bodyPr vert="horz" wrap="square" lIns="91433" tIns="45716" rIns="91433" bIns="45716" numCol="1" anchor="ctr" anchorCtr="0" compatLnSpc="1">
            <a:prstTxWarp prst="textNoShape">
              <a:avLst/>
            </a:prstTxWarp>
          </a:bodyPr>
          <a:lstStyle/>
          <a:p>
            <a:pPr lvl="0"/>
            <a:r>
              <a:rPr lang="en-US"/>
              <a:t>Click to edit Master title style</a:t>
            </a:r>
          </a:p>
        </p:txBody>
      </p:sp>
      <p:sp>
        <p:nvSpPr>
          <p:cNvPr id="13315" name="Text Placeholder 2"/>
          <p:cNvSpPr>
            <a:spLocks noGrp="1"/>
          </p:cNvSpPr>
          <p:nvPr>
            <p:ph type="body" idx="1"/>
          </p:nvPr>
        </p:nvSpPr>
        <p:spPr bwMode="auto">
          <a:xfrm>
            <a:off x="1920532" y="9814911"/>
            <a:ext cx="34563740" cy="27758193"/>
          </a:xfrm>
          <a:prstGeom prst="rect">
            <a:avLst/>
          </a:prstGeom>
          <a:noFill/>
          <a:ln w="9525">
            <a:noFill/>
            <a:miter lim="800000"/>
            <a:headEnd/>
            <a:tailEnd/>
          </a:ln>
        </p:spPr>
        <p:txBody>
          <a:bodyPr vert="horz" wrap="square" lIns="91433" tIns="45716" rIns="91433" bIns="4571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920532" y="38984919"/>
            <a:ext cx="8960540" cy="2239433"/>
          </a:xfrm>
          <a:prstGeom prst="rect">
            <a:avLst/>
          </a:prstGeom>
        </p:spPr>
        <p:txBody>
          <a:bodyPr vert="horz" lIns="91433" tIns="45716" rIns="91433" bIns="45716" rtlCol="0" anchor="ctr"/>
          <a:lstStyle>
            <a:lvl1pPr algn="l">
              <a:defRPr sz="1145">
                <a:solidFill>
                  <a:schemeClr val="tx1">
                    <a:tint val="75000"/>
                  </a:schemeClr>
                </a:solidFill>
              </a:defRPr>
            </a:lvl1pPr>
          </a:lstStyle>
          <a:p>
            <a:pPr>
              <a:defRPr/>
            </a:pPr>
            <a:fld id="{D92F7B06-2ACF-409F-AA30-2098EC5FA3B5}" type="datetimeFigureOut">
              <a:rPr lang="en-US"/>
              <a:pPr>
                <a:defRPr/>
              </a:pPr>
              <a:t>11/21/2018</a:t>
            </a:fld>
            <a:endParaRPr lang="en-US" dirty="0"/>
          </a:p>
        </p:txBody>
      </p:sp>
      <p:sp>
        <p:nvSpPr>
          <p:cNvPr id="5" name="Footer Placeholder 4"/>
          <p:cNvSpPr>
            <a:spLocks noGrp="1"/>
          </p:cNvSpPr>
          <p:nvPr>
            <p:ph type="ftr" sz="quarter" idx="3"/>
          </p:nvPr>
        </p:nvSpPr>
        <p:spPr>
          <a:xfrm>
            <a:off x="13121932" y="38984919"/>
            <a:ext cx="12160940" cy="2239433"/>
          </a:xfrm>
          <a:prstGeom prst="rect">
            <a:avLst/>
          </a:prstGeom>
        </p:spPr>
        <p:txBody>
          <a:bodyPr vert="horz" lIns="91433" tIns="45716" rIns="91433" bIns="45716" rtlCol="0" anchor="ctr"/>
          <a:lstStyle>
            <a:lvl1pPr algn="ctr">
              <a:defRPr sz="1145">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27523732" y="38984919"/>
            <a:ext cx="8960540" cy="2239433"/>
          </a:xfrm>
          <a:prstGeom prst="rect">
            <a:avLst/>
          </a:prstGeom>
        </p:spPr>
        <p:txBody>
          <a:bodyPr vert="horz" lIns="91433" tIns="45716" rIns="91433" bIns="45716" rtlCol="0" anchor="ctr"/>
          <a:lstStyle>
            <a:lvl1pPr algn="r">
              <a:defRPr sz="1145">
                <a:solidFill>
                  <a:schemeClr val="tx1">
                    <a:tint val="75000"/>
                  </a:schemeClr>
                </a:solidFill>
              </a:defRPr>
            </a:lvl1pPr>
          </a:lstStyle>
          <a:p>
            <a:pPr>
              <a:defRPr/>
            </a:pPr>
            <a:fld id="{9CC44203-78A4-43EE-A40C-5E3FEC593D0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76" r:id="rId7"/>
    <p:sldLayoutId id="2147483675" r:id="rId8"/>
    <p:sldLayoutId id="2147483674" r:id="rId9"/>
    <p:sldLayoutId id="2147483673" r:id="rId10"/>
    <p:sldLayoutId id="2147483672" r:id="rId11"/>
  </p:sldLayoutIdLst>
  <p:txStyles>
    <p:titleStyle>
      <a:lvl1pPr algn="ctr" rtl="0" eaLnBrk="0" fontAlgn="base" hangingPunct="0">
        <a:spcBef>
          <a:spcPct val="0"/>
        </a:spcBef>
        <a:spcAft>
          <a:spcPct val="0"/>
        </a:spcAft>
        <a:defRPr sz="4200" kern="1200">
          <a:solidFill>
            <a:schemeClr val="tx1"/>
          </a:solidFill>
          <a:latin typeface="+mj-lt"/>
          <a:ea typeface="+mj-ea"/>
          <a:cs typeface="+mj-cs"/>
        </a:defRPr>
      </a:lvl1pPr>
      <a:lvl2pPr algn="ctr" rtl="0" eaLnBrk="0" fontAlgn="base" hangingPunct="0">
        <a:spcBef>
          <a:spcPct val="0"/>
        </a:spcBef>
        <a:spcAft>
          <a:spcPct val="0"/>
        </a:spcAft>
        <a:defRPr sz="4200">
          <a:solidFill>
            <a:schemeClr val="tx1"/>
          </a:solidFill>
          <a:latin typeface="Calibri" pitchFamily="34" charset="0"/>
        </a:defRPr>
      </a:lvl2pPr>
      <a:lvl3pPr algn="ctr" rtl="0" eaLnBrk="0" fontAlgn="base" hangingPunct="0">
        <a:spcBef>
          <a:spcPct val="0"/>
        </a:spcBef>
        <a:spcAft>
          <a:spcPct val="0"/>
        </a:spcAft>
        <a:defRPr sz="4200">
          <a:solidFill>
            <a:schemeClr val="tx1"/>
          </a:solidFill>
          <a:latin typeface="Calibri" pitchFamily="34" charset="0"/>
        </a:defRPr>
      </a:lvl3pPr>
      <a:lvl4pPr algn="ctr" rtl="0" eaLnBrk="0" fontAlgn="base" hangingPunct="0">
        <a:spcBef>
          <a:spcPct val="0"/>
        </a:spcBef>
        <a:spcAft>
          <a:spcPct val="0"/>
        </a:spcAft>
        <a:defRPr sz="4200">
          <a:solidFill>
            <a:schemeClr val="tx1"/>
          </a:solidFill>
          <a:latin typeface="Calibri" pitchFamily="34" charset="0"/>
        </a:defRPr>
      </a:lvl4pPr>
      <a:lvl5pPr algn="ctr" rtl="0" eaLnBrk="0" fontAlgn="base" hangingPunct="0">
        <a:spcBef>
          <a:spcPct val="0"/>
        </a:spcBef>
        <a:spcAft>
          <a:spcPct val="0"/>
        </a:spcAft>
        <a:defRPr sz="4200">
          <a:solidFill>
            <a:schemeClr val="tx1"/>
          </a:solidFill>
          <a:latin typeface="Calibri" pitchFamily="34" charset="0"/>
        </a:defRPr>
      </a:lvl5pPr>
      <a:lvl6pPr marL="436332" algn="ctr" rtl="0" fontAlgn="base">
        <a:spcBef>
          <a:spcPct val="0"/>
        </a:spcBef>
        <a:spcAft>
          <a:spcPct val="0"/>
        </a:spcAft>
        <a:defRPr sz="4200">
          <a:solidFill>
            <a:schemeClr val="tx1"/>
          </a:solidFill>
          <a:latin typeface="Calibri" pitchFamily="34" charset="0"/>
        </a:defRPr>
      </a:lvl6pPr>
      <a:lvl7pPr marL="872667" algn="ctr" rtl="0" fontAlgn="base">
        <a:spcBef>
          <a:spcPct val="0"/>
        </a:spcBef>
        <a:spcAft>
          <a:spcPct val="0"/>
        </a:spcAft>
        <a:defRPr sz="4200">
          <a:solidFill>
            <a:schemeClr val="tx1"/>
          </a:solidFill>
          <a:latin typeface="Calibri" pitchFamily="34" charset="0"/>
        </a:defRPr>
      </a:lvl7pPr>
      <a:lvl8pPr marL="1308998" algn="ctr" rtl="0" fontAlgn="base">
        <a:spcBef>
          <a:spcPct val="0"/>
        </a:spcBef>
        <a:spcAft>
          <a:spcPct val="0"/>
        </a:spcAft>
        <a:defRPr sz="4200">
          <a:solidFill>
            <a:schemeClr val="tx1"/>
          </a:solidFill>
          <a:latin typeface="Calibri" pitchFamily="34" charset="0"/>
        </a:defRPr>
      </a:lvl8pPr>
      <a:lvl9pPr marL="1745333" algn="ctr" rtl="0" fontAlgn="base">
        <a:spcBef>
          <a:spcPct val="0"/>
        </a:spcBef>
        <a:spcAft>
          <a:spcPct val="0"/>
        </a:spcAft>
        <a:defRPr sz="4200">
          <a:solidFill>
            <a:schemeClr val="tx1"/>
          </a:solidFill>
          <a:latin typeface="Calibri" pitchFamily="34" charset="0"/>
        </a:defRPr>
      </a:lvl9pPr>
    </p:titleStyle>
    <p:bodyStyle>
      <a:lvl1pPr marL="327250" indent="-327250" algn="l" rtl="0" eaLnBrk="0" fontAlgn="base" hangingPunct="0">
        <a:spcBef>
          <a:spcPct val="20000"/>
        </a:spcBef>
        <a:spcAft>
          <a:spcPct val="0"/>
        </a:spcAft>
        <a:buFont typeface="Arial" charset="0"/>
        <a:buChar char="•"/>
        <a:defRPr sz="3053" kern="1200">
          <a:solidFill>
            <a:schemeClr val="tx1"/>
          </a:solidFill>
          <a:latin typeface="+mn-lt"/>
          <a:ea typeface="+mn-ea"/>
          <a:cs typeface="+mn-cs"/>
        </a:defRPr>
      </a:lvl1pPr>
      <a:lvl2pPr marL="709043" indent="-272708" algn="l" rtl="0" eaLnBrk="0" fontAlgn="base" hangingPunct="0">
        <a:spcBef>
          <a:spcPct val="20000"/>
        </a:spcBef>
        <a:spcAft>
          <a:spcPct val="0"/>
        </a:spcAft>
        <a:buFont typeface="Arial" charset="0"/>
        <a:buChar char="–"/>
        <a:defRPr sz="2673" kern="1200">
          <a:solidFill>
            <a:schemeClr val="tx1"/>
          </a:solidFill>
          <a:latin typeface="+mn-lt"/>
          <a:ea typeface="+mn-ea"/>
          <a:cs typeface="+mn-cs"/>
        </a:defRPr>
      </a:lvl2pPr>
      <a:lvl3pPr marL="1090834" indent="-218167" algn="l" rtl="0" eaLnBrk="0" fontAlgn="base" hangingPunct="0">
        <a:spcBef>
          <a:spcPct val="20000"/>
        </a:spcBef>
        <a:spcAft>
          <a:spcPct val="0"/>
        </a:spcAft>
        <a:buFont typeface="Arial" charset="0"/>
        <a:buChar char="•"/>
        <a:defRPr sz="2291" kern="1200">
          <a:solidFill>
            <a:schemeClr val="tx1"/>
          </a:solidFill>
          <a:latin typeface="+mn-lt"/>
          <a:ea typeface="+mn-ea"/>
          <a:cs typeface="+mn-cs"/>
        </a:defRPr>
      </a:lvl3pPr>
      <a:lvl4pPr marL="1527167" indent="-218167" algn="l" rtl="0" eaLnBrk="0" fontAlgn="base" hangingPunct="0">
        <a:spcBef>
          <a:spcPct val="20000"/>
        </a:spcBef>
        <a:spcAft>
          <a:spcPct val="0"/>
        </a:spcAft>
        <a:buFont typeface="Arial" charset="0"/>
        <a:buChar char="–"/>
        <a:defRPr sz="1909" kern="1200">
          <a:solidFill>
            <a:schemeClr val="tx1"/>
          </a:solidFill>
          <a:latin typeface="+mn-lt"/>
          <a:ea typeface="+mn-ea"/>
          <a:cs typeface="+mn-cs"/>
        </a:defRPr>
      </a:lvl4pPr>
      <a:lvl5pPr marL="1963501" indent="-218167" algn="l" rtl="0" eaLnBrk="0" fontAlgn="base" hangingPunct="0">
        <a:spcBef>
          <a:spcPct val="20000"/>
        </a:spcBef>
        <a:spcAft>
          <a:spcPct val="0"/>
        </a:spcAft>
        <a:buFont typeface="Arial" charset="0"/>
        <a:buChar char="»"/>
        <a:defRPr sz="1909" kern="1200">
          <a:solidFill>
            <a:schemeClr val="tx1"/>
          </a:solidFill>
          <a:latin typeface="+mn-lt"/>
          <a:ea typeface="+mn-ea"/>
          <a:cs typeface="+mn-cs"/>
        </a:defRPr>
      </a:lvl5pPr>
      <a:lvl6pPr marL="2399833" indent="-218167" algn="l" defTabSz="872667" rtl="0" eaLnBrk="1" latinLnBrk="0" hangingPunct="1">
        <a:spcBef>
          <a:spcPct val="20000"/>
        </a:spcBef>
        <a:buFont typeface="Arial" pitchFamily="34" charset="0"/>
        <a:buChar char="•"/>
        <a:defRPr sz="1909" kern="1200">
          <a:solidFill>
            <a:schemeClr val="tx1"/>
          </a:solidFill>
          <a:latin typeface="+mn-lt"/>
          <a:ea typeface="+mn-ea"/>
          <a:cs typeface="+mn-cs"/>
        </a:defRPr>
      </a:lvl6pPr>
      <a:lvl7pPr marL="2836166" indent="-218167" algn="l" defTabSz="872667" rtl="0" eaLnBrk="1" latinLnBrk="0" hangingPunct="1">
        <a:spcBef>
          <a:spcPct val="20000"/>
        </a:spcBef>
        <a:buFont typeface="Arial" pitchFamily="34" charset="0"/>
        <a:buChar char="•"/>
        <a:defRPr sz="1909" kern="1200">
          <a:solidFill>
            <a:schemeClr val="tx1"/>
          </a:solidFill>
          <a:latin typeface="+mn-lt"/>
          <a:ea typeface="+mn-ea"/>
          <a:cs typeface="+mn-cs"/>
        </a:defRPr>
      </a:lvl7pPr>
      <a:lvl8pPr marL="3272499" indent="-218167" algn="l" defTabSz="872667" rtl="0" eaLnBrk="1" latinLnBrk="0" hangingPunct="1">
        <a:spcBef>
          <a:spcPct val="20000"/>
        </a:spcBef>
        <a:buFont typeface="Arial" pitchFamily="34" charset="0"/>
        <a:buChar char="•"/>
        <a:defRPr sz="1909" kern="1200">
          <a:solidFill>
            <a:schemeClr val="tx1"/>
          </a:solidFill>
          <a:latin typeface="+mn-lt"/>
          <a:ea typeface="+mn-ea"/>
          <a:cs typeface="+mn-cs"/>
        </a:defRPr>
      </a:lvl8pPr>
      <a:lvl9pPr marL="3708833" indent="-218167" algn="l" defTabSz="872667" rtl="0" eaLnBrk="1" latinLnBrk="0" hangingPunct="1">
        <a:spcBef>
          <a:spcPct val="20000"/>
        </a:spcBef>
        <a:buFont typeface="Arial" pitchFamily="34" charset="0"/>
        <a:buChar char="•"/>
        <a:defRPr sz="1909" kern="1200">
          <a:solidFill>
            <a:schemeClr val="tx1"/>
          </a:solidFill>
          <a:latin typeface="+mn-lt"/>
          <a:ea typeface="+mn-ea"/>
          <a:cs typeface="+mn-cs"/>
        </a:defRPr>
      </a:lvl9pPr>
    </p:bodyStyle>
    <p:otherStyle>
      <a:defPPr>
        <a:defRPr lang="en-US"/>
      </a:defPPr>
      <a:lvl1pPr marL="0" algn="l" defTabSz="872667" rtl="0" eaLnBrk="1" latinLnBrk="0" hangingPunct="1">
        <a:defRPr sz="1718" kern="1200">
          <a:solidFill>
            <a:schemeClr val="tx1"/>
          </a:solidFill>
          <a:latin typeface="+mn-lt"/>
          <a:ea typeface="+mn-ea"/>
          <a:cs typeface="+mn-cs"/>
        </a:defRPr>
      </a:lvl1pPr>
      <a:lvl2pPr marL="436332" algn="l" defTabSz="872667" rtl="0" eaLnBrk="1" latinLnBrk="0" hangingPunct="1">
        <a:defRPr sz="1718" kern="1200">
          <a:solidFill>
            <a:schemeClr val="tx1"/>
          </a:solidFill>
          <a:latin typeface="+mn-lt"/>
          <a:ea typeface="+mn-ea"/>
          <a:cs typeface="+mn-cs"/>
        </a:defRPr>
      </a:lvl2pPr>
      <a:lvl3pPr marL="872667" algn="l" defTabSz="872667" rtl="0" eaLnBrk="1" latinLnBrk="0" hangingPunct="1">
        <a:defRPr sz="1718" kern="1200">
          <a:solidFill>
            <a:schemeClr val="tx1"/>
          </a:solidFill>
          <a:latin typeface="+mn-lt"/>
          <a:ea typeface="+mn-ea"/>
          <a:cs typeface="+mn-cs"/>
        </a:defRPr>
      </a:lvl3pPr>
      <a:lvl4pPr marL="1308998" algn="l" defTabSz="872667" rtl="0" eaLnBrk="1" latinLnBrk="0" hangingPunct="1">
        <a:defRPr sz="1718" kern="1200">
          <a:solidFill>
            <a:schemeClr val="tx1"/>
          </a:solidFill>
          <a:latin typeface="+mn-lt"/>
          <a:ea typeface="+mn-ea"/>
          <a:cs typeface="+mn-cs"/>
        </a:defRPr>
      </a:lvl4pPr>
      <a:lvl5pPr marL="1745333" algn="l" defTabSz="872667" rtl="0" eaLnBrk="1" latinLnBrk="0" hangingPunct="1">
        <a:defRPr sz="1718" kern="1200">
          <a:solidFill>
            <a:schemeClr val="tx1"/>
          </a:solidFill>
          <a:latin typeface="+mn-lt"/>
          <a:ea typeface="+mn-ea"/>
          <a:cs typeface="+mn-cs"/>
        </a:defRPr>
      </a:lvl5pPr>
      <a:lvl6pPr marL="2181665" algn="l" defTabSz="872667" rtl="0" eaLnBrk="1" latinLnBrk="0" hangingPunct="1">
        <a:defRPr sz="1718" kern="1200">
          <a:solidFill>
            <a:schemeClr val="tx1"/>
          </a:solidFill>
          <a:latin typeface="+mn-lt"/>
          <a:ea typeface="+mn-ea"/>
          <a:cs typeface="+mn-cs"/>
        </a:defRPr>
      </a:lvl6pPr>
      <a:lvl7pPr marL="2618001" algn="l" defTabSz="872667" rtl="0" eaLnBrk="1" latinLnBrk="0" hangingPunct="1">
        <a:defRPr sz="1718" kern="1200">
          <a:solidFill>
            <a:schemeClr val="tx1"/>
          </a:solidFill>
          <a:latin typeface="+mn-lt"/>
          <a:ea typeface="+mn-ea"/>
          <a:cs typeface="+mn-cs"/>
        </a:defRPr>
      </a:lvl7pPr>
      <a:lvl8pPr marL="3054333" algn="l" defTabSz="872667" rtl="0" eaLnBrk="1" latinLnBrk="0" hangingPunct="1">
        <a:defRPr sz="1718" kern="1200">
          <a:solidFill>
            <a:schemeClr val="tx1"/>
          </a:solidFill>
          <a:latin typeface="+mn-lt"/>
          <a:ea typeface="+mn-ea"/>
          <a:cs typeface="+mn-cs"/>
        </a:defRPr>
      </a:lvl8pPr>
      <a:lvl9pPr marL="3490668" algn="l" defTabSz="872667" rtl="0" eaLnBrk="1" latinLnBrk="0" hangingPunct="1">
        <a:defRPr sz="171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8664EAE0-FFBD-44B0-A8B3-892417050906}"/>
              </a:ext>
            </a:extLst>
          </p:cNvPr>
          <p:cNvSpPr/>
          <p:nvPr/>
        </p:nvSpPr>
        <p:spPr>
          <a:xfrm>
            <a:off x="26179107" y="18251679"/>
            <a:ext cx="4527364" cy="1311256"/>
          </a:xfrm>
          <a:prstGeom prst="rect">
            <a:avLst/>
          </a:prstGeom>
          <a:gradFill>
            <a:gsLst>
              <a:gs pos="0">
                <a:srgbClr val="454545"/>
              </a:gs>
              <a:gs pos="78000">
                <a:schemeClr val="dk1">
                  <a:tint val="37000"/>
                  <a:satMod val="300000"/>
                </a:schemeClr>
              </a:gs>
              <a:gs pos="100000">
                <a:schemeClr val="dk1">
                  <a:tint val="15000"/>
                  <a:satMod val="350000"/>
                </a:schemeClr>
              </a:gs>
            </a:gsLst>
          </a:gradFill>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4" name="Rectangle 73">
            <a:extLst>
              <a:ext uri="{FF2B5EF4-FFF2-40B4-BE49-F238E27FC236}">
                <a16:creationId xmlns:a16="http://schemas.microsoft.com/office/drawing/2014/main" id="{C70A181E-044F-451F-A823-44A3866A807E}"/>
              </a:ext>
            </a:extLst>
          </p:cNvPr>
          <p:cNvSpPr/>
          <p:nvPr/>
        </p:nvSpPr>
        <p:spPr>
          <a:xfrm>
            <a:off x="26179107" y="16813775"/>
            <a:ext cx="4527364" cy="1311256"/>
          </a:xfrm>
          <a:prstGeom prst="rect">
            <a:avLst/>
          </a:prstGeom>
          <a:gradFill>
            <a:gsLst>
              <a:gs pos="0">
                <a:srgbClr val="7A92B4"/>
              </a:gs>
              <a:gs pos="85000">
                <a:schemeClr val="accent1">
                  <a:tint val="37000"/>
                  <a:satMod val="300000"/>
                </a:schemeClr>
              </a:gs>
              <a:gs pos="100000">
                <a:schemeClr val="accent1">
                  <a:tint val="15000"/>
                  <a:satMod val="350000"/>
                </a:schemeClr>
              </a:gs>
            </a:gsLst>
          </a:gra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73" name="Rectangle 72">
            <a:extLst>
              <a:ext uri="{FF2B5EF4-FFF2-40B4-BE49-F238E27FC236}">
                <a16:creationId xmlns:a16="http://schemas.microsoft.com/office/drawing/2014/main" id="{D4B7E178-AAF9-4DBB-9680-E6515123DC05}"/>
              </a:ext>
            </a:extLst>
          </p:cNvPr>
          <p:cNvSpPr/>
          <p:nvPr/>
        </p:nvSpPr>
        <p:spPr>
          <a:xfrm>
            <a:off x="26180917" y="15417125"/>
            <a:ext cx="4527364" cy="1311256"/>
          </a:xfrm>
          <a:prstGeom prst="rect">
            <a:avLst/>
          </a:prstGeom>
          <a:gradFill>
            <a:gsLst>
              <a:gs pos="0">
                <a:srgbClr val="1B9D3D"/>
              </a:gs>
              <a:gs pos="89000">
                <a:schemeClr val="accent3">
                  <a:tint val="37000"/>
                  <a:satMod val="300000"/>
                </a:schemeClr>
              </a:gs>
              <a:gs pos="100000">
                <a:schemeClr val="accent3">
                  <a:tint val="15000"/>
                  <a:satMod val="350000"/>
                </a:schemeClr>
              </a:gs>
            </a:gsLst>
          </a:gra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24" name="Rectangle 223">
            <a:extLst>
              <a:ext uri="{FF2B5EF4-FFF2-40B4-BE49-F238E27FC236}">
                <a16:creationId xmlns:a16="http://schemas.microsoft.com/office/drawing/2014/main" id="{B9573B13-48E4-492E-A1A0-585C4DF897EF}"/>
              </a:ext>
            </a:extLst>
          </p:cNvPr>
          <p:cNvSpPr/>
          <p:nvPr/>
        </p:nvSpPr>
        <p:spPr>
          <a:xfrm>
            <a:off x="26180917" y="14036481"/>
            <a:ext cx="4527364" cy="1311256"/>
          </a:xfrm>
          <a:prstGeom prst="rect">
            <a:avLst/>
          </a:prstGeom>
          <a:gradFill>
            <a:gsLst>
              <a:gs pos="0">
                <a:srgbClr val="A77373"/>
              </a:gs>
              <a:gs pos="82000">
                <a:srgbClr val="A57979"/>
              </a:gs>
              <a:gs pos="0">
                <a:srgbClr val="C03434"/>
              </a:gs>
              <a:gs pos="100000">
                <a:schemeClr val="bg1">
                  <a:lumMod val="95000"/>
                </a:schemeClr>
              </a:gs>
            </a:gsLst>
          </a:gra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5604" name="Line 165"/>
          <p:cNvSpPr>
            <a:spLocks noChangeShapeType="1"/>
          </p:cNvSpPr>
          <p:nvPr/>
        </p:nvSpPr>
        <p:spPr bwMode="auto">
          <a:xfrm>
            <a:off x="25574464" y="3425313"/>
            <a:ext cx="125764" cy="38637087"/>
          </a:xfrm>
          <a:prstGeom prst="line">
            <a:avLst/>
          </a:prstGeom>
          <a:noFill/>
          <a:ln w="31750">
            <a:solidFill>
              <a:schemeClr val="tx1"/>
            </a:solidFill>
            <a:round/>
            <a:headEnd/>
            <a:tailEnd/>
          </a:ln>
          <a:effectLst/>
        </p:spPr>
        <p:txBody>
          <a:bodyPr lIns="87277" tIns="43638" rIns="87277" bIns="43638"/>
          <a:lstStyle/>
          <a:p>
            <a:endParaRPr lang="en-US" sz="7921" dirty="0">
              <a:latin typeface="Times New Roman" panose="02020603050405020304" pitchFamily="18" charset="0"/>
              <a:cs typeface="Times New Roman" panose="02020603050405020304" pitchFamily="18" charset="0"/>
            </a:endParaRPr>
          </a:p>
        </p:txBody>
      </p:sp>
      <p:sp>
        <p:nvSpPr>
          <p:cNvPr id="25603" name="Line 164"/>
          <p:cNvSpPr>
            <a:spLocks noChangeShapeType="1"/>
          </p:cNvSpPr>
          <p:nvPr/>
        </p:nvSpPr>
        <p:spPr bwMode="auto">
          <a:xfrm flipH="1">
            <a:off x="12801503" y="3434209"/>
            <a:ext cx="3086" cy="38628191"/>
          </a:xfrm>
          <a:prstGeom prst="line">
            <a:avLst/>
          </a:prstGeom>
          <a:noFill/>
          <a:ln w="34925">
            <a:solidFill>
              <a:schemeClr val="tx1"/>
            </a:solidFill>
            <a:round/>
            <a:headEnd/>
            <a:tailEnd/>
          </a:ln>
        </p:spPr>
        <p:txBody>
          <a:bodyPr lIns="87277" tIns="43638" rIns="87277" bIns="43638"/>
          <a:lstStyle/>
          <a:p>
            <a:endParaRPr lang="en-US" sz="7921" dirty="0">
              <a:latin typeface="Times New Roman" panose="02020603050405020304" pitchFamily="18" charset="0"/>
              <a:cs typeface="Times New Roman" panose="02020603050405020304" pitchFamily="18" charset="0"/>
            </a:endParaRPr>
          </a:p>
        </p:txBody>
      </p:sp>
      <p:sp>
        <p:nvSpPr>
          <p:cNvPr id="90" name="Rectangle 89"/>
          <p:cNvSpPr/>
          <p:nvPr/>
        </p:nvSpPr>
        <p:spPr>
          <a:xfrm>
            <a:off x="0" y="-2913"/>
            <a:ext cx="38404800" cy="3437122"/>
          </a:xfrm>
          <a:prstGeom prst="rect">
            <a:avLst/>
          </a:prstGeom>
          <a:solidFill>
            <a:srgbClr val="6F2931"/>
          </a:solidFill>
        </p:spPr>
        <p:txBody>
          <a:bodyPr wrap="square" lIns="87277" tIns="43638" rIns="87277" bIns="43638">
            <a:spAutoFit/>
          </a:bodyPr>
          <a:lstStyle/>
          <a:p>
            <a:pPr algn="ctr"/>
            <a:endParaRPr lang="en-US" sz="1527" dirty="0">
              <a:solidFill>
                <a:srgbClr val="FFC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en-US" sz="1527" dirty="0">
              <a:solidFill>
                <a:srgbClr val="FFC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en-US" sz="5727" dirty="0">
                <a:solidFill>
                  <a:schemeClr val="bg1"/>
                </a:solidFill>
                <a:latin typeface="Times New Roman" panose="02020603050405020304" pitchFamily="18" charset="0"/>
                <a:cs typeface="Times New Roman" panose="02020603050405020304" pitchFamily="18" charset="0"/>
              </a:rPr>
              <a:t>Calculation of Binding Free Energies of NAD(P)</a:t>
            </a:r>
            <a:r>
              <a:rPr lang="en-US" sz="5727" dirty="0" err="1">
                <a:solidFill>
                  <a:schemeClr val="bg1"/>
                </a:solidFill>
                <a:latin typeface="Times New Roman" panose="02020603050405020304" pitchFamily="18" charset="0"/>
                <a:cs typeface="Times New Roman" panose="02020603050405020304" pitchFamily="18" charset="0"/>
              </a:rPr>
              <a:t>H:Quinone</a:t>
            </a:r>
            <a:r>
              <a:rPr lang="en-US" sz="5727" dirty="0">
                <a:solidFill>
                  <a:schemeClr val="bg1"/>
                </a:solidFill>
                <a:latin typeface="Times New Roman" panose="02020603050405020304" pitchFamily="18" charset="0"/>
                <a:cs typeface="Times New Roman" panose="02020603050405020304" pitchFamily="18" charset="0"/>
              </a:rPr>
              <a:t> Oxidoreductase 1 Inhibitors</a:t>
            </a:r>
          </a:p>
          <a:p>
            <a:pPr algn="ctr"/>
            <a:r>
              <a:rPr lang="en-US" sz="5727" dirty="0">
                <a:solidFill>
                  <a:schemeClr val="bg1"/>
                </a:solidFill>
                <a:latin typeface="Times New Roman" panose="02020603050405020304" pitchFamily="18" charset="0"/>
                <a:cs typeface="Times New Roman" panose="02020603050405020304" pitchFamily="18" charset="0"/>
              </a:rPr>
              <a:t>Jonathan W. P. Zajac and Sudeep Bhattacharyya</a:t>
            </a:r>
          </a:p>
          <a:p>
            <a:pPr algn="ctr"/>
            <a:r>
              <a:rPr lang="en-US" sz="5727" dirty="0">
                <a:solidFill>
                  <a:schemeClr val="bg1"/>
                </a:solidFill>
                <a:latin typeface="Times New Roman" panose="02020603050405020304" pitchFamily="18" charset="0"/>
                <a:cs typeface="Times New Roman" panose="02020603050405020304" pitchFamily="18" charset="0"/>
              </a:rPr>
              <a:t>Department of Chemistry, University of Wisconsin-Eau Claire, WI 54702</a:t>
            </a:r>
            <a:endParaRPr lang="en-US" sz="955" dirty="0">
              <a:solidFill>
                <a:schemeClr val="bg1"/>
              </a:solidFill>
              <a:latin typeface="Times New Roman" panose="02020603050405020304" pitchFamily="18" charset="0"/>
              <a:cs typeface="Times New Roman" panose="02020603050405020304" pitchFamily="18" charset="0"/>
            </a:endParaRPr>
          </a:p>
          <a:p>
            <a:pPr algn="ctr"/>
            <a:endParaRPr lang="en-US" sz="1527" dirty="0">
              <a:solidFill>
                <a:srgbClr val="FFC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04" name="TextBox 203"/>
          <p:cNvSpPr txBox="1"/>
          <p:nvPr/>
        </p:nvSpPr>
        <p:spPr>
          <a:xfrm>
            <a:off x="214679" y="38992086"/>
            <a:ext cx="12462254" cy="2277547"/>
          </a:xfrm>
          <a:prstGeom prst="rect">
            <a:avLst/>
          </a:prstGeom>
          <a:noFill/>
          <a:ln w="38100">
            <a:solidFill>
              <a:srgbClr val="6F2931"/>
            </a:solidFill>
          </a:ln>
        </p:spPr>
        <p:txBody>
          <a:bodyPr wrap="square" rtlCol="0">
            <a:spAutoFit/>
          </a:bodyPr>
          <a:lstStyle/>
          <a:p>
            <a:pPr hangingPunct="0"/>
            <a:endParaRPr lang="en-US" sz="1600" dirty="0">
              <a:latin typeface="Times New Roman" panose="02020603050405020304" pitchFamily="18" charset="0"/>
              <a:cs typeface="Times New Roman" panose="02020603050405020304" pitchFamily="18" charset="0"/>
            </a:endParaRPr>
          </a:p>
          <a:p>
            <a:pPr hangingPunct="0"/>
            <a:r>
              <a:rPr lang="en-US" sz="1400" dirty="0">
                <a:latin typeface="Times New Roman" panose="02020603050405020304" pitchFamily="18" charset="0"/>
                <a:cs typeface="Times New Roman" panose="02020603050405020304" pitchFamily="18" charset="0"/>
              </a:rPr>
              <a:t>1. Ma Y, Kong J, Yan G et al., NQO1 overexpression is associated with poor prognosis in squamous cell carcinoma of the uterine cervix. </a:t>
            </a:r>
            <a:r>
              <a:rPr lang="en-US" sz="1400" i="1" dirty="0">
                <a:latin typeface="Times New Roman" panose="02020603050405020304" pitchFamily="18" charset="0"/>
                <a:cs typeface="Times New Roman" panose="02020603050405020304" pitchFamily="18" charset="0"/>
              </a:rPr>
              <a:t>BMC Cancer. </a:t>
            </a:r>
            <a:r>
              <a:rPr lang="en-US" sz="1400" dirty="0">
                <a:latin typeface="Times New Roman" panose="02020603050405020304" pitchFamily="18" charset="0"/>
                <a:cs typeface="Times New Roman" panose="02020603050405020304" pitchFamily="18" charset="0"/>
              </a:rPr>
              <a:t>2014, </a:t>
            </a:r>
            <a:r>
              <a:rPr lang="en-US" sz="1400" i="1" dirty="0">
                <a:latin typeface="Times New Roman" panose="02020603050405020304" pitchFamily="18" charset="0"/>
                <a:cs typeface="Times New Roman" panose="02020603050405020304" pitchFamily="18" charset="0"/>
              </a:rPr>
              <a:t>14</a:t>
            </a:r>
            <a:r>
              <a:rPr lang="en-US" sz="1400" dirty="0">
                <a:latin typeface="Times New Roman" panose="02020603050405020304" pitchFamily="18" charset="0"/>
                <a:cs typeface="Times New Roman" panose="02020603050405020304" pitchFamily="18" charset="0"/>
              </a:rPr>
              <a:t>, 414. </a:t>
            </a:r>
          </a:p>
          <a:p>
            <a:r>
              <a:rPr lang="en-US" sz="1400" dirty="0">
                <a:latin typeface="Times New Roman" panose="02020603050405020304" pitchFamily="18" charset="0"/>
                <a:cs typeface="Times New Roman" panose="02020603050405020304" pitchFamily="18" charset="0"/>
              </a:rPr>
              <a:t>2.  Benson, A. M., Conversion of 4-nitroquinoline 1-oxide (4NQO) to 4-hydroxyaminoquinoline 1-oxide by a </a:t>
            </a:r>
            <a:r>
              <a:rPr lang="en-US" sz="1400" dirty="0" err="1">
                <a:latin typeface="Times New Roman" panose="02020603050405020304" pitchFamily="18" charset="0"/>
                <a:cs typeface="Times New Roman" panose="02020603050405020304" pitchFamily="18" charset="0"/>
              </a:rPr>
              <a:t>dicumarol</a:t>
            </a:r>
            <a:r>
              <a:rPr lang="en-US" sz="1400" dirty="0">
                <a:latin typeface="Times New Roman" panose="02020603050405020304" pitchFamily="18" charset="0"/>
                <a:cs typeface="Times New Roman" panose="02020603050405020304" pitchFamily="18" charset="0"/>
              </a:rPr>
              <a:t>-resistant hepatic 4NQO </a:t>
            </a:r>
            <a:r>
              <a:rPr lang="en-US" sz="1400" dirty="0" err="1">
                <a:latin typeface="Times New Roman" panose="02020603050405020304" pitchFamily="18" charset="0"/>
                <a:cs typeface="Times New Roman" panose="02020603050405020304" pitchFamily="18" charset="0"/>
              </a:rPr>
              <a:t>nitroreductase</a:t>
            </a:r>
            <a:r>
              <a:rPr lang="en-US" sz="1400" dirty="0">
                <a:latin typeface="Times New Roman" panose="02020603050405020304" pitchFamily="18" charset="0"/>
                <a:cs typeface="Times New Roman" panose="02020603050405020304" pitchFamily="18" charset="0"/>
              </a:rPr>
              <a:t> in rats and mice.  </a:t>
            </a:r>
            <a:r>
              <a:rPr lang="en-US" sz="1400" i="1" dirty="0" err="1">
                <a:latin typeface="Times New Roman" panose="02020603050405020304" pitchFamily="18" charset="0"/>
                <a:cs typeface="Times New Roman" panose="02020603050405020304" pitchFamily="18" charset="0"/>
              </a:rPr>
              <a:t>Biochem</a:t>
            </a:r>
            <a:r>
              <a:rPr lang="en-US" sz="1400" i="1" dirty="0">
                <a:latin typeface="Times New Roman" panose="02020603050405020304" pitchFamily="18" charset="0"/>
                <a:cs typeface="Times New Roman" panose="02020603050405020304" pitchFamily="18" charset="0"/>
              </a:rPr>
              <a:t>. </a:t>
            </a:r>
            <a:r>
              <a:rPr lang="en-US" sz="1400" i="1" dirty="0" err="1">
                <a:latin typeface="Times New Roman" panose="02020603050405020304" pitchFamily="18" charset="0"/>
                <a:cs typeface="Times New Roman" panose="02020603050405020304" pitchFamily="18" charset="0"/>
              </a:rPr>
              <a:t>Pharmacol</a:t>
            </a:r>
            <a:r>
              <a:rPr lang="en-US" sz="1400" i="1"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 1993, </a:t>
            </a:r>
            <a:r>
              <a:rPr lang="en-US" sz="1400" i="1" dirty="0">
                <a:latin typeface="Times New Roman" panose="02020603050405020304" pitchFamily="18" charset="0"/>
                <a:cs typeface="Times New Roman" panose="02020603050405020304" pitchFamily="18" charset="0"/>
              </a:rPr>
              <a:t>46</a:t>
            </a:r>
            <a:r>
              <a:rPr lang="en-US" sz="1400" dirty="0">
                <a:latin typeface="Times New Roman" panose="02020603050405020304" pitchFamily="18" charset="0"/>
                <a:cs typeface="Times New Roman" panose="02020603050405020304" pitchFamily="18" charset="0"/>
              </a:rPr>
              <a:t>, 1217-1221</a:t>
            </a:r>
          </a:p>
          <a:p>
            <a:r>
              <a:rPr lang="en-US" sz="1400" dirty="0">
                <a:latin typeface="Times New Roman" panose="02020603050405020304" pitchFamily="18" charset="0"/>
                <a:cs typeface="Times New Roman" panose="02020603050405020304" pitchFamily="18" charset="0"/>
              </a:rPr>
              <a:t>3.  </a:t>
            </a:r>
            <a:r>
              <a:rPr lang="en-US" sz="1400" dirty="0" err="1">
                <a:latin typeface="Times New Roman" panose="02020603050405020304" pitchFamily="18" charset="0"/>
                <a:cs typeface="Times New Roman" panose="02020603050405020304" pitchFamily="18" charset="0"/>
              </a:rPr>
              <a:t>Dinkova-Kostova</a:t>
            </a:r>
            <a:r>
              <a:rPr lang="en-US" sz="1400" dirty="0">
                <a:latin typeface="Times New Roman" panose="02020603050405020304" pitchFamily="18" charset="0"/>
                <a:cs typeface="Times New Roman" panose="02020603050405020304" pitchFamily="18" charset="0"/>
              </a:rPr>
              <a:t> A and </a:t>
            </a:r>
            <a:r>
              <a:rPr lang="en-US" sz="1400" dirty="0" err="1">
                <a:latin typeface="Times New Roman" panose="02020603050405020304" pitchFamily="18" charset="0"/>
                <a:cs typeface="Times New Roman" panose="02020603050405020304" pitchFamily="18" charset="0"/>
              </a:rPr>
              <a:t>Talalay</a:t>
            </a:r>
            <a:r>
              <a:rPr lang="en-US" sz="1400" dirty="0">
                <a:latin typeface="Times New Roman" panose="02020603050405020304" pitchFamily="18" charset="0"/>
                <a:cs typeface="Times New Roman" panose="02020603050405020304" pitchFamily="18" charset="0"/>
              </a:rPr>
              <a:t> P, NAD(P)</a:t>
            </a:r>
            <a:r>
              <a:rPr lang="en-US" sz="1400" dirty="0" err="1">
                <a:latin typeface="Times New Roman" panose="02020603050405020304" pitchFamily="18" charset="0"/>
                <a:cs typeface="Times New Roman" panose="02020603050405020304" pitchFamily="18" charset="0"/>
              </a:rPr>
              <a:t>H:quinone</a:t>
            </a:r>
            <a:r>
              <a:rPr lang="en-US" sz="1400" dirty="0">
                <a:latin typeface="Times New Roman" panose="02020603050405020304" pitchFamily="18" charset="0"/>
                <a:cs typeface="Times New Roman" panose="02020603050405020304" pitchFamily="18" charset="0"/>
              </a:rPr>
              <a:t> acceptor </a:t>
            </a:r>
            <a:r>
              <a:rPr lang="en-US" sz="1400" dirty="0" err="1">
                <a:latin typeface="Times New Roman" panose="02020603050405020304" pitchFamily="18" charset="0"/>
                <a:cs typeface="Times New Roman" panose="02020603050405020304" pitchFamily="18" charset="0"/>
              </a:rPr>
              <a:t>oxidoreducatase</a:t>
            </a:r>
            <a:r>
              <a:rPr lang="en-US" sz="1400" dirty="0">
                <a:latin typeface="Times New Roman" panose="02020603050405020304" pitchFamily="18" charset="0"/>
                <a:cs typeface="Times New Roman" panose="02020603050405020304" pitchFamily="18" charset="0"/>
              </a:rPr>
              <a:t> 1 (NQO1), a multifunctional antioxidant enzyme and exceptionally versatile </a:t>
            </a:r>
            <a:r>
              <a:rPr lang="en-US" sz="1400" dirty="0" err="1">
                <a:latin typeface="Times New Roman" panose="02020603050405020304" pitchFamily="18" charset="0"/>
                <a:cs typeface="Times New Roman" panose="02020603050405020304" pitchFamily="18" charset="0"/>
              </a:rPr>
              <a:t>cytoprotector</a:t>
            </a:r>
            <a:r>
              <a:rPr lang="en-US" sz="1400" dirty="0">
                <a:latin typeface="Times New Roman" panose="02020603050405020304" pitchFamily="18" charset="0"/>
                <a:cs typeface="Times New Roman" panose="02020603050405020304" pitchFamily="18" charset="0"/>
              </a:rPr>
              <a:t>. </a:t>
            </a:r>
            <a:r>
              <a:rPr lang="en-US" sz="1400" i="1" dirty="0">
                <a:latin typeface="Times New Roman" panose="02020603050405020304" pitchFamily="18" charset="0"/>
                <a:cs typeface="Times New Roman" panose="02020603050405020304" pitchFamily="18" charset="0"/>
              </a:rPr>
              <a:t>Arch </a:t>
            </a:r>
            <a:r>
              <a:rPr lang="en-US" sz="1400" i="1" dirty="0" err="1">
                <a:latin typeface="Times New Roman" panose="02020603050405020304" pitchFamily="18" charset="0"/>
                <a:cs typeface="Times New Roman" panose="02020603050405020304" pitchFamily="18" charset="0"/>
              </a:rPr>
              <a:t>Biochem</a:t>
            </a:r>
            <a:r>
              <a:rPr lang="en-US" sz="1400" i="1" dirty="0">
                <a:latin typeface="Times New Roman" panose="02020603050405020304" pitchFamily="18" charset="0"/>
                <a:cs typeface="Times New Roman" panose="02020603050405020304" pitchFamily="18" charset="0"/>
              </a:rPr>
              <a:t> </a:t>
            </a:r>
            <a:r>
              <a:rPr lang="en-US" sz="1400" i="1" dirty="0" err="1">
                <a:latin typeface="Times New Roman" panose="02020603050405020304" pitchFamily="18" charset="0"/>
                <a:cs typeface="Times New Roman" panose="02020603050405020304" pitchFamily="18" charset="0"/>
              </a:rPr>
              <a:t>Biophys</a:t>
            </a:r>
            <a:r>
              <a:rPr lang="en-US" sz="1400" i="1"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2010, </a:t>
            </a:r>
            <a:r>
              <a:rPr lang="en-US" sz="1400" i="1" dirty="0">
                <a:latin typeface="Times New Roman" panose="02020603050405020304" pitchFamily="18" charset="0"/>
                <a:cs typeface="Times New Roman" panose="02020603050405020304" pitchFamily="18" charset="0"/>
              </a:rPr>
              <a:t>501</a:t>
            </a:r>
            <a:r>
              <a:rPr lang="en-US" sz="1400" dirty="0">
                <a:latin typeface="Times New Roman" panose="02020603050405020304" pitchFamily="18" charset="0"/>
                <a:cs typeface="Times New Roman" panose="02020603050405020304" pitchFamily="18" charset="0"/>
              </a:rPr>
              <a:t>, 116-123</a:t>
            </a:r>
          </a:p>
          <a:p>
            <a:r>
              <a:rPr lang="en-US" sz="1400" dirty="0">
                <a:latin typeface="Times New Roman" panose="02020603050405020304" pitchFamily="18" charset="0"/>
                <a:cs typeface="Times New Roman" panose="02020603050405020304" pitchFamily="18" charset="0"/>
              </a:rPr>
              <a:t>4.   Schlager JJ and </a:t>
            </a:r>
            <a:r>
              <a:rPr lang="en-US" sz="1400" dirty="0" err="1">
                <a:latin typeface="Times New Roman" panose="02020603050405020304" pitchFamily="18" charset="0"/>
                <a:cs typeface="Times New Roman" panose="02020603050405020304" pitchFamily="18" charset="0"/>
              </a:rPr>
              <a:t>Powis</a:t>
            </a:r>
            <a:r>
              <a:rPr lang="en-US" sz="1400" dirty="0">
                <a:latin typeface="Times New Roman" panose="02020603050405020304" pitchFamily="18" charset="0"/>
                <a:cs typeface="Times New Roman" panose="02020603050405020304" pitchFamily="18" charset="0"/>
              </a:rPr>
              <a:t> G, </a:t>
            </a:r>
            <a:r>
              <a:rPr lang="en-US" sz="1400" dirty="0" err="1">
                <a:latin typeface="Times New Roman" panose="02020603050405020304" pitchFamily="18" charset="0"/>
                <a:cs typeface="Times New Roman" panose="02020603050405020304" pitchFamily="18" charset="0"/>
              </a:rPr>
              <a:t>Cytosilic</a:t>
            </a:r>
            <a:r>
              <a:rPr lang="en-US" sz="1400" dirty="0">
                <a:latin typeface="Times New Roman" panose="02020603050405020304" pitchFamily="18" charset="0"/>
                <a:cs typeface="Times New Roman" panose="02020603050405020304" pitchFamily="18" charset="0"/>
              </a:rPr>
              <a:t> NAD(P)H: (quinone-acceptor)oxidoreductase in human normal and tumor tissue: effects of cigarette smoking and </a:t>
            </a:r>
            <a:r>
              <a:rPr lang="en-US" sz="1400" dirty="0" err="1">
                <a:latin typeface="Times New Roman" panose="02020603050405020304" pitchFamily="18" charset="0"/>
                <a:cs typeface="Times New Roman" panose="02020603050405020304" pitchFamily="18" charset="0"/>
              </a:rPr>
              <a:t>alchol</a:t>
            </a:r>
            <a:r>
              <a:rPr lang="en-US" sz="1400" dirty="0">
                <a:latin typeface="Times New Roman" panose="02020603050405020304" pitchFamily="18" charset="0"/>
                <a:cs typeface="Times New Roman" panose="02020603050405020304" pitchFamily="18" charset="0"/>
              </a:rPr>
              <a:t>. </a:t>
            </a:r>
            <a:r>
              <a:rPr lang="en-US" sz="1400" i="1" dirty="0" err="1">
                <a:latin typeface="Times New Roman" panose="02020603050405020304" pitchFamily="18" charset="0"/>
                <a:cs typeface="Times New Roman" panose="02020603050405020304" pitchFamily="18" charset="0"/>
              </a:rPr>
              <a:t>Int</a:t>
            </a:r>
            <a:r>
              <a:rPr lang="en-US" sz="1400" i="1" dirty="0">
                <a:latin typeface="Times New Roman" panose="02020603050405020304" pitchFamily="18" charset="0"/>
                <a:cs typeface="Times New Roman" panose="02020603050405020304" pitchFamily="18" charset="0"/>
              </a:rPr>
              <a:t> J Cancer</a:t>
            </a:r>
            <a:r>
              <a:rPr lang="en-US" sz="1400" dirty="0">
                <a:latin typeface="Times New Roman" panose="02020603050405020304" pitchFamily="18" charset="0"/>
                <a:cs typeface="Times New Roman" panose="02020603050405020304" pitchFamily="18" charset="0"/>
              </a:rPr>
              <a:t> 1990, </a:t>
            </a:r>
            <a:r>
              <a:rPr lang="en-US" sz="1400" i="1" dirty="0">
                <a:latin typeface="Times New Roman" panose="02020603050405020304" pitchFamily="18" charset="0"/>
                <a:cs typeface="Times New Roman" panose="02020603050405020304" pitchFamily="18" charset="0"/>
              </a:rPr>
              <a:t>45</a:t>
            </a:r>
            <a:r>
              <a:rPr lang="en-US" sz="1400" dirty="0">
                <a:latin typeface="Times New Roman" panose="02020603050405020304" pitchFamily="18" charset="0"/>
                <a:cs typeface="Times New Roman" panose="02020603050405020304" pitchFamily="18" charset="0"/>
              </a:rPr>
              <a:t>, 403-409</a:t>
            </a:r>
          </a:p>
          <a:p>
            <a:r>
              <a:rPr lang="en-US" sz="1400" dirty="0">
                <a:latin typeface="Times New Roman" panose="02020603050405020304" pitchFamily="18" charset="0"/>
                <a:cs typeface="Times New Roman" panose="02020603050405020304" pitchFamily="18" charset="0"/>
              </a:rPr>
              <a:t>5.   Kucera, H. R.; Livingstone, M.; </a:t>
            </a:r>
            <a:r>
              <a:rPr lang="en-US" sz="1400" dirty="0" err="1">
                <a:latin typeface="Times New Roman" panose="02020603050405020304" pitchFamily="18" charset="0"/>
                <a:cs typeface="Times New Roman" panose="02020603050405020304" pitchFamily="18" charset="0"/>
              </a:rPr>
              <a:t>Moscoso</a:t>
            </a:r>
            <a:r>
              <a:rPr lang="en-US" sz="1400" dirty="0">
                <a:latin typeface="Times New Roman" panose="02020603050405020304" pitchFamily="18" charset="0"/>
                <a:cs typeface="Times New Roman" panose="02020603050405020304" pitchFamily="18" charset="0"/>
              </a:rPr>
              <a:t>, C. G.; Gaikwad, N. W., Evidence for NQO1 and NQO2 catalyzed reduction of ortho- and para-quinone methides. </a:t>
            </a:r>
            <a:r>
              <a:rPr lang="en-US" sz="1400" i="1" dirty="0">
                <a:latin typeface="Times New Roman" panose="02020603050405020304" pitchFamily="18" charset="0"/>
                <a:cs typeface="Times New Roman" panose="02020603050405020304" pitchFamily="18" charset="0"/>
              </a:rPr>
              <a:t>Free </a:t>
            </a:r>
            <a:r>
              <a:rPr lang="en-US" sz="1400" i="1" dirty="0" err="1">
                <a:latin typeface="Times New Roman" panose="02020603050405020304" pitchFamily="18" charset="0"/>
                <a:cs typeface="Times New Roman" panose="02020603050405020304" pitchFamily="18" charset="0"/>
              </a:rPr>
              <a:t>Radic</a:t>
            </a:r>
            <a:r>
              <a:rPr lang="en-US" sz="1400" i="1" dirty="0">
                <a:latin typeface="Times New Roman" panose="02020603050405020304" pitchFamily="18" charset="0"/>
                <a:cs typeface="Times New Roman" panose="02020603050405020304" pitchFamily="18" charset="0"/>
              </a:rPr>
              <a:t>. Res. </a:t>
            </a:r>
            <a:r>
              <a:rPr lang="en-US" sz="1400" dirty="0">
                <a:latin typeface="Times New Roman" panose="02020603050405020304" pitchFamily="18" charset="0"/>
                <a:cs typeface="Times New Roman" panose="02020603050405020304" pitchFamily="18" charset="0"/>
              </a:rPr>
              <a:t>2013, </a:t>
            </a:r>
            <a:r>
              <a:rPr lang="en-US" sz="1400" i="1" dirty="0">
                <a:latin typeface="Times New Roman" panose="02020603050405020304" pitchFamily="18" charset="0"/>
                <a:cs typeface="Times New Roman" panose="02020603050405020304" pitchFamily="18" charset="0"/>
              </a:rPr>
              <a:t>47</a:t>
            </a:r>
            <a:r>
              <a:rPr lang="en-US" sz="1400" dirty="0">
                <a:latin typeface="Times New Roman" panose="02020603050405020304" pitchFamily="18" charset="0"/>
                <a:cs typeface="Times New Roman" panose="02020603050405020304" pitchFamily="18" charset="0"/>
              </a:rPr>
              <a:t>, 1016-1026.</a:t>
            </a:r>
            <a:endParaRPr lang="en-US" sz="7200" dirty="0"/>
          </a:p>
        </p:txBody>
      </p:sp>
      <p:sp>
        <p:nvSpPr>
          <p:cNvPr id="3074" name="Rectangle 2"/>
          <p:cNvSpPr>
            <a:spLocks noChangeArrowheads="1"/>
          </p:cNvSpPr>
          <p:nvPr/>
        </p:nvSpPr>
        <p:spPr bwMode="auto">
          <a:xfrm>
            <a:off x="3" y="5975870"/>
            <a:ext cx="176337" cy="1307060"/>
          </a:xfrm>
          <a:prstGeom prst="rect">
            <a:avLst/>
          </a:prstGeom>
          <a:noFill/>
          <a:ln w="9525">
            <a:noFill/>
            <a:miter lim="800000"/>
            <a:headEnd/>
            <a:tailEnd/>
          </a:ln>
          <a:effectLst/>
        </p:spPr>
        <p:txBody>
          <a:bodyPr vert="horz" wrap="none" lIns="87284" tIns="43642" rIns="87284" bIns="43642" numCol="1" anchor="ctr" anchorCtr="0" compatLnSpc="1">
            <a:prstTxWarp prst="textNoShape">
              <a:avLst/>
            </a:prstTxWarp>
            <a:spAutoFit/>
          </a:bodyPr>
          <a:lstStyle/>
          <a:p>
            <a:endParaRPr lang="en-US" sz="7921" dirty="0">
              <a:latin typeface="Times New Roman" panose="02020603050405020304" pitchFamily="18" charset="0"/>
              <a:cs typeface="Times New Roman" panose="02020603050405020304" pitchFamily="18" charset="0"/>
            </a:endParaRPr>
          </a:p>
        </p:txBody>
      </p:sp>
      <p:sp>
        <p:nvSpPr>
          <p:cNvPr id="3076" name="Rectangle 4"/>
          <p:cNvSpPr>
            <a:spLocks noChangeArrowheads="1"/>
          </p:cNvSpPr>
          <p:nvPr/>
        </p:nvSpPr>
        <p:spPr bwMode="auto">
          <a:xfrm>
            <a:off x="3" y="5975870"/>
            <a:ext cx="176337" cy="1307060"/>
          </a:xfrm>
          <a:prstGeom prst="rect">
            <a:avLst/>
          </a:prstGeom>
          <a:noFill/>
          <a:ln w="9525">
            <a:noFill/>
            <a:miter lim="800000"/>
            <a:headEnd/>
            <a:tailEnd/>
          </a:ln>
          <a:effectLst/>
        </p:spPr>
        <p:txBody>
          <a:bodyPr vert="horz" wrap="none" lIns="87284" tIns="43642" rIns="87284" bIns="43642" numCol="1" anchor="ctr" anchorCtr="0" compatLnSpc="1">
            <a:prstTxWarp prst="textNoShape">
              <a:avLst/>
            </a:prstTxWarp>
            <a:spAutoFit/>
          </a:bodyPr>
          <a:lstStyle/>
          <a:p>
            <a:endParaRPr lang="en-US" sz="7921" dirty="0">
              <a:latin typeface="Times New Roman" panose="02020603050405020304" pitchFamily="18" charset="0"/>
              <a:cs typeface="Times New Roman" panose="02020603050405020304" pitchFamily="18" charset="0"/>
            </a:endParaRPr>
          </a:p>
        </p:txBody>
      </p:sp>
      <p:sp>
        <p:nvSpPr>
          <p:cNvPr id="198" name="Title 3"/>
          <p:cNvSpPr txBox="1">
            <a:spLocks/>
          </p:cNvSpPr>
          <p:nvPr/>
        </p:nvSpPr>
        <p:spPr bwMode="auto">
          <a:xfrm>
            <a:off x="902260" y="13724815"/>
            <a:ext cx="10659959" cy="879323"/>
          </a:xfrm>
          <a:prstGeom prst="rect">
            <a:avLst/>
          </a:prstGeom>
          <a:solidFill>
            <a:srgbClr val="6F2931"/>
          </a:solidFill>
          <a:ln w="88900">
            <a:solidFill>
              <a:schemeClr val="tx1"/>
            </a:solidFill>
            <a:miter lim="800000"/>
            <a:headEnd/>
            <a:tailEnd/>
          </a:ln>
        </p:spPr>
        <p:txBody>
          <a:bodyPr vert="horz" wrap="square" lIns="438869" tIns="219435" rIns="438869" bIns="219435" numCol="1" anchor="ctr" anchorCtr="0" compatLnSpc="1">
            <a:prstTxWarp prst="textNoShape">
              <a:avLst/>
            </a:prstTxWarp>
            <a:noAutofit/>
          </a:bodyPr>
          <a:lstStyle/>
          <a:p>
            <a:pPr algn="ctr" eaLnBrk="0" hangingPunct="0">
              <a:defRPr/>
            </a:pPr>
            <a:r>
              <a:rPr lang="en-US" sz="3600" b="1" dirty="0">
                <a:solidFill>
                  <a:schemeClr val="bg1"/>
                </a:solidFill>
                <a:latin typeface="Times New Roman" panose="02020603050405020304" pitchFamily="18" charset="0"/>
                <a:ea typeface="+mj-ea"/>
                <a:cs typeface="Times New Roman" panose="02020603050405020304" pitchFamily="18" charset="0"/>
              </a:rPr>
              <a:t>NAD(P)</a:t>
            </a:r>
            <a:r>
              <a:rPr lang="en-US" sz="3600" b="1" dirty="0" err="1">
                <a:solidFill>
                  <a:schemeClr val="bg1"/>
                </a:solidFill>
                <a:latin typeface="Times New Roman" panose="02020603050405020304" pitchFamily="18" charset="0"/>
                <a:ea typeface="+mj-ea"/>
                <a:cs typeface="Times New Roman" panose="02020603050405020304" pitchFamily="18" charset="0"/>
              </a:rPr>
              <a:t>H:quinone</a:t>
            </a:r>
            <a:r>
              <a:rPr lang="en-US" sz="3600" b="1" dirty="0">
                <a:solidFill>
                  <a:schemeClr val="bg1"/>
                </a:solidFill>
                <a:latin typeface="Times New Roman" panose="02020603050405020304" pitchFamily="18" charset="0"/>
                <a:ea typeface="+mj-ea"/>
                <a:cs typeface="Times New Roman" panose="02020603050405020304" pitchFamily="18" charset="0"/>
              </a:rPr>
              <a:t> oxidoreductase 1</a:t>
            </a:r>
          </a:p>
        </p:txBody>
      </p:sp>
      <p:sp>
        <p:nvSpPr>
          <p:cNvPr id="110" name="Title 3"/>
          <p:cNvSpPr txBox="1">
            <a:spLocks/>
          </p:cNvSpPr>
          <p:nvPr/>
        </p:nvSpPr>
        <p:spPr bwMode="auto">
          <a:xfrm>
            <a:off x="1008739" y="4181707"/>
            <a:ext cx="10599770" cy="833031"/>
          </a:xfrm>
          <a:prstGeom prst="rect">
            <a:avLst/>
          </a:prstGeom>
          <a:solidFill>
            <a:srgbClr val="6F2931"/>
          </a:solidFill>
          <a:ln w="88900">
            <a:solidFill>
              <a:schemeClr val="tx1"/>
            </a:solidFill>
            <a:miter lim="800000"/>
            <a:headEnd/>
            <a:tailEnd/>
          </a:ln>
        </p:spPr>
        <p:txBody>
          <a:bodyPr vert="horz" wrap="square" lIns="438869" tIns="219435" rIns="438869" bIns="219435" numCol="1" anchor="ctr" anchorCtr="0" compatLnSpc="1">
            <a:prstTxWarp prst="textNoShape">
              <a:avLst/>
            </a:prstTxWarp>
            <a:noAutofit/>
          </a:bodyPr>
          <a:lstStyle/>
          <a:p>
            <a:pPr algn="ctr" eaLnBrk="0" hangingPunct="0">
              <a:defRPr/>
            </a:pPr>
            <a:r>
              <a:rPr lang="en-US" sz="3600" b="1" dirty="0">
                <a:solidFill>
                  <a:schemeClr val="bg1"/>
                </a:solidFill>
                <a:latin typeface="Times New Roman" panose="02020603050405020304" pitchFamily="18" charset="0"/>
                <a:ea typeface="+mj-ea"/>
                <a:cs typeface="Times New Roman" panose="02020603050405020304" pitchFamily="18" charset="0"/>
              </a:rPr>
              <a:t>Abstract </a:t>
            </a:r>
          </a:p>
        </p:txBody>
      </p:sp>
      <p:sp>
        <p:nvSpPr>
          <p:cNvPr id="113" name="Title 3"/>
          <p:cNvSpPr txBox="1">
            <a:spLocks/>
          </p:cNvSpPr>
          <p:nvPr/>
        </p:nvSpPr>
        <p:spPr bwMode="auto">
          <a:xfrm>
            <a:off x="13803846" y="4181707"/>
            <a:ext cx="10644169" cy="822257"/>
          </a:xfrm>
          <a:prstGeom prst="rect">
            <a:avLst/>
          </a:prstGeom>
          <a:solidFill>
            <a:srgbClr val="6F2931"/>
          </a:solidFill>
          <a:ln w="88900">
            <a:solidFill>
              <a:schemeClr val="tx1"/>
            </a:solidFill>
            <a:miter lim="800000"/>
            <a:headEnd/>
            <a:tailEnd/>
          </a:ln>
        </p:spPr>
        <p:txBody>
          <a:bodyPr vert="horz" wrap="square" lIns="438869" tIns="219435" rIns="438869" bIns="219435" numCol="1" anchor="ctr" anchorCtr="0" compatLnSpc="1">
            <a:prstTxWarp prst="textNoShape">
              <a:avLst/>
            </a:prstTxWarp>
            <a:noAutofit/>
          </a:bodyPr>
          <a:lstStyle/>
          <a:p>
            <a:pPr algn="ctr" eaLnBrk="0" hangingPunct="0">
              <a:defRPr/>
            </a:pPr>
            <a:r>
              <a:rPr lang="en-US" sz="3600" b="1" dirty="0">
                <a:solidFill>
                  <a:schemeClr val="bg1"/>
                </a:solidFill>
                <a:latin typeface="Times New Roman" panose="02020603050405020304" pitchFamily="18" charset="0"/>
                <a:ea typeface="+mj-ea"/>
                <a:cs typeface="Times New Roman" panose="02020603050405020304" pitchFamily="18" charset="0"/>
              </a:rPr>
              <a:t>Ligands</a:t>
            </a:r>
          </a:p>
        </p:txBody>
      </p:sp>
      <p:sp>
        <p:nvSpPr>
          <p:cNvPr id="71" name="Title 3"/>
          <p:cNvSpPr txBox="1">
            <a:spLocks/>
          </p:cNvSpPr>
          <p:nvPr/>
        </p:nvSpPr>
        <p:spPr bwMode="auto">
          <a:xfrm>
            <a:off x="26575622" y="36340103"/>
            <a:ext cx="10548781" cy="841400"/>
          </a:xfrm>
          <a:prstGeom prst="rect">
            <a:avLst/>
          </a:prstGeom>
          <a:solidFill>
            <a:srgbClr val="6F2931"/>
          </a:solidFill>
          <a:ln w="88900">
            <a:solidFill>
              <a:schemeClr val="tx1"/>
            </a:solidFill>
            <a:miter lim="800000"/>
            <a:headEnd/>
            <a:tailEnd/>
          </a:ln>
        </p:spPr>
        <p:txBody>
          <a:bodyPr vert="horz" wrap="square" lIns="438869" tIns="219435" rIns="438869" bIns="219435" numCol="1" anchor="ctr" anchorCtr="0" compatLnSpc="1">
            <a:prstTxWarp prst="textNoShape">
              <a:avLst/>
            </a:prstTxWarp>
            <a:noAutofit/>
          </a:bodyPr>
          <a:lstStyle/>
          <a:p>
            <a:pPr algn="ctr" eaLnBrk="0" hangingPunct="0">
              <a:defRPr/>
            </a:pPr>
            <a:r>
              <a:rPr lang="en-US" sz="3600" b="1" dirty="0">
                <a:solidFill>
                  <a:schemeClr val="bg1"/>
                </a:solidFill>
                <a:latin typeface="Times New Roman" panose="02020603050405020304" pitchFamily="18" charset="0"/>
                <a:ea typeface="+mj-ea"/>
                <a:cs typeface="Times New Roman" panose="02020603050405020304" pitchFamily="18" charset="0"/>
              </a:rPr>
              <a:t>Future Directions</a:t>
            </a:r>
          </a:p>
        </p:txBody>
      </p:sp>
      <p:grpSp>
        <p:nvGrpSpPr>
          <p:cNvPr id="28" name="Group 27"/>
          <p:cNvGrpSpPr/>
          <p:nvPr/>
        </p:nvGrpSpPr>
        <p:grpSpPr>
          <a:xfrm>
            <a:off x="26617629" y="39317369"/>
            <a:ext cx="12881480" cy="1820460"/>
            <a:chOff x="13099020" y="31310656"/>
            <a:chExt cx="12270595" cy="1386832"/>
          </a:xfrm>
        </p:grpSpPr>
        <p:sp>
          <p:nvSpPr>
            <p:cNvPr id="207" name="TextBox 206"/>
            <p:cNvSpPr txBox="1"/>
            <p:nvPr/>
          </p:nvSpPr>
          <p:spPr>
            <a:xfrm>
              <a:off x="13328806" y="31542560"/>
              <a:ext cx="12040809" cy="1121856"/>
            </a:xfrm>
            <a:prstGeom prst="rect">
              <a:avLst/>
            </a:prstGeom>
            <a:noFill/>
          </p:spPr>
          <p:txBody>
            <a:bodyPr wrap="square" rtlCol="0">
              <a:spAutoFit/>
            </a:bodyPr>
            <a:lstStyle/>
            <a:p>
              <a:pPr algn="just"/>
              <a:endParaRPr lang="en-US" sz="18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Office of Research and Sponsored Programs at University of Wisconsin-Eau Claire.</a:t>
              </a:r>
            </a:p>
            <a:p>
              <a:pPr marL="285750" indent="-285750" algn="just">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Blugold Supercomputing Cluster and LTS at University of Wisconsin-Eau Claire. </a:t>
              </a:r>
            </a:p>
            <a:p>
              <a:pPr marL="285750" indent="-285750" algn="just">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University of Wisconsin-Eau Claire Student Travel for the Presentation of Research Results Program</a:t>
              </a:r>
            </a:p>
            <a:p>
              <a:pPr marL="285750" indent="-285750" algn="just">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Research Corp (CCSA 23223)</a:t>
              </a:r>
            </a:p>
          </p:txBody>
        </p:sp>
        <p:sp>
          <p:nvSpPr>
            <p:cNvPr id="85" name="Rectangle 84"/>
            <p:cNvSpPr/>
            <p:nvPr/>
          </p:nvSpPr>
          <p:spPr>
            <a:xfrm>
              <a:off x="13328806" y="31458666"/>
              <a:ext cx="9368046" cy="1238822"/>
            </a:xfrm>
            <a:prstGeom prst="rect">
              <a:avLst/>
            </a:prstGeom>
            <a:noFill/>
            <a:ln w="38100">
              <a:solidFill>
                <a:srgbClr val="6F29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921">
                <a:latin typeface="Times New Roman" panose="02020603050405020304" pitchFamily="18" charset="0"/>
                <a:cs typeface="Times New Roman" panose="02020603050405020304" pitchFamily="18" charset="0"/>
              </a:endParaRPr>
            </a:p>
          </p:txBody>
        </p:sp>
        <p:sp>
          <p:nvSpPr>
            <p:cNvPr id="206" name="TextBox 205"/>
            <p:cNvSpPr txBox="1"/>
            <p:nvPr/>
          </p:nvSpPr>
          <p:spPr>
            <a:xfrm>
              <a:off x="13099020" y="31310656"/>
              <a:ext cx="2873829" cy="337822"/>
            </a:xfrm>
            <a:prstGeom prst="rect">
              <a:avLst/>
            </a:prstGeom>
            <a:solidFill>
              <a:srgbClr val="6F2931"/>
            </a:solidFill>
          </p:spPr>
          <p:txBody>
            <a:bodyPr wrap="square" rtlCol="0">
              <a:spAutoFit/>
            </a:bodyPr>
            <a:lstStyle/>
            <a:p>
              <a:pPr algn="ctr"/>
              <a:r>
                <a:rPr lang="en-US" sz="2291" b="1" dirty="0">
                  <a:solidFill>
                    <a:schemeClr val="bg1"/>
                  </a:solidFill>
                  <a:latin typeface="Times New Roman" panose="02020603050405020304" pitchFamily="18" charset="0"/>
                  <a:cs typeface="Times New Roman" panose="02020603050405020304" pitchFamily="18" charset="0"/>
                </a:rPr>
                <a:t>Acknowledgements</a:t>
              </a:r>
            </a:p>
          </p:txBody>
        </p:sp>
      </p:grpSp>
      <p:sp>
        <p:nvSpPr>
          <p:cNvPr id="89" name="Title 3"/>
          <p:cNvSpPr txBox="1">
            <a:spLocks/>
          </p:cNvSpPr>
          <p:nvPr/>
        </p:nvSpPr>
        <p:spPr bwMode="auto">
          <a:xfrm>
            <a:off x="26432046" y="4174820"/>
            <a:ext cx="10664702" cy="820061"/>
          </a:xfrm>
          <a:prstGeom prst="rect">
            <a:avLst/>
          </a:prstGeom>
          <a:solidFill>
            <a:srgbClr val="6F2931"/>
          </a:solidFill>
          <a:ln w="88900">
            <a:solidFill>
              <a:schemeClr val="tx1"/>
            </a:solidFill>
            <a:miter lim="800000"/>
            <a:headEnd/>
            <a:tailEnd/>
          </a:ln>
        </p:spPr>
        <p:txBody>
          <a:bodyPr vert="horz" wrap="square" lIns="438869" tIns="219435" rIns="438869" bIns="219435" numCol="1" anchor="ctr" anchorCtr="0" compatLnSpc="1">
            <a:prstTxWarp prst="textNoShape">
              <a:avLst/>
            </a:prstTxWarp>
            <a:noAutofit/>
          </a:bodyPr>
          <a:lstStyle/>
          <a:p>
            <a:pPr algn="ctr" eaLnBrk="0" hangingPunct="0">
              <a:defRPr/>
            </a:pPr>
            <a:r>
              <a:rPr lang="en-US" sz="3600" b="1" dirty="0">
                <a:solidFill>
                  <a:schemeClr val="bg1"/>
                </a:solidFill>
                <a:latin typeface="Times New Roman" panose="02020603050405020304" pitchFamily="18" charset="0"/>
                <a:ea typeface="+mj-ea"/>
                <a:cs typeface="Times New Roman" panose="02020603050405020304" pitchFamily="18" charset="0"/>
              </a:rPr>
              <a:t>Dynamic Simulation Setup </a:t>
            </a:r>
          </a:p>
        </p:txBody>
      </p:sp>
      <p:sp>
        <p:nvSpPr>
          <p:cNvPr id="79" name="Title 3"/>
          <p:cNvSpPr txBox="1">
            <a:spLocks/>
          </p:cNvSpPr>
          <p:nvPr/>
        </p:nvSpPr>
        <p:spPr bwMode="auto">
          <a:xfrm>
            <a:off x="13839117" y="13720608"/>
            <a:ext cx="10652120" cy="868756"/>
          </a:xfrm>
          <a:prstGeom prst="rect">
            <a:avLst/>
          </a:prstGeom>
          <a:solidFill>
            <a:srgbClr val="6F2931"/>
          </a:solidFill>
          <a:ln w="88900">
            <a:solidFill>
              <a:schemeClr val="tx1"/>
            </a:solidFill>
            <a:miter lim="800000"/>
            <a:headEnd/>
            <a:tailEnd/>
          </a:ln>
        </p:spPr>
        <p:txBody>
          <a:bodyPr vert="horz" wrap="square" lIns="438869" tIns="219435" rIns="438869" bIns="219435" numCol="1" anchor="ctr" anchorCtr="0" compatLnSpc="1">
            <a:prstTxWarp prst="textNoShape">
              <a:avLst/>
            </a:prstTxWarp>
            <a:noAutofit/>
          </a:bodyPr>
          <a:lstStyle/>
          <a:p>
            <a:pPr algn="ctr" eaLnBrk="0" hangingPunct="0">
              <a:defRPr/>
            </a:pPr>
            <a:r>
              <a:rPr lang="en-US" sz="3600" b="1" dirty="0">
                <a:solidFill>
                  <a:schemeClr val="bg1"/>
                </a:solidFill>
                <a:latin typeface="Times New Roman" panose="02020603050405020304" pitchFamily="18" charset="0"/>
                <a:ea typeface="+mj-ea"/>
                <a:cs typeface="Times New Roman" panose="02020603050405020304" pitchFamily="18" charset="0"/>
              </a:rPr>
              <a:t>Methods</a:t>
            </a:r>
          </a:p>
        </p:txBody>
      </p:sp>
      <p:sp>
        <p:nvSpPr>
          <p:cNvPr id="30" name="TextBox 29"/>
          <p:cNvSpPr txBox="1"/>
          <p:nvPr/>
        </p:nvSpPr>
        <p:spPr>
          <a:xfrm>
            <a:off x="29999381" y="14353258"/>
            <a:ext cx="3990803" cy="1311256"/>
          </a:xfrm>
          <a:prstGeom prst="rect">
            <a:avLst/>
          </a:prstGeom>
          <a:noFill/>
        </p:spPr>
        <p:txBody>
          <a:bodyPr wrap="square" rtlCol="0">
            <a:spAutoFit/>
          </a:bodyPr>
          <a:lstStyle/>
          <a:p>
            <a:endParaRPr lang="en-US" sz="7921" dirty="0">
              <a:latin typeface="Times New Roman" panose="02020603050405020304" pitchFamily="18" charset="0"/>
              <a:cs typeface="Times New Roman" panose="02020603050405020304" pitchFamily="18" charset="0"/>
            </a:endParaRPr>
          </a:p>
        </p:txBody>
      </p:sp>
      <p:sp>
        <p:nvSpPr>
          <p:cNvPr id="231" name="Title 3"/>
          <p:cNvSpPr txBox="1">
            <a:spLocks/>
          </p:cNvSpPr>
          <p:nvPr/>
        </p:nvSpPr>
        <p:spPr bwMode="auto">
          <a:xfrm>
            <a:off x="26503866" y="22848555"/>
            <a:ext cx="10619788" cy="883774"/>
          </a:xfrm>
          <a:prstGeom prst="rect">
            <a:avLst/>
          </a:prstGeom>
          <a:solidFill>
            <a:srgbClr val="6F2931"/>
          </a:solidFill>
          <a:ln w="88900">
            <a:solidFill>
              <a:schemeClr val="tx1"/>
            </a:solidFill>
            <a:miter lim="800000"/>
            <a:headEnd/>
            <a:tailEnd/>
          </a:ln>
        </p:spPr>
        <p:txBody>
          <a:bodyPr vert="horz" wrap="square" lIns="438869" tIns="219435" rIns="438869" bIns="219435" numCol="1" anchor="ctr" anchorCtr="0" compatLnSpc="1">
            <a:prstTxWarp prst="textNoShape">
              <a:avLst/>
            </a:prstTxWarp>
            <a:noAutofit/>
          </a:bodyPr>
          <a:lstStyle/>
          <a:p>
            <a:pPr algn="ctr" eaLnBrk="0" hangingPunct="0">
              <a:defRPr/>
            </a:pPr>
            <a:r>
              <a:rPr lang="en-US" sz="3600" b="1" dirty="0">
                <a:solidFill>
                  <a:schemeClr val="bg1"/>
                </a:solidFill>
                <a:latin typeface="Times New Roman" panose="02020603050405020304" pitchFamily="18" charset="0"/>
                <a:cs typeface="Times New Roman" panose="02020603050405020304" pitchFamily="18" charset="0"/>
              </a:rPr>
              <a:t>Preliminary Results</a:t>
            </a:r>
            <a:endParaRPr lang="en-US" sz="3600" b="1" dirty="0">
              <a:solidFill>
                <a:schemeClr val="bg1"/>
              </a:solidFill>
              <a:latin typeface="Times New Roman" panose="02020603050405020304" pitchFamily="18" charset="0"/>
              <a:ea typeface="+mj-ea"/>
              <a:cs typeface="Times New Roman" panose="02020603050405020304" pitchFamily="18" charset="0"/>
            </a:endParaRPr>
          </a:p>
        </p:txBody>
      </p:sp>
      <p:sp>
        <p:nvSpPr>
          <p:cNvPr id="241" name="TextBox 240"/>
          <p:cNvSpPr txBox="1"/>
          <p:nvPr/>
        </p:nvSpPr>
        <p:spPr>
          <a:xfrm>
            <a:off x="943707" y="5014738"/>
            <a:ext cx="10764772" cy="8710077"/>
          </a:xfrm>
          <a:prstGeom prst="rect">
            <a:avLst/>
          </a:prstGeom>
          <a:noFill/>
        </p:spPr>
        <p:txBody>
          <a:bodyPr wrap="square" rtlCol="0">
            <a:spAutoFit/>
          </a:bodyPr>
          <a:lstStyle/>
          <a:p>
            <a:pPr algn="just"/>
            <a:r>
              <a:rPr lang="en-US" sz="2800" dirty="0">
                <a:latin typeface="Times New Roman" panose="02020603050405020304" pitchFamily="18" charset="0"/>
                <a:cs typeface="Times New Roman" panose="02020603050405020304" pitchFamily="18" charset="0"/>
              </a:rPr>
              <a:t>NAD(P)</a:t>
            </a:r>
            <a:r>
              <a:rPr lang="en-US" sz="2800" dirty="0" err="1">
                <a:latin typeface="Times New Roman" panose="02020603050405020304" pitchFamily="18" charset="0"/>
                <a:cs typeface="Times New Roman" panose="02020603050405020304" pitchFamily="18" charset="0"/>
              </a:rPr>
              <a:t>H:quinone</a:t>
            </a:r>
            <a:r>
              <a:rPr lang="en-US" sz="2800" dirty="0">
                <a:latin typeface="Times New Roman" panose="02020603050405020304" pitchFamily="18" charset="0"/>
                <a:cs typeface="Times New Roman" panose="02020603050405020304" pitchFamily="18" charset="0"/>
              </a:rPr>
              <a:t> oxidoreductase 1 (NQO1) plays a key role in cellular defense in humans.  It is known to reduce </a:t>
            </a:r>
            <a:r>
              <a:rPr lang="en-US" sz="2800" dirty="0" err="1">
                <a:latin typeface="Times New Roman" panose="02020603050405020304" pitchFamily="18" charset="0"/>
                <a:cs typeface="Times New Roman" panose="02020603050405020304" pitchFamily="18" charset="0"/>
              </a:rPr>
              <a:t>quinones</a:t>
            </a:r>
            <a:r>
              <a:rPr lang="en-US" sz="2800" dirty="0">
                <a:latin typeface="Times New Roman" panose="02020603050405020304" pitchFamily="18" charset="0"/>
                <a:cs typeface="Times New Roman" panose="02020603050405020304" pitchFamily="18" charset="0"/>
              </a:rPr>
              <a:t> to </a:t>
            </a:r>
            <a:r>
              <a:rPr lang="en-US" sz="2800" dirty="0" err="1">
                <a:latin typeface="Times New Roman" panose="02020603050405020304" pitchFamily="18" charset="0"/>
                <a:cs typeface="Times New Roman" panose="02020603050405020304" pitchFamily="18" charset="0"/>
              </a:rPr>
              <a:t>hydroquinones</a:t>
            </a:r>
            <a:r>
              <a:rPr lang="en-US" sz="2800" dirty="0">
                <a:latin typeface="Times New Roman" panose="02020603050405020304" pitchFamily="18" charset="0"/>
                <a:cs typeface="Times New Roman" panose="02020603050405020304" pitchFamily="18" charset="0"/>
              </a:rPr>
              <a:t>, inhibiting their ability to become a free radical </a:t>
            </a:r>
            <a:r>
              <a:rPr lang="en-US" sz="2800" dirty="0" err="1">
                <a:latin typeface="Times New Roman" panose="02020603050405020304" pitchFamily="18" charset="0"/>
                <a:cs typeface="Times New Roman" panose="02020603050405020304" pitchFamily="18" charset="0"/>
              </a:rPr>
              <a:t>semiquinone</a:t>
            </a:r>
            <a:r>
              <a:rPr lang="en-US" sz="2800" dirty="0">
                <a:latin typeface="Times New Roman" panose="02020603050405020304" pitchFamily="18" charset="0"/>
                <a:cs typeface="Times New Roman" panose="02020603050405020304" pitchFamily="18" charset="0"/>
              </a:rPr>
              <a:t> state, and cause cellular damage.  NQO1 also has the ability to stabilize the tumor suppressor protein, p53, by inhibiting </a:t>
            </a:r>
            <a:r>
              <a:rPr lang="en-US" sz="2800" dirty="0" err="1">
                <a:latin typeface="Times New Roman" panose="02020603050405020304" pitchFamily="18" charset="0"/>
                <a:cs typeface="Times New Roman" panose="02020603050405020304" pitchFamily="18" charset="0"/>
              </a:rPr>
              <a:t>proteasomal</a:t>
            </a:r>
            <a:r>
              <a:rPr lang="en-US" sz="2800" dirty="0">
                <a:latin typeface="Times New Roman" panose="02020603050405020304" pitchFamily="18" charset="0"/>
                <a:cs typeface="Times New Roman" panose="02020603050405020304" pitchFamily="18" charset="0"/>
              </a:rPr>
              <a:t> degradation.  In particular, it has been observed that NQO1 is activated by the reduction of the cofactor </a:t>
            </a:r>
            <a:r>
              <a:rPr lang="en-US" sz="2800" dirty="0" err="1">
                <a:latin typeface="Times New Roman" panose="02020603050405020304" pitchFamily="18" charset="0"/>
                <a:cs typeface="Times New Roman" panose="02020603050405020304" pitchFamily="18" charset="0"/>
              </a:rPr>
              <a:t>flavin</a:t>
            </a:r>
            <a:r>
              <a:rPr lang="en-US" sz="2800" dirty="0">
                <a:latin typeface="Times New Roman" panose="02020603050405020304" pitchFamily="18" charset="0"/>
                <a:cs typeface="Times New Roman" panose="02020603050405020304" pitchFamily="18" charset="0"/>
              </a:rPr>
              <a:t> – an event that triggers binding and subsequent stabilization of p53.  Due to this mechanism, NQO1 holds promise for drug-targeted cancer therapy.  In the proposed work, a comparative study will be conducted to explore the binding characteristics of various ligands that have the potential to be used in the drug design, including </a:t>
            </a:r>
            <a:r>
              <a:rPr lang="en-US" sz="2800" dirty="0" err="1">
                <a:latin typeface="Times New Roman" panose="02020603050405020304" pitchFamily="18" charset="0"/>
                <a:cs typeface="Times New Roman" panose="02020603050405020304" pitchFamily="18" charset="0"/>
              </a:rPr>
              <a:t>menadione</a:t>
            </a:r>
            <a:r>
              <a:rPr lang="en-US" sz="2800" dirty="0">
                <a:latin typeface="Times New Roman" panose="02020603050405020304" pitchFamily="18" charset="0"/>
                <a:cs typeface="Times New Roman" panose="02020603050405020304" pitchFamily="18" charset="0"/>
              </a:rPr>
              <a:t>, resveratrol, melatonin, and other </a:t>
            </a:r>
            <a:r>
              <a:rPr lang="en-US" sz="2800" dirty="0" err="1">
                <a:latin typeface="Times New Roman" panose="02020603050405020304" pitchFamily="18" charset="0"/>
                <a:cs typeface="Times New Roman" panose="02020603050405020304" pitchFamily="18" charset="0"/>
              </a:rPr>
              <a:t>quinone</a:t>
            </a:r>
            <a:r>
              <a:rPr lang="en-US" sz="2800" dirty="0">
                <a:latin typeface="Times New Roman" panose="02020603050405020304" pitchFamily="18" charset="0"/>
                <a:cs typeface="Times New Roman" panose="02020603050405020304" pitchFamily="18" charset="0"/>
              </a:rPr>
              <a:t> analogs that have potential binding affinity to the active site of NQO1.  The docked structures of these ligands bound to the active site pocket of the enzyme have been developed in a previous project.  Dynamic simulations will be run using hybrid quantum mechanical/molecular mechanical methods, and will be accompanied by free energy calculations to determine the binding characteristics of these ligands. Preliminary results of energetics from these simulations will be presented.</a:t>
            </a:r>
          </a:p>
          <a:p>
            <a:endParaRPr lang="en-US" sz="2800" dirty="0"/>
          </a:p>
        </p:txBody>
      </p:sp>
      <p:sp>
        <p:nvSpPr>
          <p:cNvPr id="13" name="Rectangle 12"/>
          <p:cNvSpPr/>
          <p:nvPr/>
        </p:nvSpPr>
        <p:spPr>
          <a:xfrm>
            <a:off x="26172349" y="14098663"/>
            <a:ext cx="4573885" cy="5755422"/>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Active Site</a:t>
            </a:r>
          </a:p>
          <a:p>
            <a:r>
              <a:rPr lang="en-US" sz="1800" dirty="0">
                <a:latin typeface="Times New Roman" panose="02020603050405020304" pitchFamily="18" charset="0"/>
                <a:cs typeface="Times New Roman" panose="02020603050405020304" pitchFamily="18" charset="0"/>
              </a:rPr>
              <a:t>Center of solvated enzyme system.  Region where chemistry is occurring.  Ligand and FADH treated with quantum mechanics.</a:t>
            </a:r>
          </a:p>
          <a:p>
            <a:endParaRPr lang="en-US" sz="18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Secondary Subsystem</a:t>
            </a:r>
          </a:p>
          <a:p>
            <a:r>
              <a:rPr lang="en-US" sz="1800" dirty="0">
                <a:latin typeface="Times New Roman" panose="02020603050405020304" pitchFamily="18" charset="0"/>
                <a:cs typeface="Times New Roman" panose="02020603050405020304" pitchFamily="18" charset="0"/>
              </a:rPr>
              <a:t>Region between active site and 24Å.  Responds to change in active site.  Treated with classical mechanics.</a:t>
            </a:r>
          </a:p>
          <a:p>
            <a:endParaRPr lang="en-US" sz="18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Between 24-30Å</a:t>
            </a:r>
          </a:p>
          <a:p>
            <a:r>
              <a:rPr lang="en-US" sz="1800" dirty="0">
                <a:latin typeface="Times New Roman" panose="02020603050405020304" pitchFamily="18" charset="0"/>
                <a:cs typeface="Times New Roman" panose="02020603050405020304" pitchFamily="18" charset="0"/>
              </a:rPr>
              <a:t>Treated with </a:t>
            </a:r>
            <a:r>
              <a:rPr lang="en-US" sz="1800" dirty="0" err="1">
                <a:latin typeface="Times New Roman" panose="02020603050405020304" pitchFamily="18" charset="0"/>
                <a:cs typeface="Times New Roman" panose="02020603050405020304" pitchFamily="18" charset="0"/>
              </a:rPr>
              <a:t>Langevin</a:t>
            </a:r>
            <a:r>
              <a:rPr lang="en-US" sz="1800" dirty="0">
                <a:latin typeface="Times New Roman" panose="02020603050405020304" pitchFamily="18" charset="0"/>
                <a:cs typeface="Times New Roman" panose="02020603050405020304" pitchFamily="18" charset="0"/>
              </a:rPr>
              <a:t> dynamics.  Increasing viscosity as atoms are further from the center of the solvated enzyme system.</a:t>
            </a:r>
          </a:p>
          <a:p>
            <a:endParaRPr lang="en-US" sz="18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Beyond 30Å</a:t>
            </a:r>
          </a:p>
          <a:p>
            <a:r>
              <a:rPr lang="en-US" sz="1800" dirty="0">
                <a:latin typeface="Times New Roman" panose="02020603050405020304" pitchFamily="18" charset="0"/>
                <a:cs typeface="Times New Roman" panose="02020603050405020304" pitchFamily="18" charset="0"/>
              </a:rPr>
              <a:t>All atoms are fixed.  Applied generalized </a:t>
            </a:r>
            <a:r>
              <a:rPr lang="en-US" sz="1800" dirty="0" err="1">
                <a:latin typeface="Times New Roman" panose="02020603050405020304" pitchFamily="18" charset="0"/>
                <a:cs typeface="Times New Roman" panose="02020603050405020304" pitchFamily="18" charset="0"/>
              </a:rPr>
              <a:t>Born’s</a:t>
            </a:r>
            <a:r>
              <a:rPr lang="en-US" sz="1800" dirty="0">
                <a:latin typeface="Times New Roman" panose="02020603050405020304" pitchFamily="18" charset="0"/>
                <a:cs typeface="Times New Roman" panose="02020603050405020304" pitchFamily="18" charset="0"/>
              </a:rPr>
              <a:t> model of continuum electrostatics.</a:t>
            </a:r>
          </a:p>
          <a:p>
            <a:endParaRPr lang="en-US" sz="2800" u="sng"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13556527" y="10477754"/>
            <a:ext cx="6787371" cy="523220"/>
          </a:xfrm>
          <a:prstGeom prst="rect">
            <a:avLst/>
          </a:prstGeom>
          <a:noFill/>
        </p:spPr>
        <p:txBody>
          <a:bodyPr wrap="none" rtlCol="0">
            <a:spAutoFit/>
          </a:bodyPr>
          <a:lstStyle/>
          <a:p>
            <a:r>
              <a:rPr lang="en-US" sz="2800" b="1" dirty="0">
                <a:latin typeface="Times New Roman" panose="02020603050405020304" pitchFamily="18" charset="0"/>
                <a:cs typeface="Times New Roman" panose="02020603050405020304" pitchFamily="18" charset="0"/>
              </a:rPr>
              <a:t>What makes a good candidate for binding?</a:t>
            </a:r>
          </a:p>
        </p:txBody>
      </p:sp>
      <p:sp>
        <p:nvSpPr>
          <p:cNvPr id="15" name="TextBox 14"/>
          <p:cNvSpPr txBox="1"/>
          <p:nvPr/>
        </p:nvSpPr>
        <p:spPr>
          <a:xfrm>
            <a:off x="13859769" y="10963111"/>
            <a:ext cx="6914148" cy="1569660"/>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Good candidates for inhibition can be reduced by NQO1 and bind tightly to its flavin-containing active site. They must be quinone derivatives, which have a similar skeletal structure to 1,4-benzoquinone.</a:t>
            </a:r>
          </a:p>
        </p:txBody>
      </p:sp>
      <p:sp>
        <p:nvSpPr>
          <p:cNvPr id="26" name="Rectangle 7"/>
          <p:cNvSpPr>
            <a:spLocks noChangeArrowheads="1"/>
          </p:cNvSpPr>
          <p:nvPr/>
        </p:nvSpPr>
        <p:spPr bwMode="auto">
          <a:xfrm>
            <a:off x="152401" y="6583277"/>
            <a:ext cx="184731" cy="1311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30" name="Picture 229"/>
          <p:cNvPicPr>
            <a:picLocks noChangeAspect="1"/>
          </p:cNvPicPr>
          <p:nvPr/>
        </p:nvPicPr>
        <p:blipFill>
          <a:blip r:embed="rId3"/>
          <a:stretch>
            <a:fillRect/>
          </a:stretch>
        </p:blipFill>
        <p:spPr>
          <a:xfrm>
            <a:off x="2631759" y="14822722"/>
            <a:ext cx="7350423" cy="751312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4" name="TextBox 23">
            <a:extLst>
              <a:ext uri="{FF2B5EF4-FFF2-40B4-BE49-F238E27FC236}">
                <a16:creationId xmlns:a16="http://schemas.microsoft.com/office/drawing/2014/main" id="{C2F6FA79-21FB-4ECF-AADB-5A584954CCFB}"/>
              </a:ext>
            </a:extLst>
          </p:cNvPr>
          <p:cNvSpPr txBox="1"/>
          <p:nvPr/>
        </p:nvSpPr>
        <p:spPr>
          <a:xfrm>
            <a:off x="13239423" y="28765422"/>
            <a:ext cx="11571586" cy="3108543"/>
          </a:xfrm>
          <a:prstGeom prst="rect">
            <a:avLst/>
          </a:prstGeom>
          <a:noFill/>
        </p:spPr>
        <p:txBody>
          <a:bodyPr wrap="square" rtlCol="0">
            <a:spAutoFit/>
          </a:bodyPr>
          <a:lstStyle/>
          <a:p>
            <a:pPr algn="just"/>
            <a:r>
              <a:rPr lang="en-US" sz="2800" b="1" dirty="0">
                <a:latin typeface="Times New Roman" panose="02020603050405020304" pitchFamily="18" charset="0"/>
                <a:cs typeface="Times New Roman" panose="02020603050405020304" pitchFamily="18" charset="0"/>
              </a:rPr>
              <a:t>Calculation</a:t>
            </a:r>
          </a:p>
          <a:p>
            <a:pPr algn="just"/>
            <a:r>
              <a:rPr lang="en-US" sz="2400" dirty="0">
                <a:latin typeface="Times New Roman" panose="02020603050405020304" pitchFamily="18" charset="0"/>
                <a:cs typeface="Times New Roman" panose="02020603050405020304" pitchFamily="18" charset="0"/>
              </a:rPr>
              <a:t>Our primary focus is calculating the interaction energy within the active site of NQO1.  To do so, we calculate each individual component in a gaseous state </a:t>
            </a:r>
            <a:r>
              <a:rPr lang="en-US" sz="2400" i="1" dirty="0">
                <a:latin typeface="Times New Roman" panose="02020603050405020304" pitchFamily="18" charset="0"/>
                <a:cs typeface="Times New Roman" panose="02020603050405020304" pitchFamily="18" charset="0"/>
              </a:rPr>
              <a:t>outside</a:t>
            </a:r>
            <a:r>
              <a:rPr lang="en-US" sz="2400" dirty="0">
                <a:latin typeface="Times New Roman" panose="02020603050405020304" pitchFamily="18" charset="0"/>
                <a:cs typeface="Times New Roman" panose="02020603050405020304" pitchFamily="18" charset="0"/>
              </a:rPr>
              <a:t> of NQO1, and subtract this energy from each individual component </a:t>
            </a:r>
            <a:r>
              <a:rPr lang="en-US" sz="2400" i="1" dirty="0">
                <a:latin typeface="Times New Roman" panose="02020603050405020304" pitchFamily="18" charset="0"/>
                <a:cs typeface="Times New Roman" panose="02020603050405020304" pitchFamily="18" charset="0"/>
              </a:rPr>
              <a:t>inside</a:t>
            </a:r>
            <a:r>
              <a:rPr lang="en-US" sz="2400" dirty="0">
                <a:latin typeface="Times New Roman" panose="02020603050405020304" pitchFamily="18" charset="0"/>
                <a:cs typeface="Times New Roman" panose="02020603050405020304" pitchFamily="18" charset="0"/>
              </a:rPr>
              <a:t> of NQO1.  In this way, process </a:t>
            </a:r>
            <a:r>
              <a:rPr lang="en-US" sz="2400" b="1" i="1" dirty="0">
                <a:latin typeface="Times New Roman" panose="02020603050405020304" pitchFamily="18" charset="0"/>
                <a:cs typeface="Times New Roman" panose="02020603050405020304" pitchFamily="18" charset="0"/>
              </a:rPr>
              <a:t>A</a:t>
            </a:r>
            <a:r>
              <a:rPr lang="en-US" sz="2400" dirty="0">
                <a:latin typeface="Times New Roman" panose="02020603050405020304" pitchFamily="18" charset="0"/>
                <a:cs typeface="Times New Roman" panose="02020603050405020304" pitchFamily="18" charset="0"/>
              </a:rPr>
              <a:t> determines the free energy when a no ligand is bound to NQO1, process </a:t>
            </a:r>
            <a:r>
              <a:rPr lang="en-US" sz="2400" b="1" i="1" dirty="0">
                <a:latin typeface="Times New Roman" panose="02020603050405020304" pitchFamily="18" charset="0"/>
                <a:cs typeface="Times New Roman" panose="02020603050405020304" pitchFamily="18" charset="0"/>
              </a:rPr>
              <a:t>B</a:t>
            </a:r>
            <a:r>
              <a:rPr lang="en-US" sz="2400" dirty="0">
                <a:latin typeface="Times New Roman" panose="02020603050405020304" pitchFamily="18" charset="0"/>
                <a:cs typeface="Times New Roman" panose="02020603050405020304" pitchFamily="18" charset="0"/>
              </a:rPr>
              <a:t> determines the energy of solvation of the ligand when it enters the system, and process </a:t>
            </a:r>
            <a:r>
              <a:rPr lang="en-US" sz="2400" b="1" i="1" dirty="0">
                <a:latin typeface="Times New Roman" panose="02020603050405020304" pitchFamily="18" charset="0"/>
                <a:cs typeface="Times New Roman" panose="02020603050405020304" pitchFamily="18" charset="0"/>
              </a:rPr>
              <a:t>C</a:t>
            </a:r>
            <a:r>
              <a:rPr lang="en-US" sz="2400" dirty="0">
                <a:latin typeface="Times New Roman" panose="02020603050405020304" pitchFamily="18" charset="0"/>
                <a:cs typeface="Times New Roman" panose="02020603050405020304" pitchFamily="18" charset="0"/>
              </a:rPr>
              <a:t> is used to determine the energy when a ligand is bound to NQO1..  This provides us with the following equation:</a:t>
            </a:r>
          </a:p>
        </p:txBody>
      </p:sp>
      <p:sp>
        <p:nvSpPr>
          <p:cNvPr id="25" name="TextBox 24">
            <a:extLst>
              <a:ext uri="{FF2B5EF4-FFF2-40B4-BE49-F238E27FC236}">
                <a16:creationId xmlns:a16="http://schemas.microsoft.com/office/drawing/2014/main" id="{F7E37CE8-5F6D-4B2D-BF1B-0237C624291C}"/>
              </a:ext>
            </a:extLst>
          </p:cNvPr>
          <p:cNvSpPr txBox="1"/>
          <p:nvPr/>
        </p:nvSpPr>
        <p:spPr>
          <a:xfrm>
            <a:off x="15053976" y="31817016"/>
            <a:ext cx="13926230" cy="584775"/>
          </a:xfrm>
          <a:prstGeom prst="rect">
            <a:avLst/>
          </a:prstGeom>
          <a:noFill/>
        </p:spPr>
        <p:txBody>
          <a:bodyPr wrap="square" rtlCol="0">
            <a:spAutoFit/>
          </a:bodyPr>
          <a:lstStyle/>
          <a:p>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32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t>
            </a:r>
            <a:r>
              <a:rPr lang="en-US" sz="3200" baseline="-25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Binding</a:t>
            </a:r>
            <a:r>
              <a:rPr lang="en-US" sz="3200"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t>
            </a:r>
            <a:r>
              <a:rPr lang="en-US" sz="3200" baseline="-25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a:t>
            </a:r>
            <a:r>
              <a:rPr lang="en-US" sz="3200"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(F:::L) </a:t>
            </a:r>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t>
            </a:r>
            <a:r>
              <a:rPr lang="en-US" sz="3200" baseline="-25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a:t>
            </a:r>
            <a:r>
              <a:rPr lang="en-US" sz="3200"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(F) </a:t>
            </a:r>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t>
            </a:r>
            <a:r>
              <a:rPr lang="en-US" sz="3200" baseline="-25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Solv</a:t>
            </a:r>
            <a:r>
              <a:rPr lang="en-US" sz="3200"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(L)</a:t>
            </a:r>
            <a:endPar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33" name="TextBox 232">
            <a:extLst>
              <a:ext uri="{FF2B5EF4-FFF2-40B4-BE49-F238E27FC236}">
                <a16:creationId xmlns:a16="http://schemas.microsoft.com/office/drawing/2014/main" id="{F9E3BFFC-2D64-4964-94CC-AD2DCFCF93C8}"/>
              </a:ext>
            </a:extLst>
          </p:cNvPr>
          <p:cNvSpPr txBox="1"/>
          <p:nvPr/>
        </p:nvSpPr>
        <p:spPr>
          <a:xfrm>
            <a:off x="7296701" y="22848555"/>
            <a:ext cx="5271435" cy="17143155"/>
          </a:xfrm>
          <a:prstGeom prst="rect">
            <a:avLst/>
          </a:prstGeom>
          <a:noFill/>
        </p:spPr>
        <p:txBody>
          <a:bodyPr wrap="square" rtlCol="0">
            <a:spAutoFit/>
          </a:bodyPr>
          <a:lstStyle/>
          <a:p>
            <a:r>
              <a:rPr lang="en-US" sz="3200" b="1" dirty="0">
                <a:latin typeface="Times New Roman" panose="02020603050405020304" pitchFamily="18" charset="0"/>
                <a:cs typeface="Times New Roman" panose="02020603050405020304" pitchFamily="18" charset="0"/>
              </a:rPr>
              <a:t>NQO1 and Cancer Treatment</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NQO1 is upregulated in and around certain  cancerous cells</a:t>
            </a:r>
            <a:r>
              <a:rPr lang="en-US" sz="2800" baseline="30000" dirty="0">
                <a:latin typeface="Times New Roman" panose="02020603050405020304" pitchFamily="18" charset="0"/>
                <a:cs typeface="Times New Roman" panose="02020603050405020304" pitchFamily="18" charset="0"/>
              </a:rPr>
              <a:t>1</a:t>
            </a:r>
            <a:endParaRPr lang="en-US" sz="28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Bioactivation of certain ligands may cause cytotoxicity within these cancerous cells</a:t>
            </a:r>
            <a:r>
              <a:rPr lang="en-US" sz="2800" baseline="30000" dirty="0">
                <a:latin typeface="Times New Roman" panose="02020603050405020304" pitchFamily="18" charset="0"/>
                <a:cs typeface="Times New Roman" panose="02020603050405020304" pitchFamily="18" charset="0"/>
              </a:rPr>
              <a:t>2</a:t>
            </a:r>
            <a:endParaRPr lang="en-US" sz="2800"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a:p>
            <a:r>
              <a:rPr lang="en-US" sz="3200" b="1" dirty="0">
                <a:latin typeface="Times New Roman" panose="02020603050405020304" pitchFamily="18" charset="0"/>
                <a:cs typeface="Times New Roman" panose="02020603050405020304" pitchFamily="18" charset="0"/>
              </a:rPr>
              <a:t>NQO1 and Protein Stabilization</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p53 is a protein that suppresses tumorigenesis</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p53 is naturally degraded by a proteasomal pathway</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NQO1 inhibits this degradation, and stabilizes p53</a:t>
            </a:r>
            <a:r>
              <a:rPr lang="en-US" sz="2800" baseline="30000" dirty="0">
                <a:latin typeface="Times New Roman" panose="02020603050405020304" pitchFamily="18" charset="0"/>
                <a:cs typeface="Times New Roman" panose="02020603050405020304" pitchFamily="18" charset="0"/>
              </a:rPr>
              <a:t>3</a:t>
            </a:r>
            <a:endParaRPr lang="en-US" sz="3200" b="1"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a:p>
            <a:r>
              <a:rPr lang="en-US" sz="3200" b="1" dirty="0">
                <a:latin typeface="Times New Roman" panose="02020603050405020304" pitchFamily="18" charset="0"/>
                <a:cs typeface="Times New Roman" panose="02020603050405020304" pitchFamily="18" charset="0"/>
              </a:rPr>
              <a:t>NQO1 and Oxidative Stress Protection</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Quinones can be reduced to an unstable free radical state, that causes oxidative stress</a:t>
            </a:r>
            <a:r>
              <a:rPr lang="en-US" sz="2800" baseline="30000" dirty="0">
                <a:latin typeface="Times New Roman" panose="02020603050405020304" pitchFamily="18" charset="0"/>
                <a:cs typeface="Times New Roman" panose="02020603050405020304" pitchFamily="18" charset="0"/>
              </a:rPr>
              <a:t>4</a:t>
            </a:r>
            <a:endParaRPr lang="en-US" sz="28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NQO1 inhibits quinones from entering this unstable state by a flavin-dependent 2e</a:t>
            </a:r>
            <a:r>
              <a:rPr lang="en-US" sz="2800" baseline="300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 2H</a:t>
            </a:r>
            <a:r>
              <a:rPr lang="en-US" sz="2800" baseline="30000" dirty="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 reduction, known as </a:t>
            </a:r>
            <a:r>
              <a:rPr lang="en-US" sz="2800" i="1" dirty="0">
                <a:latin typeface="Times New Roman" panose="02020603050405020304" pitchFamily="18" charset="0"/>
                <a:cs typeface="Times New Roman" panose="02020603050405020304" pitchFamily="18" charset="0"/>
              </a:rPr>
              <a:t>Ping-pong Kinetics</a:t>
            </a:r>
            <a:r>
              <a:rPr lang="en-US" sz="2800" baseline="30000" dirty="0">
                <a:latin typeface="Times New Roman" panose="02020603050405020304" pitchFamily="18" charset="0"/>
                <a:cs typeface="Times New Roman" panose="02020603050405020304" pitchFamily="18" charset="0"/>
              </a:rPr>
              <a:t>5</a:t>
            </a:r>
            <a:endParaRPr lang="en-US" sz="2800"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p:txBody>
      </p:sp>
      <p:pic>
        <p:nvPicPr>
          <p:cNvPr id="29" name="Picture 28">
            <a:extLst>
              <a:ext uri="{FF2B5EF4-FFF2-40B4-BE49-F238E27FC236}">
                <a16:creationId xmlns:a16="http://schemas.microsoft.com/office/drawing/2014/main" id="{EBD98B1B-44F8-4AFE-859A-3611C17B04B9}"/>
              </a:ext>
            </a:extLst>
          </p:cNvPr>
          <p:cNvPicPr>
            <a:picLocks noChangeAspect="1"/>
          </p:cNvPicPr>
          <p:nvPr/>
        </p:nvPicPr>
        <p:blipFill>
          <a:blip r:embed="rId4"/>
          <a:stretch>
            <a:fillRect/>
          </a:stretch>
        </p:blipFill>
        <p:spPr>
          <a:xfrm>
            <a:off x="20852993" y="9772491"/>
            <a:ext cx="3972243" cy="2837317"/>
          </a:xfrm>
          <a:prstGeom prst="rect">
            <a:avLst/>
          </a:prstGeom>
          <a:effectLst>
            <a:outerShdw blurRad="50800" dist="38100" dir="2700000" algn="tl" rotWithShape="0">
              <a:prstClr val="black">
                <a:alpha val="40000"/>
              </a:prstClr>
            </a:outerShdw>
          </a:effectLst>
        </p:spPr>
      </p:pic>
      <p:pic>
        <p:nvPicPr>
          <p:cNvPr id="226" name="Picture 225">
            <a:extLst>
              <a:ext uri="{FF2B5EF4-FFF2-40B4-BE49-F238E27FC236}">
                <a16:creationId xmlns:a16="http://schemas.microsoft.com/office/drawing/2014/main" id="{2AA7FE6D-0C75-4C37-A3C8-005161AE6119}"/>
              </a:ext>
            </a:extLst>
          </p:cNvPr>
          <p:cNvPicPr>
            <a:picLocks noChangeAspect="1"/>
          </p:cNvPicPr>
          <p:nvPr/>
        </p:nvPicPr>
        <p:blipFill>
          <a:blip r:embed="rId5"/>
          <a:stretch>
            <a:fillRect/>
          </a:stretch>
        </p:blipFill>
        <p:spPr>
          <a:xfrm>
            <a:off x="342256" y="33006715"/>
            <a:ext cx="6842449" cy="4887464"/>
          </a:xfrm>
          <a:prstGeom prst="rect">
            <a:avLst/>
          </a:prstGeom>
          <a:effectLst>
            <a:outerShdw blurRad="50800" dist="38100" dir="2700000" algn="tl" rotWithShape="0">
              <a:prstClr val="black">
                <a:alpha val="40000"/>
              </a:prstClr>
            </a:outerShdw>
          </a:effectLst>
        </p:spPr>
      </p:pic>
      <p:pic>
        <p:nvPicPr>
          <p:cNvPr id="111" name="Picture 110">
            <a:extLst>
              <a:ext uri="{FF2B5EF4-FFF2-40B4-BE49-F238E27FC236}">
                <a16:creationId xmlns:a16="http://schemas.microsoft.com/office/drawing/2014/main" id="{3D9D05DE-18FD-401F-8FB2-3680FF5EB78A}"/>
              </a:ext>
            </a:extLst>
          </p:cNvPr>
          <p:cNvPicPr>
            <a:picLocks noChangeAspect="1"/>
          </p:cNvPicPr>
          <p:nvPr/>
        </p:nvPicPr>
        <p:blipFill>
          <a:blip r:embed="rId6"/>
          <a:stretch>
            <a:fillRect/>
          </a:stretch>
        </p:blipFill>
        <p:spPr>
          <a:xfrm>
            <a:off x="17442119" y="24852744"/>
            <a:ext cx="3184299" cy="3072371"/>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250" name="TextBox 249">
            <a:extLst>
              <a:ext uri="{FF2B5EF4-FFF2-40B4-BE49-F238E27FC236}">
                <a16:creationId xmlns:a16="http://schemas.microsoft.com/office/drawing/2014/main" id="{A6B370E5-6204-4CBB-956D-1AD44682D8F3}"/>
              </a:ext>
            </a:extLst>
          </p:cNvPr>
          <p:cNvSpPr txBox="1"/>
          <p:nvPr/>
        </p:nvSpPr>
        <p:spPr>
          <a:xfrm>
            <a:off x="26645284" y="37429051"/>
            <a:ext cx="10558531" cy="1200329"/>
          </a:xfrm>
          <a:prstGeom prst="rect">
            <a:avLst/>
          </a:prstGeom>
          <a:noFill/>
        </p:spPr>
        <p:txBody>
          <a:bodyPr wrap="non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Comparative study on experimentally tested dicoumarol analogs</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Application of high level energy correction</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Investigation into structural differences of NQO1 upon addition/removal of ligand</a:t>
            </a:r>
          </a:p>
        </p:txBody>
      </p:sp>
      <p:sp>
        <p:nvSpPr>
          <p:cNvPr id="253" name="TextBox 252">
            <a:extLst>
              <a:ext uri="{FF2B5EF4-FFF2-40B4-BE49-F238E27FC236}">
                <a16:creationId xmlns:a16="http://schemas.microsoft.com/office/drawing/2014/main" id="{7A89789D-2802-4168-8B81-F798B716A330}"/>
              </a:ext>
            </a:extLst>
          </p:cNvPr>
          <p:cNvSpPr txBox="1"/>
          <p:nvPr/>
        </p:nvSpPr>
        <p:spPr>
          <a:xfrm>
            <a:off x="26412550" y="31956427"/>
            <a:ext cx="10929851" cy="3847207"/>
          </a:xfrm>
          <a:prstGeom prst="rect">
            <a:avLst/>
          </a:prstGeom>
          <a:noFill/>
        </p:spPr>
        <p:txBody>
          <a:bodyPr wrap="square" rtlCol="0">
            <a:spAutoFit/>
          </a:bodyPr>
          <a:lstStyle/>
          <a:p>
            <a:pPr algn="just"/>
            <a:r>
              <a:rPr lang="en-US" sz="2800" b="1" dirty="0">
                <a:latin typeface="Times New Roman" panose="02020603050405020304" pitchFamily="18" charset="0"/>
                <a:cs typeface="Times New Roman" panose="02020603050405020304" pitchFamily="18" charset="0"/>
              </a:rPr>
              <a:t>Conclusion</a:t>
            </a:r>
          </a:p>
          <a:p>
            <a:pPr algn="just"/>
            <a:r>
              <a:rPr lang="en-US" sz="2400" dirty="0">
                <a:latin typeface="Times New Roman" panose="02020603050405020304" pitchFamily="18" charset="0"/>
                <a:cs typeface="Times New Roman" panose="02020603050405020304" pitchFamily="18" charset="0"/>
              </a:rPr>
              <a:t>After running dynamic simulations as outlined previously, it was determined that all 9 of the tested ligands would spontaneously bind to NQO1.  Particularly promising, resveratrol produced a binding free energy similar to an experimental value determined in NQO2 (-11.86 kcal/</a:t>
            </a:r>
            <a:r>
              <a:rPr lang="en-US" sz="2400" dirty="0" err="1">
                <a:latin typeface="Times New Roman" panose="02020603050405020304" pitchFamily="18" charset="0"/>
                <a:cs typeface="Times New Roman" panose="02020603050405020304" pitchFamily="18" charset="0"/>
              </a:rPr>
              <a:t>mol</a:t>
            </a:r>
            <a:r>
              <a:rPr lang="en-US" sz="2400" dirty="0">
                <a:latin typeface="Times New Roman" panose="02020603050405020304" pitchFamily="18" charset="0"/>
                <a:cs typeface="Times New Roman" panose="02020603050405020304" pitchFamily="18" charset="0"/>
              </a:rPr>
              <a:t> to -9.8 kcal/</a:t>
            </a:r>
            <a:r>
              <a:rPr lang="en-US" sz="2400" dirty="0" err="1">
                <a:latin typeface="Times New Roman" panose="02020603050405020304" pitchFamily="18" charset="0"/>
                <a:cs typeface="Times New Roman" panose="02020603050405020304" pitchFamily="18" charset="0"/>
              </a:rPr>
              <a:t>mol</a:t>
            </a:r>
            <a:r>
              <a:rPr lang="en-US" sz="2400" dirty="0">
                <a:latin typeface="Times New Roman" panose="02020603050405020304" pitchFamily="18" charset="0"/>
                <a:cs typeface="Times New Roman" panose="02020603050405020304" pitchFamily="18" charset="0"/>
              </a:rPr>
              <a:t>).  Interestingly, when the ligand is removed from the system to calculate NQO1 (</a:t>
            </a:r>
            <a:r>
              <a:rPr lang="en-US" sz="2400" dirty="0" err="1">
                <a:latin typeface="Times New Roman" panose="02020603050405020304" pitchFamily="18" charset="0"/>
                <a:cs typeface="Times New Roman" panose="02020603050405020304" pitchFamily="18" charset="0"/>
              </a:rPr>
              <a:t>aq</a:t>
            </a:r>
            <a:r>
              <a:rPr lang="en-US" sz="2400" dirty="0">
                <a:latin typeface="Times New Roman" panose="02020603050405020304" pitchFamily="18" charset="0"/>
                <a:cs typeface="Times New Roman" panose="02020603050405020304" pitchFamily="18" charset="0"/>
              </a:rPr>
              <a:t>), the data is not uniform.  Some structural changes may be occurring when each ligand is added/removed, and these structural differences will be investigated in future studies.  Menadione and 1,4-napthoquinone had multiple orientations in the active site that successfully bound to NQO1, though each ligand clearly had an optimal orientation, which is reported here.</a:t>
            </a:r>
            <a:endParaRPr lang="en-US" sz="2800" b="1" dirty="0">
              <a:latin typeface="Times New Roman" panose="02020603050405020304" pitchFamily="18" charset="0"/>
              <a:cs typeface="Times New Roman" panose="02020603050405020304" pitchFamily="18" charset="0"/>
            </a:endParaRPr>
          </a:p>
        </p:txBody>
      </p:sp>
      <p:sp>
        <p:nvSpPr>
          <p:cNvPr id="120" name="TextBox 119">
            <a:extLst>
              <a:ext uri="{FF2B5EF4-FFF2-40B4-BE49-F238E27FC236}">
                <a16:creationId xmlns:a16="http://schemas.microsoft.com/office/drawing/2014/main" id="{A8A228EC-F709-48E5-A0BA-C72A2DBBEF11}"/>
              </a:ext>
            </a:extLst>
          </p:cNvPr>
          <p:cNvSpPr txBox="1"/>
          <p:nvPr/>
        </p:nvSpPr>
        <p:spPr>
          <a:xfrm>
            <a:off x="77001" y="38785724"/>
            <a:ext cx="1629937" cy="444865"/>
          </a:xfrm>
          <a:prstGeom prst="rect">
            <a:avLst/>
          </a:prstGeom>
          <a:solidFill>
            <a:srgbClr val="6F2931"/>
          </a:solidFill>
        </p:spPr>
        <p:txBody>
          <a:bodyPr wrap="square" rtlCol="0">
            <a:spAutoFit/>
          </a:bodyPr>
          <a:lstStyle/>
          <a:p>
            <a:pPr algn="ctr"/>
            <a:r>
              <a:rPr lang="en-US" sz="2291" b="1" dirty="0">
                <a:solidFill>
                  <a:schemeClr val="bg1"/>
                </a:solidFill>
                <a:latin typeface="Times New Roman" panose="02020603050405020304" pitchFamily="18" charset="0"/>
                <a:cs typeface="Times New Roman" panose="02020603050405020304" pitchFamily="18" charset="0"/>
              </a:rPr>
              <a:t>References</a:t>
            </a:r>
          </a:p>
        </p:txBody>
      </p:sp>
      <p:pic>
        <p:nvPicPr>
          <p:cNvPr id="25600" name="Picture 25599">
            <a:extLst>
              <a:ext uri="{FF2B5EF4-FFF2-40B4-BE49-F238E27FC236}">
                <a16:creationId xmlns:a16="http://schemas.microsoft.com/office/drawing/2014/main" id="{A3748D1B-996C-4F9F-92D4-64E2ED326EC2}"/>
              </a:ext>
            </a:extLst>
          </p:cNvPr>
          <p:cNvPicPr>
            <a:picLocks noChangeAspect="1"/>
          </p:cNvPicPr>
          <p:nvPr/>
        </p:nvPicPr>
        <p:blipFill>
          <a:blip r:embed="rId7">
            <a:lum bright="70000" contrast="-70000"/>
          </a:blip>
          <a:stretch>
            <a:fillRect/>
          </a:stretch>
        </p:blipFill>
        <p:spPr>
          <a:xfrm>
            <a:off x="152401" y="1660758"/>
            <a:ext cx="5845842" cy="1576839"/>
          </a:xfrm>
          <a:prstGeom prst="rect">
            <a:avLst/>
          </a:prstGeom>
        </p:spPr>
      </p:pic>
      <p:pic>
        <p:nvPicPr>
          <p:cNvPr id="121" name="Picture 120">
            <a:extLst>
              <a:ext uri="{FF2B5EF4-FFF2-40B4-BE49-F238E27FC236}">
                <a16:creationId xmlns:a16="http://schemas.microsoft.com/office/drawing/2014/main" id="{84B00E48-94ED-4C04-9AA9-30224EE06155}"/>
              </a:ext>
            </a:extLst>
          </p:cNvPr>
          <p:cNvPicPr>
            <a:picLocks noChangeAspect="1"/>
          </p:cNvPicPr>
          <p:nvPr/>
        </p:nvPicPr>
        <p:blipFill>
          <a:blip r:embed="rId7">
            <a:lum bright="70000" contrast="-70000"/>
          </a:blip>
          <a:stretch>
            <a:fillRect/>
          </a:stretch>
        </p:blipFill>
        <p:spPr>
          <a:xfrm>
            <a:off x="32367033" y="1660759"/>
            <a:ext cx="5845842" cy="1576839"/>
          </a:xfrm>
          <a:prstGeom prst="rect">
            <a:avLst/>
          </a:prstGeom>
        </p:spPr>
      </p:pic>
      <p:pic>
        <p:nvPicPr>
          <p:cNvPr id="243" name="Picture 242">
            <a:extLst>
              <a:ext uri="{FF2B5EF4-FFF2-40B4-BE49-F238E27FC236}">
                <a16:creationId xmlns:a16="http://schemas.microsoft.com/office/drawing/2014/main" id="{AB3AC10F-687A-4A11-80D5-4C0F0561A95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442120" y="21129523"/>
            <a:ext cx="3184297" cy="307237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245" name="Picture 244">
            <a:extLst>
              <a:ext uri="{FF2B5EF4-FFF2-40B4-BE49-F238E27FC236}">
                <a16:creationId xmlns:a16="http://schemas.microsoft.com/office/drawing/2014/main" id="{EA954A7F-C03B-400A-9503-E61055E7D19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948110" y="21152008"/>
            <a:ext cx="3251977" cy="311103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247" name="Picture 246">
            <a:extLst>
              <a:ext uri="{FF2B5EF4-FFF2-40B4-BE49-F238E27FC236}">
                <a16:creationId xmlns:a16="http://schemas.microsoft.com/office/drawing/2014/main" id="{C1377815-D711-4C92-91AE-3D39E55F5D1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3952471" y="21130059"/>
            <a:ext cx="3184297" cy="307237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249" name="Picture 248">
            <a:extLst>
              <a:ext uri="{FF2B5EF4-FFF2-40B4-BE49-F238E27FC236}">
                <a16:creationId xmlns:a16="http://schemas.microsoft.com/office/drawing/2014/main" id="{F6F4C0CA-65B8-49CA-A8F7-5D8A1E5603A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889675" y="24875763"/>
            <a:ext cx="3317505" cy="310434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255" name="Picture 254">
            <a:extLst>
              <a:ext uri="{FF2B5EF4-FFF2-40B4-BE49-F238E27FC236}">
                <a16:creationId xmlns:a16="http://schemas.microsoft.com/office/drawing/2014/main" id="{C45D36A3-70F7-4689-8868-40685CAEEFA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3955475" y="24847644"/>
            <a:ext cx="3184298" cy="302423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cxnSp>
        <p:nvCxnSpPr>
          <p:cNvPr id="25602" name="Straight Arrow Connector 25601">
            <a:extLst>
              <a:ext uri="{FF2B5EF4-FFF2-40B4-BE49-F238E27FC236}">
                <a16:creationId xmlns:a16="http://schemas.microsoft.com/office/drawing/2014/main" id="{929F1292-6627-4C52-A735-4606C011D637}"/>
              </a:ext>
            </a:extLst>
          </p:cNvPr>
          <p:cNvCxnSpPr>
            <a:cxnSpLocks/>
          </p:cNvCxnSpPr>
          <p:nvPr/>
        </p:nvCxnSpPr>
        <p:spPr>
          <a:xfrm flipH="1">
            <a:off x="22559201" y="23813552"/>
            <a:ext cx="7407" cy="1338152"/>
          </a:xfrm>
          <a:prstGeom prst="straightConnector1">
            <a:avLst/>
          </a:prstGeom>
          <a:ln w="76200">
            <a:solidFill>
              <a:schemeClr val="accent6">
                <a:lumMod val="75000"/>
              </a:schemeClr>
            </a:solidFill>
            <a:tailEnd type="triangle"/>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98FEB671-D04B-49AC-8F98-0D7C3C5A1F1E}"/>
              </a:ext>
            </a:extLst>
          </p:cNvPr>
          <p:cNvCxnSpPr>
            <a:cxnSpLocks/>
          </p:cNvCxnSpPr>
          <p:nvPr/>
        </p:nvCxnSpPr>
        <p:spPr>
          <a:xfrm>
            <a:off x="15544618" y="23705449"/>
            <a:ext cx="0" cy="1446793"/>
          </a:xfrm>
          <a:prstGeom prst="straightConnector1">
            <a:avLst/>
          </a:prstGeom>
          <a:ln w="76200">
            <a:solidFill>
              <a:schemeClr val="accent6">
                <a:lumMod val="75000"/>
              </a:schemeClr>
            </a:solidFill>
            <a:tailEnd type="triangle"/>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9A88B79B-164C-47C7-BA7A-5CA53568122E}"/>
              </a:ext>
            </a:extLst>
          </p:cNvPr>
          <p:cNvCxnSpPr>
            <a:cxnSpLocks/>
          </p:cNvCxnSpPr>
          <p:nvPr/>
        </p:nvCxnSpPr>
        <p:spPr>
          <a:xfrm>
            <a:off x="19037273" y="23643010"/>
            <a:ext cx="12210" cy="1508694"/>
          </a:xfrm>
          <a:prstGeom prst="straightConnector1">
            <a:avLst/>
          </a:prstGeom>
          <a:ln w="76200">
            <a:solidFill>
              <a:schemeClr val="accent6">
                <a:lumMod val="75000"/>
              </a:schemeClr>
            </a:solidFill>
            <a:tailEnd type="triangle"/>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25605" name="TextBox 25604">
            <a:extLst>
              <a:ext uri="{FF2B5EF4-FFF2-40B4-BE49-F238E27FC236}">
                <a16:creationId xmlns:a16="http://schemas.microsoft.com/office/drawing/2014/main" id="{BCAAD871-E98C-4972-829A-4ED909854004}"/>
              </a:ext>
            </a:extLst>
          </p:cNvPr>
          <p:cNvSpPr txBox="1"/>
          <p:nvPr/>
        </p:nvSpPr>
        <p:spPr>
          <a:xfrm>
            <a:off x="22605286" y="24248830"/>
            <a:ext cx="3825867" cy="461665"/>
          </a:xfrm>
          <a:prstGeom prst="rect">
            <a:avLst/>
          </a:prstGeom>
          <a:noFill/>
        </p:spPr>
        <p:txBody>
          <a:bodyPr wrap="square" rtlCol="0">
            <a:spAutoFit/>
          </a:bodyPr>
          <a:lstStyle/>
          <a:p>
            <a:r>
              <a:rPr lang="en-US" sz="2400" b="1" dirty="0" err="1">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rPr>
              <a:t>ΔG</a:t>
            </a:r>
            <a:r>
              <a:rPr lang="en-US" sz="2400" b="1" baseline="-25000" dirty="0" err="1">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rPr>
              <a:t>Interaction</a:t>
            </a:r>
            <a:r>
              <a:rPr lang="en-US" sz="2400" b="1" baseline="-25000" dirty="0">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rPr>
              <a:t> (F:::L)</a:t>
            </a:r>
            <a:endParaRPr lang="en-US" sz="2400" b="1" dirty="0">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endParaRPr>
          </a:p>
        </p:txBody>
      </p:sp>
      <p:sp>
        <p:nvSpPr>
          <p:cNvPr id="101" name="TextBox 100">
            <a:extLst>
              <a:ext uri="{FF2B5EF4-FFF2-40B4-BE49-F238E27FC236}">
                <a16:creationId xmlns:a16="http://schemas.microsoft.com/office/drawing/2014/main" id="{4A059EB4-F8BB-44F9-B40D-41B10D862872}"/>
              </a:ext>
            </a:extLst>
          </p:cNvPr>
          <p:cNvSpPr txBox="1"/>
          <p:nvPr/>
        </p:nvSpPr>
        <p:spPr>
          <a:xfrm>
            <a:off x="15555302" y="24239016"/>
            <a:ext cx="2825707" cy="461665"/>
          </a:xfrm>
          <a:prstGeom prst="rect">
            <a:avLst/>
          </a:prstGeom>
          <a:noFill/>
        </p:spPr>
        <p:txBody>
          <a:bodyPr wrap="square" rtlCol="0">
            <a:spAutoFit/>
          </a:bodyPr>
          <a:lstStyle/>
          <a:p>
            <a:r>
              <a:rPr lang="en-US" sz="2400" b="1" dirty="0" err="1">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rPr>
              <a:t>ΔG</a:t>
            </a:r>
            <a:r>
              <a:rPr lang="en-US" sz="2400" b="1" baseline="-25000" dirty="0" err="1">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rPr>
              <a:t>Interaction</a:t>
            </a:r>
            <a:r>
              <a:rPr lang="en-US" sz="2400" b="1" baseline="-25000" dirty="0">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rPr>
              <a:t> (F)</a:t>
            </a:r>
            <a:endParaRPr lang="en-US" sz="2400" b="1" dirty="0">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endParaRPr>
          </a:p>
        </p:txBody>
      </p:sp>
      <p:sp>
        <p:nvSpPr>
          <p:cNvPr id="102" name="TextBox 101">
            <a:extLst>
              <a:ext uri="{FF2B5EF4-FFF2-40B4-BE49-F238E27FC236}">
                <a16:creationId xmlns:a16="http://schemas.microsoft.com/office/drawing/2014/main" id="{EB084946-B3BF-477F-A9AA-6F33652AA231}"/>
              </a:ext>
            </a:extLst>
          </p:cNvPr>
          <p:cNvSpPr txBox="1"/>
          <p:nvPr/>
        </p:nvSpPr>
        <p:spPr>
          <a:xfrm>
            <a:off x="19095478" y="24197475"/>
            <a:ext cx="2778184" cy="461665"/>
          </a:xfrm>
          <a:prstGeom prst="rect">
            <a:avLst/>
          </a:prstGeom>
          <a:noFill/>
        </p:spPr>
        <p:txBody>
          <a:bodyPr wrap="square" rtlCol="0">
            <a:spAutoFit/>
          </a:bodyPr>
          <a:lstStyle/>
          <a:p>
            <a:r>
              <a:rPr lang="en-US" sz="2400" b="1" dirty="0" err="1">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rPr>
              <a:t>ΔG</a:t>
            </a:r>
            <a:r>
              <a:rPr lang="en-US" sz="2400" b="1" baseline="-25000" dirty="0" err="1">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rPr>
              <a:t>Solvation</a:t>
            </a:r>
            <a:r>
              <a:rPr lang="en-US" sz="2400" b="1" baseline="-25000" dirty="0">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rPr>
              <a:t> (L)</a:t>
            </a:r>
            <a:endParaRPr lang="en-US" sz="2400" b="1" dirty="0">
              <a:ln>
                <a:solidFill>
                  <a:schemeClr val="accent6">
                    <a:lumMod val="50000"/>
                  </a:schemeClr>
                </a:solidFill>
              </a:ln>
              <a:solidFill>
                <a:schemeClr val="accent6">
                  <a:lumMod val="60000"/>
                  <a:lumOff val="40000"/>
                </a:schemeClr>
              </a:solidFill>
              <a:latin typeface="Times New Roman" panose="02020603050405020304" pitchFamily="18" charset="0"/>
              <a:cs typeface="Times New Roman" panose="02020603050405020304" pitchFamily="18" charset="0"/>
            </a:endParaRPr>
          </a:p>
        </p:txBody>
      </p:sp>
      <p:pic>
        <p:nvPicPr>
          <p:cNvPr id="25609" name="Picture 25608">
            <a:extLst>
              <a:ext uri="{FF2B5EF4-FFF2-40B4-BE49-F238E27FC236}">
                <a16:creationId xmlns:a16="http://schemas.microsoft.com/office/drawing/2014/main" id="{1FB6A0F1-B017-4716-ABD2-73CC1890745C}"/>
              </a:ext>
            </a:extLst>
          </p:cNvPr>
          <p:cNvPicPr>
            <a:picLocks noChangeAspect="1"/>
          </p:cNvPicPr>
          <p:nvPr/>
        </p:nvPicPr>
        <p:blipFill>
          <a:blip r:embed="rId13"/>
          <a:stretch>
            <a:fillRect/>
          </a:stretch>
        </p:blipFill>
        <p:spPr>
          <a:xfrm>
            <a:off x="345977" y="27840657"/>
            <a:ext cx="6835008" cy="4904011"/>
          </a:xfrm>
          <a:prstGeom prst="rect">
            <a:avLst/>
          </a:prstGeom>
          <a:effectLst>
            <a:outerShdw blurRad="50800" dist="38100" dir="2700000" algn="tl" rotWithShape="0">
              <a:prstClr val="black">
                <a:alpha val="40000"/>
              </a:prstClr>
            </a:outerShdw>
          </a:effectLst>
        </p:spPr>
      </p:pic>
      <p:pic>
        <p:nvPicPr>
          <p:cNvPr id="25610" name="Picture 25609">
            <a:extLst>
              <a:ext uri="{FF2B5EF4-FFF2-40B4-BE49-F238E27FC236}">
                <a16:creationId xmlns:a16="http://schemas.microsoft.com/office/drawing/2014/main" id="{831CB8D9-923A-47F4-99A7-20AF8248F8CB}"/>
              </a:ext>
            </a:extLst>
          </p:cNvPr>
          <p:cNvPicPr>
            <a:picLocks noChangeAspect="1"/>
          </p:cNvPicPr>
          <p:nvPr/>
        </p:nvPicPr>
        <p:blipFill>
          <a:blip r:embed="rId14"/>
          <a:stretch>
            <a:fillRect/>
          </a:stretch>
        </p:blipFill>
        <p:spPr>
          <a:xfrm>
            <a:off x="341072" y="22773488"/>
            <a:ext cx="6817827" cy="4806202"/>
          </a:xfrm>
          <a:prstGeom prst="rect">
            <a:avLst/>
          </a:prstGeom>
          <a:effectLst>
            <a:outerShdw blurRad="50800" dist="38100" dir="2700000" algn="tl" rotWithShape="0">
              <a:prstClr val="black">
                <a:alpha val="40000"/>
              </a:prstClr>
            </a:outerShdw>
          </a:effectLst>
        </p:spPr>
      </p:pic>
      <p:pic>
        <p:nvPicPr>
          <p:cNvPr id="25620" name="Picture 25619">
            <a:extLst>
              <a:ext uri="{FF2B5EF4-FFF2-40B4-BE49-F238E27FC236}">
                <a16:creationId xmlns:a16="http://schemas.microsoft.com/office/drawing/2014/main" id="{A0117B2F-E6D0-4911-9864-44DF18FAB41A}"/>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3130393" y="37607424"/>
            <a:ext cx="2754007" cy="2456696"/>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25622" name="Picture 25621">
            <a:extLst>
              <a:ext uri="{FF2B5EF4-FFF2-40B4-BE49-F238E27FC236}">
                <a16:creationId xmlns:a16="http://schemas.microsoft.com/office/drawing/2014/main" id="{DF198FE8-7C8A-40CE-AC6E-15A84B414C2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6042204" y="37606274"/>
            <a:ext cx="2792654" cy="2457847"/>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25624" name="Picture 25623">
            <a:extLst>
              <a:ext uri="{FF2B5EF4-FFF2-40B4-BE49-F238E27FC236}">
                <a16:creationId xmlns:a16="http://schemas.microsoft.com/office/drawing/2014/main" id="{848B32E1-9986-495E-B464-73388F44EBBB}"/>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2105532" y="37606276"/>
            <a:ext cx="2925740" cy="2457847"/>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25626" name="Picture 25625">
            <a:extLst>
              <a:ext uri="{FF2B5EF4-FFF2-40B4-BE49-F238E27FC236}">
                <a16:creationId xmlns:a16="http://schemas.microsoft.com/office/drawing/2014/main" id="{7E7E7656-201D-4A78-873C-26317A7A6699}"/>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9064069" y="37606275"/>
            <a:ext cx="2883658" cy="2457847"/>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25627" name="TextBox 25626">
            <a:extLst>
              <a:ext uri="{FF2B5EF4-FFF2-40B4-BE49-F238E27FC236}">
                <a16:creationId xmlns:a16="http://schemas.microsoft.com/office/drawing/2014/main" id="{5BF8766C-8F51-4FC3-9948-388600103D2B}"/>
              </a:ext>
            </a:extLst>
          </p:cNvPr>
          <p:cNvSpPr txBox="1"/>
          <p:nvPr/>
        </p:nvSpPr>
        <p:spPr>
          <a:xfrm>
            <a:off x="12956085" y="34318606"/>
            <a:ext cx="11571585" cy="2739211"/>
          </a:xfrm>
          <a:prstGeom prst="rect">
            <a:avLst/>
          </a:prstGeom>
          <a:noFill/>
        </p:spPr>
        <p:txBody>
          <a:bodyPr wrap="square" rtlCol="0">
            <a:spAutoFit/>
          </a:bodyPr>
          <a:lstStyle/>
          <a:p>
            <a:pPr algn="just"/>
            <a:r>
              <a:rPr lang="en-US" sz="2800" b="1" dirty="0">
                <a:latin typeface="Times New Roman" panose="02020603050405020304" pitchFamily="18" charset="0"/>
                <a:cs typeface="Times New Roman" panose="02020603050405020304" pitchFamily="18" charset="0"/>
              </a:rPr>
              <a:t>Optimal Orientations</a:t>
            </a:r>
          </a:p>
          <a:p>
            <a:pPr algn="just"/>
            <a:r>
              <a:rPr lang="en-US" sz="2400" dirty="0">
                <a:latin typeface="Times New Roman" panose="02020603050405020304" pitchFamily="18" charset="0"/>
                <a:cs typeface="Times New Roman" panose="02020603050405020304" pitchFamily="18" charset="0"/>
              </a:rPr>
              <a:t>Our ligands are rotated multiple times in an effort to find the most optimal binding orientation.  For some ligands, binding does not occur at all in suboptimal positions.  However, according to our simulations, </a:t>
            </a:r>
            <a:r>
              <a:rPr lang="en-US" sz="2400" i="1" dirty="0">
                <a:latin typeface="Times New Roman" panose="02020603050405020304" pitchFamily="18" charset="0"/>
                <a:cs typeface="Times New Roman" panose="02020603050405020304" pitchFamily="18" charset="0"/>
              </a:rPr>
              <a:t>menadione</a:t>
            </a:r>
            <a:r>
              <a:rPr lang="en-US" sz="2400" dirty="0">
                <a:latin typeface="Times New Roman" panose="02020603050405020304" pitchFamily="18" charset="0"/>
                <a:cs typeface="Times New Roman" panose="02020603050405020304" pitchFamily="18" charset="0"/>
              </a:rPr>
              <a:t> had many modes of binding, with the third orientation shown proving to be the most optimal.  Dynamic simulations are run on each possible orientation, though only the most optimal orientations are presented in our preliminary results.</a:t>
            </a:r>
          </a:p>
        </p:txBody>
      </p:sp>
      <p:pic>
        <p:nvPicPr>
          <p:cNvPr id="3" name="Picture 2">
            <a:extLst>
              <a:ext uri="{FF2B5EF4-FFF2-40B4-BE49-F238E27FC236}">
                <a16:creationId xmlns:a16="http://schemas.microsoft.com/office/drawing/2014/main" id="{C3D63BC5-9459-4DC5-BF18-A724DA31A518}"/>
              </a:ext>
            </a:extLst>
          </p:cNvPr>
          <p:cNvPicPr>
            <a:picLocks noChangeAspect="1"/>
          </p:cNvPicPr>
          <p:nvPr/>
        </p:nvPicPr>
        <p:blipFill>
          <a:blip r:embed="rId19">
            <a:clrChange>
              <a:clrFrom>
                <a:srgbClr val="000000">
                  <a:alpha val="0"/>
                </a:srgbClr>
              </a:clrFrom>
              <a:clrTo>
                <a:srgbClr val="000000">
                  <a:alpha val="0"/>
                </a:srgbClr>
              </a:clrTo>
            </a:clrChange>
          </a:blip>
          <a:stretch>
            <a:fillRect/>
          </a:stretch>
        </p:blipFill>
        <p:spPr>
          <a:xfrm>
            <a:off x="30466781" y="13676623"/>
            <a:ext cx="7123699" cy="6415917"/>
          </a:xfrm>
          <a:prstGeom prst="rect">
            <a:avLst/>
          </a:prstGeom>
        </p:spPr>
      </p:pic>
      <p:cxnSp>
        <p:nvCxnSpPr>
          <p:cNvPr id="6" name="Straight Connector 5">
            <a:extLst>
              <a:ext uri="{FF2B5EF4-FFF2-40B4-BE49-F238E27FC236}">
                <a16:creationId xmlns:a16="http://schemas.microsoft.com/office/drawing/2014/main" id="{C4556727-411B-47D6-941F-78DF040A8137}"/>
              </a:ext>
            </a:extLst>
          </p:cNvPr>
          <p:cNvCxnSpPr>
            <a:cxnSpLocks/>
          </p:cNvCxnSpPr>
          <p:nvPr/>
        </p:nvCxnSpPr>
        <p:spPr>
          <a:xfrm>
            <a:off x="33856687" y="17155884"/>
            <a:ext cx="401445" cy="2407051"/>
          </a:xfrm>
          <a:prstGeom prst="line">
            <a:avLst/>
          </a:prstGeom>
          <a:ln w="38100">
            <a:prstDash val="sysDash"/>
          </a:ln>
        </p:spPr>
        <p:style>
          <a:lnRef idx="1">
            <a:schemeClr val="dk1"/>
          </a:lnRef>
          <a:fillRef idx="0">
            <a:schemeClr val="dk1"/>
          </a:fillRef>
          <a:effectRef idx="0">
            <a:schemeClr val="dk1"/>
          </a:effectRef>
          <a:fontRef idx="minor">
            <a:schemeClr val="tx1"/>
          </a:fontRef>
        </p:style>
      </p:cxnSp>
      <p:cxnSp>
        <p:nvCxnSpPr>
          <p:cNvPr id="76" name="Straight Connector 75">
            <a:extLst>
              <a:ext uri="{FF2B5EF4-FFF2-40B4-BE49-F238E27FC236}">
                <a16:creationId xmlns:a16="http://schemas.microsoft.com/office/drawing/2014/main" id="{4D46196A-6723-4B98-8E02-36DE11A43857}"/>
              </a:ext>
            </a:extLst>
          </p:cNvPr>
          <p:cNvCxnSpPr>
            <a:cxnSpLocks/>
          </p:cNvCxnSpPr>
          <p:nvPr/>
        </p:nvCxnSpPr>
        <p:spPr>
          <a:xfrm>
            <a:off x="34398710" y="16128820"/>
            <a:ext cx="2436745" cy="1350682"/>
          </a:xfrm>
          <a:prstGeom prst="line">
            <a:avLst/>
          </a:prstGeom>
          <a:ln w="38100">
            <a:prstDash val="sysDash"/>
          </a:ln>
        </p:spPr>
        <p:style>
          <a:lnRef idx="1">
            <a:schemeClr val="dk1"/>
          </a:lnRef>
          <a:fillRef idx="0">
            <a:schemeClr val="dk1"/>
          </a:fillRef>
          <a:effectRef idx="0">
            <a:schemeClr val="dk1"/>
          </a:effectRef>
          <a:fontRef idx="minor">
            <a:schemeClr val="tx1"/>
          </a:fontRef>
        </p:style>
      </p:cxnSp>
      <p:pic>
        <p:nvPicPr>
          <p:cNvPr id="21" name="Picture 20">
            <a:extLst>
              <a:ext uri="{FF2B5EF4-FFF2-40B4-BE49-F238E27FC236}">
                <a16:creationId xmlns:a16="http://schemas.microsoft.com/office/drawing/2014/main" id="{04B22FD8-A1EC-411F-8396-EA4099C31577}"/>
              </a:ext>
            </a:extLst>
          </p:cNvPr>
          <p:cNvPicPr>
            <a:picLocks noChangeAspect="1"/>
          </p:cNvPicPr>
          <p:nvPr/>
        </p:nvPicPr>
        <p:blipFill>
          <a:blip r:embed="rId20"/>
          <a:stretch>
            <a:fillRect/>
          </a:stretch>
        </p:blipFill>
        <p:spPr>
          <a:xfrm>
            <a:off x="13987683" y="15383473"/>
            <a:ext cx="10354988" cy="5276755"/>
          </a:xfrm>
          <a:prstGeom prst="rect">
            <a:avLst/>
          </a:prstGeom>
          <a:effectLst>
            <a:outerShdw blurRad="50800" dist="38100" dir="2700000" algn="tl" rotWithShape="0">
              <a:prstClr val="black">
                <a:alpha val="40000"/>
              </a:prstClr>
            </a:outerShdw>
          </a:effectLst>
        </p:spPr>
      </p:pic>
      <p:pic>
        <p:nvPicPr>
          <p:cNvPr id="22" name="Picture 21">
            <a:extLst>
              <a:ext uri="{FF2B5EF4-FFF2-40B4-BE49-F238E27FC236}">
                <a16:creationId xmlns:a16="http://schemas.microsoft.com/office/drawing/2014/main" id="{AB03C347-72DC-411A-8CF4-ED3AE135DB53}"/>
              </a:ext>
            </a:extLst>
          </p:cNvPr>
          <p:cNvPicPr>
            <a:picLocks noChangeAspect="1"/>
          </p:cNvPicPr>
          <p:nvPr/>
        </p:nvPicPr>
        <p:blipFill>
          <a:blip r:embed="rId21"/>
          <a:stretch>
            <a:fillRect/>
          </a:stretch>
        </p:blipFill>
        <p:spPr>
          <a:xfrm>
            <a:off x="13909291" y="5473259"/>
            <a:ext cx="10459910" cy="3829584"/>
          </a:xfrm>
          <a:prstGeom prst="rect">
            <a:avLst/>
          </a:prstGeom>
        </p:spPr>
      </p:pic>
      <p:sp>
        <p:nvSpPr>
          <p:cNvPr id="2" name="TextBox 1">
            <a:extLst>
              <a:ext uri="{FF2B5EF4-FFF2-40B4-BE49-F238E27FC236}">
                <a16:creationId xmlns:a16="http://schemas.microsoft.com/office/drawing/2014/main" id="{1BF86F5A-FB32-4BF9-A271-1CDDE8559BF3}"/>
              </a:ext>
            </a:extLst>
          </p:cNvPr>
          <p:cNvSpPr txBox="1"/>
          <p:nvPr/>
        </p:nvSpPr>
        <p:spPr>
          <a:xfrm>
            <a:off x="25899568" y="20576712"/>
            <a:ext cx="8241537" cy="1938992"/>
          </a:xfrm>
          <a:prstGeom prst="rect">
            <a:avLst/>
          </a:prstGeom>
          <a:noFill/>
        </p:spPr>
        <p:txBody>
          <a:bodyPr wrap="square" rtlCol="0">
            <a:spAutoFit/>
          </a:bodyPr>
          <a:lstStyle/>
          <a:p>
            <a:pPr marL="342900" indent="-34290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Quantum Mechanical </a:t>
            </a:r>
            <a:r>
              <a:rPr lang="en-US" sz="2400" dirty="0">
                <a:latin typeface="Times New Roman" panose="02020603050405020304" pitchFamily="18" charset="0"/>
                <a:cs typeface="Times New Roman" panose="02020603050405020304" pitchFamily="18" charset="0"/>
              </a:rPr>
              <a:t>region atoms were treated with </a:t>
            </a:r>
            <a:r>
              <a:rPr lang="en-US" sz="2400" i="1" dirty="0">
                <a:latin typeface="Times New Roman" panose="02020603050405020304" pitchFamily="18" charset="0"/>
                <a:cs typeface="Times New Roman" panose="02020603050405020304" pitchFamily="18" charset="0"/>
              </a:rPr>
              <a:t>Approximate Density Functional Theory</a:t>
            </a:r>
          </a:p>
          <a:p>
            <a:pPr marL="342900" indent="-34290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Classical Mechanical</a:t>
            </a:r>
            <a:r>
              <a:rPr lang="en-US" sz="2400" dirty="0">
                <a:latin typeface="Times New Roman" panose="02020603050405020304" pitchFamily="18" charset="0"/>
                <a:cs typeface="Times New Roman" panose="02020603050405020304" pitchFamily="18" charset="0"/>
              </a:rPr>
              <a:t> region atoms were treated with </a:t>
            </a:r>
            <a:r>
              <a:rPr lang="en-US" sz="2400" i="1" dirty="0">
                <a:latin typeface="Times New Roman" panose="02020603050405020304" pitchFamily="18" charset="0"/>
                <a:cs typeface="Times New Roman" panose="02020603050405020304" pitchFamily="18" charset="0"/>
              </a:rPr>
              <a:t>Molecular Mechanics</a:t>
            </a:r>
            <a:r>
              <a:rPr lang="en-US" sz="2400" dirty="0">
                <a:latin typeface="Times New Roman" panose="02020603050405020304" pitchFamily="18" charset="0"/>
                <a:cs typeface="Times New Roman" panose="02020603050405020304" pitchFamily="18" charset="0"/>
              </a:rPr>
              <a:t> using a CHARMM forcefield.</a:t>
            </a:r>
            <a:endParaRPr lang="en-US" sz="2400" b="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A67A07F5-AC9E-4F59-AAC6-8225DF41FF53}"/>
              </a:ext>
            </a:extLst>
          </p:cNvPr>
          <p:cNvPicPr>
            <a:picLocks noChangeAspect="1"/>
          </p:cNvPicPr>
          <p:nvPr/>
        </p:nvPicPr>
        <p:blipFill>
          <a:blip r:embed="rId22"/>
          <a:stretch>
            <a:fillRect/>
          </a:stretch>
        </p:blipFill>
        <p:spPr>
          <a:xfrm>
            <a:off x="28737079" y="13240418"/>
            <a:ext cx="10355120" cy="9326277"/>
          </a:xfrm>
          <a:prstGeom prst="rect">
            <a:avLst/>
          </a:prstGeom>
        </p:spPr>
      </p:pic>
      <p:pic>
        <p:nvPicPr>
          <p:cNvPr id="7" name="Picture 6">
            <a:extLst>
              <a:ext uri="{FF2B5EF4-FFF2-40B4-BE49-F238E27FC236}">
                <a16:creationId xmlns:a16="http://schemas.microsoft.com/office/drawing/2014/main" id="{322D6594-05E6-45E5-8674-C336AF3EC53F}"/>
              </a:ext>
            </a:extLst>
          </p:cNvPr>
          <p:cNvPicPr>
            <a:picLocks noChangeAspect="1"/>
          </p:cNvPicPr>
          <p:nvPr/>
        </p:nvPicPr>
        <p:blipFill>
          <a:blip r:embed="rId23"/>
          <a:stretch>
            <a:fillRect/>
          </a:stretch>
        </p:blipFill>
        <p:spPr>
          <a:xfrm>
            <a:off x="32209666" y="19171625"/>
            <a:ext cx="2829320" cy="1267002"/>
          </a:xfrm>
          <a:prstGeom prst="rect">
            <a:avLst/>
          </a:prstGeom>
        </p:spPr>
      </p:pic>
      <p:pic>
        <p:nvPicPr>
          <p:cNvPr id="8" name="Picture 7">
            <a:extLst>
              <a:ext uri="{FF2B5EF4-FFF2-40B4-BE49-F238E27FC236}">
                <a16:creationId xmlns:a16="http://schemas.microsoft.com/office/drawing/2014/main" id="{60F0D3B3-E858-47A3-B04B-5D1D552491F4}"/>
              </a:ext>
            </a:extLst>
          </p:cNvPr>
          <p:cNvPicPr>
            <a:picLocks noChangeAspect="1"/>
          </p:cNvPicPr>
          <p:nvPr/>
        </p:nvPicPr>
        <p:blipFill>
          <a:blip r:embed="rId24"/>
          <a:stretch>
            <a:fillRect/>
          </a:stretch>
        </p:blipFill>
        <p:spPr>
          <a:xfrm>
            <a:off x="26636203" y="24283522"/>
            <a:ext cx="10355113" cy="7109185"/>
          </a:xfrm>
          <a:prstGeom prst="rect">
            <a:avLst/>
          </a:prstGeom>
        </p:spPr>
      </p:pic>
      <p:sp>
        <p:nvSpPr>
          <p:cNvPr id="229" name="TextBox 228">
            <a:extLst>
              <a:ext uri="{FF2B5EF4-FFF2-40B4-BE49-F238E27FC236}">
                <a16:creationId xmlns:a16="http://schemas.microsoft.com/office/drawing/2014/main" id="{9C45170F-B542-442A-962F-28F7B9920FA7}"/>
              </a:ext>
            </a:extLst>
          </p:cNvPr>
          <p:cNvSpPr txBox="1"/>
          <p:nvPr/>
        </p:nvSpPr>
        <p:spPr>
          <a:xfrm>
            <a:off x="15149494" y="24252274"/>
            <a:ext cx="407484" cy="461665"/>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A</a:t>
            </a:r>
          </a:p>
        </p:txBody>
      </p:sp>
      <p:sp>
        <p:nvSpPr>
          <p:cNvPr id="88" name="TextBox 87">
            <a:extLst>
              <a:ext uri="{FF2B5EF4-FFF2-40B4-BE49-F238E27FC236}">
                <a16:creationId xmlns:a16="http://schemas.microsoft.com/office/drawing/2014/main" id="{4FD65D2F-0931-430A-A8FA-FFE67D174DE6}"/>
              </a:ext>
            </a:extLst>
          </p:cNvPr>
          <p:cNvSpPr txBox="1"/>
          <p:nvPr/>
        </p:nvSpPr>
        <p:spPr>
          <a:xfrm>
            <a:off x="18616203" y="24235538"/>
            <a:ext cx="389850" cy="461665"/>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B</a:t>
            </a:r>
          </a:p>
        </p:txBody>
      </p:sp>
      <p:sp>
        <p:nvSpPr>
          <p:cNvPr id="91" name="TextBox 90">
            <a:extLst>
              <a:ext uri="{FF2B5EF4-FFF2-40B4-BE49-F238E27FC236}">
                <a16:creationId xmlns:a16="http://schemas.microsoft.com/office/drawing/2014/main" id="{8C6114C8-94EE-47C9-B560-C8BD13E364EA}"/>
              </a:ext>
            </a:extLst>
          </p:cNvPr>
          <p:cNvSpPr txBox="1"/>
          <p:nvPr/>
        </p:nvSpPr>
        <p:spPr>
          <a:xfrm>
            <a:off x="22103969" y="24292380"/>
            <a:ext cx="407484" cy="461665"/>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C</a:t>
            </a:r>
          </a:p>
        </p:txBody>
      </p:sp>
      <p:pic>
        <p:nvPicPr>
          <p:cNvPr id="232" name="Picture 231">
            <a:extLst>
              <a:ext uri="{FF2B5EF4-FFF2-40B4-BE49-F238E27FC236}">
                <a16:creationId xmlns:a16="http://schemas.microsoft.com/office/drawing/2014/main" id="{F37D94CB-23F4-41C5-9051-7D79AF7A6695}"/>
              </a:ext>
            </a:extLst>
          </p:cNvPr>
          <p:cNvPicPr>
            <a:picLocks noChangeAspect="1"/>
          </p:cNvPicPr>
          <p:nvPr/>
        </p:nvPicPr>
        <p:blipFill>
          <a:blip r:embed="rId25"/>
          <a:stretch>
            <a:fillRect/>
          </a:stretch>
        </p:blipFill>
        <p:spPr>
          <a:xfrm>
            <a:off x="18705276" y="32162866"/>
            <a:ext cx="1254931" cy="1475578"/>
          </a:xfrm>
          <a:prstGeom prst="rect">
            <a:avLst/>
          </a:prstGeom>
        </p:spPr>
      </p:pic>
      <p:pic>
        <p:nvPicPr>
          <p:cNvPr id="234" name="Picture 233">
            <a:extLst>
              <a:ext uri="{FF2B5EF4-FFF2-40B4-BE49-F238E27FC236}">
                <a16:creationId xmlns:a16="http://schemas.microsoft.com/office/drawing/2014/main" id="{E5DD8834-1A38-4BB2-9478-A937A2A78AB8}"/>
              </a:ext>
            </a:extLst>
          </p:cNvPr>
          <p:cNvPicPr>
            <a:picLocks noChangeAspect="1"/>
          </p:cNvPicPr>
          <p:nvPr/>
        </p:nvPicPr>
        <p:blipFill>
          <a:blip r:embed="rId26"/>
          <a:stretch>
            <a:fillRect/>
          </a:stretch>
        </p:blipFill>
        <p:spPr>
          <a:xfrm>
            <a:off x="20123065" y="32353917"/>
            <a:ext cx="1006703" cy="979122"/>
          </a:xfrm>
          <a:prstGeom prst="rect">
            <a:avLst/>
          </a:prstGeom>
        </p:spPr>
      </p:pic>
      <p:pic>
        <p:nvPicPr>
          <p:cNvPr id="235" name="Picture 234">
            <a:extLst>
              <a:ext uri="{FF2B5EF4-FFF2-40B4-BE49-F238E27FC236}">
                <a16:creationId xmlns:a16="http://schemas.microsoft.com/office/drawing/2014/main" id="{DA644D64-2A0C-4EAC-91E0-F1BE7CCEC934}"/>
              </a:ext>
            </a:extLst>
          </p:cNvPr>
          <p:cNvPicPr>
            <a:picLocks noChangeAspect="1"/>
          </p:cNvPicPr>
          <p:nvPr/>
        </p:nvPicPr>
        <p:blipFill>
          <a:blip r:embed="rId27"/>
          <a:stretch>
            <a:fillRect/>
          </a:stretch>
        </p:blipFill>
        <p:spPr>
          <a:xfrm>
            <a:off x="17096383" y="32367984"/>
            <a:ext cx="1268721" cy="1144607"/>
          </a:xfrm>
          <a:prstGeom prst="rect">
            <a:avLst/>
          </a:prstGeom>
        </p:spPr>
      </p:pic>
      <p:pic>
        <p:nvPicPr>
          <p:cNvPr id="31" name="Picture 30">
            <a:extLst>
              <a:ext uri="{FF2B5EF4-FFF2-40B4-BE49-F238E27FC236}">
                <a16:creationId xmlns:a16="http://schemas.microsoft.com/office/drawing/2014/main" id="{5DCB4F92-58A1-4CC8-9783-3993C213C017}"/>
              </a:ext>
            </a:extLst>
          </p:cNvPr>
          <p:cNvPicPr>
            <a:picLocks noChangeAspect="1"/>
          </p:cNvPicPr>
          <p:nvPr/>
        </p:nvPicPr>
        <p:blipFill>
          <a:blip r:embed="rId28"/>
          <a:stretch>
            <a:fillRect/>
          </a:stretch>
        </p:blipFill>
        <p:spPr>
          <a:xfrm>
            <a:off x="26027210" y="5546074"/>
            <a:ext cx="12022354" cy="6901270"/>
          </a:xfrm>
          <a:prstGeom prst="rect">
            <a:avLst/>
          </a:prstGeom>
        </p:spPr>
      </p:pic>
      <p:sp>
        <p:nvSpPr>
          <p:cNvPr id="225" name="Rectangle 224">
            <a:extLst>
              <a:ext uri="{FF2B5EF4-FFF2-40B4-BE49-F238E27FC236}">
                <a16:creationId xmlns:a16="http://schemas.microsoft.com/office/drawing/2014/main" id="{1E3A0918-95DC-468E-8397-4220092BF0FE}"/>
              </a:ext>
            </a:extLst>
          </p:cNvPr>
          <p:cNvSpPr/>
          <p:nvPr/>
        </p:nvSpPr>
        <p:spPr>
          <a:xfrm>
            <a:off x="25800990" y="5546074"/>
            <a:ext cx="12283139" cy="6935235"/>
          </a:xfrm>
          <a:prstGeom prst="rect">
            <a:avLst/>
          </a:prstGeom>
          <a:noFill/>
          <a:ln w="38100">
            <a:solidFill>
              <a:srgbClr val="6F29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C571343E-705F-47A7-9BCB-51BF8E4ED4E8}"/>
              </a:ext>
            </a:extLst>
          </p:cNvPr>
          <p:cNvSpPr/>
          <p:nvPr/>
        </p:nvSpPr>
        <p:spPr>
          <a:xfrm>
            <a:off x="25790367" y="13258128"/>
            <a:ext cx="12281962" cy="9258920"/>
          </a:xfrm>
          <a:prstGeom prst="rect">
            <a:avLst/>
          </a:prstGeom>
          <a:noFill/>
          <a:ln w="38100">
            <a:solidFill>
              <a:srgbClr val="6F29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22ECF4BA-6B81-4B2C-BA9F-F58840A6849A}"/>
              </a:ext>
            </a:extLst>
          </p:cNvPr>
          <p:cNvSpPr txBox="1"/>
          <p:nvPr/>
        </p:nvSpPr>
        <p:spPr>
          <a:xfrm>
            <a:off x="25659436" y="5344774"/>
            <a:ext cx="3331393" cy="523220"/>
          </a:xfrm>
          <a:prstGeom prst="rect">
            <a:avLst/>
          </a:prstGeom>
          <a:solidFill>
            <a:srgbClr val="6F2931"/>
          </a:solidFill>
        </p:spPr>
        <p:txBody>
          <a:bodyPr wrap="square" rtlCol="0">
            <a:spAutoFit/>
          </a:bodyPr>
          <a:lstStyle/>
          <a:p>
            <a:pPr algn="ctr"/>
            <a:r>
              <a:rPr lang="en-US" sz="2800" b="1" dirty="0">
                <a:solidFill>
                  <a:schemeClr val="bg1"/>
                </a:solidFill>
                <a:latin typeface="Times New Roman" panose="02020603050405020304" pitchFamily="18" charset="0"/>
                <a:cs typeface="Times New Roman" panose="02020603050405020304" pitchFamily="18" charset="0"/>
              </a:rPr>
              <a:t>Geometric Docking</a:t>
            </a:r>
          </a:p>
        </p:txBody>
      </p:sp>
      <p:sp>
        <p:nvSpPr>
          <p:cNvPr id="106" name="TextBox 105">
            <a:extLst>
              <a:ext uri="{FF2B5EF4-FFF2-40B4-BE49-F238E27FC236}">
                <a16:creationId xmlns:a16="http://schemas.microsoft.com/office/drawing/2014/main" id="{1CD8C413-F4F8-44AA-8D98-62A5B54D3D9D}"/>
              </a:ext>
            </a:extLst>
          </p:cNvPr>
          <p:cNvSpPr txBox="1"/>
          <p:nvPr/>
        </p:nvSpPr>
        <p:spPr>
          <a:xfrm>
            <a:off x="25652627" y="13032536"/>
            <a:ext cx="3331393" cy="523220"/>
          </a:xfrm>
          <a:prstGeom prst="rect">
            <a:avLst/>
          </a:prstGeom>
          <a:solidFill>
            <a:srgbClr val="6F2931"/>
          </a:solidFill>
        </p:spPr>
        <p:txBody>
          <a:bodyPr wrap="square" rtlCol="0">
            <a:spAutoFit/>
          </a:bodyPr>
          <a:lstStyle/>
          <a:p>
            <a:pPr algn="ctr"/>
            <a:r>
              <a:rPr lang="en-US" sz="2800" b="1" dirty="0">
                <a:solidFill>
                  <a:schemeClr val="bg1"/>
                </a:solidFill>
                <a:latin typeface="Times New Roman" panose="02020603050405020304" pitchFamily="18" charset="0"/>
                <a:cs typeface="Times New Roman" panose="02020603050405020304" pitchFamily="18" charset="0"/>
              </a:rPr>
              <a:t>QM/MM Setup</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30417</TotalTime>
  <Words>1027</Words>
  <Application>Microsoft Office PowerPoint</Application>
  <PresentationFormat>Custom</PresentationFormat>
  <Paragraphs>79</Paragraphs>
  <Slides>1</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vt:i4>
      </vt:variant>
    </vt:vector>
  </HeadingPairs>
  <TitlesOfParts>
    <vt:vector size="6" baseType="lpstr">
      <vt:lpstr>Arial</vt:lpstr>
      <vt:lpstr>Calibri</vt:lpstr>
      <vt:lpstr>Times New Roman</vt:lpstr>
      <vt:lpstr>Office Theme</vt:lpstr>
      <vt:lpstr>Custom Design</vt:lpstr>
      <vt:lpstr>PowerPoint Presentation</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Clorice Reinhardt</dc:creator>
  <cp:lastModifiedBy>Sargent, Kieran Gregory</cp:lastModifiedBy>
  <cp:revision>1451</cp:revision>
  <cp:lastPrinted>2017-04-26T13:09:51Z</cp:lastPrinted>
  <dcterms:created xsi:type="dcterms:W3CDTF">2008-04-17T13:36:37Z</dcterms:created>
  <dcterms:modified xsi:type="dcterms:W3CDTF">2018-11-21T19:22:30Z</dcterms:modified>
</cp:coreProperties>
</file>