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sldIdLst>
    <p:sldId id="256" r:id="rId2"/>
  </p:sldIdLst>
  <p:sldSz cx="42062400" cy="3840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 userDrawn="1">
          <p15:clr>
            <a:srgbClr val="A4A3A4"/>
          </p15:clr>
        </p15:guide>
        <p15:guide id="2" pos="132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7C63"/>
    <a:srgbClr val="A3938D"/>
    <a:srgbClr val="F3C663"/>
    <a:srgbClr val="DD9E11"/>
    <a:srgbClr val="EDAC1A"/>
    <a:srgbClr val="3D2463"/>
    <a:srgbClr val="C7B393"/>
    <a:srgbClr val="AE9162"/>
    <a:srgbClr val="5C5240"/>
    <a:srgbClr val="6E6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214983-F542-47C8-A3CB-59269DD2F58E}" v="72" dt="2018-04-23T15:30:12.2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88" autoAdjust="0"/>
    <p:restoredTop sz="95179" autoAdjust="0"/>
  </p:normalViewPr>
  <p:slideViewPr>
    <p:cSldViewPr snapToGrid="0">
      <p:cViewPr varScale="1">
        <p:scale>
          <a:sx n="20" d="100"/>
          <a:sy n="20" d="100"/>
        </p:scale>
        <p:origin x="2076" y="48"/>
      </p:cViewPr>
      <p:guideLst>
        <p:guide orient="horz" pos="12096"/>
        <p:guide pos="132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65576595440073"/>
          <c:y val="4.852144761430658E-2"/>
          <c:w val="0.81201296088778319"/>
          <c:h val="0.765459997316495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Sheet1!$L$7</c:f>
              <c:strCache>
                <c:ptCount val="1"/>
                <c:pt idx="0">
                  <c:v>Optional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Sheet1!$K$8:$K$10</c:f>
              <c:strCache>
                <c:ptCount val="3"/>
                <c:pt idx="0">
                  <c:v>Planning &amp; Logistics</c:v>
                </c:pt>
                <c:pt idx="1">
                  <c:v>Building Relationships</c:v>
                </c:pt>
                <c:pt idx="2">
                  <c:v>Learning</c:v>
                </c:pt>
              </c:strCache>
            </c:strRef>
          </c:cat>
          <c:val>
            <c:numRef>
              <c:f>Sheet1!$L$8:$L$10</c:f>
              <c:numCache>
                <c:formatCode>General</c:formatCode>
                <c:ptCount val="3"/>
                <c:pt idx="0">
                  <c:v>27.782041442824251</c:v>
                </c:pt>
                <c:pt idx="1">
                  <c:v>33.384497313891018</c:v>
                </c:pt>
                <c:pt idx="2">
                  <c:v>38.833461243284731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7D-409B-AF9C-E2E4B10B6AC7}"/>
            </c:ext>
          </c:extLst>
        </c:ser>
        <c:ser>
          <c:idx val="1"/>
          <c:order val="1"/>
          <c:tx>
            <c:strRef>
              <c:f>Sheet1!$M$7</c:f>
              <c:strCache>
                <c:ptCount val="1"/>
                <c:pt idx="0">
                  <c:v>Mandatory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Sheet1!$K$8:$K$10</c:f>
              <c:strCache>
                <c:ptCount val="3"/>
                <c:pt idx="0">
                  <c:v>Planning &amp; Logistics</c:v>
                </c:pt>
                <c:pt idx="1">
                  <c:v>Building Relationships</c:v>
                </c:pt>
                <c:pt idx="2">
                  <c:v>Learning</c:v>
                </c:pt>
              </c:strCache>
            </c:strRef>
          </c:cat>
          <c:val>
            <c:numRef>
              <c:f>Sheet1!$M$8:$M$10</c:f>
              <c:numCache>
                <c:formatCode>General</c:formatCode>
                <c:ptCount val="3"/>
                <c:pt idx="0">
                  <c:v>18.590704647676162</c:v>
                </c:pt>
                <c:pt idx="1">
                  <c:v>45.57721139430285</c:v>
                </c:pt>
                <c:pt idx="2">
                  <c:v>35.832083958020988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7D-409B-AF9C-E2E4B10B6A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5062584"/>
        <c:axId val="225063896"/>
      </c:barChart>
      <c:catAx>
        <c:axId val="225062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5063896"/>
        <c:crosses val="autoZero"/>
        <c:auto val="1"/>
        <c:lblAlgn val="ctr"/>
        <c:lblOffset val="100"/>
        <c:noMultiLvlLbl val="0"/>
      </c:catAx>
      <c:valAx>
        <c:axId val="2250638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dirty="0"/>
                  <a:t>Percentage of codes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506258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296810182280772"/>
          <c:y val="1.7406996167256193E-2"/>
          <c:w val="0.68917678089418566"/>
          <c:h val="8.11884422647996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sz="2400">
                <a:solidFill>
                  <a:schemeClr val="bg1"/>
                </a:solidFill>
              </a:rPr>
              <a:t>Optional discussions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AC7-4FBB-80BA-0868D9F8DF1B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AC7-4FBB-80BA-0868D9F8DF1B}"/>
              </c:ext>
            </c:extLst>
          </c:dPt>
          <c:dPt>
            <c:idx val="2"/>
            <c:bubble3D val="0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AC7-4FBB-80BA-0868D9F8DF1B}"/>
              </c:ext>
            </c:extLst>
          </c:dPt>
          <c:cat>
            <c:strRef>
              <c:f>Sheet1!$K$8:$K$10</c:f>
              <c:strCache>
                <c:ptCount val="3"/>
                <c:pt idx="0">
                  <c:v>Planning &amp; Logistics</c:v>
                </c:pt>
                <c:pt idx="1">
                  <c:v>Building Relationships</c:v>
                </c:pt>
                <c:pt idx="2">
                  <c:v>Learning</c:v>
                </c:pt>
              </c:strCache>
            </c:strRef>
          </c:cat>
          <c:val>
            <c:numRef>
              <c:f>Sheet1!$L$8:$L$10</c:f>
              <c:numCache>
                <c:formatCode>General</c:formatCode>
                <c:ptCount val="3"/>
                <c:pt idx="0">
                  <c:v>27.782041442824251</c:v>
                </c:pt>
                <c:pt idx="1">
                  <c:v>33.384497313891018</c:v>
                </c:pt>
                <c:pt idx="2">
                  <c:v>38.833461243284731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AC7-4FBB-80BA-0868D9F8DF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sz="2400">
                <a:solidFill>
                  <a:schemeClr val="bg1"/>
                </a:solidFill>
              </a:rPr>
              <a:t>Mandatory discussions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70F-4D5A-8BED-6D5C9954FE03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70F-4D5A-8BED-6D5C9954FE03}"/>
              </c:ext>
            </c:extLst>
          </c:dPt>
          <c:dPt>
            <c:idx val="2"/>
            <c:bubble3D val="0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70F-4D5A-8BED-6D5C9954FE03}"/>
              </c:ext>
            </c:extLst>
          </c:dPt>
          <c:cat>
            <c:strRef>
              <c:f>Sheet1!$K$8:$K$10</c:f>
              <c:strCache>
                <c:ptCount val="3"/>
                <c:pt idx="0">
                  <c:v>Planning &amp; Logistics</c:v>
                </c:pt>
                <c:pt idx="1">
                  <c:v>Building Relationships</c:v>
                </c:pt>
                <c:pt idx="2">
                  <c:v>Learning</c:v>
                </c:pt>
              </c:strCache>
            </c:strRef>
          </c:cat>
          <c:val>
            <c:numRef>
              <c:f>Sheet1!$M$8:$M$10</c:f>
              <c:numCache>
                <c:formatCode>General</c:formatCode>
                <c:ptCount val="3"/>
                <c:pt idx="0">
                  <c:v>18.590704647676162</c:v>
                </c:pt>
                <c:pt idx="1">
                  <c:v>45.57721139430285</c:v>
                </c:pt>
                <c:pt idx="2">
                  <c:v>35.832083958020988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70F-4D5A-8BED-6D5C9954FE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C43C2A-5139-A149-BF02-C4FEBFD5FD0B}" type="doc">
      <dgm:prSet loTypeId="urn:microsoft.com/office/officeart/2008/layout/RadialCluster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BCFC5FA4-CF66-1A48-B29B-B08330F457AA}">
      <dgm:prSet phldrT="[Text]" custT="1"/>
      <dgm:spPr>
        <a:solidFill>
          <a:schemeClr val="bg2">
            <a:lumMod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z="5400" dirty="0"/>
            <a:t>Planning and Logistics</a:t>
          </a:r>
        </a:p>
      </dgm:t>
    </dgm:pt>
    <dgm:pt modelId="{A4DF66A1-87E3-3B49-8A44-DB69E1534783}" type="parTrans" cxnId="{C2D0685F-80F8-F349-9CF9-60C6A6A745BB}">
      <dgm:prSet/>
      <dgm:spPr/>
      <dgm:t>
        <a:bodyPr/>
        <a:lstStyle/>
        <a:p>
          <a:endParaRPr lang="en-US"/>
        </a:p>
      </dgm:t>
    </dgm:pt>
    <dgm:pt modelId="{AB1C3FB6-8067-5444-8198-F47DCDEDFC36}" type="sibTrans" cxnId="{C2D0685F-80F8-F349-9CF9-60C6A6A745BB}">
      <dgm:prSet/>
      <dgm:spPr/>
      <dgm:t>
        <a:bodyPr/>
        <a:lstStyle/>
        <a:p>
          <a:endParaRPr lang="en-US"/>
        </a:p>
      </dgm:t>
    </dgm:pt>
    <dgm:pt modelId="{E17825C4-C71E-164F-BE51-7C84D02019D0}">
      <dgm:prSet phldrT="[Text]" custT="1"/>
      <dgm:spPr>
        <a:solidFill>
          <a:schemeClr val="bg2">
            <a:lumMod val="50000"/>
          </a:schemeClr>
        </a:solidFill>
        <a:ln>
          <a:noFill/>
        </a:ln>
      </dgm:spPr>
      <dgm:t>
        <a:bodyPr/>
        <a:lstStyle/>
        <a:p>
          <a:r>
            <a:rPr lang="en-US" sz="3600" u="sng" dirty="0"/>
            <a:t>Next Steps</a:t>
          </a:r>
        </a:p>
        <a:p>
          <a:r>
            <a:rPr lang="en-US" sz="3200" i="1" dirty="0"/>
            <a:t>I will type up a summary tonight so that I can submit it tomorrow and you can have a chance to read over it before I submit it.</a:t>
          </a:r>
        </a:p>
      </dgm:t>
    </dgm:pt>
    <dgm:pt modelId="{C5B372B2-EF56-1442-9E77-0DA41823E802}" type="parTrans" cxnId="{7E957F7F-E39A-4C4E-AC3F-6DF42A9C6086}">
      <dgm:prSet/>
      <dgm:spPr>
        <a:ln w="12700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30F2E64D-DF97-454D-A72C-5D22674C31CF}" type="sibTrans" cxnId="{7E957F7F-E39A-4C4E-AC3F-6DF42A9C6086}">
      <dgm:prSet/>
      <dgm:spPr/>
      <dgm:t>
        <a:bodyPr/>
        <a:lstStyle/>
        <a:p>
          <a:endParaRPr lang="en-US"/>
        </a:p>
      </dgm:t>
    </dgm:pt>
    <dgm:pt modelId="{E935AF4A-5030-1F41-84A7-C666F9595E40}">
      <dgm:prSet phldrT="[Text]" custT="1"/>
      <dgm:spPr>
        <a:solidFill>
          <a:schemeClr val="bg2">
            <a:lumMod val="50000"/>
          </a:schemeClr>
        </a:solidFill>
        <a:ln>
          <a:noFill/>
        </a:ln>
      </dgm:spPr>
      <dgm:t>
        <a:bodyPr/>
        <a:lstStyle/>
        <a:p>
          <a:r>
            <a:rPr lang="en-US" sz="3600" u="sng" dirty="0"/>
            <a:t>Online Collaborative Technology</a:t>
          </a:r>
        </a:p>
        <a:p>
          <a:r>
            <a:rPr lang="en-US" sz="3200" i="1" dirty="0"/>
            <a:t>I made different threads for each of the sections that need to be covered in this discussion board.</a:t>
          </a:r>
        </a:p>
      </dgm:t>
    </dgm:pt>
    <dgm:pt modelId="{D356D7E5-2082-274B-B25E-3B2539A34525}" type="parTrans" cxnId="{5560A1E3-5763-2D4A-BE10-F29CD25F9EB2}">
      <dgm:prSet/>
      <dgm:spPr>
        <a:ln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DE4894A0-8EEB-194A-908B-D2B04E735CD0}" type="sibTrans" cxnId="{5560A1E3-5763-2D4A-BE10-F29CD25F9EB2}">
      <dgm:prSet/>
      <dgm:spPr/>
      <dgm:t>
        <a:bodyPr/>
        <a:lstStyle/>
        <a:p>
          <a:endParaRPr lang="en-US"/>
        </a:p>
      </dgm:t>
    </dgm:pt>
    <dgm:pt modelId="{3D519003-2500-A243-A749-D05472C06F87}">
      <dgm:prSet phldrT="[Text]" custT="1"/>
      <dgm:spPr>
        <a:solidFill>
          <a:schemeClr val="bg2">
            <a:lumMod val="50000"/>
          </a:schemeClr>
        </a:solidFill>
        <a:ln>
          <a:noFill/>
        </a:ln>
      </dgm:spPr>
      <dgm:t>
        <a:bodyPr/>
        <a:lstStyle/>
        <a:p>
          <a:r>
            <a:rPr lang="en-US" sz="3600" u="sng" dirty="0"/>
            <a:t>Roles and Responsibilities</a:t>
          </a:r>
        </a:p>
        <a:p>
          <a:r>
            <a:rPr lang="en-US" sz="3200" i="1" dirty="0"/>
            <a:t>Yes I will do the summary this week then!</a:t>
          </a:r>
        </a:p>
      </dgm:t>
    </dgm:pt>
    <dgm:pt modelId="{AD242126-A9AF-B74D-90AE-A8B9A1088357}" type="parTrans" cxnId="{F5A2DDC1-9BD8-9F47-AB74-8B48B24E5355}">
      <dgm:prSet/>
      <dgm:spPr>
        <a:ln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5BD8D273-E9B3-2844-8E65-5FE8D699D170}" type="sibTrans" cxnId="{F5A2DDC1-9BD8-9F47-AB74-8B48B24E5355}">
      <dgm:prSet/>
      <dgm:spPr/>
      <dgm:t>
        <a:bodyPr/>
        <a:lstStyle/>
        <a:p>
          <a:endParaRPr lang="en-US"/>
        </a:p>
      </dgm:t>
    </dgm:pt>
    <dgm:pt modelId="{B6405032-C70F-9542-9537-2E056EADDD70}">
      <dgm:prSet custT="1"/>
      <dgm:spPr>
        <a:solidFill>
          <a:schemeClr val="bg2">
            <a:lumMod val="50000"/>
          </a:schemeClr>
        </a:solidFill>
        <a:ln>
          <a:noFill/>
        </a:ln>
      </dgm:spPr>
      <dgm:t>
        <a:bodyPr/>
        <a:lstStyle/>
        <a:p>
          <a:r>
            <a:rPr lang="en-US" sz="3600" u="sng" dirty="0"/>
            <a:t>Organizing</a:t>
          </a:r>
        </a:p>
        <a:p>
          <a:r>
            <a:rPr lang="en-US" sz="3200" i="1" dirty="0"/>
            <a:t>Identify potential sampling issues related to recording audio files.</a:t>
          </a:r>
        </a:p>
      </dgm:t>
    </dgm:pt>
    <dgm:pt modelId="{3490A1D2-E107-D54A-8177-44D0CA2A8733}" type="parTrans" cxnId="{FA8B9782-DFB6-E649-8890-4E3A8E399781}">
      <dgm:prSet/>
      <dgm:spPr>
        <a:ln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2A2ACBBD-F23A-E345-AEA7-78DC363FCBA8}" type="sibTrans" cxnId="{FA8B9782-DFB6-E649-8890-4E3A8E399781}">
      <dgm:prSet/>
      <dgm:spPr/>
      <dgm:t>
        <a:bodyPr/>
        <a:lstStyle/>
        <a:p>
          <a:endParaRPr lang="en-US"/>
        </a:p>
      </dgm:t>
    </dgm:pt>
    <dgm:pt modelId="{21D9943D-A755-D449-8867-FC1EA288E8FE}">
      <dgm:prSet custT="1"/>
      <dgm:spPr>
        <a:solidFill>
          <a:schemeClr val="bg2">
            <a:lumMod val="50000"/>
          </a:schemeClr>
        </a:solidFill>
        <a:ln>
          <a:noFill/>
        </a:ln>
      </dgm:spPr>
      <dgm:t>
        <a:bodyPr/>
        <a:lstStyle/>
        <a:p>
          <a:r>
            <a:rPr lang="en-US" sz="3600" u="sng" dirty="0"/>
            <a:t>Timing</a:t>
          </a:r>
        </a:p>
        <a:p>
          <a:r>
            <a:rPr lang="en-US" sz="3200" i="1" dirty="0"/>
            <a:t>We don’t have much discussion going on at the moment, and I believe the summary is due next Monday.</a:t>
          </a:r>
        </a:p>
      </dgm:t>
    </dgm:pt>
    <dgm:pt modelId="{9328DC5A-0B62-9041-9C92-1D6233D9D0E1}" type="parTrans" cxnId="{CF530983-316F-2D44-9F69-9743CBA9F35A}">
      <dgm:prSet/>
      <dgm:spPr>
        <a:ln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2CCF505E-90CB-514A-A6A9-B6813CA33E9C}" type="sibTrans" cxnId="{CF530983-316F-2D44-9F69-9743CBA9F35A}">
      <dgm:prSet/>
      <dgm:spPr/>
      <dgm:t>
        <a:bodyPr/>
        <a:lstStyle/>
        <a:p>
          <a:endParaRPr lang="en-US"/>
        </a:p>
      </dgm:t>
    </dgm:pt>
    <dgm:pt modelId="{6725CA6A-2185-4549-9F19-26486E80AF52}">
      <dgm:prSet custT="1"/>
      <dgm:spPr>
        <a:solidFill>
          <a:schemeClr val="bg2">
            <a:lumMod val="50000"/>
          </a:schemeClr>
        </a:solidFill>
        <a:ln>
          <a:noFill/>
        </a:ln>
      </dgm:spPr>
      <dgm:t>
        <a:bodyPr/>
        <a:lstStyle/>
        <a:p>
          <a:r>
            <a:rPr lang="en-US" sz="3600" u="sng" dirty="0"/>
            <a:t>Updating</a:t>
          </a:r>
        </a:p>
        <a:p>
          <a:r>
            <a:rPr lang="en-US" sz="3200" i="1" dirty="0"/>
            <a:t>I just adjusted some of the grammar and the sentences! Let me know if you need anything else with it before it gets turned in!</a:t>
          </a:r>
        </a:p>
      </dgm:t>
    </dgm:pt>
    <dgm:pt modelId="{25479304-6758-D848-956D-729206F59A5A}" type="parTrans" cxnId="{A0C0C2B5-8448-9147-82CC-A34C3919367A}">
      <dgm:prSet/>
      <dgm:spPr>
        <a:ln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7346397D-9029-C445-9E29-170AAF9CB21F}" type="sibTrans" cxnId="{A0C0C2B5-8448-9147-82CC-A34C3919367A}">
      <dgm:prSet/>
      <dgm:spPr/>
      <dgm:t>
        <a:bodyPr/>
        <a:lstStyle/>
        <a:p>
          <a:endParaRPr lang="en-US"/>
        </a:p>
      </dgm:t>
    </dgm:pt>
    <dgm:pt modelId="{9858DF6B-5FB5-8246-B0A3-D31DEB9430E5}" type="pres">
      <dgm:prSet presAssocID="{65C43C2A-5139-A149-BF02-C4FEBFD5FD0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8D3B3735-3C96-D543-9E45-1B28C4D57EAA}" type="pres">
      <dgm:prSet presAssocID="{BCFC5FA4-CF66-1A48-B29B-B08330F457AA}" presName="singleCycle" presStyleCnt="0"/>
      <dgm:spPr/>
    </dgm:pt>
    <dgm:pt modelId="{8AD767CD-C29A-9E4C-9CC7-585A317A2AF5}" type="pres">
      <dgm:prSet presAssocID="{BCFC5FA4-CF66-1A48-B29B-B08330F457AA}" presName="singleCenter" presStyleLbl="node1" presStyleIdx="0" presStyleCnt="7" custScaleX="120373" custScaleY="77574" custLinFactNeighborX="5186" custLinFactNeighborY="3467">
        <dgm:presLayoutVars>
          <dgm:chMax val="7"/>
          <dgm:chPref val="7"/>
        </dgm:presLayoutVars>
      </dgm:prSet>
      <dgm:spPr/>
    </dgm:pt>
    <dgm:pt modelId="{73FECB83-9CA2-704E-8A8A-53C8E20B8F62}" type="pres">
      <dgm:prSet presAssocID="{C5B372B2-EF56-1442-9E77-0DA41823E802}" presName="Name56" presStyleLbl="parChTrans1D2" presStyleIdx="0" presStyleCnt="6"/>
      <dgm:spPr/>
    </dgm:pt>
    <dgm:pt modelId="{C0B8CFDB-009B-3B48-A134-20A2282FBF3B}" type="pres">
      <dgm:prSet presAssocID="{E17825C4-C71E-164F-BE51-7C84D02019D0}" presName="text0" presStyleLbl="node1" presStyleIdx="1" presStyleCnt="7" custScaleX="311413" custScaleY="115782" custRadScaleRad="122271" custRadScaleInc="-125141">
        <dgm:presLayoutVars>
          <dgm:bulletEnabled val="1"/>
        </dgm:presLayoutVars>
      </dgm:prSet>
      <dgm:spPr/>
    </dgm:pt>
    <dgm:pt modelId="{44482540-E6B7-7D49-81F4-64D39A69E89B}" type="pres">
      <dgm:prSet presAssocID="{D356D7E5-2082-274B-B25E-3B2539A34525}" presName="Name56" presStyleLbl="parChTrans1D2" presStyleIdx="1" presStyleCnt="6"/>
      <dgm:spPr/>
    </dgm:pt>
    <dgm:pt modelId="{5ACAC750-D2A2-614D-9A78-CEE87BB8EAC7}" type="pres">
      <dgm:prSet presAssocID="{E935AF4A-5030-1F41-84A7-C666F9595E40}" presName="text0" presStyleLbl="node1" presStyleIdx="2" presStyleCnt="7" custScaleX="283465" custScaleY="127759" custRadScaleRad="144890" custRadScaleInc="1726">
        <dgm:presLayoutVars>
          <dgm:bulletEnabled val="1"/>
        </dgm:presLayoutVars>
      </dgm:prSet>
      <dgm:spPr/>
    </dgm:pt>
    <dgm:pt modelId="{F41051F7-A552-F548-881B-655F6D4728A3}" type="pres">
      <dgm:prSet presAssocID="{AD242126-A9AF-B74D-90AE-A8B9A1088357}" presName="Name56" presStyleLbl="parChTrans1D2" presStyleIdx="2" presStyleCnt="6"/>
      <dgm:spPr/>
    </dgm:pt>
    <dgm:pt modelId="{AA7907AC-1080-7F49-ABFF-4956BBB6ED76}" type="pres">
      <dgm:prSet presAssocID="{3D519003-2500-A243-A749-D05472C06F87}" presName="text0" presStyleLbl="node1" presStyleIdx="3" presStyleCnt="7" custScaleX="203616" custScaleY="111789" custRadScaleRad="137254" custRadScaleInc="-75781">
        <dgm:presLayoutVars>
          <dgm:bulletEnabled val="1"/>
        </dgm:presLayoutVars>
      </dgm:prSet>
      <dgm:spPr/>
    </dgm:pt>
    <dgm:pt modelId="{77DBC01F-A848-A440-9076-94AE58E08BE1}" type="pres">
      <dgm:prSet presAssocID="{3490A1D2-E107-D54A-8177-44D0CA2A8733}" presName="Name56" presStyleLbl="parChTrans1D2" presStyleIdx="3" presStyleCnt="6"/>
      <dgm:spPr/>
    </dgm:pt>
    <dgm:pt modelId="{402C4067-18DB-A94D-80FF-741EBB03DAFA}" type="pres">
      <dgm:prSet presAssocID="{B6405032-C70F-9542-9537-2E056EADDD70}" presName="text0" presStyleLbl="node1" presStyleIdx="4" presStyleCnt="7" custScaleX="279453" custScaleY="95819" custRadScaleRad="118465" custRadScaleInc="-128612">
        <dgm:presLayoutVars>
          <dgm:bulletEnabled val="1"/>
        </dgm:presLayoutVars>
      </dgm:prSet>
      <dgm:spPr/>
    </dgm:pt>
    <dgm:pt modelId="{1127DF02-1CD2-ED46-B69A-6CEA2BFA87CC}" type="pres">
      <dgm:prSet presAssocID="{9328DC5A-0B62-9041-9C92-1D6233D9D0E1}" presName="Name56" presStyleLbl="parChTrans1D2" presStyleIdx="4" presStyleCnt="6"/>
      <dgm:spPr/>
    </dgm:pt>
    <dgm:pt modelId="{A4191655-9624-4C48-87EF-ACEF59C6D5C6}" type="pres">
      <dgm:prSet presAssocID="{21D9943D-A755-D449-8867-FC1EA288E8FE}" presName="text0" presStyleLbl="node1" presStyleIdx="5" presStyleCnt="7" custScaleX="284020" custScaleY="119774" custRadScaleRad="125323" custRadScaleInc="-35882">
        <dgm:presLayoutVars>
          <dgm:bulletEnabled val="1"/>
        </dgm:presLayoutVars>
      </dgm:prSet>
      <dgm:spPr/>
    </dgm:pt>
    <dgm:pt modelId="{174A582D-57C1-414E-9BDF-12788901B7E1}" type="pres">
      <dgm:prSet presAssocID="{25479304-6758-D848-956D-729206F59A5A}" presName="Name56" presStyleLbl="parChTrans1D2" presStyleIdx="5" presStyleCnt="6"/>
      <dgm:spPr/>
    </dgm:pt>
    <dgm:pt modelId="{3EF44C4E-02FE-EF40-9168-4C5239642B35}" type="pres">
      <dgm:prSet presAssocID="{6725CA6A-2185-4549-9F19-26486E80AF52}" presName="text0" presStyleLbl="node1" presStyleIdx="6" presStyleCnt="7" custScaleX="227571" custScaleY="139737" custRadScaleRad="133323" custRadScaleInc="-82679">
        <dgm:presLayoutVars>
          <dgm:bulletEnabled val="1"/>
        </dgm:presLayoutVars>
      </dgm:prSet>
      <dgm:spPr/>
    </dgm:pt>
  </dgm:ptLst>
  <dgm:cxnLst>
    <dgm:cxn modelId="{E85BAA0B-7E09-4A43-A88A-21A30590D44D}" type="presOf" srcId="{25479304-6758-D848-956D-729206F59A5A}" destId="{174A582D-57C1-414E-9BDF-12788901B7E1}" srcOrd="0" destOrd="0" presId="urn:microsoft.com/office/officeart/2008/layout/RadialCluster"/>
    <dgm:cxn modelId="{BDDEE033-F08B-284C-A48C-06D0DE176173}" type="presOf" srcId="{D356D7E5-2082-274B-B25E-3B2539A34525}" destId="{44482540-E6B7-7D49-81F4-64D39A69E89B}" srcOrd="0" destOrd="0" presId="urn:microsoft.com/office/officeart/2008/layout/RadialCluster"/>
    <dgm:cxn modelId="{36AA373A-D65D-1643-BD44-D07A96EB89CA}" type="presOf" srcId="{65C43C2A-5139-A149-BF02-C4FEBFD5FD0B}" destId="{9858DF6B-5FB5-8246-B0A3-D31DEB9430E5}" srcOrd="0" destOrd="0" presId="urn:microsoft.com/office/officeart/2008/layout/RadialCluster"/>
    <dgm:cxn modelId="{C2D0685F-80F8-F349-9CF9-60C6A6A745BB}" srcId="{65C43C2A-5139-A149-BF02-C4FEBFD5FD0B}" destId="{BCFC5FA4-CF66-1A48-B29B-B08330F457AA}" srcOrd="0" destOrd="0" parTransId="{A4DF66A1-87E3-3B49-8A44-DB69E1534783}" sibTransId="{AB1C3FB6-8067-5444-8198-F47DCDEDFC36}"/>
    <dgm:cxn modelId="{2042F444-31C4-5A48-B80C-28D3EB395048}" type="presOf" srcId="{E935AF4A-5030-1F41-84A7-C666F9595E40}" destId="{5ACAC750-D2A2-614D-9A78-CEE87BB8EAC7}" srcOrd="0" destOrd="0" presId="urn:microsoft.com/office/officeart/2008/layout/RadialCluster"/>
    <dgm:cxn modelId="{E6C44B4A-2B30-8642-AF34-64EE40D7FC8F}" type="presOf" srcId="{C5B372B2-EF56-1442-9E77-0DA41823E802}" destId="{73FECB83-9CA2-704E-8A8A-53C8E20B8F62}" srcOrd="0" destOrd="0" presId="urn:microsoft.com/office/officeart/2008/layout/RadialCluster"/>
    <dgm:cxn modelId="{4E66D74D-8940-8B4E-A6BB-356A02CE3AA5}" type="presOf" srcId="{BCFC5FA4-CF66-1A48-B29B-B08330F457AA}" destId="{8AD767CD-C29A-9E4C-9CC7-585A317A2AF5}" srcOrd="0" destOrd="0" presId="urn:microsoft.com/office/officeart/2008/layout/RadialCluster"/>
    <dgm:cxn modelId="{CB994C52-C54C-1047-9FA8-A5B5E9C7F5BE}" type="presOf" srcId="{9328DC5A-0B62-9041-9C92-1D6233D9D0E1}" destId="{1127DF02-1CD2-ED46-B69A-6CEA2BFA87CC}" srcOrd="0" destOrd="0" presId="urn:microsoft.com/office/officeart/2008/layout/RadialCluster"/>
    <dgm:cxn modelId="{7E957F7F-E39A-4C4E-AC3F-6DF42A9C6086}" srcId="{BCFC5FA4-CF66-1A48-B29B-B08330F457AA}" destId="{E17825C4-C71E-164F-BE51-7C84D02019D0}" srcOrd="0" destOrd="0" parTransId="{C5B372B2-EF56-1442-9E77-0DA41823E802}" sibTransId="{30F2E64D-DF97-454D-A72C-5D22674C31CF}"/>
    <dgm:cxn modelId="{FA8B9782-DFB6-E649-8890-4E3A8E399781}" srcId="{BCFC5FA4-CF66-1A48-B29B-B08330F457AA}" destId="{B6405032-C70F-9542-9537-2E056EADDD70}" srcOrd="3" destOrd="0" parTransId="{3490A1D2-E107-D54A-8177-44D0CA2A8733}" sibTransId="{2A2ACBBD-F23A-E345-AEA7-78DC363FCBA8}"/>
    <dgm:cxn modelId="{CF530983-316F-2D44-9F69-9743CBA9F35A}" srcId="{BCFC5FA4-CF66-1A48-B29B-B08330F457AA}" destId="{21D9943D-A755-D449-8867-FC1EA288E8FE}" srcOrd="4" destOrd="0" parTransId="{9328DC5A-0B62-9041-9C92-1D6233D9D0E1}" sibTransId="{2CCF505E-90CB-514A-A6A9-B6813CA33E9C}"/>
    <dgm:cxn modelId="{13AB7B8C-AC43-FA49-9CC1-E9903D91E4DB}" type="presOf" srcId="{3490A1D2-E107-D54A-8177-44D0CA2A8733}" destId="{77DBC01F-A848-A440-9076-94AE58E08BE1}" srcOrd="0" destOrd="0" presId="urn:microsoft.com/office/officeart/2008/layout/RadialCluster"/>
    <dgm:cxn modelId="{01AF5A95-3B5A-0547-AB49-DE5988196BCD}" type="presOf" srcId="{E17825C4-C71E-164F-BE51-7C84D02019D0}" destId="{C0B8CFDB-009B-3B48-A134-20A2282FBF3B}" srcOrd="0" destOrd="0" presId="urn:microsoft.com/office/officeart/2008/layout/RadialCluster"/>
    <dgm:cxn modelId="{048C9FB1-6A47-2943-B609-920B29979BFC}" type="presOf" srcId="{B6405032-C70F-9542-9537-2E056EADDD70}" destId="{402C4067-18DB-A94D-80FF-741EBB03DAFA}" srcOrd="0" destOrd="0" presId="urn:microsoft.com/office/officeart/2008/layout/RadialCluster"/>
    <dgm:cxn modelId="{A0C0C2B5-8448-9147-82CC-A34C3919367A}" srcId="{BCFC5FA4-CF66-1A48-B29B-B08330F457AA}" destId="{6725CA6A-2185-4549-9F19-26486E80AF52}" srcOrd="5" destOrd="0" parTransId="{25479304-6758-D848-956D-729206F59A5A}" sibTransId="{7346397D-9029-C445-9E29-170AAF9CB21F}"/>
    <dgm:cxn modelId="{F5A2DDC1-9BD8-9F47-AB74-8B48B24E5355}" srcId="{BCFC5FA4-CF66-1A48-B29B-B08330F457AA}" destId="{3D519003-2500-A243-A749-D05472C06F87}" srcOrd="2" destOrd="0" parTransId="{AD242126-A9AF-B74D-90AE-A8B9A1088357}" sibTransId="{5BD8D273-E9B3-2844-8E65-5FE8D699D170}"/>
    <dgm:cxn modelId="{50EC59CE-6A2E-FF47-8348-0307AAF45650}" type="presOf" srcId="{AD242126-A9AF-B74D-90AE-A8B9A1088357}" destId="{F41051F7-A552-F548-881B-655F6D4728A3}" srcOrd="0" destOrd="0" presId="urn:microsoft.com/office/officeart/2008/layout/RadialCluster"/>
    <dgm:cxn modelId="{B76A1EDA-956B-BE43-8B4C-1B7637A8C1C0}" type="presOf" srcId="{6725CA6A-2185-4549-9F19-26486E80AF52}" destId="{3EF44C4E-02FE-EF40-9168-4C5239642B35}" srcOrd="0" destOrd="0" presId="urn:microsoft.com/office/officeart/2008/layout/RadialCluster"/>
    <dgm:cxn modelId="{5560A1E3-5763-2D4A-BE10-F29CD25F9EB2}" srcId="{BCFC5FA4-CF66-1A48-B29B-B08330F457AA}" destId="{E935AF4A-5030-1F41-84A7-C666F9595E40}" srcOrd="1" destOrd="0" parTransId="{D356D7E5-2082-274B-B25E-3B2539A34525}" sibTransId="{DE4894A0-8EEB-194A-908B-D2B04E735CD0}"/>
    <dgm:cxn modelId="{BFF947E9-EDF5-E249-85BB-72B77896AE9F}" type="presOf" srcId="{21D9943D-A755-D449-8867-FC1EA288E8FE}" destId="{A4191655-9624-4C48-87EF-ACEF59C6D5C6}" srcOrd="0" destOrd="0" presId="urn:microsoft.com/office/officeart/2008/layout/RadialCluster"/>
    <dgm:cxn modelId="{60635DF0-55ED-3544-ADC2-E7E6ACDCAA08}" type="presOf" srcId="{3D519003-2500-A243-A749-D05472C06F87}" destId="{AA7907AC-1080-7F49-ABFF-4956BBB6ED76}" srcOrd="0" destOrd="0" presId="urn:microsoft.com/office/officeart/2008/layout/RadialCluster"/>
    <dgm:cxn modelId="{57065ED4-295D-F54E-868B-5C139A7EF6CC}" type="presParOf" srcId="{9858DF6B-5FB5-8246-B0A3-D31DEB9430E5}" destId="{8D3B3735-3C96-D543-9E45-1B28C4D57EAA}" srcOrd="0" destOrd="0" presId="urn:microsoft.com/office/officeart/2008/layout/RadialCluster"/>
    <dgm:cxn modelId="{A5A70CE1-91DB-804B-B11B-BB5ED40DD153}" type="presParOf" srcId="{8D3B3735-3C96-D543-9E45-1B28C4D57EAA}" destId="{8AD767CD-C29A-9E4C-9CC7-585A317A2AF5}" srcOrd="0" destOrd="0" presId="urn:microsoft.com/office/officeart/2008/layout/RadialCluster"/>
    <dgm:cxn modelId="{48482466-AD3C-AD4B-B3B8-DA7AF6D64891}" type="presParOf" srcId="{8D3B3735-3C96-D543-9E45-1B28C4D57EAA}" destId="{73FECB83-9CA2-704E-8A8A-53C8E20B8F62}" srcOrd="1" destOrd="0" presId="urn:microsoft.com/office/officeart/2008/layout/RadialCluster"/>
    <dgm:cxn modelId="{BC15FB28-0173-814B-BF33-D2420EE18F31}" type="presParOf" srcId="{8D3B3735-3C96-D543-9E45-1B28C4D57EAA}" destId="{C0B8CFDB-009B-3B48-A134-20A2282FBF3B}" srcOrd="2" destOrd="0" presId="urn:microsoft.com/office/officeart/2008/layout/RadialCluster"/>
    <dgm:cxn modelId="{C70464BC-4811-FB4C-BFCF-71C77772EC6D}" type="presParOf" srcId="{8D3B3735-3C96-D543-9E45-1B28C4D57EAA}" destId="{44482540-E6B7-7D49-81F4-64D39A69E89B}" srcOrd="3" destOrd="0" presId="urn:microsoft.com/office/officeart/2008/layout/RadialCluster"/>
    <dgm:cxn modelId="{36EC11B8-DB00-8C40-B96B-F0F7DA2BE79C}" type="presParOf" srcId="{8D3B3735-3C96-D543-9E45-1B28C4D57EAA}" destId="{5ACAC750-D2A2-614D-9A78-CEE87BB8EAC7}" srcOrd="4" destOrd="0" presId="urn:microsoft.com/office/officeart/2008/layout/RadialCluster"/>
    <dgm:cxn modelId="{576B3E26-3619-584F-8C96-61F232CB70C5}" type="presParOf" srcId="{8D3B3735-3C96-D543-9E45-1B28C4D57EAA}" destId="{F41051F7-A552-F548-881B-655F6D4728A3}" srcOrd="5" destOrd="0" presId="urn:microsoft.com/office/officeart/2008/layout/RadialCluster"/>
    <dgm:cxn modelId="{A875BA5E-B3DA-7047-8CAD-2251D117CD0E}" type="presParOf" srcId="{8D3B3735-3C96-D543-9E45-1B28C4D57EAA}" destId="{AA7907AC-1080-7F49-ABFF-4956BBB6ED76}" srcOrd="6" destOrd="0" presId="urn:microsoft.com/office/officeart/2008/layout/RadialCluster"/>
    <dgm:cxn modelId="{9327EF3C-A537-B04F-9077-3FF46030FDA7}" type="presParOf" srcId="{8D3B3735-3C96-D543-9E45-1B28C4D57EAA}" destId="{77DBC01F-A848-A440-9076-94AE58E08BE1}" srcOrd="7" destOrd="0" presId="urn:microsoft.com/office/officeart/2008/layout/RadialCluster"/>
    <dgm:cxn modelId="{5DB75B20-F169-F741-8105-075351E45935}" type="presParOf" srcId="{8D3B3735-3C96-D543-9E45-1B28C4D57EAA}" destId="{402C4067-18DB-A94D-80FF-741EBB03DAFA}" srcOrd="8" destOrd="0" presId="urn:microsoft.com/office/officeart/2008/layout/RadialCluster"/>
    <dgm:cxn modelId="{92AFD2A9-AC58-BA43-85BB-E82986BDE7AD}" type="presParOf" srcId="{8D3B3735-3C96-D543-9E45-1B28C4D57EAA}" destId="{1127DF02-1CD2-ED46-B69A-6CEA2BFA87CC}" srcOrd="9" destOrd="0" presId="urn:microsoft.com/office/officeart/2008/layout/RadialCluster"/>
    <dgm:cxn modelId="{1266992E-8626-5D4A-84B4-7546ACF9A5E4}" type="presParOf" srcId="{8D3B3735-3C96-D543-9E45-1B28C4D57EAA}" destId="{A4191655-9624-4C48-87EF-ACEF59C6D5C6}" srcOrd="10" destOrd="0" presId="urn:microsoft.com/office/officeart/2008/layout/RadialCluster"/>
    <dgm:cxn modelId="{5569218A-B489-0D45-8ED7-01C1578F10BE}" type="presParOf" srcId="{8D3B3735-3C96-D543-9E45-1B28C4D57EAA}" destId="{174A582D-57C1-414E-9BDF-12788901B7E1}" srcOrd="11" destOrd="0" presId="urn:microsoft.com/office/officeart/2008/layout/RadialCluster"/>
    <dgm:cxn modelId="{B8939D26-ACAC-0744-BBCF-F6F3C57630B2}" type="presParOf" srcId="{8D3B3735-3C96-D543-9E45-1B28C4D57EAA}" destId="{3EF44C4E-02FE-EF40-9168-4C5239642B35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3B126D-D2EB-C741-89B1-401377BD37D2}" type="doc">
      <dgm:prSet loTypeId="urn:microsoft.com/office/officeart/2008/layout/RadialCluster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645E233-5C36-D84E-AC96-D9E3A914BD97}">
      <dgm:prSet phldrT="[Text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sz="5400" dirty="0"/>
            <a:t>Learning</a:t>
          </a:r>
          <a:endParaRPr lang="en-US" sz="3600" dirty="0"/>
        </a:p>
      </dgm:t>
    </dgm:pt>
    <dgm:pt modelId="{B975D973-4DDC-E34F-9709-656FC1CC4805}" type="parTrans" cxnId="{0DDFD781-C777-A84C-96AB-5992A06D0736}">
      <dgm:prSet/>
      <dgm:spPr/>
      <dgm:t>
        <a:bodyPr/>
        <a:lstStyle/>
        <a:p>
          <a:endParaRPr lang="en-US"/>
        </a:p>
      </dgm:t>
    </dgm:pt>
    <dgm:pt modelId="{D9B16233-6282-BB4C-852F-0EF31A94E59A}" type="sibTrans" cxnId="{0DDFD781-C777-A84C-96AB-5992A06D0736}">
      <dgm:prSet/>
      <dgm:spPr/>
      <dgm:t>
        <a:bodyPr/>
        <a:lstStyle/>
        <a:p>
          <a:endParaRPr lang="en-US"/>
        </a:p>
      </dgm:t>
    </dgm:pt>
    <dgm:pt modelId="{580B0A92-7BF1-184D-A431-A46F27D255CE}">
      <dgm:prSet phldrT="[Text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sz="3600" u="sng" dirty="0"/>
            <a:t>Application of Content</a:t>
          </a:r>
        </a:p>
      </dgm:t>
    </dgm:pt>
    <dgm:pt modelId="{523CFC13-C637-764F-965B-60E234175F46}" type="parTrans" cxnId="{D4B3B30E-2D19-5246-B275-6ABA3B3D81A6}">
      <dgm:prSet/>
      <dgm:spPr>
        <a:ln w="12700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D60A6FD2-69B4-E04C-B8A3-7E5B0EA16CE6}" type="sibTrans" cxnId="{D4B3B30E-2D19-5246-B275-6ABA3B3D81A6}">
      <dgm:prSet/>
      <dgm:spPr/>
      <dgm:t>
        <a:bodyPr/>
        <a:lstStyle/>
        <a:p>
          <a:endParaRPr lang="en-US"/>
        </a:p>
      </dgm:t>
    </dgm:pt>
    <dgm:pt modelId="{BEB4E793-1562-C445-9642-C629E5F29A3D}">
      <dgm:prSet phldrT="[Text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sz="3600" u="sng" dirty="0"/>
            <a:t>Clarification</a:t>
          </a:r>
        </a:p>
        <a:p>
          <a:r>
            <a:rPr lang="en-US" sz="3200" i="1" u="none" dirty="0"/>
            <a:t>“You</a:t>
          </a:r>
          <a:r>
            <a:rPr lang="en-US" sz="3200" i="1" u="none" baseline="0" dirty="0"/>
            <a:t> could also determine this based on just looking at the wavelength for each medium</a:t>
          </a:r>
          <a:endParaRPr lang="en-US" sz="3200" i="1" u="none" dirty="0"/>
        </a:p>
      </dgm:t>
    </dgm:pt>
    <dgm:pt modelId="{CCA3A1A2-8528-0944-B880-F8E2AB0DAAAC}" type="parTrans" cxnId="{01054841-9439-4F45-9B9B-C1F71D3FEC6D}">
      <dgm:prSet/>
      <dgm:spPr>
        <a:ln w="12700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CEAC517A-35A8-BE40-9FDB-375E9E07AB71}" type="sibTrans" cxnId="{01054841-9439-4F45-9B9B-C1F71D3FEC6D}">
      <dgm:prSet/>
      <dgm:spPr/>
      <dgm:t>
        <a:bodyPr/>
        <a:lstStyle/>
        <a:p>
          <a:endParaRPr lang="en-US"/>
        </a:p>
      </dgm:t>
    </dgm:pt>
    <dgm:pt modelId="{CE41E8EA-905E-AD44-97CF-0E23430DB10F}">
      <dgm:prSet phldrT="[Text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sz="3600" u="sng" dirty="0"/>
            <a:t>Content Sharing</a:t>
          </a:r>
        </a:p>
      </dgm:t>
    </dgm:pt>
    <dgm:pt modelId="{80EE5664-1190-3144-9956-81AC7220DE6E}" type="parTrans" cxnId="{C443718D-CE73-6545-B212-23FF823E4597}">
      <dgm:prSet/>
      <dgm:spPr>
        <a:ln w="12700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9976FD3E-08C2-0C4C-9132-A72425198C63}" type="sibTrans" cxnId="{C443718D-CE73-6545-B212-23FF823E4597}">
      <dgm:prSet/>
      <dgm:spPr/>
      <dgm:t>
        <a:bodyPr/>
        <a:lstStyle/>
        <a:p>
          <a:endParaRPr lang="en-US"/>
        </a:p>
      </dgm:t>
    </dgm:pt>
    <dgm:pt modelId="{26EDD81F-3681-EF4B-963D-4B83F682C607}">
      <dgm:prSet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sz="3600" u="sng" dirty="0"/>
            <a:t>Elaboration</a:t>
          </a:r>
        </a:p>
        <a:p>
          <a:r>
            <a:rPr lang="en-US" sz="3200" i="1" u="none" dirty="0"/>
            <a:t>“Also, dehydrated vocal folds would elevate the PTP”</a:t>
          </a:r>
        </a:p>
      </dgm:t>
    </dgm:pt>
    <dgm:pt modelId="{D770D9F9-E354-574B-AB78-EA92A36228F1}" type="parTrans" cxnId="{B996BD4A-5C97-9B4D-BB4D-543AB760A460}">
      <dgm:prSet/>
      <dgm:spPr>
        <a:ln w="12700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1AAFDCC3-BEA1-1D48-9295-C55A71C1C702}" type="sibTrans" cxnId="{B996BD4A-5C97-9B4D-BB4D-543AB760A460}">
      <dgm:prSet/>
      <dgm:spPr/>
      <dgm:t>
        <a:bodyPr/>
        <a:lstStyle/>
        <a:p>
          <a:endParaRPr lang="en-US"/>
        </a:p>
      </dgm:t>
    </dgm:pt>
    <dgm:pt modelId="{DC7C4A63-D955-0343-8730-1C8A7EEEA09C}">
      <dgm:prSet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sz="3600" u="sng" dirty="0"/>
            <a:t>Question</a:t>
          </a:r>
        </a:p>
        <a:p>
          <a:r>
            <a:rPr lang="en-US" sz="3200" i="1" u="none" dirty="0"/>
            <a:t>“Am I on the right track?”</a:t>
          </a:r>
        </a:p>
      </dgm:t>
    </dgm:pt>
    <dgm:pt modelId="{F0206DBC-7849-6046-BFE2-AA442EC3DCFA}" type="parTrans" cxnId="{9F62C532-383C-BF46-88A9-CEB645C89307}">
      <dgm:prSet/>
      <dgm:spPr>
        <a:ln w="12700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0A6271BD-CCCF-1E4F-B65E-6A2291151CF3}" type="sibTrans" cxnId="{9F62C532-383C-BF46-88A9-CEB645C89307}">
      <dgm:prSet/>
      <dgm:spPr/>
      <dgm:t>
        <a:bodyPr/>
        <a:lstStyle/>
        <a:p>
          <a:endParaRPr lang="en-US"/>
        </a:p>
      </dgm:t>
    </dgm:pt>
    <dgm:pt modelId="{C9521EDE-5ACE-3143-A6AB-7967D620095C}">
      <dgm:prSet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sz="3600" u="sng" dirty="0"/>
            <a:t>Summary</a:t>
          </a:r>
        </a:p>
      </dgm:t>
    </dgm:pt>
    <dgm:pt modelId="{A55B3798-4592-FE4A-84C9-EAA96C7966D0}" type="parTrans" cxnId="{51BF6020-7DCB-FA48-A5D7-A62CCF92F7D5}">
      <dgm:prSet/>
      <dgm:spPr>
        <a:ln w="12700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63403C96-619C-484F-BE29-35BE4BEBFC2D}" type="sibTrans" cxnId="{51BF6020-7DCB-FA48-A5D7-A62CCF92F7D5}">
      <dgm:prSet/>
      <dgm:spPr/>
      <dgm:t>
        <a:bodyPr/>
        <a:lstStyle/>
        <a:p>
          <a:endParaRPr lang="en-US"/>
        </a:p>
      </dgm:t>
    </dgm:pt>
    <dgm:pt modelId="{C6C1323D-05A6-474D-9597-E7C3AEF4F107}" type="pres">
      <dgm:prSet presAssocID="{7D3B126D-D2EB-C741-89B1-401377BD37D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F2AAA229-502A-0741-8390-A60EC311B370}" type="pres">
      <dgm:prSet presAssocID="{A645E233-5C36-D84E-AC96-D9E3A914BD97}" presName="singleCycle" presStyleCnt="0"/>
      <dgm:spPr/>
    </dgm:pt>
    <dgm:pt modelId="{0E256F49-A4C4-1B4F-BF74-633CFBAF92F5}" type="pres">
      <dgm:prSet presAssocID="{A645E233-5C36-D84E-AC96-D9E3A914BD97}" presName="singleCenter" presStyleLbl="node1" presStyleIdx="0" presStyleCnt="7" custLinFactNeighborX="-2922" custLinFactNeighborY="3345">
        <dgm:presLayoutVars>
          <dgm:chMax val="7"/>
          <dgm:chPref val="7"/>
        </dgm:presLayoutVars>
      </dgm:prSet>
      <dgm:spPr/>
    </dgm:pt>
    <dgm:pt modelId="{D849B0AC-D2B2-8545-9D27-C697C8E12221}" type="pres">
      <dgm:prSet presAssocID="{523CFC13-C637-764F-965B-60E234175F46}" presName="Name56" presStyleLbl="parChTrans1D2" presStyleIdx="0" presStyleCnt="6"/>
      <dgm:spPr/>
    </dgm:pt>
    <dgm:pt modelId="{0FAFF1F9-480A-A34F-8C9B-28E7993CADDD}" type="pres">
      <dgm:prSet presAssocID="{580B0A92-7BF1-184D-A431-A46F27D255CE}" presName="text0" presStyleLbl="node1" presStyleIdx="1" presStyleCnt="7" custScaleX="141742" custScaleY="114642" custRadScaleRad="88436" custRadScaleInc="-21457">
        <dgm:presLayoutVars>
          <dgm:bulletEnabled val="1"/>
        </dgm:presLayoutVars>
      </dgm:prSet>
      <dgm:spPr/>
    </dgm:pt>
    <dgm:pt modelId="{768DDF90-E460-C44C-9A8E-D039A375EB37}" type="pres">
      <dgm:prSet presAssocID="{CCA3A1A2-8528-0944-B880-F8E2AB0DAAAC}" presName="Name56" presStyleLbl="parChTrans1D2" presStyleIdx="1" presStyleCnt="6"/>
      <dgm:spPr/>
    </dgm:pt>
    <dgm:pt modelId="{6DD1F18F-ADE0-4042-B384-E99DEF33CBCC}" type="pres">
      <dgm:prSet presAssocID="{BEB4E793-1562-C445-9642-C629E5F29A3D}" presName="text0" presStyleLbl="node1" presStyleIdx="2" presStyleCnt="7" custScaleX="205219" custScaleY="142537" custRadScaleRad="102999" custRadScaleInc="5042">
        <dgm:presLayoutVars>
          <dgm:bulletEnabled val="1"/>
        </dgm:presLayoutVars>
      </dgm:prSet>
      <dgm:spPr/>
    </dgm:pt>
    <dgm:pt modelId="{53FA1964-01EF-C843-B540-8FA1DA2D8A07}" type="pres">
      <dgm:prSet presAssocID="{80EE5664-1190-3144-9956-81AC7220DE6E}" presName="Name56" presStyleLbl="parChTrans1D2" presStyleIdx="2" presStyleCnt="6"/>
      <dgm:spPr/>
    </dgm:pt>
    <dgm:pt modelId="{BB752866-DECC-C743-B837-C0F17DF98531}" type="pres">
      <dgm:prSet presAssocID="{CE41E8EA-905E-AD44-97CF-0E23430DB10F}" presName="text0" presStyleLbl="node1" presStyleIdx="3" presStyleCnt="7">
        <dgm:presLayoutVars>
          <dgm:bulletEnabled val="1"/>
        </dgm:presLayoutVars>
      </dgm:prSet>
      <dgm:spPr/>
    </dgm:pt>
    <dgm:pt modelId="{37BC8972-6AF2-1740-8AC3-9CEEBA1E4AE0}" type="pres">
      <dgm:prSet presAssocID="{D770D9F9-E354-574B-AB78-EA92A36228F1}" presName="Name56" presStyleLbl="parChTrans1D2" presStyleIdx="3" presStyleCnt="6"/>
      <dgm:spPr/>
    </dgm:pt>
    <dgm:pt modelId="{9407C290-4E33-4744-9E82-67B387D27DBE}" type="pres">
      <dgm:prSet presAssocID="{26EDD81F-3681-EF4B-963D-4B83F682C607}" presName="text0" presStyleLbl="node1" presStyleIdx="4" presStyleCnt="7" custScaleX="241481" custRadScaleRad="102849" custRadScaleInc="2637">
        <dgm:presLayoutVars>
          <dgm:bulletEnabled val="1"/>
        </dgm:presLayoutVars>
      </dgm:prSet>
      <dgm:spPr/>
    </dgm:pt>
    <dgm:pt modelId="{F4899113-822B-6F42-8F3C-62ACF8DA1186}" type="pres">
      <dgm:prSet presAssocID="{F0206DBC-7849-6046-BFE2-AA442EC3DCFA}" presName="Name56" presStyleLbl="parChTrans1D2" presStyleIdx="4" presStyleCnt="6"/>
      <dgm:spPr/>
    </dgm:pt>
    <dgm:pt modelId="{E10CBC4A-509F-0B4D-9028-989B129FBA30}" type="pres">
      <dgm:prSet presAssocID="{DC7C4A63-D955-0343-8730-1C8A7EEEA09C}" presName="text0" presStyleLbl="node1" presStyleIdx="5" presStyleCnt="7" custScaleX="147596" custRadScaleRad="125445" custRadScaleInc="19409">
        <dgm:presLayoutVars>
          <dgm:bulletEnabled val="1"/>
        </dgm:presLayoutVars>
      </dgm:prSet>
      <dgm:spPr/>
    </dgm:pt>
    <dgm:pt modelId="{14E7DFB7-A3F9-C449-9996-1653EEA80F19}" type="pres">
      <dgm:prSet presAssocID="{A55B3798-4592-FE4A-84C9-EAA96C7966D0}" presName="Name56" presStyleLbl="parChTrans1D2" presStyleIdx="5" presStyleCnt="6"/>
      <dgm:spPr/>
    </dgm:pt>
    <dgm:pt modelId="{82A7B29B-6A70-9B45-B0AA-4F6783B1E42B}" type="pres">
      <dgm:prSet presAssocID="{C9521EDE-5ACE-3143-A6AB-7967D620095C}" presName="text0" presStyleLbl="node1" presStyleIdx="6" presStyleCnt="7" custScaleX="131064" custScaleY="114274" custRadScaleRad="110186" custRadScaleInc="-7896">
        <dgm:presLayoutVars>
          <dgm:bulletEnabled val="1"/>
        </dgm:presLayoutVars>
      </dgm:prSet>
      <dgm:spPr/>
    </dgm:pt>
  </dgm:ptLst>
  <dgm:cxnLst>
    <dgm:cxn modelId="{D4B3B30E-2D19-5246-B275-6ABA3B3D81A6}" srcId="{A645E233-5C36-D84E-AC96-D9E3A914BD97}" destId="{580B0A92-7BF1-184D-A431-A46F27D255CE}" srcOrd="0" destOrd="0" parTransId="{523CFC13-C637-764F-965B-60E234175F46}" sibTransId="{D60A6FD2-69B4-E04C-B8A3-7E5B0EA16CE6}"/>
    <dgm:cxn modelId="{51BF6020-7DCB-FA48-A5D7-A62CCF92F7D5}" srcId="{A645E233-5C36-D84E-AC96-D9E3A914BD97}" destId="{C9521EDE-5ACE-3143-A6AB-7967D620095C}" srcOrd="5" destOrd="0" parTransId="{A55B3798-4592-FE4A-84C9-EAA96C7966D0}" sibTransId="{63403C96-619C-484F-BE29-35BE4BEBFC2D}"/>
    <dgm:cxn modelId="{C065E621-1978-DC48-9945-A866AA11353F}" type="presOf" srcId="{DC7C4A63-D955-0343-8730-1C8A7EEEA09C}" destId="{E10CBC4A-509F-0B4D-9028-989B129FBA30}" srcOrd="0" destOrd="0" presId="urn:microsoft.com/office/officeart/2008/layout/RadialCluster"/>
    <dgm:cxn modelId="{4916AE23-8D6B-134B-BEEB-B33BA98CA6B6}" type="presOf" srcId="{7D3B126D-D2EB-C741-89B1-401377BD37D2}" destId="{C6C1323D-05A6-474D-9597-E7C3AEF4F107}" srcOrd="0" destOrd="0" presId="urn:microsoft.com/office/officeart/2008/layout/RadialCluster"/>
    <dgm:cxn modelId="{9F62C532-383C-BF46-88A9-CEB645C89307}" srcId="{A645E233-5C36-D84E-AC96-D9E3A914BD97}" destId="{DC7C4A63-D955-0343-8730-1C8A7EEEA09C}" srcOrd="4" destOrd="0" parTransId="{F0206DBC-7849-6046-BFE2-AA442EC3DCFA}" sibTransId="{0A6271BD-CCCF-1E4F-B65E-6A2291151CF3}"/>
    <dgm:cxn modelId="{C8F63641-3B62-E844-B8D7-040B59E956E0}" type="presOf" srcId="{26EDD81F-3681-EF4B-963D-4B83F682C607}" destId="{9407C290-4E33-4744-9E82-67B387D27DBE}" srcOrd="0" destOrd="0" presId="urn:microsoft.com/office/officeart/2008/layout/RadialCluster"/>
    <dgm:cxn modelId="{01054841-9439-4F45-9B9B-C1F71D3FEC6D}" srcId="{A645E233-5C36-D84E-AC96-D9E3A914BD97}" destId="{BEB4E793-1562-C445-9642-C629E5F29A3D}" srcOrd="1" destOrd="0" parTransId="{CCA3A1A2-8528-0944-B880-F8E2AB0DAAAC}" sibTransId="{CEAC517A-35A8-BE40-9FDB-375E9E07AB71}"/>
    <dgm:cxn modelId="{B996BD4A-5C97-9B4D-BB4D-543AB760A460}" srcId="{A645E233-5C36-D84E-AC96-D9E3A914BD97}" destId="{26EDD81F-3681-EF4B-963D-4B83F682C607}" srcOrd="3" destOrd="0" parTransId="{D770D9F9-E354-574B-AB78-EA92A36228F1}" sibTransId="{1AAFDCC3-BEA1-1D48-9295-C55A71C1C702}"/>
    <dgm:cxn modelId="{3FA8E74A-FBA2-4043-8C96-54A48E9B4A48}" type="presOf" srcId="{80EE5664-1190-3144-9956-81AC7220DE6E}" destId="{53FA1964-01EF-C843-B540-8FA1DA2D8A07}" srcOrd="0" destOrd="0" presId="urn:microsoft.com/office/officeart/2008/layout/RadialCluster"/>
    <dgm:cxn modelId="{70886C6B-4D1C-314A-8D01-655101D30AF4}" type="presOf" srcId="{BEB4E793-1562-C445-9642-C629E5F29A3D}" destId="{6DD1F18F-ADE0-4042-B384-E99DEF33CBCC}" srcOrd="0" destOrd="0" presId="urn:microsoft.com/office/officeart/2008/layout/RadialCluster"/>
    <dgm:cxn modelId="{384F4371-614E-9B4C-8D7C-3E3549E1249D}" type="presOf" srcId="{D770D9F9-E354-574B-AB78-EA92A36228F1}" destId="{37BC8972-6AF2-1740-8AC3-9CEEBA1E4AE0}" srcOrd="0" destOrd="0" presId="urn:microsoft.com/office/officeart/2008/layout/RadialCluster"/>
    <dgm:cxn modelId="{3CF63E55-39FD-B441-985A-ACADB761AD71}" type="presOf" srcId="{580B0A92-7BF1-184D-A431-A46F27D255CE}" destId="{0FAFF1F9-480A-A34F-8C9B-28E7993CADDD}" srcOrd="0" destOrd="0" presId="urn:microsoft.com/office/officeart/2008/layout/RadialCluster"/>
    <dgm:cxn modelId="{4D50B179-2D21-F042-AF57-9C57230A935E}" type="presOf" srcId="{CCA3A1A2-8528-0944-B880-F8E2AB0DAAAC}" destId="{768DDF90-E460-C44C-9A8E-D039A375EB37}" srcOrd="0" destOrd="0" presId="urn:microsoft.com/office/officeart/2008/layout/RadialCluster"/>
    <dgm:cxn modelId="{0DDFD781-C777-A84C-96AB-5992A06D0736}" srcId="{7D3B126D-D2EB-C741-89B1-401377BD37D2}" destId="{A645E233-5C36-D84E-AC96-D9E3A914BD97}" srcOrd="0" destOrd="0" parTransId="{B975D973-4DDC-E34F-9709-656FC1CC4805}" sibTransId="{D9B16233-6282-BB4C-852F-0EF31A94E59A}"/>
    <dgm:cxn modelId="{C443718D-CE73-6545-B212-23FF823E4597}" srcId="{A645E233-5C36-D84E-AC96-D9E3A914BD97}" destId="{CE41E8EA-905E-AD44-97CF-0E23430DB10F}" srcOrd="2" destOrd="0" parTransId="{80EE5664-1190-3144-9956-81AC7220DE6E}" sibTransId="{9976FD3E-08C2-0C4C-9132-A72425198C63}"/>
    <dgm:cxn modelId="{9871AC8D-0B73-B246-AEF1-E73EDF59FE59}" type="presOf" srcId="{A55B3798-4592-FE4A-84C9-EAA96C7966D0}" destId="{14E7DFB7-A3F9-C449-9996-1653EEA80F19}" srcOrd="0" destOrd="0" presId="urn:microsoft.com/office/officeart/2008/layout/RadialCluster"/>
    <dgm:cxn modelId="{B61C7098-8FDD-E24D-9EC9-040D2E50710C}" type="presOf" srcId="{C9521EDE-5ACE-3143-A6AB-7967D620095C}" destId="{82A7B29B-6A70-9B45-B0AA-4F6783B1E42B}" srcOrd="0" destOrd="0" presId="urn:microsoft.com/office/officeart/2008/layout/RadialCluster"/>
    <dgm:cxn modelId="{05CEB2AD-EB60-2848-AC1C-D7E3BE550BBB}" type="presOf" srcId="{F0206DBC-7849-6046-BFE2-AA442EC3DCFA}" destId="{F4899113-822B-6F42-8F3C-62ACF8DA1186}" srcOrd="0" destOrd="0" presId="urn:microsoft.com/office/officeart/2008/layout/RadialCluster"/>
    <dgm:cxn modelId="{E7FC86E4-23E1-624D-B1E6-2DFF7BFD0B15}" type="presOf" srcId="{523CFC13-C637-764F-965B-60E234175F46}" destId="{D849B0AC-D2B2-8545-9D27-C697C8E12221}" srcOrd="0" destOrd="0" presId="urn:microsoft.com/office/officeart/2008/layout/RadialCluster"/>
    <dgm:cxn modelId="{7424FCEE-216A-294F-9E69-08BD52557CB8}" type="presOf" srcId="{A645E233-5C36-D84E-AC96-D9E3A914BD97}" destId="{0E256F49-A4C4-1B4F-BF74-633CFBAF92F5}" srcOrd="0" destOrd="0" presId="urn:microsoft.com/office/officeart/2008/layout/RadialCluster"/>
    <dgm:cxn modelId="{1ED8D3FF-BB17-4F44-80DA-8683C938BBB1}" type="presOf" srcId="{CE41E8EA-905E-AD44-97CF-0E23430DB10F}" destId="{BB752866-DECC-C743-B837-C0F17DF98531}" srcOrd="0" destOrd="0" presId="urn:microsoft.com/office/officeart/2008/layout/RadialCluster"/>
    <dgm:cxn modelId="{E6329B94-D4CD-6747-9F80-31B77B924D8A}" type="presParOf" srcId="{C6C1323D-05A6-474D-9597-E7C3AEF4F107}" destId="{F2AAA229-502A-0741-8390-A60EC311B370}" srcOrd="0" destOrd="0" presId="urn:microsoft.com/office/officeart/2008/layout/RadialCluster"/>
    <dgm:cxn modelId="{7CBC0E60-F3DB-A945-9298-BD48F415BE62}" type="presParOf" srcId="{F2AAA229-502A-0741-8390-A60EC311B370}" destId="{0E256F49-A4C4-1B4F-BF74-633CFBAF92F5}" srcOrd="0" destOrd="0" presId="urn:microsoft.com/office/officeart/2008/layout/RadialCluster"/>
    <dgm:cxn modelId="{FCF82019-7396-6842-A2E6-5086CD28202C}" type="presParOf" srcId="{F2AAA229-502A-0741-8390-A60EC311B370}" destId="{D849B0AC-D2B2-8545-9D27-C697C8E12221}" srcOrd="1" destOrd="0" presId="urn:microsoft.com/office/officeart/2008/layout/RadialCluster"/>
    <dgm:cxn modelId="{AC01D55A-E14B-EA40-B00C-B1404839BF13}" type="presParOf" srcId="{F2AAA229-502A-0741-8390-A60EC311B370}" destId="{0FAFF1F9-480A-A34F-8C9B-28E7993CADDD}" srcOrd="2" destOrd="0" presId="urn:microsoft.com/office/officeart/2008/layout/RadialCluster"/>
    <dgm:cxn modelId="{79D7F634-9373-DC44-8041-3D012F835B1B}" type="presParOf" srcId="{F2AAA229-502A-0741-8390-A60EC311B370}" destId="{768DDF90-E460-C44C-9A8E-D039A375EB37}" srcOrd="3" destOrd="0" presId="urn:microsoft.com/office/officeart/2008/layout/RadialCluster"/>
    <dgm:cxn modelId="{3DFFF48A-25C1-6340-8B56-184FD99541DB}" type="presParOf" srcId="{F2AAA229-502A-0741-8390-A60EC311B370}" destId="{6DD1F18F-ADE0-4042-B384-E99DEF33CBCC}" srcOrd="4" destOrd="0" presId="urn:microsoft.com/office/officeart/2008/layout/RadialCluster"/>
    <dgm:cxn modelId="{037EC8C3-AA2B-5547-A492-3C319D36AF48}" type="presParOf" srcId="{F2AAA229-502A-0741-8390-A60EC311B370}" destId="{53FA1964-01EF-C843-B540-8FA1DA2D8A07}" srcOrd="5" destOrd="0" presId="urn:microsoft.com/office/officeart/2008/layout/RadialCluster"/>
    <dgm:cxn modelId="{0FCEC2A6-533C-194D-9DA0-D67E64DB0AF9}" type="presParOf" srcId="{F2AAA229-502A-0741-8390-A60EC311B370}" destId="{BB752866-DECC-C743-B837-C0F17DF98531}" srcOrd="6" destOrd="0" presId="urn:microsoft.com/office/officeart/2008/layout/RadialCluster"/>
    <dgm:cxn modelId="{66B000D7-EADD-FD48-B3B9-E133BDAD0421}" type="presParOf" srcId="{F2AAA229-502A-0741-8390-A60EC311B370}" destId="{37BC8972-6AF2-1740-8AC3-9CEEBA1E4AE0}" srcOrd="7" destOrd="0" presId="urn:microsoft.com/office/officeart/2008/layout/RadialCluster"/>
    <dgm:cxn modelId="{644B173B-59C7-E24A-BFB9-635671482696}" type="presParOf" srcId="{F2AAA229-502A-0741-8390-A60EC311B370}" destId="{9407C290-4E33-4744-9E82-67B387D27DBE}" srcOrd="8" destOrd="0" presId="urn:microsoft.com/office/officeart/2008/layout/RadialCluster"/>
    <dgm:cxn modelId="{CD60B578-9FB0-1948-AB60-FB98688E6ADF}" type="presParOf" srcId="{F2AAA229-502A-0741-8390-A60EC311B370}" destId="{F4899113-822B-6F42-8F3C-62ACF8DA1186}" srcOrd="9" destOrd="0" presId="urn:microsoft.com/office/officeart/2008/layout/RadialCluster"/>
    <dgm:cxn modelId="{E2867AE3-9546-3749-B750-F8A8D1953153}" type="presParOf" srcId="{F2AAA229-502A-0741-8390-A60EC311B370}" destId="{E10CBC4A-509F-0B4D-9028-989B129FBA30}" srcOrd="10" destOrd="0" presId="urn:microsoft.com/office/officeart/2008/layout/RadialCluster"/>
    <dgm:cxn modelId="{97FDF3C0-DFA7-4B41-843B-40231778C5A9}" type="presParOf" srcId="{F2AAA229-502A-0741-8390-A60EC311B370}" destId="{14E7DFB7-A3F9-C449-9996-1653EEA80F19}" srcOrd="11" destOrd="0" presId="urn:microsoft.com/office/officeart/2008/layout/RadialCluster"/>
    <dgm:cxn modelId="{8F3A9987-9F0F-9A4E-8891-F33F387A6D13}" type="presParOf" srcId="{F2AAA229-502A-0741-8390-A60EC311B370}" destId="{82A7B29B-6A70-9B45-B0AA-4F6783B1E42B}" srcOrd="12" destOrd="0" presId="urn:microsoft.com/office/officeart/2008/layout/RadialCluster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A3B588-54AE-394A-B9A2-E2CDB90FA95E}" type="doc">
      <dgm:prSet loTypeId="urn:microsoft.com/office/officeart/2008/layout/RadialCluster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C10552-BBFA-594D-BD87-2DA5E5E6B6EE}">
      <dgm:prSet phldrT="[Text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5400" dirty="0"/>
            <a:t>Building Relationships</a:t>
          </a:r>
        </a:p>
      </dgm:t>
    </dgm:pt>
    <dgm:pt modelId="{8FE0236B-0E87-EA4B-B56A-0BD36672D3FA}" type="parTrans" cxnId="{46C31408-06CB-C44E-BD44-EFB61DFE1F27}">
      <dgm:prSet/>
      <dgm:spPr/>
      <dgm:t>
        <a:bodyPr/>
        <a:lstStyle/>
        <a:p>
          <a:endParaRPr lang="en-US"/>
        </a:p>
      </dgm:t>
    </dgm:pt>
    <dgm:pt modelId="{1B5F75FA-439C-CB43-9BC9-51BBF2B59A78}" type="sibTrans" cxnId="{46C31408-06CB-C44E-BD44-EFB61DFE1F27}">
      <dgm:prSet/>
      <dgm:spPr/>
      <dgm:t>
        <a:bodyPr/>
        <a:lstStyle/>
        <a:p>
          <a:endParaRPr lang="en-US"/>
        </a:p>
      </dgm:t>
    </dgm:pt>
    <dgm:pt modelId="{49D009F8-B028-9E42-9857-5CB1D0D98775}">
      <dgm:prSet phldrT="[Text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3600" u="sng" dirty="0"/>
            <a:t>Acknowledgment</a:t>
          </a:r>
        </a:p>
        <a:p>
          <a:r>
            <a:rPr lang="en-US" sz="3200" i="1" u="none" dirty="0"/>
            <a:t>“That makes a lot of sense”</a:t>
          </a:r>
        </a:p>
      </dgm:t>
    </dgm:pt>
    <dgm:pt modelId="{A4F1AC78-3895-EF45-A184-A0B245E7226E}" type="parTrans" cxnId="{DF1E816E-6819-B84E-BD4C-6CF802BF9FB4}">
      <dgm:prSet/>
      <dgm:spPr>
        <a:ln w="12700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F8485043-0BD7-FB48-83FE-CD8BC3C13292}" type="sibTrans" cxnId="{DF1E816E-6819-B84E-BD4C-6CF802BF9FB4}">
      <dgm:prSet/>
      <dgm:spPr/>
      <dgm:t>
        <a:bodyPr/>
        <a:lstStyle/>
        <a:p>
          <a:endParaRPr lang="en-US"/>
        </a:p>
      </dgm:t>
    </dgm:pt>
    <dgm:pt modelId="{2A37051F-E7D0-764F-9B5B-55995CF39B58}">
      <dgm:prSet phldrT="[Text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3600" u="sng" dirty="0"/>
            <a:t>Apologies:</a:t>
          </a:r>
          <a:r>
            <a:rPr lang="en-US" sz="3600" dirty="0"/>
            <a:t>  </a:t>
          </a:r>
        </a:p>
        <a:p>
          <a:r>
            <a:rPr lang="en-US" sz="3200" i="1" dirty="0"/>
            <a:t>“I apologize for my recent lack of contribution.” </a:t>
          </a:r>
        </a:p>
      </dgm:t>
    </dgm:pt>
    <dgm:pt modelId="{444B601C-E84F-3B41-92F0-7F0749583909}" type="parTrans" cxnId="{3F4D5C5F-4274-CE43-962E-747A3BEB3040}">
      <dgm:prSet/>
      <dgm:spPr>
        <a:ln w="12700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360717FB-EF80-6041-A979-A27D10E05F89}" type="sibTrans" cxnId="{3F4D5C5F-4274-CE43-962E-747A3BEB3040}">
      <dgm:prSet/>
      <dgm:spPr/>
      <dgm:t>
        <a:bodyPr/>
        <a:lstStyle/>
        <a:p>
          <a:endParaRPr lang="en-US"/>
        </a:p>
      </dgm:t>
    </dgm:pt>
    <dgm:pt modelId="{97F0F472-D6C4-E44B-A94B-450A92037EFC}">
      <dgm:prSet phldrT="[Text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3600" u="sng" dirty="0"/>
            <a:t>Building Up/Encouragement</a:t>
          </a:r>
        </a:p>
        <a:p>
          <a:r>
            <a:rPr lang="en-US" sz="3200" i="1" u="none" dirty="0"/>
            <a:t>“That’s a great point about how suprasegmentals come into play”</a:t>
          </a:r>
          <a:r>
            <a:rPr lang="en-US" sz="3200" u="sng" dirty="0"/>
            <a:t> </a:t>
          </a:r>
        </a:p>
      </dgm:t>
    </dgm:pt>
    <dgm:pt modelId="{73C495ED-BCE6-DB45-883A-100E8B110000}" type="parTrans" cxnId="{595A44A2-BC8D-5246-A6E3-F4CCB6E7EA7E}">
      <dgm:prSet/>
      <dgm:spPr>
        <a:ln w="12700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4F801719-C0D1-494B-9456-4AF952CD7BE1}" type="sibTrans" cxnId="{595A44A2-BC8D-5246-A6E3-F4CCB6E7EA7E}">
      <dgm:prSet/>
      <dgm:spPr/>
      <dgm:t>
        <a:bodyPr/>
        <a:lstStyle/>
        <a:p>
          <a:endParaRPr lang="en-US"/>
        </a:p>
      </dgm:t>
    </dgm:pt>
    <dgm:pt modelId="{F5E0A7A6-AD36-5849-9E08-B0A84EFFA43A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3600" u="sng" dirty="0"/>
            <a:t>Personal Communication</a:t>
          </a:r>
        </a:p>
        <a:p>
          <a:r>
            <a:rPr lang="en-US" sz="3200" i="1" u="none" dirty="0"/>
            <a:t>“I definitely enjoyed a week of NOTHING! </a:t>
          </a:r>
          <a:r>
            <a:rPr lang="en-US" sz="3200" i="1" u="none" dirty="0" err="1"/>
            <a:t>Haha</a:t>
          </a:r>
          <a:r>
            <a:rPr lang="en-US" sz="3200" i="1" u="none" dirty="0"/>
            <a:t>”</a:t>
          </a:r>
        </a:p>
      </dgm:t>
    </dgm:pt>
    <dgm:pt modelId="{D5B6AB17-8DA8-B948-B4DE-91476FED5B38}" type="parTrans" cxnId="{CD43983E-D37E-3B4D-AF0A-5C2DA87ADD9C}">
      <dgm:prSet/>
      <dgm:spPr>
        <a:ln w="12700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01859F9A-4EEB-6544-8FBF-51AEA824875B}" type="sibTrans" cxnId="{CD43983E-D37E-3B4D-AF0A-5C2DA87ADD9C}">
      <dgm:prSet/>
      <dgm:spPr/>
      <dgm:t>
        <a:bodyPr/>
        <a:lstStyle/>
        <a:p>
          <a:endParaRPr lang="en-US"/>
        </a:p>
      </dgm:t>
    </dgm:pt>
    <dgm:pt modelId="{C805541A-35E4-3F4C-BC52-A181C7815FF9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3600" u="sng" dirty="0"/>
            <a:t>Social Question</a:t>
          </a:r>
        </a:p>
        <a:p>
          <a:r>
            <a:rPr lang="en-US" sz="3200" i="1" u="none" dirty="0"/>
            <a:t>“By the way, where in Indiana are you from?</a:t>
          </a:r>
        </a:p>
      </dgm:t>
    </dgm:pt>
    <dgm:pt modelId="{D1F66B0E-846E-3D4B-B852-CA09CBFEA539}" type="parTrans" cxnId="{11C15FA4-BA7E-894F-A21F-2D717B154C41}">
      <dgm:prSet/>
      <dgm:spPr>
        <a:ln w="12700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90D28BC8-4B6B-5147-B715-A16731C6714E}" type="sibTrans" cxnId="{11C15FA4-BA7E-894F-A21F-2D717B154C41}">
      <dgm:prSet/>
      <dgm:spPr/>
      <dgm:t>
        <a:bodyPr/>
        <a:lstStyle/>
        <a:p>
          <a:endParaRPr lang="en-US"/>
        </a:p>
      </dgm:t>
    </dgm:pt>
    <dgm:pt modelId="{CF4E676C-201A-0E43-98BA-7479B95F4BE2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3600" u="sng" dirty="0"/>
            <a:t>Gratitude</a:t>
          </a:r>
        </a:p>
        <a:p>
          <a:r>
            <a:rPr lang="en-US" sz="3200" i="1" u="none" dirty="0"/>
            <a:t>“Thanks for the edits ladies, it was not my greatest</a:t>
          </a:r>
          <a:r>
            <a:rPr lang="en-US" sz="3200" i="1" u="none" baseline="0" dirty="0"/>
            <a:t> writings, so I really appreciate your input!”</a:t>
          </a:r>
          <a:endParaRPr lang="en-US" sz="3200" i="1" u="none" dirty="0"/>
        </a:p>
      </dgm:t>
    </dgm:pt>
    <dgm:pt modelId="{2DA2FF89-43A8-1540-910A-77DE2EA34E7A}" type="parTrans" cxnId="{D70CE968-FA62-2746-8228-F61A8C56A301}">
      <dgm:prSet/>
      <dgm:spPr>
        <a:ln w="12700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78DD6A46-05FF-304C-A5CB-7D961989E481}" type="sibTrans" cxnId="{D70CE968-FA62-2746-8228-F61A8C56A301}">
      <dgm:prSet/>
      <dgm:spPr/>
      <dgm:t>
        <a:bodyPr/>
        <a:lstStyle/>
        <a:p>
          <a:endParaRPr lang="en-US"/>
        </a:p>
      </dgm:t>
    </dgm:pt>
    <dgm:pt modelId="{3A2D7C89-7D0F-114F-AC23-5BC62B68A39E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3600" u="sng" dirty="0"/>
            <a:t>Well Wishing</a:t>
          </a:r>
        </a:p>
        <a:p>
          <a:r>
            <a:rPr lang="en-US" sz="3200" i="1" u="none" dirty="0"/>
            <a:t>“I am looking forward to a great semester</a:t>
          </a:r>
          <a:r>
            <a:rPr lang="en-US" sz="3200" i="1" u="none" baseline="0" dirty="0"/>
            <a:t> with everyone!”</a:t>
          </a:r>
          <a:endParaRPr lang="en-US" sz="3200" i="1" u="none" dirty="0"/>
        </a:p>
      </dgm:t>
    </dgm:pt>
    <dgm:pt modelId="{5935B11E-2C56-3E49-B598-D588857C26CC}" type="parTrans" cxnId="{F4D6EE6C-FAF8-E945-B86E-7F9E13D95F9A}">
      <dgm:prSet/>
      <dgm:spPr>
        <a:ln w="12700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9131EA8F-AA85-8E41-BCB9-7BD092657359}" type="sibTrans" cxnId="{F4D6EE6C-FAF8-E945-B86E-7F9E13D95F9A}">
      <dgm:prSet/>
      <dgm:spPr/>
      <dgm:t>
        <a:bodyPr/>
        <a:lstStyle/>
        <a:p>
          <a:endParaRPr lang="en-US"/>
        </a:p>
      </dgm:t>
    </dgm:pt>
    <dgm:pt modelId="{DB23FF6A-451E-3145-89B9-76B666FDC246}" type="pres">
      <dgm:prSet presAssocID="{BEA3B588-54AE-394A-B9A2-E2CDB90FA95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61F58C22-549D-7249-99F1-635B4D91ED9A}" type="pres">
      <dgm:prSet presAssocID="{42C10552-BBFA-594D-BD87-2DA5E5E6B6EE}" presName="singleCycle" presStyleCnt="0"/>
      <dgm:spPr/>
    </dgm:pt>
    <dgm:pt modelId="{78911CC3-EACA-2E41-A2E0-35E52ADE8AD3}" type="pres">
      <dgm:prSet presAssocID="{42C10552-BBFA-594D-BD87-2DA5E5E6B6EE}" presName="singleCenter" presStyleLbl="node1" presStyleIdx="0" presStyleCnt="8" custScaleX="140058" custLinFactNeighborX="10684" custLinFactNeighborY="817">
        <dgm:presLayoutVars>
          <dgm:chMax val="7"/>
          <dgm:chPref val="7"/>
        </dgm:presLayoutVars>
      </dgm:prSet>
      <dgm:spPr/>
    </dgm:pt>
    <dgm:pt modelId="{C929FB06-E0F1-BA44-AC2B-67AA24807B84}" type="pres">
      <dgm:prSet presAssocID="{A4F1AC78-3895-EF45-A184-A0B245E7226E}" presName="Name56" presStyleLbl="parChTrans1D2" presStyleIdx="0" presStyleCnt="7"/>
      <dgm:spPr/>
    </dgm:pt>
    <dgm:pt modelId="{C9DB89ED-9D74-374D-A2FA-08C2811B5D4B}" type="pres">
      <dgm:prSet presAssocID="{49D009F8-B028-9E42-9857-5CB1D0D98775}" presName="text0" presStyleLbl="node1" presStyleIdx="1" presStyleCnt="8" custScaleX="259671" custRadScaleRad="85245" custRadScaleInc="48065">
        <dgm:presLayoutVars>
          <dgm:bulletEnabled val="1"/>
        </dgm:presLayoutVars>
      </dgm:prSet>
      <dgm:spPr/>
    </dgm:pt>
    <dgm:pt modelId="{ED77F18E-E0F7-3749-A1CB-4E3ED11FE947}" type="pres">
      <dgm:prSet presAssocID="{444B601C-E84F-3B41-92F0-7F0749583909}" presName="Name56" presStyleLbl="parChTrans1D2" presStyleIdx="1" presStyleCnt="7"/>
      <dgm:spPr/>
    </dgm:pt>
    <dgm:pt modelId="{1CDD1668-D7FE-7D4E-80E3-D66178A2BC0A}" type="pres">
      <dgm:prSet presAssocID="{2A37051F-E7D0-764F-9B5B-55995CF39B58}" presName="text0" presStyleLbl="node1" presStyleIdx="2" presStyleCnt="8" custScaleX="153564" custScaleY="130238" custRadScaleRad="183150" custRadScaleInc="51530">
        <dgm:presLayoutVars>
          <dgm:bulletEnabled val="1"/>
        </dgm:presLayoutVars>
      </dgm:prSet>
      <dgm:spPr/>
    </dgm:pt>
    <dgm:pt modelId="{02BF87FD-20EF-764D-AC9C-1AA4DD8A68AB}" type="pres">
      <dgm:prSet presAssocID="{73C495ED-BCE6-DB45-883A-100E8B110000}" presName="Name56" presStyleLbl="parChTrans1D2" presStyleIdx="2" presStyleCnt="7"/>
      <dgm:spPr/>
    </dgm:pt>
    <dgm:pt modelId="{ECF54400-4A3E-934C-9B16-E55B4C638D88}" type="pres">
      <dgm:prSet presAssocID="{97F0F472-D6C4-E44B-A94B-450A92037EFC}" presName="text0" presStyleLbl="node1" presStyleIdx="3" presStyleCnt="8" custScaleX="227665" custScaleY="156806" custRadScaleRad="184212" custRadScaleInc="-40872">
        <dgm:presLayoutVars>
          <dgm:bulletEnabled val="1"/>
        </dgm:presLayoutVars>
      </dgm:prSet>
      <dgm:spPr/>
    </dgm:pt>
    <dgm:pt modelId="{47EC5803-58D0-0B49-9543-2E481484C78D}" type="pres">
      <dgm:prSet presAssocID="{D5B6AB17-8DA8-B948-B4DE-91476FED5B38}" presName="Name56" presStyleLbl="parChTrans1D2" presStyleIdx="3" presStyleCnt="7"/>
      <dgm:spPr/>
    </dgm:pt>
    <dgm:pt modelId="{07B57CDB-43A6-3049-A341-DE12CF063EE4}" type="pres">
      <dgm:prSet presAssocID="{F5E0A7A6-AD36-5849-9E08-B0A84EFFA43A}" presName="text0" presStyleLbl="node1" presStyleIdx="4" presStyleCnt="8" custScaleX="198812" custScaleY="133713" custRadScaleRad="189969" custRadScaleInc="-142941">
        <dgm:presLayoutVars>
          <dgm:bulletEnabled val="1"/>
        </dgm:presLayoutVars>
      </dgm:prSet>
      <dgm:spPr/>
    </dgm:pt>
    <dgm:pt modelId="{F9FE8445-F718-AE48-B781-FDD82B83AE7E}" type="pres">
      <dgm:prSet presAssocID="{D1F66B0E-846E-3D4B-B852-CA09CBFEA539}" presName="Name56" presStyleLbl="parChTrans1D2" presStyleIdx="4" presStyleCnt="7"/>
      <dgm:spPr/>
    </dgm:pt>
    <dgm:pt modelId="{18645FEE-02B2-4049-BBE3-7ED207C98F97}" type="pres">
      <dgm:prSet presAssocID="{C805541A-35E4-3F4C-BC52-A181C7815FF9}" presName="text0" presStyleLbl="node1" presStyleIdx="5" presStyleCnt="8" custScaleX="304478" custRadScaleRad="93475" custRadScaleInc="-178008">
        <dgm:presLayoutVars>
          <dgm:bulletEnabled val="1"/>
        </dgm:presLayoutVars>
      </dgm:prSet>
      <dgm:spPr/>
    </dgm:pt>
    <dgm:pt modelId="{D6EB75CE-0372-D84A-8622-2DA275B819FD}" type="pres">
      <dgm:prSet presAssocID="{2DA2FF89-43A8-1540-910A-77DE2EA34E7A}" presName="Name56" presStyleLbl="parChTrans1D2" presStyleIdx="5" presStyleCnt="7"/>
      <dgm:spPr/>
    </dgm:pt>
    <dgm:pt modelId="{EA15020F-E1F0-A248-96AB-8BA02A3E82B6}" type="pres">
      <dgm:prSet presAssocID="{CF4E676C-201A-0E43-98BA-7479B95F4BE2}" presName="text0" presStyleLbl="node1" presStyleIdx="6" presStyleCnt="8" custScaleX="258370" custScaleY="149622" custRadScaleRad="122173" custRadScaleInc="-39680">
        <dgm:presLayoutVars>
          <dgm:bulletEnabled val="1"/>
        </dgm:presLayoutVars>
      </dgm:prSet>
      <dgm:spPr/>
    </dgm:pt>
    <dgm:pt modelId="{2C7E9A38-0F29-AF44-BE95-2209AD7AEBE3}" type="pres">
      <dgm:prSet presAssocID="{5935B11E-2C56-3E49-B598-D588857C26CC}" presName="Name56" presStyleLbl="parChTrans1D2" presStyleIdx="6" presStyleCnt="7"/>
      <dgm:spPr/>
    </dgm:pt>
    <dgm:pt modelId="{9F910F9E-3C86-A241-AD90-E34246D39945}" type="pres">
      <dgm:prSet presAssocID="{3A2D7C89-7D0F-114F-AC23-5BC62B68A39E}" presName="text0" presStyleLbl="node1" presStyleIdx="7" presStyleCnt="8" custScaleX="200084" custScaleY="138592" custRadScaleRad="131120" custRadScaleInc="-66732">
        <dgm:presLayoutVars>
          <dgm:bulletEnabled val="1"/>
        </dgm:presLayoutVars>
      </dgm:prSet>
      <dgm:spPr/>
    </dgm:pt>
  </dgm:ptLst>
  <dgm:cxnLst>
    <dgm:cxn modelId="{7607E507-D92B-7B4A-9A22-D99EAE9C3727}" type="presOf" srcId="{CF4E676C-201A-0E43-98BA-7479B95F4BE2}" destId="{EA15020F-E1F0-A248-96AB-8BA02A3E82B6}" srcOrd="0" destOrd="0" presId="urn:microsoft.com/office/officeart/2008/layout/RadialCluster"/>
    <dgm:cxn modelId="{46C31408-06CB-C44E-BD44-EFB61DFE1F27}" srcId="{BEA3B588-54AE-394A-B9A2-E2CDB90FA95E}" destId="{42C10552-BBFA-594D-BD87-2DA5E5E6B6EE}" srcOrd="0" destOrd="0" parTransId="{8FE0236B-0E87-EA4B-B56A-0BD36672D3FA}" sibTransId="{1B5F75FA-439C-CB43-9BC9-51BBF2B59A78}"/>
    <dgm:cxn modelId="{28AF5F14-B121-F543-8CF6-A4F5309B20B3}" type="presOf" srcId="{49D009F8-B028-9E42-9857-5CB1D0D98775}" destId="{C9DB89ED-9D74-374D-A2FA-08C2811B5D4B}" srcOrd="0" destOrd="0" presId="urn:microsoft.com/office/officeart/2008/layout/RadialCluster"/>
    <dgm:cxn modelId="{2B011C23-5B6C-CB47-AD44-E9A767F9DD17}" type="presOf" srcId="{42C10552-BBFA-594D-BD87-2DA5E5E6B6EE}" destId="{78911CC3-EACA-2E41-A2E0-35E52ADE8AD3}" srcOrd="0" destOrd="0" presId="urn:microsoft.com/office/officeart/2008/layout/RadialCluster"/>
    <dgm:cxn modelId="{0FA61B2F-5F1D-8E4E-9437-2855D3CCCBDE}" type="presOf" srcId="{D5B6AB17-8DA8-B948-B4DE-91476FED5B38}" destId="{47EC5803-58D0-0B49-9543-2E481484C78D}" srcOrd="0" destOrd="0" presId="urn:microsoft.com/office/officeart/2008/layout/RadialCluster"/>
    <dgm:cxn modelId="{CD43983E-D37E-3B4D-AF0A-5C2DA87ADD9C}" srcId="{42C10552-BBFA-594D-BD87-2DA5E5E6B6EE}" destId="{F5E0A7A6-AD36-5849-9E08-B0A84EFFA43A}" srcOrd="3" destOrd="0" parTransId="{D5B6AB17-8DA8-B948-B4DE-91476FED5B38}" sibTransId="{01859F9A-4EEB-6544-8FBF-51AEA824875B}"/>
    <dgm:cxn modelId="{B942963F-5CB7-734C-BB25-75FDA772327E}" type="presOf" srcId="{5935B11E-2C56-3E49-B598-D588857C26CC}" destId="{2C7E9A38-0F29-AF44-BE95-2209AD7AEBE3}" srcOrd="0" destOrd="0" presId="urn:microsoft.com/office/officeart/2008/layout/RadialCluster"/>
    <dgm:cxn modelId="{3F4D5C5F-4274-CE43-962E-747A3BEB3040}" srcId="{42C10552-BBFA-594D-BD87-2DA5E5E6B6EE}" destId="{2A37051F-E7D0-764F-9B5B-55995CF39B58}" srcOrd="1" destOrd="0" parTransId="{444B601C-E84F-3B41-92F0-7F0749583909}" sibTransId="{360717FB-EF80-6041-A979-A27D10E05F89}"/>
    <dgm:cxn modelId="{14E23C61-810E-A341-BB37-8CA0D9056A72}" type="presOf" srcId="{73C495ED-BCE6-DB45-883A-100E8B110000}" destId="{02BF87FD-20EF-764D-AC9C-1AA4DD8A68AB}" srcOrd="0" destOrd="0" presId="urn:microsoft.com/office/officeart/2008/layout/RadialCluster"/>
    <dgm:cxn modelId="{D70CE968-FA62-2746-8228-F61A8C56A301}" srcId="{42C10552-BBFA-594D-BD87-2DA5E5E6B6EE}" destId="{CF4E676C-201A-0E43-98BA-7479B95F4BE2}" srcOrd="5" destOrd="0" parTransId="{2DA2FF89-43A8-1540-910A-77DE2EA34E7A}" sibTransId="{78DD6A46-05FF-304C-A5CB-7D961989E481}"/>
    <dgm:cxn modelId="{F4D6EE6C-FAF8-E945-B86E-7F9E13D95F9A}" srcId="{42C10552-BBFA-594D-BD87-2DA5E5E6B6EE}" destId="{3A2D7C89-7D0F-114F-AC23-5BC62B68A39E}" srcOrd="6" destOrd="0" parTransId="{5935B11E-2C56-3E49-B598-D588857C26CC}" sibTransId="{9131EA8F-AA85-8E41-BCB9-7BD092657359}"/>
    <dgm:cxn modelId="{DF1E816E-6819-B84E-BD4C-6CF802BF9FB4}" srcId="{42C10552-BBFA-594D-BD87-2DA5E5E6B6EE}" destId="{49D009F8-B028-9E42-9857-5CB1D0D98775}" srcOrd="0" destOrd="0" parTransId="{A4F1AC78-3895-EF45-A184-A0B245E7226E}" sibTransId="{F8485043-0BD7-FB48-83FE-CD8BC3C13292}"/>
    <dgm:cxn modelId="{E7374150-EDF4-1D47-9811-E0CFF2BFF5FD}" type="presOf" srcId="{F5E0A7A6-AD36-5849-9E08-B0A84EFFA43A}" destId="{07B57CDB-43A6-3049-A341-DE12CF063EE4}" srcOrd="0" destOrd="0" presId="urn:microsoft.com/office/officeart/2008/layout/RadialCluster"/>
    <dgm:cxn modelId="{C630EA81-50D9-5149-8FE5-E7C912FFAAFF}" type="presOf" srcId="{A4F1AC78-3895-EF45-A184-A0B245E7226E}" destId="{C929FB06-E0F1-BA44-AC2B-67AA24807B84}" srcOrd="0" destOrd="0" presId="urn:microsoft.com/office/officeart/2008/layout/RadialCluster"/>
    <dgm:cxn modelId="{EB97E4A1-5034-0443-A7ED-D45FF3554A0C}" type="presOf" srcId="{BEA3B588-54AE-394A-B9A2-E2CDB90FA95E}" destId="{DB23FF6A-451E-3145-89B9-76B666FDC246}" srcOrd="0" destOrd="0" presId="urn:microsoft.com/office/officeart/2008/layout/RadialCluster"/>
    <dgm:cxn modelId="{595A44A2-BC8D-5246-A6E3-F4CCB6E7EA7E}" srcId="{42C10552-BBFA-594D-BD87-2DA5E5E6B6EE}" destId="{97F0F472-D6C4-E44B-A94B-450A92037EFC}" srcOrd="2" destOrd="0" parTransId="{73C495ED-BCE6-DB45-883A-100E8B110000}" sibTransId="{4F801719-C0D1-494B-9456-4AF952CD7BE1}"/>
    <dgm:cxn modelId="{11C15FA4-BA7E-894F-A21F-2D717B154C41}" srcId="{42C10552-BBFA-594D-BD87-2DA5E5E6B6EE}" destId="{C805541A-35E4-3F4C-BC52-A181C7815FF9}" srcOrd="4" destOrd="0" parTransId="{D1F66B0E-846E-3D4B-B852-CA09CBFEA539}" sibTransId="{90D28BC8-4B6B-5147-B715-A16731C6714E}"/>
    <dgm:cxn modelId="{DCE072AA-6305-1248-A0EB-3199D117B933}" type="presOf" srcId="{2DA2FF89-43A8-1540-910A-77DE2EA34E7A}" destId="{D6EB75CE-0372-D84A-8622-2DA275B819FD}" srcOrd="0" destOrd="0" presId="urn:microsoft.com/office/officeart/2008/layout/RadialCluster"/>
    <dgm:cxn modelId="{31DE20AE-87B1-204D-9E47-67D3566F2808}" type="presOf" srcId="{3A2D7C89-7D0F-114F-AC23-5BC62B68A39E}" destId="{9F910F9E-3C86-A241-AD90-E34246D39945}" srcOrd="0" destOrd="0" presId="urn:microsoft.com/office/officeart/2008/layout/RadialCluster"/>
    <dgm:cxn modelId="{A387D0B9-3CDA-404B-B773-6406A7205F8B}" type="presOf" srcId="{97F0F472-D6C4-E44B-A94B-450A92037EFC}" destId="{ECF54400-4A3E-934C-9B16-E55B4C638D88}" srcOrd="0" destOrd="0" presId="urn:microsoft.com/office/officeart/2008/layout/RadialCluster"/>
    <dgm:cxn modelId="{9E6510F0-EA63-1642-AA83-837A48BB6AB4}" type="presOf" srcId="{D1F66B0E-846E-3D4B-B852-CA09CBFEA539}" destId="{F9FE8445-F718-AE48-B781-FDD82B83AE7E}" srcOrd="0" destOrd="0" presId="urn:microsoft.com/office/officeart/2008/layout/RadialCluster"/>
    <dgm:cxn modelId="{16EF54F1-3818-BE4F-AB73-0D55A6BC20FF}" type="presOf" srcId="{C805541A-35E4-3F4C-BC52-A181C7815FF9}" destId="{18645FEE-02B2-4049-BBE3-7ED207C98F97}" srcOrd="0" destOrd="0" presId="urn:microsoft.com/office/officeart/2008/layout/RadialCluster"/>
    <dgm:cxn modelId="{F36644F5-EDED-8C4C-9A50-49587EA2E1CF}" type="presOf" srcId="{2A37051F-E7D0-764F-9B5B-55995CF39B58}" destId="{1CDD1668-D7FE-7D4E-80E3-D66178A2BC0A}" srcOrd="0" destOrd="0" presId="urn:microsoft.com/office/officeart/2008/layout/RadialCluster"/>
    <dgm:cxn modelId="{C06F8BFE-D5C6-9941-8953-9810FC64107B}" type="presOf" srcId="{444B601C-E84F-3B41-92F0-7F0749583909}" destId="{ED77F18E-E0F7-3749-A1CB-4E3ED11FE947}" srcOrd="0" destOrd="0" presId="urn:microsoft.com/office/officeart/2008/layout/RadialCluster"/>
    <dgm:cxn modelId="{2B7C4F2E-1848-B247-A044-4D47CDDE7F8F}" type="presParOf" srcId="{DB23FF6A-451E-3145-89B9-76B666FDC246}" destId="{61F58C22-549D-7249-99F1-635B4D91ED9A}" srcOrd="0" destOrd="0" presId="urn:microsoft.com/office/officeart/2008/layout/RadialCluster"/>
    <dgm:cxn modelId="{1CDCE6FB-0087-F34D-96CC-58341B0D54ED}" type="presParOf" srcId="{61F58C22-549D-7249-99F1-635B4D91ED9A}" destId="{78911CC3-EACA-2E41-A2E0-35E52ADE8AD3}" srcOrd="0" destOrd="0" presId="urn:microsoft.com/office/officeart/2008/layout/RadialCluster"/>
    <dgm:cxn modelId="{3A65D21E-879C-3046-ABBD-99E2533ECF58}" type="presParOf" srcId="{61F58C22-549D-7249-99F1-635B4D91ED9A}" destId="{C929FB06-E0F1-BA44-AC2B-67AA24807B84}" srcOrd="1" destOrd="0" presId="urn:microsoft.com/office/officeart/2008/layout/RadialCluster"/>
    <dgm:cxn modelId="{49E80672-1466-FC4A-B991-97F5B02F1904}" type="presParOf" srcId="{61F58C22-549D-7249-99F1-635B4D91ED9A}" destId="{C9DB89ED-9D74-374D-A2FA-08C2811B5D4B}" srcOrd="2" destOrd="0" presId="urn:microsoft.com/office/officeart/2008/layout/RadialCluster"/>
    <dgm:cxn modelId="{5F9FAF51-1802-1441-BD27-84993F9EBF9A}" type="presParOf" srcId="{61F58C22-549D-7249-99F1-635B4D91ED9A}" destId="{ED77F18E-E0F7-3749-A1CB-4E3ED11FE947}" srcOrd="3" destOrd="0" presId="urn:microsoft.com/office/officeart/2008/layout/RadialCluster"/>
    <dgm:cxn modelId="{AEAE2E82-8AF7-B04B-88BE-73BA95760530}" type="presParOf" srcId="{61F58C22-549D-7249-99F1-635B4D91ED9A}" destId="{1CDD1668-D7FE-7D4E-80E3-D66178A2BC0A}" srcOrd="4" destOrd="0" presId="urn:microsoft.com/office/officeart/2008/layout/RadialCluster"/>
    <dgm:cxn modelId="{D30B00D8-2025-4049-9447-CF8244384382}" type="presParOf" srcId="{61F58C22-549D-7249-99F1-635B4D91ED9A}" destId="{02BF87FD-20EF-764D-AC9C-1AA4DD8A68AB}" srcOrd="5" destOrd="0" presId="urn:microsoft.com/office/officeart/2008/layout/RadialCluster"/>
    <dgm:cxn modelId="{0B6DECB5-DC20-D047-9519-50150A09521D}" type="presParOf" srcId="{61F58C22-549D-7249-99F1-635B4D91ED9A}" destId="{ECF54400-4A3E-934C-9B16-E55B4C638D88}" srcOrd="6" destOrd="0" presId="urn:microsoft.com/office/officeart/2008/layout/RadialCluster"/>
    <dgm:cxn modelId="{BDF7F665-2003-8A4D-9194-0217B37D4EDA}" type="presParOf" srcId="{61F58C22-549D-7249-99F1-635B4D91ED9A}" destId="{47EC5803-58D0-0B49-9543-2E481484C78D}" srcOrd="7" destOrd="0" presId="urn:microsoft.com/office/officeart/2008/layout/RadialCluster"/>
    <dgm:cxn modelId="{CE6614E5-8E8F-3440-A270-F46F9290B764}" type="presParOf" srcId="{61F58C22-549D-7249-99F1-635B4D91ED9A}" destId="{07B57CDB-43A6-3049-A341-DE12CF063EE4}" srcOrd="8" destOrd="0" presId="urn:microsoft.com/office/officeart/2008/layout/RadialCluster"/>
    <dgm:cxn modelId="{0FCA95AD-4FC9-5E4F-B467-FA0DDC620432}" type="presParOf" srcId="{61F58C22-549D-7249-99F1-635B4D91ED9A}" destId="{F9FE8445-F718-AE48-B781-FDD82B83AE7E}" srcOrd="9" destOrd="0" presId="urn:microsoft.com/office/officeart/2008/layout/RadialCluster"/>
    <dgm:cxn modelId="{9D6F99FC-85CA-344A-A9DD-3B91C25398E4}" type="presParOf" srcId="{61F58C22-549D-7249-99F1-635B4D91ED9A}" destId="{18645FEE-02B2-4049-BBE3-7ED207C98F97}" srcOrd="10" destOrd="0" presId="urn:microsoft.com/office/officeart/2008/layout/RadialCluster"/>
    <dgm:cxn modelId="{090E4A66-A0CB-5D4C-9399-626F09D7D7FB}" type="presParOf" srcId="{61F58C22-549D-7249-99F1-635B4D91ED9A}" destId="{D6EB75CE-0372-D84A-8622-2DA275B819FD}" srcOrd="11" destOrd="0" presId="urn:microsoft.com/office/officeart/2008/layout/RadialCluster"/>
    <dgm:cxn modelId="{85F1983F-2D63-F64B-8D64-946E07DBBD8C}" type="presParOf" srcId="{61F58C22-549D-7249-99F1-635B4D91ED9A}" destId="{EA15020F-E1F0-A248-96AB-8BA02A3E82B6}" srcOrd="12" destOrd="0" presId="urn:microsoft.com/office/officeart/2008/layout/RadialCluster"/>
    <dgm:cxn modelId="{3F2B4493-565E-994E-B3A0-BFE348A1E459}" type="presParOf" srcId="{61F58C22-549D-7249-99F1-635B4D91ED9A}" destId="{2C7E9A38-0F29-AF44-BE95-2209AD7AEBE3}" srcOrd="13" destOrd="0" presId="urn:microsoft.com/office/officeart/2008/layout/RadialCluster"/>
    <dgm:cxn modelId="{3ADEB3DB-FB0B-F547-9455-77A424D17C13}" type="presParOf" srcId="{61F58C22-549D-7249-99F1-635B4D91ED9A}" destId="{9F910F9E-3C86-A241-AD90-E34246D39945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BF91B5-B017-442A-8AD1-E40BD46F7B1D}" type="doc">
      <dgm:prSet loTypeId="urn:microsoft.com/office/officeart/2005/8/layout/cycle3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1A5F3980-7F98-4F1B-95D0-717D7D3E07CC}">
      <dgm:prSet phldrT="[Text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sz="3600" b="0" dirty="0">
              <a:latin typeface="Calibri" panose="020F0502020204030204" pitchFamily="34" charset="0"/>
            </a:rPr>
            <a:t>Immersion in transcripts</a:t>
          </a:r>
          <a:endParaRPr lang="en-US" sz="3600" b="0" dirty="0"/>
        </a:p>
      </dgm:t>
    </dgm:pt>
    <dgm:pt modelId="{F4D0845D-9D24-4C9C-8624-899588D439DE}" type="parTrans" cxnId="{36EB844B-C693-40F5-9634-5F94ED877B9D}">
      <dgm:prSet/>
      <dgm:spPr/>
      <dgm:t>
        <a:bodyPr/>
        <a:lstStyle/>
        <a:p>
          <a:endParaRPr lang="en-US"/>
        </a:p>
      </dgm:t>
    </dgm:pt>
    <dgm:pt modelId="{52CBA91E-0FF1-42D3-90D9-7230480A7751}" type="sibTrans" cxnId="{36EB844B-C693-40F5-9634-5F94ED877B9D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CBDD6259-2E01-4648-8153-19C9E1251FD6}">
      <dgm:prSet phldrT="[Text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sz="3600" b="0" dirty="0">
              <a:latin typeface="Calibri" panose="020F0502020204030204" pitchFamily="34" charset="0"/>
            </a:rPr>
            <a:t>Codeable statements</a:t>
          </a:r>
        </a:p>
      </dgm:t>
    </dgm:pt>
    <dgm:pt modelId="{7383893B-67CD-47DC-8CB0-E711D2D89868}" type="parTrans" cxnId="{1387ED9B-8DCD-4BFA-8D4E-FCA04233255A}">
      <dgm:prSet/>
      <dgm:spPr/>
      <dgm:t>
        <a:bodyPr/>
        <a:lstStyle/>
        <a:p>
          <a:endParaRPr lang="en-US"/>
        </a:p>
      </dgm:t>
    </dgm:pt>
    <dgm:pt modelId="{E060F526-6E46-416F-AE26-71E36F87CE04}" type="sibTrans" cxnId="{1387ED9B-8DCD-4BFA-8D4E-FCA04233255A}">
      <dgm:prSet/>
      <dgm:spPr/>
      <dgm:t>
        <a:bodyPr/>
        <a:lstStyle/>
        <a:p>
          <a:endParaRPr lang="en-US"/>
        </a:p>
      </dgm:t>
    </dgm:pt>
    <dgm:pt modelId="{E479A192-213C-4276-88B9-98FACF266994}">
      <dgm:prSet phldrT="[Text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sz="3600" b="0" dirty="0">
              <a:latin typeface="Calibri" panose="020F0502020204030204" pitchFamily="34" charset="0"/>
            </a:rPr>
            <a:t>Category identification</a:t>
          </a:r>
        </a:p>
      </dgm:t>
    </dgm:pt>
    <dgm:pt modelId="{EF3F5F27-8AA9-464C-9F04-326E514965AE}" type="parTrans" cxnId="{38DB87FB-137B-4578-B3CE-CE817E88BFC5}">
      <dgm:prSet/>
      <dgm:spPr/>
      <dgm:t>
        <a:bodyPr/>
        <a:lstStyle/>
        <a:p>
          <a:endParaRPr lang="en-US"/>
        </a:p>
      </dgm:t>
    </dgm:pt>
    <dgm:pt modelId="{FE7ACCCC-E23D-4E6D-AF41-2B179AD1DD72}" type="sibTrans" cxnId="{38DB87FB-137B-4578-B3CE-CE817E88BFC5}">
      <dgm:prSet custLinFactNeighborX="-2096" custLinFactNeighborY="2529"/>
      <dgm:spPr/>
      <dgm:t>
        <a:bodyPr/>
        <a:lstStyle/>
        <a:p>
          <a:endParaRPr lang="en-US"/>
        </a:p>
      </dgm:t>
    </dgm:pt>
    <dgm:pt modelId="{DAE1B1BF-782E-4F61-9539-760A23822A86}">
      <dgm:prSet phldrT="[Text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sz="3600" b="0" dirty="0">
              <a:latin typeface="Calibri" panose="020F0502020204030204" pitchFamily="34" charset="0"/>
            </a:rPr>
            <a:t>Inductive theme development</a:t>
          </a:r>
        </a:p>
      </dgm:t>
    </dgm:pt>
    <dgm:pt modelId="{774B2C6B-0C09-4526-AB93-A102244D7044}" type="parTrans" cxnId="{A34CB5A0-5714-4692-B16D-BE8DDA2F76A4}">
      <dgm:prSet/>
      <dgm:spPr/>
      <dgm:t>
        <a:bodyPr/>
        <a:lstStyle/>
        <a:p>
          <a:endParaRPr lang="en-US"/>
        </a:p>
      </dgm:t>
    </dgm:pt>
    <dgm:pt modelId="{D40F8F8B-CE8D-4268-A283-637AD18AB698}" type="sibTrans" cxnId="{A34CB5A0-5714-4692-B16D-BE8DDA2F76A4}">
      <dgm:prSet custAng="21385249"/>
      <dgm:spPr/>
      <dgm:t>
        <a:bodyPr/>
        <a:lstStyle/>
        <a:p>
          <a:endParaRPr lang="en-US"/>
        </a:p>
      </dgm:t>
    </dgm:pt>
    <dgm:pt modelId="{AD41825A-F145-4990-AA1E-67D981E5E5DD}" type="pres">
      <dgm:prSet presAssocID="{FEBF91B5-B017-442A-8AD1-E40BD46F7B1D}" presName="Name0" presStyleCnt="0">
        <dgm:presLayoutVars>
          <dgm:dir/>
          <dgm:resizeHandles val="exact"/>
        </dgm:presLayoutVars>
      </dgm:prSet>
      <dgm:spPr/>
    </dgm:pt>
    <dgm:pt modelId="{E14D7248-B32D-4DF0-8E7D-A1235F6C61E4}" type="pres">
      <dgm:prSet presAssocID="{FEBF91B5-B017-442A-8AD1-E40BD46F7B1D}" presName="cycle" presStyleCnt="0"/>
      <dgm:spPr/>
    </dgm:pt>
    <dgm:pt modelId="{81C11C4A-A722-4596-8BF3-296772805BAD}" type="pres">
      <dgm:prSet presAssocID="{1A5F3980-7F98-4F1B-95D0-717D7D3E07CC}" presName="nodeFirstNode" presStyleLbl="node1" presStyleIdx="0" presStyleCnt="4" custScaleX="86515" custScaleY="74948">
        <dgm:presLayoutVars>
          <dgm:bulletEnabled val="1"/>
        </dgm:presLayoutVars>
      </dgm:prSet>
      <dgm:spPr/>
    </dgm:pt>
    <dgm:pt modelId="{B3AB6F09-2D81-4E16-9ADD-2D2BCE559DA5}" type="pres">
      <dgm:prSet presAssocID="{52CBA91E-0FF1-42D3-90D9-7230480A7751}" presName="sibTransFirstNode" presStyleLbl="bgShp" presStyleIdx="0" presStyleCnt="1" custScaleX="114299"/>
      <dgm:spPr/>
    </dgm:pt>
    <dgm:pt modelId="{940F936C-89B8-4006-A734-1D3A45326F05}" type="pres">
      <dgm:prSet presAssocID="{CBDD6259-2E01-4648-8153-19C9E1251FD6}" presName="nodeFollowingNodes" presStyleLbl="node1" presStyleIdx="1" presStyleCnt="4" custScaleX="72744" custScaleY="96992" custRadScaleRad="125531" custRadScaleInc="7043">
        <dgm:presLayoutVars>
          <dgm:bulletEnabled val="1"/>
        </dgm:presLayoutVars>
      </dgm:prSet>
      <dgm:spPr/>
    </dgm:pt>
    <dgm:pt modelId="{5E2E2736-DCB6-472A-9D5A-3F61DF8E11EE}" type="pres">
      <dgm:prSet presAssocID="{E479A192-213C-4276-88B9-98FACF266994}" presName="nodeFollowingNodes" presStyleLbl="node1" presStyleIdx="2" presStyleCnt="4" custScaleX="86627" custScaleY="74948" custRadScaleRad="132373" custRadScaleInc="-2576">
        <dgm:presLayoutVars>
          <dgm:bulletEnabled val="1"/>
        </dgm:presLayoutVars>
      </dgm:prSet>
      <dgm:spPr/>
    </dgm:pt>
    <dgm:pt modelId="{0DFF81EC-A7D5-48C5-8F09-59014D671D6B}" type="pres">
      <dgm:prSet presAssocID="{DAE1B1BF-782E-4F61-9539-760A23822A86}" presName="nodeFollowingNodes" presStyleLbl="node1" presStyleIdx="3" presStyleCnt="4" custScaleX="72744" custScaleY="96992" custRadScaleRad="129496" custRadScaleInc="-6826">
        <dgm:presLayoutVars>
          <dgm:bulletEnabled val="1"/>
        </dgm:presLayoutVars>
      </dgm:prSet>
      <dgm:spPr/>
    </dgm:pt>
  </dgm:ptLst>
  <dgm:cxnLst>
    <dgm:cxn modelId="{36EB844B-C693-40F5-9634-5F94ED877B9D}" srcId="{FEBF91B5-B017-442A-8AD1-E40BD46F7B1D}" destId="{1A5F3980-7F98-4F1B-95D0-717D7D3E07CC}" srcOrd="0" destOrd="0" parTransId="{F4D0845D-9D24-4C9C-8624-899588D439DE}" sibTransId="{52CBA91E-0FF1-42D3-90D9-7230480A7751}"/>
    <dgm:cxn modelId="{AC814455-E632-4C08-B30B-5228871AE470}" type="presOf" srcId="{E479A192-213C-4276-88B9-98FACF266994}" destId="{5E2E2736-DCB6-472A-9D5A-3F61DF8E11EE}" srcOrd="0" destOrd="0" presId="urn:microsoft.com/office/officeart/2005/8/layout/cycle3"/>
    <dgm:cxn modelId="{1387ED9B-8DCD-4BFA-8D4E-FCA04233255A}" srcId="{FEBF91B5-B017-442A-8AD1-E40BD46F7B1D}" destId="{CBDD6259-2E01-4648-8153-19C9E1251FD6}" srcOrd="1" destOrd="0" parTransId="{7383893B-67CD-47DC-8CB0-E711D2D89868}" sibTransId="{E060F526-6E46-416F-AE26-71E36F87CE04}"/>
    <dgm:cxn modelId="{A34CB5A0-5714-4692-B16D-BE8DDA2F76A4}" srcId="{FEBF91B5-B017-442A-8AD1-E40BD46F7B1D}" destId="{DAE1B1BF-782E-4F61-9539-760A23822A86}" srcOrd="3" destOrd="0" parTransId="{774B2C6B-0C09-4526-AB93-A102244D7044}" sibTransId="{D40F8F8B-CE8D-4268-A283-637AD18AB698}"/>
    <dgm:cxn modelId="{4517AAB2-DE9D-41E1-9716-CC28B315F0E3}" type="presOf" srcId="{DAE1B1BF-782E-4F61-9539-760A23822A86}" destId="{0DFF81EC-A7D5-48C5-8F09-59014D671D6B}" srcOrd="0" destOrd="0" presId="urn:microsoft.com/office/officeart/2005/8/layout/cycle3"/>
    <dgm:cxn modelId="{A6C6BEB4-2188-4883-A399-82E09339F496}" type="presOf" srcId="{CBDD6259-2E01-4648-8153-19C9E1251FD6}" destId="{940F936C-89B8-4006-A734-1D3A45326F05}" srcOrd="0" destOrd="0" presId="urn:microsoft.com/office/officeart/2005/8/layout/cycle3"/>
    <dgm:cxn modelId="{0F31EBE1-0155-46E6-AD82-18E119497AE9}" type="presOf" srcId="{52CBA91E-0FF1-42D3-90D9-7230480A7751}" destId="{B3AB6F09-2D81-4E16-9ADD-2D2BCE559DA5}" srcOrd="0" destOrd="0" presId="urn:microsoft.com/office/officeart/2005/8/layout/cycle3"/>
    <dgm:cxn modelId="{C88337F3-E1EA-4A6D-B8A1-B6E6E266F428}" type="presOf" srcId="{FEBF91B5-B017-442A-8AD1-E40BD46F7B1D}" destId="{AD41825A-F145-4990-AA1E-67D981E5E5DD}" srcOrd="0" destOrd="0" presId="urn:microsoft.com/office/officeart/2005/8/layout/cycle3"/>
    <dgm:cxn modelId="{6C333CF6-4762-4742-A58E-EB8E9E740310}" type="presOf" srcId="{1A5F3980-7F98-4F1B-95D0-717D7D3E07CC}" destId="{81C11C4A-A722-4596-8BF3-296772805BAD}" srcOrd="0" destOrd="0" presId="urn:microsoft.com/office/officeart/2005/8/layout/cycle3"/>
    <dgm:cxn modelId="{38DB87FB-137B-4578-B3CE-CE817E88BFC5}" srcId="{FEBF91B5-B017-442A-8AD1-E40BD46F7B1D}" destId="{E479A192-213C-4276-88B9-98FACF266994}" srcOrd="2" destOrd="0" parTransId="{EF3F5F27-8AA9-464C-9F04-326E514965AE}" sibTransId="{FE7ACCCC-E23D-4E6D-AF41-2B179AD1DD72}"/>
    <dgm:cxn modelId="{93D0F015-165C-453E-B689-102A16D3502B}" type="presParOf" srcId="{AD41825A-F145-4990-AA1E-67D981E5E5DD}" destId="{E14D7248-B32D-4DF0-8E7D-A1235F6C61E4}" srcOrd="0" destOrd="0" presId="urn:microsoft.com/office/officeart/2005/8/layout/cycle3"/>
    <dgm:cxn modelId="{7FAEF05E-C9EF-4F02-A447-115E0C1228DA}" type="presParOf" srcId="{E14D7248-B32D-4DF0-8E7D-A1235F6C61E4}" destId="{81C11C4A-A722-4596-8BF3-296772805BAD}" srcOrd="0" destOrd="0" presId="urn:microsoft.com/office/officeart/2005/8/layout/cycle3"/>
    <dgm:cxn modelId="{3652BA24-C9DD-4741-B781-9034AB8E4B1E}" type="presParOf" srcId="{E14D7248-B32D-4DF0-8E7D-A1235F6C61E4}" destId="{B3AB6F09-2D81-4E16-9ADD-2D2BCE559DA5}" srcOrd="1" destOrd="0" presId="urn:microsoft.com/office/officeart/2005/8/layout/cycle3"/>
    <dgm:cxn modelId="{71571B22-2843-4979-A3F7-93148FB65322}" type="presParOf" srcId="{E14D7248-B32D-4DF0-8E7D-A1235F6C61E4}" destId="{940F936C-89B8-4006-A734-1D3A45326F05}" srcOrd="2" destOrd="0" presId="urn:microsoft.com/office/officeart/2005/8/layout/cycle3"/>
    <dgm:cxn modelId="{D0DBF1C6-ED37-4DF4-AB9A-F39E9E4E471B}" type="presParOf" srcId="{E14D7248-B32D-4DF0-8E7D-A1235F6C61E4}" destId="{5E2E2736-DCB6-472A-9D5A-3F61DF8E11EE}" srcOrd="3" destOrd="0" presId="urn:microsoft.com/office/officeart/2005/8/layout/cycle3"/>
    <dgm:cxn modelId="{27103696-F458-476D-9458-875336295162}" type="presParOf" srcId="{E14D7248-B32D-4DF0-8E7D-A1235F6C61E4}" destId="{0DFF81EC-A7D5-48C5-8F09-59014D671D6B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C36D0E0-A280-4961-BD53-185AECA28F75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8308EBE-C200-4B26-A539-6A8F9593C13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US" sz="3200" dirty="0"/>
            <a:t>Speech and Hearing Science</a:t>
          </a:r>
        </a:p>
        <a:p>
          <a:pPr>
            <a:spcAft>
              <a:spcPts val="600"/>
            </a:spcAft>
          </a:pPr>
          <a:r>
            <a:rPr lang="en-US" sz="3200" dirty="0"/>
            <a:t>Online</a:t>
          </a:r>
        </a:p>
      </dgm:t>
    </dgm:pt>
    <dgm:pt modelId="{CCADE8DE-DE63-4E8F-851B-73CC876473D6}" type="parTrans" cxnId="{A9558999-31F8-4EEA-906B-F9B4760F8573}">
      <dgm:prSet/>
      <dgm:spPr/>
      <dgm:t>
        <a:bodyPr/>
        <a:lstStyle/>
        <a:p>
          <a:endParaRPr lang="en-US"/>
        </a:p>
      </dgm:t>
    </dgm:pt>
    <dgm:pt modelId="{C9064B16-F848-4DF1-90C0-395510CF1E2E}" type="sibTrans" cxnId="{A9558999-31F8-4EEA-906B-F9B4760F8573}">
      <dgm:prSet/>
      <dgm:spPr/>
      <dgm:t>
        <a:bodyPr/>
        <a:lstStyle/>
        <a:p>
          <a:endParaRPr lang="en-US"/>
        </a:p>
      </dgm:t>
    </dgm:pt>
    <dgm:pt modelId="{310E530E-E64B-42AC-B765-C5F93A54A40D}">
      <dgm:prSet phldrT="[Text]" custT="1"/>
      <dgm:spPr/>
      <dgm:t>
        <a:bodyPr/>
        <a:lstStyle/>
        <a:p>
          <a:r>
            <a:rPr lang="en-US" sz="3200" dirty="0"/>
            <a:t>Optional Posting Requirements (n = 21)</a:t>
          </a:r>
        </a:p>
      </dgm:t>
    </dgm:pt>
    <dgm:pt modelId="{E495698B-AB6B-4B34-9663-A2EF19049940}" type="parTrans" cxnId="{DBD043FE-732A-4500-8CEC-2CFFF94B3CBD}">
      <dgm:prSet/>
      <dgm:spPr>
        <a:ln w="28575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CF58614D-650F-4FE8-9E60-300670418559}" type="sibTrans" cxnId="{DBD043FE-732A-4500-8CEC-2CFFF94B3CBD}">
      <dgm:prSet/>
      <dgm:spPr/>
      <dgm:t>
        <a:bodyPr/>
        <a:lstStyle/>
        <a:p>
          <a:endParaRPr lang="en-US"/>
        </a:p>
      </dgm:t>
    </dgm:pt>
    <dgm:pt modelId="{5AFC2427-3762-4114-892D-5545E2FD7324}">
      <dgm:prSet phldrT="[Text]" custT="1"/>
      <dgm:spPr/>
      <dgm:t>
        <a:bodyPr/>
        <a:lstStyle/>
        <a:p>
          <a:r>
            <a:rPr lang="en-US" sz="3200" dirty="0"/>
            <a:t>Summary submitted graded for quality</a:t>
          </a:r>
        </a:p>
      </dgm:t>
    </dgm:pt>
    <dgm:pt modelId="{72FA69DA-3210-4024-88D6-5BBC3E826AC2}" type="parTrans" cxnId="{7FA79010-3B76-47E9-9A77-C5CC90658865}">
      <dgm:prSet/>
      <dgm:spPr>
        <a:solidFill>
          <a:srgbClr val="FF0000"/>
        </a:solidFill>
        <a:ln w="28575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784601B5-387F-4AC6-B9D0-18BFD41D1AFB}" type="sibTrans" cxnId="{7FA79010-3B76-47E9-9A77-C5CC90658865}">
      <dgm:prSet/>
      <dgm:spPr/>
      <dgm:t>
        <a:bodyPr/>
        <a:lstStyle/>
        <a:p>
          <a:endParaRPr lang="en-US"/>
        </a:p>
      </dgm:t>
    </dgm:pt>
    <dgm:pt modelId="{19D05628-A2A3-4005-92FB-DA002948AB68}">
      <dgm:prSet phldrT="[Text]" custT="1"/>
      <dgm:spPr/>
      <dgm:t>
        <a:bodyPr/>
        <a:lstStyle/>
        <a:p>
          <a:r>
            <a:rPr lang="en-US" sz="3200" dirty="0"/>
            <a:t>Mandatory Posting Requirements (n = 20)</a:t>
          </a:r>
        </a:p>
      </dgm:t>
    </dgm:pt>
    <dgm:pt modelId="{7413399C-7777-4184-9B25-84112FC9A62E}" type="parTrans" cxnId="{37F6CC4D-5DE1-42AD-9977-97B31DEF99E6}">
      <dgm:prSet/>
      <dgm:spPr>
        <a:ln w="28575">
          <a:solidFill>
            <a:srgbClr val="FF0000"/>
          </a:solidFill>
        </a:ln>
      </dgm:spPr>
      <dgm:t>
        <a:bodyPr/>
        <a:lstStyle/>
        <a:p>
          <a:endParaRPr lang="en-US" sz="2800"/>
        </a:p>
      </dgm:t>
    </dgm:pt>
    <dgm:pt modelId="{85CF8234-CB0C-4FCF-91BE-49D0F1ED9D02}" type="sibTrans" cxnId="{37F6CC4D-5DE1-42AD-9977-97B31DEF99E6}">
      <dgm:prSet/>
      <dgm:spPr/>
      <dgm:t>
        <a:bodyPr/>
        <a:lstStyle/>
        <a:p>
          <a:endParaRPr lang="en-US"/>
        </a:p>
      </dgm:t>
    </dgm:pt>
    <dgm:pt modelId="{2788E6A1-4775-4D34-A810-41FC940AD710}">
      <dgm:prSet phldrT="[Text]" custT="1"/>
      <dgm:spPr/>
      <dgm:t>
        <a:bodyPr/>
        <a:lstStyle/>
        <a:p>
          <a:r>
            <a:rPr lang="en-US" sz="3200" dirty="0"/>
            <a:t>Summary submitted not graded, but feedback provided.</a:t>
          </a:r>
        </a:p>
      </dgm:t>
    </dgm:pt>
    <dgm:pt modelId="{7BF24703-B9FD-42B7-918B-2C73900AFED2}" type="parTrans" cxnId="{78B6D190-E618-4FE7-998C-B7A2A66E123D}">
      <dgm:prSet/>
      <dgm:spPr>
        <a:ln w="28575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25B08E60-5E37-4C08-A014-B674708822E4}" type="sibTrans" cxnId="{78B6D190-E618-4FE7-998C-B7A2A66E123D}">
      <dgm:prSet/>
      <dgm:spPr/>
      <dgm:t>
        <a:bodyPr/>
        <a:lstStyle/>
        <a:p>
          <a:endParaRPr lang="en-US"/>
        </a:p>
      </dgm:t>
    </dgm:pt>
    <dgm:pt modelId="{A052CDE0-8531-4021-87BA-7FA96D2A016C}">
      <dgm:prSet phldrT="[Text]" custT="1"/>
      <dgm:spPr/>
      <dgm:t>
        <a:bodyPr/>
        <a:lstStyle/>
        <a:p>
          <a:r>
            <a:rPr lang="en-US" sz="3200" dirty="0"/>
            <a:t>Participation grade based on logins per week</a:t>
          </a:r>
        </a:p>
      </dgm:t>
    </dgm:pt>
    <dgm:pt modelId="{853F30F6-490D-4DD0-8D21-AEBF9382CAFA}" type="parTrans" cxnId="{0C67CE1E-AC9E-45D9-B139-20EB80A1301D}">
      <dgm:prSet/>
      <dgm:spPr>
        <a:ln w="28575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D3E25CF4-C684-4F61-A3EB-BD233F98AB17}" type="sibTrans" cxnId="{0C67CE1E-AC9E-45D9-B139-20EB80A1301D}">
      <dgm:prSet/>
      <dgm:spPr/>
      <dgm:t>
        <a:bodyPr/>
        <a:lstStyle/>
        <a:p>
          <a:endParaRPr lang="en-US"/>
        </a:p>
      </dgm:t>
    </dgm:pt>
    <dgm:pt modelId="{5DCBB147-A4B3-4CEC-B195-39488105DEEE}">
      <dgm:prSet phldrT="[Text]" custT="1"/>
      <dgm:spPr/>
      <dgm:t>
        <a:bodyPr/>
        <a:lstStyle/>
        <a:p>
          <a:r>
            <a:rPr lang="en-US" sz="3200" dirty="0"/>
            <a:t>Participation grade based on summary quality</a:t>
          </a:r>
        </a:p>
      </dgm:t>
    </dgm:pt>
    <dgm:pt modelId="{18E51457-FDBD-4879-AA8D-CBC5CAAB5C35}" type="parTrans" cxnId="{2636871E-00E0-440D-BAB7-533C4D005963}">
      <dgm:prSet/>
      <dgm:spPr>
        <a:ln w="28575"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720FDC93-F646-4DBC-8E87-D97A0589D9BC}" type="sibTrans" cxnId="{2636871E-00E0-440D-BAB7-533C4D005963}">
      <dgm:prSet/>
      <dgm:spPr/>
      <dgm:t>
        <a:bodyPr/>
        <a:lstStyle/>
        <a:p>
          <a:endParaRPr lang="en-US"/>
        </a:p>
      </dgm:t>
    </dgm:pt>
    <dgm:pt modelId="{530E65CD-0230-4A74-8A37-CBB5EC07F571}" type="pres">
      <dgm:prSet presAssocID="{5C36D0E0-A280-4961-BD53-185AECA28F7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DB338B6-F758-42B4-9A17-945A4F8F9EB7}" type="pres">
      <dgm:prSet presAssocID="{68308EBE-C200-4B26-A539-6A8F9593C13A}" presName="hierRoot1" presStyleCnt="0"/>
      <dgm:spPr/>
    </dgm:pt>
    <dgm:pt modelId="{858B5A1E-DFF6-4A8E-A66C-2468AD29CAA1}" type="pres">
      <dgm:prSet presAssocID="{68308EBE-C200-4B26-A539-6A8F9593C13A}" presName="composite" presStyleCnt="0"/>
      <dgm:spPr/>
    </dgm:pt>
    <dgm:pt modelId="{FEC33815-C5FE-42AB-9223-783C03E4CC08}" type="pres">
      <dgm:prSet presAssocID="{68308EBE-C200-4B26-A539-6A8F9593C13A}" presName="background" presStyleLbl="node0" presStyleIdx="0" presStyleCnt="1"/>
      <dgm:spPr>
        <a:solidFill>
          <a:srgbClr val="FF0000"/>
        </a:solidFill>
      </dgm:spPr>
    </dgm:pt>
    <dgm:pt modelId="{1982B633-2464-4067-8B14-AADDA77C55F9}" type="pres">
      <dgm:prSet presAssocID="{68308EBE-C200-4B26-A539-6A8F9593C13A}" presName="text" presStyleLbl="fgAcc0" presStyleIdx="0" presStyleCnt="1" custScaleX="114035" custScaleY="129614">
        <dgm:presLayoutVars>
          <dgm:chPref val="3"/>
        </dgm:presLayoutVars>
      </dgm:prSet>
      <dgm:spPr/>
    </dgm:pt>
    <dgm:pt modelId="{3854153D-53B6-4DEB-BE76-694A7B44AD5D}" type="pres">
      <dgm:prSet presAssocID="{68308EBE-C200-4B26-A539-6A8F9593C13A}" presName="hierChild2" presStyleCnt="0"/>
      <dgm:spPr/>
    </dgm:pt>
    <dgm:pt modelId="{D0CC1C4B-5CC4-474D-962E-32DFA9243254}" type="pres">
      <dgm:prSet presAssocID="{E495698B-AB6B-4B34-9663-A2EF19049940}" presName="Name10" presStyleLbl="parChTrans1D2" presStyleIdx="0" presStyleCnt="2"/>
      <dgm:spPr/>
    </dgm:pt>
    <dgm:pt modelId="{9E9B8847-A3FA-4D4F-B005-FDA3153F40EA}" type="pres">
      <dgm:prSet presAssocID="{310E530E-E64B-42AC-B765-C5F93A54A40D}" presName="hierRoot2" presStyleCnt="0"/>
      <dgm:spPr/>
    </dgm:pt>
    <dgm:pt modelId="{0D1BCBB1-2278-4BC2-9B0D-9EC0F6EEA3E0}" type="pres">
      <dgm:prSet presAssocID="{310E530E-E64B-42AC-B765-C5F93A54A40D}" presName="composite2" presStyleCnt="0"/>
      <dgm:spPr/>
    </dgm:pt>
    <dgm:pt modelId="{B5F59FCE-D67E-4A90-9D4E-6503D62D6592}" type="pres">
      <dgm:prSet presAssocID="{310E530E-E64B-42AC-B765-C5F93A54A40D}" presName="background2" presStyleLbl="node2" presStyleIdx="0" presStyleCnt="2"/>
      <dgm:spPr>
        <a:solidFill>
          <a:srgbClr val="FF0000"/>
        </a:solidFill>
      </dgm:spPr>
    </dgm:pt>
    <dgm:pt modelId="{2DE1BED0-C06A-434A-B8A5-B18AE0675D50}" type="pres">
      <dgm:prSet presAssocID="{310E530E-E64B-42AC-B765-C5F93A54A40D}" presName="text2" presStyleLbl="fgAcc2" presStyleIdx="0" presStyleCnt="2" custScaleX="121701" custScaleY="126959">
        <dgm:presLayoutVars>
          <dgm:chPref val="3"/>
        </dgm:presLayoutVars>
      </dgm:prSet>
      <dgm:spPr/>
    </dgm:pt>
    <dgm:pt modelId="{F293E176-1799-47EB-91DD-FD946FC3A52B}" type="pres">
      <dgm:prSet presAssocID="{310E530E-E64B-42AC-B765-C5F93A54A40D}" presName="hierChild3" presStyleCnt="0"/>
      <dgm:spPr/>
    </dgm:pt>
    <dgm:pt modelId="{9184A7BA-6FD2-476D-A8E0-0E23582A49F1}" type="pres">
      <dgm:prSet presAssocID="{7BF24703-B9FD-42B7-918B-2C73900AFED2}" presName="Name17" presStyleLbl="parChTrans1D3" presStyleIdx="0" presStyleCnt="4"/>
      <dgm:spPr/>
    </dgm:pt>
    <dgm:pt modelId="{B911ED08-E4F1-4BBA-98A0-80713E725A16}" type="pres">
      <dgm:prSet presAssocID="{2788E6A1-4775-4D34-A810-41FC940AD710}" presName="hierRoot3" presStyleCnt="0"/>
      <dgm:spPr/>
    </dgm:pt>
    <dgm:pt modelId="{F457B2F7-BA2C-4C26-B87B-B48C8F646715}" type="pres">
      <dgm:prSet presAssocID="{2788E6A1-4775-4D34-A810-41FC940AD710}" presName="composite3" presStyleCnt="0"/>
      <dgm:spPr/>
    </dgm:pt>
    <dgm:pt modelId="{896616A9-6D9F-4A6A-B208-0A7C437FFA4B}" type="pres">
      <dgm:prSet presAssocID="{2788E6A1-4775-4D34-A810-41FC940AD710}" presName="background3" presStyleLbl="node3" presStyleIdx="0" presStyleCnt="4"/>
      <dgm:spPr>
        <a:solidFill>
          <a:srgbClr val="FF0000"/>
        </a:solidFill>
      </dgm:spPr>
    </dgm:pt>
    <dgm:pt modelId="{A26E411A-5E6B-401C-B934-F3BDD7A4A5F6}" type="pres">
      <dgm:prSet presAssocID="{2788E6A1-4775-4D34-A810-41FC940AD710}" presName="text3" presStyleLbl="fgAcc3" presStyleIdx="0" presStyleCnt="4" custScaleX="104646" custScaleY="180174">
        <dgm:presLayoutVars>
          <dgm:chPref val="3"/>
        </dgm:presLayoutVars>
      </dgm:prSet>
      <dgm:spPr/>
    </dgm:pt>
    <dgm:pt modelId="{107524B0-16C5-4B9F-996D-62BC606420F9}" type="pres">
      <dgm:prSet presAssocID="{2788E6A1-4775-4D34-A810-41FC940AD710}" presName="hierChild4" presStyleCnt="0"/>
      <dgm:spPr/>
    </dgm:pt>
    <dgm:pt modelId="{5BFF031B-BE1C-4A26-ACA8-33480C084BFF}" type="pres">
      <dgm:prSet presAssocID="{853F30F6-490D-4DD0-8D21-AEBF9382CAFA}" presName="Name17" presStyleLbl="parChTrans1D3" presStyleIdx="1" presStyleCnt="4"/>
      <dgm:spPr/>
    </dgm:pt>
    <dgm:pt modelId="{2FBDD163-B753-4F79-B50F-90AA23E4C516}" type="pres">
      <dgm:prSet presAssocID="{A052CDE0-8531-4021-87BA-7FA96D2A016C}" presName="hierRoot3" presStyleCnt="0"/>
      <dgm:spPr/>
    </dgm:pt>
    <dgm:pt modelId="{7EABC3AB-FE52-4CD6-A8A6-4B8A971EC05A}" type="pres">
      <dgm:prSet presAssocID="{A052CDE0-8531-4021-87BA-7FA96D2A016C}" presName="composite3" presStyleCnt="0"/>
      <dgm:spPr/>
    </dgm:pt>
    <dgm:pt modelId="{36DEE58B-3114-48A0-B9CC-0DE33E78FC48}" type="pres">
      <dgm:prSet presAssocID="{A052CDE0-8531-4021-87BA-7FA96D2A016C}" presName="background3" presStyleLbl="node3" presStyleIdx="1" presStyleCnt="4"/>
      <dgm:spPr>
        <a:solidFill>
          <a:srgbClr val="FF0000"/>
        </a:solidFill>
      </dgm:spPr>
    </dgm:pt>
    <dgm:pt modelId="{2A281D8B-9510-4F9F-91C3-77583F0E4D79}" type="pres">
      <dgm:prSet presAssocID="{A052CDE0-8531-4021-87BA-7FA96D2A016C}" presName="text3" presStyleLbl="fgAcc3" presStyleIdx="1" presStyleCnt="4" custScaleX="104972" custScaleY="180174">
        <dgm:presLayoutVars>
          <dgm:chPref val="3"/>
        </dgm:presLayoutVars>
      </dgm:prSet>
      <dgm:spPr/>
    </dgm:pt>
    <dgm:pt modelId="{CD8FC595-FF37-44E4-9FB2-579BFC2C91DB}" type="pres">
      <dgm:prSet presAssocID="{A052CDE0-8531-4021-87BA-7FA96D2A016C}" presName="hierChild4" presStyleCnt="0"/>
      <dgm:spPr/>
    </dgm:pt>
    <dgm:pt modelId="{F4DC543C-D7C4-4FC0-9E7F-7BF35812B51A}" type="pres">
      <dgm:prSet presAssocID="{7413399C-7777-4184-9B25-84112FC9A62E}" presName="Name10" presStyleLbl="parChTrans1D2" presStyleIdx="1" presStyleCnt="2"/>
      <dgm:spPr/>
    </dgm:pt>
    <dgm:pt modelId="{F02E8F9F-C568-442E-86F6-BAD274E7DBBF}" type="pres">
      <dgm:prSet presAssocID="{19D05628-A2A3-4005-92FB-DA002948AB68}" presName="hierRoot2" presStyleCnt="0"/>
      <dgm:spPr/>
    </dgm:pt>
    <dgm:pt modelId="{113B937D-E61F-40FA-8E05-4E52A171E069}" type="pres">
      <dgm:prSet presAssocID="{19D05628-A2A3-4005-92FB-DA002948AB68}" presName="composite2" presStyleCnt="0"/>
      <dgm:spPr/>
    </dgm:pt>
    <dgm:pt modelId="{8C7ED337-06FB-42D2-ABA4-1449112773F7}" type="pres">
      <dgm:prSet presAssocID="{19D05628-A2A3-4005-92FB-DA002948AB68}" presName="background2" presStyleLbl="node2" presStyleIdx="1" presStyleCnt="2"/>
      <dgm:spPr>
        <a:solidFill>
          <a:srgbClr val="FF0000"/>
        </a:solidFill>
      </dgm:spPr>
    </dgm:pt>
    <dgm:pt modelId="{30069D5E-4CB8-480E-BA0F-72172698A4C5}" type="pres">
      <dgm:prSet presAssocID="{19D05628-A2A3-4005-92FB-DA002948AB68}" presName="text2" presStyleLbl="fgAcc2" presStyleIdx="1" presStyleCnt="2" custScaleX="121701" custScaleY="126959">
        <dgm:presLayoutVars>
          <dgm:chPref val="3"/>
        </dgm:presLayoutVars>
      </dgm:prSet>
      <dgm:spPr/>
    </dgm:pt>
    <dgm:pt modelId="{6418F39D-4F3F-4318-820E-569A427E5CF3}" type="pres">
      <dgm:prSet presAssocID="{19D05628-A2A3-4005-92FB-DA002948AB68}" presName="hierChild3" presStyleCnt="0"/>
      <dgm:spPr/>
    </dgm:pt>
    <dgm:pt modelId="{6C4F8397-5B70-4D5C-93B0-AEFB76AB2101}" type="pres">
      <dgm:prSet presAssocID="{72FA69DA-3210-4024-88D6-5BBC3E826AC2}" presName="Name17" presStyleLbl="parChTrans1D3" presStyleIdx="2" presStyleCnt="4"/>
      <dgm:spPr/>
    </dgm:pt>
    <dgm:pt modelId="{8C0F10C6-1866-4EC1-B317-58D7DCCB486F}" type="pres">
      <dgm:prSet presAssocID="{5AFC2427-3762-4114-892D-5545E2FD7324}" presName="hierRoot3" presStyleCnt="0"/>
      <dgm:spPr/>
    </dgm:pt>
    <dgm:pt modelId="{B8E5DEE2-3576-44C8-85F9-396FBB294E0F}" type="pres">
      <dgm:prSet presAssocID="{5AFC2427-3762-4114-892D-5545E2FD7324}" presName="composite3" presStyleCnt="0"/>
      <dgm:spPr/>
    </dgm:pt>
    <dgm:pt modelId="{2511BF23-B44B-4276-8A3C-FA2DDCD096BE}" type="pres">
      <dgm:prSet presAssocID="{5AFC2427-3762-4114-892D-5545E2FD7324}" presName="background3" presStyleLbl="node3" presStyleIdx="2" presStyleCnt="4"/>
      <dgm:spPr>
        <a:solidFill>
          <a:srgbClr val="FF0000"/>
        </a:solidFill>
      </dgm:spPr>
    </dgm:pt>
    <dgm:pt modelId="{6CBE33E3-76C1-4CB5-87A8-7DFD98BCD016}" type="pres">
      <dgm:prSet presAssocID="{5AFC2427-3762-4114-892D-5545E2FD7324}" presName="text3" presStyleLbl="fgAcc3" presStyleIdx="2" presStyleCnt="4" custScaleX="105456" custScaleY="180928">
        <dgm:presLayoutVars>
          <dgm:chPref val="3"/>
        </dgm:presLayoutVars>
      </dgm:prSet>
      <dgm:spPr/>
    </dgm:pt>
    <dgm:pt modelId="{04833260-E722-45F1-AF35-0C42FA18A51A}" type="pres">
      <dgm:prSet presAssocID="{5AFC2427-3762-4114-892D-5545E2FD7324}" presName="hierChild4" presStyleCnt="0"/>
      <dgm:spPr/>
    </dgm:pt>
    <dgm:pt modelId="{ED004F49-DA0F-46F7-B86C-9C4C5943C941}" type="pres">
      <dgm:prSet presAssocID="{18E51457-FDBD-4879-AA8D-CBC5CAAB5C35}" presName="Name17" presStyleLbl="parChTrans1D3" presStyleIdx="3" presStyleCnt="4"/>
      <dgm:spPr/>
    </dgm:pt>
    <dgm:pt modelId="{D2594611-1339-4E8E-9218-1D3FCD5833E0}" type="pres">
      <dgm:prSet presAssocID="{5DCBB147-A4B3-4CEC-B195-39488105DEEE}" presName="hierRoot3" presStyleCnt="0"/>
      <dgm:spPr/>
    </dgm:pt>
    <dgm:pt modelId="{908FF2EF-DE5D-47A9-9B3A-FD03BB8424F5}" type="pres">
      <dgm:prSet presAssocID="{5DCBB147-A4B3-4CEC-B195-39488105DEEE}" presName="composite3" presStyleCnt="0"/>
      <dgm:spPr/>
    </dgm:pt>
    <dgm:pt modelId="{ED526EEE-C71D-464A-B35C-CC578662750C}" type="pres">
      <dgm:prSet presAssocID="{5DCBB147-A4B3-4CEC-B195-39488105DEEE}" presName="background3" presStyleLbl="node3" presStyleIdx="3" presStyleCnt="4"/>
      <dgm:spPr>
        <a:solidFill>
          <a:srgbClr val="FF0000"/>
        </a:solidFill>
      </dgm:spPr>
    </dgm:pt>
    <dgm:pt modelId="{955DB0B1-9965-4AE3-ADBD-4DF0B1B6DCBD}" type="pres">
      <dgm:prSet presAssocID="{5DCBB147-A4B3-4CEC-B195-39488105DEEE}" presName="text3" presStyleLbl="fgAcc3" presStyleIdx="3" presStyleCnt="4" custScaleX="105572" custScaleY="181370">
        <dgm:presLayoutVars>
          <dgm:chPref val="3"/>
        </dgm:presLayoutVars>
      </dgm:prSet>
      <dgm:spPr/>
    </dgm:pt>
    <dgm:pt modelId="{2F1BA29E-B6C6-4E12-93AA-0FAD3E92F35F}" type="pres">
      <dgm:prSet presAssocID="{5DCBB147-A4B3-4CEC-B195-39488105DEEE}" presName="hierChild4" presStyleCnt="0"/>
      <dgm:spPr/>
    </dgm:pt>
  </dgm:ptLst>
  <dgm:cxnLst>
    <dgm:cxn modelId="{FC814A03-DEC2-4D69-ABA3-CE56D774808B}" type="presOf" srcId="{68308EBE-C200-4B26-A539-6A8F9593C13A}" destId="{1982B633-2464-4067-8B14-AADDA77C55F9}" srcOrd="0" destOrd="0" presId="urn:microsoft.com/office/officeart/2005/8/layout/hierarchy1"/>
    <dgm:cxn modelId="{7FA79010-3B76-47E9-9A77-C5CC90658865}" srcId="{19D05628-A2A3-4005-92FB-DA002948AB68}" destId="{5AFC2427-3762-4114-892D-5545E2FD7324}" srcOrd="0" destOrd="0" parTransId="{72FA69DA-3210-4024-88D6-5BBC3E826AC2}" sibTransId="{784601B5-387F-4AC6-B9D0-18BFD41D1AFB}"/>
    <dgm:cxn modelId="{2D62EF14-70C5-423F-B5EB-801469B22095}" type="presOf" srcId="{A052CDE0-8531-4021-87BA-7FA96D2A016C}" destId="{2A281D8B-9510-4F9F-91C3-77583F0E4D79}" srcOrd="0" destOrd="0" presId="urn:microsoft.com/office/officeart/2005/8/layout/hierarchy1"/>
    <dgm:cxn modelId="{2636871E-00E0-440D-BAB7-533C4D005963}" srcId="{19D05628-A2A3-4005-92FB-DA002948AB68}" destId="{5DCBB147-A4B3-4CEC-B195-39488105DEEE}" srcOrd="1" destOrd="0" parTransId="{18E51457-FDBD-4879-AA8D-CBC5CAAB5C35}" sibTransId="{720FDC93-F646-4DBC-8E87-D97A0589D9BC}"/>
    <dgm:cxn modelId="{0C67CE1E-AC9E-45D9-B139-20EB80A1301D}" srcId="{310E530E-E64B-42AC-B765-C5F93A54A40D}" destId="{A052CDE0-8531-4021-87BA-7FA96D2A016C}" srcOrd="1" destOrd="0" parTransId="{853F30F6-490D-4DD0-8D21-AEBF9382CAFA}" sibTransId="{D3E25CF4-C684-4F61-A3EB-BD233F98AB17}"/>
    <dgm:cxn modelId="{14ED0122-5CC8-4CAF-BB65-5F5F62E78759}" type="presOf" srcId="{7BF24703-B9FD-42B7-918B-2C73900AFED2}" destId="{9184A7BA-6FD2-476D-A8E0-0E23582A49F1}" srcOrd="0" destOrd="0" presId="urn:microsoft.com/office/officeart/2005/8/layout/hierarchy1"/>
    <dgm:cxn modelId="{B9907D42-F725-4E79-89CD-8781EAA66D21}" type="presOf" srcId="{5C36D0E0-A280-4961-BD53-185AECA28F75}" destId="{530E65CD-0230-4A74-8A37-CBB5EC07F571}" srcOrd="0" destOrd="0" presId="urn:microsoft.com/office/officeart/2005/8/layout/hierarchy1"/>
    <dgm:cxn modelId="{A300FC65-4B8F-4A56-8071-D0643D4BE46F}" type="presOf" srcId="{5AFC2427-3762-4114-892D-5545E2FD7324}" destId="{6CBE33E3-76C1-4CB5-87A8-7DFD98BCD016}" srcOrd="0" destOrd="0" presId="urn:microsoft.com/office/officeart/2005/8/layout/hierarchy1"/>
    <dgm:cxn modelId="{37F6CC4D-5DE1-42AD-9977-97B31DEF99E6}" srcId="{68308EBE-C200-4B26-A539-6A8F9593C13A}" destId="{19D05628-A2A3-4005-92FB-DA002948AB68}" srcOrd="1" destOrd="0" parTransId="{7413399C-7777-4184-9B25-84112FC9A62E}" sibTransId="{85CF8234-CB0C-4FCF-91BE-49D0F1ED9D02}"/>
    <dgm:cxn modelId="{15AF0450-D1EA-4443-B3C5-DC36ACAB3B90}" type="presOf" srcId="{2788E6A1-4775-4D34-A810-41FC940AD710}" destId="{A26E411A-5E6B-401C-B934-F3BDD7A4A5F6}" srcOrd="0" destOrd="0" presId="urn:microsoft.com/office/officeart/2005/8/layout/hierarchy1"/>
    <dgm:cxn modelId="{805A3951-F53C-4206-B7EB-14C9E7FEADAD}" type="presOf" srcId="{853F30F6-490D-4DD0-8D21-AEBF9382CAFA}" destId="{5BFF031B-BE1C-4A26-ACA8-33480C084BFF}" srcOrd="0" destOrd="0" presId="urn:microsoft.com/office/officeart/2005/8/layout/hierarchy1"/>
    <dgm:cxn modelId="{389E3057-8A56-416C-917F-C32DA4ABC170}" type="presOf" srcId="{18E51457-FDBD-4879-AA8D-CBC5CAAB5C35}" destId="{ED004F49-DA0F-46F7-B86C-9C4C5943C941}" srcOrd="0" destOrd="0" presId="urn:microsoft.com/office/officeart/2005/8/layout/hierarchy1"/>
    <dgm:cxn modelId="{6ECC5657-03E6-41DC-A410-A97E308257D9}" type="presOf" srcId="{72FA69DA-3210-4024-88D6-5BBC3E826AC2}" destId="{6C4F8397-5B70-4D5C-93B0-AEFB76AB2101}" srcOrd="0" destOrd="0" presId="urn:microsoft.com/office/officeart/2005/8/layout/hierarchy1"/>
    <dgm:cxn modelId="{78B6D190-E618-4FE7-998C-B7A2A66E123D}" srcId="{310E530E-E64B-42AC-B765-C5F93A54A40D}" destId="{2788E6A1-4775-4D34-A810-41FC940AD710}" srcOrd="0" destOrd="0" parTransId="{7BF24703-B9FD-42B7-918B-2C73900AFED2}" sibTransId="{25B08E60-5E37-4C08-A014-B674708822E4}"/>
    <dgm:cxn modelId="{A9558999-31F8-4EEA-906B-F9B4760F8573}" srcId="{5C36D0E0-A280-4961-BD53-185AECA28F75}" destId="{68308EBE-C200-4B26-A539-6A8F9593C13A}" srcOrd="0" destOrd="0" parTransId="{CCADE8DE-DE63-4E8F-851B-73CC876473D6}" sibTransId="{C9064B16-F848-4DF1-90C0-395510CF1E2E}"/>
    <dgm:cxn modelId="{76043F9A-41B0-4935-8EA9-9C455220DF26}" type="presOf" srcId="{E495698B-AB6B-4B34-9663-A2EF19049940}" destId="{D0CC1C4B-5CC4-474D-962E-32DFA9243254}" srcOrd="0" destOrd="0" presId="urn:microsoft.com/office/officeart/2005/8/layout/hierarchy1"/>
    <dgm:cxn modelId="{396DBBA1-8219-428F-A758-08886C9A01AC}" type="presOf" srcId="{7413399C-7777-4184-9B25-84112FC9A62E}" destId="{F4DC543C-D7C4-4FC0-9E7F-7BF35812B51A}" srcOrd="0" destOrd="0" presId="urn:microsoft.com/office/officeart/2005/8/layout/hierarchy1"/>
    <dgm:cxn modelId="{75389CA3-3F36-43A3-B9D0-B4B47CD38C60}" type="presOf" srcId="{19D05628-A2A3-4005-92FB-DA002948AB68}" destId="{30069D5E-4CB8-480E-BA0F-72172698A4C5}" srcOrd="0" destOrd="0" presId="urn:microsoft.com/office/officeart/2005/8/layout/hierarchy1"/>
    <dgm:cxn modelId="{07F023C7-26D8-4A11-A63C-49458915AA84}" type="presOf" srcId="{5DCBB147-A4B3-4CEC-B195-39488105DEEE}" destId="{955DB0B1-9965-4AE3-ADBD-4DF0B1B6DCBD}" srcOrd="0" destOrd="0" presId="urn:microsoft.com/office/officeart/2005/8/layout/hierarchy1"/>
    <dgm:cxn modelId="{E43DCEF5-A326-4E9E-B90D-C9E54937DF66}" type="presOf" srcId="{310E530E-E64B-42AC-B765-C5F93A54A40D}" destId="{2DE1BED0-C06A-434A-B8A5-B18AE0675D50}" srcOrd="0" destOrd="0" presId="urn:microsoft.com/office/officeart/2005/8/layout/hierarchy1"/>
    <dgm:cxn modelId="{DBD043FE-732A-4500-8CEC-2CFFF94B3CBD}" srcId="{68308EBE-C200-4B26-A539-6A8F9593C13A}" destId="{310E530E-E64B-42AC-B765-C5F93A54A40D}" srcOrd="0" destOrd="0" parTransId="{E495698B-AB6B-4B34-9663-A2EF19049940}" sibTransId="{CF58614D-650F-4FE8-9E60-300670418559}"/>
    <dgm:cxn modelId="{5E2046FE-88AA-443F-99F7-D68B08BF9A86}" type="presParOf" srcId="{530E65CD-0230-4A74-8A37-CBB5EC07F571}" destId="{7DB338B6-F758-42B4-9A17-945A4F8F9EB7}" srcOrd="0" destOrd="0" presId="urn:microsoft.com/office/officeart/2005/8/layout/hierarchy1"/>
    <dgm:cxn modelId="{EE66BF07-9A4B-4A82-8451-2869FAD4718C}" type="presParOf" srcId="{7DB338B6-F758-42B4-9A17-945A4F8F9EB7}" destId="{858B5A1E-DFF6-4A8E-A66C-2468AD29CAA1}" srcOrd="0" destOrd="0" presId="urn:microsoft.com/office/officeart/2005/8/layout/hierarchy1"/>
    <dgm:cxn modelId="{3B456600-547F-49FE-AB01-D5DE1D9307C4}" type="presParOf" srcId="{858B5A1E-DFF6-4A8E-A66C-2468AD29CAA1}" destId="{FEC33815-C5FE-42AB-9223-783C03E4CC08}" srcOrd="0" destOrd="0" presId="urn:microsoft.com/office/officeart/2005/8/layout/hierarchy1"/>
    <dgm:cxn modelId="{6242547E-6267-462E-844D-E55B02825E46}" type="presParOf" srcId="{858B5A1E-DFF6-4A8E-A66C-2468AD29CAA1}" destId="{1982B633-2464-4067-8B14-AADDA77C55F9}" srcOrd="1" destOrd="0" presId="urn:microsoft.com/office/officeart/2005/8/layout/hierarchy1"/>
    <dgm:cxn modelId="{B8F5FF7B-34C9-4E12-AAC3-53DA6557EA77}" type="presParOf" srcId="{7DB338B6-F758-42B4-9A17-945A4F8F9EB7}" destId="{3854153D-53B6-4DEB-BE76-694A7B44AD5D}" srcOrd="1" destOrd="0" presId="urn:microsoft.com/office/officeart/2005/8/layout/hierarchy1"/>
    <dgm:cxn modelId="{9C0BE17A-817F-4692-B03C-E6273D96C3A0}" type="presParOf" srcId="{3854153D-53B6-4DEB-BE76-694A7B44AD5D}" destId="{D0CC1C4B-5CC4-474D-962E-32DFA9243254}" srcOrd="0" destOrd="0" presId="urn:microsoft.com/office/officeart/2005/8/layout/hierarchy1"/>
    <dgm:cxn modelId="{FA219C3B-85A4-4C74-B561-3292D00F4C19}" type="presParOf" srcId="{3854153D-53B6-4DEB-BE76-694A7B44AD5D}" destId="{9E9B8847-A3FA-4D4F-B005-FDA3153F40EA}" srcOrd="1" destOrd="0" presId="urn:microsoft.com/office/officeart/2005/8/layout/hierarchy1"/>
    <dgm:cxn modelId="{4E8C748F-3521-461B-A6D8-06ED30373B19}" type="presParOf" srcId="{9E9B8847-A3FA-4D4F-B005-FDA3153F40EA}" destId="{0D1BCBB1-2278-4BC2-9B0D-9EC0F6EEA3E0}" srcOrd="0" destOrd="0" presId="urn:microsoft.com/office/officeart/2005/8/layout/hierarchy1"/>
    <dgm:cxn modelId="{1AF51C7F-806B-419F-A6E8-03D312B52075}" type="presParOf" srcId="{0D1BCBB1-2278-4BC2-9B0D-9EC0F6EEA3E0}" destId="{B5F59FCE-D67E-4A90-9D4E-6503D62D6592}" srcOrd="0" destOrd="0" presId="urn:microsoft.com/office/officeart/2005/8/layout/hierarchy1"/>
    <dgm:cxn modelId="{63199FE6-1322-4616-9202-52B070947DC9}" type="presParOf" srcId="{0D1BCBB1-2278-4BC2-9B0D-9EC0F6EEA3E0}" destId="{2DE1BED0-C06A-434A-B8A5-B18AE0675D50}" srcOrd="1" destOrd="0" presId="urn:microsoft.com/office/officeart/2005/8/layout/hierarchy1"/>
    <dgm:cxn modelId="{4FD42345-135E-4E57-9A78-5EF5A2665206}" type="presParOf" srcId="{9E9B8847-A3FA-4D4F-B005-FDA3153F40EA}" destId="{F293E176-1799-47EB-91DD-FD946FC3A52B}" srcOrd="1" destOrd="0" presId="urn:microsoft.com/office/officeart/2005/8/layout/hierarchy1"/>
    <dgm:cxn modelId="{D69CEFAE-88FB-4E5A-B607-00637A775E48}" type="presParOf" srcId="{F293E176-1799-47EB-91DD-FD946FC3A52B}" destId="{9184A7BA-6FD2-476D-A8E0-0E23582A49F1}" srcOrd="0" destOrd="0" presId="urn:microsoft.com/office/officeart/2005/8/layout/hierarchy1"/>
    <dgm:cxn modelId="{DB8447EC-3AFD-4300-BE0E-781781267A1B}" type="presParOf" srcId="{F293E176-1799-47EB-91DD-FD946FC3A52B}" destId="{B911ED08-E4F1-4BBA-98A0-80713E725A16}" srcOrd="1" destOrd="0" presId="urn:microsoft.com/office/officeart/2005/8/layout/hierarchy1"/>
    <dgm:cxn modelId="{BC89643A-B3FD-46AE-A5F3-C0FA45B1B502}" type="presParOf" srcId="{B911ED08-E4F1-4BBA-98A0-80713E725A16}" destId="{F457B2F7-BA2C-4C26-B87B-B48C8F646715}" srcOrd="0" destOrd="0" presId="urn:microsoft.com/office/officeart/2005/8/layout/hierarchy1"/>
    <dgm:cxn modelId="{0455DF62-929E-433A-95A9-DA3ABA01B166}" type="presParOf" srcId="{F457B2F7-BA2C-4C26-B87B-B48C8F646715}" destId="{896616A9-6D9F-4A6A-B208-0A7C437FFA4B}" srcOrd="0" destOrd="0" presId="urn:microsoft.com/office/officeart/2005/8/layout/hierarchy1"/>
    <dgm:cxn modelId="{4A9D3204-B2DE-4CA9-BE05-FCA88E670D40}" type="presParOf" srcId="{F457B2F7-BA2C-4C26-B87B-B48C8F646715}" destId="{A26E411A-5E6B-401C-B934-F3BDD7A4A5F6}" srcOrd="1" destOrd="0" presId="urn:microsoft.com/office/officeart/2005/8/layout/hierarchy1"/>
    <dgm:cxn modelId="{A0F922D1-F4B6-47D2-BCAE-36EF1800B737}" type="presParOf" srcId="{B911ED08-E4F1-4BBA-98A0-80713E725A16}" destId="{107524B0-16C5-4B9F-996D-62BC606420F9}" srcOrd="1" destOrd="0" presId="urn:microsoft.com/office/officeart/2005/8/layout/hierarchy1"/>
    <dgm:cxn modelId="{1D4813D0-210E-42DD-8607-12592F9357AA}" type="presParOf" srcId="{F293E176-1799-47EB-91DD-FD946FC3A52B}" destId="{5BFF031B-BE1C-4A26-ACA8-33480C084BFF}" srcOrd="2" destOrd="0" presId="urn:microsoft.com/office/officeart/2005/8/layout/hierarchy1"/>
    <dgm:cxn modelId="{D99E60CB-FD51-4458-8285-50906A3472AD}" type="presParOf" srcId="{F293E176-1799-47EB-91DD-FD946FC3A52B}" destId="{2FBDD163-B753-4F79-B50F-90AA23E4C516}" srcOrd="3" destOrd="0" presId="urn:microsoft.com/office/officeart/2005/8/layout/hierarchy1"/>
    <dgm:cxn modelId="{07E2B2CF-0E57-482D-A356-38E1A64F3DF4}" type="presParOf" srcId="{2FBDD163-B753-4F79-B50F-90AA23E4C516}" destId="{7EABC3AB-FE52-4CD6-A8A6-4B8A971EC05A}" srcOrd="0" destOrd="0" presId="urn:microsoft.com/office/officeart/2005/8/layout/hierarchy1"/>
    <dgm:cxn modelId="{E01324D6-7295-462F-9E93-51B6B57C3FB8}" type="presParOf" srcId="{7EABC3AB-FE52-4CD6-A8A6-4B8A971EC05A}" destId="{36DEE58B-3114-48A0-B9CC-0DE33E78FC48}" srcOrd="0" destOrd="0" presId="urn:microsoft.com/office/officeart/2005/8/layout/hierarchy1"/>
    <dgm:cxn modelId="{AD419E2F-AB66-4DE5-B6E3-76987149B79E}" type="presParOf" srcId="{7EABC3AB-FE52-4CD6-A8A6-4B8A971EC05A}" destId="{2A281D8B-9510-4F9F-91C3-77583F0E4D79}" srcOrd="1" destOrd="0" presId="urn:microsoft.com/office/officeart/2005/8/layout/hierarchy1"/>
    <dgm:cxn modelId="{59906701-D758-4BAA-8DA8-1322DC0B12A1}" type="presParOf" srcId="{2FBDD163-B753-4F79-B50F-90AA23E4C516}" destId="{CD8FC595-FF37-44E4-9FB2-579BFC2C91DB}" srcOrd="1" destOrd="0" presId="urn:microsoft.com/office/officeart/2005/8/layout/hierarchy1"/>
    <dgm:cxn modelId="{36E44638-8431-4036-BCF1-6BC45B97C955}" type="presParOf" srcId="{3854153D-53B6-4DEB-BE76-694A7B44AD5D}" destId="{F4DC543C-D7C4-4FC0-9E7F-7BF35812B51A}" srcOrd="2" destOrd="0" presId="urn:microsoft.com/office/officeart/2005/8/layout/hierarchy1"/>
    <dgm:cxn modelId="{80F87E70-37FE-47DD-BD96-1227968ED54B}" type="presParOf" srcId="{3854153D-53B6-4DEB-BE76-694A7B44AD5D}" destId="{F02E8F9F-C568-442E-86F6-BAD274E7DBBF}" srcOrd="3" destOrd="0" presId="urn:microsoft.com/office/officeart/2005/8/layout/hierarchy1"/>
    <dgm:cxn modelId="{9987095E-9BE6-45E2-9B41-3BC7333DE56F}" type="presParOf" srcId="{F02E8F9F-C568-442E-86F6-BAD274E7DBBF}" destId="{113B937D-E61F-40FA-8E05-4E52A171E069}" srcOrd="0" destOrd="0" presId="urn:microsoft.com/office/officeart/2005/8/layout/hierarchy1"/>
    <dgm:cxn modelId="{A6277D0C-2A9D-412F-AE1B-D01A154EBA55}" type="presParOf" srcId="{113B937D-E61F-40FA-8E05-4E52A171E069}" destId="{8C7ED337-06FB-42D2-ABA4-1449112773F7}" srcOrd="0" destOrd="0" presId="urn:microsoft.com/office/officeart/2005/8/layout/hierarchy1"/>
    <dgm:cxn modelId="{9F2DA977-9C26-4A0A-9E21-D8DC6EEAF4B0}" type="presParOf" srcId="{113B937D-E61F-40FA-8E05-4E52A171E069}" destId="{30069D5E-4CB8-480E-BA0F-72172698A4C5}" srcOrd="1" destOrd="0" presId="urn:microsoft.com/office/officeart/2005/8/layout/hierarchy1"/>
    <dgm:cxn modelId="{C581C2B9-50C4-4548-98D9-6D5258CCDC34}" type="presParOf" srcId="{F02E8F9F-C568-442E-86F6-BAD274E7DBBF}" destId="{6418F39D-4F3F-4318-820E-569A427E5CF3}" srcOrd="1" destOrd="0" presId="urn:microsoft.com/office/officeart/2005/8/layout/hierarchy1"/>
    <dgm:cxn modelId="{62EBB50A-B8D3-4704-8F91-3542FDB41DAD}" type="presParOf" srcId="{6418F39D-4F3F-4318-820E-569A427E5CF3}" destId="{6C4F8397-5B70-4D5C-93B0-AEFB76AB2101}" srcOrd="0" destOrd="0" presId="urn:microsoft.com/office/officeart/2005/8/layout/hierarchy1"/>
    <dgm:cxn modelId="{BADDE24F-3E14-402D-9563-81C2F6D12C08}" type="presParOf" srcId="{6418F39D-4F3F-4318-820E-569A427E5CF3}" destId="{8C0F10C6-1866-4EC1-B317-58D7DCCB486F}" srcOrd="1" destOrd="0" presId="urn:microsoft.com/office/officeart/2005/8/layout/hierarchy1"/>
    <dgm:cxn modelId="{1057239D-3427-4A7F-9C09-3CB54595108B}" type="presParOf" srcId="{8C0F10C6-1866-4EC1-B317-58D7DCCB486F}" destId="{B8E5DEE2-3576-44C8-85F9-396FBB294E0F}" srcOrd="0" destOrd="0" presId="urn:microsoft.com/office/officeart/2005/8/layout/hierarchy1"/>
    <dgm:cxn modelId="{6F1766D1-734A-408C-8195-03E0CF5F42DF}" type="presParOf" srcId="{B8E5DEE2-3576-44C8-85F9-396FBB294E0F}" destId="{2511BF23-B44B-4276-8A3C-FA2DDCD096BE}" srcOrd="0" destOrd="0" presId="urn:microsoft.com/office/officeart/2005/8/layout/hierarchy1"/>
    <dgm:cxn modelId="{D4DBADC0-A685-4FEA-BEB3-BC0FAFE27EC8}" type="presParOf" srcId="{B8E5DEE2-3576-44C8-85F9-396FBB294E0F}" destId="{6CBE33E3-76C1-4CB5-87A8-7DFD98BCD016}" srcOrd="1" destOrd="0" presId="urn:microsoft.com/office/officeart/2005/8/layout/hierarchy1"/>
    <dgm:cxn modelId="{8EA02C09-7143-4C5E-9ED5-221E6ACB815D}" type="presParOf" srcId="{8C0F10C6-1866-4EC1-B317-58D7DCCB486F}" destId="{04833260-E722-45F1-AF35-0C42FA18A51A}" srcOrd="1" destOrd="0" presId="urn:microsoft.com/office/officeart/2005/8/layout/hierarchy1"/>
    <dgm:cxn modelId="{EF071CE1-41F3-40F7-B3EC-AD384360FBCA}" type="presParOf" srcId="{6418F39D-4F3F-4318-820E-569A427E5CF3}" destId="{ED004F49-DA0F-46F7-B86C-9C4C5943C941}" srcOrd="2" destOrd="0" presId="urn:microsoft.com/office/officeart/2005/8/layout/hierarchy1"/>
    <dgm:cxn modelId="{15F86C81-689F-4A9E-A508-CB5E396C2D07}" type="presParOf" srcId="{6418F39D-4F3F-4318-820E-569A427E5CF3}" destId="{D2594611-1339-4E8E-9218-1D3FCD5833E0}" srcOrd="3" destOrd="0" presId="urn:microsoft.com/office/officeart/2005/8/layout/hierarchy1"/>
    <dgm:cxn modelId="{E5D13D56-690B-4D95-8026-CBDCC2D62CC8}" type="presParOf" srcId="{D2594611-1339-4E8E-9218-1D3FCD5833E0}" destId="{908FF2EF-DE5D-47A9-9B3A-FD03BB8424F5}" srcOrd="0" destOrd="0" presId="urn:microsoft.com/office/officeart/2005/8/layout/hierarchy1"/>
    <dgm:cxn modelId="{A19E02C2-62DC-475A-9230-0280DC2FCB6A}" type="presParOf" srcId="{908FF2EF-DE5D-47A9-9B3A-FD03BB8424F5}" destId="{ED526EEE-C71D-464A-B35C-CC578662750C}" srcOrd="0" destOrd="0" presId="urn:microsoft.com/office/officeart/2005/8/layout/hierarchy1"/>
    <dgm:cxn modelId="{4C1239F5-855C-4BD8-8CCB-C23DF4B13C85}" type="presParOf" srcId="{908FF2EF-DE5D-47A9-9B3A-FD03BB8424F5}" destId="{955DB0B1-9965-4AE3-ADBD-4DF0B1B6DCBD}" srcOrd="1" destOrd="0" presId="urn:microsoft.com/office/officeart/2005/8/layout/hierarchy1"/>
    <dgm:cxn modelId="{818BF372-982B-4652-976A-0EDE395D6CBA}" type="presParOf" srcId="{D2594611-1339-4E8E-9218-1D3FCD5833E0}" destId="{2F1BA29E-B6C6-4E12-93AA-0FAD3E92F35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2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D767CD-C29A-9E4C-9CC7-585A317A2AF5}">
      <dsp:nvSpPr>
        <dsp:cNvPr id="0" name=""/>
        <dsp:cNvSpPr/>
      </dsp:nvSpPr>
      <dsp:spPr>
        <a:xfrm>
          <a:off x="5987047" y="4801286"/>
          <a:ext cx="4114799" cy="2651769"/>
        </a:xfrm>
        <a:prstGeom prst="roundRect">
          <a:avLst/>
        </a:prstGeom>
        <a:solidFill>
          <a:schemeClr val="bg2">
            <a:lumMod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 dirty="0"/>
            <a:t>Planning and Logistics</a:t>
          </a:r>
        </a:p>
      </dsp:txBody>
      <dsp:txXfrm>
        <a:off x="6116496" y="4930735"/>
        <a:ext cx="3855901" cy="2392871"/>
      </dsp:txXfrm>
    </dsp:sp>
    <dsp:sp modelId="{73FECB83-9CA2-704E-8A8A-53C8E20B8F62}">
      <dsp:nvSpPr>
        <dsp:cNvPr id="0" name=""/>
        <dsp:cNvSpPr/>
      </dsp:nvSpPr>
      <dsp:spPr>
        <a:xfrm rot="13844972">
          <a:off x="4772506" y="3763228"/>
          <a:ext cx="268097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80975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8CFDB-009B-3B48-A134-20A2282FBF3B}">
      <dsp:nvSpPr>
        <dsp:cNvPr id="0" name=""/>
        <dsp:cNvSpPr/>
      </dsp:nvSpPr>
      <dsp:spPr>
        <a:xfrm>
          <a:off x="615379" y="73404"/>
          <a:ext cx="7132324" cy="2651767"/>
        </a:xfrm>
        <a:prstGeom prst="roundRect">
          <a:avLst/>
        </a:prstGeom>
        <a:solidFill>
          <a:schemeClr val="bg2">
            <a:lumMod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Next Steps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i="1" kern="1200" dirty="0"/>
            <a:t>I will type up a summary tonight so that I can submit it tomorrow and you can have a chance to read over it before I submit it.</a:t>
          </a:r>
        </a:p>
      </dsp:txBody>
      <dsp:txXfrm>
        <a:off x="744828" y="202853"/>
        <a:ext cx="6873426" cy="2392869"/>
      </dsp:txXfrm>
    </dsp:sp>
    <dsp:sp modelId="{44482540-E6B7-7D49-81F4-64D39A69E89B}">
      <dsp:nvSpPr>
        <dsp:cNvPr id="0" name=""/>
        <dsp:cNvSpPr/>
      </dsp:nvSpPr>
      <dsp:spPr>
        <a:xfrm rot="19033089">
          <a:off x="9325982" y="4415288"/>
          <a:ext cx="113660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36608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CAC750-D2A2-614D-9A78-CEE87BB8EAC7}">
      <dsp:nvSpPr>
        <dsp:cNvPr id="0" name=""/>
        <dsp:cNvSpPr/>
      </dsp:nvSpPr>
      <dsp:spPr>
        <a:xfrm>
          <a:off x="8646219" y="1103213"/>
          <a:ext cx="6492228" cy="2926077"/>
        </a:xfrm>
        <a:prstGeom prst="roundRect">
          <a:avLst/>
        </a:prstGeom>
        <a:solidFill>
          <a:schemeClr val="bg2">
            <a:lumMod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Online Collaborative Technology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i="1" kern="1200" dirty="0"/>
            <a:t>I made different threads for each of the sections that need to be covered in this discussion board.</a:t>
          </a:r>
        </a:p>
      </dsp:txBody>
      <dsp:txXfrm>
        <a:off x="8789058" y="1246052"/>
        <a:ext cx="6206550" cy="2640399"/>
      </dsp:txXfrm>
    </dsp:sp>
    <dsp:sp modelId="{F41051F7-A552-F548-881B-655F6D4728A3}">
      <dsp:nvSpPr>
        <dsp:cNvPr id="0" name=""/>
        <dsp:cNvSpPr/>
      </dsp:nvSpPr>
      <dsp:spPr>
        <a:xfrm rot="341358">
          <a:off x="10100923" y="6350726"/>
          <a:ext cx="37500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5009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7907AC-1080-7F49-ABFF-4956BBB6ED76}">
      <dsp:nvSpPr>
        <dsp:cNvPr id="0" name=""/>
        <dsp:cNvSpPr/>
      </dsp:nvSpPr>
      <dsp:spPr>
        <a:xfrm>
          <a:off x="10475009" y="5321453"/>
          <a:ext cx="4663438" cy="2560315"/>
        </a:xfrm>
        <a:prstGeom prst="roundRect">
          <a:avLst/>
        </a:prstGeom>
        <a:solidFill>
          <a:schemeClr val="bg2">
            <a:lumMod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Roles and Responsibilities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i="1" kern="1200" dirty="0"/>
            <a:t>Yes I will do the summary this week then!</a:t>
          </a:r>
        </a:p>
      </dsp:txBody>
      <dsp:txXfrm>
        <a:off x="10599993" y="5446437"/>
        <a:ext cx="4413470" cy="2310347"/>
      </dsp:txXfrm>
    </dsp:sp>
    <dsp:sp modelId="{77DBC01F-A848-A440-9076-94AE58E08BE1}">
      <dsp:nvSpPr>
        <dsp:cNvPr id="0" name=""/>
        <dsp:cNvSpPr/>
      </dsp:nvSpPr>
      <dsp:spPr>
        <a:xfrm rot="3206970">
          <a:off x="8655833" y="8190961"/>
          <a:ext cx="183711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37113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2C4067-18DB-A94D-80FF-741EBB03DAFA}">
      <dsp:nvSpPr>
        <dsp:cNvPr id="0" name=""/>
        <dsp:cNvSpPr/>
      </dsp:nvSpPr>
      <dsp:spPr>
        <a:xfrm>
          <a:off x="7734688" y="8928868"/>
          <a:ext cx="6400341" cy="2194552"/>
        </a:xfrm>
        <a:prstGeom prst="roundRect">
          <a:avLst/>
        </a:prstGeom>
        <a:solidFill>
          <a:schemeClr val="bg2">
            <a:lumMod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Organizing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i="1" kern="1200" dirty="0"/>
            <a:t>Identify potential sampling issues related to recording audio files.</a:t>
          </a:r>
        </a:p>
      </dsp:txBody>
      <dsp:txXfrm>
        <a:off x="7841817" y="9035997"/>
        <a:ext cx="6186083" cy="1980294"/>
      </dsp:txXfrm>
    </dsp:sp>
    <dsp:sp modelId="{1127DF02-1CD2-ED46-B69A-6CEA2BFA87CC}">
      <dsp:nvSpPr>
        <dsp:cNvPr id="0" name=""/>
        <dsp:cNvSpPr/>
      </dsp:nvSpPr>
      <dsp:spPr>
        <a:xfrm rot="8674498">
          <a:off x="5067147" y="7808630"/>
          <a:ext cx="122688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26888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191655-9624-4C48-87EF-ACEF59C6D5C6}">
      <dsp:nvSpPr>
        <dsp:cNvPr id="0" name=""/>
        <dsp:cNvSpPr/>
      </dsp:nvSpPr>
      <dsp:spPr>
        <a:xfrm>
          <a:off x="0" y="8164205"/>
          <a:ext cx="6504940" cy="2743196"/>
        </a:xfrm>
        <a:prstGeom prst="roundRect">
          <a:avLst/>
        </a:prstGeom>
        <a:solidFill>
          <a:schemeClr val="bg2">
            <a:lumMod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Timing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i="1" kern="1200" dirty="0"/>
            <a:t>We don’t have much discussion going on at the moment, and I believe the summary is due next Monday.</a:t>
          </a:r>
        </a:p>
      </dsp:txBody>
      <dsp:txXfrm>
        <a:off x="133912" y="8298117"/>
        <a:ext cx="6237116" cy="2475372"/>
      </dsp:txXfrm>
    </dsp:sp>
    <dsp:sp modelId="{174A582D-57C1-414E-9BDF-12788901B7E1}">
      <dsp:nvSpPr>
        <dsp:cNvPr id="0" name=""/>
        <dsp:cNvSpPr/>
      </dsp:nvSpPr>
      <dsp:spPr>
        <a:xfrm rot="11342320">
          <a:off x="5207210" y="5738247"/>
          <a:ext cx="78470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84709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F44C4E-02FE-EF40-9168-4C5239642B35}">
      <dsp:nvSpPr>
        <dsp:cNvPr id="0" name=""/>
        <dsp:cNvSpPr/>
      </dsp:nvSpPr>
      <dsp:spPr>
        <a:xfrm>
          <a:off x="0" y="3661843"/>
          <a:ext cx="5212082" cy="3200411"/>
        </a:xfrm>
        <a:prstGeom prst="roundRect">
          <a:avLst/>
        </a:prstGeom>
        <a:solidFill>
          <a:schemeClr val="bg2">
            <a:lumMod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Updating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i="1" kern="1200" dirty="0"/>
            <a:t>I just adjusted some of the grammar and the sentences! Let me know if you need anything else with it before it gets turned in!</a:t>
          </a:r>
        </a:p>
      </dsp:txBody>
      <dsp:txXfrm>
        <a:off x="156231" y="3818074"/>
        <a:ext cx="4899620" cy="28879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256F49-A4C4-1B4F-BF74-633CFBAF92F5}">
      <dsp:nvSpPr>
        <dsp:cNvPr id="0" name=""/>
        <dsp:cNvSpPr/>
      </dsp:nvSpPr>
      <dsp:spPr>
        <a:xfrm>
          <a:off x="5072889" y="4200863"/>
          <a:ext cx="3281254" cy="3281254"/>
        </a:xfrm>
        <a:prstGeom prst="roundRect">
          <a:avLst/>
        </a:prstGeom>
        <a:solidFill>
          <a:schemeClr val="bg2">
            <a:lumMod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 dirty="0"/>
            <a:t>Learning</a:t>
          </a:r>
          <a:endParaRPr lang="en-US" sz="3600" kern="1200" dirty="0"/>
        </a:p>
      </dsp:txBody>
      <dsp:txXfrm>
        <a:off x="5233067" y="4361041"/>
        <a:ext cx="2960898" cy="2960898"/>
      </dsp:txXfrm>
    </dsp:sp>
    <dsp:sp modelId="{D849B0AC-D2B2-8545-9D27-C697C8E12221}">
      <dsp:nvSpPr>
        <dsp:cNvPr id="0" name=""/>
        <dsp:cNvSpPr/>
      </dsp:nvSpPr>
      <dsp:spPr>
        <a:xfrm rot="16052111">
          <a:off x="6000580" y="3585603"/>
          <a:ext cx="12316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31659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AFF1F9-480A-A34F-8C9B-28E7993CADDD}">
      <dsp:nvSpPr>
        <dsp:cNvPr id="0" name=""/>
        <dsp:cNvSpPr/>
      </dsp:nvSpPr>
      <dsp:spPr>
        <a:xfrm>
          <a:off x="4977624" y="450007"/>
          <a:ext cx="3116113" cy="2520336"/>
        </a:xfrm>
        <a:prstGeom prst="roundRect">
          <a:avLst/>
        </a:prstGeom>
        <a:solidFill>
          <a:schemeClr val="bg2">
            <a:lumMod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Application of Content</a:t>
          </a:r>
        </a:p>
      </dsp:txBody>
      <dsp:txXfrm>
        <a:off x="5100657" y="573040"/>
        <a:ext cx="2870047" cy="2274270"/>
      </dsp:txXfrm>
    </dsp:sp>
    <dsp:sp modelId="{768DDF90-E460-C44C-9A8E-D039A375EB37}">
      <dsp:nvSpPr>
        <dsp:cNvPr id="0" name=""/>
        <dsp:cNvSpPr/>
      </dsp:nvSpPr>
      <dsp:spPr>
        <a:xfrm rot="19795281">
          <a:off x="8329737" y="4800432"/>
          <a:ext cx="36248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62485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D1F18F-ADE0-4042-B384-E99DEF33CBCC}">
      <dsp:nvSpPr>
        <dsp:cNvPr id="0" name=""/>
        <dsp:cNvSpPr/>
      </dsp:nvSpPr>
      <dsp:spPr>
        <a:xfrm>
          <a:off x="8667816" y="1836276"/>
          <a:ext cx="4511617" cy="3133591"/>
        </a:xfrm>
        <a:prstGeom prst="roundRect">
          <a:avLst/>
        </a:prstGeom>
        <a:solidFill>
          <a:schemeClr val="bg2">
            <a:lumMod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Clarification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i="1" u="none" kern="1200" dirty="0"/>
            <a:t>“You</a:t>
          </a:r>
          <a:r>
            <a:rPr lang="en-US" sz="3200" i="1" u="none" kern="1200" baseline="0" dirty="0"/>
            <a:t> could also determine this based on just looking at the wavelength for each medium</a:t>
          </a:r>
          <a:endParaRPr lang="en-US" sz="3200" i="1" u="none" kern="1200" dirty="0"/>
        </a:p>
      </dsp:txBody>
      <dsp:txXfrm>
        <a:off x="8820785" y="1989245"/>
        <a:ext cx="4205679" cy="2827653"/>
      </dsp:txXfrm>
    </dsp:sp>
    <dsp:sp modelId="{53FA1964-01EF-C843-B540-8FA1DA2D8A07}">
      <dsp:nvSpPr>
        <dsp:cNvPr id="0" name=""/>
        <dsp:cNvSpPr/>
      </dsp:nvSpPr>
      <dsp:spPr>
        <a:xfrm rot="1506149">
          <a:off x="8286412" y="6914331"/>
          <a:ext cx="143423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34232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752866-DECC-C743-B837-C0F17DF98531}">
      <dsp:nvSpPr>
        <dsp:cNvPr id="0" name=""/>
        <dsp:cNvSpPr/>
      </dsp:nvSpPr>
      <dsp:spPr>
        <a:xfrm>
          <a:off x="9652913" y="6634309"/>
          <a:ext cx="2198440" cy="2198440"/>
        </a:xfrm>
        <a:prstGeom prst="roundRect">
          <a:avLst/>
        </a:prstGeom>
        <a:solidFill>
          <a:schemeClr val="bg2">
            <a:lumMod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Content Sharing</a:t>
          </a:r>
        </a:p>
      </dsp:txBody>
      <dsp:txXfrm>
        <a:off x="9760232" y="6741628"/>
        <a:ext cx="1983802" cy="1983802"/>
      </dsp:txXfrm>
    </dsp:sp>
    <dsp:sp modelId="{37BC8972-6AF2-1740-8AC3-9CEEBA1E4AE0}">
      <dsp:nvSpPr>
        <dsp:cNvPr id="0" name=""/>
        <dsp:cNvSpPr/>
      </dsp:nvSpPr>
      <dsp:spPr>
        <a:xfrm rot="5237133">
          <a:off x="6153988" y="8150363"/>
          <a:ext cx="133799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37991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07C290-4E33-4744-9E82-67B387D27DBE}">
      <dsp:nvSpPr>
        <dsp:cNvPr id="0" name=""/>
        <dsp:cNvSpPr/>
      </dsp:nvSpPr>
      <dsp:spPr>
        <a:xfrm>
          <a:off x="4252374" y="8818608"/>
          <a:ext cx="5308816" cy="2198440"/>
        </a:xfrm>
        <a:prstGeom prst="roundRect">
          <a:avLst/>
        </a:prstGeom>
        <a:solidFill>
          <a:schemeClr val="bg2">
            <a:lumMod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Elaboration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i="1" u="none" kern="1200" dirty="0"/>
            <a:t>“Also, dehydrated vocal folds would elevate the PTP”</a:t>
          </a:r>
        </a:p>
      </dsp:txBody>
      <dsp:txXfrm>
        <a:off x="4359693" y="8925927"/>
        <a:ext cx="5094178" cy="1983802"/>
      </dsp:txXfrm>
    </dsp:sp>
    <dsp:sp modelId="{F4899113-822B-6F42-8F3C-62ACF8DA1186}">
      <dsp:nvSpPr>
        <dsp:cNvPr id="0" name=""/>
        <dsp:cNvSpPr/>
      </dsp:nvSpPr>
      <dsp:spPr>
        <a:xfrm rot="9457979">
          <a:off x="3531494" y="6821347"/>
          <a:ext cx="160164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01644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0CBC4A-509F-0B4D-9028-989B129FBA30}">
      <dsp:nvSpPr>
        <dsp:cNvPr id="0" name=""/>
        <dsp:cNvSpPr/>
      </dsp:nvSpPr>
      <dsp:spPr>
        <a:xfrm>
          <a:off x="346934" y="6694485"/>
          <a:ext cx="3244810" cy="2198440"/>
        </a:xfrm>
        <a:prstGeom prst="roundRect">
          <a:avLst/>
        </a:prstGeom>
        <a:solidFill>
          <a:schemeClr val="bg2">
            <a:lumMod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Question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i="1" u="none" kern="1200" dirty="0"/>
            <a:t>“Am I on the right track?”</a:t>
          </a:r>
        </a:p>
      </dsp:txBody>
      <dsp:txXfrm>
        <a:off x="454253" y="6801804"/>
        <a:ext cx="3030172" cy="1983802"/>
      </dsp:txXfrm>
    </dsp:sp>
    <dsp:sp modelId="{14E7DFB7-A3F9-C449-9996-1653EEA80F19}">
      <dsp:nvSpPr>
        <dsp:cNvPr id="0" name=""/>
        <dsp:cNvSpPr/>
      </dsp:nvSpPr>
      <dsp:spPr>
        <a:xfrm rot="12731942">
          <a:off x="4060569" y="4516189"/>
          <a:ext cx="109665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96651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A7B29B-6A70-9B45-B0AA-4F6783B1E42B}">
      <dsp:nvSpPr>
        <dsp:cNvPr id="0" name=""/>
        <dsp:cNvSpPr/>
      </dsp:nvSpPr>
      <dsp:spPr>
        <a:xfrm>
          <a:off x="1263536" y="2060672"/>
          <a:ext cx="2881364" cy="2512245"/>
        </a:xfrm>
        <a:prstGeom prst="roundRect">
          <a:avLst/>
        </a:prstGeom>
        <a:solidFill>
          <a:schemeClr val="bg2">
            <a:lumMod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Summary</a:t>
          </a:r>
        </a:p>
      </dsp:txBody>
      <dsp:txXfrm>
        <a:off x="1386174" y="2183310"/>
        <a:ext cx="2636088" cy="22669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911CC3-EACA-2E41-A2E0-35E52ADE8AD3}">
      <dsp:nvSpPr>
        <dsp:cNvPr id="0" name=""/>
        <dsp:cNvSpPr/>
      </dsp:nvSpPr>
      <dsp:spPr>
        <a:xfrm>
          <a:off x="8538979" y="3682580"/>
          <a:ext cx="4297669" cy="3068492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 dirty="0"/>
            <a:t>Building Relationships</a:t>
          </a:r>
        </a:p>
      </dsp:txBody>
      <dsp:txXfrm>
        <a:off x="8688770" y="3832371"/>
        <a:ext cx="3998087" cy="2768910"/>
      </dsp:txXfrm>
    </dsp:sp>
    <dsp:sp modelId="{C929FB06-E0F1-BA44-AC2B-67AA24807B84}">
      <dsp:nvSpPr>
        <dsp:cNvPr id="0" name=""/>
        <dsp:cNvSpPr/>
      </dsp:nvSpPr>
      <dsp:spPr>
        <a:xfrm rot="16073661">
          <a:off x="10115050" y="3184862"/>
          <a:ext cx="99610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6109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DB89ED-9D74-374D-A2FA-08C2811B5D4B}">
      <dsp:nvSpPr>
        <dsp:cNvPr id="0" name=""/>
        <dsp:cNvSpPr/>
      </dsp:nvSpPr>
      <dsp:spPr>
        <a:xfrm>
          <a:off x="7887735" y="631254"/>
          <a:ext cx="5338549" cy="2055889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Acknowledgment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i="1" u="none" kern="1200" dirty="0"/>
            <a:t>“That makes a lot of sense”</a:t>
          </a:r>
        </a:p>
      </dsp:txBody>
      <dsp:txXfrm>
        <a:off x="7988095" y="731614"/>
        <a:ext cx="5137829" cy="1855169"/>
      </dsp:txXfrm>
    </dsp:sp>
    <dsp:sp modelId="{ED77F18E-E0F7-3749-A1CB-4E3ED11FE947}">
      <dsp:nvSpPr>
        <dsp:cNvPr id="0" name=""/>
        <dsp:cNvSpPr/>
      </dsp:nvSpPr>
      <dsp:spPr>
        <a:xfrm rot="19859250">
          <a:off x="12670604" y="3383341"/>
          <a:ext cx="264640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6404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DD1668-D7FE-7D4E-80E3-D66178A2BC0A}">
      <dsp:nvSpPr>
        <dsp:cNvPr id="0" name=""/>
        <dsp:cNvSpPr/>
      </dsp:nvSpPr>
      <dsp:spPr>
        <a:xfrm>
          <a:off x="15150965" y="527356"/>
          <a:ext cx="3157106" cy="2677549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Apologies:</a:t>
          </a:r>
          <a:r>
            <a:rPr lang="en-US" sz="3600" kern="1200" dirty="0"/>
            <a:t> 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i="1" kern="1200" dirty="0"/>
            <a:t>“I apologize for my recent lack of contribution.” </a:t>
          </a:r>
        </a:p>
      </dsp:txBody>
      <dsp:txXfrm>
        <a:off x="15281672" y="658063"/>
        <a:ext cx="2895692" cy="2416135"/>
      </dsp:txXfrm>
    </dsp:sp>
    <dsp:sp modelId="{02BF87FD-20EF-764D-AC9C-1AA4DD8A68AB}">
      <dsp:nvSpPr>
        <dsp:cNvPr id="0" name=""/>
        <dsp:cNvSpPr/>
      </dsp:nvSpPr>
      <dsp:spPr>
        <a:xfrm rot="136342">
          <a:off x="12835958" y="5336857"/>
          <a:ext cx="175345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53457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F54400-4A3E-934C-9B16-E55B4C638D88}">
      <dsp:nvSpPr>
        <dsp:cNvPr id="0" name=""/>
        <dsp:cNvSpPr/>
      </dsp:nvSpPr>
      <dsp:spPr>
        <a:xfrm>
          <a:off x="14588727" y="3852605"/>
          <a:ext cx="4680541" cy="3223758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Building Up/Encouragement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i="1" u="none" kern="1200" dirty="0"/>
            <a:t>“That’s a great point about how suprasegmentals come into play”</a:t>
          </a:r>
          <a:r>
            <a:rPr lang="en-US" sz="3200" u="sng" kern="1200" dirty="0"/>
            <a:t> </a:t>
          </a:r>
        </a:p>
      </dsp:txBody>
      <dsp:txXfrm>
        <a:off x="14746098" y="4009976"/>
        <a:ext cx="4365799" cy="2909016"/>
      </dsp:txXfrm>
    </dsp:sp>
    <dsp:sp modelId="{47EC5803-58D0-0B49-9543-2E481484C78D}">
      <dsp:nvSpPr>
        <dsp:cNvPr id="0" name=""/>
        <dsp:cNvSpPr/>
      </dsp:nvSpPr>
      <dsp:spPr>
        <a:xfrm rot="1821782">
          <a:off x="12679995" y="7052992"/>
          <a:ext cx="228423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84233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B57CDB-43A6-3049-A341-DE12CF063EE4}">
      <dsp:nvSpPr>
        <dsp:cNvPr id="0" name=""/>
        <dsp:cNvSpPr/>
      </dsp:nvSpPr>
      <dsp:spPr>
        <a:xfrm>
          <a:off x="14807576" y="7453057"/>
          <a:ext cx="4087355" cy="2748992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Personal Communication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i="1" u="none" kern="1200" dirty="0"/>
            <a:t>“I definitely enjoyed a week of NOTHING! </a:t>
          </a:r>
          <a:r>
            <a:rPr lang="en-US" sz="3200" i="1" u="none" kern="1200" dirty="0" err="1"/>
            <a:t>Haha</a:t>
          </a:r>
          <a:r>
            <a:rPr lang="en-US" sz="3200" i="1" u="none" kern="1200" dirty="0"/>
            <a:t>”</a:t>
          </a:r>
        </a:p>
      </dsp:txBody>
      <dsp:txXfrm>
        <a:off x="14941771" y="7587252"/>
        <a:ext cx="3818965" cy="2480602"/>
      </dsp:txXfrm>
    </dsp:sp>
    <dsp:sp modelId="{F9FE8445-F718-AE48-B781-FDD82B83AE7E}">
      <dsp:nvSpPr>
        <dsp:cNvPr id="0" name=""/>
        <dsp:cNvSpPr/>
      </dsp:nvSpPr>
      <dsp:spPr>
        <a:xfrm rot="4975574">
          <a:off x="10414966" y="7275344"/>
          <a:ext cx="105658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56584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645FEE-02B2-4049-BBE3-7ED207C98F97}">
      <dsp:nvSpPr>
        <dsp:cNvPr id="0" name=""/>
        <dsp:cNvSpPr/>
      </dsp:nvSpPr>
      <dsp:spPr>
        <a:xfrm>
          <a:off x="8006009" y="7799615"/>
          <a:ext cx="6259732" cy="2055889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Social Question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i="1" u="none" kern="1200" dirty="0"/>
            <a:t>“By the way, where in Indiana are you from?</a:t>
          </a:r>
        </a:p>
      </dsp:txBody>
      <dsp:txXfrm>
        <a:off x="8106369" y="7899975"/>
        <a:ext cx="6059012" cy="1855169"/>
      </dsp:txXfrm>
    </dsp:sp>
    <dsp:sp modelId="{D6EB75CE-0372-D84A-8622-2DA275B819FD}">
      <dsp:nvSpPr>
        <dsp:cNvPr id="0" name=""/>
        <dsp:cNvSpPr/>
      </dsp:nvSpPr>
      <dsp:spPr>
        <a:xfrm rot="9656369">
          <a:off x="7714895" y="6097621"/>
          <a:ext cx="84731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47310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15020F-E1F0-A248-96AB-8BA02A3E82B6}">
      <dsp:nvSpPr>
        <dsp:cNvPr id="0" name=""/>
        <dsp:cNvSpPr/>
      </dsp:nvSpPr>
      <dsp:spPr>
        <a:xfrm>
          <a:off x="2426320" y="5615579"/>
          <a:ext cx="5311802" cy="3076063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Gratitude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i="1" u="none" kern="1200" dirty="0"/>
            <a:t>“Thanks for the edits ladies, it was not my greatest</a:t>
          </a:r>
          <a:r>
            <a:rPr lang="en-US" sz="3200" i="1" u="none" kern="1200" baseline="0" dirty="0"/>
            <a:t> writings, so I really appreciate your input!”</a:t>
          </a:r>
          <a:endParaRPr lang="en-US" sz="3200" i="1" u="none" kern="1200" dirty="0"/>
        </a:p>
      </dsp:txBody>
      <dsp:txXfrm>
        <a:off x="2576481" y="5765740"/>
        <a:ext cx="5011480" cy="2775741"/>
      </dsp:txXfrm>
    </dsp:sp>
    <dsp:sp modelId="{2C7E9A38-0F29-AF44-BE95-2209AD7AEBE3}">
      <dsp:nvSpPr>
        <dsp:cNvPr id="0" name=""/>
        <dsp:cNvSpPr/>
      </dsp:nvSpPr>
      <dsp:spPr>
        <a:xfrm rot="11942399">
          <a:off x="6681979" y="4163824"/>
          <a:ext cx="190922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09225" y="0"/>
              </a:lnTo>
            </a:path>
          </a:pathLst>
        </a:custGeom>
        <a:noFill/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910F9E-3C86-A241-AD90-E34246D39945}">
      <dsp:nvSpPr>
        <dsp:cNvPr id="0" name=""/>
        <dsp:cNvSpPr/>
      </dsp:nvSpPr>
      <dsp:spPr>
        <a:xfrm>
          <a:off x="2620698" y="1717951"/>
          <a:ext cx="4113506" cy="2849298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u="sng" kern="1200" dirty="0"/>
            <a:t>Well Wishing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i="1" u="none" kern="1200" dirty="0"/>
            <a:t>“I am looking forward to a great semester</a:t>
          </a:r>
          <a:r>
            <a:rPr lang="en-US" sz="3200" i="1" u="none" kern="1200" baseline="0" dirty="0"/>
            <a:t> with everyone!”</a:t>
          </a:r>
          <a:endParaRPr lang="en-US" sz="3200" i="1" u="none" kern="1200" dirty="0"/>
        </a:p>
      </dsp:txBody>
      <dsp:txXfrm>
        <a:off x="2759789" y="1857042"/>
        <a:ext cx="3835324" cy="25711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B6F09-2D81-4E16-9ADD-2D2BCE559DA5}">
      <dsp:nvSpPr>
        <dsp:cNvPr id="0" name=""/>
        <dsp:cNvSpPr/>
      </dsp:nvSpPr>
      <dsp:spPr>
        <a:xfrm>
          <a:off x="737706" y="1290441"/>
          <a:ext cx="7193385" cy="6293480"/>
        </a:xfrm>
        <a:prstGeom prst="circularArrow">
          <a:avLst>
            <a:gd name="adj1" fmla="val 4668"/>
            <a:gd name="adj2" fmla="val 272909"/>
            <a:gd name="adj3" fmla="val 13366540"/>
            <a:gd name="adj4" fmla="val 17677313"/>
            <a:gd name="adj5" fmla="val 4847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C11C4A-A722-4596-8BF3-296772805BAD}">
      <dsp:nvSpPr>
        <dsp:cNvPr id="0" name=""/>
        <dsp:cNvSpPr/>
      </dsp:nvSpPr>
      <dsp:spPr>
        <a:xfrm>
          <a:off x="2540010" y="1449195"/>
          <a:ext cx="3588776" cy="1554479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0" kern="1200" dirty="0">
              <a:latin typeface="Calibri" panose="020F0502020204030204" pitchFamily="34" charset="0"/>
            </a:rPr>
            <a:t>Immersion in transcripts</a:t>
          </a:r>
          <a:endParaRPr lang="en-US" sz="3600" b="0" kern="1200" dirty="0"/>
        </a:p>
      </dsp:txBody>
      <dsp:txXfrm>
        <a:off x="2615893" y="1525078"/>
        <a:ext cx="3437010" cy="1402713"/>
      </dsp:txXfrm>
    </dsp:sp>
    <dsp:sp modelId="{940F936C-89B8-4006-A734-1D3A45326F05}">
      <dsp:nvSpPr>
        <dsp:cNvPr id="0" name=""/>
        <dsp:cNvSpPr/>
      </dsp:nvSpPr>
      <dsp:spPr>
        <a:xfrm>
          <a:off x="5651250" y="3731104"/>
          <a:ext cx="3017534" cy="2011689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0" kern="1200" dirty="0">
              <a:latin typeface="Calibri" panose="020F0502020204030204" pitchFamily="34" charset="0"/>
            </a:rPr>
            <a:t>Codeable statements</a:t>
          </a:r>
        </a:p>
      </dsp:txBody>
      <dsp:txXfrm>
        <a:off x="5749453" y="3829307"/>
        <a:ext cx="2821128" cy="1815283"/>
      </dsp:txXfrm>
    </dsp:sp>
    <dsp:sp modelId="{5E2E2736-DCB6-472A-9D5A-3F61DF8E11EE}">
      <dsp:nvSpPr>
        <dsp:cNvPr id="0" name=""/>
        <dsp:cNvSpPr/>
      </dsp:nvSpPr>
      <dsp:spPr>
        <a:xfrm>
          <a:off x="2634503" y="6698741"/>
          <a:ext cx="3593422" cy="1554479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0" kern="1200" dirty="0">
              <a:latin typeface="Calibri" panose="020F0502020204030204" pitchFamily="34" charset="0"/>
            </a:rPr>
            <a:t>Category identification</a:t>
          </a:r>
        </a:p>
      </dsp:txBody>
      <dsp:txXfrm>
        <a:off x="2710386" y="6774624"/>
        <a:ext cx="3441656" cy="1402713"/>
      </dsp:txXfrm>
    </dsp:sp>
    <dsp:sp modelId="{0DFF81EC-A7D5-48C5-8F09-59014D671D6B}">
      <dsp:nvSpPr>
        <dsp:cNvPr id="0" name=""/>
        <dsp:cNvSpPr/>
      </dsp:nvSpPr>
      <dsp:spPr>
        <a:xfrm>
          <a:off x="0" y="3731074"/>
          <a:ext cx="3017534" cy="2011689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0" kern="1200" dirty="0">
              <a:latin typeface="Calibri" panose="020F0502020204030204" pitchFamily="34" charset="0"/>
            </a:rPr>
            <a:t>Inductive theme development</a:t>
          </a:r>
        </a:p>
      </dsp:txBody>
      <dsp:txXfrm>
        <a:off x="98203" y="3829277"/>
        <a:ext cx="2821128" cy="18152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004F49-DA0F-46F7-B86C-9C4C5943C941}">
      <dsp:nvSpPr>
        <dsp:cNvPr id="0" name=""/>
        <dsp:cNvSpPr/>
      </dsp:nvSpPr>
      <dsp:spPr>
        <a:xfrm>
          <a:off x="8917874" y="4653659"/>
          <a:ext cx="1535705" cy="6996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6774"/>
              </a:lnTo>
              <a:lnTo>
                <a:pt x="1535705" y="476774"/>
              </a:lnTo>
              <a:lnTo>
                <a:pt x="1535705" y="699624"/>
              </a:lnTo>
            </a:path>
          </a:pathLst>
        </a:custGeom>
        <a:noFill/>
        <a:ln w="28575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4F8397-5B70-4D5C-93B0-AEFB76AB2101}">
      <dsp:nvSpPr>
        <dsp:cNvPr id="0" name=""/>
        <dsp:cNvSpPr/>
      </dsp:nvSpPr>
      <dsp:spPr>
        <a:xfrm>
          <a:off x="7380773" y="4653659"/>
          <a:ext cx="1537100" cy="699624"/>
        </a:xfrm>
        <a:custGeom>
          <a:avLst/>
          <a:gdLst/>
          <a:ahLst/>
          <a:cxnLst/>
          <a:rect l="0" t="0" r="0" b="0"/>
          <a:pathLst>
            <a:path>
              <a:moveTo>
                <a:pt x="1537100" y="0"/>
              </a:moveTo>
              <a:lnTo>
                <a:pt x="1537100" y="476774"/>
              </a:lnTo>
              <a:lnTo>
                <a:pt x="0" y="476774"/>
              </a:lnTo>
              <a:lnTo>
                <a:pt x="0" y="699624"/>
              </a:lnTo>
            </a:path>
          </a:pathLst>
        </a:custGeom>
        <a:noFill/>
        <a:ln w="28575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DC543C-D7C4-4FC0-9E7F-7BF35812B51A}">
      <dsp:nvSpPr>
        <dsp:cNvPr id="0" name=""/>
        <dsp:cNvSpPr/>
      </dsp:nvSpPr>
      <dsp:spPr>
        <a:xfrm>
          <a:off x="5853547" y="2014674"/>
          <a:ext cx="3064326" cy="6996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6774"/>
              </a:lnTo>
              <a:lnTo>
                <a:pt x="3064326" y="476774"/>
              </a:lnTo>
              <a:lnTo>
                <a:pt x="3064326" y="699624"/>
              </a:lnTo>
            </a:path>
          </a:pathLst>
        </a:custGeom>
        <a:noFill/>
        <a:ln w="28575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FF031B-BE1C-4A26-ACA8-33480C084BFF}">
      <dsp:nvSpPr>
        <dsp:cNvPr id="0" name=""/>
        <dsp:cNvSpPr/>
      </dsp:nvSpPr>
      <dsp:spPr>
        <a:xfrm>
          <a:off x="2789220" y="4653659"/>
          <a:ext cx="1525962" cy="6996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6774"/>
              </a:lnTo>
              <a:lnTo>
                <a:pt x="1525962" y="476774"/>
              </a:lnTo>
              <a:lnTo>
                <a:pt x="1525962" y="699624"/>
              </a:lnTo>
            </a:path>
          </a:pathLst>
        </a:custGeom>
        <a:noFill/>
        <a:ln w="28575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84A7BA-6FD2-476D-A8E0-0E23582A49F1}">
      <dsp:nvSpPr>
        <dsp:cNvPr id="0" name=""/>
        <dsp:cNvSpPr/>
      </dsp:nvSpPr>
      <dsp:spPr>
        <a:xfrm>
          <a:off x="1259336" y="4653659"/>
          <a:ext cx="1529884" cy="699624"/>
        </a:xfrm>
        <a:custGeom>
          <a:avLst/>
          <a:gdLst/>
          <a:ahLst/>
          <a:cxnLst/>
          <a:rect l="0" t="0" r="0" b="0"/>
          <a:pathLst>
            <a:path>
              <a:moveTo>
                <a:pt x="1529884" y="0"/>
              </a:moveTo>
              <a:lnTo>
                <a:pt x="1529884" y="476774"/>
              </a:lnTo>
              <a:lnTo>
                <a:pt x="0" y="476774"/>
              </a:lnTo>
              <a:lnTo>
                <a:pt x="0" y="699624"/>
              </a:lnTo>
            </a:path>
          </a:pathLst>
        </a:custGeom>
        <a:noFill/>
        <a:ln w="28575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CC1C4B-5CC4-474D-962E-32DFA9243254}">
      <dsp:nvSpPr>
        <dsp:cNvPr id="0" name=""/>
        <dsp:cNvSpPr/>
      </dsp:nvSpPr>
      <dsp:spPr>
        <a:xfrm>
          <a:off x="2789220" y="2014674"/>
          <a:ext cx="3064326" cy="699624"/>
        </a:xfrm>
        <a:custGeom>
          <a:avLst/>
          <a:gdLst/>
          <a:ahLst/>
          <a:cxnLst/>
          <a:rect l="0" t="0" r="0" b="0"/>
          <a:pathLst>
            <a:path>
              <a:moveTo>
                <a:pt x="3064326" y="0"/>
              </a:moveTo>
              <a:lnTo>
                <a:pt x="3064326" y="476774"/>
              </a:lnTo>
              <a:lnTo>
                <a:pt x="0" y="476774"/>
              </a:lnTo>
              <a:lnTo>
                <a:pt x="0" y="699624"/>
              </a:lnTo>
            </a:path>
          </a:pathLst>
        </a:custGeom>
        <a:noFill/>
        <a:ln w="28575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C33815-C5FE-42AB-9223-783C03E4CC08}">
      <dsp:nvSpPr>
        <dsp:cNvPr id="0" name=""/>
        <dsp:cNvSpPr/>
      </dsp:nvSpPr>
      <dsp:spPr>
        <a:xfrm>
          <a:off x="4481941" y="34758"/>
          <a:ext cx="2743211" cy="1979916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82B633-2464-4067-8B14-AADDA77C55F9}">
      <dsp:nvSpPr>
        <dsp:cNvPr id="0" name=""/>
        <dsp:cNvSpPr/>
      </dsp:nvSpPr>
      <dsp:spPr>
        <a:xfrm>
          <a:off x="4749229" y="288681"/>
          <a:ext cx="2743211" cy="197991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3200" kern="1200" dirty="0"/>
            <a:t>Speech and Hearing Science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3200" kern="1200" dirty="0"/>
            <a:t>Online</a:t>
          </a:r>
        </a:p>
      </dsp:txBody>
      <dsp:txXfrm>
        <a:off x="4807219" y="346671"/>
        <a:ext cx="2627231" cy="1863936"/>
      </dsp:txXfrm>
    </dsp:sp>
    <dsp:sp modelId="{B5F59FCE-D67E-4A90-9D4E-6503D62D6592}">
      <dsp:nvSpPr>
        <dsp:cNvPr id="0" name=""/>
        <dsp:cNvSpPr/>
      </dsp:nvSpPr>
      <dsp:spPr>
        <a:xfrm>
          <a:off x="1325408" y="2714299"/>
          <a:ext cx="2927623" cy="1939359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E1BED0-C06A-434A-B8A5-B18AE0675D50}">
      <dsp:nvSpPr>
        <dsp:cNvPr id="0" name=""/>
        <dsp:cNvSpPr/>
      </dsp:nvSpPr>
      <dsp:spPr>
        <a:xfrm>
          <a:off x="1592696" y="2968222"/>
          <a:ext cx="2927623" cy="193935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Optional Posting Requirements (n = 21)</a:t>
          </a:r>
        </a:p>
      </dsp:txBody>
      <dsp:txXfrm>
        <a:off x="1649498" y="3025024"/>
        <a:ext cx="2814019" cy="1825755"/>
      </dsp:txXfrm>
    </dsp:sp>
    <dsp:sp modelId="{896616A9-6D9F-4A6A-B208-0A7C437FFA4B}">
      <dsp:nvSpPr>
        <dsp:cNvPr id="0" name=""/>
        <dsp:cNvSpPr/>
      </dsp:nvSpPr>
      <dsp:spPr>
        <a:xfrm>
          <a:off x="661" y="5353284"/>
          <a:ext cx="2517350" cy="2752244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6E411A-5E6B-401C-B934-F3BDD7A4A5F6}">
      <dsp:nvSpPr>
        <dsp:cNvPr id="0" name=""/>
        <dsp:cNvSpPr/>
      </dsp:nvSpPr>
      <dsp:spPr>
        <a:xfrm>
          <a:off x="267948" y="5607207"/>
          <a:ext cx="2517350" cy="275224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Summary submitted not graded, but feedback provided.</a:t>
          </a:r>
        </a:p>
      </dsp:txBody>
      <dsp:txXfrm>
        <a:off x="341679" y="5680938"/>
        <a:ext cx="2369888" cy="2604782"/>
      </dsp:txXfrm>
    </dsp:sp>
    <dsp:sp modelId="{36DEE58B-3114-48A0-B9CC-0DE33E78FC48}">
      <dsp:nvSpPr>
        <dsp:cNvPr id="0" name=""/>
        <dsp:cNvSpPr/>
      </dsp:nvSpPr>
      <dsp:spPr>
        <a:xfrm>
          <a:off x="3052587" y="5353284"/>
          <a:ext cx="2525193" cy="2752244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281D8B-9510-4F9F-91C3-77583F0E4D79}">
      <dsp:nvSpPr>
        <dsp:cNvPr id="0" name=""/>
        <dsp:cNvSpPr/>
      </dsp:nvSpPr>
      <dsp:spPr>
        <a:xfrm>
          <a:off x="3319874" y="5607207"/>
          <a:ext cx="2525193" cy="275224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Participation grade based on logins per week</a:t>
          </a:r>
        </a:p>
      </dsp:txBody>
      <dsp:txXfrm>
        <a:off x="3393834" y="5681167"/>
        <a:ext cx="2377273" cy="2604324"/>
      </dsp:txXfrm>
    </dsp:sp>
    <dsp:sp modelId="{8C7ED337-06FB-42D2-ABA4-1449112773F7}">
      <dsp:nvSpPr>
        <dsp:cNvPr id="0" name=""/>
        <dsp:cNvSpPr/>
      </dsp:nvSpPr>
      <dsp:spPr>
        <a:xfrm>
          <a:off x="7454062" y="2714299"/>
          <a:ext cx="2927623" cy="1939359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069D5E-4CB8-480E-BA0F-72172698A4C5}">
      <dsp:nvSpPr>
        <dsp:cNvPr id="0" name=""/>
        <dsp:cNvSpPr/>
      </dsp:nvSpPr>
      <dsp:spPr>
        <a:xfrm>
          <a:off x="7721349" y="2968222"/>
          <a:ext cx="2927623" cy="193935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Mandatory Posting Requirements (n = 20)</a:t>
          </a:r>
        </a:p>
      </dsp:txBody>
      <dsp:txXfrm>
        <a:off x="7778151" y="3025024"/>
        <a:ext cx="2814019" cy="1825755"/>
      </dsp:txXfrm>
    </dsp:sp>
    <dsp:sp modelId="{2511BF23-B44B-4276-8A3C-FA2DDCD096BE}">
      <dsp:nvSpPr>
        <dsp:cNvPr id="0" name=""/>
        <dsp:cNvSpPr/>
      </dsp:nvSpPr>
      <dsp:spPr>
        <a:xfrm>
          <a:off x="6112355" y="5353284"/>
          <a:ext cx="2536836" cy="2763761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BE33E3-76C1-4CB5-87A8-7DFD98BCD016}">
      <dsp:nvSpPr>
        <dsp:cNvPr id="0" name=""/>
        <dsp:cNvSpPr/>
      </dsp:nvSpPr>
      <dsp:spPr>
        <a:xfrm>
          <a:off x="6379642" y="5607207"/>
          <a:ext cx="2536836" cy="276376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Summary submitted graded for quality</a:t>
          </a:r>
        </a:p>
      </dsp:txBody>
      <dsp:txXfrm>
        <a:off x="6453943" y="5681508"/>
        <a:ext cx="2388234" cy="2615159"/>
      </dsp:txXfrm>
    </dsp:sp>
    <dsp:sp modelId="{ED526EEE-C71D-464A-B35C-CC578662750C}">
      <dsp:nvSpPr>
        <dsp:cNvPr id="0" name=""/>
        <dsp:cNvSpPr/>
      </dsp:nvSpPr>
      <dsp:spPr>
        <a:xfrm>
          <a:off x="9183766" y="5353284"/>
          <a:ext cx="2539626" cy="2770513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5DB0B1-9965-4AE3-ADBD-4DF0B1B6DCBD}">
      <dsp:nvSpPr>
        <dsp:cNvPr id="0" name=""/>
        <dsp:cNvSpPr/>
      </dsp:nvSpPr>
      <dsp:spPr>
        <a:xfrm>
          <a:off x="9451053" y="5607207"/>
          <a:ext cx="2539626" cy="277051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Participation grade based on summary quality</a:t>
          </a:r>
        </a:p>
      </dsp:txBody>
      <dsp:txXfrm>
        <a:off x="9525436" y="5681590"/>
        <a:ext cx="2390860" cy="26217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38C45-BE04-4CE3-9533-ECF6CE20B3CC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8313" y="1143000"/>
            <a:ext cx="3381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54EBB-C5BA-4802-B586-C5C5AD602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596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8313" y="1143000"/>
            <a:ext cx="33813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54EBB-C5BA-4802-B586-C5C5AD6020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96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4680" y="6285233"/>
            <a:ext cx="35753040" cy="13370560"/>
          </a:xfrm>
        </p:spPr>
        <p:txBody>
          <a:bodyPr anchor="b"/>
          <a:lstStyle>
            <a:lvl1pPr algn="ctr">
              <a:defRPr sz="2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20171413"/>
            <a:ext cx="31546800" cy="9272267"/>
          </a:xfrm>
        </p:spPr>
        <p:txBody>
          <a:bodyPr/>
          <a:lstStyle>
            <a:lvl1pPr marL="0" indent="0" algn="ctr">
              <a:buNone/>
              <a:defRPr sz="11040"/>
            </a:lvl1pPr>
            <a:lvl2pPr marL="2103120" indent="0" algn="ctr">
              <a:buNone/>
              <a:defRPr sz="9200"/>
            </a:lvl2pPr>
            <a:lvl3pPr marL="4206240" indent="0" algn="ctr">
              <a:buNone/>
              <a:defRPr sz="8280"/>
            </a:lvl3pPr>
            <a:lvl4pPr marL="6309360" indent="0" algn="ctr">
              <a:buNone/>
              <a:defRPr sz="7360"/>
            </a:lvl4pPr>
            <a:lvl5pPr marL="8412480" indent="0" algn="ctr">
              <a:buNone/>
              <a:defRPr sz="7360"/>
            </a:lvl5pPr>
            <a:lvl6pPr marL="10515600" indent="0" algn="ctr">
              <a:buNone/>
              <a:defRPr sz="7360"/>
            </a:lvl6pPr>
            <a:lvl7pPr marL="12618720" indent="0" algn="ctr">
              <a:buNone/>
              <a:defRPr sz="7360"/>
            </a:lvl7pPr>
            <a:lvl8pPr marL="14721840" indent="0" algn="ctr">
              <a:buNone/>
              <a:defRPr sz="7360"/>
            </a:lvl8pPr>
            <a:lvl9pPr marL="16824960" indent="0" algn="ctr">
              <a:buNone/>
              <a:defRPr sz="7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124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104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100907" y="2044700"/>
            <a:ext cx="9069705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1792" y="2044700"/>
            <a:ext cx="26683335" cy="3254629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761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968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9885" y="9574541"/>
            <a:ext cx="36278820" cy="15975327"/>
          </a:xfrm>
        </p:spPr>
        <p:txBody>
          <a:bodyPr anchor="b"/>
          <a:lstStyle>
            <a:lvl1pPr>
              <a:defRPr sz="2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9885" y="25701001"/>
            <a:ext cx="36278820" cy="8401047"/>
          </a:xfrm>
        </p:spPr>
        <p:txBody>
          <a:bodyPr/>
          <a:lstStyle>
            <a:lvl1pPr marL="0" indent="0">
              <a:buNone/>
              <a:defRPr sz="11040">
                <a:solidFill>
                  <a:schemeClr val="tx1"/>
                </a:solidFill>
              </a:defRPr>
            </a:lvl1pPr>
            <a:lvl2pPr marL="210312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2pPr>
            <a:lvl3pPr marL="4206240" indent="0">
              <a:buNone/>
              <a:defRPr sz="8280">
                <a:solidFill>
                  <a:schemeClr val="tx1">
                    <a:tint val="75000"/>
                  </a:schemeClr>
                </a:solidFill>
              </a:defRPr>
            </a:lvl3pPr>
            <a:lvl4pPr marL="63093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4pPr>
            <a:lvl5pPr marL="841248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5pPr>
            <a:lvl6pPr marL="1051560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6pPr>
            <a:lvl7pPr marL="1261872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7pPr>
            <a:lvl8pPr marL="1472184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8pPr>
            <a:lvl9pPr marL="168249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512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917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2940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037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044708"/>
            <a:ext cx="36278820" cy="74231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7273" y="9414513"/>
            <a:ext cx="17794364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7273" y="14028420"/>
            <a:ext cx="17794364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294092" y="9414513"/>
            <a:ext cx="17881999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294092" y="14028420"/>
            <a:ext cx="17881999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05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051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04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81999" y="5529588"/>
            <a:ext cx="21294090" cy="27292300"/>
          </a:xfrm>
        </p:spPr>
        <p:txBody>
          <a:bodyPr/>
          <a:lstStyle>
            <a:lvl1pPr>
              <a:defRPr sz="14720"/>
            </a:lvl1pPr>
            <a:lvl2pPr>
              <a:defRPr sz="12880"/>
            </a:lvl2pPr>
            <a:lvl3pPr>
              <a:defRPr sz="1104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154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81999" y="5529588"/>
            <a:ext cx="21294090" cy="27292300"/>
          </a:xfrm>
        </p:spPr>
        <p:txBody>
          <a:bodyPr anchor="t"/>
          <a:lstStyle>
            <a:lvl1pPr marL="0" indent="0">
              <a:buNone/>
              <a:defRPr sz="14720"/>
            </a:lvl1pPr>
            <a:lvl2pPr marL="2103120" indent="0">
              <a:buNone/>
              <a:defRPr sz="12880"/>
            </a:lvl2pPr>
            <a:lvl3pPr marL="4206240" indent="0">
              <a:buNone/>
              <a:defRPr sz="11040"/>
            </a:lvl3pPr>
            <a:lvl4pPr marL="6309360" indent="0">
              <a:buNone/>
              <a:defRPr sz="9200"/>
            </a:lvl4pPr>
            <a:lvl5pPr marL="8412480" indent="0">
              <a:buNone/>
              <a:defRPr sz="9200"/>
            </a:lvl5pPr>
            <a:lvl6pPr marL="10515600" indent="0">
              <a:buNone/>
              <a:defRPr sz="9200"/>
            </a:lvl6pPr>
            <a:lvl7pPr marL="12618720" indent="0">
              <a:buNone/>
              <a:defRPr sz="9200"/>
            </a:lvl7pPr>
            <a:lvl8pPr marL="14721840" indent="0">
              <a:buNone/>
              <a:defRPr sz="9200"/>
            </a:lvl8pPr>
            <a:lvl9pPr marL="16824960" indent="0">
              <a:buNone/>
              <a:defRPr sz="9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284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1790" y="2044708"/>
            <a:ext cx="3627882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1790" y="10223500"/>
            <a:ext cx="3627882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179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33170" y="35595568"/>
            <a:ext cx="1419606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0657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959E2E-869E-458B-87F4-F7B8D6E9E854}"/>
              </a:ext>
            </a:extLst>
          </p:cNvPr>
          <p:cNvSpPr/>
          <p:nvPr userDrawn="1"/>
        </p:nvSpPr>
        <p:spPr>
          <a:xfrm>
            <a:off x="0" y="0"/>
            <a:ext cx="42062400" cy="384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E4A69A-9975-4D17-8523-DB3F2D990865}"/>
              </a:ext>
            </a:extLst>
          </p:cNvPr>
          <p:cNvSpPr/>
          <p:nvPr userDrawn="1"/>
        </p:nvSpPr>
        <p:spPr>
          <a:xfrm>
            <a:off x="498765" y="602975"/>
            <a:ext cx="41023309" cy="3707191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9731EF-911B-461A-A13F-FCFD2D2FBE97}"/>
              </a:ext>
            </a:extLst>
          </p:cNvPr>
          <p:cNvSpPr/>
          <p:nvPr userDrawn="1"/>
        </p:nvSpPr>
        <p:spPr>
          <a:xfrm>
            <a:off x="789710" y="974035"/>
            <a:ext cx="40399854" cy="35704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EF41641-1DD9-4AF7-A1C3-A99F28F9CA4F}"/>
              </a:ext>
            </a:extLst>
          </p:cNvPr>
          <p:cNvCxnSpPr/>
          <p:nvPr userDrawn="1"/>
        </p:nvCxnSpPr>
        <p:spPr>
          <a:xfrm>
            <a:off x="1210485" y="7629108"/>
            <a:ext cx="395211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735AA1B8-49FA-4042-A297-BB1CDD056A7C}"/>
              </a:ext>
            </a:extLst>
          </p:cNvPr>
          <p:cNvSpPr/>
          <p:nvPr userDrawn="1"/>
        </p:nvSpPr>
        <p:spPr>
          <a:xfrm>
            <a:off x="1332584" y="1852866"/>
            <a:ext cx="39421656" cy="5312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4969D4-28C4-4199-BE5B-2E741F12031C}"/>
              </a:ext>
            </a:extLst>
          </p:cNvPr>
          <p:cNvSpPr/>
          <p:nvPr userDrawn="1"/>
        </p:nvSpPr>
        <p:spPr>
          <a:xfrm>
            <a:off x="14681904" y="8232084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B4891FF-2B4B-43DF-82BF-2364566E5902}"/>
              </a:ext>
            </a:extLst>
          </p:cNvPr>
          <p:cNvSpPr/>
          <p:nvPr userDrawn="1"/>
        </p:nvSpPr>
        <p:spPr>
          <a:xfrm>
            <a:off x="1332584" y="8232084"/>
            <a:ext cx="8456238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18502AA-9AF6-422E-B1CB-33A1F32DEDB4}"/>
              </a:ext>
            </a:extLst>
          </p:cNvPr>
          <p:cNvSpPr/>
          <p:nvPr userDrawn="1"/>
        </p:nvSpPr>
        <p:spPr>
          <a:xfrm>
            <a:off x="28488617" y="36966042"/>
            <a:ext cx="13772005" cy="348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67" i="1" dirty="0">
                <a:solidFill>
                  <a:schemeClr val="bg1"/>
                </a:solidFill>
              </a:rPr>
              <a:t>We thank the Office of Research and Sponsored Programs for supporting this research, and Learning &amp; Technology Services for printing this poster.</a:t>
            </a:r>
            <a:r>
              <a:rPr lang="en-US" sz="1667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DFA0C66-ED6F-4DFC-AE34-7A9EAB97C6C6}"/>
              </a:ext>
            </a:extLst>
          </p:cNvPr>
          <p:cNvSpPr/>
          <p:nvPr userDrawn="1"/>
        </p:nvSpPr>
        <p:spPr>
          <a:xfrm>
            <a:off x="31689376" y="8232084"/>
            <a:ext cx="9064864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3E3598B-863D-4542-9982-6EA97A079EF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0349" y="3396072"/>
            <a:ext cx="4282916" cy="222600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471844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206240" rtl="0" eaLnBrk="1" latinLnBrk="0" hangingPunct="1">
        <a:lnSpc>
          <a:spcPct val="90000"/>
        </a:lnSpc>
        <a:spcBef>
          <a:spcPct val="0"/>
        </a:spcBef>
        <a:buNone/>
        <a:defRPr sz="202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1560" indent="-1051560" algn="l" defTabSz="4206240" rtl="0" eaLnBrk="1" latinLnBrk="0" hangingPunct="1">
        <a:lnSpc>
          <a:spcPct val="90000"/>
        </a:lnSpc>
        <a:spcBef>
          <a:spcPts val="4600"/>
        </a:spcBef>
        <a:buFont typeface="Arial" panose="020B0604020202020204" pitchFamily="34" charset="0"/>
        <a:buChar char="•"/>
        <a:defRPr sz="12880" kern="1200">
          <a:solidFill>
            <a:schemeClr val="tx1"/>
          </a:solidFill>
          <a:latin typeface="+mn-lt"/>
          <a:ea typeface="+mn-ea"/>
          <a:cs typeface="+mn-cs"/>
        </a:defRPr>
      </a:lvl1pPr>
      <a:lvl2pPr marL="31546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11040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3pPr>
      <a:lvl4pPr marL="73609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946404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156716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36702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57734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78765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1pPr>
      <a:lvl2pPr marL="21031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2pPr>
      <a:lvl3pPr marL="42062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841248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051560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26187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47218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68249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image" Target="../media/image2.JPG"/><Relationship Id="rId26" Type="http://schemas.openxmlformats.org/officeDocument/2006/relationships/diagramLayout" Target="../diagrams/layout5.xml"/><Relationship Id="rId3" Type="http://schemas.openxmlformats.org/officeDocument/2006/relationships/diagramData" Target="../diagrams/data1.xml"/><Relationship Id="rId21" Type="http://schemas.openxmlformats.org/officeDocument/2006/relationships/diagramLayout" Target="../diagrams/layout4.xml"/><Relationship Id="rId34" Type="http://schemas.openxmlformats.org/officeDocument/2006/relationships/image" Target="../media/image4.jpeg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5" Type="http://schemas.openxmlformats.org/officeDocument/2006/relationships/diagramData" Target="../diagrams/data5.xml"/><Relationship Id="rId3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20" Type="http://schemas.openxmlformats.org/officeDocument/2006/relationships/diagramData" Target="../diagrams/data4.xml"/><Relationship Id="rId29" Type="http://schemas.microsoft.com/office/2007/relationships/diagramDrawing" Target="../diagrams/drawing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24" Type="http://schemas.microsoft.com/office/2007/relationships/diagramDrawing" Target="../diagrams/drawing4.xml"/><Relationship Id="rId32" Type="http://schemas.openxmlformats.org/officeDocument/2006/relationships/chart" Target="../charts/chart3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23" Type="http://schemas.openxmlformats.org/officeDocument/2006/relationships/diagramColors" Target="../diagrams/colors4.xml"/><Relationship Id="rId28" Type="http://schemas.openxmlformats.org/officeDocument/2006/relationships/diagramColors" Target="../diagrams/colors5.xml"/><Relationship Id="rId10" Type="http://schemas.openxmlformats.org/officeDocument/2006/relationships/diagramQuickStyle" Target="../diagrams/quickStyle2.xml"/><Relationship Id="rId19" Type="http://schemas.openxmlformats.org/officeDocument/2006/relationships/image" Target="../media/image3.PNG"/><Relationship Id="rId31" Type="http://schemas.openxmlformats.org/officeDocument/2006/relationships/chart" Target="../charts/chart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openxmlformats.org/officeDocument/2006/relationships/diagramQuickStyle" Target="../diagrams/quickStyle4.xml"/><Relationship Id="rId27" Type="http://schemas.openxmlformats.org/officeDocument/2006/relationships/diagramQuickStyle" Target="../diagrams/quickStyle5.xml"/><Relationship Id="rId30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484D857-A9E0-4E9D-AC4E-5B43F582BD0F}"/>
              </a:ext>
            </a:extLst>
          </p:cNvPr>
          <p:cNvSpPr/>
          <p:nvPr/>
        </p:nvSpPr>
        <p:spPr>
          <a:xfrm>
            <a:off x="478725" y="372576"/>
            <a:ext cx="41056560" cy="7315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F18FD4-F5BC-46EE-A6B5-3558D067BAB3}"/>
              </a:ext>
            </a:extLst>
          </p:cNvPr>
          <p:cNvSpPr/>
          <p:nvPr/>
        </p:nvSpPr>
        <p:spPr>
          <a:xfrm>
            <a:off x="484386" y="7700210"/>
            <a:ext cx="41056560" cy="289864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166" y="3038733"/>
            <a:ext cx="40970715" cy="1926476"/>
          </a:xfrm>
        </p:spPr>
        <p:txBody>
          <a:bodyPr>
            <a:noAutofit/>
          </a:bodyPr>
          <a:lstStyle/>
          <a:p>
            <a:r>
              <a:rPr lang="en-US" sz="9600" dirty="0">
                <a:solidFill>
                  <a:schemeClr val="bg1"/>
                </a:solidFill>
                <a:latin typeface="Minion Pro" panose="02040503050306020203" pitchFamily="18" charset="0"/>
              </a:rPr>
              <a:t>Online Discussion Forums: </a:t>
            </a:r>
            <a:br>
              <a:rPr lang="en-US" sz="9600" dirty="0">
                <a:solidFill>
                  <a:schemeClr val="bg1"/>
                </a:solidFill>
                <a:latin typeface="Minion Pro" panose="02040503050306020203" pitchFamily="18" charset="0"/>
              </a:rPr>
            </a:br>
            <a:r>
              <a:rPr lang="en-US" sz="9600" dirty="0">
                <a:solidFill>
                  <a:schemeClr val="bg1"/>
                </a:solidFill>
                <a:latin typeface="Minion Pro" panose="02040503050306020203" pitchFamily="18" charset="0"/>
              </a:rPr>
              <a:t>Mandatory vs. Optional Posting Requirements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508447" y="4700430"/>
            <a:ext cx="22479553" cy="2136917"/>
          </a:xfrm>
          <a:prstGeom prst="rect">
            <a:avLst/>
          </a:prstGeom>
        </p:spPr>
        <p:txBody>
          <a:bodyPr anchor="b"/>
          <a:lstStyle>
            <a:lvl1pPr algn="ctr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  <a:latin typeface="Minion Pro" panose="02040503050306020203" pitchFamily="18" charset="0"/>
              </a:rPr>
              <a:t>Hallee Hoeppner, Gabriella Oswald, Dr. Abby Hemmerich, Dr. Thomas Sather   Communication Sciences and Disorders</a:t>
            </a:r>
          </a:p>
        </p:txBody>
      </p:sp>
      <p:graphicFrame>
        <p:nvGraphicFramePr>
          <p:cNvPr id="42" name="Diagram 41">
            <a:extLst>
              <a:ext uri="{FF2B5EF4-FFF2-40B4-BE49-F238E27FC236}">
                <a16:creationId xmlns:a16="http://schemas.microsoft.com/office/drawing/2014/main" id="{189C5BDE-24AD-5649-B5BE-1AB7208184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5130990"/>
              </p:ext>
            </p:extLst>
          </p:nvPr>
        </p:nvGraphicFramePr>
        <p:xfrm>
          <a:off x="25977003" y="15015023"/>
          <a:ext cx="15138448" cy="113945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3" name="Diagram 42"/>
          <p:cNvGraphicFramePr/>
          <p:nvPr>
            <p:extLst>
              <p:ext uri="{D42A27DB-BD31-4B8C-83A1-F6EECF244321}">
                <p14:modId xmlns:p14="http://schemas.microsoft.com/office/powerpoint/2010/main" val="1036849724"/>
              </p:ext>
            </p:extLst>
          </p:nvPr>
        </p:nvGraphicFramePr>
        <p:xfrm>
          <a:off x="13174350" y="12776394"/>
          <a:ext cx="14571039" cy="10937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44" name="Diagram 43"/>
          <p:cNvGraphicFramePr/>
          <p:nvPr>
            <p:extLst>
              <p:ext uri="{D42A27DB-BD31-4B8C-83A1-F6EECF244321}">
                <p14:modId xmlns:p14="http://schemas.microsoft.com/office/powerpoint/2010/main" val="2022771198"/>
              </p:ext>
            </p:extLst>
          </p:nvPr>
        </p:nvGraphicFramePr>
        <p:xfrm>
          <a:off x="7286852" y="23582224"/>
          <a:ext cx="19269269" cy="10228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22576BF6-BF6B-4453-8B15-BBCAFD1D9C9E}"/>
              </a:ext>
            </a:extLst>
          </p:cNvPr>
          <p:cNvPicPr>
            <a:picLocks noChangeAspect="1"/>
          </p:cNvPicPr>
          <p:nvPr/>
        </p:nvPicPr>
        <p:blipFill>
          <a:blip r:embed="rId1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52" y="969193"/>
            <a:ext cx="4082314" cy="411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4F7010-A34C-4359-B19F-9CC5C77F739E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406" y="3358550"/>
            <a:ext cx="4457008" cy="3884548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1FA50D9-8134-427F-BF11-0341046ED53C}"/>
              </a:ext>
            </a:extLst>
          </p:cNvPr>
          <p:cNvSpPr/>
          <p:nvPr/>
        </p:nvSpPr>
        <p:spPr>
          <a:xfrm>
            <a:off x="584320" y="14962039"/>
            <a:ext cx="12801600" cy="9875520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D62DE56-F652-485C-8CD5-D7798353F3DC}"/>
              </a:ext>
            </a:extLst>
          </p:cNvPr>
          <p:cNvSpPr/>
          <p:nvPr/>
        </p:nvSpPr>
        <p:spPr>
          <a:xfrm>
            <a:off x="739681" y="25389031"/>
            <a:ext cx="8877088" cy="10593548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AA61D25-C54C-44A9-AB4C-8A555F97DE13}"/>
              </a:ext>
            </a:extLst>
          </p:cNvPr>
          <p:cNvSpPr/>
          <p:nvPr/>
        </p:nvSpPr>
        <p:spPr>
          <a:xfrm>
            <a:off x="26738751" y="27530945"/>
            <a:ext cx="14484241" cy="8419414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685800" indent="-444500">
              <a:buFont typeface="Arial" panose="020B0604020202020204" pitchFamily="34" charset="0"/>
              <a:buChar char="•"/>
            </a:pPr>
            <a:endParaRPr lang="en-US" sz="4800" dirty="0"/>
          </a:p>
          <a:p>
            <a:pPr marL="685800" indent="-444500">
              <a:buFont typeface="Arial" panose="020B0604020202020204" pitchFamily="34" charset="0"/>
              <a:buChar char="•"/>
            </a:pPr>
            <a:endParaRPr lang="en-US" sz="4800" dirty="0"/>
          </a:p>
          <a:p>
            <a:pPr marL="685800" indent="-444500">
              <a:buFont typeface="Arial" panose="020B0604020202020204" pitchFamily="34" charset="0"/>
              <a:buChar char="•"/>
            </a:pPr>
            <a:r>
              <a:rPr lang="en-US" sz="4800" dirty="0"/>
              <a:t>Same themes across both Mandatory and Obligatory posting</a:t>
            </a:r>
          </a:p>
          <a:p>
            <a:pPr marL="685800" indent="-444500">
              <a:buFont typeface="Arial" panose="020B0604020202020204" pitchFamily="34" charset="0"/>
              <a:buChar char="•"/>
            </a:pPr>
            <a:r>
              <a:rPr lang="en-US" sz="4800" dirty="0"/>
              <a:t>Frequency counts vary based on the Condition</a:t>
            </a:r>
          </a:p>
          <a:p>
            <a:pPr marL="685800" indent="-444500">
              <a:buFont typeface="Arial" panose="020B0604020202020204" pitchFamily="34" charset="0"/>
              <a:buChar char="•"/>
            </a:pPr>
            <a:r>
              <a:rPr lang="en-US" sz="4800" dirty="0"/>
              <a:t>Consistent with prior quantitative data</a:t>
            </a:r>
            <a:r>
              <a:rPr lang="en-US" sz="4800" baseline="30000" dirty="0"/>
              <a:t>5</a:t>
            </a:r>
            <a:r>
              <a:rPr lang="en-US" sz="4800" dirty="0"/>
              <a:t> that found no significant differences in test scores or overall grade performance</a:t>
            </a:r>
          </a:p>
          <a:p>
            <a:pPr marL="685800" indent="-444500">
              <a:buFont typeface="Arial" panose="020B0604020202020204" pitchFamily="34" charset="0"/>
              <a:buChar char="•"/>
            </a:pPr>
            <a:r>
              <a:rPr lang="en-US" sz="4800" dirty="0"/>
              <a:t>Connectedness valued by students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FC6FD6F-BB13-44F4-A5C5-D5468549DE3E}"/>
              </a:ext>
            </a:extLst>
          </p:cNvPr>
          <p:cNvSpPr/>
          <p:nvPr/>
        </p:nvSpPr>
        <p:spPr>
          <a:xfrm>
            <a:off x="21255025" y="8046894"/>
            <a:ext cx="19967967" cy="5956801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6E82489B-BE80-465B-821F-A0DCE4A7C1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6270376"/>
              </p:ext>
            </p:extLst>
          </p:nvPr>
        </p:nvGraphicFramePr>
        <p:xfrm>
          <a:off x="797934" y="27496084"/>
          <a:ext cx="8668798" cy="8972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sp>
        <p:nvSpPr>
          <p:cNvPr id="16" name="Rounded Rectangle 3">
            <a:extLst>
              <a:ext uri="{FF2B5EF4-FFF2-40B4-BE49-F238E27FC236}">
                <a16:creationId xmlns:a16="http://schemas.microsoft.com/office/drawing/2014/main" id="{824F3AF3-14B0-4B79-B99E-3D63331AFF6A}"/>
              </a:ext>
            </a:extLst>
          </p:cNvPr>
          <p:cNvSpPr/>
          <p:nvPr/>
        </p:nvSpPr>
        <p:spPr bwMode="auto">
          <a:xfrm>
            <a:off x="4096579" y="31267207"/>
            <a:ext cx="2124286" cy="2073148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</a:rPr>
              <a:t>2900+ coded statements</a:t>
            </a:r>
          </a:p>
        </p:txBody>
      </p:sp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3FE4CABE-FB37-4BED-AB85-A7228FB15D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21149677"/>
              </p:ext>
            </p:extLst>
          </p:nvPr>
        </p:nvGraphicFramePr>
        <p:xfrm>
          <a:off x="807275" y="15959234"/>
          <a:ext cx="11991342" cy="8412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5" r:lo="rId26" r:qs="rId27" r:cs="rId28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3B63024D-B61A-4982-875E-5CC84E7E0B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1601884"/>
              </p:ext>
            </p:extLst>
          </p:nvPr>
        </p:nvGraphicFramePr>
        <p:xfrm>
          <a:off x="21868670" y="8175470"/>
          <a:ext cx="6217920" cy="566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0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F9B0FBB9-081E-442E-90D5-AE29E7C780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615372"/>
              </p:ext>
            </p:extLst>
          </p:nvPr>
        </p:nvGraphicFramePr>
        <p:xfrm>
          <a:off x="28045683" y="8175470"/>
          <a:ext cx="6766560" cy="585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1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63A52A47-C2B5-4F7D-A83D-791CEAC60EA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7586888"/>
              </p:ext>
            </p:extLst>
          </p:nvPr>
        </p:nvGraphicFramePr>
        <p:xfrm>
          <a:off x="34548939" y="8175470"/>
          <a:ext cx="6400800" cy="585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78698F73-2F0D-4462-9DF1-325F4C4D4B49}"/>
              </a:ext>
            </a:extLst>
          </p:cNvPr>
          <p:cNvSpPr/>
          <p:nvPr/>
        </p:nvSpPr>
        <p:spPr>
          <a:xfrm>
            <a:off x="769175" y="8084190"/>
            <a:ext cx="13585454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600" b="1" dirty="0"/>
              <a:t>Background</a:t>
            </a:r>
          </a:p>
          <a:p>
            <a:pPr marL="661988" indent="-661988">
              <a:buFont typeface="Arial" panose="020B0604020202020204" pitchFamily="34" charset="0"/>
              <a:buChar char="•"/>
            </a:pPr>
            <a:r>
              <a:rPr lang="en-US" sz="4400" dirty="0"/>
              <a:t>Online learning opportunities growing exponentially</a:t>
            </a:r>
          </a:p>
          <a:p>
            <a:pPr marL="661988" indent="-661988">
              <a:buFont typeface="Arial" panose="020B0604020202020204" pitchFamily="34" charset="0"/>
              <a:buChar char="•"/>
            </a:pPr>
            <a:r>
              <a:rPr lang="en-US" sz="4400" dirty="0"/>
              <a:t>Discussion forums used in online and Face-to-Face courses</a:t>
            </a:r>
          </a:p>
          <a:p>
            <a:pPr marL="661988" indent="-661988">
              <a:buFont typeface="Arial" panose="020B0604020202020204" pitchFamily="34" charset="0"/>
              <a:buChar char="•"/>
            </a:pPr>
            <a:r>
              <a:rPr lang="en-US" sz="4400" dirty="0"/>
              <a:t>Grading increases participation</a:t>
            </a:r>
            <a:r>
              <a:rPr lang="en-US" sz="4400" baseline="30000" dirty="0"/>
              <a:t>1</a:t>
            </a:r>
          </a:p>
          <a:p>
            <a:pPr marL="661988" indent="-661988">
              <a:buFont typeface="Arial" panose="020B0604020202020204" pitchFamily="34" charset="0"/>
              <a:buChar char="•"/>
            </a:pPr>
            <a:r>
              <a:rPr lang="en-US" sz="4400" dirty="0"/>
              <a:t>Clear expectations increase engagement &amp; participation</a:t>
            </a:r>
            <a:r>
              <a:rPr lang="en-US" sz="4400" baseline="30000" dirty="0"/>
              <a:t>2,3,4</a:t>
            </a:r>
          </a:p>
          <a:p>
            <a:pPr marL="661988" indent="-661988">
              <a:buFont typeface="Arial" panose="020B0604020202020204" pitchFamily="34" charset="0"/>
              <a:buChar char="•"/>
            </a:pPr>
            <a:r>
              <a:rPr lang="en-US" sz="4400" dirty="0"/>
              <a:t>Potential for burdensome posting requirements to ‘mandate’ participation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9B9E83-36BF-49B4-83E1-02A74D1E4D00}"/>
              </a:ext>
            </a:extLst>
          </p:cNvPr>
          <p:cNvSpPr txBox="1"/>
          <p:nvPr/>
        </p:nvSpPr>
        <p:spPr>
          <a:xfrm>
            <a:off x="3408316" y="14899976"/>
            <a:ext cx="6850892" cy="126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600" b="1" dirty="0">
                <a:solidFill>
                  <a:schemeClr val="bg1"/>
                </a:solidFill>
              </a:rPr>
              <a:t>Methods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67A501-682E-426A-8CD9-452965453E13}"/>
              </a:ext>
            </a:extLst>
          </p:cNvPr>
          <p:cNvSpPr txBox="1"/>
          <p:nvPr/>
        </p:nvSpPr>
        <p:spPr>
          <a:xfrm>
            <a:off x="1752779" y="25545812"/>
            <a:ext cx="6850892" cy="243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600" b="1" dirty="0">
                <a:solidFill>
                  <a:schemeClr val="bg1"/>
                </a:solidFill>
              </a:rPr>
              <a:t>Qualitative Analysis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00D2E54-7CE8-4984-8E1F-6C8F4ED0E119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1709" y="2467359"/>
            <a:ext cx="7366001" cy="366889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6D40F2F-1BD4-44BC-85CD-93D324B8853C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633" y="8218785"/>
            <a:ext cx="7040880" cy="4928615"/>
          </a:xfrm>
          <a:prstGeom prst="rect">
            <a:avLst/>
          </a:prstGeom>
        </p:spPr>
      </p:pic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E6450606-CFC9-44CB-96AC-EB325D8465D6}"/>
              </a:ext>
            </a:extLst>
          </p:cNvPr>
          <p:cNvSpPr/>
          <p:nvPr/>
        </p:nvSpPr>
        <p:spPr>
          <a:xfrm>
            <a:off x="10470374" y="34218061"/>
            <a:ext cx="14484241" cy="2141371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800" b="1" dirty="0"/>
              <a:t>References</a:t>
            </a:r>
            <a:endParaRPr lang="en-US" sz="7600" b="1" dirty="0"/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sz="1100" dirty="0"/>
              <a:t>Schmid, K.K. (2013). Virtual discussion for real understanding: The use of an online discussion board in an online introductory biostatistics course. Technology Innovations in Statistics Education, 7(1):  1-14.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sz="1100" dirty="0"/>
              <a:t>Christopher, M., Thomas, J., </a:t>
            </a:r>
            <a:r>
              <a:rPr lang="en-US" sz="1100" dirty="0" err="1"/>
              <a:t>Tallent</a:t>
            </a:r>
            <a:r>
              <a:rPr lang="en-US" sz="1100" dirty="0"/>
              <a:t>-Runnels, M. (2004). Raising the bar: Encouraging high level thinking in online discussion forums, Roeper Review, 26 (3), 166-171. </a:t>
            </a:r>
            <a:r>
              <a:rPr lang="en-US" sz="1100" dirty="0" err="1"/>
              <a:t>doi</a:t>
            </a:r>
            <a:r>
              <a:rPr lang="en-US" sz="1100" dirty="0"/>
              <a:t>: 10.1080/02783190409554262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sz="1100" dirty="0" err="1"/>
              <a:t>Wegmann</a:t>
            </a:r>
            <a:r>
              <a:rPr lang="en-US" sz="1100" dirty="0"/>
              <a:t>, S.J. &amp; McCauley, J.K. (2014). Investigating </a:t>
            </a:r>
            <a:r>
              <a:rPr lang="en-US" sz="1100" dirty="0" err="1"/>
              <a:t>asychronous</a:t>
            </a:r>
            <a:r>
              <a:rPr lang="en-US" sz="1100" dirty="0"/>
              <a:t> online communication: A connected stance revealed. Journal of Asynchronous Learning Networks, 18(1): 97-113.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sz="1100" dirty="0"/>
              <a:t>Zhang, Z. (2011). Designing grading policy to motivate student participation in online discussion forum. International Journal of Innovation and Learning, 9(1): 1-20.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sz="1100" dirty="0"/>
              <a:t>Korpela, A. Esveld, M., Hemmerich, A., &amp; Sather, T. (2017). Discussion forums in an online course: Optional vs mandatory posting requirements. Poster presentation at the American Speech Language Hearing Convention, November 11, 2017. Los Angeles, CA. </a:t>
            </a:r>
          </a:p>
          <a:p>
            <a:pPr marL="1371600" indent="-1371600">
              <a:buFont typeface="+mj-lt"/>
              <a:buAutoNum type="arabicPeriod"/>
            </a:pPr>
            <a:endParaRPr lang="en-US" sz="20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9433BB-064C-4CE6-B5FE-924C8683D66C}"/>
              </a:ext>
            </a:extLst>
          </p:cNvPr>
          <p:cNvSpPr txBox="1"/>
          <p:nvPr/>
        </p:nvSpPr>
        <p:spPr>
          <a:xfrm>
            <a:off x="28009395" y="28018137"/>
            <a:ext cx="11934271" cy="126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600" b="1" dirty="0">
                <a:solidFill>
                  <a:schemeClr val="bg1"/>
                </a:solidFill>
              </a:rPr>
              <a:t>Conclusions/Implications</a:t>
            </a:r>
          </a:p>
        </p:txBody>
      </p:sp>
    </p:spTree>
    <p:extLst>
      <p:ext uri="{BB962C8B-B14F-4D97-AF65-F5344CB8AC3E}">
        <p14:creationId xmlns:p14="http://schemas.microsoft.com/office/powerpoint/2010/main" val="348338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872</TotalTime>
  <Words>467</Words>
  <Application>Microsoft Office PowerPoint</Application>
  <PresentationFormat>Custom</PresentationFormat>
  <Paragraphs>78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Minion Pro</vt:lpstr>
      <vt:lpstr>Office Theme</vt:lpstr>
      <vt:lpstr>Online Discussion Forums:  Mandatory vs. Optional Posting Requirements</vt:lpstr>
    </vt:vector>
  </TitlesOfParts>
  <Company>UW-Eau Claire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Flottum, Sydney Noelle</dc:creator>
  <cp:lastModifiedBy>Sargent, Kieran Gregory</cp:lastModifiedBy>
  <cp:revision>90</cp:revision>
  <dcterms:created xsi:type="dcterms:W3CDTF">2015-01-29T15:27:06Z</dcterms:created>
  <dcterms:modified xsi:type="dcterms:W3CDTF">2018-11-21T20:00:14Z</dcterms:modified>
</cp:coreProperties>
</file>