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 id="2147485523" r:id="rId2"/>
  </p:sldMasterIdLst>
  <p:notesMasterIdLst>
    <p:notesMasterId r:id="rId4"/>
  </p:notesMasterIdLst>
  <p:sldIdLst>
    <p:sldId id="261" r:id="rId3"/>
  </p:sldIdLst>
  <p:sldSz cx="42062400" cy="384048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1930400" indent="-1473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3862388" indent="-29479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5792788" indent="-44211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7724775" indent="-5895975"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E02"/>
    <a:srgbClr val="7F7F7F"/>
    <a:srgbClr val="59B73F"/>
    <a:srgbClr val="5CAEBE"/>
    <a:srgbClr val="777777"/>
    <a:srgbClr val="C3CE8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315" autoAdjust="0"/>
    <p:restoredTop sz="94660"/>
  </p:normalViewPr>
  <p:slideViewPr>
    <p:cSldViewPr>
      <p:cViewPr varScale="1">
        <p:scale>
          <a:sx n="15" d="100"/>
          <a:sy n="15" d="100"/>
        </p:scale>
        <p:origin x="2443" y="10"/>
      </p:cViewPr>
      <p:guideLst>
        <p:guide orient="horz" pos="12096"/>
        <p:guide pos="132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ea typeface="+mn-ea"/>
                <a:cs typeface="Arial" panose="020B0604020202020204" pitchFamily="34" charset="0"/>
              </a:defRPr>
            </a:lvl1pPr>
          </a:lstStyle>
          <a:p>
            <a:pPr>
              <a:defRPr/>
            </a:pPr>
            <a:endParaRPr lang="en-US" altLang="en-US"/>
          </a:p>
        </p:txBody>
      </p:sp>
      <p:sp>
        <p:nvSpPr>
          <p:cNvPr id="3" name="Date Placeholder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AA307593-75D8-4368-91DA-54F64075F328}" type="datetime1">
              <a:rPr lang="en-US" altLang="en-US"/>
              <a:pPr>
                <a:defRPr/>
              </a:pPr>
              <a:t>4/25/2018</a:t>
            </a:fld>
            <a:endParaRPr lang="en-US" alt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a:defRPr sz="1200">
                <a:latin typeface="Arial" panose="020B0604020202020204" pitchFamily="34" charset="0"/>
                <a:ea typeface="+mn-ea"/>
                <a:cs typeface="Arial" panose="020B0604020202020204" pitchFamily="34"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5835A5AD-DD20-482E-99BE-B11CFEE9612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itchFamily="1"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58F2ECF-D1A1-4402-9FB1-5F62DF16D3E4}" type="slidenum">
              <a:rPr lang="en-US" altLang="en-US"/>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57800" y="6284913"/>
            <a:ext cx="31546800" cy="13371512"/>
          </a:xfrm>
        </p:spPr>
        <p:txBody>
          <a:bodyPr anchor="b"/>
          <a:lstStyle>
            <a:lvl1pPr algn="ctr">
              <a:defRPr sz="5995"/>
            </a:lvl1pPr>
          </a:lstStyle>
          <a:p>
            <a:r>
              <a:rPr lang="en-US"/>
              <a:t>Click to edit Master title style</a:t>
            </a:r>
          </a:p>
        </p:txBody>
      </p:sp>
      <p:sp>
        <p:nvSpPr>
          <p:cNvPr id="3" name="Subtitle 2"/>
          <p:cNvSpPr>
            <a:spLocks noGrp="1"/>
          </p:cNvSpPr>
          <p:nvPr>
            <p:ph type="subTitle" idx="1"/>
          </p:nvPr>
        </p:nvSpPr>
        <p:spPr>
          <a:xfrm>
            <a:off x="5257800" y="20170775"/>
            <a:ext cx="31546800" cy="9272588"/>
          </a:xfrm>
        </p:spPr>
        <p:txBody>
          <a:bodyPr/>
          <a:lstStyle>
            <a:lvl1pPr marL="0" indent="0" algn="ctr">
              <a:buNone/>
              <a:defRPr sz="2400"/>
            </a:lvl1pPr>
            <a:lvl2pPr marL="457081" indent="0" algn="ctr">
              <a:buNone/>
              <a:defRPr sz="2001"/>
            </a:lvl2pPr>
            <a:lvl3pPr marL="914162" indent="0" algn="ctr">
              <a:buNone/>
              <a:defRPr sz="1802"/>
            </a:lvl3pPr>
            <a:lvl4pPr marL="1371243" indent="0" algn="ctr">
              <a:buNone/>
              <a:defRPr sz="1602"/>
            </a:lvl4pPr>
            <a:lvl5pPr marL="1828324" indent="0" algn="ctr">
              <a:buNone/>
              <a:defRPr sz="1602"/>
            </a:lvl5pPr>
            <a:lvl6pPr marL="2285397" indent="0" algn="ctr">
              <a:buNone/>
              <a:defRPr sz="1602"/>
            </a:lvl6pPr>
            <a:lvl7pPr marL="2742478" indent="0" algn="ctr">
              <a:buNone/>
              <a:defRPr sz="1602"/>
            </a:lvl7pPr>
            <a:lvl8pPr marL="3199559" indent="0" algn="ctr">
              <a:buNone/>
              <a:defRPr sz="1602"/>
            </a:lvl8pPr>
            <a:lvl9pPr marL="3656640" indent="0" algn="ctr">
              <a:buNone/>
              <a:defRPr sz="1602"/>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48FCD27D-07FE-4004-A4FB-849113752561}" type="datetime1">
              <a:rPr lang="en-US" altLang="en-US"/>
              <a:pPr>
                <a:defRPr/>
              </a:pPr>
              <a:t>4/25/2018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099BA4CB-730F-4CBF-8F8B-ADEBF8551EA1}" type="slidenum">
              <a:rPr lang="en-US" altLang="en-US"/>
              <a:pPr>
                <a:defRPr/>
              </a:pPr>
              <a:t>‹#›</a:t>
            </a:fld>
            <a:endParaRPr lang="en-US" altLang="en-US"/>
          </a:p>
        </p:txBody>
      </p:sp>
    </p:spTree>
    <p:extLst>
      <p:ext uri="{BB962C8B-B14F-4D97-AF65-F5344CB8AC3E}">
        <p14:creationId xmlns:p14="http://schemas.microsoft.com/office/powerpoint/2010/main" val="3884036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12EFEEC-E2D2-4AF4-AAD6-40CC2188E012}" type="datetime1">
              <a:rPr lang="en-US" altLang="en-US"/>
              <a:pPr>
                <a:defRPr/>
              </a:pPr>
              <a:t>4/25/2018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55DC7AEF-0E9B-4AB5-B202-38F393F2D96A}" type="slidenum">
              <a:rPr lang="en-US" altLang="en-US"/>
              <a:pPr>
                <a:defRPr/>
              </a:pPr>
              <a:t>‹#›</a:t>
            </a:fld>
            <a:endParaRPr lang="en-US" altLang="en-US"/>
          </a:p>
        </p:txBody>
      </p:sp>
    </p:spTree>
    <p:extLst>
      <p:ext uri="{BB962C8B-B14F-4D97-AF65-F5344CB8AC3E}">
        <p14:creationId xmlns:p14="http://schemas.microsoft.com/office/powerpoint/2010/main" val="1296436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583" y="2044706"/>
            <a:ext cx="9069391" cy="325469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2439" y="2044706"/>
            <a:ext cx="27055766" cy="32546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3A186FC-CD35-4344-9699-85EB759DB3F0}" type="datetime1">
              <a:rPr lang="en-US" altLang="en-US"/>
              <a:pPr>
                <a:defRPr/>
              </a:pPr>
              <a:t>4/25/2018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F66FD980-A647-4BC4-A30C-8F65ADEE658D}" type="slidenum">
              <a:rPr lang="en-US" altLang="en-US"/>
              <a:pPr>
                <a:defRPr/>
              </a:pPr>
              <a:t>‹#›</a:t>
            </a:fld>
            <a:endParaRPr lang="en-US" altLang="en-US"/>
          </a:p>
        </p:txBody>
      </p:sp>
    </p:spTree>
    <p:extLst>
      <p:ext uri="{BB962C8B-B14F-4D97-AF65-F5344CB8AC3E}">
        <p14:creationId xmlns:p14="http://schemas.microsoft.com/office/powerpoint/2010/main" val="3804625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userDrawn="1"/>
        </p:nvSpPr>
        <p:spPr>
          <a:xfrm>
            <a:off x="13868400" y="6705600"/>
            <a:ext cx="27089100"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3" name="Rectangle 2"/>
          <p:cNvSpPr/>
          <p:nvPr userDrawn="1"/>
        </p:nvSpPr>
        <p:spPr>
          <a:xfrm>
            <a:off x="13868400" y="19153188"/>
            <a:ext cx="13258800"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4" name="Rectangle 3"/>
          <p:cNvSpPr/>
          <p:nvPr userDrawn="1"/>
        </p:nvSpPr>
        <p:spPr>
          <a:xfrm>
            <a:off x="1143000" y="19126200"/>
            <a:ext cx="12480925"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5" name="Rectangle 4"/>
          <p:cNvSpPr/>
          <p:nvPr userDrawn="1"/>
        </p:nvSpPr>
        <p:spPr>
          <a:xfrm>
            <a:off x="1104900" y="6705600"/>
            <a:ext cx="12519025"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6" name="Rectangle 5"/>
          <p:cNvSpPr/>
          <p:nvPr userDrawn="1"/>
        </p:nvSpPr>
        <p:spPr>
          <a:xfrm>
            <a:off x="1104900" y="1143000"/>
            <a:ext cx="39852600" cy="502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pic>
        <p:nvPicPr>
          <p:cNvPr id="7" name="Picture 1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696335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300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27127200" y="18821400"/>
            <a:ext cx="13830300" cy="10134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ltLang="en-US" dirty="0">
              <a:solidFill>
                <a:srgbClr val="000000"/>
              </a:solidFill>
              <a:cs typeface="Arial" panose="020B0604020202020204" pitchFamily="34" charset="0"/>
            </a:endParaRPr>
          </a:p>
        </p:txBody>
      </p:sp>
      <p:sp>
        <p:nvSpPr>
          <p:cNvPr id="10" name="Rectangle 9"/>
          <p:cNvSpPr/>
          <p:nvPr userDrawn="1"/>
        </p:nvSpPr>
        <p:spPr>
          <a:xfrm>
            <a:off x="27371675" y="19153188"/>
            <a:ext cx="13585825" cy="9802812"/>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1" name="Rectangle 10"/>
          <p:cNvSpPr/>
          <p:nvPr userDrawn="1"/>
        </p:nvSpPr>
        <p:spPr>
          <a:xfrm>
            <a:off x="14478000" y="13614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2" name="Rectangle 11"/>
          <p:cNvSpPr/>
          <p:nvPr userDrawn="1"/>
        </p:nvSpPr>
        <p:spPr>
          <a:xfrm>
            <a:off x="14478000" y="8407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3" name="Rectangle 12"/>
          <p:cNvSpPr/>
          <p:nvPr userDrawn="1"/>
        </p:nvSpPr>
        <p:spPr>
          <a:xfrm>
            <a:off x="21321713" y="8443913"/>
            <a:ext cx="6049962" cy="43926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4" name="Rectangle 13"/>
          <p:cNvSpPr/>
          <p:nvPr userDrawn="1"/>
        </p:nvSpPr>
        <p:spPr>
          <a:xfrm>
            <a:off x="21362988" y="13633450"/>
            <a:ext cx="6049962"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Tree>
    <p:extLst>
      <p:ext uri="{BB962C8B-B14F-4D97-AF65-F5344CB8AC3E}">
        <p14:creationId xmlns:p14="http://schemas.microsoft.com/office/powerpoint/2010/main" val="2853186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1FB34E39-1386-4BC4-BF82-F268211342EC}" type="datetime1">
              <a:rPr lang="en-US" altLang="en-US"/>
              <a:pPr>
                <a:defRPr/>
              </a:pPr>
              <a:t>4/25/2018</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1073AE87-F23E-4B84-80E3-7C2717C706B4}" type="slidenum">
              <a:rPr lang="en-US" altLang="en-US"/>
              <a:pPr>
                <a:defRPr/>
              </a:pPr>
              <a:t>‹#›</a:t>
            </a:fld>
            <a:endParaRPr lang="en-US" altLang="en-US"/>
          </a:p>
        </p:txBody>
      </p:sp>
    </p:spTree>
    <p:extLst>
      <p:ext uri="{BB962C8B-B14F-4D97-AF65-F5344CB8AC3E}">
        <p14:creationId xmlns:p14="http://schemas.microsoft.com/office/powerpoint/2010/main" val="20540309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003FB35D-46C9-4649-A063-D3FC83BD118D}" type="datetime1">
              <a:rPr lang="en-US" altLang="en-US"/>
              <a:pPr>
                <a:defRPr/>
              </a:pPr>
              <a:t>4/25/2018</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5A4FD104-3D59-446B-8950-848248A11AA0}" type="slidenum">
              <a:rPr lang="en-US" altLang="en-US"/>
              <a:pPr>
                <a:defRPr/>
              </a:pPr>
              <a:t>‹#›</a:t>
            </a:fld>
            <a:endParaRPr lang="en-US" altLang="en-US"/>
          </a:p>
        </p:txBody>
      </p:sp>
    </p:spTree>
    <p:extLst>
      <p:ext uri="{BB962C8B-B14F-4D97-AF65-F5344CB8AC3E}">
        <p14:creationId xmlns:p14="http://schemas.microsoft.com/office/powerpoint/2010/main" val="3815610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userDrawn="1"/>
        </p:nvSpPr>
        <p:spPr>
          <a:xfrm>
            <a:off x="13868400" y="6705600"/>
            <a:ext cx="27089100"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3" name="Rectangle 2"/>
          <p:cNvSpPr/>
          <p:nvPr userDrawn="1"/>
        </p:nvSpPr>
        <p:spPr>
          <a:xfrm>
            <a:off x="13868400" y="19153188"/>
            <a:ext cx="13258800"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4" name="Rectangle 3"/>
          <p:cNvSpPr/>
          <p:nvPr userDrawn="1"/>
        </p:nvSpPr>
        <p:spPr>
          <a:xfrm>
            <a:off x="1143000" y="19126200"/>
            <a:ext cx="12480925"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5" name="Rectangle 4"/>
          <p:cNvSpPr/>
          <p:nvPr userDrawn="1"/>
        </p:nvSpPr>
        <p:spPr>
          <a:xfrm>
            <a:off x="1104900" y="6705600"/>
            <a:ext cx="12519025"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6" name="Rectangle 5"/>
          <p:cNvSpPr/>
          <p:nvPr userDrawn="1"/>
        </p:nvSpPr>
        <p:spPr>
          <a:xfrm>
            <a:off x="1104900" y="1143000"/>
            <a:ext cx="39852600" cy="502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pic>
        <p:nvPicPr>
          <p:cNvPr id="7" name="Picture 1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696335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300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27127200" y="18821400"/>
            <a:ext cx="13830300" cy="10134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ltLang="en-US" dirty="0">
              <a:solidFill>
                <a:srgbClr val="000000"/>
              </a:solidFill>
              <a:cs typeface="Arial" panose="020B0604020202020204" pitchFamily="34" charset="0"/>
            </a:endParaRPr>
          </a:p>
        </p:txBody>
      </p:sp>
      <p:sp>
        <p:nvSpPr>
          <p:cNvPr id="10" name="Rectangle 9"/>
          <p:cNvSpPr/>
          <p:nvPr userDrawn="1"/>
        </p:nvSpPr>
        <p:spPr>
          <a:xfrm>
            <a:off x="27371675" y="19153188"/>
            <a:ext cx="13585825" cy="9802812"/>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1" name="Rectangle 10"/>
          <p:cNvSpPr/>
          <p:nvPr userDrawn="1"/>
        </p:nvSpPr>
        <p:spPr>
          <a:xfrm>
            <a:off x="14478000" y="13614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2" name="Rectangle 11"/>
          <p:cNvSpPr/>
          <p:nvPr userDrawn="1"/>
        </p:nvSpPr>
        <p:spPr>
          <a:xfrm>
            <a:off x="14478000" y="8407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3" name="Rectangle 12"/>
          <p:cNvSpPr/>
          <p:nvPr userDrawn="1"/>
        </p:nvSpPr>
        <p:spPr>
          <a:xfrm>
            <a:off x="21321713" y="8443913"/>
            <a:ext cx="6049962" cy="43926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4" name="Rectangle 13"/>
          <p:cNvSpPr/>
          <p:nvPr userDrawn="1"/>
        </p:nvSpPr>
        <p:spPr>
          <a:xfrm>
            <a:off x="21362988" y="13633450"/>
            <a:ext cx="6049962"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Tree>
    <p:extLst>
      <p:ext uri="{BB962C8B-B14F-4D97-AF65-F5344CB8AC3E}">
        <p14:creationId xmlns:p14="http://schemas.microsoft.com/office/powerpoint/2010/main" val="3595477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42062400" cy="25603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reeform 8"/>
          <p:cNvSpPr/>
          <p:nvPr/>
        </p:nvSpPr>
        <p:spPr>
          <a:xfrm>
            <a:off x="22225" y="0"/>
            <a:ext cx="42040175" cy="25603200"/>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flipV="1">
            <a:off x="28935363" y="29478288"/>
            <a:ext cx="0" cy="5121275"/>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577340" y="27776767"/>
            <a:ext cx="26814780" cy="8193024"/>
          </a:xfrm>
        </p:spPr>
        <p:txBody>
          <a:bodyPr/>
          <a:lstStyle>
            <a:lvl1pPr algn="r">
              <a:defRPr sz="20240" spc="920" baseline="0"/>
            </a:lvl1pPr>
          </a:lstStyle>
          <a:p>
            <a:r>
              <a:rPr lang="en-US"/>
              <a:t>Click to edit Master title style</a:t>
            </a:r>
            <a:endParaRPr lang="en-US" dirty="0"/>
          </a:p>
        </p:txBody>
      </p:sp>
      <p:sp>
        <p:nvSpPr>
          <p:cNvPr id="3" name="Subtitle 2"/>
          <p:cNvSpPr>
            <a:spLocks noGrp="1"/>
          </p:cNvSpPr>
          <p:nvPr>
            <p:ph type="subTitle" idx="1"/>
          </p:nvPr>
        </p:nvSpPr>
        <p:spPr>
          <a:xfrm>
            <a:off x="29706570" y="27776767"/>
            <a:ext cx="11041380" cy="8193024"/>
          </a:xfrm>
        </p:spPr>
        <p:txBody>
          <a:bodyPr lIns="91440" rIns="91440" anchor="ctr"/>
          <a:lstStyle>
            <a:lvl1pPr marL="0" indent="0" algn="l">
              <a:lnSpc>
                <a:spcPct val="100000"/>
              </a:lnSpc>
              <a:spcBef>
                <a:spcPts val="0"/>
              </a:spcBef>
              <a:buNone/>
              <a:defRPr sz="7360">
                <a:solidFill>
                  <a:schemeClr val="tx1">
                    <a:lumMod val="95000"/>
                    <a:lumOff val="5000"/>
                  </a:schemeClr>
                </a:solidFill>
              </a:defRPr>
            </a:lvl1pPr>
            <a:lvl2pPr marL="2103120" indent="0" algn="ctr">
              <a:buNone/>
              <a:defRPr sz="7360"/>
            </a:lvl2pPr>
            <a:lvl3pPr marL="4206240" indent="0" algn="ctr">
              <a:buNone/>
              <a:defRPr sz="736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7" name="Date Placeholder 3"/>
          <p:cNvSpPr>
            <a:spLocks noGrp="1"/>
          </p:cNvSpPr>
          <p:nvPr>
            <p:ph type="dt" sz="half" idx="10"/>
          </p:nvPr>
        </p:nvSpPr>
        <p:spPr/>
        <p:txBody>
          <a:bodyPr/>
          <a:lstStyle>
            <a:lvl1pPr>
              <a:defRPr smtClean="0"/>
            </a:lvl1pPr>
          </a:lstStyle>
          <a:p>
            <a:pPr>
              <a:defRPr/>
            </a:pPr>
            <a:fld id="{7D9CB95E-2807-4613-9A32-04F6D808D164}" type="datetime1">
              <a:rPr lang="en-US" altLang="en-US"/>
              <a:pPr>
                <a:defRPr/>
              </a:pPr>
              <a:t>4/25/2018</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p:txBody>
          <a:bodyPr/>
          <a:lstStyle>
            <a:lvl1pPr>
              <a:defRPr smtClean="0"/>
            </a:lvl1pPr>
          </a:lstStyle>
          <a:p>
            <a:pPr>
              <a:defRPr/>
            </a:pPr>
            <a:fld id="{BA6AD67C-7E4B-441F-8701-6E9684DB040C}" type="slidenum">
              <a:rPr lang="en-US" altLang="en-US"/>
              <a:pPr>
                <a:defRPr/>
              </a:pPr>
              <a:t>‹#›</a:t>
            </a:fld>
            <a:endParaRPr lang="en-US" altLang="en-US"/>
          </a:p>
        </p:txBody>
      </p:sp>
    </p:spTree>
    <p:extLst>
      <p:ext uri="{BB962C8B-B14F-4D97-AF65-F5344CB8AC3E}">
        <p14:creationId xmlns:p14="http://schemas.microsoft.com/office/powerpoint/2010/main" val="13458978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0BF05D42-853D-44A4-B588-3CDCEDCF8A5B}" type="datetime1">
              <a:rPr lang="en-US" altLang="en-US"/>
              <a:pPr>
                <a:defRPr/>
              </a:pPr>
              <a:t>4/25/2018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8CBA32B4-4C62-466E-B5E2-2BAF34053085}" type="slidenum">
              <a:rPr lang="en-US" altLang="en-US"/>
              <a:pPr>
                <a:defRPr/>
              </a:pPr>
              <a:t>‹#›</a:t>
            </a:fld>
            <a:endParaRPr lang="en-US" altLang="en-US"/>
          </a:p>
        </p:txBody>
      </p:sp>
    </p:spTree>
    <p:extLst>
      <p:ext uri="{BB962C8B-B14F-4D97-AF65-F5344CB8AC3E}">
        <p14:creationId xmlns:p14="http://schemas.microsoft.com/office/powerpoint/2010/main" val="706123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42062400" cy="256032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reeform 8"/>
          <p:cNvSpPr/>
          <p:nvPr/>
        </p:nvSpPr>
        <p:spPr>
          <a:xfrm>
            <a:off x="22225" y="0"/>
            <a:ext cx="42040175" cy="25603200"/>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flipV="1">
            <a:off x="28935363" y="29478288"/>
            <a:ext cx="0" cy="5121275"/>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77340" y="27776767"/>
            <a:ext cx="26814780" cy="8193024"/>
          </a:xfrm>
        </p:spPr>
        <p:txBody>
          <a:bodyPr/>
          <a:lstStyle>
            <a:lvl1pPr algn="r">
              <a:defRPr sz="20240" b="0" spc="920" baseline="0"/>
            </a:lvl1pPr>
          </a:lstStyle>
          <a:p>
            <a:r>
              <a:rPr lang="en-US"/>
              <a:t>Click to edit Master title style</a:t>
            </a:r>
            <a:endParaRPr lang="en-US" dirty="0"/>
          </a:p>
        </p:txBody>
      </p:sp>
      <p:sp>
        <p:nvSpPr>
          <p:cNvPr id="3" name="Text Placeholder 2"/>
          <p:cNvSpPr>
            <a:spLocks noGrp="1"/>
          </p:cNvSpPr>
          <p:nvPr>
            <p:ph type="body" idx="1"/>
          </p:nvPr>
        </p:nvSpPr>
        <p:spPr>
          <a:xfrm>
            <a:off x="29706570" y="27776767"/>
            <a:ext cx="11041380" cy="8193024"/>
          </a:xfrm>
        </p:spPr>
        <p:txBody>
          <a:bodyPr lIns="91440" rIns="91440" anchor="ctr"/>
          <a:lstStyle>
            <a:lvl1pPr marL="0" indent="0">
              <a:lnSpc>
                <a:spcPct val="100000"/>
              </a:lnSpc>
              <a:spcBef>
                <a:spcPts val="0"/>
              </a:spcBef>
              <a:buNone/>
              <a:defRPr sz="7360">
                <a:solidFill>
                  <a:schemeClr val="tx1">
                    <a:lumMod val="95000"/>
                    <a:lumOff val="5000"/>
                  </a:schemeClr>
                </a:solidFill>
              </a:defRPr>
            </a:lvl1pPr>
            <a:lvl2pPr marL="2103120" indent="0">
              <a:buNone/>
              <a:defRPr sz="7360">
                <a:solidFill>
                  <a:schemeClr val="tx1">
                    <a:tint val="75000"/>
                  </a:schemeClr>
                </a:solidFill>
              </a:defRPr>
            </a:lvl2pPr>
            <a:lvl3pPr marL="4206240" indent="0">
              <a:buNone/>
              <a:defRPr sz="7360">
                <a:solidFill>
                  <a:schemeClr val="tx1">
                    <a:tint val="75000"/>
                  </a:schemeClr>
                </a:solidFill>
              </a:defRPr>
            </a:lvl3pPr>
            <a:lvl4pPr marL="6309360" indent="0">
              <a:buNone/>
              <a:defRPr sz="6440">
                <a:solidFill>
                  <a:schemeClr val="tx1">
                    <a:tint val="75000"/>
                  </a:schemeClr>
                </a:solidFill>
              </a:defRPr>
            </a:lvl4pPr>
            <a:lvl5pPr marL="8412480" indent="0">
              <a:buNone/>
              <a:defRPr sz="6440">
                <a:solidFill>
                  <a:schemeClr val="tx1">
                    <a:tint val="75000"/>
                  </a:schemeClr>
                </a:solidFill>
              </a:defRPr>
            </a:lvl5pPr>
            <a:lvl6pPr marL="10515600" indent="0">
              <a:buNone/>
              <a:defRPr sz="6440">
                <a:solidFill>
                  <a:schemeClr val="tx1">
                    <a:tint val="75000"/>
                  </a:schemeClr>
                </a:solidFill>
              </a:defRPr>
            </a:lvl6pPr>
            <a:lvl7pPr marL="12618720" indent="0">
              <a:buNone/>
              <a:defRPr sz="6440">
                <a:solidFill>
                  <a:schemeClr val="tx1">
                    <a:tint val="75000"/>
                  </a:schemeClr>
                </a:solidFill>
              </a:defRPr>
            </a:lvl7pPr>
            <a:lvl8pPr marL="14721840" indent="0">
              <a:buNone/>
              <a:defRPr sz="6440">
                <a:solidFill>
                  <a:schemeClr val="tx1">
                    <a:tint val="75000"/>
                  </a:schemeClr>
                </a:solidFill>
              </a:defRPr>
            </a:lvl8pPr>
            <a:lvl9pPr marL="16824960" indent="0">
              <a:buNone/>
              <a:defRPr sz="644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10"/>
          </p:nvPr>
        </p:nvSpPr>
        <p:spPr/>
        <p:txBody>
          <a:bodyPr/>
          <a:lstStyle>
            <a:lvl1pPr>
              <a:defRPr smtClean="0"/>
            </a:lvl1pPr>
          </a:lstStyle>
          <a:p>
            <a:pPr>
              <a:defRPr/>
            </a:pPr>
            <a:fld id="{99AC1E00-20B2-4547-93C9-690DFED2F8AC}" type="datetime1">
              <a:rPr lang="en-US" altLang="en-US"/>
              <a:pPr>
                <a:defRPr/>
              </a:pPr>
              <a:t>4/25/2018</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p:txBody>
          <a:bodyPr/>
          <a:lstStyle>
            <a:lvl1pPr>
              <a:defRPr smtClean="0"/>
            </a:lvl1pPr>
          </a:lstStyle>
          <a:p>
            <a:pPr>
              <a:defRPr/>
            </a:pPr>
            <a:fld id="{EEC0A06C-6471-460A-B273-DEE08F0A2935}" type="slidenum">
              <a:rPr lang="en-US" altLang="en-US"/>
              <a:pPr>
                <a:defRPr/>
              </a:pPr>
              <a:t>‹#›</a:t>
            </a:fld>
            <a:endParaRPr lang="en-US" altLang="en-US"/>
          </a:p>
        </p:txBody>
      </p:sp>
    </p:spTree>
    <p:extLst>
      <p:ext uri="{BB962C8B-B14F-4D97-AF65-F5344CB8AC3E}">
        <p14:creationId xmlns:p14="http://schemas.microsoft.com/office/powerpoint/2010/main" val="1637700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533242" y="3277209"/>
            <a:ext cx="33534248" cy="839785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533242" y="12801600"/>
            <a:ext cx="16404336" cy="225308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0663154" y="12801600"/>
            <a:ext cx="16404336" cy="225308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37C18992-8989-4B28-B902-152A10F469DF}" type="datetime1">
              <a:rPr lang="en-US" altLang="en-US"/>
              <a:pPr>
                <a:defRPr/>
              </a:pPr>
              <a:t>4/25/2018</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9F984FEC-4FB7-42D1-8384-41F6E414EC87}" type="slidenum">
              <a:rPr lang="en-US" altLang="en-US"/>
              <a:pPr>
                <a:defRPr/>
              </a:pPr>
              <a:t>‹#›</a:t>
            </a:fld>
            <a:endParaRPr lang="en-US" altLang="en-US"/>
          </a:p>
        </p:txBody>
      </p:sp>
    </p:spTree>
    <p:extLst>
      <p:ext uri="{BB962C8B-B14F-4D97-AF65-F5344CB8AC3E}">
        <p14:creationId xmlns:p14="http://schemas.microsoft.com/office/powerpoint/2010/main" val="1606584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9019606-9937-49BD-B26E-ADB9AFFCD6DB}" type="datetime1">
              <a:rPr lang="en-US" altLang="en-US"/>
              <a:pPr>
                <a:defRPr/>
              </a:pPr>
              <a:t>4/25/2018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EA787894-485E-4C6E-8B20-A17B2C0387E3}" type="slidenum">
              <a:rPr lang="en-US" altLang="en-US"/>
              <a:pPr>
                <a:defRPr/>
              </a:pPr>
              <a:t>‹#›</a:t>
            </a:fld>
            <a:endParaRPr lang="en-US" altLang="en-US"/>
          </a:p>
        </p:txBody>
      </p:sp>
    </p:spTree>
    <p:extLst>
      <p:ext uri="{BB962C8B-B14F-4D97-AF65-F5344CB8AC3E}">
        <p14:creationId xmlns:p14="http://schemas.microsoft.com/office/powerpoint/2010/main" val="2540083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3533242" y="3277209"/>
            <a:ext cx="33534248" cy="8397850"/>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33242" y="12205962"/>
            <a:ext cx="16404336" cy="4608576"/>
          </a:xfrm>
        </p:spPr>
        <p:txBody>
          <a:bodyPr lIns="137160" rIns="137160" anchor="ctr"/>
          <a:lstStyle>
            <a:lvl1pPr marL="0" indent="0">
              <a:spcBef>
                <a:spcPts val="0"/>
              </a:spcBef>
              <a:spcAft>
                <a:spcPts val="0"/>
              </a:spcAft>
              <a:buNone/>
              <a:defRPr sz="10120" b="0" cap="none" baseline="0">
                <a:solidFill>
                  <a:schemeClr val="accent1"/>
                </a:solidFill>
                <a:latin typeface="+mn-lt"/>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3533242" y="16619613"/>
            <a:ext cx="16404336" cy="187128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0663154" y="12205962"/>
            <a:ext cx="16404336" cy="4608576"/>
          </a:xfrm>
        </p:spPr>
        <p:txBody>
          <a:bodyPr lIns="137160" rIns="137160" anchor="ctr"/>
          <a:lstStyle>
            <a:lvl1pPr marL="0" indent="0">
              <a:spcBef>
                <a:spcPts val="0"/>
              </a:spcBef>
              <a:spcAft>
                <a:spcPts val="0"/>
              </a:spcAft>
              <a:buNone/>
              <a:defRPr lang="en-US" sz="10120" b="0" kern="1200" cap="none" baseline="0" dirty="0">
                <a:solidFill>
                  <a:schemeClr val="accent1"/>
                </a:solidFill>
                <a:latin typeface="+mn-lt"/>
                <a:ea typeface="+mn-ea"/>
                <a:cs typeface="+mn-cs"/>
              </a:defRPr>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0663154" y="16619613"/>
            <a:ext cx="16404336" cy="187128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9C1BC252-6087-46EE-8572-594D8C481E19}" type="datetime1">
              <a:rPr lang="en-US" altLang="en-US"/>
              <a:pPr>
                <a:defRPr/>
              </a:pPr>
              <a:t>4/25/2018</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p:txBody>
          <a:bodyPr/>
          <a:lstStyle>
            <a:lvl1pPr>
              <a:defRPr/>
            </a:lvl1pPr>
          </a:lstStyle>
          <a:p>
            <a:pPr>
              <a:defRPr/>
            </a:pPr>
            <a:fld id="{351CE310-CAE0-4529-82FA-B5DA76F8D975}" type="slidenum">
              <a:rPr lang="en-US" altLang="en-US"/>
              <a:pPr>
                <a:defRPr/>
              </a:pPr>
              <a:t>‹#›</a:t>
            </a:fld>
            <a:endParaRPr lang="en-US" altLang="en-US"/>
          </a:p>
        </p:txBody>
      </p:sp>
    </p:spTree>
    <p:extLst>
      <p:ext uri="{BB962C8B-B14F-4D97-AF65-F5344CB8AC3E}">
        <p14:creationId xmlns:p14="http://schemas.microsoft.com/office/powerpoint/2010/main" val="601215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A41892F7-E8DE-40A5-A2E5-156AA1474C2F}" type="datetime1">
              <a:rPr lang="en-US" altLang="en-US"/>
              <a:pPr>
                <a:defRPr/>
              </a:pPr>
              <a:t>4/25/2018</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B22C150D-73B9-45F3-8E28-869A3141F5B2}" type="slidenum">
              <a:rPr lang="en-US" altLang="en-US"/>
              <a:pPr>
                <a:defRPr/>
              </a:pPr>
              <a:t>‹#›</a:t>
            </a:fld>
            <a:endParaRPr lang="en-US" altLang="en-US"/>
          </a:p>
        </p:txBody>
      </p:sp>
    </p:spTree>
    <p:extLst>
      <p:ext uri="{BB962C8B-B14F-4D97-AF65-F5344CB8AC3E}">
        <p14:creationId xmlns:p14="http://schemas.microsoft.com/office/powerpoint/2010/main" val="3435817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fld id="{13E0EFD0-4096-45D9-AD83-2CBEBABECF0E}" type="datetime1">
              <a:rPr lang="en-US" altLang="en-US"/>
              <a:pPr>
                <a:defRPr/>
              </a:pPr>
              <a:t>4/25/2018</a:t>
            </a:fld>
            <a:endParaRPr lang="en-US" altLang="en-US"/>
          </a:p>
        </p:txBody>
      </p:sp>
      <p:sp>
        <p:nvSpPr>
          <p:cNvPr id="3" name="Footer Placeholder 2"/>
          <p:cNvSpPr>
            <a:spLocks noGrp="1"/>
          </p:cNvSpPr>
          <p:nvPr>
            <p:ph type="ftr" sz="quarter" idx="11"/>
          </p:nvPr>
        </p:nvSpPr>
        <p:spPr/>
        <p:txBody>
          <a:bodyPr/>
          <a:lstStyle>
            <a:lvl1pPr>
              <a:defRPr/>
            </a:lvl1pPr>
          </a:lstStyle>
          <a:p>
            <a:pPr>
              <a:defRPr/>
            </a:pPr>
            <a:endParaRPr lang="en-US" altLang="en-US"/>
          </a:p>
        </p:txBody>
      </p:sp>
      <p:sp>
        <p:nvSpPr>
          <p:cNvPr id="4" name="Slide Number Placeholder 3"/>
          <p:cNvSpPr>
            <a:spLocks noGrp="1"/>
          </p:cNvSpPr>
          <p:nvPr>
            <p:ph type="sldNum" sz="quarter" idx="12"/>
          </p:nvPr>
        </p:nvSpPr>
        <p:spPr/>
        <p:txBody>
          <a:bodyPr/>
          <a:lstStyle>
            <a:lvl1pPr>
              <a:defRPr smtClean="0"/>
            </a:lvl1pPr>
          </a:lstStyle>
          <a:p>
            <a:pPr>
              <a:defRPr/>
            </a:pPr>
            <a:fld id="{27A2F93F-4255-413E-872B-A2B755B70B11}" type="slidenum">
              <a:rPr lang="en-US" altLang="en-US"/>
              <a:pPr>
                <a:defRPr/>
              </a:pPr>
              <a:t>‹#›</a:t>
            </a:fld>
            <a:endParaRPr lang="en-US" altLang="en-US"/>
          </a:p>
        </p:txBody>
      </p:sp>
    </p:spTree>
    <p:extLst>
      <p:ext uri="{BB962C8B-B14F-4D97-AF65-F5344CB8AC3E}">
        <p14:creationId xmlns:p14="http://schemas.microsoft.com/office/powerpoint/2010/main" val="1953762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3533242" y="2640450"/>
            <a:ext cx="15142464" cy="9729216"/>
          </a:xfrm>
        </p:spPr>
        <p:txBody>
          <a:bodyPr>
            <a:noAutofit/>
          </a:bodyPr>
          <a:lstStyle>
            <a:lvl1pPr>
              <a:lnSpc>
                <a:spcPct val="80000"/>
              </a:lnSpc>
              <a:defRPr sz="16560"/>
            </a:lvl1pPr>
          </a:lstStyle>
          <a:p>
            <a:r>
              <a:rPr lang="en-US"/>
              <a:t>Click to edit Master title style</a:t>
            </a:r>
            <a:endParaRPr lang="en-US" dirty="0"/>
          </a:p>
        </p:txBody>
      </p:sp>
      <p:sp>
        <p:nvSpPr>
          <p:cNvPr id="3" name="Content Placeholder 2"/>
          <p:cNvSpPr>
            <a:spLocks noGrp="1"/>
          </p:cNvSpPr>
          <p:nvPr>
            <p:ph idx="1"/>
          </p:nvPr>
        </p:nvSpPr>
        <p:spPr>
          <a:xfrm>
            <a:off x="19716750" y="4608576"/>
            <a:ext cx="19590563" cy="29034029"/>
          </a:xfrm>
        </p:spPr>
        <p:txBody>
          <a:bodyPr/>
          <a:lstStyle>
            <a:lvl1pPr>
              <a:defRPr sz="9200"/>
            </a:lvl1pPr>
            <a:lvl2pPr>
              <a:defRPr sz="7360"/>
            </a:lvl2pPr>
            <a:lvl3pPr>
              <a:defRPr sz="5520"/>
            </a:lvl3pPr>
            <a:lvl4pPr>
              <a:defRPr sz="5520"/>
            </a:lvl4pPr>
            <a:lvl5pPr>
              <a:defRPr sz="5520"/>
            </a:lvl5pPr>
            <a:lvl6pPr>
              <a:defRPr sz="5520"/>
            </a:lvl6pPr>
            <a:lvl7pPr>
              <a:defRPr sz="5520"/>
            </a:lvl7pPr>
            <a:lvl8pPr>
              <a:defRPr sz="5520"/>
            </a:lvl8pPr>
            <a:lvl9pPr>
              <a:defRPr sz="55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33242" y="12642034"/>
            <a:ext cx="15142464" cy="21068846"/>
          </a:xfrm>
        </p:spPr>
        <p:txBody>
          <a:bodyPr lIns="91440" rIns="91440"/>
          <a:lstStyle>
            <a:lvl1pPr marL="0" indent="0">
              <a:lnSpc>
                <a:spcPct val="108000"/>
              </a:lnSpc>
              <a:spcBef>
                <a:spcPts val="2760"/>
              </a:spcBef>
              <a:buNone/>
              <a:defRPr sz="7360"/>
            </a:lvl1pPr>
            <a:lvl2pPr marL="2103120" indent="0">
              <a:buNone/>
              <a:defRPr sz="5520"/>
            </a:lvl2pPr>
            <a:lvl3pPr marL="4206240" indent="0">
              <a:buNone/>
              <a:defRPr sz="4600"/>
            </a:lvl3pPr>
            <a:lvl4pPr marL="6309360" indent="0">
              <a:buNone/>
              <a:defRPr sz="4140"/>
            </a:lvl4pPr>
            <a:lvl5pPr marL="8412480" indent="0">
              <a:buNone/>
              <a:defRPr sz="4140"/>
            </a:lvl5pPr>
            <a:lvl6pPr marL="10515600" indent="0">
              <a:buNone/>
              <a:defRPr sz="4140"/>
            </a:lvl6pPr>
            <a:lvl7pPr marL="12618720" indent="0">
              <a:buNone/>
              <a:defRPr sz="4140"/>
            </a:lvl7pPr>
            <a:lvl8pPr marL="14721840" indent="0">
              <a:buNone/>
              <a:defRPr sz="4140"/>
            </a:lvl8pPr>
            <a:lvl9pPr marL="16824960" indent="0">
              <a:buNone/>
              <a:defRPr sz="414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7BE8B76-7ADB-4F4C-8161-08C1537447B5}" type="datetime1">
              <a:rPr lang="en-US" altLang="en-US"/>
              <a:pPr>
                <a:defRPr/>
              </a:pPr>
              <a:t>4/25/2018</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EB171882-F442-4304-8409-4E1AC1F1B367}" type="slidenum">
              <a:rPr lang="en-US" altLang="en-US"/>
              <a:pPr>
                <a:defRPr/>
              </a:pPr>
              <a:t>‹#›</a:t>
            </a:fld>
            <a:endParaRPr lang="en-US" altLang="en-US"/>
          </a:p>
        </p:txBody>
      </p:sp>
    </p:spTree>
    <p:extLst>
      <p:ext uri="{BB962C8B-B14F-4D97-AF65-F5344CB8AC3E}">
        <p14:creationId xmlns:p14="http://schemas.microsoft.com/office/powerpoint/2010/main" val="7774468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cxnSp>
        <p:nvCxnSpPr>
          <p:cNvPr id="5" name="Straight Connector 4"/>
          <p:cNvCxnSpPr/>
          <p:nvPr/>
        </p:nvCxnSpPr>
        <p:spPr>
          <a:xfrm flipV="1">
            <a:off x="28935363" y="29478288"/>
            <a:ext cx="0" cy="512127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77340" y="27776773"/>
            <a:ext cx="26814780" cy="8193024"/>
          </a:xfrm>
        </p:spPr>
        <p:txBody>
          <a:bodyPr/>
          <a:lstStyle>
            <a:lvl1pPr algn="r">
              <a:defRPr sz="20240" spc="92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6"/>
            <a:ext cx="42051884" cy="25603200"/>
          </a:xfrm>
          <a:solidFill>
            <a:schemeClr val="accent1">
              <a:lumMod val="60000"/>
              <a:lumOff val="40000"/>
            </a:schemeClr>
          </a:solidFill>
        </p:spPr>
        <p:txBody>
          <a:bodyPr lIns="457200" tIns="365760" rtlCol="0">
            <a:normAutofit/>
          </a:bodyPr>
          <a:lstStyle>
            <a:lvl1pPr marL="0" indent="0">
              <a:buNone/>
              <a:defRPr sz="11040"/>
            </a:lvl1pPr>
            <a:lvl2pPr marL="1577340" indent="0">
              <a:buNone/>
              <a:defRPr sz="9660"/>
            </a:lvl2pPr>
            <a:lvl3pPr marL="3154680" indent="0">
              <a:buNone/>
              <a:defRPr sz="8280"/>
            </a:lvl3pPr>
            <a:lvl4pPr marL="4732020" indent="0">
              <a:buNone/>
              <a:defRPr sz="6900"/>
            </a:lvl4pPr>
            <a:lvl5pPr marL="6309360" indent="0">
              <a:buNone/>
              <a:defRPr sz="6900"/>
            </a:lvl5pPr>
            <a:lvl6pPr marL="7886700" indent="0">
              <a:buNone/>
              <a:defRPr sz="6900"/>
            </a:lvl6pPr>
            <a:lvl7pPr marL="9464040" indent="0">
              <a:buNone/>
              <a:defRPr sz="6900"/>
            </a:lvl7pPr>
            <a:lvl8pPr marL="11041380" indent="0">
              <a:buNone/>
              <a:defRPr sz="6900"/>
            </a:lvl8pPr>
            <a:lvl9pPr marL="12618720" indent="0">
              <a:buNone/>
              <a:defRPr sz="6900"/>
            </a:lvl9pPr>
          </a:lstStyle>
          <a:p>
            <a:pPr lvl="0"/>
            <a:r>
              <a:rPr lang="en-US" noProof="0" dirty="0"/>
              <a:t>Click icon to add picture</a:t>
            </a:r>
          </a:p>
        </p:txBody>
      </p:sp>
      <p:sp>
        <p:nvSpPr>
          <p:cNvPr id="4" name="Text Placeholder 3"/>
          <p:cNvSpPr>
            <a:spLocks noGrp="1"/>
          </p:cNvSpPr>
          <p:nvPr>
            <p:ph type="body" sz="half" idx="2"/>
          </p:nvPr>
        </p:nvSpPr>
        <p:spPr>
          <a:xfrm>
            <a:off x="29706570" y="27776773"/>
            <a:ext cx="11041380" cy="8193024"/>
          </a:xfrm>
        </p:spPr>
        <p:txBody>
          <a:bodyPr lIns="91440" rIns="91440" anchor="ctr"/>
          <a:lstStyle>
            <a:lvl1pPr marL="0" indent="0">
              <a:lnSpc>
                <a:spcPct val="100000"/>
              </a:lnSpc>
              <a:spcBef>
                <a:spcPts val="0"/>
              </a:spcBef>
              <a:buNone/>
              <a:defRPr sz="7360">
                <a:solidFill>
                  <a:schemeClr val="tx1">
                    <a:lumMod val="95000"/>
                    <a:lumOff val="5000"/>
                  </a:schemeClr>
                </a:solidFill>
              </a:defRPr>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Click to edit Master text styles</a:t>
            </a:r>
          </a:p>
        </p:txBody>
      </p:sp>
      <p:sp>
        <p:nvSpPr>
          <p:cNvPr id="6" name="Date Placeholder 4"/>
          <p:cNvSpPr>
            <a:spLocks noGrp="1"/>
          </p:cNvSpPr>
          <p:nvPr>
            <p:ph type="dt" sz="half" idx="10"/>
          </p:nvPr>
        </p:nvSpPr>
        <p:spPr/>
        <p:txBody>
          <a:bodyPr/>
          <a:lstStyle>
            <a:lvl1pPr>
              <a:defRPr smtClean="0"/>
            </a:lvl1pPr>
          </a:lstStyle>
          <a:p>
            <a:pPr>
              <a:defRPr/>
            </a:pPr>
            <a:fld id="{8F75C41A-DE14-441E-811C-70C75E7C80EE}" type="datetime1">
              <a:rPr lang="en-US" altLang="en-US"/>
              <a:pPr>
                <a:defRPr/>
              </a:pPr>
              <a:t>4/25/2018</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ltLang="en-US"/>
          </a:p>
        </p:txBody>
      </p:sp>
      <p:sp>
        <p:nvSpPr>
          <p:cNvPr id="8" name="Slide Number Placeholder 6"/>
          <p:cNvSpPr>
            <a:spLocks noGrp="1"/>
          </p:cNvSpPr>
          <p:nvPr>
            <p:ph type="sldNum" sz="quarter" idx="12"/>
          </p:nvPr>
        </p:nvSpPr>
        <p:spPr/>
        <p:txBody>
          <a:bodyPr/>
          <a:lstStyle>
            <a:lvl1pPr>
              <a:defRPr smtClean="0"/>
            </a:lvl1pPr>
          </a:lstStyle>
          <a:p>
            <a:pPr>
              <a:defRPr/>
            </a:pPr>
            <a:fld id="{552F1954-46AA-46F1-9743-328A42A18493}" type="slidenum">
              <a:rPr lang="en-US" altLang="en-US"/>
              <a:pPr>
                <a:defRPr/>
              </a:pPr>
              <a:t>‹#›</a:t>
            </a:fld>
            <a:endParaRPr lang="en-US" altLang="en-US"/>
          </a:p>
        </p:txBody>
      </p:sp>
    </p:spTree>
    <p:extLst>
      <p:ext uri="{BB962C8B-B14F-4D97-AF65-F5344CB8AC3E}">
        <p14:creationId xmlns:p14="http://schemas.microsoft.com/office/powerpoint/2010/main" val="2318883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5BE26CAD-C51D-4469-89C5-033DFC1E7B5F}" type="datetime1">
              <a:rPr lang="en-US" altLang="en-US"/>
              <a:pPr>
                <a:defRPr/>
              </a:pPr>
              <a:t>4/25/2018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9DBE388F-A0E5-4401-8FF9-95FCFDB739C6}" type="slidenum">
              <a:rPr lang="en-US" altLang="en-US"/>
              <a:pPr>
                <a:defRPr/>
              </a:pPr>
              <a:t>‹#›</a:t>
            </a:fld>
            <a:endParaRPr lang="en-US" altLang="en-US"/>
          </a:p>
        </p:txBody>
      </p:sp>
    </p:spTree>
    <p:extLst>
      <p:ext uri="{BB962C8B-B14F-4D97-AF65-F5344CB8AC3E}">
        <p14:creationId xmlns:p14="http://schemas.microsoft.com/office/powerpoint/2010/main" val="8464894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p:nvCxnSpPr>
        <p:spPr>
          <a:xfrm rot="5400000" flipV="1">
            <a:off x="34701957" y="1315243"/>
            <a:ext cx="0" cy="315436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30100912" y="4267200"/>
            <a:ext cx="9069705" cy="3029712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3417577" y="4267200"/>
            <a:ext cx="26157555" cy="302971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smtClean="0"/>
            </a:lvl1pPr>
          </a:lstStyle>
          <a:p>
            <a:pPr>
              <a:defRPr/>
            </a:pPr>
            <a:fld id="{37A0BB3B-25F6-43C3-B31D-4E36359ADF7A}" type="datetime1">
              <a:rPr lang="en-US" altLang="en-US"/>
              <a:pPr>
                <a:defRPr/>
              </a:pPr>
              <a:t>4/25/2018</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smtClean="0"/>
            </a:lvl1pPr>
          </a:lstStyle>
          <a:p>
            <a:pPr>
              <a:defRPr/>
            </a:pPr>
            <a:fld id="{98E449EE-A64E-4656-915A-B08CEA6D2EEC}" type="slidenum">
              <a:rPr lang="en-US" altLang="en-US"/>
              <a:pPr>
                <a:defRPr/>
              </a:pPr>
              <a:t>‹#›</a:t>
            </a:fld>
            <a:endParaRPr lang="en-US" altLang="en-US"/>
          </a:p>
        </p:txBody>
      </p:sp>
    </p:spTree>
    <p:extLst>
      <p:ext uri="{BB962C8B-B14F-4D97-AF65-F5344CB8AC3E}">
        <p14:creationId xmlns:p14="http://schemas.microsoft.com/office/powerpoint/2010/main" val="1204012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userDrawn="1"/>
        </p:nvSpPr>
        <p:spPr>
          <a:xfrm>
            <a:off x="13868400" y="6705600"/>
            <a:ext cx="27089100"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3" name="Rectangle 2"/>
          <p:cNvSpPr/>
          <p:nvPr userDrawn="1"/>
        </p:nvSpPr>
        <p:spPr>
          <a:xfrm>
            <a:off x="13868400" y="19153188"/>
            <a:ext cx="13258800"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4" name="Rectangle 3"/>
          <p:cNvSpPr/>
          <p:nvPr userDrawn="1"/>
        </p:nvSpPr>
        <p:spPr>
          <a:xfrm>
            <a:off x="1143000" y="19126200"/>
            <a:ext cx="12480925" cy="179832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5" name="Rectangle 4"/>
          <p:cNvSpPr/>
          <p:nvPr userDrawn="1"/>
        </p:nvSpPr>
        <p:spPr>
          <a:xfrm>
            <a:off x="1104900" y="6705600"/>
            <a:ext cx="12519025" cy="12115800"/>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sp>
        <p:nvSpPr>
          <p:cNvPr id="6" name="Rectangle 5"/>
          <p:cNvSpPr/>
          <p:nvPr userDrawn="1"/>
        </p:nvSpPr>
        <p:spPr>
          <a:xfrm>
            <a:off x="1104900" y="1143000"/>
            <a:ext cx="39852600" cy="502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en-US" dirty="0">
              <a:solidFill>
                <a:srgbClr val="FFFFFF"/>
              </a:solidFill>
              <a:cs typeface="Arial" panose="020B0604020202020204" pitchFamily="34" charset="0"/>
            </a:endParaRPr>
          </a:p>
        </p:txBody>
      </p:sp>
      <p:pic>
        <p:nvPicPr>
          <p:cNvPr id="7" name="Picture 1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696335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3000" y="2486025"/>
            <a:ext cx="3994150"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27127200" y="18821400"/>
            <a:ext cx="13830300" cy="101346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ltLang="en-US" dirty="0">
              <a:solidFill>
                <a:srgbClr val="000000"/>
              </a:solidFill>
              <a:cs typeface="Arial" panose="020B0604020202020204" pitchFamily="34" charset="0"/>
            </a:endParaRPr>
          </a:p>
        </p:txBody>
      </p:sp>
      <p:sp>
        <p:nvSpPr>
          <p:cNvPr id="10" name="Rectangle 9"/>
          <p:cNvSpPr/>
          <p:nvPr userDrawn="1"/>
        </p:nvSpPr>
        <p:spPr>
          <a:xfrm>
            <a:off x="27371675" y="19153188"/>
            <a:ext cx="13585825" cy="9802812"/>
          </a:xfrm>
          <a:prstGeom prst="rect">
            <a:avLst/>
          </a:prstGeom>
          <a:gradFill>
            <a:gsLst>
              <a:gs pos="63000">
                <a:schemeClr val="bg1"/>
              </a:gs>
              <a:gs pos="100000">
                <a:schemeClr val="accent1">
                  <a:lumMod val="45000"/>
                  <a:lumOff val="55000"/>
                </a:schemeClr>
              </a:gs>
              <a:gs pos="0">
                <a:schemeClr val="accent1">
                  <a:lumMod val="45000"/>
                  <a:lumOff val="55000"/>
                </a:schemeClr>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1" name="Rectangle 10"/>
          <p:cNvSpPr/>
          <p:nvPr userDrawn="1"/>
        </p:nvSpPr>
        <p:spPr>
          <a:xfrm>
            <a:off x="14478000" y="13614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2" name="Rectangle 11"/>
          <p:cNvSpPr/>
          <p:nvPr userDrawn="1"/>
        </p:nvSpPr>
        <p:spPr>
          <a:xfrm>
            <a:off x="14478000" y="8407400"/>
            <a:ext cx="6049963"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3" name="Rectangle 12"/>
          <p:cNvSpPr/>
          <p:nvPr userDrawn="1"/>
        </p:nvSpPr>
        <p:spPr>
          <a:xfrm>
            <a:off x="21321713" y="8443913"/>
            <a:ext cx="6049962" cy="43926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
        <p:nvSpPr>
          <p:cNvPr id="14" name="Rectangle 13"/>
          <p:cNvSpPr/>
          <p:nvPr userDrawn="1"/>
        </p:nvSpPr>
        <p:spPr>
          <a:xfrm>
            <a:off x="21362988" y="13633450"/>
            <a:ext cx="6049962" cy="4392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dirty="0">
              <a:solidFill>
                <a:srgbClr val="FFFFFF"/>
              </a:solidFill>
              <a:cs typeface="Arial" panose="020B0604020202020204" pitchFamily="34" charset="0"/>
            </a:endParaRPr>
          </a:p>
        </p:txBody>
      </p:sp>
    </p:spTree>
    <p:extLst>
      <p:ext uri="{BB962C8B-B14F-4D97-AF65-F5344CB8AC3E}">
        <p14:creationId xmlns:p14="http://schemas.microsoft.com/office/powerpoint/2010/main" val="3088374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70205" y="9574213"/>
            <a:ext cx="36279134" cy="15975012"/>
          </a:xfrm>
        </p:spPr>
        <p:txBody>
          <a:bodyPr anchor="b"/>
          <a:lstStyle>
            <a:lvl1pPr>
              <a:defRPr sz="5995"/>
            </a:lvl1pPr>
          </a:lstStyle>
          <a:p>
            <a:r>
              <a:rPr lang="en-US"/>
              <a:t>Click to edit Master title style</a:t>
            </a:r>
          </a:p>
        </p:txBody>
      </p:sp>
      <p:sp>
        <p:nvSpPr>
          <p:cNvPr id="3" name="Text Placeholder 2"/>
          <p:cNvSpPr>
            <a:spLocks noGrp="1"/>
          </p:cNvSpPr>
          <p:nvPr>
            <p:ph type="body" idx="1"/>
          </p:nvPr>
        </p:nvSpPr>
        <p:spPr>
          <a:xfrm>
            <a:off x="2870205" y="25701625"/>
            <a:ext cx="36279134" cy="8401050"/>
          </a:xfrm>
        </p:spPr>
        <p:txBody>
          <a:bodyPr/>
          <a:lstStyle>
            <a:lvl1pPr marL="0" indent="0">
              <a:buNone/>
              <a:defRPr sz="2400">
                <a:solidFill>
                  <a:schemeClr val="tx1">
                    <a:tint val="75000"/>
                  </a:schemeClr>
                </a:solidFill>
              </a:defRPr>
            </a:lvl1pPr>
            <a:lvl2pPr marL="457081" indent="0">
              <a:buNone/>
              <a:defRPr sz="2001">
                <a:solidFill>
                  <a:schemeClr val="tx1">
                    <a:tint val="75000"/>
                  </a:schemeClr>
                </a:solidFill>
              </a:defRPr>
            </a:lvl2pPr>
            <a:lvl3pPr marL="914162" indent="0">
              <a:buNone/>
              <a:defRPr sz="1802">
                <a:solidFill>
                  <a:schemeClr val="tx1">
                    <a:tint val="75000"/>
                  </a:schemeClr>
                </a:solidFill>
              </a:defRPr>
            </a:lvl3pPr>
            <a:lvl4pPr marL="1371243" indent="0">
              <a:buNone/>
              <a:defRPr sz="1602">
                <a:solidFill>
                  <a:schemeClr val="tx1">
                    <a:tint val="75000"/>
                  </a:schemeClr>
                </a:solidFill>
              </a:defRPr>
            </a:lvl4pPr>
            <a:lvl5pPr marL="1828324" indent="0">
              <a:buNone/>
              <a:defRPr sz="1602">
                <a:solidFill>
                  <a:schemeClr val="tx1">
                    <a:tint val="75000"/>
                  </a:schemeClr>
                </a:solidFill>
              </a:defRPr>
            </a:lvl5pPr>
            <a:lvl6pPr marL="2285397" indent="0">
              <a:buNone/>
              <a:defRPr sz="1602">
                <a:solidFill>
                  <a:schemeClr val="tx1">
                    <a:tint val="75000"/>
                  </a:schemeClr>
                </a:solidFill>
              </a:defRPr>
            </a:lvl6pPr>
            <a:lvl7pPr marL="2742478" indent="0">
              <a:buNone/>
              <a:defRPr sz="1602">
                <a:solidFill>
                  <a:schemeClr val="tx1">
                    <a:tint val="75000"/>
                  </a:schemeClr>
                </a:solidFill>
              </a:defRPr>
            </a:lvl7pPr>
            <a:lvl8pPr marL="3199559" indent="0">
              <a:buNone/>
              <a:defRPr sz="1602">
                <a:solidFill>
                  <a:schemeClr val="tx1">
                    <a:tint val="75000"/>
                  </a:schemeClr>
                </a:solidFill>
              </a:defRPr>
            </a:lvl8pPr>
            <a:lvl9pPr marL="3656640" indent="0">
              <a:buNone/>
              <a:defRPr sz="160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59381B9-0B3E-44FE-AB8C-36E773C3FC48}" type="datetime1">
              <a:rPr lang="en-US" altLang="en-US"/>
              <a:pPr>
                <a:defRPr/>
              </a:pPr>
              <a:t>4/25/2018</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606E94E6-CD16-409B-B16C-1B5F03A2B06E}" type="slidenum">
              <a:rPr lang="en-US" altLang="en-US"/>
              <a:pPr>
                <a:defRPr/>
              </a:pPr>
              <a:t>‹#›</a:t>
            </a:fld>
            <a:endParaRPr lang="en-US" altLang="en-US"/>
          </a:p>
        </p:txBody>
      </p:sp>
    </p:spTree>
    <p:extLst>
      <p:ext uri="{BB962C8B-B14F-4D97-AF65-F5344CB8AC3E}">
        <p14:creationId xmlns:p14="http://schemas.microsoft.com/office/powerpoint/2010/main" val="991509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2427" y="10223506"/>
            <a:ext cx="18062575" cy="24368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07399" y="10223506"/>
            <a:ext cx="18062575" cy="24368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CFF7861D-7C4A-4B53-B9FA-1E43B6EC8574}" type="datetime1">
              <a:rPr lang="en-US" altLang="en-US"/>
              <a:pPr>
                <a:defRPr/>
              </a:pPr>
              <a:t>4/25/2018</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D3E03004-C550-45D6-9127-9CCD0BAACF63}" type="slidenum">
              <a:rPr lang="en-US" altLang="en-US"/>
              <a:pPr>
                <a:defRPr/>
              </a:pPr>
              <a:t>‹#›</a:t>
            </a:fld>
            <a:endParaRPr lang="en-US" altLang="en-US"/>
          </a:p>
        </p:txBody>
      </p:sp>
    </p:spTree>
    <p:extLst>
      <p:ext uri="{BB962C8B-B14F-4D97-AF65-F5344CB8AC3E}">
        <p14:creationId xmlns:p14="http://schemas.microsoft.com/office/powerpoint/2010/main" val="2099500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00" y="2044700"/>
            <a:ext cx="36279134" cy="7423150"/>
          </a:xfrm>
        </p:spPr>
        <p:txBody>
          <a:bodyPr/>
          <a:lstStyle/>
          <a:p>
            <a:r>
              <a:rPr lang="en-US"/>
              <a:t>Click to edit Master title style</a:t>
            </a:r>
          </a:p>
        </p:txBody>
      </p:sp>
      <p:sp>
        <p:nvSpPr>
          <p:cNvPr id="3" name="Text Placeholder 2"/>
          <p:cNvSpPr>
            <a:spLocks noGrp="1"/>
          </p:cNvSpPr>
          <p:nvPr>
            <p:ph type="body" idx="1"/>
          </p:nvPr>
        </p:nvSpPr>
        <p:spPr>
          <a:xfrm>
            <a:off x="2897188" y="9413881"/>
            <a:ext cx="17794287" cy="4614863"/>
          </a:xfrm>
        </p:spPr>
        <p:txBody>
          <a:bodyPr anchor="b"/>
          <a:lstStyle>
            <a:lvl1pPr marL="0" indent="0">
              <a:buNone/>
              <a:defRPr sz="2400" b="1"/>
            </a:lvl1pPr>
            <a:lvl2pPr marL="457081" indent="0">
              <a:buNone/>
              <a:defRPr sz="2001" b="1"/>
            </a:lvl2pPr>
            <a:lvl3pPr marL="914162" indent="0">
              <a:buNone/>
              <a:defRPr sz="1802" b="1"/>
            </a:lvl3pPr>
            <a:lvl4pPr marL="1371243" indent="0">
              <a:buNone/>
              <a:defRPr sz="1602" b="1"/>
            </a:lvl4pPr>
            <a:lvl5pPr marL="1828324" indent="0">
              <a:buNone/>
              <a:defRPr sz="1602" b="1"/>
            </a:lvl5pPr>
            <a:lvl6pPr marL="2285397" indent="0">
              <a:buNone/>
              <a:defRPr sz="1602" b="1"/>
            </a:lvl6pPr>
            <a:lvl7pPr marL="2742478" indent="0">
              <a:buNone/>
              <a:defRPr sz="1602" b="1"/>
            </a:lvl7pPr>
            <a:lvl8pPr marL="3199559" indent="0">
              <a:buNone/>
              <a:defRPr sz="1602" b="1"/>
            </a:lvl8pPr>
            <a:lvl9pPr marL="3656640" indent="0">
              <a:buNone/>
              <a:defRPr sz="1602" b="1"/>
            </a:lvl9pPr>
          </a:lstStyle>
          <a:p>
            <a:pPr lvl="0"/>
            <a:r>
              <a:rPr lang="en-US"/>
              <a:t>Click to edit Master text styles</a:t>
            </a:r>
          </a:p>
        </p:txBody>
      </p:sp>
      <p:sp>
        <p:nvSpPr>
          <p:cNvPr id="4" name="Content Placeholder 3"/>
          <p:cNvSpPr>
            <a:spLocks noGrp="1"/>
          </p:cNvSpPr>
          <p:nvPr>
            <p:ph sz="half" idx="2"/>
          </p:nvPr>
        </p:nvSpPr>
        <p:spPr>
          <a:xfrm>
            <a:off x="2897188" y="14028739"/>
            <a:ext cx="17794287" cy="20632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739" y="9413881"/>
            <a:ext cx="17881603" cy="4614863"/>
          </a:xfrm>
        </p:spPr>
        <p:txBody>
          <a:bodyPr anchor="b"/>
          <a:lstStyle>
            <a:lvl1pPr marL="0" indent="0">
              <a:buNone/>
              <a:defRPr sz="2400" b="1"/>
            </a:lvl1pPr>
            <a:lvl2pPr marL="457081" indent="0">
              <a:buNone/>
              <a:defRPr sz="2001" b="1"/>
            </a:lvl2pPr>
            <a:lvl3pPr marL="914162" indent="0">
              <a:buNone/>
              <a:defRPr sz="1802" b="1"/>
            </a:lvl3pPr>
            <a:lvl4pPr marL="1371243" indent="0">
              <a:buNone/>
              <a:defRPr sz="1602" b="1"/>
            </a:lvl4pPr>
            <a:lvl5pPr marL="1828324" indent="0">
              <a:buNone/>
              <a:defRPr sz="1602" b="1"/>
            </a:lvl5pPr>
            <a:lvl6pPr marL="2285397" indent="0">
              <a:buNone/>
              <a:defRPr sz="1602" b="1"/>
            </a:lvl6pPr>
            <a:lvl7pPr marL="2742478" indent="0">
              <a:buNone/>
              <a:defRPr sz="1602" b="1"/>
            </a:lvl7pPr>
            <a:lvl8pPr marL="3199559" indent="0">
              <a:buNone/>
              <a:defRPr sz="1602" b="1"/>
            </a:lvl8pPr>
            <a:lvl9pPr marL="3656640" indent="0">
              <a:buNone/>
              <a:defRPr sz="1602" b="1"/>
            </a:lvl9pPr>
          </a:lstStyle>
          <a:p>
            <a:pPr lvl="0"/>
            <a:r>
              <a:rPr lang="en-US"/>
              <a:t>Click to edit Master text styles</a:t>
            </a:r>
          </a:p>
        </p:txBody>
      </p:sp>
      <p:sp>
        <p:nvSpPr>
          <p:cNvPr id="6" name="Content Placeholder 5"/>
          <p:cNvSpPr>
            <a:spLocks noGrp="1"/>
          </p:cNvSpPr>
          <p:nvPr>
            <p:ph sz="quarter" idx="4"/>
          </p:nvPr>
        </p:nvSpPr>
        <p:spPr>
          <a:xfrm>
            <a:off x="21294739" y="14028739"/>
            <a:ext cx="17881603" cy="20632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B66A8DA3-670E-44C8-82F5-E9026F5F9D94}" type="datetime1">
              <a:rPr lang="en-US" altLang="en-US"/>
              <a:pPr>
                <a:defRPr/>
              </a:pPr>
              <a:t>4/25/2018</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p:txBody>
          <a:bodyPr/>
          <a:lstStyle>
            <a:lvl1pPr>
              <a:defRPr/>
            </a:lvl1pPr>
          </a:lstStyle>
          <a:p>
            <a:pPr>
              <a:defRPr/>
            </a:pPr>
            <a:fld id="{0E9A64B3-FC83-4FFA-A338-DAD1FBF44616}" type="slidenum">
              <a:rPr lang="en-US" altLang="en-US"/>
              <a:pPr>
                <a:defRPr/>
              </a:pPr>
              <a:t>‹#›</a:t>
            </a:fld>
            <a:endParaRPr lang="en-US" altLang="en-US"/>
          </a:p>
        </p:txBody>
      </p:sp>
    </p:spTree>
    <p:extLst>
      <p:ext uri="{BB962C8B-B14F-4D97-AF65-F5344CB8AC3E}">
        <p14:creationId xmlns:p14="http://schemas.microsoft.com/office/powerpoint/2010/main" val="300628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4F064F5-217D-4987-B91C-C3A3A8A89968}" type="datetime1">
              <a:rPr lang="en-US" altLang="en-US"/>
              <a:pPr>
                <a:defRPr/>
              </a:pPr>
              <a:t>4/25/2018</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44A8D922-FD93-4902-9C92-37BF555072B5}" type="slidenum">
              <a:rPr lang="en-US" altLang="en-US"/>
              <a:pPr>
                <a:defRPr/>
              </a:pPr>
              <a:t>‹#›</a:t>
            </a:fld>
            <a:endParaRPr lang="en-US" altLang="en-US"/>
          </a:p>
        </p:txBody>
      </p:sp>
    </p:spTree>
    <p:extLst>
      <p:ext uri="{BB962C8B-B14F-4D97-AF65-F5344CB8AC3E}">
        <p14:creationId xmlns:p14="http://schemas.microsoft.com/office/powerpoint/2010/main" val="1291642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5824CB-5C97-4E85-AE6C-10E28E0DA24F}" type="datetime1">
              <a:rPr lang="en-US" altLang="en-US"/>
              <a:pPr>
                <a:defRPr/>
              </a:pPr>
              <a:t>4/25/2018</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p:txBody>
          <a:bodyPr/>
          <a:lstStyle>
            <a:lvl1pPr>
              <a:defRPr/>
            </a:lvl1pPr>
          </a:lstStyle>
          <a:p>
            <a:pPr>
              <a:defRPr/>
            </a:pPr>
            <a:fld id="{373E9E6C-9550-4D63-8AD5-7C54DFB68FB0}" type="slidenum">
              <a:rPr lang="en-US" altLang="en-US"/>
              <a:pPr>
                <a:defRPr/>
              </a:pPr>
              <a:t>‹#›</a:t>
            </a:fld>
            <a:endParaRPr lang="en-US" altLang="en-US"/>
          </a:p>
        </p:txBody>
      </p:sp>
    </p:spTree>
    <p:extLst>
      <p:ext uri="{BB962C8B-B14F-4D97-AF65-F5344CB8AC3E}">
        <p14:creationId xmlns:p14="http://schemas.microsoft.com/office/powerpoint/2010/main" val="2298644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00" y="2560644"/>
            <a:ext cx="13566772" cy="8961437"/>
          </a:xfrm>
        </p:spPr>
        <p:txBody>
          <a:bodyPr anchor="b"/>
          <a:lstStyle>
            <a:lvl1pPr>
              <a:defRPr sz="3197"/>
            </a:lvl1pPr>
          </a:lstStyle>
          <a:p>
            <a:r>
              <a:rPr lang="en-US"/>
              <a:t>Click to edit Master title style</a:t>
            </a:r>
          </a:p>
        </p:txBody>
      </p:sp>
      <p:sp>
        <p:nvSpPr>
          <p:cNvPr id="3" name="Content Placeholder 2"/>
          <p:cNvSpPr>
            <a:spLocks noGrp="1"/>
          </p:cNvSpPr>
          <p:nvPr>
            <p:ph idx="1"/>
          </p:nvPr>
        </p:nvSpPr>
        <p:spPr>
          <a:xfrm>
            <a:off x="17881615" y="5529263"/>
            <a:ext cx="21294726" cy="27292300"/>
          </a:xfrm>
        </p:spPr>
        <p:txBody>
          <a:bodyPr/>
          <a:lstStyle>
            <a:lvl1pPr>
              <a:defRPr sz="3197"/>
            </a:lvl1pPr>
            <a:lvl2pPr>
              <a:defRPr sz="2798"/>
            </a:lvl2pPr>
            <a:lvl3pPr>
              <a:defRPr sz="2400"/>
            </a:lvl3pPr>
            <a:lvl4pPr>
              <a:defRPr sz="2001"/>
            </a:lvl4pPr>
            <a:lvl5pPr>
              <a:defRPr sz="2001"/>
            </a:lvl5pPr>
            <a:lvl6pPr>
              <a:defRPr sz="2001"/>
            </a:lvl6pPr>
            <a:lvl7pPr>
              <a:defRPr sz="2001"/>
            </a:lvl7pPr>
            <a:lvl8pPr>
              <a:defRPr sz="2001"/>
            </a:lvl8pPr>
            <a:lvl9pPr>
              <a:defRPr sz="20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00" y="11522075"/>
            <a:ext cx="13566772" cy="21343938"/>
          </a:xfrm>
        </p:spPr>
        <p:txBody>
          <a:bodyPr/>
          <a:lstStyle>
            <a:lvl1pPr marL="0" indent="0">
              <a:buNone/>
              <a:defRPr sz="1602"/>
            </a:lvl1pPr>
            <a:lvl2pPr marL="457081" indent="0">
              <a:buNone/>
              <a:defRPr sz="1403"/>
            </a:lvl2pPr>
            <a:lvl3pPr marL="914162" indent="0">
              <a:buNone/>
              <a:defRPr sz="1196"/>
            </a:lvl3pPr>
            <a:lvl4pPr marL="1371243" indent="0">
              <a:buNone/>
              <a:defRPr sz="997"/>
            </a:lvl4pPr>
            <a:lvl5pPr marL="1828324" indent="0">
              <a:buNone/>
              <a:defRPr sz="997"/>
            </a:lvl5pPr>
            <a:lvl6pPr marL="2285397" indent="0">
              <a:buNone/>
              <a:defRPr sz="997"/>
            </a:lvl6pPr>
            <a:lvl7pPr marL="2742478" indent="0">
              <a:buNone/>
              <a:defRPr sz="997"/>
            </a:lvl7pPr>
            <a:lvl8pPr marL="3199559" indent="0">
              <a:buNone/>
              <a:defRPr sz="997"/>
            </a:lvl8pPr>
            <a:lvl9pPr marL="3656640" indent="0">
              <a:buNone/>
              <a:defRPr sz="997"/>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D3B00AA-361A-4DD7-B857-26262CD14D63}" type="datetime1">
              <a:rPr lang="en-US" altLang="en-US"/>
              <a:pPr>
                <a:defRPr/>
              </a:pPr>
              <a:t>4/25/2018</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7C59434B-F332-421D-986D-4E35619FE6E4}" type="slidenum">
              <a:rPr lang="en-US" altLang="en-US"/>
              <a:pPr>
                <a:defRPr/>
              </a:pPr>
              <a:t>‹#›</a:t>
            </a:fld>
            <a:endParaRPr lang="en-US" altLang="en-US"/>
          </a:p>
        </p:txBody>
      </p:sp>
    </p:spTree>
    <p:extLst>
      <p:ext uri="{BB962C8B-B14F-4D97-AF65-F5344CB8AC3E}">
        <p14:creationId xmlns:p14="http://schemas.microsoft.com/office/powerpoint/2010/main" val="2690126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00" y="2560644"/>
            <a:ext cx="13566772" cy="8961437"/>
          </a:xfrm>
        </p:spPr>
        <p:txBody>
          <a:bodyPr anchor="b"/>
          <a:lstStyle>
            <a:lvl1pPr>
              <a:defRPr sz="3197"/>
            </a:lvl1pPr>
          </a:lstStyle>
          <a:p>
            <a:r>
              <a:rPr lang="en-US"/>
              <a:t>Click to edit Master title style</a:t>
            </a:r>
          </a:p>
        </p:txBody>
      </p:sp>
      <p:sp>
        <p:nvSpPr>
          <p:cNvPr id="3" name="Picture Placeholder 2"/>
          <p:cNvSpPr>
            <a:spLocks noGrp="1"/>
          </p:cNvSpPr>
          <p:nvPr>
            <p:ph type="pic" idx="1"/>
          </p:nvPr>
        </p:nvSpPr>
        <p:spPr>
          <a:xfrm>
            <a:off x="17881615" y="5529263"/>
            <a:ext cx="21294726" cy="27292300"/>
          </a:xfrm>
        </p:spPr>
        <p:txBody>
          <a:bodyPr rtlCol="0">
            <a:normAutofit/>
          </a:bodyPr>
          <a:lstStyle>
            <a:lvl1pPr marL="0" indent="0">
              <a:buNone/>
              <a:defRPr sz="3197"/>
            </a:lvl1pPr>
            <a:lvl2pPr marL="457081" indent="0">
              <a:buNone/>
              <a:defRPr sz="2798"/>
            </a:lvl2pPr>
            <a:lvl3pPr marL="914162" indent="0">
              <a:buNone/>
              <a:defRPr sz="2400"/>
            </a:lvl3pPr>
            <a:lvl4pPr marL="1371243" indent="0">
              <a:buNone/>
              <a:defRPr sz="2001"/>
            </a:lvl4pPr>
            <a:lvl5pPr marL="1828324" indent="0">
              <a:buNone/>
              <a:defRPr sz="2001"/>
            </a:lvl5pPr>
            <a:lvl6pPr marL="2285397" indent="0">
              <a:buNone/>
              <a:defRPr sz="2001"/>
            </a:lvl6pPr>
            <a:lvl7pPr marL="2742478" indent="0">
              <a:buNone/>
              <a:defRPr sz="2001"/>
            </a:lvl7pPr>
            <a:lvl8pPr marL="3199559" indent="0">
              <a:buNone/>
              <a:defRPr sz="2001"/>
            </a:lvl8pPr>
            <a:lvl9pPr marL="3656640" indent="0">
              <a:buNone/>
              <a:defRPr sz="2001"/>
            </a:lvl9pPr>
          </a:lstStyle>
          <a:p>
            <a:pPr lvl="0"/>
            <a:endParaRPr lang="en-US" noProof="0" dirty="0"/>
          </a:p>
        </p:txBody>
      </p:sp>
      <p:sp>
        <p:nvSpPr>
          <p:cNvPr id="4" name="Text Placeholder 3"/>
          <p:cNvSpPr>
            <a:spLocks noGrp="1"/>
          </p:cNvSpPr>
          <p:nvPr>
            <p:ph type="body" sz="half" idx="2"/>
          </p:nvPr>
        </p:nvSpPr>
        <p:spPr>
          <a:xfrm>
            <a:off x="2897200" y="11522075"/>
            <a:ext cx="13566772" cy="21343938"/>
          </a:xfrm>
        </p:spPr>
        <p:txBody>
          <a:bodyPr/>
          <a:lstStyle>
            <a:lvl1pPr marL="0" indent="0">
              <a:buNone/>
              <a:defRPr sz="1602"/>
            </a:lvl1pPr>
            <a:lvl2pPr marL="457081" indent="0">
              <a:buNone/>
              <a:defRPr sz="1403"/>
            </a:lvl2pPr>
            <a:lvl3pPr marL="914162" indent="0">
              <a:buNone/>
              <a:defRPr sz="1196"/>
            </a:lvl3pPr>
            <a:lvl4pPr marL="1371243" indent="0">
              <a:buNone/>
              <a:defRPr sz="997"/>
            </a:lvl4pPr>
            <a:lvl5pPr marL="1828324" indent="0">
              <a:buNone/>
              <a:defRPr sz="997"/>
            </a:lvl5pPr>
            <a:lvl6pPr marL="2285397" indent="0">
              <a:buNone/>
              <a:defRPr sz="997"/>
            </a:lvl6pPr>
            <a:lvl7pPr marL="2742478" indent="0">
              <a:buNone/>
              <a:defRPr sz="997"/>
            </a:lvl7pPr>
            <a:lvl8pPr marL="3199559" indent="0">
              <a:buNone/>
              <a:defRPr sz="997"/>
            </a:lvl8pPr>
            <a:lvl9pPr marL="3656640" indent="0">
              <a:buNone/>
              <a:defRPr sz="997"/>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32BAB4B-6306-48FF-9141-2DF6A7A377A9}" type="datetime1">
              <a:rPr lang="en-US" altLang="en-US"/>
              <a:pPr>
                <a:defRPr/>
              </a:pPr>
              <a:t>4/25/2018</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1F95E0C4-4A9E-48B8-8042-988C1745ABBF}" type="slidenum">
              <a:rPr lang="en-US" altLang="en-US"/>
              <a:pPr>
                <a:defRPr/>
              </a:pPr>
              <a:t>‹#›</a:t>
            </a:fld>
            <a:endParaRPr lang="en-US" altLang="en-US"/>
          </a:p>
        </p:txBody>
      </p:sp>
    </p:spTree>
    <p:extLst>
      <p:ext uri="{BB962C8B-B14F-4D97-AF65-F5344CB8AC3E}">
        <p14:creationId xmlns:p14="http://schemas.microsoft.com/office/powerpoint/2010/main" val="3805720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892425" y="2044700"/>
            <a:ext cx="36277550" cy="742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2892425" y="10223500"/>
            <a:ext cx="36277550" cy="2436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2892425" y="35594925"/>
            <a:ext cx="9463088" cy="2044700"/>
          </a:xfrm>
          <a:prstGeom prst="rect">
            <a:avLst/>
          </a:prstGeom>
        </p:spPr>
        <p:txBody>
          <a:bodyPr vert="horz" wrap="square" lIns="91440" tIns="45720" rIns="91440" bIns="45720" numCol="1" anchor="ctr" anchorCtr="0" compatLnSpc="1">
            <a:prstTxWarp prst="textNoShape">
              <a:avLst/>
            </a:prstTxWarp>
          </a:bodyPr>
          <a:lstStyle>
            <a:lvl1pPr eaLnBrk="1" hangingPunct="1">
              <a:defRPr sz="1100" smtClean="0">
                <a:solidFill>
                  <a:srgbClr val="898989"/>
                </a:solidFill>
              </a:defRPr>
            </a:lvl1pPr>
          </a:lstStyle>
          <a:p>
            <a:pPr>
              <a:defRPr/>
            </a:pPr>
            <a:fld id="{FA8D9C90-8CC0-4D30-967D-2D417884CACE}" type="datetime1">
              <a:rPr lang="en-US" altLang="en-US"/>
              <a:pPr>
                <a:defRPr/>
              </a:pPr>
              <a:t>4/25/2018</a:t>
            </a:fld>
            <a:endParaRPr lang="en-US" altLang="en-US"/>
          </a:p>
        </p:txBody>
      </p:sp>
      <p:sp>
        <p:nvSpPr>
          <p:cNvPr id="5" name="Footer Placeholder 4"/>
          <p:cNvSpPr>
            <a:spLocks noGrp="1"/>
          </p:cNvSpPr>
          <p:nvPr>
            <p:ph type="ftr" sz="quarter" idx="3"/>
          </p:nvPr>
        </p:nvSpPr>
        <p:spPr>
          <a:xfrm>
            <a:off x="13933488" y="35594925"/>
            <a:ext cx="14195425" cy="204470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196">
                <a:solidFill>
                  <a:srgbClr val="898989"/>
                </a:solidFill>
                <a:latin typeface="Arial" panose="020B0604020202020204" pitchFamily="34" charset="0"/>
                <a:ea typeface="+mn-ea"/>
                <a:cs typeface="Arial" panose="020B0604020202020204" pitchFamily="34" charset="0"/>
              </a:defRPr>
            </a:lvl1pPr>
          </a:lstStyle>
          <a:p>
            <a:pPr>
              <a:defRPr/>
            </a:pPr>
            <a:endParaRPr lang="en-US" altLang="en-US"/>
          </a:p>
        </p:txBody>
      </p:sp>
      <p:sp>
        <p:nvSpPr>
          <p:cNvPr id="6" name="Slide Number Placeholder 5"/>
          <p:cNvSpPr>
            <a:spLocks noGrp="1"/>
          </p:cNvSpPr>
          <p:nvPr>
            <p:ph type="sldNum" sz="quarter" idx="4"/>
          </p:nvPr>
        </p:nvSpPr>
        <p:spPr>
          <a:xfrm>
            <a:off x="29706888" y="35594925"/>
            <a:ext cx="9463087" cy="204470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smtClean="0">
                <a:solidFill>
                  <a:srgbClr val="898989"/>
                </a:solidFill>
              </a:defRPr>
            </a:lvl1pPr>
          </a:lstStyle>
          <a:p>
            <a:pPr>
              <a:defRPr/>
            </a:pPr>
            <a:fld id="{0282AC6F-D039-416A-82F0-52D31EEF07B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684" r:id="rId1"/>
    <p:sldLayoutId id="2147485685" r:id="rId2"/>
    <p:sldLayoutId id="2147485686" r:id="rId3"/>
    <p:sldLayoutId id="2147485687" r:id="rId4"/>
    <p:sldLayoutId id="2147485688" r:id="rId5"/>
    <p:sldLayoutId id="2147485689" r:id="rId6"/>
    <p:sldLayoutId id="2147485690" r:id="rId7"/>
    <p:sldLayoutId id="2147485691" r:id="rId8"/>
    <p:sldLayoutId id="2147485692" r:id="rId9"/>
    <p:sldLayoutId id="2147485693" r:id="rId10"/>
    <p:sldLayoutId id="2147485694" r:id="rId11"/>
    <p:sldLayoutId id="2147485703" r:id="rId12"/>
    <p:sldLayoutId id="2147485695" r:id="rId13"/>
    <p:sldLayoutId id="2147485696" r:id="rId14"/>
    <p:sldLayoutId id="2147485704" r:id="rId15"/>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ＭＳ Ｐゴシック" panose="020B0600070205080204" pitchFamily="34" charset="-128"/>
          <a:cs typeface="ＭＳ Ｐゴシック" pitchFamily="1" charset="-128"/>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34" charset="-128"/>
          <a:cs typeface="ＭＳ Ｐゴシック" pitchFamily="1" charset="-128"/>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34" charset="-128"/>
          <a:cs typeface="ＭＳ Ｐゴシック" pitchFamily="1" charset="-128"/>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34" charset="-128"/>
          <a:cs typeface="ＭＳ Ｐゴシック" pitchFamily="1" charset="-128"/>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ＭＳ Ｐゴシック" panose="020B0600070205080204" pitchFamily="34" charset="-128"/>
          <a:cs typeface="ＭＳ Ｐゴシック" pitchFamily="1" charset="-128"/>
        </a:defRPr>
      </a:lvl5pPr>
      <a:lvl6pPr marL="457081" algn="l" rtl="0" fontAlgn="base">
        <a:lnSpc>
          <a:spcPct val="90000"/>
        </a:lnSpc>
        <a:spcBef>
          <a:spcPct val="0"/>
        </a:spcBef>
        <a:spcAft>
          <a:spcPct val="0"/>
        </a:spcAft>
        <a:defRPr sz="4401">
          <a:solidFill>
            <a:schemeClr val="tx1"/>
          </a:solidFill>
          <a:latin typeface="Calibri Light" panose="020F0302020204030204" pitchFamily="34" charset="0"/>
        </a:defRPr>
      </a:lvl6pPr>
      <a:lvl7pPr marL="914162" algn="l" rtl="0" fontAlgn="base">
        <a:lnSpc>
          <a:spcPct val="90000"/>
        </a:lnSpc>
        <a:spcBef>
          <a:spcPct val="0"/>
        </a:spcBef>
        <a:spcAft>
          <a:spcPct val="0"/>
        </a:spcAft>
        <a:defRPr sz="4401">
          <a:solidFill>
            <a:schemeClr val="tx1"/>
          </a:solidFill>
          <a:latin typeface="Calibri Light" panose="020F0302020204030204" pitchFamily="34" charset="0"/>
        </a:defRPr>
      </a:lvl7pPr>
      <a:lvl8pPr marL="1371243" algn="l" rtl="0" fontAlgn="base">
        <a:lnSpc>
          <a:spcPct val="90000"/>
        </a:lnSpc>
        <a:spcBef>
          <a:spcPct val="0"/>
        </a:spcBef>
        <a:spcAft>
          <a:spcPct val="0"/>
        </a:spcAft>
        <a:defRPr sz="4401">
          <a:solidFill>
            <a:schemeClr val="tx1"/>
          </a:solidFill>
          <a:latin typeface="Calibri Light" panose="020F0302020204030204" pitchFamily="34" charset="0"/>
        </a:defRPr>
      </a:lvl8pPr>
      <a:lvl9pPr marL="1828324" algn="l" rtl="0" fontAlgn="base">
        <a:lnSpc>
          <a:spcPct val="90000"/>
        </a:lnSpc>
        <a:spcBef>
          <a:spcPct val="0"/>
        </a:spcBef>
        <a:spcAft>
          <a:spcPct val="0"/>
        </a:spcAft>
        <a:defRPr sz="4401">
          <a:solidFill>
            <a:schemeClr val="tx1"/>
          </a:solidFill>
          <a:latin typeface="Calibri Light" panose="020F0302020204030204" pitchFamily="34" charset="0"/>
        </a:defRPr>
      </a:lvl9pPr>
    </p:titleStyle>
    <p:bodyStyle>
      <a:lvl1pPr marL="227013" indent="-227013" algn="l" rtl="0" eaLnBrk="0" fontAlgn="base" hangingPunct="0">
        <a:lnSpc>
          <a:spcPct val="90000"/>
        </a:lnSpc>
        <a:spcBef>
          <a:spcPts val="1000"/>
        </a:spcBef>
        <a:spcAft>
          <a:spcPct val="0"/>
        </a:spcAft>
        <a:buFont typeface="Arial" panose="020B0604020202020204" pitchFamily="34" charset="0"/>
        <a:buChar char="•"/>
        <a:defRPr sz="2700" kern="1200">
          <a:solidFill>
            <a:schemeClr val="tx1"/>
          </a:solidFill>
          <a:latin typeface="+mn-lt"/>
          <a:ea typeface="ＭＳ Ｐゴシック" panose="020B0600070205080204" pitchFamily="34" charset="-128"/>
          <a:cs typeface="ＭＳ Ｐゴシック" pitchFamily="1" charset="-128"/>
        </a:defRPr>
      </a:lvl1pPr>
      <a:lvl2pPr marL="684213" indent="-227013"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ＭＳ Ｐゴシック" pitchFamily="1" charset="-128"/>
          <a:cs typeface="+mn-cs"/>
        </a:defRPr>
      </a:lvl2pPr>
      <a:lvl3pPr marL="1141413" indent="-227013"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ＭＳ Ｐゴシック" pitchFamily="1" charset="-128"/>
          <a:cs typeface="+mn-cs"/>
        </a:defRPr>
      </a:lvl3pPr>
      <a:lvl4pPr marL="1598613" indent="-227013"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ＭＳ Ｐゴシック" pitchFamily="1" charset="-128"/>
          <a:cs typeface="+mn-cs"/>
        </a:defRPr>
      </a:lvl4pPr>
      <a:lvl5pPr marL="2055813" indent="-227013"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ＭＳ Ｐゴシック" pitchFamily="1" charset="-128"/>
          <a:cs typeface="+mn-cs"/>
        </a:defRPr>
      </a:lvl5pPr>
      <a:lvl6pPr marL="2513942"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6pPr>
      <a:lvl7pPr marL="2971023"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7pPr>
      <a:lvl8pPr marL="3428104"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8pPr>
      <a:lvl9pPr marL="3885177" indent="-228537" algn="l" defTabSz="914162" rtl="0" eaLnBrk="1" latinLnBrk="0" hangingPunct="1">
        <a:lnSpc>
          <a:spcPct val="90000"/>
        </a:lnSpc>
        <a:spcBef>
          <a:spcPts val="498"/>
        </a:spcBef>
        <a:buFont typeface="Arial" panose="020B0604020202020204" pitchFamily="34" charset="0"/>
        <a:buChar char="•"/>
        <a:defRPr sz="1802" kern="1200">
          <a:solidFill>
            <a:schemeClr val="tx1"/>
          </a:solidFill>
          <a:latin typeface="+mn-lt"/>
          <a:ea typeface="+mn-ea"/>
          <a:cs typeface="+mn-cs"/>
        </a:defRPr>
      </a:lvl9pPr>
    </p:bodyStyle>
    <p:otherStyle>
      <a:defPPr>
        <a:defRPr lang="en-US"/>
      </a:defPPr>
      <a:lvl1pPr marL="0" algn="l" defTabSz="914162" rtl="0" eaLnBrk="1" latinLnBrk="0" hangingPunct="1">
        <a:defRPr sz="1802" kern="1200">
          <a:solidFill>
            <a:schemeClr val="tx1"/>
          </a:solidFill>
          <a:latin typeface="+mn-lt"/>
          <a:ea typeface="+mn-ea"/>
          <a:cs typeface="+mn-cs"/>
        </a:defRPr>
      </a:lvl1pPr>
      <a:lvl2pPr marL="457081" algn="l" defTabSz="914162" rtl="0" eaLnBrk="1" latinLnBrk="0" hangingPunct="1">
        <a:defRPr sz="1802" kern="1200">
          <a:solidFill>
            <a:schemeClr val="tx1"/>
          </a:solidFill>
          <a:latin typeface="+mn-lt"/>
          <a:ea typeface="+mn-ea"/>
          <a:cs typeface="+mn-cs"/>
        </a:defRPr>
      </a:lvl2pPr>
      <a:lvl3pPr marL="914162" algn="l" defTabSz="914162" rtl="0" eaLnBrk="1" latinLnBrk="0" hangingPunct="1">
        <a:defRPr sz="1802" kern="1200">
          <a:solidFill>
            <a:schemeClr val="tx1"/>
          </a:solidFill>
          <a:latin typeface="+mn-lt"/>
          <a:ea typeface="+mn-ea"/>
          <a:cs typeface="+mn-cs"/>
        </a:defRPr>
      </a:lvl3pPr>
      <a:lvl4pPr marL="1371243" algn="l" defTabSz="914162" rtl="0" eaLnBrk="1" latinLnBrk="0" hangingPunct="1">
        <a:defRPr sz="1802" kern="1200">
          <a:solidFill>
            <a:schemeClr val="tx1"/>
          </a:solidFill>
          <a:latin typeface="+mn-lt"/>
          <a:ea typeface="+mn-ea"/>
          <a:cs typeface="+mn-cs"/>
        </a:defRPr>
      </a:lvl4pPr>
      <a:lvl5pPr marL="1828324" algn="l" defTabSz="914162" rtl="0" eaLnBrk="1" latinLnBrk="0" hangingPunct="1">
        <a:defRPr sz="1802" kern="1200">
          <a:solidFill>
            <a:schemeClr val="tx1"/>
          </a:solidFill>
          <a:latin typeface="+mn-lt"/>
          <a:ea typeface="+mn-ea"/>
          <a:cs typeface="+mn-cs"/>
        </a:defRPr>
      </a:lvl5pPr>
      <a:lvl6pPr marL="2285397" algn="l" defTabSz="914162" rtl="0" eaLnBrk="1" latinLnBrk="0" hangingPunct="1">
        <a:defRPr sz="1802" kern="1200">
          <a:solidFill>
            <a:schemeClr val="tx1"/>
          </a:solidFill>
          <a:latin typeface="+mn-lt"/>
          <a:ea typeface="+mn-ea"/>
          <a:cs typeface="+mn-cs"/>
        </a:defRPr>
      </a:lvl6pPr>
      <a:lvl7pPr marL="2742478" algn="l" defTabSz="914162" rtl="0" eaLnBrk="1" latinLnBrk="0" hangingPunct="1">
        <a:defRPr sz="1802" kern="1200">
          <a:solidFill>
            <a:schemeClr val="tx1"/>
          </a:solidFill>
          <a:latin typeface="+mn-lt"/>
          <a:ea typeface="+mn-ea"/>
          <a:cs typeface="+mn-cs"/>
        </a:defRPr>
      </a:lvl7pPr>
      <a:lvl8pPr marL="3199559" algn="l" defTabSz="914162" rtl="0" eaLnBrk="1" latinLnBrk="0" hangingPunct="1">
        <a:defRPr sz="1802" kern="1200">
          <a:solidFill>
            <a:schemeClr val="tx1"/>
          </a:solidFill>
          <a:latin typeface="+mn-lt"/>
          <a:ea typeface="+mn-ea"/>
          <a:cs typeface="+mn-cs"/>
        </a:defRPr>
      </a:lvl8pPr>
      <a:lvl9pPr marL="3656640" algn="l" defTabSz="914162" rtl="0" eaLnBrk="1" latinLnBrk="0" hangingPunct="1">
        <a:defRPr sz="180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33775" y="3276600"/>
            <a:ext cx="33534350" cy="83978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2051" name="Text Placeholder 2"/>
          <p:cNvSpPr>
            <a:spLocks noGrp="1"/>
          </p:cNvSpPr>
          <p:nvPr>
            <p:ph type="body" idx="1"/>
          </p:nvPr>
        </p:nvSpPr>
        <p:spPr bwMode="auto">
          <a:xfrm>
            <a:off x="3533775" y="12801600"/>
            <a:ext cx="33534350" cy="2253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533775" y="36236275"/>
            <a:ext cx="7431088" cy="1535113"/>
          </a:xfrm>
          <a:prstGeom prst="rect">
            <a:avLst/>
          </a:prstGeom>
        </p:spPr>
        <p:txBody>
          <a:bodyPr vert="horz" wrap="square" lIns="91440" tIns="45720" rIns="91440" bIns="45720" numCol="1" anchor="ctr" anchorCtr="0" compatLnSpc="1">
            <a:prstTxWarp prst="textNoShape">
              <a:avLst/>
            </a:prstTxWarp>
          </a:bodyPr>
          <a:lstStyle>
            <a:lvl1pPr>
              <a:defRPr sz="4600" smtClean="0">
                <a:solidFill>
                  <a:srgbClr val="0D0D0D"/>
                </a:solidFill>
                <a:latin typeface="Tw Cen MT Condensed" panose="020B0606020104020203" pitchFamily="34" charset="0"/>
              </a:defRPr>
            </a:lvl1pPr>
          </a:lstStyle>
          <a:p>
            <a:pPr>
              <a:defRPr/>
            </a:pPr>
            <a:fld id="{D0E761B7-72FC-4BC5-8A3E-B41DFEC63E49}" type="datetime1">
              <a:rPr lang="en-US" altLang="en-US"/>
              <a:pPr>
                <a:defRPr/>
              </a:pPr>
              <a:t>4/25/2018</a:t>
            </a:fld>
            <a:endParaRPr lang="en-US" altLang="en-US"/>
          </a:p>
        </p:txBody>
      </p:sp>
      <p:sp>
        <p:nvSpPr>
          <p:cNvPr id="5" name="Footer Placeholder 4"/>
          <p:cNvSpPr>
            <a:spLocks noGrp="1"/>
          </p:cNvSpPr>
          <p:nvPr>
            <p:ph type="ftr" sz="quarter" idx="3"/>
          </p:nvPr>
        </p:nvSpPr>
        <p:spPr>
          <a:xfrm>
            <a:off x="16708438" y="36236275"/>
            <a:ext cx="20359687" cy="1535113"/>
          </a:xfrm>
          <a:prstGeom prst="rect">
            <a:avLst/>
          </a:prstGeom>
        </p:spPr>
        <p:txBody>
          <a:bodyPr vert="horz" lIns="91440" tIns="45720" rIns="91440" bIns="45720" rtlCol="0" anchor="ctr"/>
          <a:lstStyle>
            <a:lvl1pPr algn="r">
              <a:defRPr sz="4600" cap="all" baseline="0">
                <a:solidFill>
                  <a:schemeClr val="tx1">
                    <a:lumMod val="95000"/>
                    <a:lumOff val="5000"/>
                  </a:schemeClr>
                </a:solidFill>
                <a:latin typeface="+mj-lt"/>
                <a:ea typeface="+mn-ea"/>
                <a:cs typeface="Arial" panose="020B0604020202020204" pitchFamily="34" charset="0"/>
              </a:defRPr>
            </a:lvl1pPr>
          </a:lstStyle>
          <a:p>
            <a:pPr>
              <a:defRPr/>
            </a:pPr>
            <a:endParaRPr lang="en-US" altLang="en-US"/>
          </a:p>
        </p:txBody>
      </p:sp>
      <p:sp>
        <p:nvSpPr>
          <p:cNvPr id="6" name="Slide Number Placeholder 5"/>
          <p:cNvSpPr>
            <a:spLocks noGrp="1"/>
          </p:cNvSpPr>
          <p:nvPr>
            <p:ph type="sldNum" sz="quarter" idx="4"/>
          </p:nvPr>
        </p:nvSpPr>
        <p:spPr>
          <a:xfrm>
            <a:off x="37388800" y="36236275"/>
            <a:ext cx="3359150" cy="1535113"/>
          </a:xfrm>
          <a:prstGeom prst="rect">
            <a:avLst/>
          </a:prstGeom>
        </p:spPr>
        <p:txBody>
          <a:bodyPr vert="horz" wrap="square" lIns="91440" tIns="45720" rIns="91440" bIns="45720" numCol="1" anchor="ctr" anchorCtr="0" compatLnSpc="1">
            <a:prstTxWarp prst="textNoShape">
              <a:avLst/>
            </a:prstTxWarp>
          </a:bodyPr>
          <a:lstStyle>
            <a:lvl1pPr>
              <a:defRPr sz="4600" smtClean="0">
                <a:solidFill>
                  <a:srgbClr val="0D0D0D"/>
                </a:solidFill>
                <a:latin typeface="Tw Cen MT Condensed" panose="020B0606020104020203" pitchFamily="34" charset="0"/>
              </a:defRPr>
            </a:lvl1pPr>
          </a:lstStyle>
          <a:p>
            <a:pPr>
              <a:defRPr/>
            </a:pPr>
            <a:fld id="{1F4597DB-BF57-493B-B771-71ED80D5345C}" type="slidenum">
              <a:rPr lang="en-US" altLang="en-US"/>
              <a:pPr>
                <a:defRPr/>
              </a:pPr>
              <a:t>‹#›</a:t>
            </a:fld>
            <a:endParaRPr lang="en-US" altLang="en-US"/>
          </a:p>
        </p:txBody>
      </p:sp>
      <p:cxnSp>
        <p:nvCxnSpPr>
          <p:cNvPr id="7" name="Straight Connector 6"/>
          <p:cNvCxnSpPr/>
          <p:nvPr/>
        </p:nvCxnSpPr>
        <p:spPr>
          <a:xfrm flipV="1">
            <a:off x="2628900" y="4627563"/>
            <a:ext cx="0" cy="512127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5705" r:id="rId1"/>
    <p:sldLayoutId id="2147485697" r:id="rId2"/>
    <p:sldLayoutId id="2147485706" r:id="rId3"/>
    <p:sldLayoutId id="2147485698" r:id="rId4"/>
    <p:sldLayoutId id="2147485699" r:id="rId5"/>
    <p:sldLayoutId id="2147485700" r:id="rId6"/>
    <p:sldLayoutId id="2147485707" r:id="rId7"/>
    <p:sldLayoutId id="2147485701" r:id="rId8"/>
    <p:sldLayoutId id="2147485708" r:id="rId9"/>
    <p:sldLayoutId id="2147485702" r:id="rId10"/>
    <p:sldLayoutId id="2147485709" r:id="rId11"/>
    <p:sldLayoutId id="2147485710" r:id="rId12"/>
  </p:sldLayoutIdLst>
  <p:txStyles>
    <p:titleStyle>
      <a:lvl1pPr algn="l" defTabSz="4205288" rtl="0" eaLnBrk="0" fontAlgn="base" hangingPunct="0">
        <a:lnSpc>
          <a:spcPct val="80000"/>
        </a:lnSpc>
        <a:spcBef>
          <a:spcPct val="0"/>
        </a:spcBef>
        <a:spcAft>
          <a:spcPct val="0"/>
        </a:spcAft>
        <a:defRPr sz="20200" kern="1200" cap="all" spc="460">
          <a:solidFill>
            <a:srgbClr val="0D0D0D"/>
          </a:solidFill>
          <a:latin typeface="+mj-lt"/>
          <a:ea typeface="ＭＳ Ｐゴシック" panose="020B0600070205080204" pitchFamily="34" charset="-128"/>
          <a:cs typeface="+mj-cs"/>
        </a:defRPr>
      </a:lvl1pPr>
      <a:lvl2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ＭＳ Ｐゴシック" panose="020B0600070205080204" pitchFamily="34" charset="-128"/>
        </a:defRPr>
      </a:lvl2pPr>
      <a:lvl3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ＭＳ Ｐゴシック" panose="020B0600070205080204" pitchFamily="34" charset="-128"/>
        </a:defRPr>
      </a:lvl3pPr>
      <a:lvl4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ＭＳ Ｐゴシック" panose="020B0600070205080204" pitchFamily="34" charset="-128"/>
        </a:defRPr>
      </a:lvl4pPr>
      <a:lvl5pPr algn="l" defTabSz="4205288" rtl="0" eaLnBrk="0" fontAlgn="base" hangingPunct="0">
        <a:lnSpc>
          <a:spcPct val="80000"/>
        </a:lnSpc>
        <a:spcBef>
          <a:spcPct val="0"/>
        </a:spcBef>
        <a:spcAft>
          <a:spcPct val="0"/>
        </a:spcAft>
        <a:defRPr sz="20200">
          <a:solidFill>
            <a:srgbClr val="0D0D0D"/>
          </a:solidFill>
          <a:latin typeface="Tw Cen MT Condensed" panose="020B0606020104020203" pitchFamily="34" charset="0"/>
          <a:ea typeface="ＭＳ Ｐゴシック" panose="020B0600070205080204" pitchFamily="34" charset="-128"/>
        </a:defRPr>
      </a:lvl5pPr>
      <a:lvl6pPr marL="4572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6pPr>
      <a:lvl7pPr marL="9144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7pPr>
      <a:lvl8pPr marL="13716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8pPr>
      <a:lvl9pPr marL="1828800" algn="l" defTabSz="4205288" rtl="0" fontAlgn="base">
        <a:lnSpc>
          <a:spcPct val="80000"/>
        </a:lnSpc>
        <a:spcBef>
          <a:spcPct val="0"/>
        </a:spcBef>
        <a:spcAft>
          <a:spcPct val="0"/>
        </a:spcAft>
        <a:defRPr sz="20200">
          <a:solidFill>
            <a:srgbClr val="0D0D0D"/>
          </a:solidFill>
          <a:latin typeface="Tw Cen MT Condensed" panose="020B0606020104020203" pitchFamily="34" charset="0"/>
        </a:defRPr>
      </a:lvl9pPr>
    </p:titleStyle>
    <p:bodyStyle>
      <a:lvl1pPr marL="419100" indent="-419100" algn="l" defTabSz="4205288" rtl="0" eaLnBrk="0" fontAlgn="base" hangingPunct="0">
        <a:lnSpc>
          <a:spcPct val="90000"/>
        </a:lnSpc>
        <a:spcBef>
          <a:spcPts val="5525"/>
        </a:spcBef>
        <a:spcAft>
          <a:spcPts val="925"/>
        </a:spcAft>
        <a:buClr>
          <a:schemeClr val="accent1"/>
        </a:buClr>
        <a:buSzPct val="100000"/>
        <a:buFont typeface="Tw Cen MT" panose="020B0602020104020603" pitchFamily="34" charset="0"/>
        <a:buChar char=" "/>
        <a:defRPr sz="9200" kern="1200">
          <a:solidFill>
            <a:schemeClr val="tx1"/>
          </a:solidFill>
          <a:latin typeface="+mn-lt"/>
          <a:ea typeface="ＭＳ Ｐゴシック" panose="020B0600070205080204" pitchFamily="34" charset="-128"/>
          <a:cs typeface="+mn-cs"/>
        </a:defRPr>
      </a:lvl1pPr>
      <a:lvl2pPr marL="1219200"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7300" kern="1200">
          <a:solidFill>
            <a:schemeClr val="tx1"/>
          </a:solidFill>
          <a:latin typeface="+mn-lt"/>
          <a:ea typeface="ＭＳ Ｐゴシック" pitchFamily="-112" charset="-128"/>
          <a:cs typeface="+mn-cs"/>
        </a:defRPr>
      </a:lvl2pPr>
      <a:lvl3pPr marL="2060575"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5500" kern="1200">
          <a:solidFill>
            <a:schemeClr val="tx1"/>
          </a:solidFill>
          <a:latin typeface="+mn-lt"/>
          <a:ea typeface="ＭＳ Ｐゴシック" pitchFamily="-112" charset="-128"/>
          <a:cs typeface="+mn-cs"/>
        </a:defRPr>
      </a:lvl3pPr>
      <a:lvl4pPr marL="2733675"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5500" kern="1200">
          <a:solidFill>
            <a:schemeClr val="tx1"/>
          </a:solidFill>
          <a:latin typeface="+mn-lt"/>
          <a:ea typeface="ＭＳ Ｐゴシック" pitchFamily="-112" charset="-128"/>
          <a:cs typeface="+mn-cs"/>
        </a:defRPr>
      </a:lvl4pPr>
      <a:lvl5pPr marL="3575050" indent="-630238" algn="l" defTabSz="4205288" rtl="0" eaLnBrk="0" fontAlgn="base" hangingPunct="0">
        <a:lnSpc>
          <a:spcPct val="90000"/>
        </a:lnSpc>
        <a:spcBef>
          <a:spcPts val="925"/>
        </a:spcBef>
        <a:spcAft>
          <a:spcPts val="1838"/>
        </a:spcAft>
        <a:buClr>
          <a:schemeClr val="accent1"/>
        </a:buClr>
        <a:buFont typeface="Wingdings 3" panose="05040102010807070707" pitchFamily="18" charset="2"/>
        <a:buChar char=""/>
        <a:defRPr sz="5500" kern="1200">
          <a:solidFill>
            <a:schemeClr val="tx1"/>
          </a:solidFill>
          <a:latin typeface="+mn-lt"/>
          <a:ea typeface="ＭＳ Ｐゴシック" pitchFamily="-112" charset="-128"/>
          <a:cs typeface="+mn-cs"/>
        </a:defRPr>
      </a:lvl5pPr>
      <a:lvl6pPr marL="4206240"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6pPr>
      <a:lvl7pPr marL="4879238"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7pPr>
      <a:lvl8pPr marL="5594299"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8pPr>
      <a:lvl9pPr marL="6267298" indent="-630936" algn="l" defTabSz="4206240" rtl="0" eaLnBrk="1" latinLnBrk="0" hangingPunct="1">
        <a:lnSpc>
          <a:spcPct val="90000"/>
        </a:lnSpc>
        <a:spcBef>
          <a:spcPts val="920"/>
        </a:spcBef>
        <a:spcAft>
          <a:spcPts val="1840"/>
        </a:spcAft>
        <a:buClr>
          <a:schemeClr val="accent1"/>
        </a:buClr>
        <a:buFont typeface="Wingdings 3" pitchFamily="18" charset="2"/>
        <a:buChar char=""/>
        <a:defRPr sz="552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g"/><Relationship Id="rId18" Type="http://schemas.openxmlformats.org/officeDocument/2006/relationships/image" Target="../media/image19.jp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jpg"/><Relationship Id="rId17" Type="http://schemas.openxmlformats.org/officeDocument/2006/relationships/image" Target="../media/image18.jpg"/><Relationship Id="rId2" Type="http://schemas.openxmlformats.org/officeDocument/2006/relationships/notesSlide" Target="../notesSlides/notesSlide1.xml"/><Relationship Id="rId16" Type="http://schemas.openxmlformats.org/officeDocument/2006/relationships/image" Target="../media/image17.jpg"/><Relationship Id="rId20" Type="http://schemas.openxmlformats.org/officeDocument/2006/relationships/image" Target="../media/image21.jpg"/><Relationship Id="rId1" Type="http://schemas.openxmlformats.org/officeDocument/2006/relationships/slideLayout" Target="../slideLayouts/slideLayout27.xml"/><Relationship Id="rId6" Type="http://schemas.openxmlformats.org/officeDocument/2006/relationships/image" Target="../media/image7.png"/><Relationship Id="rId11" Type="http://schemas.openxmlformats.org/officeDocument/2006/relationships/image" Target="../media/image12.jpg"/><Relationship Id="rId5" Type="http://schemas.openxmlformats.org/officeDocument/2006/relationships/image" Target="../media/image6.png"/><Relationship Id="rId15" Type="http://schemas.openxmlformats.org/officeDocument/2006/relationships/image" Target="../media/image16.jpg"/><Relationship Id="rId10" Type="http://schemas.openxmlformats.org/officeDocument/2006/relationships/image" Target="../media/image11.gif"/><Relationship Id="rId19" Type="http://schemas.openxmlformats.org/officeDocument/2006/relationships/image" Target="../media/image20.jpg"/><Relationship Id="rId4" Type="http://schemas.openxmlformats.org/officeDocument/2006/relationships/image" Target="../media/image5.jpg"/><Relationship Id="rId9" Type="http://schemas.openxmlformats.org/officeDocument/2006/relationships/image" Target="../media/image10.JPG"/><Relationship Id="rId1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7F7F7F"/>
            </a:gs>
            <a:gs pos="31000">
              <a:srgbClr val="A6A6A6"/>
            </a:gs>
            <a:gs pos="62000">
              <a:srgbClr val="BFBFBF"/>
            </a:gs>
            <a:gs pos="92999">
              <a:srgbClr val="D9D9D9"/>
            </a:gs>
            <a:gs pos="100000">
              <a:srgbClr val="D9D9D9"/>
            </a:gs>
          </a:gsLst>
          <a:lin ang="5400000" scaled="1"/>
        </a:gradFill>
        <a:effectLst/>
      </p:bgPr>
    </p:bg>
    <p:spTree>
      <p:nvGrpSpPr>
        <p:cNvPr id="1" name=""/>
        <p:cNvGrpSpPr/>
        <p:nvPr/>
      </p:nvGrpSpPr>
      <p:grpSpPr>
        <a:xfrm>
          <a:off x="0" y="0"/>
          <a:ext cx="0" cy="0"/>
          <a:chOff x="0" y="0"/>
          <a:chExt cx="0" cy="0"/>
        </a:xfrm>
      </p:grpSpPr>
      <p:sp>
        <p:nvSpPr>
          <p:cNvPr id="90" name="Rectangle 89"/>
          <p:cNvSpPr/>
          <p:nvPr/>
        </p:nvSpPr>
        <p:spPr>
          <a:xfrm>
            <a:off x="461275" y="35786086"/>
            <a:ext cx="13350240" cy="235906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9" name="Rectangle 88"/>
          <p:cNvSpPr/>
          <p:nvPr/>
        </p:nvSpPr>
        <p:spPr>
          <a:xfrm>
            <a:off x="28131369" y="34020848"/>
            <a:ext cx="13716000" cy="406041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4" name="Rectangle 83"/>
          <p:cNvSpPr/>
          <p:nvPr/>
        </p:nvSpPr>
        <p:spPr>
          <a:xfrm>
            <a:off x="28073891" y="23658833"/>
            <a:ext cx="13716000" cy="417478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9" name="Rectangle 78"/>
          <p:cNvSpPr/>
          <p:nvPr/>
        </p:nvSpPr>
        <p:spPr>
          <a:xfrm>
            <a:off x="14083982" y="29794304"/>
            <a:ext cx="13716000" cy="828505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3" name="Rectangle 72"/>
          <p:cNvSpPr/>
          <p:nvPr/>
        </p:nvSpPr>
        <p:spPr>
          <a:xfrm>
            <a:off x="14097509" y="15933112"/>
            <a:ext cx="13716000" cy="1237378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2" name="Rectangle 51"/>
          <p:cNvSpPr/>
          <p:nvPr/>
        </p:nvSpPr>
        <p:spPr>
          <a:xfrm>
            <a:off x="14097000" y="4618465"/>
            <a:ext cx="13716000" cy="990195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0" name="Rectangle 49"/>
          <p:cNvSpPr/>
          <p:nvPr/>
        </p:nvSpPr>
        <p:spPr>
          <a:xfrm>
            <a:off x="473077" y="10895993"/>
            <a:ext cx="13350240" cy="234990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ectangle 12"/>
          <p:cNvSpPr/>
          <p:nvPr/>
        </p:nvSpPr>
        <p:spPr>
          <a:xfrm>
            <a:off x="493713" y="4587876"/>
            <a:ext cx="13350240" cy="492048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TextBox 2"/>
          <p:cNvSpPr txBox="1"/>
          <p:nvPr/>
        </p:nvSpPr>
        <p:spPr>
          <a:xfrm>
            <a:off x="537845" y="4587875"/>
            <a:ext cx="13258800" cy="4920489"/>
          </a:xfrm>
          <a:prstGeom prst="rect">
            <a:avLst/>
          </a:prstGeom>
          <a:noFill/>
          <a:ln w="38100">
            <a:noFill/>
          </a:ln>
        </p:spPr>
        <p:style>
          <a:lnRef idx="1">
            <a:schemeClr val="dk1"/>
          </a:lnRef>
          <a:fillRef idx="2">
            <a:schemeClr val="dk1"/>
          </a:fillRef>
          <a:effectRef idx="1">
            <a:schemeClr val="dk1"/>
          </a:effectRef>
          <a:fontRef idx="minor">
            <a:schemeClr val="dk1"/>
          </a:fontRef>
        </p:style>
        <p:txBody>
          <a:bodyPr>
            <a:normAutofit/>
          </a:bodyP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sz="2600" dirty="0">
                <a:solidFill>
                  <a:schemeClr val="bg1"/>
                </a:solidFill>
              </a:rPr>
              <a:t>Antifungal drugs such as Amphotericin B, Fluconazole, and </a:t>
            </a:r>
            <a:r>
              <a:rPr lang="en-US" sz="2600" dirty="0" err="1">
                <a:solidFill>
                  <a:schemeClr val="bg1"/>
                </a:solidFill>
              </a:rPr>
              <a:t>Caspofungin</a:t>
            </a:r>
            <a:r>
              <a:rPr lang="en-US" sz="2600" dirty="0">
                <a:solidFill>
                  <a:schemeClr val="bg1"/>
                </a:solidFill>
              </a:rPr>
              <a:t> have specific mechanisms of action which selectively eliminate fungal pathogens with lesser toxicity to the host. While antifungal drugs indeed target fungal cells, different antifungal drugs have varying levels of undesirable human toxicity based on their mechanisms of action. For example, Amphotericin B is known for its nephrotoxicity, while the steroid synthesis inhibitor, Fluconazole, has shown liver toxicity. With the use of a series of organelle-specific fluorescent probes, the effects of varying antifungal drugs on human cell lines can be visualized in real time with confocal microscopy. We have successfully monitored the mitochondrial damaging effects of Amphotericin B on human fibroblast cell lines using our own and other commercial fluorescent organelle probes. We will expand these studies to more relevant kidney and other human cell lines with Amphotericin B, Fluconazole, and </a:t>
            </a:r>
            <a:r>
              <a:rPr lang="en-US" sz="2600" dirty="0" err="1">
                <a:solidFill>
                  <a:schemeClr val="bg1"/>
                </a:solidFill>
              </a:rPr>
              <a:t>Caspofungin</a:t>
            </a:r>
            <a:r>
              <a:rPr lang="en-US" sz="2600" dirty="0">
                <a:solidFill>
                  <a:schemeClr val="bg1"/>
                </a:solidFill>
              </a:rPr>
              <a:t> as well as other commercial antifungal drugs. </a:t>
            </a:r>
          </a:p>
        </p:txBody>
      </p:sp>
      <p:sp>
        <p:nvSpPr>
          <p:cNvPr id="5" name="TextBox 4"/>
          <p:cNvSpPr txBox="1">
            <a:spLocks noChangeArrowheads="1"/>
          </p:cNvSpPr>
          <p:nvPr/>
        </p:nvSpPr>
        <p:spPr bwMode="auto">
          <a:xfrm>
            <a:off x="1676400" y="554038"/>
            <a:ext cx="37847588" cy="2862579"/>
          </a:xfrm>
          <a:prstGeom prst="rect">
            <a:avLst/>
          </a:prstGeom>
          <a:noFill/>
          <a:ln>
            <a:noFill/>
          </a:ln>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sz="9200" dirty="0">
                <a:solidFill>
                  <a:schemeClr val="bg1"/>
                </a:solidFill>
              </a:rPr>
              <a:t>The side effects of popular antifungal drugs</a:t>
            </a:r>
            <a:br>
              <a:rPr lang="en-US" altLang="en-US" sz="8801" dirty="0">
                <a:solidFill>
                  <a:schemeClr val="bg1"/>
                </a:solidFill>
              </a:rPr>
            </a:br>
            <a:r>
              <a:rPr lang="en-US" altLang="en-US" sz="4400" dirty="0">
                <a:solidFill>
                  <a:schemeClr val="bg1"/>
                </a:solidFill>
              </a:rPr>
              <a:t>Gabrielle Rigden, </a:t>
            </a:r>
            <a:r>
              <a:rPr lang="en-US" altLang="en-US" sz="4401" dirty="0">
                <a:solidFill>
                  <a:schemeClr val="bg1"/>
                </a:solidFill>
              </a:rPr>
              <a:t>Claudia Tourville, and Dr. Scott Bailey-Hartsel</a:t>
            </a:r>
          </a:p>
          <a:p>
            <a:pPr algn="ctr" eaLnBrk="1" hangingPunct="1">
              <a:defRPr/>
            </a:pPr>
            <a:r>
              <a:rPr lang="en-US" altLang="en-US" sz="4401" dirty="0">
                <a:solidFill>
                  <a:schemeClr val="bg1"/>
                </a:solidFill>
              </a:rPr>
              <a:t> </a:t>
            </a:r>
            <a:r>
              <a:rPr lang="en-US" altLang="en-US" sz="4401" dirty="0">
                <a:solidFill>
                  <a:schemeClr val="bg1"/>
                </a:solidFill>
                <a:sym typeface="Wingdings" panose="05000000000000000000" pitchFamily="2" charset="2"/>
              </a:rPr>
              <a:t> </a:t>
            </a:r>
            <a:r>
              <a:rPr lang="en-US" altLang="en-US" sz="4401" dirty="0">
                <a:solidFill>
                  <a:schemeClr val="bg1"/>
                </a:solidFill>
              </a:rPr>
              <a:t>Chemistry Department </a:t>
            </a:r>
            <a:r>
              <a:rPr lang="en-US" altLang="en-US" sz="4401" dirty="0">
                <a:solidFill>
                  <a:schemeClr val="bg1"/>
                </a:solidFill>
                <a:sym typeface="Wingdings" panose="05000000000000000000" pitchFamily="2" charset="2"/>
              </a:rPr>
              <a:t> </a:t>
            </a:r>
            <a:r>
              <a:rPr lang="en-US" altLang="en-US" sz="4401" dirty="0">
                <a:solidFill>
                  <a:schemeClr val="bg1"/>
                </a:solidFill>
              </a:rPr>
              <a:t>University of Wisconsin-Eau Claire</a:t>
            </a:r>
          </a:p>
        </p:txBody>
      </p:sp>
      <p:sp>
        <p:nvSpPr>
          <p:cNvPr id="7171" name="TextBox 5"/>
          <p:cNvSpPr txBox="1">
            <a:spLocks noChangeArrowheads="1"/>
          </p:cNvSpPr>
          <p:nvPr/>
        </p:nvSpPr>
        <p:spPr bwMode="auto">
          <a:xfrm>
            <a:off x="457995" y="3463532"/>
            <a:ext cx="13350240" cy="1016000"/>
          </a:xfrm>
          <a:prstGeom prst="rect">
            <a:avLst/>
          </a:prstGeom>
          <a:solidFill>
            <a:schemeClr val="tx1">
              <a:lumMod val="65000"/>
              <a:lumOff val="35000"/>
            </a:schemeClr>
          </a:solidFill>
          <a:ln>
            <a:noFill/>
          </a:ln>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 Abstract</a:t>
            </a:r>
          </a:p>
        </p:txBody>
      </p:sp>
      <p:sp>
        <p:nvSpPr>
          <p:cNvPr id="7173" name="TextBox 7"/>
          <p:cNvSpPr txBox="1">
            <a:spLocks noChangeArrowheads="1"/>
          </p:cNvSpPr>
          <p:nvPr/>
        </p:nvSpPr>
        <p:spPr bwMode="auto">
          <a:xfrm>
            <a:off x="14093111" y="3441610"/>
            <a:ext cx="13716000" cy="1014412"/>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Polyenes</a:t>
            </a:r>
          </a:p>
        </p:txBody>
      </p:sp>
      <p:sp>
        <p:nvSpPr>
          <p:cNvPr id="7175" name="TextBox 10"/>
          <p:cNvSpPr txBox="1">
            <a:spLocks noChangeArrowheads="1"/>
          </p:cNvSpPr>
          <p:nvPr/>
        </p:nvSpPr>
        <p:spPr bwMode="auto">
          <a:xfrm>
            <a:off x="28088593" y="22434344"/>
            <a:ext cx="13716000" cy="1014413"/>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Conclusions</a:t>
            </a:r>
          </a:p>
        </p:txBody>
      </p:sp>
      <p:sp>
        <p:nvSpPr>
          <p:cNvPr id="7176" name="TextBox 11"/>
          <p:cNvSpPr txBox="1">
            <a:spLocks noChangeArrowheads="1"/>
          </p:cNvSpPr>
          <p:nvPr/>
        </p:nvSpPr>
        <p:spPr bwMode="auto">
          <a:xfrm>
            <a:off x="28131369" y="32874014"/>
            <a:ext cx="13716000" cy="1014413"/>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References</a:t>
            </a:r>
          </a:p>
        </p:txBody>
      </p:sp>
      <p:sp>
        <p:nvSpPr>
          <p:cNvPr id="12299" name="Rectangle 13"/>
          <p:cNvSpPr>
            <a:spLocks noChangeArrowheads="1"/>
          </p:cNvSpPr>
          <p:nvPr/>
        </p:nvSpPr>
        <p:spPr bwMode="auto">
          <a:xfrm>
            <a:off x="28394025" y="34178875"/>
            <a:ext cx="11763375" cy="400050"/>
          </a:xfrm>
          <a:prstGeom prst="rect">
            <a:avLst/>
          </a:prstGeom>
          <a:noFill/>
          <a:ln>
            <a:noFill/>
          </a:ln>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2001" i="1" dirty="0">
                <a:solidFill>
                  <a:schemeClr val="accent1"/>
                </a:solidFill>
                <a:latin typeface="Times New Roman" panose="02020603050405020304" pitchFamily="18" charset="0"/>
                <a:cs typeface="Times New Roman" panose="02020603050405020304" pitchFamily="18" charset="0"/>
              </a:rPr>
              <a:t>.</a:t>
            </a:r>
            <a:r>
              <a:rPr lang="en-US" altLang="en-US" sz="2001" dirty="0">
                <a:solidFill>
                  <a:schemeClr val="accent1"/>
                </a:solidFill>
                <a:latin typeface="Times New Roman" panose="02020603050405020304" pitchFamily="18" charset="0"/>
                <a:cs typeface="Times New Roman" panose="02020603050405020304" pitchFamily="18" charset="0"/>
              </a:rPr>
              <a:t> </a:t>
            </a:r>
          </a:p>
        </p:txBody>
      </p:sp>
      <p:sp>
        <p:nvSpPr>
          <p:cNvPr id="7179" name="Rectangle 26"/>
          <p:cNvSpPr>
            <a:spLocks noChangeArrowheads="1"/>
          </p:cNvSpPr>
          <p:nvPr/>
        </p:nvSpPr>
        <p:spPr bwMode="auto">
          <a:xfrm>
            <a:off x="471805" y="34639537"/>
            <a:ext cx="13350240" cy="923925"/>
          </a:xfrm>
          <a:prstGeom prst="rect">
            <a:avLst/>
          </a:prstGeom>
          <a:solidFill>
            <a:schemeClr val="tx1">
              <a:lumMod val="65000"/>
              <a:lumOff val="35000"/>
            </a:schemeClr>
          </a:solidFill>
          <a:ln>
            <a:noFill/>
          </a:ln>
        </p:spPr>
        <p:txBody>
          <a:bodyPr lIns="0" tIns="0" rIns="0" bIns="0"/>
          <a:lstStyle>
            <a:lvl1pPr defTabSz="4702175">
              <a:defRPr>
                <a:solidFill>
                  <a:schemeClr val="tx1"/>
                </a:solidFill>
                <a:latin typeface="Arial" panose="020B0604020202020204" pitchFamily="34" charset="0"/>
                <a:cs typeface="Arial" panose="020B0604020202020204" pitchFamily="34" charset="0"/>
              </a:defRPr>
            </a:lvl1pPr>
            <a:lvl2pPr defTabSz="4702175">
              <a:defRPr>
                <a:solidFill>
                  <a:schemeClr val="tx1"/>
                </a:solidFill>
                <a:latin typeface="Arial" panose="020B0604020202020204" pitchFamily="34" charset="0"/>
                <a:cs typeface="Arial" panose="020B0604020202020204" pitchFamily="34" charset="0"/>
              </a:defRPr>
            </a:lvl2pPr>
            <a:lvl3pPr defTabSz="4702175">
              <a:defRPr>
                <a:solidFill>
                  <a:schemeClr val="tx1"/>
                </a:solidFill>
                <a:latin typeface="Arial" panose="020B0604020202020204" pitchFamily="34" charset="0"/>
                <a:cs typeface="Arial" panose="020B0604020202020204" pitchFamily="34" charset="0"/>
              </a:defRPr>
            </a:lvl3pPr>
            <a:lvl4pPr defTabSz="4702175">
              <a:defRPr>
                <a:solidFill>
                  <a:schemeClr val="tx1"/>
                </a:solidFill>
                <a:latin typeface="Arial" panose="020B0604020202020204" pitchFamily="34" charset="0"/>
                <a:cs typeface="Arial" panose="020B0604020202020204" pitchFamily="34" charset="0"/>
              </a:defRPr>
            </a:lvl4pPr>
            <a:lvl5pPr defTabSz="4702175">
              <a:defRPr>
                <a:solidFill>
                  <a:schemeClr val="tx1"/>
                </a:solidFill>
                <a:latin typeface="Arial" panose="020B0604020202020204" pitchFamily="34" charset="0"/>
                <a:cs typeface="Arial" panose="020B0604020202020204" pitchFamily="34" charset="0"/>
              </a:defRPr>
            </a:lvl5pPr>
            <a:lvl6pPr marL="81819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defTabSz="47021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defRPr/>
            </a:pPr>
            <a:r>
              <a:rPr lang="en-US" altLang="en-US" sz="5995" b="1" dirty="0">
                <a:solidFill>
                  <a:schemeClr val="bg1"/>
                </a:solidFill>
              </a:rPr>
              <a:t>Acknowledgements</a:t>
            </a:r>
          </a:p>
        </p:txBody>
      </p:sp>
      <p:sp>
        <p:nvSpPr>
          <p:cNvPr id="12309" name="TextBox 3"/>
          <p:cNvSpPr txBox="1">
            <a:spLocks noChangeArrowheads="1"/>
          </p:cNvSpPr>
          <p:nvPr/>
        </p:nvSpPr>
        <p:spPr bwMode="auto">
          <a:xfrm>
            <a:off x="560560" y="36787463"/>
            <a:ext cx="12915900" cy="49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0" tIns="45701" rIns="91410" bIns="45701">
            <a:spAutoFit/>
          </a:bodyPr>
          <a:lstStyle>
            <a:lvl1pPr marL="862013" indent="-862013">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eaLnBrk="1" hangingPunct="1"/>
            <a:r>
              <a:rPr lang="en-US" altLang="en-US" sz="2600" dirty="0">
                <a:solidFill>
                  <a:schemeClr val="bg1"/>
                </a:solidFill>
                <a:ea typeface="ＭＳ Ｐゴシック" panose="020B0600070205080204" pitchFamily="34" charset="-128"/>
              </a:rPr>
              <a:t>University of Wisconsin – Eau Claire Chemistry Department</a:t>
            </a:r>
          </a:p>
        </p:txBody>
      </p:sp>
      <p:sp>
        <p:nvSpPr>
          <p:cNvPr id="12310" name="TextBox 6"/>
          <p:cNvSpPr txBox="1">
            <a:spLocks noChangeArrowheads="1"/>
          </p:cNvSpPr>
          <p:nvPr/>
        </p:nvSpPr>
        <p:spPr bwMode="auto">
          <a:xfrm>
            <a:off x="559277" y="35861584"/>
            <a:ext cx="13147675" cy="89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0" tIns="45701" rIns="91410" bIns="45701">
            <a:spAutoFit/>
          </a:bodyPr>
          <a:lstStyle>
            <a:lvl1pPr marL="862013" indent="-862013">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eaLnBrk="1" hangingPunct="1"/>
            <a:r>
              <a:rPr lang="en-US" altLang="en-US" sz="2600" dirty="0">
                <a:solidFill>
                  <a:schemeClr val="bg1"/>
                </a:solidFill>
                <a:ea typeface="ＭＳ Ｐゴシック" panose="020B0600070205080204" pitchFamily="34" charset="-128"/>
              </a:rPr>
              <a:t>University of Wisconsin – Eau Claire Office of Research and Sponsored Programs (ORSP)</a:t>
            </a:r>
          </a:p>
        </p:txBody>
      </p:sp>
      <p:sp>
        <p:nvSpPr>
          <p:cNvPr id="12311" name="TextBox 7"/>
          <p:cNvSpPr txBox="1">
            <a:spLocks noChangeArrowheads="1"/>
          </p:cNvSpPr>
          <p:nvPr/>
        </p:nvSpPr>
        <p:spPr bwMode="auto">
          <a:xfrm>
            <a:off x="560560" y="37409878"/>
            <a:ext cx="13424137" cy="49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0" tIns="45701" rIns="91410" bIns="45701">
            <a:spAutoFit/>
          </a:bodyPr>
          <a:lstStyle>
            <a:lvl1pPr marL="862013" indent="-862013">
              <a:defRPr>
                <a:solidFill>
                  <a:schemeClr val="tx1"/>
                </a:solidFill>
                <a:latin typeface="Arial" panose="020B0604020202020204" pitchFamily="34" charset="0"/>
                <a:cs typeface="Arial" panose="020B0604020202020204" pitchFamily="34" charset="0"/>
              </a:defRPr>
            </a:lvl1pPr>
            <a:lvl2pPr marL="37931725" indent="-37474525">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eaLnBrk="1" hangingPunct="1"/>
            <a:r>
              <a:rPr lang="en-US" altLang="en-US" sz="2600" dirty="0">
                <a:solidFill>
                  <a:schemeClr val="bg1"/>
                </a:solidFill>
                <a:ea typeface="ＭＳ Ｐゴシック" panose="020B0600070205080204" pitchFamily="34" charset="-128"/>
              </a:rPr>
              <a:t>University of Wisconsin – Eau Claire Learning and Technology Services </a:t>
            </a:r>
          </a:p>
        </p:txBody>
      </p:sp>
      <p:sp>
        <p:nvSpPr>
          <p:cNvPr id="12314" name="TextBox 8"/>
          <p:cNvSpPr txBox="1">
            <a:spLocks noChangeArrowheads="1"/>
          </p:cNvSpPr>
          <p:nvPr/>
        </p:nvSpPr>
        <p:spPr bwMode="auto">
          <a:xfrm>
            <a:off x="28131475" y="33176462"/>
            <a:ext cx="1360083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tabLst>
                <a:tab pos="2105025" algn="l"/>
              </a:tabLst>
              <a:defRPr>
                <a:solidFill>
                  <a:schemeClr val="tx1"/>
                </a:solidFill>
                <a:latin typeface="Arial" panose="020B0604020202020204" pitchFamily="34" charset="0"/>
                <a:cs typeface="Arial" panose="020B0604020202020204" pitchFamily="34" charset="0"/>
              </a:defRPr>
            </a:lvl1pPr>
            <a:lvl2pPr marL="37931725" indent="-37474525">
              <a:tabLst>
                <a:tab pos="2105025" algn="l"/>
              </a:tabLst>
              <a:defRPr>
                <a:solidFill>
                  <a:schemeClr val="tx1"/>
                </a:solidFill>
                <a:latin typeface="Arial" panose="020B0604020202020204" pitchFamily="34" charset="0"/>
                <a:cs typeface="Arial" panose="020B0604020202020204" pitchFamily="34" charset="0"/>
              </a:defRPr>
            </a:lvl2pPr>
            <a:lvl3pPr>
              <a:tabLst>
                <a:tab pos="2105025" algn="l"/>
              </a:tabLst>
              <a:defRPr>
                <a:solidFill>
                  <a:schemeClr val="tx1"/>
                </a:solidFill>
                <a:latin typeface="Arial" panose="020B0604020202020204" pitchFamily="34" charset="0"/>
                <a:cs typeface="Arial" panose="020B0604020202020204" pitchFamily="34" charset="0"/>
              </a:defRPr>
            </a:lvl3pPr>
            <a:lvl4pPr>
              <a:tabLst>
                <a:tab pos="2105025" algn="l"/>
              </a:tabLst>
              <a:defRPr>
                <a:solidFill>
                  <a:schemeClr val="tx1"/>
                </a:solidFill>
                <a:latin typeface="Arial" panose="020B0604020202020204" pitchFamily="34" charset="0"/>
                <a:cs typeface="Arial" panose="020B0604020202020204" pitchFamily="34" charset="0"/>
              </a:defRPr>
            </a:lvl4pPr>
            <a:lvl5pPr>
              <a:tabLst>
                <a:tab pos="2105025" algn="l"/>
              </a:tabLst>
              <a:defRPr>
                <a:solidFill>
                  <a:schemeClr val="tx1"/>
                </a:solidFill>
                <a:latin typeface="Arial" panose="020B0604020202020204" pitchFamily="34" charset="0"/>
                <a:cs typeface="Arial" panose="020B0604020202020204" pitchFamily="34" charset="0"/>
              </a:defRPr>
            </a:lvl5pPr>
            <a:lvl6pPr marL="81819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6pPr>
            <a:lvl7pPr marL="86391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7pPr>
            <a:lvl8pPr marL="90963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8pPr>
            <a:lvl9pPr marL="9553575" indent="-5895975" eaLnBrk="0" fontAlgn="base" hangingPunct="0">
              <a:spcBef>
                <a:spcPct val="0"/>
              </a:spcBef>
              <a:spcAft>
                <a:spcPct val="0"/>
              </a:spcAft>
              <a:tabLst>
                <a:tab pos="2105025" algn="l"/>
              </a:tabLst>
              <a:defRPr>
                <a:solidFill>
                  <a:schemeClr val="tx1"/>
                </a:solidFill>
                <a:latin typeface="Arial" panose="020B0604020202020204" pitchFamily="34" charset="0"/>
                <a:cs typeface="Arial" panose="020B0604020202020204" pitchFamily="34" charset="0"/>
              </a:defRPr>
            </a:lvl9pPr>
          </a:lstStyle>
          <a:p>
            <a:pPr>
              <a:buFontTx/>
              <a:buAutoNum type="arabicPeriod"/>
            </a:pPr>
            <a:endParaRPr lang="en-US" altLang="en-US" sz="2600" dirty="0">
              <a:solidFill>
                <a:schemeClr val="bg1"/>
              </a:solidFill>
            </a:endParaRPr>
          </a:p>
        </p:txBody>
      </p:sp>
      <p:sp>
        <p:nvSpPr>
          <p:cNvPr id="7172" name="TextBox 6"/>
          <p:cNvSpPr txBox="1">
            <a:spLocks noChangeArrowheads="1"/>
          </p:cNvSpPr>
          <p:nvPr/>
        </p:nvSpPr>
        <p:spPr bwMode="auto">
          <a:xfrm>
            <a:off x="457995" y="9694972"/>
            <a:ext cx="13350240" cy="1014412"/>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Introduction</a:t>
            </a:r>
          </a:p>
        </p:txBody>
      </p:sp>
      <p:sp>
        <p:nvSpPr>
          <p:cNvPr id="68" name="TextBox 6"/>
          <p:cNvSpPr txBox="1">
            <a:spLocks noChangeArrowheads="1"/>
          </p:cNvSpPr>
          <p:nvPr/>
        </p:nvSpPr>
        <p:spPr bwMode="auto">
          <a:xfrm>
            <a:off x="14075054" y="28543393"/>
            <a:ext cx="13716000" cy="1014413"/>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Echinocandins</a:t>
            </a:r>
          </a:p>
        </p:txBody>
      </p:sp>
      <p:sp>
        <p:nvSpPr>
          <p:cNvPr id="78" name="TextBox 5"/>
          <p:cNvSpPr txBox="1">
            <a:spLocks noChangeArrowheads="1"/>
          </p:cNvSpPr>
          <p:nvPr/>
        </p:nvSpPr>
        <p:spPr bwMode="auto">
          <a:xfrm>
            <a:off x="14093111" y="14682201"/>
            <a:ext cx="13716000" cy="1014413"/>
          </a:xfrm>
          <a:prstGeom prst="rect">
            <a:avLst/>
          </a:prstGeom>
          <a:solidFill>
            <a:schemeClr val="tx1">
              <a:lumMod val="65000"/>
              <a:lumOff val="35000"/>
            </a:schemeClr>
          </a:solidFill>
          <a:ln>
            <a:noFill/>
          </a:ln>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Azoles</a:t>
            </a:r>
          </a:p>
        </p:txBody>
      </p:sp>
      <p:sp>
        <p:nvSpPr>
          <p:cNvPr id="122" name="TextBox 10"/>
          <p:cNvSpPr txBox="1">
            <a:spLocks noChangeArrowheads="1"/>
          </p:cNvSpPr>
          <p:nvPr/>
        </p:nvSpPr>
        <p:spPr bwMode="auto">
          <a:xfrm>
            <a:off x="28103799" y="3453581"/>
            <a:ext cx="13716000" cy="1937453"/>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Mammalian Cells Exposed to Antifungals </a:t>
            </a:r>
          </a:p>
        </p:txBody>
      </p:sp>
      <p:sp>
        <p:nvSpPr>
          <p:cNvPr id="123" name="Rectangle 122"/>
          <p:cNvSpPr/>
          <p:nvPr/>
        </p:nvSpPr>
        <p:spPr>
          <a:xfrm>
            <a:off x="28105352" y="5530313"/>
            <a:ext cx="13716000" cy="1672008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extBox 1">
            <a:extLst>
              <a:ext uri="{FF2B5EF4-FFF2-40B4-BE49-F238E27FC236}">
                <a16:creationId xmlns:a16="http://schemas.microsoft.com/office/drawing/2014/main" id="{DE97ABC3-773F-494A-84E7-1B72797EECA0}"/>
              </a:ext>
            </a:extLst>
          </p:cNvPr>
          <p:cNvSpPr txBox="1"/>
          <p:nvPr/>
        </p:nvSpPr>
        <p:spPr>
          <a:xfrm>
            <a:off x="28141899" y="34122288"/>
            <a:ext cx="13716000" cy="3970318"/>
          </a:xfrm>
          <a:prstGeom prst="rect">
            <a:avLst/>
          </a:prstGeom>
          <a:noFill/>
        </p:spPr>
        <p:txBody>
          <a:bodyPr wrap="square" rtlCol="0">
            <a:spAutoFit/>
          </a:bodyPr>
          <a:lstStyle/>
          <a:p>
            <a:pPr marL="342900" indent="-342900">
              <a:buFont typeface="+mj-lt"/>
              <a:buAutoNum type="arabicPeriod"/>
            </a:pPr>
            <a:r>
              <a:rPr lang="en-US" dirty="0" err="1">
                <a:solidFill>
                  <a:schemeClr val="bg1"/>
                </a:solidFill>
              </a:rPr>
              <a:t>Campoy</a:t>
            </a:r>
            <a:r>
              <a:rPr lang="en-US" dirty="0">
                <a:solidFill>
                  <a:schemeClr val="bg1"/>
                </a:solidFill>
              </a:rPr>
              <a:t>, S., and </a:t>
            </a:r>
            <a:r>
              <a:rPr lang="en-US" dirty="0" err="1">
                <a:solidFill>
                  <a:schemeClr val="bg1"/>
                </a:solidFill>
              </a:rPr>
              <a:t>Adrio</a:t>
            </a:r>
            <a:r>
              <a:rPr lang="en-US" dirty="0">
                <a:solidFill>
                  <a:schemeClr val="bg1"/>
                </a:solidFill>
              </a:rPr>
              <a:t>, J. L. (2017) Antifungals, </a:t>
            </a:r>
            <a:r>
              <a:rPr lang="en-US" i="1" dirty="0">
                <a:solidFill>
                  <a:schemeClr val="bg1"/>
                </a:solidFill>
              </a:rPr>
              <a:t>Biochemical Pharmacology</a:t>
            </a:r>
            <a:r>
              <a:rPr lang="en-US" dirty="0">
                <a:solidFill>
                  <a:schemeClr val="bg1"/>
                </a:solidFill>
              </a:rPr>
              <a:t> </a:t>
            </a:r>
            <a:r>
              <a:rPr lang="en-US" i="1" dirty="0">
                <a:solidFill>
                  <a:schemeClr val="bg1"/>
                </a:solidFill>
              </a:rPr>
              <a:t>133</a:t>
            </a:r>
            <a:r>
              <a:rPr lang="en-US" dirty="0">
                <a:solidFill>
                  <a:schemeClr val="bg1"/>
                </a:solidFill>
              </a:rPr>
              <a:t>, 86-96.</a:t>
            </a:r>
          </a:p>
          <a:p>
            <a:pPr marL="342900" indent="-342900">
              <a:buFont typeface="+mj-lt"/>
              <a:buAutoNum type="arabicPeriod"/>
            </a:pPr>
            <a:r>
              <a:rPr lang="en-US" dirty="0">
                <a:solidFill>
                  <a:schemeClr val="bg1"/>
                </a:solidFill>
              </a:rPr>
              <a:t>Carmona, E. M., and Limper, A. H. (2017) Overview of Treatment Approaches for Fungal Infections, </a:t>
            </a:r>
            <a:r>
              <a:rPr lang="en-US" i="1" dirty="0">
                <a:solidFill>
                  <a:schemeClr val="bg1"/>
                </a:solidFill>
              </a:rPr>
              <a:t>Clinics in Chest Medicine</a:t>
            </a:r>
            <a:r>
              <a:rPr lang="en-US" dirty="0">
                <a:solidFill>
                  <a:schemeClr val="bg1"/>
                </a:solidFill>
              </a:rPr>
              <a:t> </a:t>
            </a:r>
            <a:r>
              <a:rPr lang="en-US" i="1" dirty="0">
                <a:solidFill>
                  <a:schemeClr val="bg1"/>
                </a:solidFill>
              </a:rPr>
              <a:t>38</a:t>
            </a:r>
            <a:r>
              <a:rPr lang="en-US" dirty="0">
                <a:solidFill>
                  <a:schemeClr val="bg1"/>
                </a:solidFill>
              </a:rPr>
              <a:t>, 393-+.</a:t>
            </a:r>
          </a:p>
          <a:p>
            <a:pPr marL="342900" indent="-342900">
              <a:buFont typeface="+mj-lt"/>
              <a:buAutoNum type="arabicPeriod"/>
            </a:pPr>
            <a:r>
              <a:rPr lang="en-US" dirty="0" err="1">
                <a:solidFill>
                  <a:schemeClr val="bg1"/>
                </a:solidFill>
              </a:rPr>
              <a:t>Fuentefria</a:t>
            </a:r>
            <a:r>
              <a:rPr lang="en-US" dirty="0">
                <a:solidFill>
                  <a:schemeClr val="bg1"/>
                </a:solidFill>
              </a:rPr>
              <a:t>, A. M., Pippi, B., </a:t>
            </a:r>
            <a:r>
              <a:rPr lang="en-US" dirty="0" err="1">
                <a:solidFill>
                  <a:schemeClr val="bg1"/>
                </a:solidFill>
              </a:rPr>
              <a:t>Dalla</a:t>
            </a:r>
            <a:r>
              <a:rPr lang="en-US" dirty="0">
                <a:solidFill>
                  <a:schemeClr val="bg1"/>
                </a:solidFill>
              </a:rPr>
              <a:t> Lana, D. F., Donato, K. K., and de Andrade, S. F. (2018) Antifungals discovery: an insight into new strategies to combat antifungal resistance, </a:t>
            </a:r>
            <a:r>
              <a:rPr lang="en-US" i="1" dirty="0">
                <a:solidFill>
                  <a:schemeClr val="bg1"/>
                </a:solidFill>
              </a:rPr>
              <a:t>Letters in Applied Microbiology</a:t>
            </a:r>
            <a:r>
              <a:rPr lang="en-US" dirty="0">
                <a:solidFill>
                  <a:schemeClr val="bg1"/>
                </a:solidFill>
              </a:rPr>
              <a:t> </a:t>
            </a:r>
            <a:r>
              <a:rPr lang="en-US" i="1" dirty="0">
                <a:solidFill>
                  <a:schemeClr val="bg1"/>
                </a:solidFill>
              </a:rPr>
              <a:t>66</a:t>
            </a:r>
            <a:r>
              <a:rPr lang="en-US" dirty="0">
                <a:solidFill>
                  <a:schemeClr val="bg1"/>
                </a:solidFill>
              </a:rPr>
              <a:t>, 2-13.</a:t>
            </a:r>
          </a:p>
          <a:p>
            <a:pPr marL="342900" indent="-342900">
              <a:buFont typeface="+mj-lt"/>
              <a:buAutoNum type="arabicPeriod"/>
            </a:pPr>
            <a:r>
              <a:rPr lang="en-US" dirty="0" err="1">
                <a:solidFill>
                  <a:schemeClr val="bg1"/>
                </a:solidFill>
              </a:rPr>
              <a:t>Kathiravan</a:t>
            </a:r>
            <a:r>
              <a:rPr lang="en-US" dirty="0">
                <a:solidFill>
                  <a:schemeClr val="bg1"/>
                </a:solidFill>
              </a:rPr>
              <a:t>, M. K., </a:t>
            </a:r>
            <a:r>
              <a:rPr lang="en-US" dirty="0" err="1">
                <a:solidFill>
                  <a:schemeClr val="bg1"/>
                </a:solidFill>
              </a:rPr>
              <a:t>Salake</a:t>
            </a:r>
            <a:r>
              <a:rPr lang="en-US" dirty="0">
                <a:solidFill>
                  <a:schemeClr val="bg1"/>
                </a:solidFill>
              </a:rPr>
              <a:t>, A. B., </a:t>
            </a:r>
            <a:r>
              <a:rPr lang="en-US" dirty="0" err="1">
                <a:solidFill>
                  <a:schemeClr val="bg1"/>
                </a:solidFill>
              </a:rPr>
              <a:t>Chothe</a:t>
            </a:r>
            <a:r>
              <a:rPr lang="en-US" dirty="0">
                <a:solidFill>
                  <a:schemeClr val="bg1"/>
                </a:solidFill>
              </a:rPr>
              <a:t>, A. S., </a:t>
            </a:r>
            <a:r>
              <a:rPr lang="en-US" dirty="0" err="1">
                <a:solidFill>
                  <a:schemeClr val="bg1"/>
                </a:solidFill>
              </a:rPr>
              <a:t>Dudhe</a:t>
            </a:r>
            <a:r>
              <a:rPr lang="en-US" dirty="0">
                <a:solidFill>
                  <a:schemeClr val="bg1"/>
                </a:solidFill>
              </a:rPr>
              <a:t>, P. B., </a:t>
            </a:r>
            <a:r>
              <a:rPr lang="en-US" dirty="0" err="1">
                <a:solidFill>
                  <a:schemeClr val="bg1"/>
                </a:solidFill>
              </a:rPr>
              <a:t>Watode</a:t>
            </a:r>
            <a:r>
              <a:rPr lang="en-US" dirty="0">
                <a:solidFill>
                  <a:schemeClr val="bg1"/>
                </a:solidFill>
              </a:rPr>
              <a:t>, R. P., </a:t>
            </a:r>
            <a:r>
              <a:rPr lang="en-US" dirty="0" err="1">
                <a:solidFill>
                  <a:schemeClr val="bg1"/>
                </a:solidFill>
              </a:rPr>
              <a:t>Mukta</a:t>
            </a:r>
            <a:r>
              <a:rPr lang="en-US" dirty="0">
                <a:solidFill>
                  <a:schemeClr val="bg1"/>
                </a:solidFill>
              </a:rPr>
              <a:t>, M. S., and </a:t>
            </a:r>
            <a:r>
              <a:rPr lang="en-US" dirty="0" err="1">
                <a:solidFill>
                  <a:schemeClr val="bg1"/>
                </a:solidFill>
              </a:rPr>
              <a:t>Gadhwe</a:t>
            </a:r>
            <a:r>
              <a:rPr lang="en-US" dirty="0">
                <a:solidFill>
                  <a:schemeClr val="bg1"/>
                </a:solidFill>
              </a:rPr>
              <a:t>, S. (2012) The biology and chemistry of antifungal agents: A review, </a:t>
            </a:r>
            <a:r>
              <a:rPr lang="en-US" i="1" dirty="0">
                <a:solidFill>
                  <a:schemeClr val="bg1"/>
                </a:solidFill>
              </a:rPr>
              <a:t>Bioorganic &amp; Medicinal Chemistry</a:t>
            </a:r>
            <a:r>
              <a:rPr lang="en-US" dirty="0">
                <a:solidFill>
                  <a:schemeClr val="bg1"/>
                </a:solidFill>
              </a:rPr>
              <a:t> </a:t>
            </a:r>
            <a:r>
              <a:rPr lang="en-US" i="1" dirty="0">
                <a:solidFill>
                  <a:schemeClr val="bg1"/>
                </a:solidFill>
              </a:rPr>
              <a:t>20</a:t>
            </a:r>
            <a:r>
              <a:rPr lang="en-US" dirty="0">
                <a:solidFill>
                  <a:schemeClr val="bg1"/>
                </a:solidFill>
              </a:rPr>
              <a:t>, 5678-5698.</a:t>
            </a:r>
          </a:p>
          <a:p>
            <a:pPr marL="342900" indent="-342900">
              <a:buFont typeface="+mj-lt"/>
              <a:buAutoNum type="arabicPeriod"/>
            </a:pPr>
            <a:r>
              <a:rPr lang="en-US" dirty="0" err="1">
                <a:solidFill>
                  <a:schemeClr val="bg1"/>
                </a:solidFill>
              </a:rPr>
              <a:t>Moudgal</a:t>
            </a:r>
            <a:r>
              <a:rPr lang="en-US" dirty="0">
                <a:solidFill>
                  <a:schemeClr val="bg1"/>
                </a:solidFill>
              </a:rPr>
              <a:t>, V., and Sobel, J. (2010) Antifungals to treat Candida albicans, </a:t>
            </a:r>
            <a:r>
              <a:rPr lang="en-US" i="1" dirty="0">
                <a:solidFill>
                  <a:schemeClr val="bg1"/>
                </a:solidFill>
              </a:rPr>
              <a:t>Expert Opinion on Pharmacotherapy</a:t>
            </a:r>
            <a:r>
              <a:rPr lang="en-US" dirty="0">
                <a:solidFill>
                  <a:schemeClr val="bg1"/>
                </a:solidFill>
              </a:rPr>
              <a:t> </a:t>
            </a:r>
            <a:r>
              <a:rPr lang="en-US" i="1" dirty="0">
                <a:solidFill>
                  <a:schemeClr val="bg1"/>
                </a:solidFill>
              </a:rPr>
              <a:t>11</a:t>
            </a:r>
            <a:r>
              <a:rPr lang="en-US" dirty="0">
                <a:solidFill>
                  <a:schemeClr val="bg1"/>
                </a:solidFill>
              </a:rPr>
              <a:t>, 2037-2048.</a:t>
            </a:r>
          </a:p>
          <a:p>
            <a:pPr marL="342900" indent="-342900">
              <a:buFont typeface="+mj-lt"/>
              <a:buAutoNum type="arabicPeriod"/>
            </a:pPr>
            <a:r>
              <a:rPr lang="en-US" dirty="0">
                <a:solidFill>
                  <a:schemeClr val="bg1"/>
                </a:solidFill>
              </a:rPr>
              <a:t>Prasad, R., Shah, A. H., and Rawal, M. K. (2016) Antifungals: Mechanism of Action and Drug Resistance, In </a:t>
            </a:r>
            <a:r>
              <a:rPr lang="en-US" i="1" dirty="0">
                <a:solidFill>
                  <a:schemeClr val="bg1"/>
                </a:solidFill>
              </a:rPr>
              <a:t>Yeast Membrane Transport</a:t>
            </a:r>
            <a:r>
              <a:rPr lang="en-US" dirty="0">
                <a:solidFill>
                  <a:schemeClr val="bg1"/>
                </a:solidFill>
              </a:rPr>
              <a:t> (Ramos, J., </a:t>
            </a:r>
            <a:r>
              <a:rPr lang="en-US" dirty="0" err="1">
                <a:solidFill>
                  <a:schemeClr val="bg1"/>
                </a:solidFill>
              </a:rPr>
              <a:t>Sychrova</a:t>
            </a:r>
            <a:r>
              <a:rPr lang="en-US" dirty="0">
                <a:solidFill>
                  <a:schemeClr val="bg1"/>
                </a:solidFill>
              </a:rPr>
              <a:t>, H., and </a:t>
            </a:r>
            <a:r>
              <a:rPr lang="en-US" dirty="0" err="1">
                <a:solidFill>
                  <a:schemeClr val="bg1"/>
                </a:solidFill>
              </a:rPr>
              <a:t>Kschischo</a:t>
            </a:r>
            <a:r>
              <a:rPr lang="en-US" dirty="0">
                <a:solidFill>
                  <a:schemeClr val="bg1"/>
                </a:solidFill>
              </a:rPr>
              <a:t>, M., Eds.), pp 327-349, Springer-Verlag Berlin, Berlin.</a:t>
            </a:r>
          </a:p>
          <a:p>
            <a:pPr marL="342900" indent="-342900">
              <a:buFont typeface="+mj-lt"/>
              <a:buAutoNum type="arabicPeriod"/>
            </a:pPr>
            <a:r>
              <a:rPr lang="en-US" dirty="0" err="1">
                <a:solidFill>
                  <a:schemeClr val="bg1"/>
                </a:solidFill>
              </a:rPr>
              <a:t>Sorbera</a:t>
            </a:r>
            <a:r>
              <a:rPr lang="en-US" dirty="0">
                <a:solidFill>
                  <a:schemeClr val="bg1"/>
                </a:solidFill>
              </a:rPr>
              <a:t>, L. A., </a:t>
            </a:r>
            <a:r>
              <a:rPr lang="en-US" dirty="0" err="1">
                <a:solidFill>
                  <a:schemeClr val="bg1"/>
                </a:solidFill>
              </a:rPr>
              <a:t>Aravamudan</a:t>
            </a:r>
            <a:r>
              <a:rPr lang="en-US" dirty="0">
                <a:solidFill>
                  <a:schemeClr val="bg1"/>
                </a:solidFill>
              </a:rPr>
              <a:t>, J., and Rosa, E. (2011) Therapeutic Targets for Candidiasis, </a:t>
            </a:r>
            <a:r>
              <a:rPr lang="en-US" i="1" dirty="0">
                <a:solidFill>
                  <a:schemeClr val="bg1"/>
                </a:solidFill>
              </a:rPr>
              <a:t>Drugs of the Future</a:t>
            </a:r>
            <a:r>
              <a:rPr lang="en-US" dirty="0">
                <a:solidFill>
                  <a:schemeClr val="bg1"/>
                </a:solidFill>
              </a:rPr>
              <a:t> </a:t>
            </a:r>
            <a:r>
              <a:rPr lang="en-US" i="1" dirty="0">
                <a:solidFill>
                  <a:schemeClr val="bg1"/>
                </a:solidFill>
              </a:rPr>
              <a:t>36</a:t>
            </a:r>
            <a:r>
              <a:rPr lang="en-US" dirty="0">
                <a:solidFill>
                  <a:schemeClr val="bg1"/>
                </a:solidFill>
              </a:rPr>
              <a:t>, 627-630.</a:t>
            </a:r>
          </a:p>
          <a:p>
            <a:pPr marL="342900" indent="-342900">
              <a:buFont typeface="+mj-lt"/>
              <a:buAutoNum type="arabicPeriod"/>
            </a:pPr>
            <a:r>
              <a:rPr lang="en-US" dirty="0" err="1">
                <a:solidFill>
                  <a:schemeClr val="bg1"/>
                </a:solidFill>
              </a:rPr>
              <a:t>Zacchino</a:t>
            </a:r>
            <a:r>
              <a:rPr lang="en-US" dirty="0">
                <a:solidFill>
                  <a:schemeClr val="bg1"/>
                </a:solidFill>
              </a:rPr>
              <a:t>, S. A., </a:t>
            </a:r>
            <a:r>
              <a:rPr lang="en-US" dirty="0" err="1">
                <a:solidFill>
                  <a:schemeClr val="bg1"/>
                </a:solidFill>
              </a:rPr>
              <a:t>Butassi</a:t>
            </a:r>
            <a:r>
              <a:rPr lang="en-US" dirty="0">
                <a:solidFill>
                  <a:schemeClr val="bg1"/>
                </a:solidFill>
              </a:rPr>
              <a:t>, E., </a:t>
            </a:r>
            <a:r>
              <a:rPr lang="en-US" dirty="0" err="1">
                <a:solidFill>
                  <a:schemeClr val="bg1"/>
                </a:solidFill>
              </a:rPr>
              <a:t>Cordisco</a:t>
            </a:r>
            <a:r>
              <a:rPr lang="en-US" dirty="0">
                <a:solidFill>
                  <a:schemeClr val="bg1"/>
                </a:solidFill>
              </a:rPr>
              <a:t>, E., and </a:t>
            </a:r>
            <a:r>
              <a:rPr lang="en-US" dirty="0" err="1">
                <a:solidFill>
                  <a:schemeClr val="bg1"/>
                </a:solidFill>
              </a:rPr>
              <a:t>Svetaz</a:t>
            </a:r>
            <a:r>
              <a:rPr lang="en-US" dirty="0">
                <a:solidFill>
                  <a:schemeClr val="bg1"/>
                </a:solidFill>
              </a:rPr>
              <a:t>, L. A. (2017) Hybrid combinations containing natural products and antimicrobial drugs that interfere with bacterial and fungal biofilms, </a:t>
            </a:r>
            <a:r>
              <a:rPr lang="en-US" i="1" dirty="0">
                <a:solidFill>
                  <a:schemeClr val="bg1"/>
                </a:solidFill>
              </a:rPr>
              <a:t>Phytomedicine</a:t>
            </a:r>
            <a:r>
              <a:rPr lang="en-US" dirty="0">
                <a:solidFill>
                  <a:schemeClr val="bg1"/>
                </a:solidFill>
              </a:rPr>
              <a:t> </a:t>
            </a:r>
            <a:r>
              <a:rPr lang="en-US" i="1" dirty="0">
                <a:solidFill>
                  <a:schemeClr val="bg1"/>
                </a:solidFill>
              </a:rPr>
              <a:t>37</a:t>
            </a:r>
            <a:r>
              <a:rPr lang="en-US" dirty="0">
                <a:solidFill>
                  <a:schemeClr val="bg1"/>
                </a:solidFill>
              </a:rPr>
              <a:t>, 14-26.</a:t>
            </a:r>
          </a:p>
          <a:p>
            <a:endParaRPr lang="en-US" dirty="0"/>
          </a:p>
        </p:txBody>
      </p:sp>
      <p:pic>
        <p:nvPicPr>
          <p:cNvPr id="6" name="Picture 5">
            <a:extLst>
              <a:ext uri="{FF2B5EF4-FFF2-40B4-BE49-F238E27FC236}">
                <a16:creationId xmlns:a16="http://schemas.microsoft.com/office/drawing/2014/main" id="{7BA54BAC-0584-4521-87CC-C2BE18E65A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42200" y="-42144"/>
            <a:ext cx="7873000" cy="3569215"/>
          </a:xfrm>
          <a:prstGeom prst="rect">
            <a:avLst/>
          </a:prstGeom>
        </p:spPr>
      </p:pic>
      <p:pic>
        <p:nvPicPr>
          <p:cNvPr id="12" name="Picture 11">
            <a:extLst>
              <a:ext uri="{FF2B5EF4-FFF2-40B4-BE49-F238E27FC236}">
                <a16:creationId xmlns:a16="http://schemas.microsoft.com/office/drawing/2014/main" id="{269260EF-C8FB-4D3F-9A10-B657AE4E07DC}"/>
              </a:ext>
            </a:extLst>
          </p:cNvPr>
          <p:cNvPicPr>
            <a:picLocks noChangeAspect="1"/>
          </p:cNvPicPr>
          <p:nvPr/>
        </p:nvPicPr>
        <p:blipFill rotWithShape="1">
          <a:blip r:embed="rId4">
            <a:extLst>
              <a:ext uri="{28A0092B-C50C-407E-A947-70E740481C1C}">
                <a14:useLocalDpi xmlns:a14="http://schemas.microsoft.com/office/drawing/2010/main" val="0"/>
              </a:ext>
            </a:extLst>
          </a:blip>
          <a:srcRect l="1578" r="18507" b="3502"/>
          <a:stretch/>
        </p:blipFill>
        <p:spPr>
          <a:xfrm>
            <a:off x="7463297" y="28824205"/>
            <a:ext cx="5177189" cy="4354870"/>
          </a:xfrm>
          <a:prstGeom prst="rect">
            <a:avLst/>
          </a:prstGeom>
        </p:spPr>
      </p:pic>
      <p:pic>
        <p:nvPicPr>
          <p:cNvPr id="15" name="Picture 14">
            <a:extLst>
              <a:ext uri="{FF2B5EF4-FFF2-40B4-BE49-F238E27FC236}">
                <a16:creationId xmlns:a16="http://schemas.microsoft.com/office/drawing/2014/main" id="{38CF54F0-A182-470F-8424-EAB0AC9969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6400" y="28827916"/>
            <a:ext cx="4114800" cy="4351159"/>
          </a:xfrm>
          <a:prstGeom prst="rect">
            <a:avLst/>
          </a:prstGeom>
        </p:spPr>
      </p:pic>
      <p:sp>
        <p:nvSpPr>
          <p:cNvPr id="16" name="TextBox 15">
            <a:extLst>
              <a:ext uri="{FF2B5EF4-FFF2-40B4-BE49-F238E27FC236}">
                <a16:creationId xmlns:a16="http://schemas.microsoft.com/office/drawing/2014/main" id="{4EA68509-A25E-41E5-B83F-8DE780E959D9}"/>
              </a:ext>
            </a:extLst>
          </p:cNvPr>
          <p:cNvSpPr txBox="1"/>
          <p:nvPr/>
        </p:nvSpPr>
        <p:spPr>
          <a:xfrm>
            <a:off x="496095" y="10895992"/>
            <a:ext cx="13341032" cy="18066484"/>
          </a:xfrm>
          <a:prstGeom prst="rect">
            <a:avLst/>
          </a:prstGeom>
          <a:noFill/>
        </p:spPr>
        <p:txBody>
          <a:bodyPr wrap="square" rtlCol="0">
            <a:spAutoFit/>
          </a:bodyPr>
          <a:lstStyle/>
          <a:p>
            <a:r>
              <a:rPr lang="en-US" sz="2500" dirty="0">
                <a:solidFill>
                  <a:schemeClr val="bg1"/>
                </a:solidFill>
              </a:rPr>
              <a:t>A fungus is any group of unicellular, multicellular, or syncytial spore-producing organisms feeding on organic matter. Fungi contain both a cell wall and a cell membrane. The cell wall contains mannoproteins, chitin, and β-glucans; β-glucans are the major component that strengthens the cell wall. D-glucose monomers are attached to each other by β-(1,3) glucan and β-(1,6) glucan linkages. The cell membrane contains a phospholipid bilayer with ergosterol instead of cholesterol which is within the phospholipid bilayer of a human cell (Figure 1). Ergosterol is a bioregulator of fluidity, asymmetry, and integrity; it also takes on a hormone like role in a fungal cell which stimulates growth. Damage or elimination of ergosterol damages the cell membrane. </a:t>
            </a:r>
          </a:p>
          <a:p>
            <a:r>
              <a:rPr lang="en-US" sz="2500" dirty="0">
                <a:solidFill>
                  <a:schemeClr val="bg1"/>
                </a:solidFill>
              </a:rPr>
              <a:t>A fungal infection is any invasion of the body by an opportunistic pathogen which may be endogenous to the body or acquired from the environment. They are classified in the following three ways: allergic reactions to fungal proteins, toxic reactions to toxin present in certain fungi, and mycoses. Invasive fungal infections are commonly produced in individuals with increased vulnerability such as neonates, cancer patients receiving chemotherapy, organ transplant patients, burn patients, immunocompromised individuals. The rate of systemic fungal infections has increased 207% from 1979 to 2000. Invasive fungal infections are associated with at least 1.5 million deaths worldwide each year with a 30-40% mortality rate for invasive candidiasis. Candidiasis and aspergillosis account for 80-90% of systemic fungal infections in immunocompromised patients. </a:t>
            </a:r>
          </a:p>
          <a:p>
            <a:r>
              <a:rPr lang="en-US" sz="2500" dirty="0">
                <a:solidFill>
                  <a:schemeClr val="bg1"/>
                </a:solidFill>
              </a:rPr>
              <a:t>Candidiasis is a fungal infection in many tissues and body sites caused by the </a:t>
            </a:r>
            <a:r>
              <a:rPr lang="en-US" sz="2500" i="1" dirty="0">
                <a:solidFill>
                  <a:schemeClr val="bg1"/>
                </a:solidFill>
              </a:rPr>
              <a:t>Candida</a:t>
            </a:r>
            <a:r>
              <a:rPr lang="en-US" sz="2500" dirty="0">
                <a:solidFill>
                  <a:schemeClr val="bg1"/>
                </a:solidFill>
              </a:rPr>
              <a:t> species which are ubiquitous yeasts that occur worldwide and are associated with humans. Candidiasis can range from a minor, self-limiting infection to a serious, life-threatening infection. The severity of the infection increases with prolonged hospitalization, neutropenia, antibiotic use, immobility, mucositis, radiation therapy, catheterization, abdominal surgery, parental nutrition, and renal failure. There are more than 17 different pathogenic </a:t>
            </a:r>
            <a:r>
              <a:rPr lang="en-US" sz="2500" i="1" dirty="0">
                <a:solidFill>
                  <a:schemeClr val="bg1"/>
                </a:solidFill>
              </a:rPr>
              <a:t>Candida </a:t>
            </a:r>
            <a:r>
              <a:rPr lang="en-US" sz="2500" dirty="0">
                <a:solidFill>
                  <a:schemeClr val="bg1"/>
                </a:solidFill>
              </a:rPr>
              <a:t>species in humans, and six </a:t>
            </a:r>
            <a:r>
              <a:rPr lang="en-US" sz="2500" i="1" dirty="0">
                <a:solidFill>
                  <a:schemeClr val="bg1"/>
                </a:solidFill>
              </a:rPr>
              <a:t>Candida</a:t>
            </a:r>
            <a:r>
              <a:rPr lang="en-US" sz="2500" dirty="0">
                <a:solidFill>
                  <a:schemeClr val="bg1"/>
                </a:solidFill>
              </a:rPr>
              <a:t> species in particular are the most common isolates which include: </a:t>
            </a:r>
            <a:r>
              <a:rPr lang="en-US" sz="2500" i="1" dirty="0">
                <a:solidFill>
                  <a:schemeClr val="bg1"/>
                </a:solidFill>
              </a:rPr>
              <a:t>Candida </a:t>
            </a:r>
            <a:r>
              <a:rPr lang="en-US" sz="2500" i="1" dirty="0" err="1">
                <a:solidFill>
                  <a:schemeClr val="bg1"/>
                </a:solidFill>
              </a:rPr>
              <a:t>tropicalis</a:t>
            </a:r>
            <a:r>
              <a:rPr lang="en-US" sz="2500" i="1" dirty="0">
                <a:solidFill>
                  <a:schemeClr val="bg1"/>
                </a:solidFill>
              </a:rPr>
              <a:t>, Candida glabrate, Candida </a:t>
            </a:r>
            <a:r>
              <a:rPr lang="en-US" sz="2500" i="1" dirty="0" err="1">
                <a:solidFill>
                  <a:schemeClr val="bg1"/>
                </a:solidFill>
              </a:rPr>
              <a:t>parapsilosis</a:t>
            </a:r>
            <a:r>
              <a:rPr lang="en-US" sz="2500" i="1" dirty="0">
                <a:solidFill>
                  <a:schemeClr val="bg1"/>
                </a:solidFill>
              </a:rPr>
              <a:t>, Candida </a:t>
            </a:r>
            <a:r>
              <a:rPr lang="en-US" sz="2500" i="1" dirty="0" err="1">
                <a:solidFill>
                  <a:schemeClr val="bg1"/>
                </a:solidFill>
              </a:rPr>
              <a:t>stellatoidea</a:t>
            </a:r>
            <a:r>
              <a:rPr lang="en-US" sz="2500" i="1" dirty="0">
                <a:solidFill>
                  <a:schemeClr val="bg1"/>
                </a:solidFill>
              </a:rPr>
              <a:t>, Candida </a:t>
            </a:r>
            <a:r>
              <a:rPr lang="en-US" sz="2500" i="1" dirty="0" err="1">
                <a:solidFill>
                  <a:schemeClr val="bg1"/>
                </a:solidFill>
              </a:rPr>
              <a:t>krusei</a:t>
            </a:r>
            <a:r>
              <a:rPr lang="en-US" sz="2500" i="1" dirty="0">
                <a:solidFill>
                  <a:schemeClr val="bg1"/>
                </a:solidFill>
              </a:rPr>
              <a:t>, Candida </a:t>
            </a:r>
            <a:r>
              <a:rPr lang="en-US" sz="2500" i="1" dirty="0" err="1">
                <a:solidFill>
                  <a:schemeClr val="bg1"/>
                </a:solidFill>
              </a:rPr>
              <a:t>kyfer</a:t>
            </a:r>
            <a:r>
              <a:rPr lang="en-US" sz="2500" i="1" dirty="0">
                <a:solidFill>
                  <a:schemeClr val="bg1"/>
                </a:solidFill>
              </a:rPr>
              <a:t>, </a:t>
            </a:r>
            <a:r>
              <a:rPr lang="en-US" sz="2500" dirty="0">
                <a:solidFill>
                  <a:schemeClr val="bg1"/>
                </a:solidFill>
              </a:rPr>
              <a:t>and </a:t>
            </a:r>
            <a:r>
              <a:rPr lang="en-US" sz="2500" i="1" dirty="0">
                <a:solidFill>
                  <a:schemeClr val="bg1"/>
                </a:solidFill>
              </a:rPr>
              <a:t>Candida albicans</a:t>
            </a:r>
            <a:r>
              <a:rPr lang="en-US" sz="2500" dirty="0">
                <a:solidFill>
                  <a:schemeClr val="bg1"/>
                </a:solidFill>
              </a:rPr>
              <a:t>. </a:t>
            </a:r>
            <a:r>
              <a:rPr lang="en-US" sz="2500" i="1" dirty="0">
                <a:solidFill>
                  <a:schemeClr val="bg1"/>
                </a:solidFill>
              </a:rPr>
              <a:t>Candida albicans</a:t>
            </a:r>
            <a:r>
              <a:rPr lang="en-US" sz="2500" dirty="0">
                <a:solidFill>
                  <a:schemeClr val="bg1"/>
                </a:solidFill>
              </a:rPr>
              <a:t> is inhabits the mucosal surfaces of the oral cavity and gastrointestinal tract of humans, but it can cause chronic, superficial infections in healthy individuals. </a:t>
            </a:r>
          </a:p>
          <a:p>
            <a:r>
              <a:rPr lang="en-US" sz="2500" i="1" dirty="0">
                <a:solidFill>
                  <a:schemeClr val="bg1"/>
                </a:solidFill>
              </a:rPr>
              <a:t>Candida albicans,</a:t>
            </a:r>
            <a:r>
              <a:rPr lang="en-US" sz="2500" dirty="0">
                <a:solidFill>
                  <a:schemeClr val="bg1"/>
                </a:solidFill>
              </a:rPr>
              <a:t> along with many other fungal species, is able to form a biofilm, a highly organized structure, which is a protective response of the fungal cells. Biofilms form on living surfaces or medical devices such as catheters or dentures. Biofilm formation increases resistance to antifungal drugs and antibiotics. </a:t>
            </a:r>
            <a:r>
              <a:rPr lang="en-US" sz="2500" dirty="0" err="1">
                <a:solidFill>
                  <a:schemeClr val="bg1"/>
                </a:solidFill>
              </a:rPr>
              <a:t>Persister</a:t>
            </a:r>
            <a:r>
              <a:rPr lang="en-US" sz="2500" dirty="0">
                <a:solidFill>
                  <a:schemeClr val="bg1"/>
                </a:solidFill>
              </a:rPr>
              <a:t> cells within a biofilm remain alive after a treatment with antifungal drugs or antibiotics due to being protected with by the extracellular matrix, and once the concentration of the antifungal drugs or antibiotics decreases, the </a:t>
            </a:r>
            <a:r>
              <a:rPr lang="en-US" sz="2500" dirty="0" err="1">
                <a:solidFill>
                  <a:schemeClr val="bg1"/>
                </a:solidFill>
              </a:rPr>
              <a:t>persister</a:t>
            </a:r>
            <a:r>
              <a:rPr lang="en-US" sz="2500" dirty="0">
                <a:solidFill>
                  <a:schemeClr val="bg1"/>
                </a:solidFill>
              </a:rPr>
              <a:t> cells begin growing again to repopulate the biofilm. There are five stages in which a biofilm is produced as shown in figure 2. Stage 1 is the initial attachment of the microbial cells to the surface; in stage 2, the extracellular matrix is produced thus resulting in a firmly adhered “irreversible” attachment; in stage 3, early biofilm architecture is developed; in stage 4, the biofilm reaches maturation; in stage 5, single planktonic cells are detached from the mature biofilm leading to the formation a new biofilm elsewhere in the body. </a:t>
            </a:r>
          </a:p>
          <a:p>
            <a:r>
              <a:rPr lang="en-US" sz="2500" dirty="0">
                <a:solidFill>
                  <a:schemeClr val="bg1"/>
                </a:solidFill>
              </a:rPr>
              <a:t>Fungal infections are treated with three different classes of antifungal drugs: polyenes, azoles, and echinocandins in which the mechanisms of action have been studied excessively to understand the spectrum of activity, toxicity profiles, bioavailability, formulation, drug interactions, and pharmacokinetic properties.</a:t>
            </a:r>
          </a:p>
          <a:p>
            <a:endParaRPr lang="en-US" dirty="0"/>
          </a:p>
        </p:txBody>
      </p:sp>
      <p:sp>
        <p:nvSpPr>
          <p:cNvPr id="17" name="TextBox 16">
            <a:extLst>
              <a:ext uri="{FF2B5EF4-FFF2-40B4-BE49-F238E27FC236}">
                <a16:creationId xmlns:a16="http://schemas.microsoft.com/office/drawing/2014/main" id="{727433EE-9DB6-466B-8624-6607238AB3A6}"/>
              </a:ext>
            </a:extLst>
          </p:cNvPr>
          <p:cNvSpPr txBox="1"/>
          <p:nvPr/>
        </p:nvSpPr>
        <p:spPr>
          <a:xfrm>
            <a:off x="1676400" y="33194702"/>
            <a:ext cx="4343400" cy="1200329"/>
          </a:xfrm>
          <a:prstGeom prst="rect">
            <a:avLst/>
          </a:prstGeom>
          <a:noFill/>
        </p:spPr>
        <p:txBody>
          <a:bodyPr wrap="square" rtlCol="0">
            <a:spAutoFit/>
          </a:bodyPr>
          <a:lstStyle/>
          <a:p>
            <a:r>
              <a:rPr lang="en-US" b="1" dirty="0">
                <a:solidFill>
                  <a:schemeClr val="bg1"/>
                </a:solidFill>
              </a:rPr>
              <a:t>Figure 1</a:t>
            </a:r>
          </a:p>
          <a:p>
            <a:r>
              <a:rPr lang="es-CR" dirty="0">
                <a:solidFill>
                  <a:schemeClr val="bg1"/>
                </a:solidFill>
              </a:rPr>
              <a:t>https://www.researchgate.net/figure/Structure-of-the-sterols-ergosterol-and-cholesterol_fig1_221704629</a:t>
            </a:r>
            <a:endParaRPr lang="en-US" dirty="0">
              <a:solidFill>
                <a:schemeClr val="bg1"/>
              </a:solidFill>
            </a:endParaRPr>
          </a:p>
        </p:txBody>
      </p:sp>
      <p:sp>
        <p:nvSpPr>
          <p:cNvPr id="18" name="TextBox 17">
            <a:extLst>
              <a:ext uri="{FF2B5EF4-FFF2-40B4-BE49-F238E27FC236}">
                <a16:creationId xmlns:a16="http://schemas.microsoft.com/office/drawing/2014/main" id="{EA8C0C5D-AB84-43E5-8CFF-382F4AC6CD7F}"/>
              </a:ext>
            </a:extLst>
          </p:cNvPr>
          <p:cNvSpPr txBox="1"/>
          <p:nvPr/>
        </p:nvSpPr>
        <p:spPr>
          <a:xfrm>
            <a:off x="7332964" y="33227100"/>
            <a:ext cx="5177189" cy="923330"/>
          </a:xfrm>
          <a:prstGeom prst="rect">
            <a:avLst/>
          </a:prstGeom>
          <a:noFill/>
        </p:spPr>
        <p:txBody>
          <a:bodyPr wrap="square" rtlCol="0">
            <a:spAutoFit/>
          </a:bodyPr>
          <a:lstStyle/>
          <a:p>
            <a:r>
              <a:rPr lang="en-US" b="1" dirty="0">
                <a:solidFill>
                  <a:schemeClr val="bg1"/>
                </a:solidFill>
              </a:rPr>
              <a:t>Figure 2</a:t>
            </a:r>
          </a:p>
          <a:p>
            <a:r>
              <a:rPr lang="en-US" u="sng" dirty="0">
                <a:solidFill>
                  <a:schemeClr val="bg1"/>
                </a:solidFill>
              </a:rPr>
              <a:t>https://www.nature.com/articles/nrmicro.2017.107</a:t>
            </a:r>
            <a:endParaRPr lang="en-US" dirty="0">
              <a:solidFill>
                <a:schemeClr val="bg1"/>
              </a:solidFill>
            </a:endParaRPr>
          </a:p>
        </p:txBody>
      </p:sp>
      <p:pic>
        <p:nvPicPr>
          <p:cNvPr id="24" name="Picture 23">
            <a:extLst>
              <a:ext uri="{FF2B5EF4-FFF2-40B4-BE49-F238E27FC236}">
                <a16:creationId xmlns:a16="http://schemas.microsoft.com/office/drawing/2014/main" id="{10B2DDAB-1D97-49F1-B713-78C1281A0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647080" y="7804103"/>
            <a:ext cx="3729790" cy="1828800"/>
          </a:xfrm>
          <a:prstGeom prst="rect">
            <a:avLst/>
          </a:prstGeom>
        </p:spPr>
      </p:pic>
      <p:pic>
        <p:nvPicPr>
          <p:cNvPr id="26" name="Picture 25">
            <a:extLst>
              <a:ext uri="{FF2B5EF4-FFF2-40B4-BE49-F238E27FC236}">
                <a16:creationId xmlns:a16="http://schemas.microsoft.com/office/drawing/2014/main" id="{5C2FBC73-57CB-439A-88F8-5A31B9F1843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117127" y="16212463"/>
            <a:ext cx="2789695" cy="4114800"/>
          </a:xfrm>
          <a:prstGeom prst="rect">
            <a:avLst/>
          </a:prstGeom>
        </p:spPr>
      </p:pic>
      <p:pic>
        <p:nvPicPr>
          <p:cNvPr id="28" name="Picture 27">
            <a:extLst>
              <a:ext uri="{FF2B5EF4-FFF2-40B4-BE49-F238E27FC236}">
                <a16:creationId xmlns:a16="http://schemas.microsoft.com/office/drawing/2014/main" id="{0209B9BC-C104-4608-BC9A-E158408DC60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122849" y="33017481"/>
            <a:ext cx="4114800" cy="3712993"/>
          </a:xfrm>
          <a:prstGeom prst="rect">
            <a:avLst/>
          </a:prstGeom>
        </p:spPr>
      </p:pic>
      <p:pic>
        <p:nvPicPr>
          <p:cNvPr id="30" name="Picture 29">
            <a:extLst>
              <a:ext uri="{FF2B5EF4-FFF2-40B4-BE49-F238E27FC236}">
                <a16:creationId xmlns:a16="http://schemas.microsoft.com/office/drawing/2014/main" id="{F6F34D92-102C-4101-8F7C-E86B1C36EE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621976" y="20702657"/>
            <a:ext cx="3866123" cy="7315200"/>
          </a:xfrm>
          <a:prstGeom prst="rect">
            <a:avLst/>
          </a:prstGeom>
        </p:spPr>
      </p:pic>
      <p:sp>
        <p:nvSpPr>
          <p:cNvPr id="12326" name="TextBox 12325">
            <a:extLst>
              <a:ext uri="{FF2B5EF4-FFF2-40B4-BE49-F238E27FC236}">
                <a16:creationId xmlns:a16="http://schemas.microsoft.com/office/drawing/2014/main" id="{B98B7D07-53E1-4FD2-8FD5-8DA9ECB50B3A}"/>
              </a:ext>
            </a:extLst>
          </p:cNvPr>
          <p:cNvSpPr txBox="1"/>
          <p:nvPr/>
        </p:nvSpPr>
        <p:spPr>
          <a:xfrm>
            <a:off x="14131617" y="29794305"/>
            <a:ext cx="13560825" cy="3046988"/>
          </a:xfrm>
          <a:prstGeom prst="rect">
            <a:avLst/>
          </a:prstGeom>
          <a:noFill/>
        </p:spPr>
        <p:txBody>
          <a:bodyPr wrap="square" rtlCol="0">
            <a:spAutoFit/>
          </a:bodyPr>
          <a:lstStyle/>
          <a:p>
            <a:r>
              <a:rPr lang="en-US" sz="2400" dirty="0">
                <a:solidFill>
                  <a:schemeClr val="bg1"/>
                </a:solidFill>
              </a:rPr>
              <a:t>Since the early 2000s, echinocandins were a class of antifungal drugs to become available for clinical use. They are semisynthetic lipopeptide derived from fungal natural products that are fungicidal in nature. Their basic structure is a cyclic hexapeptide with a different side chain at position R5. Their use is favored in patients with moderate to severe fungal infections and in those who have had prior exposure to an azole drug. Echinocandins act as a non-competitive inhibitor of β-(1,3) glucan synthase which is required for the synthesis of β-glucan which accounts for 30-60% of the cell wall in </a:t>
            </a:r>
            <a:r>
              <a:rPr lang="en-US" sz="2400" i="1" dirty="0">
                <a:solidFill>
                  <a:schemeClr val="bg1"/>
                </a:solidFill>
              </a:rPr>
              <a:t>Candida</a:t>
            </a:r>
            <a:r>
              <a:rPr lang="en-US" sz="2400" dirty="0">
                <a:solidFill>
                  <a:schemeClr val="bg1"/>
                </a:solidFill>
              </a:rPr>
              <a:t> species (Figure 8). The inhibition of this enzyme results in osmotically sensitive fungal cells. </a:t>
            </a:r>
          </a:p>
        </p:txBody>
      </p:sp>
      <p:sp>
        <p:nvSpPr>
          <p:cNvPr id="12321" name="TextBox 12320">
            <a:extLst>
              <a:ext uri="{FF2B5EF4-FFF2-40B4-BE49-F238E27FC236}">
                <a16:creationId xmlns:a16="http://schemas.microsoft.com/office/drawing/2014/main" id="{B34D8401-2ABE-488F-8A12-DFA0EBE19724}"/>
              </a:ext>
            </a:extLst>
          </p:cNvPr>
          <p:cNvSpPr txBox="1"/>
          <p:nvPr/>
        </p:nvSpPr>
        <p:spPr>
          <a:xfrm>
            <a:off x="14134051" y="4600197"/>
            <a:ext cx="13654563" cy="3693319"/>
          </a:xfrm>
          <a:prstGeom prst="rect">
            <a:avLst/>
          </a:prstGeom>
          <a:noFill/>
        </p:spPr>
        <p:txBody>
          <a:bodyPr wrap="square" rtlCol="0">
            <a:spAutoFit/>
          </a:bodyPr>
          <a:lstStyle/>
          <a:p>
            <a:r>
              <a:rPr lang="en-US" sz="2500" dirty="0">
                <a:solidFill>
                  <a:schemeClr val="bg1"/>
                </a:solidFill>
              </a:rPr>
              <a:t>In the 1950s, polyenes were the first class of antifungal drugs to become available for clinical use. They are produced naturally by different strains of </a:t>
            </a:r>
            <a:r>
              <a:rPr lang="en-US" sz="2500" i="1" dirty="0">
                <a:solidFill>
                  <a:schemeClr val="bg1"/>
                </a:solidFill>
              </a:rPr>
              <a:t>Streptomyces</a:t>
            </a:r>
            <a:r>
              <a:rPr lang="en-US" sz="2500" dirty="0">
                <a:solidFill>
                  <a:schemeClr val="bg1"/>
                </a:solidFill>
              </a:rPr>
              <a:t> bacterial species, so polyenes are non-synthetic molecules. They are characterized as amphiphilic macrocyclic organic molecules known as macrolides; macrolides contain a 20 to 40 Carbon </a:t>
            </a:r>
            <a:r>
              <a:rPr lang="en-US" sz="2500" dirty="0" err="1">
                <a:solidFill>
                  <a:schemeClr val="bg1"/>
                </a:solidFill>
              </a:rPr>
              <a:t>macrolactone</a:t>
            </a:r>
            <a:r>
              <a:rPr lang="en-US" sz="2500" dirty="0">
                <a:solidFill>
                  <a:schemeClr val="bg1"/>
                </a:solidFill>
              </a:rPr>
              <a:t> ring conjugated with a d-</a:t>
            </a:r>
            <a:r>
              <a:rPr lang="en-US" sz="2500" dirty="0" err="1">
                <a:solidFill>
                  <a:schemeClr val="bg1"/>
                </a:solidFill>
              </a:rPr>
              <a:t>mycosimine</a:t>
            </a:r>
            <a:r>
              <a:rPr lang="en-US" sz="2500" dirty="0">
                <a:solidFill>
                  <a:schemeClr val="bg1"/>
                </a:solidFill>
              </a:rPr>
              <a:t> group. They are fungicidal due to their mechanism of action. The polyene drug directly binds to ergosterol which leads to the formation of membrane pore, so there is a loss of ionic balance, membrane integrity (Figure 8). This leads to fungal cell death. Polyenes are potent proinflammatory agents that stimulate an innate host immunity response via its interaction with the CD14 receptor. </a:t>
            </a:r>
          </a:p>
        </p:txBody>
      </p:sp>
      <p:pic>
        <p:nvPicPr>
          <p:cNvPr id="12320" name="Picture 12319">
            <a:extLst>
              <a:ext uri="{FF2B5EF4-FFF2-40B4-BE49-F238E27FC236}">
                <a16:creationId xmlns:a16="http://schemas.microsoft.com/office/drawing/2014/main" id="{3EFDB4EF-839F-438F-8B84-6AC7229DCA9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305133" y="10970879"/>
            <a:ext cx="4114800" cy="1831281"/>
          </a:xfrm>
          <a:prstGeom prst="rect">
            <a:avLst/>
          </a:prstGeom>
        </p:spPr>
      </p:pic>
      <p:sp>
        <p:nvSpPr>
          <p:cNvPr id="12323" name="TextBox 12322">
            <a:extLst>
              <a:ext uri="{FF2B5EF4-FFF2-40B4-BE49-F238E27FC236}">
                <a16:creationId xmlns:a16="http://schemas.microsoft.com/office/drawing/2014/main" id="{461CC02D-9C04-4653-8845-1BE29DA8D412}"/>
              </a:ext>
            </a:extLst>
          </p:cNvPr>
          <p:cNvSpPr txBox="1"/>
          <p:nvPr/>
        </p:nvSpPr>
        <p:spPr>
          <a:xfrm>
            <a:off x="23262070" y="12906274"/>
            <a:ext cx="4114800" cy="923330"/>
          </a:xfrm>
          <a:prstGeom prst="rect">
            <a:avLst/>
          </a:prstGeom>
          <a:noFill/>
        </p:spPr>
        <p:txBody>
          <a:bodyPr wrap="square" rtlCol="0">
            <a:spAutoFit/>
          </a:bodyPr>
          <a:lstStyle/>
          <a:p>
            <a:r>
              <a:rPr lang="en-US" dirty="0">
                <a:solidFill>
                  <a:schemeClr val="bg1"/>
                </a:solidFill>
              </a:rPr>
              <a:t>Figure 4</a:t>
            </a:r>
          </a:p>
          <a:p>
            <a:r>
              <a:rPr lang="en-US" dirty="0">
                <a:solidFill>
                  <a:schemeClr val="bg1"/>
                </a:solidFill>
              </a:rPr>
              <a:t>http://pubs.rsc.org/en/content/articlehtml/2016/CS/C5CS00674K</a:t>
            </a:r>
          </a:p>
        </p:txBody>
      </p:sp>
      <p:sp>
        <p:nvSpPr>
          <p:cNvPr id="12325" name="TextBox 12324">
            <a:extLst>
              <a:ext uri="{FF2B5EF4-FFF2-40B4-BE49-F238E27FC236}">
                <a16:creationId xmlns:a16="http://schemas.microsoft.com/office/drawing/2014/main" id="{CE94177E-59B1-4BFE-B547-19CEFAF0D25C}"/>
              </a:ext>
            </a:extLst>
          </p:cNvPr>
          <p:cNvSpPr txBox="1"/>
          <p:nvPr/>
        </p:nvSpPr>
        <p:spPr>
          <a:xfrm>
            <a:off x="14086323" y="16043587"/>
            <a:ext cx="9560757" cy="5863144"/>
          </a:xfrm>
          <a:prstGeom prst="rect">
            <a:avLst/>
          </a:prstGeom>
          <a:noFill/>
        </p:spPr>
        <p:txBody>
          <a:bodyPr wrap="square" rtlCol="0">
            <a:spAutoFit/>
          </a:bodyPr>
          <a:lstStyle/>
          <a:p>
            <a:r>
              <a:rPr lang="en-US" sz="2500" dirty="0">
                <a:solidFill>
                  <a:schemeClr val="bg1"/>
                </a:solidFill>
              </a:rPr>
              <a:t>In the 1960s, azoles were the second class of antifungal drugs to become available for clinical use. They are synthetic molecules that are fungistatic in nature. Azoles have a broad spectrum of activity similar to the polyenes, and they can be used for the treatment of superficial and systemic fungal infections. Azoles inhibit the ergosterol biosynthesis pathway by the inhibition of cytochrome P450-dependent enzyme 14 α-lanosterol demethylase which converts lanosterol, a 14 α-methyl sterol, to ergosterol (Figure 7) (Figure 8). This enzyme contains an iron protoporphyrin unit within its active side which azoles bind to thus causing a blockade within the enzyme. This results in an accumulation of 14 α-methyl sterols leading to membrane stress. The tertiary structure of cytochrome P450-dependent enzyme 14 α-lanosterol demethylase determines the characteristics and side effects of azole antifungal drugs. </a:t>
            </a:r>
          </a:p>
        </p:txBody>
      </p:sp>
      <p:sp>
        <p:nvSpPr>
          <p:cNvPr id="12328" name="TextBox 12327">
            <a:extLst>
              <a:ext uri="{FF2B5EF4-FFF2-40B4-BE49-F238E27FC236}">
                <a16:creationId xmlns:a16="http://schemas.microsoft.com/office/drawing/2014/main" id="{8ECDE5AC-E9A4-46FC-BD15-AFC50157F68B}"/>
              </a:ext>
            </a:extLst>
          </p:cNvPr>
          <p:cNvSpPr txBox="1"/>
          <p:nvPr/>
        </p:nvSpPr>
        <p:spPr>
          <a:xfrm>
            <a:off x="14076045" y="8272556"/>
            <a:ext cx="9221031" cy="6247864"/>
          </a:xfrm>
          <a:prstGeom prst="rect">
            <a:avLst/>
          </a:prstGeom>
          <a:noFill/>
        </p:spPr>
        <p:txBody>
          <a:bodyPr wrap="square" rtlCol="0">
            <a:spAutoFit/>
          </a:bodyPr>
          <a:lstStyle/>
          <a:p>
            <a:r>
              <a:rPr lang="en-US" sz="2500" dirty="0">
                <a:solidFill>
                  <a:schemeClr val="bg1"/>
                </a:solidFill>
              </a:rPr>
              <a:t>Types of polyenes include natamycin, nystatin, and Amphotericin B (</a:t>
            </a:r>
            <a:r>
              <a:rPr lang="en-US" sz="2500" dirty="0" err="1">
                <a:solidFill>
                  <a:schemeClr val="bg1"/>
                </a:solidFill>
              </a:rPr>
              <a:t>AmB</a:t>
            </a:r>
            <a:r>
              <a:rPr lang="en-US" sz="2500" dirty="0">
                <a:solidFill>
                  <a:schemeClr val="bg1"/>
                </a:solidFill>
              </a:rPr>
              <a:t>) (Figure 3). Natamycin and nystatin are preferred for topical infections due to their low absorption levels while </a:t>
            </a:r>
            <a:r>
              <a:rPr lang="en-US" sz="2500" dirty="0" err="1">
                <a:solidFill>
                  <a:schemeClr val="bg1"/>
                </a:solidFill>
              </a:rPr>
              <a:t>AmB</a:t>
            </a:r>
            <a:r>
              <a:rPr lang="en-US" sz="2500" dirty="0">
                <a:solidFill>
                  <a:schemeClr val="bg1"/>
                </a:solidFill>
              </a:rPr>
              <a:t> is preferred for systemic invasive fungal infections such as candidiasis. </a:t>
            </a:r>
            <a:r>
              <a:rPr lang="en-US" sz="2500" dirty="0" err="1">
                <a:solidFill>
                  <a:schemeClr val="bg1"/>
                </a:solidFill>
              </a:rPr>
              <a:t>AmB</a:t>
            </a:r>
            <a:r>
              <a:rPr lang="en-US" sz="2500" dirty="0">
                <a:solidFill>
                  <a:schemeClr val="bg1"/>
                </a:solidFill>
              </a:rPr>
              <a:t> was isolated from </a:t>
            </a:r>
            <a:r>
              <a:rPr lang="en-US" sz="2500" i="1" dirty="0">
                <a:solidFill>
                  <a:schemeClr val="bg1"/>
                </a:solidFill>
              </a:rPr>
              <a:t>Streptomyces </a:t>
            </a:r>
            <a:r>
              <a:rPr lang="en-US" sz="2500" i="1" dirty="0" err="1">
                <a:solidFill>
                  <a:schemeClr val="bg1"/>
                </a:solidFill>
              </a:rPr>
              <a:t>nodosus</a:t>
            </a:r>
            <a:r>
              <a:rPr lang="en-US" sz="2500" dirty="0">
                <a:solidFill>
                  <a:schemeClr val="bg1"/>
                </a:solidFill>
              </a:rPr>
              <a:t> in 1955, and it is known for its broad spectrum antifungal activity It is known for its dose-limiting nephrotoxicity, hepatoxicity, </a:t>
            </a:r>
            <a:r>
              <a:rPr lang="en-US" sz="2500" dirty="0" err="1">
                <a:solidFill>
                  <a:schemeClr val="bg1"/>
                </a:solidFill>
              </a:rPr>
              <a:t>severehypersensitivity</a:t>
            </a:r>
            <a:r>
              <a:rPr lang="en-US" sz="2500" dirty="0">
                <a:solidFill>
                  <a:schemeClr val="bg1"/>
                </a:solidFill>
              </a:rPr>
              <a:t> reactions, and infusion-related toxicities.  Additional side effects of </a:t>
            </a:r>
            <a:r>
              <a:rPr lang="en-US" sz="2500" dirty="0" err="1">
                <a:solidFill>
                  <a:schemeClr val="bg1"/>
                </a:solidFill>
              </a:rPr>
              <a:t>AmB</a:t>
            </a:r>
            <a:r>
              <a:rPr lang="en-US" sz="2500" dirty="0">
                <a:solidFill>
                  <a:schemeClr val="bg1"/>
                </a:solidFill>
              </a:rPr>
              <a:t> include the following: fever, chills, headache, nausea, vomiting, low blood Potassium ion levels, hypotension, and bronchospasm. </a:t>
            </a:r>
          </a:p>
          <a:p>
            <a:r>
              <a:rPr lang="en-US" sz="2500" dirty="0">
                <a:solidFill>
                  <a:schemeClr val="bg1"/>
                </a:solidFill>
              </a:rPr>
              <a:t>Due to the extreme side effects of </a:t>
            </a:r>
            <a:r>
              <a:rPr lang="en-US" sz="2500" dirty="0" err="1">
                <a:solidFill>
                  <a:schemeClr val="bg1"/>
                </a:solidFill>
              </a:rPr>
              <a:t>AmB</a:t>
            </a:r>
            <a:r>
              <a:rPr lang="en-US" sz="2500" dirty="0">
                <a:solidFill>
                  <a:schemeClr val="bg1"/>
                </a:solidFill>
              </a:rPr>
              <a:t>, lipid formulations were discovered to decrease the toxicity but retain the same level of antifungal activity. </a:t>
            </a:r>
            <a:r>
              <a:rPr lang="en-US" sz="2500" dirty="0" err="1">
                <a:solidFill>
                  <a:schemeClr val="bg1"/>
                </a:solidFill>
              </a:rPr>
              <a:t>AmB</a:t>
            </a:r>
            <a:r>
              <a:rPr lang="en-US" sz="2500" dirty="0">
                <a:solidFill>
                  <a:schemeClr val="bg1"/>
                </a:solidFill>
              </a:rPr>
              <a:t> lipid formulations include Amphotericin B colloidal dispersion (ABCD), Amphotericin B lipid complex (ABLC), and Liposomal Amphotericin B (L-</a:t>
            </a:r>
            <a:r>
              <a:rPr lang="en-US" sz="2500" dirty="0" err="1">
                <a:solidFill>
                  <a:schemeClr val="bg1"/>
                </a:solidFill>
              </a:rPr>
              <a:t>AmB</a:t>
            </a:r>
            <a:r>
              <a:rPr lang="en-US" sz="2500" dirty="0">
                <a:solidFill>
                  <a:schemeClr val="bg1"/>
                </a:solidFill>
              </a:rPr>
              <a:t>) (Figure 4)..</a:t>
            </a:r>
            <a:endParaRPr lang="en-US" sz="2500" dirty="0"/>
          </a:p>
        </p:txBody>
      </p:sp>
      <p:sp>
        <p:nvSpPr>
          <p:cNvPr id="12330" name="TextBox 12329">
            <a:extLst>
              <a:ext uri="{FF2B5EF4-FFF2-40B4-BE49-F238E27FC236}">
                <a16:creationId xmlns:a16="http://schemas.microsoft.com/office/drawing/2014/main" id="{523BEC95-F086-49BD-8A50-902257A6D86A}"/>
              </a:ext>
            </a:extLst>
          </p:cNvPr>
          <p:cNvSpPr txBox="1"/>
          <p:nvPr/>
        </p:nvSpPr>
        <p:spPr>
          <a:xfrm>
            <a:off x="14131617" y="32724813"/>
            <a:ext cx="8958887" cy="5262979"/>
          </a:xfrm>
          <a:prstGeom prst="rect">
            <a:avLst/>
          </a:prstGeom>
          <a:noFill/>
        </p:spPr>
        <p:txBody>
          <a:bodyPr wrap="square" rtlCol="0">
            <a:spAutoFit/>
          </a:bodyPr>
          <a:lstStyle/>
          <a:p>
            <a:r>
              <a:rPr lang="en-US" sz="2400" dirty="0">
                <a:solidFill>
                  <a:schemeClr val="bg1"/>
                </a:solidFill>
              </a:rPr>
              <a:t>At this point, they begin to form into </a:t>
            </a:r>
            <a:r>
              <a:rPr lang="en-US" sz="2400" dirty="0" err="1">
                <a:solidFill>
                  <a:schemeClr val="bg1"/>
                </a:solidFill>
              </a:rPr>
              <a:t>pseudohyphae</a:t>
            </a:r>
            <a:r>
              <a:rPr lang="en-US" sz="2400" dirty="0">
                <a:solidFill>
                  <a:schemeClr val="bg1"/>
                </a:solidFill>
              </a:rPr>
              <a:t>, reduce ergosterol concentration, and thicken the cell wall as a survival response. Once the integrity of the cell wall is stress, the cell wall will lyse causing fungal cell death. These antifungal drugs are non-toxic to mammalian cells because β-(1,3) glucan synthase is only present in the cell wall of fungi. Types of echinocandins include micafungin, anidulafungin, and </a:t>
            </a:r>
            <a:r>
              <a:rPr lang="en-US" sz="2400" dirty="0" err="1">
                <a:solidFill>
                  <a:schemeClr val="bg1"/>
                </a:solidFill>
              </a:rPr>
              <a:t>caspofungin</a:t>
            </a:r>
            <a:r>
              <a:rPr lang="en-US" sz="2400" dirty="0">
                <a:solidFill>
                  <a:schemeClr val="bg1"/>
                </a:solidFill>
              </a:rPr>
              <a:t> (Figure 7). </a:t>
            </a:r>
            <a:r>
              <a:rPr lang="en-US" sz="2400" dirty="0" err="1">
                <a:solidFill>
                  <a:schemeClr val="bg1"/>
                </a:solidFill>
              </a:rPr>
              <a:t>Caspofungin</a:t>
            </a:r>
            <a:r>
              <a:rPr lang="en-US" sz="2400" dirty="0">
                <a:solidFill>
                  <a:schemeClr val="bg1"/>
                </a:solidFill>
              </a:rPr>
              <a:t> was the first echinocandins to be available for clinical use, and it has shown to be as effective as </a:t>
            </a:r>
            <a:r>
              <a:rPr lang="en-US" sz="2400" dirty="0" err="1">
                <a:solidFill>
                  <a:schemeClr val="bg1"/>
                </a:solidFill>
              </a:rPr>
              <a:t>AmB</a:t>
            </a:r>
            <a:r>
              <a:rPr lang="en-US" sz="2400" dirty="0">
                <a:solidFill>
                  <a:schemeClr val="bg1"/>
                </a:solidFill>
              </a:rPr>
              <a:t>.. Although </a:t>
            </a:r>
            <a:r>
              <a:rPr lang="en-US" sz="2400" dirty="0" err="1">
                <a:solidFill>
                  <a:schemeClr val="bg1"/>
                </a:solidFill>
              </a:rPr>
              <a:t>Caspofungin</a:t>
            </a:r>
            <a:r>
              <a:rPr lang="en-US" sz="2400" dirty="0">
                <a:solidFill>
                  <a:schemeClr val="bg1"/>
                </a:solidFill>
              </a:rPr>
              <a:t> is well tolerated in by the body, it is not free of side effects which include: mild-to-moderate headache, fever, nausea, diarrhea, abdominal pain, rash, a reversible elevation of hepatic enzyme levels, and phlebitis at the side of infusion. </a:t>
            </a:r>
            <a:endParaRPr lang="en-US" dirty="0"/>
          </a:p>
        </p:txBody>
      </p:sp>
      <p:sp>
        <p:nvSpPr>
          <p:cNvPr id="12331" name="TextBox 12330">
            <a:extLst>
              <a:ext uri="{FF2B5EF4-FFF2-40B4-BE49-F238E27FC236}">
                <a16:creationId xmlns:a16="http://schemas.microsoft.com/office/drawing/2014/main" id="{90773D92-15D7-418C-B703-DF488B5B3F5C}"/>
              </a:ext>
            </a:extLst>
          </p:cNvPr>
          <p:cNvSpPr txBox="1"/>
          <p:nvPr/>
        </p:nvSpPr>
        <p:spPr>
          <a:xfrm>
            <a:off x="14091775" y="21725057"/>
            <a:ext cx="9348200" cy="3554819"/>
          </a:xfrm>
          <a:prstGeom prst="rect">
            <a:avLst/>
          </a:prstGeom>
          <a:noFill/>
        </p:spPr>
        <p:txBody>
          <a:bodyPr wrap="square" rtlCol="0">
            <a:spAutoFit/>
          </a:bodyPr>
          <a:lstStyle/>
          <a:p>
            <a:r>
              <a:rPr lang="en-US" sz="2500" dirty="0">
                <a:solidFill>
                  <a:schemeClr val="bg1"/>
                </a:solidFill>
              </a:rPr>
              <a:t>There are two subcategories of azoles, </a:t>
            </a:r>
            <a:r>
              <a:rPr lang="en-US" sz="2500" dirty="0" err="1">
                <a:solidFill>
                  <a:schemeClr val="bg1"/>
                </a:solidFill>
              </a:rPr>
              <a:t>imidazoles</a:t>
            </a:r>
            <a:r>
              <a:rPr lang="en-US" sz="2500" dirty="0">
                <a:solidFill>
                  <a:schemeClr val="bg1"/>
                </a:solidFill>
              </a:rPr>
              <a:t> and triazoles. </a:t>
            </a:r>
            <a:r>
              <a:rPr lang="en-US" sz="2500" dirty="0" err="1">
                <a:solidFill>
                  <a:schemeClr val="bg1"/>
                </a:solidFill>
              </a:rPr>
              <a:t>Imidazoles</a:t>
            </a:r>
            <a:r>
              <a:rPr lang="en-US" sz="2500" dirty="0">
                <a:solidFill>
                  <a:schemeClr val="bg1"/>
                </a:solidFill>
              </a:rPr>
              <a:t> consist of 2 Nitrogen atoms in an azole ring, and they are most common in the treatment of mucosal fungal infections. </a:t>
            </a:r>
            <a:r>
              <a:rPr lang="en-US" sz="2500" dirty="0" err="1">
                <a:solidFill>
                  <a:schemeClr val="bg1"/>
                </a:solidFill>
              </a:rPr>
              <a:t>Imidazoles</a:t>
            </a:r>
            <a:r>
              <a:rPr lang="en-US" sz="2500" dirty="0">
                <a:solidFill>
                  <a:schemeClr val="bg1"/>
                </a:solidFill>
              </a:rPr>
              <a:t> have a large number of side effects as well as numerous interactions with other drugs. For this reason, triazoles were synthesized. Triazoles consist of 2 Nitrogen atoms in a cyclic ring, and they are administered for both systemic and mucosal fungal infections. A first generation triazole is Fluconazole which came into clinical use in the 1980s (Figure 5). </a:t>
            </a:r>
            <a:endParaRPr lang="en-US" dirty="0"/>
          </a:p>
        </p:txBody>
      </p:sp>
      <p:sp>
        <p:nvSpPr>
          <p:cNvPr id="12332" name="TextBox 12331">
            <a:extLst>
              <a:ext uri="{FF2B5EF4-FFF2-40B4-BE49-F238E27FC236}">
                <a16:creationId xmlns:a16="http://schemas.microsoft.com/office/drawing/2014/main" id="{E9960D1C-03B7-44EA-B13C-2E8C7E26C862}"/>
              </a:ext>
            </a:extLst>
          </p:cNvPr>
          <p:cNvSpPr txBox="1"/>
          <p:nvPr/>
        </p:nvSpPr>
        <p:spPr>
          <a:xfrm>
            <a:off x="14110593" y="25226839"/>
            <a:ext cx="9340268" cy="3062377"/>
          </a:xfrm>
          <a:prstGeom prst="rect">
            <a:avLst/>
          </a:prstGeom>
          <a:noFill/>
        </p:spPr>
        <p:txBody>
          <a:bodyPr wrap="square" rtlCol="0">
            <a:spAutoFit/>
          </a:bodyPr>
          <a:lstStyle/>
          <a:p>
            <a:r>
              <a:rPr lang="en-US" sz="2500" dirty="0">
                <a:solidFill>
                  <a:schemeClr val="bg1"/>
                </a:solidFill>
              </a:rPr>
              <a:t>Fluconazole has minimal side effects. The most well-known side effect is gastrointestinal intolerance. It is also recommended to carefully review a patient’s medication for possible interactions with Fluconazole. Due to the fungistatic rather than fungicidal nature of Fluconazole, resistance toward this antifungal drug is one the rise. Fungal cells modify the target enzyme of Fluconazole causing the drug to be less effective. </a:t>
            </a:r>
            <a:endParaRPr lang="en-US" sz="2500" dirty="0"/>
          </a:p>
          <a:p>
            <a:endParaRPr lang="en-US" dirty="0"/>
          </a:p>
        </p:txBody>
      </p:sp>
      <p:pic>
        <p:nvPicPr>
          <p:cNvPr id="12336" name="Picture 12335">
            <a:extLst>
              <a:ext uri="{FF2B5EF4-FFF2-40B4-BE49-F238E27FC236}">
                <a16:creationId xmlns:a16="http://schemas.microsoft.com/office/drawing/2014/main" id="{E2AC4557-8271-48C3-B910-55EFA42FBC6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517695" y="13550764"/>
            <a:ext cx="4114800" cy="4114800"/>
          </a:xfrm>
          <a:prstGeom prst="rect">
            <a:avLst/>
          </a:prstGeom>
        </p:spPr>
      </p:pic>
      <p:pic>
        <p:nvPicPr>
          <p:cNvPr id="12338" name="Picture 12337">
            <a:extLst>
              <a:ext uri="{FF2B5EF4-FFF2-40B4-BE49-F238E27FC236}">
                <a16:creationId xmlns:a16="http://schemas.microsoft.com/office/drawing/2014/main" id="{2FC856A8-C456-48BA-B281-7253B215ED2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294108" y="17909260"/>
            <a:ext cx="4114800" cy="4114800"/>
          </a:xfrm>
          <a:prstGeom prst="rect">
            <a:avLst/>
          </a:prstGeom>
        </p:spPr>
      </p:pic>
      <p:pic>
        <p:nvPicPr>
          <p:cNvPr id="12340" name="Picture 12339">
            <a:extLst>
              <a:ext uri="{FF2B5EF4-FFF2-40B4-BE49-F238E27FC236}">
                <a16:creationId xmlns:a16="http://schemas.microsoft.com/office/drawing/2014/main" id="{58311AAE-37E8-4C66-A2B4-3E8556CE10B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929955" y="17883103"/>
            <a:ext cx="4114800" cy="4114800"/>
          </a:xfrm>
          <a:prstGeom prst="rect">
            <a:avLst/>
          </a:prstGeom>
        </p:spPr>
      </p:pic>
      <p:sp>
        <p:nvSpPr>
          <p:cNvPr id="12341" name="TextBox 12340">
            <a:extLst>
              <a:ext uri="{FF2B5EF4-FFF2-40B4-BE49-F238E27FC236}">
                <a16:creationId xmlns:a16="http://schemas.microsoft.com/office/drawing/2014/main" id="{BD303E77-2478-452D-B298-64B415640874}"/>
              </a:ext>
            </a:extLst>
          </p:cNvPr>
          <p:cNvSpPr txBox="1"/>
          <p:nvPr/>
        </p:nvSpPr>
        <p:spPr>
          <a:xfrm>
            <a:off x="28584525" y="8600815"/>
            <a:ext cx="3733800" cy="477054"/>
          </a:xfrm>
          <a:prstGeom prst="rect">
            <a:avLst/>
          </a:prstGeom>
          <a:noFill/>
        </p:spPr>
        <p:txBody>
          <a:bodyPr wrap="square" rtlCol="0">
            <a:spAutoFit/>
          </a:bodyPr>
          <a:lstStyle/>
          <a:p>
            <a:r>
              <a:rPr lang="en-US" sz="2500" dirty="0">
                <a:solidFill>
                  <a:schemeClr val="bg1"/>
                </a:solidFill>
              </a:rPr>
              <a:t>Control (IM1 + LTR)</a:t>
            </a:r>
          </a:p>
        </p:txBody>
      </p:sp>
      <p:sp>
        <p:nvSpPr>
          <p:cNvPr id="81" name="TextBox 80">
            <a:extLst>
              <a:ext uri="{FF2B5EF4-FFF2-40B4-BE49-F238E27FC236}">
                <a16:creationId xmlns:a16="http://schemas.microsoft.com/office/drawing/2014/main" id="{F32AB142-1617-4954-87EF-70B40683C52B}"/>
              </a:ext>
            </a:extLst>
          </p:cNvPr>
          <p:cNvSpPr txBox="1"/>
          <p:nvPr/>
        </p:nvSpPr>
        <p:spPr>
          <a:xfrm>
            <a:off x="37619070" y="8632959"/>
            <a:ext cx="4075030" cy="477054"/>
          </a:xfrm>
          <a:prstGeom prst="rect">
            <a:avLst/>
          </a:prstGeom>
          <a:noFill/>
        </p:spPr>
        <p:txBody>
          <a:bodyPr wrap="square" rtlCol="0">
            <a:spAutoFit/>
          </a:bodyPr>
          <a:lstStyle/>
          <a:p>
            <a:r>
              <a:rPr lang="en-US" sz="2500" dirty="0">
                <a:solidFill>
                  <a:schemeClr val="bg1"/>
                </a:solidFill>
              </a:rPr>
              <a:t>50µM </a:t>
            </a:r>
            <a:r>
              <a:rPr lang="en-US" sz="2500" dirty="0" err="1">
                <a:solidFill>
                  <a:schemeClr val="bg1"/>
                </a:solidFill>
              </a:rPr>
              <a:t>Abelcet</a:t>
            </a:r>
            <a:r>
              <a:rPr lang="en-US" sz="2500" dirty="0">
                <a:solidFill>
                  <a:schemeClr val="bg1"/>
                </a:solidFill>
              </a:rPr>
              <a:t> (IM1 + LTR)</a:t>
            </a:r>
          </a:p>
        </p:txBody>
      </p:sp>
      <p:sp>
        <p:nvSpPr>
          <p:cNvPr id="82" name="TextBox 81">
            <a:extLst>
              <a:ext uri="{FF2B5EF4-FFF2-40B4-BE49-F238E27FC236}">
                <a16:creationId xmlns:a16="http://schemas.microsoft.com/office/drawing/2014/main" id="{408D1FC3-916F-4067-BEE7-8849A9B607EF}"/>
              </a:ext>
            </a:extLst>
          </p:cNvPr>
          <p:cNvSpPr txBox="1"/>
          <p:nvPr/>
        </p:nvSpPr>
        <p:spPr>
          <a:xfrm>
            <a:off x="32915890" y="8632959"/>
            <a:ext cx="4372172" cy="477054"/>
          </a:xfrm>
          <a:prstGeom prst="rect">
            <a:avLst/>
          </a:prstGeom>
          <a:noFill/>
        </p:spPr>
        <p:txBody>
          <a:bodyPr wrap="square" rtlCol="0">
            <a:spAutoFit/>
          </a:bodyPr>
          <a:lstStyle/>
          <a:p>
            <a:r>
              <a:rPr lang="en-US" sz="2500" dirty="0">
                <a:solidFill>
                  <a:schemeClr val="bg1"/>
                </a:solidFill>
              </a:rPr>
              <a:t>50µM Fungizone (IM1 + LTR)</a:t>
            </a:r>
          </a:p>
        </p:txBody>
      </p:sp>
      <p:sp>
        <p:nvSpPr>
          <p:cNvPr id="12342" name="TextBox 12341">
            <a:extLst>
              <a:ext uri="{FF2B5EF4-FFF2-40B4-BE49-F238E27FC236}">
                <a16:creationId xmlns:a16="http://schemas.microsoft.com/office/drawing/2014/main" id="{36144426-0612-40D2-89B8-8B4D0BE4C333}"/>
              </a:ext>
            </a:extLst>
          </p:cNvPr>
          <p:cNvSpPr txBox="1"/>
          <p:nvPr/>
        </p:nvSpPr>
        <p:spPr>
          <a:xfrm>
            <a:off x="28127438" y="23741409"/>
            <a:ext cx="9412528" cy="3631763"/>
          </a:xfrm>
          <a:prstGeom prst="rect">
            <a:avLst/>
          </a:prstGeom>
          <a:noFill/>
        </p:spPr>
        <p:txBody>
          <a:bodyPr wrap="square" rtlCol="0">
            <a:spAutoFit/>
          </a:bodyPr>
          <a:lstStyle/>
          <a:p>
            <a:pPr lvl="0"/>
            <a:r>
              <a:rPr lang="en-US" sz="2300" b="1" dirty="0">
                <a:solidFill>
                  <a:schemeClr val="bg1"/>
                </a:solidFill>
              </a:rPr>
              <a:t>-Polyenes: </a:t>
            </a:r>
            <a:r>
              <a:rPr lang="en-US" sz="2300" dirty="0">
                <a:solidFill>
                  <a:schemeClr val="bg1"/>
                </a:solidFill>
              </a:rPr>
              <a:t>disrupt the fungal cell membrane by binding to ergosterol</a:t>
            </a:r>
          </a:p>
          <a:p>
            <a:pPr lvl="0"/>
            <a:r>
              <a:rPr lang="en-US" sz="2300" b="1" dirty="0">
                <a:solidFill>
                  <a:schemeClr val="bg1"/>
                </a:solidFill>
              </a:rPr>
              <a:t>-Echinocandins: </a:t>
            </a:r>
            <a:r>
              <a:rPr lang="en-US" sz="2300" dirty="0">
                <a:solidFill>
                  <a:schemeClr val="bg1"/>
                </a:solidFill>
              </a:rPr>
              <a:t>non-competitive inhibitor of β-(1,3) glucan synthase</a:t>
            </a:r>
          </a:p>
          <a:p>
            <a:pPr lvl="0"/>
            <a:r>
              <a:rPr lang="en-US" sz="2300" b="1" dirty="0">
                <a:solidFill>
                  <a:schemeClr val="bg1"/>
                </a:solidFill>
              </a:rPr>
              <a:t>-Azoles: </a:t>
            </a:r>
            <a:r>
              <a:rPr lang="en-US" sz="2300" dirty="0">
                <a:solidFill>
                  <a:schemeClr val="bg1"/>
                </a:solidFill>
              </a:rPr>
              <a:t>the inhibition of cytochrome P450-dependent enzyme 14 α-lanosterol demethylase in the ergosterol biosynthetic pathway</a:t>
            </a:r>
          </a:p>
          <a:p>
            <a:pPr lvl="0"/>
            <a:r>
              <a:rPr lang="en-US" sz="2300" dirty="0">
                <a:solidFill>
                  <a:schemeClr val="bg1"/>
                </a:solidFill>
              </a:rPr>
              <a:t>-The side effects of antifungal drugs can be visualized at the organelle level using organelle-specific fluorescent probes.</a:t>
            </a:r>
          </a:p>
          <a:p>
            <a:pPr lvl="0"/>
            <a:r>
              <a:rPr lang="en-US" sz="2300" dirty="0">
                <a:solidFill>
                  <a:schemeClr val="bg1"/>
                </a:solidFill>
              </a:rPr>
              <a:t>-Different mammalian cell lines should exhibit different organelle effects when antifungal drugs are used. For example, </a:t>
            </a:r>
            <a:r>
              <a:rPr lang="en-US" sz="2300" dirty="0" err="1">
                <a:solidFill>
                  <a:schemeClr val="bg1"/>
                </a:solidFill>
              </a:rPr>
              <a:t>AmB</a:t>
            </a:r>
            <a:r>
              <a:rPr lang="en-US" sz="2300" dirty="0">
                <a:solidFill>
                  <a:schemeClr val="bg1"/>
                </a:solidFill>
              </a:rPr>
              <a:t> is known for its nephrotoxicity, so it is predicted that organelle effects would be different between HFF cells and kidney cells</a:t>
            </a:r>
          </a:p>
        </p:txBody>
      </p:sp>
      <p:sp>
        <p:nvSpPr>
          <p:cNvPr id="12343" name="TextBox 12342">
            <a:extLst>
              <a:ext uri="{FF2B5EF4-FFF2-40B4-BE49-F238E27FC236}">
                <a16:creationId xmlns:a16="http://schemas.microsoft.com/office/drawing/2014/main" id="{F9DF8273-3399-4F2D-9C8A-E5982A9EF945}"/>
              </a:ext>
            </a:extLst>
          </p:cNvPr>
          <p:cNvSpPr txBox="1"/>
          <p:nvPr/>
        </p:nvSpPr>
        <p:spPr>
          <a:xfrm>
            <a:off x="37468344" y="26281417"/>
            <a:ext cx="4335773" cy="1477328"/>
          </a:xfrm>
          <a:prstGeom prst="rect">
            <a:avLst/>
          </a:prstGeom>
          <a:noFill/>
        </p:spPr>
        <p:txBody>
          <a:bodyPr wrap="square" rtlCol="0">
            <a:spAutoFit/>
          </a:bodyPr>
          <a:lstStyle/>
          <a:p>
            <a:r>
              <a:rPr lang="en-US" dirty="0">
                <a:solidFill>
                  <a:schemeClr val="bg1"/>
                </a:solidFill>
              </a:rPr>
              <a:t>Figure 8</a:t>
            </a:r>
          </a:p>
          <a:p>
            <a:r>
              <a:rPr lang="en-US" dirty="0">
                <a:solidFill>
                  <a:schemeClr val="bg1"/>
                </a:solidFill>
              </a:rPr>
              <a:t>https://basicmedicalkey.com/antifungal-drugs-mechanisms-of-action-drug-resistance-susceptibility-testing-and-assays-of-activity-in-biologic-fluids/</a:t>
            </a:r>
          </a:p>
        </p:txBody>
      </p:sp>
      <p:pic>
        <p:nvPicPr>
          <p:cNvPr id="12345" name="Picture 12344">
            <a:extLst>
              <a:ext uri="{FF2B5EF4-FFF2-40B4-BE49-F238E27FC236}">
                <a16:creationId xmlns:a16="http://schemas.microsoft.com/office/drawing/2014/main" id="{30FB0B62-2C50-4CA1-AF86-5FD3CC67F09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7561380" y="23915183"/>
            <a:ext cx="4114800" cy="2345748"/>
          </a:xfrm>
          <a:prstGeom prst="rect">
            <a:avLst/>
          </a:prstGeom>
        </p:spPr>
      </p:pic>
      <p:pic>
        <p:nvPicPr>
          <p:cNvPr id="7" name="Picture 6">
            <a:extLst>
              <a:ext uri="{FF2B5EF4-FFF2-40B4-BE49-F238E27FC236}">
                <a16:creationId xmlns:a16="http://schemas.microsoft.com/office/drawing/2014/main" id="{BFF2C4E2-C449-437B-8A64-3F45FCC7679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8279896" y="9201625"/>
            <a:ext cx="4114800" cy="4114800"/>
          </a:xfrm>
          <a:prstGeom prst="rect">
            <a:avLst/>
          </a:prstGeom>
        </p:spPr>
      </p:pic>
      <p:pic>
        <p:nvPicPr>
          <p:cNvPr id="9" name="Picture 8">
            <a:extLst>
              <a:ext uri="{FF2B5EF4-FFF2-40B4-BE49-F238E27FC236}">
                <a16:creationId xmlns:a16="http://schemas.microsoft.com/office/drawing/2014/main" id="{8019C365-90E1-4257-88AE-458751EBAB5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306271" y="13539820"/>
            <a:ext cx="4114800" cy="4114800"/>
          </a:xfrm>
          <a:prstGeom prst="rect">
            <a:avLst/>
          </a:prstGeom>
        </p:spPr>
      </p:pic>
      <p:pic>
        <p:nvPicPr>
          <p:cNvPr id="11" name="Picture 10">
            <a:extLst>
              <a:ext uri="{FF2B5EF4-FFF2-40B4-BE49-F238E27FC236}">
                <a16:creationId xmlns:a16="http://schemas.microsoft.com/office/drawing/2014/main" id="{DA2B1DD3-492D-48E4-9503-051B1CB922A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2929955" y="9201625"/>
            <a:ext cx="4114800" cy="4114800"/>
          </a:xfrm>
          <a:prstGeom prst="rect">
            <a:avLst/>
          </a:prstGeom>
        </p:spPr>
      </p:pic>
      <p:pic>
        <p:nvPicPr>
          <p:cNvPr id="19" name="Picture 18">
            <a:extLst>
              <a:ext uri="{FF2B5EF4-FFF2-40B4-BE49-F238E27FC236}">
                <a16:creationId xmlns:a16="http://schemas.microsoft.com/office/drawing/2014/main" id="{49E09C78-3D7C-4713-8C7E-AAAA3B792F52}"/>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2920640" y="13518967"/>
            <a:ext cx="4114800" cy="4114800"/>
          </a:xfrm>
          <a:prstGeom prst="rect">
            <a:avLst/>
          </a:prstGeom>
        </p:spPr>
      </p:pic>
      <p:pic>
        <p:nvPicPr>
          <p:cNvPr id="21" name="Picture 20">
            <a:extLst>
              <a:ext uri="{FF2B5EF4-FFF2-40B4-BE49-F238E27FC236}">
                <a16:creationId xmlns:a16="http://schemas.microsoft.com/office/drawing/2014/main" id="{08B264B4-26FA-4F3A-A107-B4CAFFD1EC69}"/>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7497307" y="9201625"/>
            <a:ext cx="4114800" cy="4114800"/>
          </a:xfrm>
          <a:prstGeom prst="rect">
            <a:avLst/>
          </a:prstGeom>
        </p:spPr>
      </p:pic>
      <p:pic>
        <p:nvPicPr>
          <p:cNvPr id="23" name="Picture 22">
            <a:extLst>
              <a:ext uri="{FF2B5EF4-FFF2-40B4-BE49-F238E27FC236}">
                <a16:creationId xmlns:a16="http://schemas.microsoft.com/office/drawing/2014/main" id="{A8F9F36C-D4A0-4DBC-94AE-CB619AEC3D8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7497307" y="17883103"/>
            <a:ext cx="4114800" cy="4114800"/>
          </a:xfrm>
          <a:prstGeom prst="rect">
            <a:avLst/>
          </a:prstGeom>
        </p:spPr>
      </p:pic>
      <p:sp>
        <p:nvSpPr>
          <p:cNvPr id="25" name="TextBox 24">
            <a:extLst>
              <a:ext uri="{FF2B5EF4-FFF2-40B4-BE49-F238E27FC236}">
                <a16:creationId xmlns:a16="http://schemas.microsoft.com/office/drawing/2014/main" id="{AAAE88EC-795A-4B1D-9CC1-E9F48E835DAC}"/>
              </a:ext>
            </a:extLst>
          </p:cNvPr>
          <p:cNvSpPr txBox="1"/>
          <p:nvPr/>
        </p:nvSpPr>
        <p:spPr>
          <a:xfrm>
            <a:off x="28116812" y="5514348"/>
            <a:ext cx="13741087" cy="3170099"/>
          </a:xfrm>
          <a:prstGeom prst="rect">
            <a:avLst/>
          </a:prstGeom>
          <a:noFill/>
        </p:spPr>
        <p:txBody>
          <a:bodyPr wrap="square" rtlCol="0">
            <a:spAutoFit/>
          </a:bodyPr>
          <a:lstStyle/>
          <a:p>
            <a:r>
              <a:rPr lang="en-US" sz="2500" dirty="0">
                <a:solidFill>
                  <a:schemeClr val="bg1"/>
                </a:solidFill>
              </a:rPr>
              <a:t>Human Foreskin Fibroblast, HFF, were imaged via confocal microscopy with Instant Mito1 (IM1) and Lysotracker Red (LTR) as sold by Life Technologies to indicate the morphology and viability of the mitochondria and lysosomes, respectively. IM1 is shown by the green overlay and LTR is shown by the red overlay on the bright field micrographs. Intense fluorescence indicates live organelles while faded or no fluorescence indicates dying or dead organelles. Fungizone and </a:t>
            </a:r>
            <a:r>
              <a:rPr lang="en-US" sz="2500" dirty="0" err="1">
                <a:solidFill>
                  <a:schemeClr val="bg1"/>
                </a:solidFill>
              </a:rPr>
              <a:t>Abelcet</a:t>
            </a:r>
            <a:r>
              <a:rPr lang="en-US" sz="2500" dirty="0">
                <a:solidFill>
                  <a:schemeClr val="bg1"/>
                </a:solidFill>
              </a:rPr>
              <a:t> were administered at 50µM and imaged for 4 hours; pictures were taken every hour. This revels the subtitle effects of different </a:t>
            </a:r>
            <a:r>
              <a:rPr lang="en-US" sz="2500" dirty="0" err="1">
                <a:solidFill>
                  <a:schemeClr val="bg1"/>
                </a:solidFill>
              </a:rPr>
              <a:t>AmB</a:t>
            </a:r>
            <a:r>
              <a:rPr lang="en-US" sz="2500" dirty="0">
                <a:solidFill>
                  <a:schemeClr val="bg1"/>
                </a:solidFill>
              </a:rPr>
              <a:t> formulations on mammalian cells; Fungizone shows a higher level of toxicity to HFF  when compared to the </a:t>
            </a:r>
            <a:r>
              <a:rPr lang="en-US" sz="2500" dirty="0" err="1">
                <a:solidFill>
                  <a:schemeClr val="bg1"/>
                </a:solidFill>
              </a:rPr>
              <a:t>AmB</a:t>
            </a:r>
            <a:r>
              <a:rPr lang="en-US" sz="2500" dirty="0">
                <a:solidFill>
                  <a:schemeClr val="bg1"/>
                </a:solidFill>
              </a:rPr>
              <a:t> lipid formulation, </a:t>
            </a:r>
            <a:r>
              <a:rPr lang="en-US" sz="2500" dirty="0" err="1">
                <a:solidFill>
                  <a:schemeClr val="bg1"/>
                </a:solidFill>
              </a:rPr>
              <a:t>Abelcet</a:t>
            </a:r>
            <a:r>
              <a:rPr lang="en-US" sz="2500" dirty="0">
                <a:solidFill>
                  <a:schemeClr val="bg1"/>
                </a:solidFill>
              </a:rPr>
              <a:t>. </a:t>
            </a:r>
          </a:p>
        </p:txBody>
      </p:sp>
      <p:sp>
        <p:nvSpPr>
          <p:cNvPr id="74" name="TextBox 73">
            <a:extLst>
              <a:ext uri="{FF2B5EF4-FFF2-40B4-BE49-F238E27FC236}">
                <a16:creationId xmlns:a16="http://schemas.microsoft.com/office/drawing/2014/main" id="{3DDE6BB3-5086-45B1-A4C5-CE133AE3AFD5}"/>
              </a:ext>
            </a:extLst>
          </p:cNvPr>
          <p:cNvSpPr txBox="1"/>
          <p:nvPr/>
        </p:nvSpPr>
        <p:spPr>
          <a:xfrm>
            <a:off x="28275144" y="12802160"/>
            <a:ext cx="3733800" cy="477054"/>
          </a:xfrm>
          <a:prstGeom prst="rect">
            <a:avLst/>
          </a:prstGeom>
          <a:noFill/>
        </p:spPr>
        <p:txBody>
          <a:bodyPr wrap="square" rtlCol="0">
            <a:spAutoFit/>
          </a:bodyPr>
          <a:lstStyle/>
          <a:p>
            <a:r>
              <a:rPr lang="en-US" sz="2500" dirty="0">
                <a:solidFill>
                  <a:schemeClr val="bg1"/>
                </a:solidFill>
              </a:rPr>
              <a:t>Time: 0 hours</a:t>
            </a:r>
          </a:p>
        </p:txBody>
      </p:sp>
      <p:sp>
        <p:nvSpPr>
          <p:cNvPr id="75" name="TextBox 74">
            <a:extLst>
              <a:ext uri="{FF2B5EF4-FFF2-40B4-BE49-F238E27FC236}">
                <a16:creationId xmlns:a16="http://schemas.microsoft.com/office/drawing/2014/main" id="{336B8BAF-5830-47D1-B788-59796769C02F}"/>
              </a:ext>
            </a:extLst>
          </p:cNvPr>
          <p:cNvSpPr txBox="1"/>
          <p:nvPr/>
        </p:nvSpPr>
        <p:spPr>
          <a:xfrm>
            <a:off x="28294108" y="17122154"/>
            <a:ext cx="3733800" cy="477054"/>
          </a:xfrm>
          <a:prstGeom prst="rect">
            <a:avLst/>
          </a:prstGeom>
          <a:noFill/>
        </p:spPr>
        <p:txBody>
          <a:bodyPr wrap="square" rtlCol="0">
            <a:spAutoFit/>
          </a:bodyPr>
          <a:lstStyle/>
          <a:p>
            <a:r>
              <a:rPr lang="en-US" sz="2500" dirty="0">
                <a:solidFill>
                  <a:schemeClr val="bg1"/>
                </a:solidFill>
              </a:rPr>
              <a:t>Time: 2 hours</a:t>
            </a:r>
          </a:p>
        </p:txBody>
      </p:sp>
      <p:sp>
        <p:nvSpPr>
          <p:cNvPr id="76" name="TextBox 75">
            <a:extLst>
              <a:ext uri="{FF2B5EF4-FFF2-40B4-BE49-F238E27FC236}">
                <a16:creationId xmlns:a16="http://schemas.microsoft.com/office/drawing/2014/main" id="{280CDF67-6004-43D4-8217-DB2C9BD79516}"/>
              </a:ext>
            </a:extLst>
          </p:cNvPr>
          <p:cNvSpPr txBox="1"/>
          <p:nvPr/>
        </p:nvSpPr>
        <p:spPr>
          <a:xfrm>
            <a:off x="28248251" y="21491186"/>
            <a:ext cx="3733800" cy="477054"/>
          </a:xfrm>
          <a:prstGeom prst="rect">
            <a:avLst/>
          </a:prstGeom>
          <a:noFill/>
        </p:spPr>
        <p:txBody>
          <a:bodyPr wrap="square" rtlCol="0">
            <a:spAutoFit/>
          </a:bodyPr>
          <a:lstStyle/>
          <a:p>
            <a:r>
              <a:rPr lang="en-US" sz="2500" dirty="0">
                <a:solidFill>
                  <a:schemeClr val="bg1"/>
                </a:solidFill>
              </a:rPr>
              <a:t>Time: 4 hours</a:t>
            </a:r>
          </a:p>
        </p:txBody>
      </p:sp>
      <p:sp>
        <p:nvSpPr>
          <p:cNvPr id="77" name="TextBox 10">
            <a:extLst>
              <a:ext uri="{FF2B5EF4-FFF2-40B4-BE49-F238E27FC236}">
                <a16:creationId xmlns:a16="http://schemas.microsoft.com/office/drawing/2014/main" id="{15ACCC75-4718-4208-A436-3AF9D4B3295E}"/>
              </a:ext>
            </a:extLst>
          </p:cNvPr>
          <p:cNvSpPr txBox="1">
            <a:spLocks noChangeArrowheads="1"/>
          </p:cNvSpPr>
          <p:nvPr/>
        </p:nvSpPr>
        <p:spPr bwMode="auto">
          <a:xfrm>
            <a:off x="28073891" y="27995636"/>
            <a:ext cx="13716000" cy="1014413"/>
          </a:xfrm>
          <a:prstGeom prst="rect">
            <a:avLst/>
          </a:prstGeom>
          <a:solidFill>
            <a:schemeClr val="tx1">
              <a:lumMod val="65000"/>
              <a:lumOff val="35000"/>
            </a:schemeClr>
          </a:solid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n-US" altLang="en-US" sz="5995" b="1" dirty="0">
                <a:solidFill>
                  <a:schemeClr val="bg1"/>
                </a:solidFill>
              </a:rPr>
              <a:t>Future Directions</a:t>
            </a:r>
          </a:p>
        </p:txBody>
      </p:sp>
      <p:sp>
        <p:nvSpPr>
          <p:cNvPr id="80" name="Rectangle 79">
            <a:extLst>
              <a:ext uri="{FF2B5EF4-FFF2-40B4-BE49-F238E27FC236}">
                <a16:creationId xmlns:a16="http://schemas.microsoft.com/office/drawing/2014/main" id="{C8954933-ACB8-460D-A349-D5B188D6530A}"/>
              </a:ext>
            </a:extLst>
          </p:cNvPr>
          <p:cNvSpPr/>
          <p:nvPr/>
        </p:nvSpPr>
        <p:spPr>
          <a:xfrm>
            <a:off x="28103799" y="29172066"/>
            <a:ext cx="13716000" cy="35361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TextBox 26">
            <a:extLst>
              <a:ext uri="{FF2B5EF4-FFF2-40B4-BE49-F238E27FC236}">
                <a16:creationId xmlns:a16="http://schemas.microsoft.com/office/drawing/2014/main" id="{535E7751-0C3C-4997-A3B4-20DA0DF1BBFE}"/>
              </a:ext>
            </a:extLst>
          </p:cNvPr>
          <p:cNvSpPr txBox="1"/>
          <p:nvPr/>
        </p:nvSpPr>
        <p:spPr>
          <a:xfrm>
            <a:off x="28088593" y="29195537"/>
            <a:ext cx="13701298" cy="3277820"/>
          </a:xfrm>
          <a:prstGeom prst="rect">
            <a:avLst/>
          </a:prstGeom>
          <a:noFill/>
        </p:spPr>
        <p:txBody>
          <a:bodyPr wrap="square" rtlCol="0">
            <a:spAutoFit/>
          </a:bodyPr>
          <a:lstStyle/>
          <a:p>
            <a:r>
              <a:rPr lang="en-US" sz="2300" dirty="0">
                <a:solidFill>
                  <a:schemeClr val="bg1"/>
                </a:solidFill>
              </a:rPr>
              <a:t>-HFF and kidney cells will be exposed to varying concentrations of </a:t>
            </a:r>
            <a:r>
              <a:rPr lang="en-US" sz="2300" dirty="0" err="1">
                <a:solidFill>
                  <a:schemeClr val="bg1"/>
                </a:solidFill>
              </a:rPr>
              <a:t>AmB</a:t>
            </a:r>
            <a:r>
              <a:rPr lang="en-US" sz="2300" dirty="0">
                <a:solidFill>
                  <a:schemeClr val="bg1"/>
                </a:solidFill>
              </a:rPr>
              <a:t>, </a:t>
            </a:r>
            <a:r>
              <a:rPr lang="en-US" sz="2300" dirty="0" err="1">
                <a:solidFill>
                  <a:schemeClr val="bg1"/>
                </a:solidFill>
              </a:rPr>
              <a:t>Flucanazole</a:t>
            </a:r>
            <a:r>
              <a:rPr lang="en-US" sz="2300" dirty="0">
                <a:solidFill>
                  <a:schemeClr val="bg1"/>
                </a:solidFill>
              </a:rPr>
              <a:t>, and </a:t>
            </a:r>
            <a:r>
              <a:rPr lang="en-US" sz="2300" dirty="0" err="1">
                <a:solidFill>
                  <a:schemeClr val="bg1"/>
                </a:solidFill>
              </a:rPr>
              <a:t>Caspofungin</a:t>
            </a:r>
            <a:r>
              <a:rPr lang="en-US" sz="2300" dirty="0">
                <a:solidFill>
                  <a:schemeClr val="bg1"/>
                </a:solidFill>
              </a:rPr>
              <a:t> as well as organelle specific probes to determine the concentration at which these antifungal drugs begin exhibiting toxic effects on the organelle in question. </a:t>
            </a:r>
          </a:p>
          <a:p>
            <a:r>
              <a:rPr lang="en-US" sz="2300" dirty="0">
                <a:solidFill>
                  <a:schemeClr val="bg1"/>
                </a:solidFill>
              </a:rPr>
              <a:t>-The creators of </a:t>
            </a:r>
            <a:r>
              <a:rPr lang="en-US" sz="2300" dirty="0" err="1">
                <a:solidFill>
                  <a:schemeClr val="bg1"/>
                </a:solidFill>
              </a:rPr>
              <a:t>Caspofungin</a:t>
            </a:r>
            <a:r>
              <a:rPr lang="en-US" sz="2300" dirty="0">
                <a:solidFill>
                  <a:schemeClr val="bg1"/>
                </a:solidFill>
              </a:rPr>
              <a:t> claim it has no effect on mammalian cells because it targets β-(1,3) glucan synthase which is only found in fungal cell walls. Although the drug itself may not be toxic to mammalian cells, the byproducts of the breakdown of the drug may have toxic effects. We will be able to visualize the effects </a:t>
            </a:r>
            <a:r>
              <a:rPr lang="en-US" sz="2300" dirty="0" err="1">
                <a:solidFill>
                  <a:schemeClr val="bg1"/>
                </a:solidFill>
              </a:rPr>
              <a:t>Caspofungin</a:t>
            </a:r>
            <a:r>
              <a:rPr lang="en-US" sz="2300" dirty="0">
                <a:solidFill>
                  <a:schemeClr val="bg1"/>
                </a:solidFill>
              </a:rPr>
              <a:t> have on the organelle level. </a:t>
            </a:r>
          </a:p>
          <a:p>
            <a:r>
              <a:rPr lang="en-US" sz="2300" dirty="0">
                <a:solidFill>
                  <a:schemeClr val="bg1"/>
                </a:solidFill>
              </a:rPr>
              <a:t>-In general, we want to determine which organelles are effected the most by </a:t>
            </a:r>
            <a:r>
              <a:rPr lang="en-US" sz="2300" dirty="0" err="1">
                <a:solidFill>
                  <a:schemeClr val="bg1"/>
                </a:solidFill>
              </a:rPr>
              <a:t>AmB</a:t>
            </a:r>
            <a:r>
              <a:rPr lang="en-US" sz="2300" dirty="0">
                <a:solidFill>
                  <a:schemeClr val="bg1"/>
                </a:solidFill>
              </a:rPr>
              <a:t>, Fluconazole, and </a:t>
            </a:r>
            <a:r>
              <a:rPr lang="en-US" sz="2300" dirty="0" err="1">
                <a:solidFill>
                  <a:schemeClr val="bg1"/>
                </a:solidFill>
              </a:rPr>
              <a:t>Caspofungin</a:t>
            </a:r>
            <a:r>
              <a:rPr lang="en-US" sz="2300" dirty="0">
                <a:solidFill>
                  <a:schemeClr val="bg1"/>
                </a:solidFill>
              </a:rPr>
              <a:t>. </a:t>
            </a:r>
          </a:p>
        </p:txBody>
      </p:sp>
      <p:sp>
        <p:nvSpPr>
          <p:cNvPr id="12334" name="TextBox 12333">
            <a:extLst>
              <a:ext uri="{FF2B5EF4-FFF2-40B4-BE49-F238E27FC236}">
                <a16:creationId xmlns:a16="http://schemas.microsoft.com/office/drawing/2014/main" id="{250376EC-6749-45F1-AFF3-122F45EE8E8D}"/>
              </a:ext>
            </a:extLst>
          </p:cNvPr>
          <p:cNvSpPr txBox="1"/>
          <p:nvPr/>
        </p:nvSpPr>
        <p:spPr>
          <a:xfrm>
            <a:off x="25814978" y="19914345"/>
            <a:ext cx="4288396" cy="369332"/>
          </a:xfrm>
          <a:prstGeom prst="rect">
            <a:avLst/>
          </a:prstGeom>
          <a:noFill/>
        </p:spPr>
        <p:txBody>
          <a:bodyPr wrap="square" rtlCol="0">
            <a:spAutoFit/>
          </a:bodyPr>
          <a:lstStyle/>
          <a:p>
            <a:r>
              <a:rPr lang="en-US" dirty="0"/>
              <a:t>Figure 5</a:t>
            </a:r>
          </a:p>
        </p:txBody>
      </p:sp>
      <p:sp>
        <p:nvSpPr>
          <p:cNvPr id="12333" name="TextBox 12332">
            <a:extLst>
              <a:ext uri="{FF2B5EF4-FFF2-40B4-BE49-F238E27FC236}">
                <a16:creationId xmlns:a16="http://schemas.microsoft.com/office/drawing/2014/main" id="{500C37CD-C740-439C-9B7A-8BFE71580E66}"/>
              </a:ext>
            </a:extLst>
          </p:cNvPr>
          <p:cNvSpPr txBox="1"/>
          <p:nvPr/>
        </p:nvSpPr>
        <p:spPr>
          <a:xfrm>
            <a:off x="23583816" y="25745934"/>
            <a:ext cx="1409784" cy="2031325"/>
          </a:xfrm>
          <a:prstGeom prst="rect">
            <a:avLst/>
          </a:prstGeom>
          <a:noFill/>
        </p:spPr>
        <p:txBody>
          <a:bodyPr wrap="square" rtlCol="0">
            <a:spAutoFit/>
          </a:bodyPr>
          <a:lstStyle/>
          <a:p>
            <a:r>
              <a:rPr lang="en-US" dirty="0"/>
              <a:t>Figure 5</a:t>
            </a:r>
          </a:p>
          <a:p>
            <a:r>
              <a:rPr lang="es-CR" dirty="0"/>
              <a:t>https://rd.springer.com/article/10.1186%2Fs12864-016-2943-4</a:t>
            </a:r>
            <a:endParaRPr lang="en-US" dirty="0"/>
          </a:p>
        </p:txBody>
      </p:sp>
      <p:sp>
        <p:nvSpPr>
          <p:cNvPr id="12329" name="TextBox 12328">
            <a:extLst>
              <a:ext uri="{FF2B5EF4-FFF2-40B4-BE49-F238E27FC236}">
                <a16:creationId xmlns:a16="http://schemas.microsoft.com/office/drawing/2014/main" id="{2572E4CC-FF1C-4057-A80E-70822338912D}"/>
              </a:ext>
            </a:extLst>
          </p:cNvPr>
          <p:cNvSpPr txBox="1"/>
          <p:nvPr/>
        </p:nvSpPr>
        <p:spPr>
          <a:xfrm>
            <a:off x="26198729" y="36361143"/>
            <a:ext cx="4190757" cy="369332"/>
          </a:xfrm>
          <a:prstGeom prst="rect">
            <a:avLst/>
          </a:prstGeom>
          <a:noFill/>
        </p:spPr>
        <p:txBody>
          <a:bodyPr wrap="square" rtlCol="0">
            <a:spAutoFit/>
          </a:bodyPr>
          <a:lstStyle/>
          <a:p>
            <a:r>
              <a:rPr lang="en-US" dirty="0"/>
              <a:t>Figure 7</a:t>
            </a:r>
          </a:p>
        </p:txBody>
      </p:sp>
      <p:sp>
        <p:nvSpPr>
          <p:cNvPr id="12322" name="TextBox 12321">
            <a:extLst>
              <a:ext uri="{FF2B5EF4-FFF2-40B4-BE49-F238E27FC236}">
                <a16:creationId xmlns:a16="http://schemas.microsoft.com/office/drawing/2014/main" id="{EBC95DA7-74B0-4600-912B-0CFADB37F416}"/>
              </a:ext>
            </a:extLst>
          </p:cNvPr>
          <p:cNvSpPr txBox="1"/>
          <p:nvPr/>
        </p:nvSpPr>
        <p:spPr>
          <a:xfrm>
            <a:off x="23621611" y="9252619"/>
            <a:ext cx="3729790" cy="369332"/>
          </a:xfrm>
          <a:prstGeom prst="rect">
            <a:avLst/>
          </a:prstGeom>
          <a:noFill/>
        </p:spPr>
        <p:txBody>
          <a:bodyPr wrap="square" rtlCol="0">
            <a:spAutoFit/>
          </a:bodyPr>
          <a:lstStyle/>
          <a:p>
            <a:r>
              <a:rPr lang="en-US" dirty="0"/>
              <a:t>Figure 3</a:t>
            </a: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10913</TotalTime>
  <Words>2607</Words>
  <Application>Microsoft Office PowerPoint</Application>
  <PresentationFormat>Custom</PresentationFormat>
  <Paragraphs>67</Paragraphs>
  <Slides>1</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vt:i4>
      </vt:variant>
    </vt:vector>
  </HeadingPairs>
  <TitlesOfParts>
    <vt:vector size="12" baseType="lpstr">
      <vt:lpstr>ＭＳ Ｐゴシック</vt:lpstr>
      <vt:lpstr>Arial</vt:lpstr>
      <vt:lpstr>Calibri</vt:lpstr>
      <vt:lpstr>Calibri Light</vt:lpstr>
      <vt:lpstr>Times New Roman</vt:lpstr>
      <vt:lpstr>Tw Cen MT</vt:lpstr>
      <vt:lpstr>Tw Cen MT Condensed</vt:lpstr>
      <vt:lpstr>Wingdings</vt:lpstr>
      <vt:lpstr>Wingdings 3</vt:lpstr>
      <vt:lpstr>Custom Design</vt:lpstr>
      <vt:lpstr>Integral</vt:lpstr>
      <vt:lpstr>PowerPoint Presentation</vt:lpstr>
    </vt:vector>
  </TitlesOfParts>
  <Company>TechSmith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r.eash</dc:creator>
  <cp:lastModifiedBy>Gabrielle Rigden</cp:lastModifiedBy>
  <cp:revision>374</cp:revision>
  <dcterms:created xsi:type="dcterms:W3CDTF">2016-07-28T00:16:14Z</dcterms:created>
  <dcterms:modified xsi:type="dcterms:W3CDTF">2018-04-25T21:27:08Z</dcterms:modified>
</cp:coreProperties>
</file>