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42062400" cy="38404800"/>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096" userDrawn="1">
          <p15:clr>
            <a:srgbClr val="A4A3A4"/>
          </p15:clr>
        </p15:guide>
        <p15:guide id="2" pos="1324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FF4F4F"/>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77"/>
    <p:restoredTop sz="96395" autoAdjust="0"/>
  </p:normalViewPr>
  <p:slideViewPr>
    <p:cSldViewPr snapToGrid="0">
      <p:cViewPr varScale="1">
        <p:scale>
          <a:sx n="21" d="100"/>
          <a:sy n="21" d="100"/>
        </p:scale>
        <p:origin x="2568" y="48"/>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038475" cy="46672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 name="Shape 4"/>
          <p:cNvSpPr txBox="1">
            <a:spLocks noGrp="1"/>
          </p:cNvSpPr>
          <p:nvPr>
            <p:ph type="dt" idx="10"/>
          </p:nvPr>
        </p:nvSpPr>
        <p:spPr>
          <a:xfrm>
            <a:off x="3970338" y="0"/>
            <a:ext cx="3038475" cy="466725"/>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 name="Shape 5"/>
          <p:cNvSpPr>
            <a:spLocks noGrp="1" noRot="1" noChangeAspect="1"/>
          </p:cNvSpPr>
          <p:nvPr>
            <p:ph type="sldImg" idx="3"/>
          </p:nvPr>
        </p:nvSpPr>
        <p:spPr>
          <a:xfrm>
            <a:off x="1787525" y="1162050"/>
            <a:ext cx="3435350" cy="3136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701675" y="4473575"/>
            <a:ext cx="5607050" cy="3660775"/>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829675"/>
            <a:ext cx="3038475" cy="466725"/>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 name="Shape 8"/>
          <p:cNvSpPr txBox="1">
            <a:spLocks noGrp="1"/>
          </p:cNvSpPr>
          <p:nvPr>
            <p:ph type="sldNum" idx="12"/>
          </p:nvPr>
        </p:nvSpPr>
        <p:spPr>
          <a:xfrm>
            <a:off x="3970338" y="8829675"/>
            <a:ext cx="3038475" cy="46672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787525" y="1162050"/>
            <a:ext cx="3435350" cy="3136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Shape 86"/>
          <p:cNvSpPr txBox="1">
            <a:spLocks noGrp="1"/>
          </p:cNvSpPr>
          <p:nvPr>
            <p:ph type="body" idx="1"/>
          </p:nvPr>
        </p:nvSpPr>
        <p:spPr>
          <a:xfrm>
            <a:off x="701675" y="4473575"/>
            <a:ext cx="5607050" cy="36607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338" y="8829675"/>
            <a:ext cx="3038475" cy="46672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1</a:t>
            </a:fld>
            <a:endParaRPr sz="1200" dirty="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3154680" y="6285233"/>
            <a:ext cx="35753039" cy="13370560"/>
          </a:xfrm>
          <a:prstGeom prst="rect">
            <a:avLst/>
          </a:prstGeom>
          <a:noFill/>
          <a:ln>
            <a:noFill/>
          </a:ln>
        </p:spPr>
        <p:txBody>
          <a:bodyPr spcFirstLastPara="1" wrap="square" lIns="91425" tIns="91425" rIns="91425" bIns="91425" anchor="b" anchorCtr="0"/>
          <a:lstStyle>
            <a:lvl1pPr marR="0" lvl="0" algn="ctr" rtl="0">
              <a:lnSpc>
                <a:spcPct val="90000"/>
              </a:lnSpc>
              <a:spcBef>
                <a:spcPts val="0"/>
              </a:spcBef>
              <a:spcAft>
                <a:spcPts val="0"/>
              </a:spcAft>
              <a:buClr>
                <a:schemeClr val="dk1"/>
              </a:buClr>
              <a:buSzPts val="27600"/>
              <a:buFont typeface="Calibri"/>
              <a:buNone/>
              <a:defRPr sz="27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Shape 17"/>
          <p:cNvSpPr txBox="1">
            <a:spLocks noGrp="1"/>
          </p:cNvSpPr>
          <p:nvPr>
            <p:ph type="subTitle" idx="1"/>
          </p:nvPr>
        </p:nvSpPr>
        <p:spPr>
          <a:xfrm>
            <a:off x="5257800" y="20171413"/>
            <a:ext cx="31546801" cy="9272267"/>
          </a:xfrm>
          <a:prstGeom prst="rect">
            <a:avLst/>
          </a:prstGeom>
          <a:noFill/>
          <a:ln>
            <a:noFill/>
          </a:ln>
        </p:spPr>
        <p:txBody>
          <a:bodyPr spcFirstLastPara="1" wrap="square" lIns="91425" tIns="91425" rIns="91425" bIns="91425" anchor="t" anchorCtr="0"/>
          <a:lstStyle>
            <a:lvl1pPr marR="0" lvl="0" algn="ctr" rtl="0">
              <a:lnSpc>
                <a:spcPct val="90000"/>
              </a:lnSpc>
              <a:spcBef>
                <a:spcPts val="4600"/>
              </a:spcBef>
              <a:spcAft>
                <a:spcPts val="0"/>
              </a:spcAft>
              <a:buClr>
                <a:schemeClr val="dk1"/>
              </a:buClr>
              <a:buSzPts val="11000"/>
              <a:buFont typeface="Arial"/>
              <a:buNone/>
              <a:defRPr sz="11000" b="0" i="0" u="none" strike="noStrike" cap="none">
                <a:solidFill>
                  <a:schemeClr val="dk1"/>
                </a:solidFill>
                <a:latin typeface="Calibri"/>
                <a:ea typeface="Calibri"/>
                <a:cs typeface="Calibri"/>
                <a:sym typeface="Calibri"/>
              </a:defRPr>
            </a:lvl1pPr>
            <a:lvl2pPr marR="0" lvl="1" algn="ctr"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2pPr>
            <a:lvl3pPr marR="0" lvl="2" algn="ctr" rtl="0">
              <a:lnSpc>
                <a:spcPct val="90000"/>
              </a:lnSpc>
              <a:spcBef>
                <a:spcPts val="2300"/>
              </a:spcBef>
              <a:spcAft>
                <a:spcPts val="0"/>
              </a:spcAft>
              <a:buClr>
                <a:schemeClr val="dk1"/>
              </a:buClr>
              <a:buSzPts val="8300"/>
              <a:buFont typeface="Arial"/>
              <a:buNone/>
              <a:defRPr sz="8300" b="0" i="0" u="none" strike="noStrike" cap="none">
                <a:solidFill>
                  <a:schemeClr val="dk1"/>
                </a:solidFill>
                <a:latin typeface="Calibri"/>
                <a:ea typeface="Calibri"/>
                <a:cs typeface="Calibri"/>
                <a:sym typeface="Calibri"/>
              </a:defRPr>
            </a:lvl3pPr>
            <a:lvl4pPr marR="0" lvl="3" algn="ctr" rtl="0">
              <a:lnSpc>
                <a:spcPct val="90000"/>
              </a:lnSpc>
              <a:spcBef>
                <a:spcPts val="2300"/>
              </a:spcBef>
              <a:spcAft>
                <a:spcPts val="0"/>
              </a:spcAft>
              <a:buClr>
                <a:schemeClr val="dk1"/>
              </a:buClr>
              <a:buSzPts val="7400"/>
              <a:buFont typeface="Arial"/>
              <a:buNone/>
              <a:defRPr sz="7400" b="0" i="0" u="none" strike="noStrike" cap="none">
                <a:solidFill>
                  <a:schemeClr val="dk1"/>
                </a:solidFill>
                <a:latin typeface="Calibri"/>
                <a:ea typeface="Calibri"/>
                <a:cs typeface="Calibri"/>
                <a:sym typeface="Calibri"/>
              </a:defRPr>
            </a:lvl4pPr>
            <a:lvl5pPr marR="0" lvl="4" algn="ctr" rtl="0">
              <a:lnSpc>
                <a:spcPct val="90000"/>
              </a:lnSpc>
              <a:spcBef>
                <a:spcPts val="2300"/>
              </a:spcBef>
              <a:spcAft>
                <a:spcPts val="0"/>
              </a:spcAft>
              <a:buClr>
                <a:schemeClr val="dk1"/>
              </a:buClr>
              <a:buSzPts val="7400"/>
              <a:buFont typeface="Arial"/>
              <a:buNone/>
              <a:defRPr sz="7400" b="0" i="0" u="none" strike="noStrike" cap="none">
                <a:solidFill>
                  <a:schemeClr val="dk1"/>
                </a:solidFill>
                <a:latin typeface="Calibri"/>
                <a:ea typeface="Calibri"/>
                <a:cs typeface="Calibri"/>
                <a:sym typeface="Calibri"/>
              </a:defRPr>
            </a:lvl5pPr>
            <a:lvl6pPr marR="0" lvl="5" algn="ctr" rtl="0">
              <a:lnSpc>
                <a:spcPct val="90000"/>
              </a:lnSpc>
              <a:spcBef>
                <a:spcPts val="2300"/>
              </a:spcBef>
              <a:spcAft>
                <a:spcPts val="0"/>
              </a:spcAft>
              <a:buClr>
                <a:schemeClr val="dk1"/>
              </a:buClr>
              <a:buSzPts val="7400"/>
              <a:buFont typeface="Arial"/>
              <a:buNone/>
              <a:defRPr sz="7400" b="0" i="0" u="none" strike="noStrike" cap="none">
                <a:solidFill>
                  <a:schemeClr val="dk1"/>
                </a:solidFill>
                <a:latin typeface="Calibri"/>
                <a:ea typeface="Calibri"/>
                <a:cs typeface="Calibri"/>
                <a:sym typeface="Calibri"/>
              </a:defRPr>
            </a:lvl6pPr>
            <a:lvl7pPr marR="0" lvl="6" algn="ctr" rtl="0">
              <a:lnSpc>
                <a:spcPct val="90000"/>
              </a:lnSpc>
              <a:spcBef>
                <a:spcPts val="2300"/>
              </a:spcBef>
              <a:spcAft>
                <a:spcPts val="0"/>
              </a:spcAft>
              <a:buClr>
                <a:schemeClr val="dk1"/>
              </a:buClr>
              <a:buSzPts val="7400"/>
              <a:buFont typeface="Arial"/>
              <a:buNone/>
              <a:defRPr sz="7400" b="0" i="0" u="none" strike="noStrike" cap="none">
                <a:solidFill>
                  <a:schemeClr val="dk1"/>
                </a:solidFill>
                <a:latin typeface="Calibri"/>
                <a:ea typeface="Calibri"/>
                <a:cs typeface="Calibri"/>
                <a:sym typeface="Calibri"/>
              </a:defRPr>
            </a:lvl7pPr>
            <a:lvl8pPr marR="0" lvl="7" algn="ctr" rtl="0">
              <a:lnSpc>
                <a:spcPct val="90000"/>
              </a:lnSpc>
              <a:spcBef>
                <a:spcPts val="2300"/>
              </a:spcBef>
              <a:spcAft>
                <a:spcPts val="0"/>
              </a:spcAft>
              <a:buClr>
                <a:schemeClr val="dk1"/>
              </a:buClr>
              <a:buSzPts val="7400"/>
              <a:buFont typeface="Arial"/>
              <a:buNone/>
              <a:defRPr sz="7400" b="0" i="0" u="none" strike="noStrike" cap="none">
                <a:solidFill>
                  <a:schemeClr val="dk1"/>
                </a:solidFill>
                <a:latin typeface="Calibri"/>
                <a:ea typeface="Calibri"/>
                <a:cs typeface="Calibri"/>
                <a:sym typeface="Calibri"/>
              </a:defRPr>
            </a:lvl8pPr>
            <a:lvl9pPr marR="0" lvl="8" algn="ctr" rtl="0">
              <a:lnSpc>
                <a:spcPct val="90000"/>
              </a:lnSpc>
              <a:spcBef>
                <a:spcPts val="2300"/>
              </a:spcBef>
              <a:spcAft>
                <a:spcPts val="0"/>
              </a:spcAft>
              <a:buClr>
                <a:schemeClr val="dk1"/>
              </a:buClr>
              <a:buSzPts val="7400"/>
              <a:buFont typeface="Arial"/>
              <a:buNone/>
              <a:defRPr sz="74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9" name="Shape 19"/>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20" name="Shape 20"/>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b="0" i="0" u="none" strike="noStrike" cap="none">
                <a:solidFill>
                  <a:srgbClr val="888888"/>
                </a:solidFill>
                <a:latin typeface="Calibri"/>
                <a:ea typeface="Calibri"/>
                <a:cs typeface="Calibri"/>
                <a:sym typeface="Calibri"/>
              </a:defRPr>
            </a:lvl1pPr>
            <a:lvl2pPr marL="0" marR="0" lvl="1" indent="0" algn="r" rtl="0">
              <a:spcBef>
                <a:spcPts val="0"/>
              </a:spcBef>
              <a:buNone/>
              <a:defRPr sz="5500" b="0" i="0" u="none" strike="noStrike" cap="none">
                <a:solidFill>
                  <a:srgbClr val="888888"/>
                </a:solidFill>
                <a:latin typeface="Calibri"/>
                <a:ea typeface="Calibri"/>
                <a:cs typeface="Calibri"/>
                <a:sym typeface="Calibri"/>
              </a:defRPr>
            </a:lvl2pPr>
            <a:lvl3pPr marL="0" marR="0" lvl="2" indent="0" algn="r" rtl="0">
              <a:spcBef>
                <a:spcPts val="0"/>
              </a:spcBef>
              <a:buNone/>
              <a:defRPr sz="5500" b="0" i="0" u="none" strike="noStrike" cap="none">
                <a:solidFill>
                  <a:srgbClr val="888888"/>
                </a:solidFill>
                <a:latin typeface="Calibri"/>
                <a:ea typeface="Calibri"/>
                <a:cs typeface="Calibri"/>
                <a:sym typeface="Calibri"/>
              </a:defRPr>
            </a:lvl3pPr>
            <a:lvl4pPr marL="0" marR="0" lvl="3" indent="0" algn="r" rtl="0">
              <a:spcBef>
                <a:spcPts val="0"/>
              </a:spcBef>
              <a:buNone/>
              <a:defRPr sz="5500" b="0" i="0" u="none" strike="noStrike" cap="none">
                <a:solidFill>
                  <a:srgbClr val="888888"/>
                </a:solidFill>
                <a:latin typeface="Calibri"/>
                <a:ea typeface="Calibri"/>
                <a:cs typeface="Calibri"/>
                <a:sym typeface="Calibri"/>
              </a:defRPr>
            </a:lvl4pPr>
            <a:lvl5pPr marL="0" marR="0" lvl="4" indent="0" algn="r" rtl="0">
              <a:spcBef>
                <a:spcPts val="0"/>
              </a:spcBef>
              <a:buNone/>
              <a:defRPr sz="5500" b="0" i="0" u="none" strike="noStrike" cap="none">
                <a:solidFill>
                  <a:srgbClr val="888888"/>
                </a:solidFill>
                <a:latin typeface="Calibri"/>
                <a:ea typeface="Calibri"/>
                <a:cs typeface="Calibri"/>
                <a:sym typeface="Calibri"/>
              </a:defRPr>
            </a:lvl5pPr>
            <a:lvl6pPr marL="0" marR="0" lvl="5" indent="0" algn="r" rtl="0">
              <a:spcBef>
                <a:spcPts val="0"/>
              </a:spcBef>
              <a:buNone/>
              <a:defRPr sz="5500" b="0" i="0" u="none" strike="noStrike" cap="none">
                <a:solidFill>
                  <a:srgbClr val="888888"/>
                </a:solidFill>
                <a:latin typeface="Calibri"/>
                <a:ea typeface="Calibri"/>
                <a:cs typeface="Calibri"/>
                <a:sym typeface="Calibri"/>
              </a:defRPr>
            </a:lvl6pPr>
            <a:lvl7pPr marL="0" marR="0" lvl="6" indent="0" algn="r" rtl="0">
              <a:spcBef>
                <a:spcPts val="0"/>
              </a:spcBef>
              <a:buNone/>
              <a:defRPr sz="5500" b="0" i="0" u="none" strike="noStrike" cap="none">
                <a:solidFill>
                  <a:srgbClr val="888888"/>
                </a:solidFill>
                <a:latin typeface="Calibri"/>
                <a:ea typeface="Calibri"/>
                <a:cs typeface="Calibri"/>
                <a:sym typeface="Calibri"/>
              </a:defRPr>
            </a:lvl7pPr>
            <a:lvl8pPr marL="0" marR="0" lvl="7" indent="0" algn="r" rtl="0">
              <a:spcBef>
                <a:spcPts val="0"/>
              </a:spcBef>
              <a:buNone/>
              <a:defRPr sz="5500" b="0" i="0" u="none" strike="noStrike" cap="none">
                <a:solidFill>
                  <a:srgbClr val="888888"/>
                </a:solidFill>
                <a:latin typeface="Calibri"/>
                <a:ea typeface="Calibri"/>
                <a:cs typeface="Calibri"/>
                <a:sym typeface="Calibri"/>
              </a:defRPr>
            </a:lvl8pPr>
            <a:lvl9pPr marL="0" marR="0" lvl="8" indent="0" algn="r" rtl="0">
              <a:spcBef>
                <a:spcPts val="0"/>
              </a:spcBef>
              <a:buNone/>
              <a:defRPr sz="55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18362613" y="13782994"/>
            <a:ext cx="32546293" cy="9069705"/>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00"/>
              <a:buFont typeface="Calibri"/>
              <a:buNone/>
              <a:defRPr sz="20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Shape 80"/>
          <p:cNvSpPr txBox="1">
            <a:spLocks noGrp="1"/>
          </p:cNvSpPr>
          <p:nvPr>
            <p:ph type="body" idx="1"/>
          </p:nvPr>
        </p:nvSpPr>
        <p:spPr>
          <a:xfrm rot="5400000">
            <a:off x="-39687" y="4976179"/>
            <a:ext cx="32546293" cy="26683336"/>
          </a:xfrm>
          <a:prstGeom prst="rect">
            <a:avLst/>
          </a:prstGeom>
          <a:noFill/>
          <a:ln>
            <a:noFill/>
          </a:ln>
        </p:spPr>
        <p:txBody>
          <a:bodyPr spcFirstLastPara="1" wrap="square" lIns="91425" tIns="91425" rIns="91425" bIns="91425" anchor="t" anchorCtr="0"/>
          <a:lstStyle>
            <a:lvl1pPr marL="457200" marR="0" lvl="0" indent="-1047750" algn="l" rtl="0">
              <a:lnSpc>
                <a:spcPct val="90000"/>
              </a:lnSpc>
              <a:spcBef>
                <a:spcPts val="4600"/>
              </a:spcBef>
              <a:spcAft>
                <a:spcPts val="0"/>
              </a:spcAft>
              <a:buClr>
                <a:schemeClr val="dk1"/>
              </a:buClr>
              <a:buSzPts val="12900"/>
              <a:buFont typeface="Arial"/>
              <a:buChar char="•"/>
              <a:defRPr sz="12900" b="0" i="0" u="none" strike="noStrike" cap="none">
                <a:solidFill>
                  <a:schemeClr val="dk1"/>
                </a:solidFill>
                <a:latin typeface="Calibri"/>
                <a:ea typeface="Calibri"/>
                <a:cs typeface="Calibri"/>
                <a:sym typeface="Calibri"/>
              </a:defRPr>
            </a:lvl1pPr>
            <a:lvl2pPr marL="914400" marR="0" lvl="1" indent="-927100" algn="l" rtl="0">
              <a:lnSpc>
                <a:spcPct val="90000"/>
              </a:lnSpc>
              <a:spcBef>
                <a:spcPts val="2300"/>
              </a:spcBef>
              <a:spcAft>
                <a:spcPts val="0"/>
              </a:spcAft>
              <a:buClr>
                <a:schemeClr val="dk1"/>
              </a:buClr>
              <a:buSzPts val="11000"/>
              <a:buFont typeface="Arial"/>
              <a:buChar char="•"/>
              <a:defRPr sz="1100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4pPr>
            <a:lvl5pPr marL="2286000" marR="0" lvl="4"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5pPr>
            <a:lvl6pPr marL="2743200" marR="0" lvl="5"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6pPr>
            <a:lvl7pPr marL="3200400" marR="0" lvl="6"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7pPr>
            <a:lvl8pPr marL="3657600" marR="0" lvl="7"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8pPr>
            <a:lvl9pPr marL="4114800" marR="0" lvl="8"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2" name="Shape 82"/>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3" name="Shape 83"/>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2869885" y="9574541"/>
            <a:ext cx="36278821" cy="15975327"/>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27600"/>
              <a:buFont typeface="Calibri"/>
              <a:buNone/>
              <a:defRPr sz="27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Shape 29"/>
          <p:cNvSpPr txBox="1">
            <a:spLocks noGrp="1"/>
          </p:cNvSpPr>
          <p:nvPr>
            <p:ph type="body" idx="1"/>
          </p:nvPr>
        </p:nvSpPr>
        <p:spPr>
          <a:xfrm>
            <a:off x="2869885" y="25701002"/>
            <a:ext cx="36278821" cy="8401047"/>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11000"/>
              <a:buFont typeface="Arial"/>
              <a:buNone/>
              <a:defRPr sz="110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rgbClr val="888888"/>
              </a:buClr>
              <a:buSzPts val="9200"/>
              <a:buFont typeface="Arial"/>
              <a:buNone/>
              <a:defRPr sz="92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2300"/>
              </a:spcBef>
              <a:spcAft>
                <a:spcPts val="0"/>
              </a:spcAft>
              <a:buClr>
                <a:srgbClr val="888888"/>
              </a:buClr>
              <a:buSzPts val="8300"/>
              <a:buFont typeface="Arial"/>
              <a:buNone/>
              <a:defRPr sz="83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2300"/>
              </a:spcBef>
              <a:spcAft>
                <a:spcPts val="0"/>
              </a:spcAft>
              <a:buClr>
                <a:srgbClr val="888888"/>
              </a:buClr>
              <a:buSzPts val="7400"/>
              <a:buFont typeface="Arial"/>
              <a:buNone/>
              <a:defRPr sz="74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2300"/>
              </a:spcBef>
              <a:spcAft>
                <a:spcPts val="0"/>
              </a:spcAft>
              <a:buClr>
                <a:srgbClr val="888888"/>
              </a:buClr>
              <a:buSzPts val="7400"/>
              <a:buFont typeface="Arial"/>
              <a:buNone/>
              <a:defRPr sz="74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2300"/>
              </a:spcBef>
              <a:spcAft>
                <a:spcPts val="0"/>
              </a:spcAft>
              <a:buClr>
                <a:srgbClr val="888888"/>
              </a:buClr>
              <a:buSzPts val="7400"/>
              <a:buFont typeface="Arial"/>
              <a:buNone/>
              <a:defRPr sz="74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2300"/>
              </a:spcBef>
              <a:spcAft>
                <a:spcPts val="0"/>
              </a:spcAft>
              <a:buClr>
                <a:srgbClr val="888888"/>
              </a:buClr>
              <a:buSzPts val="7400"/>
              <a:buFont typeface="Arial"/>
              <a:buNone/>
              <a:defRPr sz="74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2300"/>
              </a:spcBef>
              <a:spcAft>
                <a:spcPts val="0"/>
              </a:spcAft>
              <a:buClr>
                <a:srgbClr val="888888"/>
              </a:buClr>
              <a:buSzPts val="7400"/>
              <a:buFont typeface="Arial"/>
              <a:buNone/>
              <a:defRPr sz="74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2300"/>
              </a:spcBef>
              <a:spcAft>
                <a:spcPts val="0"/>
              </a:spcAft>
              <a:buClr>
                <a:srgbClr val="888888"/>
              </a:buClr>
              <a:buSzPts val="7400"/>
              <a:buFont typeface="Arial"/>
              <a:buNone/>
              <a:defRPr sz="7400" b="0" i="0" u="none" strike="noStrike" cap="none">
                <a:solidFill>
                  <a:srgbClr val="888888"/>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31" name="Shape 31"/>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32" name="Shape 32"/>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00"/>
              <a:buFont typeface="Calibri"/>
              <a:buNone/>
              <a:defRPr sz="20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Shape 35"/>
          <p:cNvSpPr txBox="1">
            <a:spLocks noGrp="1"/>
          </p:cNvSpPr>
          <p:nvPr>
            <p:ph type="body" idx="1"/>
          </p:nvPr>
        </p:nvSpPr>
        <p:spPr>
          <a:xfrm>
            <a:off x="2891790" y="10223500"/>
            <a:ext cx="17876520" cy="24367493"/>
          </a:xfrm>
          <a:prstGeom prst="rect">
            <a:avLst/>
          </a:prstGeom>
          <a:noFill/>
          <a:ln>
            <a:noFill/>
          </a:ln>
        </p:spPr>
        <p:txBody>
          <a:bodyPr spcFirstLastPara="1" wrap="square" lIns="91425" tIns="91425" rIns="91425" bIns="91425" anchor="t" anchorCtr="0"/>
          <a:lstStyle>
            <a:lvl1pPr marL="457200" marR="0" lvl="0" indent="-1047750" algn="l" rtl="0">
              <a:lnSpc>
                <a:spcPct val="90000"/>
              </a:lnSpc>
              <a:spcBef>
                <a:spcPts val="4600"/>
              </a:spcBef>
              <a:spcAft>
                <a:spcPts val="0"/>
              </a:spcAft>
              <a:buClr>
                <a:schemeClr val="dk1"/>
              </a:buClr>
              <a:buSzPts val="12900"/>
              <a:buFont typeface="Arial"/>
              <a:buChar char="•"/>
              <a:defRPr sz="12900" b="0" i="0" u="none" strike="noStrike" cap="none">
                <a:solidFill>
                  <a:schemeClr val="dk1"/>
                </a:solidFill>
                <a:latin typeface="Calibri"/>
                <a:ea typeface="Calibri"/>
                <a:cs typeface="Calibri"/>
                <a:sym typeface="Calibri"/>
              </a:defRPr>
            </a:lvl1pPr>
            <a:lvl2pPr marL="914400" marR="0" lvl="1" indent="-927100" algn="l" rtl="0">
              <a:lnSpc>
                <a:spcPct val="90000"/>
              </a:lnSpc>
              <a:spcBef>
                <a:spcPts val="2300"/>
              </a:spcBef>
              <a:spcAft>
                <a:spcPts val="0"/>
              </a:spcAft>
              <a:buClr>
                <a:schemeClr val="dk1"/>
              </a:buClr>
              <a:buSzPts val="11000"/>
              <a:buFont typeface="Arial"/>
              <a:buChar char="•"/>
              <a:defRPr sz="1100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4pPr>
            <a:lvl5pPr marL="2286000" marR="0" lvl="4"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5pPr>
            <a:lvl6pPr marL="2743200" marR="0" lvl="5"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6pPr>
            <a:lvl7pPr marL="3200400" marR="0" lvl="6"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7pPr>
            <a:lvl8pPr marL="3657600" marR="0" lvl="7"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8pPr>
            <a:lvl9pPr marL="4114800" marR="0" lvl="8"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body" idx="2"/>
          </p:nvPr>
        </p:nvSpPr>
        <p:spPr>
          <a:xfrm>
            <a:off x="21294091" y="10223500"/>
            <a:ext cx="17876520" cy="24367493"/>
          </a:xfrm>
          <a:prstGeom prst="rect">
            <a:avLst/>
          </a:prstGeom>
          <a:noFill/>
          <a:ln>
            <a:noFill/>
          </a:ln>
        </p:spPr>
        <p:txBody>
          <a:bodyPr spcFirstLastPara="1" wrap="square" lIns="91425" tIns="91425" rIns="91425" bIns="91425" anchor="t" anchorCtr="0"/>
          <a:lstStyle>
            <a:lvl1pPr marL="457200" marR="0" lvl="0" indent="-1047750" algn="l" rtl="0">
              <a:lnSpc>
                <a:spcPct val="90000"/>
              </a:lnSpc>
              <a:spcBef>
                <a:spcPts val="4600"/>
              </a:spcBef>
              <a:spcAft>
                <a:spcPts val="0"/>
              </a:spcAft>
              <a:buClr>
                <a:schemeClr val="dk1"/>
              </a:buClr>
              <a:buSzPts val="12900"/>
              <a:buFont typeface="Arial"/>
              <a:buChar char="•"/>
              <a:defRPr sz="12900" b="0" i="0" u="none" strike="noStrike" cap="none">
                <a:solidFill>
                  <a:schemeClr val="dk1"/>
                </a:solidFill>
                <a:latin typeface="Calibri"/>
                <a:ea typeface="Calibri"/>
                <a:cs typeface="Calibri"/>
                <a:sym typeface="Calibri"/>
              </a:defRPr>
            </a:lvl1pPr>
            <a:lvl2pPr marL="914400" marR="0" lvl="1" indent="-927100" algn="l" rtl="0">
              <a:lnSpc>
                <a:spcPct val="90000"/>
              </a:lnSpc>
              <a:spcBef>
                <a:spcPts val="2300"/>
              </a:spcBef>
              <a:spcAft>
                <a:spcPts val="0"/>
              </a:spcAft>
              <a:buClr>
                <a:schemeClr val="dk1"/>
              </a:buClr>
              <a:buSzPts val="11000"/>
              <a:buFont typeface="Arial"/>
              <a:buChar char="•"/>
              <a:defRPr sz="1100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4pPr>
            <a:lvl5pPr marL="2286000" marR="0" lvl="4"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5pPr>
            <a:lvl6pPr marL="2743200" marR="0" lvl="5"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6pPr>
            <a:lvl7pPr marL="3200400" marR="0" lvl="6"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7pPr>
            <a:lvl8pPr marL="3657600" marR="0" lvl="7"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8pPr>
            <a:lvl9pPr marL="4114800" marR="0" lvl="8"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38" name="Shape 38"/>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39" name="Shape 39"/>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2897269"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00"/>
              <a:buFont typeface="Calibri"/>
              <a:buNone/>
              <a:defRPr sz="20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 name="Shape 42"/>
          <p:cNvSpPr txBox="1">
            <a:spLocks noGrp="1"/>
          </p:cNvSpPr>
          <p:nvPr>
            <p:ph type="body" idx="1"/>
          </p:nvPr>
        </p:nvSpPr>
        <p:spPr>
          <a:xfrm>
            <a:off x="2897273" y="9414513"/>
            <a:ext cx="17794364" cy="4613907"/>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4600"/>
              </a:spcBef>
              <a:spcAft>
                <a:spcPts val="0"/>
              </a:spcAft>
              <a:buClr>
                <a:schemeClr val="dk1"/>
              </a:buClr>
              <a:buSzPts val="11000"/>
              <a:buFont typeface="Arial"/>
              <a:buNone/>
              <a:defRPr sz="110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9200"/>
              <a:buFont typeface="Arial"/>
              <a:buNone/>
              <a:defRPr sz="92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8300"/>
              <a:buFont typeface="Arial"/>
              <a:buNone/>
              <a:defRPr sz="83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2897273" y="14028420"/>
            <a:ext cx="17794364" cy="20633693"/>
          </a:xfrm>
          <a:prstGeom prst="rect">
            <a:avLst/>
          </a:prstGeom>
          <a:noFill/>
          <a:ln>
            <a:noFill/>
          </a:ln>
        </p:spPr>
        <p:txBody>
          <a:bodyPr spcFirstLastPara="1" wrap="square" lIns="91425" tIns="91425" rIns="91425" bIns="91425" anchor="t" anchorCtr="0"/>
          <a:lstStyle>
            <a:lvl1pPr marL="457200" marR="0" lvl="0" indent="-1047750" algn="l" rtl="0">
              <a:lnSpc>
                <a:spcPct val="90000"/>
              </a:lnSpc>
              <a:spcBef>
                <a:spcPts val="4600"/>
              </a:spcBef>
              <a:spcAft>
                <a:spcPts val="0"/>
              </a:spcAft>
              <a:buClr>
                <a:schemeClr val="dk1"/>
              </a:buClr>
              <a:buSzPts val="12900"/>
              <a:buFont typeface="Arial"/>
              <a:buChar char="•"/>
              <a:defRPr sz="12900" b="0" i="0" u="none" strike="noStrike" cap="none">
                <a:solidFill>
                  <a:schemeClr val="dk1"/>
                </a:solidFill>
                <a:latin typeface="Calibri"/>
                <a:ea typeface="Calibri"/>
                <a:cs typeface="Calibri"/>
                <a:sym typeface="Calibri"/>
              </a:defRPr>
            </a:lvl1pPr>
            <a:lvl2pPr marL="914400" marR="0" lvl="1" indent="-927100" algn="l" rtl="0">
              <a:lnSpc>
                <a:spcPct val="90000"/>
              </a:lnSpc>
              <a:spcBef>
                <a:spcPts val="2300"/>
              </a:spcBef>
              <a:spcAft>
                <a:spcPts val="0"/>
              </a:spcAft>
              <a:buClr>
                <a:schemeClr val="dk1"/>
              </a:buClr>
              <a:buSzPts val="11000"/>
              <a:buFont typeface="Arial"/>
              <a:buChar char="•"/>
              <a:defRPr sz="1100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4pPr>
            <a:lvl5pPr marL="2286000" marR="0" lvl="4"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5pPr>
            <a:lvl6pPr marL="2743200" marR="0" lvl="5"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6pPr>
            <a:lvl7pPr marL="3200400" marR="0" lvl="6"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7pPr>
            <a:lvl8pPr marL="3657600" marR="0" lvl="7"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8pPr>
            <a:lvl9pPr marL="4114800" marR="0" lvl="8"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21294092" y="9414513"/>
            <a:ext cx="17881999" cy="4613907"/>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4600"/>
              </a:spcBef>
              <a:spcAft>
                <a:spcPts val="0"/>
              </a:spcAft>
              <a:buClr>
                <a:schemeClr val="dk1"/>
              </a:buClr>
              <a:buSzPts val="11000"/>
              <a:buFont typeface="Arial"/>
              <a:buNone/>
              <a:defRPr sz="110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9200"/>
              <a:buFont typeface="Arial"/>
              <a:buNone/>
              <a:defRPr sz="92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8300"/>
              <a:buFont typeface="Arial"/>
              <a:buNone/>
              <a:defRPr sz="83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7400"/>
              <a:buFont typeface="Arial"/>
              <a:buNone/>
              <a:defRPr sz="74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21294092" y="14028420"/>
            <a:ext cx="17881999" cy="20633693"/>
          </a:xfrm>
          <a:prstGeom prst="rect">
            <a:avLst/>
          </a:prstGeom>
          <a:noFill/>
          <a:ln>
            <a:noFill/>
          </a:ln>
        </p:spPr>
        <p:txBody>
          <a:bodyPr spcFirstLastPara="1" wrap="square" lIns="91425" tIns="91425" rIns="91425" bIns="91425" anchor="t" anchorCtr="0"/>
          <a:lstStyle>
            <a:lvl1pPr marL="457200" marR="0" lvl="0" indent="-1047750" algn="l" rtl="0">
              <a:lnSpc>
                <a:spcPct val="90000"/>
              </a:lnSpc>
              <a:spcBef>
                <a:spcPts val="4600"/>
              </a:spcBef>
              <a:spcAft>
                <a:spcPts val="0"/>
              </a:spcAft>
              <a:buClr>
                <a:schemeClr val="dk1"/>
              </a:buClr>
              <a:buSzPts val="12900"/>
              <a:buFont typeface="Arial"/>
              <a:buChar char="•"/>
              <a:defRPr sz="12900" b="0" i="0" u="none" strike="noStrike" cap="none">
                <a:solidFill>
                  <a:schemeClr val="dk1"/>
                </a:solidFill>
                <a:latin typeface="Calibri"/>
                <a:ea typeface="Calibri"/>
                <a:cs typeface="Calibri"/>
                <a:sym typeface="Calibri"/>
              </a:defRPr>
            </a:lvl1pPr>
            <a:lvl2pPr marL="914400" marR="0" lvl="1" indent="-927100" algn="l" rtl="0">
              <a:lnSpc>
                <a:spcPct val="90000"/>
              </a:lnSpc>
              <a:spcBef>
                <a:spcPts val="2300"/>
              </a:spcBef>
              <a:spcAft>
                <a:spcPts val="0"/>
              </a:spcAft>
              <a:buClr>
                <a:schemeClr val="dk1"/>
              </a:buClr>
              <a:buSzPts val="11000"/>
              <a:buFont typeface="Arial"/>
              <a:buChar char="•"/>
              <a:defRPr sz="1100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4pPr>
            <a:lvl5pPr marL="2286000" marR="0" lvl="4"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5pPr>
            <a:lvl6pPr marL="2743200" marR="0" lvl="5"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6pPr>
            <a:lvl7pPr marL="3200400" marR="0" lvl="6"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7pPr>
            <a:lvl8pPr marL="3657600" marR="0" lvl="7"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8pPr>
            <a:lvl9pPr marL="4114800" marR="0" lvl="8"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7" name="Shape 47"/>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8" name="Shape 48"/>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00"/>
              <a:buFont typeface="Calibri"/>
              <a:buNone/>
              <a:defRPr sz="20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Shape 51"/>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2" name="Shape 52"/>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3" name="Shape 53"/>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6" name="Shape 56"/>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7" name="Shape 57"/>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2897269" y="2560320"/>
            <a:ext cx="13566218" cy="896112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4700"/>
              <a:buFont typeface="Calibri"/>
              <a:buNone/>
              <a:defRPr sz="147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Shape 60"/>
          <p:cNvSpPr txBox="1">
            <a:spLocks noGrp="1"/>
          </p:cNvSpPr>
          <p:nvPr>
            <p:ph type="body" idx="1"/>
          </p:nvPr>
        </p:nvSpPr>
        <p:spPr>
          <a:xfrm>
            <a:off x="17881998" y="5529588"/>
            <a:ext cx="21294090" cy="27292299"/>
          </a:xfrm>
          <a:prstGeom prst="rect">
            <a:avLst/>
          </a:prstGeom>
          <a:noFill/>
          <a:ln>
            <a:noFill/>
          </a:ln>
        </p:spPr>
        <p:txBody>
          <a:bodyPr spcFirstLastPara="1" wrap="square" lIns="91425" tIns="91425" rIns="91425" bIns="91425" anchor="t" anchorCtr="0"/>
          <a:lstStyle>
            <a:lvl1pPr marL="457200" marR="0" lvl="0" indent="-1162050" algn="l" rtl="0">
              <a:lnSpc>
                <a:spcPct val="90000"/>
              </a:lnSpc>
              <a:spcBef>
                <a:spcPts val="4600"/>
              </a:spcBef>
              <a:spcAft>
                <a:spcPts val="0"/>
              </a:spcAft>
              <a:buClr>
                <a:schemeClr val="dk1"/>
              </a:buClr>
              <a:buSzPts val="14700"/>
              <a:buFont typeface="Arial"/>
              <a:buChar char="•"/>
              <a:defRPr sz="14700" b="0" i="0" u="none" strike="noStrike" cap="none">
                <a:solidFill>
                  <a:schemeClr val="dk1"/>
                </a:solidFill>
                <a:latin typeface="Calibri"/>
                <a:ea typeface="Calibri"/>
                <a:cs typeface="Calibri"/>
                <a:sym typeface="Calibri"/>
              </a:defRPr>
            </a:lvl1pPr>
            <a:lvl2pPr marL="914400" marR="0" lvl="1" indent="-1047750" algn="l" rtl="0">
              <a:lnSpc>
                <a:spcPct val="90000"/>
              </a:lnSpc>
              <a:spcBef>
                <a:spcPts val="2300"/>
              </a:spcBef>
              <a:spcAft>
                <a:spcPts val="0"/>
              </a:spcAft>
              <a:buClr>
                <a:schemeClr val="dk1"/>
              </a:buClr>
              <a:buSzPts val="12900"/>
              <a:buFont typeface="Arial"/>
              <a:buChar char="•"/>
              <a:defRPr sz="12900" b="0" i="0" u="none" strike="noStrike" cap="none">
                <a:solidFill>
                  <a:schemeClr val="dk1"/>
                </a:solidFill>
                <a:latin typeface="Calibri"/>
                <a:ea typeface="Calibri"/>
                <a:cs typeface="Calibri"/>
                <a:sym typeface="Calibri"/>
              </a:defRPr>
            </a:lvl2pPr>
            <a:lvl3pPr marL="1371600" marR="0" lvl="2" indent="-927100" algn="l" rtl="0">
              <a:lnSpc>
                <a:spcPct val="90000"/>
              </a:lnSpc>
              <a:spcBef>
                <a:spcPts val="2300"/>
              </a:spcBef>
              <a:spcAft>
                <a:spcPts val="0"/>
              </a:spcAft>
              <a:buClr>
                <a:schemeClr val="dk1"/>
              </a:buClr>
              <a:buSzPts val="11000"/>
              <a:buFont typeface="Arial"/>
              <a:buChar char="•"/>
              <a:defRPr sz="11000" b="0" i="0" u="none" strike="noStrike" cap="none">
                <a:solidFill>
                  <a:schemeClr val="dk1"/>
                </a:solidFill>
                <a:latin typeface="Calibri"/>
                <a:ea typeface="Calibri"/>
                <a:cs typeface="Calibri"/>
                <a:sym typeface="Calibri"/>
              </a:defRPr>
            </a:lvl3pPr>
            <a:lvl4pPr marL="1828800" marR="0" lvl="3"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4pPr>
            <a:lvl5pPr marL="2286000" marR="0" lvl="4"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5pPr>
            <a:lvl6pPr marL="2743200" marR="0" lvl="5"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6pPr>
            <a:lvl7pPr marL="3200400" marR="0" lvl="6"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7pPr>
            <a:lvl8pPr marL="3657600" marR="0" lvl="7"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8pPr>
            <a:lvl9pPr marL="4114800" marR="0" lvl="8"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2897269" y="11521440"/>
            <a:ext cx="13566218" cy="21344893"/>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7400"/>
              <a:buFont typeface="Arial"/>
              <a:buNone/>
              <a:defRPr sz="74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5500"/>
              <a:buFont typeface="Arial"/>
              <a:buNone/>
              <a:defRPr sz="55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63" name="Shape 63"/>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64" name="Shape 64"/>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2897269" y="2560320"/>
            <a:ext cx="13566218" cy="896112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4700"/>
              <a:buFont typeface="Calibri"/>
              <a:buNone/>
              <a:defRPr sz="147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Shape 67"/>
          <p:cNvSpPr>
            <a:spLocks noGrp="1"/>
          </p:cNvSpPr>
          <p:nvPr>
            <p:ph type="pic" idx="2"/>
          </p:nvPr>
        </p:nvSpPr>
        <p:spPr>
          <a:xfrm>
            <a:off x="17881998" y="5529588"/>
            <a:ext cx="21294090" cy="27292299"/>
          </a:xfrm>
          <a:prstGeom prst="rect">
            <a:avLst/>
          </a:prstGeom>
          <a:noFill/>
          <a:ln>
            <a:noFill/>
          </a:ln>
        </p:spPr>
        <p:txBody>
          <a:bodyPr spcFirstLastPara="1" wrap="square" lIns="91425" tIns="91425" rIns="91425" bIns="91425" anchor="t" anchorCtr="0"/>
          <a:lstStyle>
            <a:lvl1pPr marR="0" lvl="0" algn="l" rtl="0">
              <a:lnSpc>
                <a:spcPct val="90000"/>
              </a:lnSpc>
              <a:spcBef>
                <a:spcPts val="4600"/>
              </a:spcBef>
              <a:spcAft>
                <a:spcPts val="0"/>
              </a:spcAft>
              <a:buClr>
                <a:schemeClr val="dk1"/>
              </a:buClr>
              <a:buSzPts val="14700"/>
              <a:buFont typeface="Arial"/>
              <a:buNone/>
              <a:defRPr sz="14700" b="0" i="0" u="none" strike="noStrike" cap="none">
                <a:solidFill>
                  <a:schemeClr val="dk1"/>
                </a:solidFill>
                <a:latin typeface="Calibri"/>
                <a:ea typeface="Calibri"/>
                <a:cs typeface="Calibri"/>
                <a:sym typeface="Calibri"/>
              </a:defRPr>
            </a:lvl1pPr>
            <a:lvl2pPr marR="0" lvl="1" algn="l" rtl="0">
              <a:lnSpc>
                <a:spcPct val="90000"/>
              </a:lnSpc>
              <a:spcBef>
                <a:spcPts val="2300"/>
              </a:spcBef>
              <a:spcAft>
                <a:spcPts val="0"/>
              </a:spcAft>
              <a:buClr>
                <a:schemeClr val="dk1"/>
              </a:buClr>
              <a:buSzPts val="12900"/>
              <a:buFont typeface="Arial"/>
              <a:buNone/>
              <a:defRPr sz="12900" b="0" i="0" u="none" strike="noStrike" cap="none">
                <a:solidFill>
                  <a:schemeClr val="dk1"/>
                </a:solidFill>
                <a:latin typeface="Calibri"/>
                <a:ea typeface="Calibri"/>
                <a:cs typeface="Calibri"/>
                <a:sym typeface="Calibri"/>
              </a:defRPr>
            </a:lvl2pPr>
            <a:lvl3pPr marR="0" lvl="2" algn="l" rtl="0">
              <a:lnSpc>
                <a:spcPct val="90000"/>
              </a:lnSpc>
              <a:spcBef>
                <a:spcPts val="2300"/>
              </a:spcBef>
              <a:spcAft>
                <a:spcPts val="0"/>
              </a:spcAft>
              <a:buClr>
                <a:schemeClr val="dk1"/>
              </a:buClr>
              <a:buSzPts val="11000"/>
              <a:buFont typeface="Arial"/>
              <a:buNone/>
              <a:defRPr sz="11000" b="0" i="0" u="none" strike="noStrike" cap="none">
                <a:solidFill>
                  <a:schemeClr val="dk1"/>
                </a:solidFill>
                <a:latin typeface="Calibri"/>
                <a:ea typeface="Calibri"/>
                <a:cs typeface="Calibri"/>
                <a:sym typeface="Calibri"/>
              </a:defRPr>
            </a:lvl3pPr>
            <a:lvl4pPr marR="0" lvl="3"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4pPr>
            <a:lvl5pPr marR="0" lvl="4"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5pPr>
            <a:lvl6pPr marR="0" lvl="5"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6pPr>
            <a:lvl7pPr marR="0" lvl="6"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7pPr>
            <a:lvl8pPr marR="0" lvl="7"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8pPr>
            <a:lvl9pPr marR="0" lvl="8" algn="l" rtl="0">
              <a:lnSpc>
                <a:spcPct val="90000"/>
              </a:lnSpc>
              <a:spcBef>
                <a:spcPts val="2300"/>
              </a:spcBef>
              <a:spcAft>
                <a:spcPts val="0"/>
              </a:spcAft>
              <a:buClr>
                <a:schemeClr val="dk1"/>
              </a:buClr>
              <a:buSzPts val="9200"/>
              <a:buFont typeface="Arial"/>
              <a:buNone/>
              <a:defRPr sz="9200" b="0" i="0" u="none" strike="noStrike" cap="none">
                <a:solidFill>
                  <a:schemeClr val="dk1"/>
                </a:solidFill>
                <a:latin typeface="Calibri"/>
                <a:ea typeface="Calibri"/>
                <a:cs typeface="Calibri"/>
                <a:sym typeface="Calibri"/>
              </a:defRPr>
            </a:lvl9pPr>
          </a:lstStyle>
          <a:p>
            <a:endParaRPr dirty="0"/>
          </a:p>
        </p:txBody>
      </p:sp>
      <p:sp>
        <p:nvSpPr>
          <p:cNvPr id="68" name="Shape 68"/>
          <p:cNvSpPr txBox="1">
            <a:spLocks noGrp="1"/>
          </p:cNvSpPr>
          <p:nvPr>
            <p:ph type="body" idx="1"/>
          </p:nvPr>
        </p:nvSpPr>
        <p:spPr>
          <a:xfrm>
            <a:off x="2897269" y="11521440"/>
            <a:ext cx="13566218" cy="21344893"/>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4600"/>
              </a:spcBef>
              <a:spcAft>
                <a:spcPts val="0"/>
              </a:spcAft>
              <a:buClr>
                <a:schemeClr val="dk1"/>
              </a:buClr>
              <a:buSzPts val="7400"/>
              <a:buFont typeface="Arial"/>
              <a:buNone/>
              <a:defRPr sz="74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23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2300"/>
              </a:spcBef>
              <a:spcAft>
                <a:spcPts val="0"/>
              </a:spcAft>
              <a:buClr>
                <a:schemeClr val="dk1"/>
              </a:buClr>
              <a:buSzPts val="5500"/>
              <a:buFont typeface="Arial"/>
              <a:buNone/>
              <a:defRPr sz="55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2300"/>
              </a:spcBef>
              <a:spcAft>
                <a:spcPts val="0"/>
              </a:spcAft>
              <a:buClr>
                <a:schemeClr val="dk1"/>
              </a:buClr>
              <a:buSzPts val="4600"/>
              <a:buFont typeface="Arial"/>
              <a:buNone/>
              <a:defRPr sz="46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0" name="Shape 70"/>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1" name="Shape 71"/>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00"/>
              <a:buFont typeface="Calibri"/>
              <a:buNone/>
              <a:defRPr sz="20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Shape 74"/>
          <p:cNvSpPr txBox="1">
            <a:spLocks noGrp="1"/>
          </p:cNvSpPr>
          <p:nvPr>
            <p:ph type="body" idx="1"/>
          </p:nvPr>
        </p:nvSpPr>
        <p:spPr>
          <a:xfrm rot="5400000">
            <a:off x="8847453" y="4267836"/>
            <a:ext cx="24367493" cy="36278821"/>
          </a:xfrm>
          <a:prstGeom prst="rect">
            <a:avLst/>
          </a:prstGeom>
          <a:noFill/>
          <a:ln>
            <a:noFill/>
          </a:ln>
        </p:spPr>
        <p:txBody>
          <a:bodyPr spcFirstLastPara="1" wrap="square" lIns="91425" tIns="91425" rIns="91425" bIns="91425" anchor="t" anchorCtr="0"/>
          <a:lstStyle>
            <a:lvl1pPr marL="457200" marR="0" lvl="0" indent="-1047750" algn="l" rtl="0">
              <a:lnSpc>
                <a:spcPct val="90000"/>
              </a:lnSpc>
              <a:spcBef>
                <a:spcPts val="4600"/>
              </a:spcBef>
              <a:spcAft>
                <a:spcPts val="0"/>
              </a:spcAft>
              <a:buClr>
                <a:schemeClr val="dk1"/>
              </a:buClr>
              <a:buSzPts val="12900"/>
              <a:buFont typeface="Arial"/>
              <a:buChar char="•"/>
              <a:defRPr sz="12900" b="0" i="0" u="none" strike="noStrike" cap="none">
                <a:solidFill>
                  <a:schemeClr val="dk1"/>
                </a:solidFill>
                <a:latin typeface="Calibri"/>
                <a:ea typeface="Calibri"/>
                <a:cs typeface="Calibri"/>
                <a:sym typeface="Calibri"/>
              </a:defRPr>
            </a:lvl1pPr>
            <a:lvl2pPr marL="914400" marR="0" lvl="1" indent="-927100" algn="l" rtl="0">
              <a:lnSpc>
                <a:spcPct val="90000"/>
              </a:lnSpc>
              <a:spcBef>
                <a:spcPts val="2300"/>
              </a:spcBef>
              <a:spcAft>
                <a:spcPts val="0"/>
              </a:spcAft>
              <a:buClr>
                <a:schemeClr val="dk1"/>
              </a:buClr>
              <a:buSzPts val="11000"/>
              <a:buFont typeface="Arial"/>
              <a:buChar char="•"/>
              <a:defRPr sz="1100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4pPr>
            <a:lvl5pPr marL="2286000" marR="0" lvl="4"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5pPr>
            <a:lvl6pPr marL="2743200" marR="0" lvl="5"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6pPr>
            <a:lvl7pPr marL="3200400" marR="0" lvl="6"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7pPr>
            <a:lvl8pPr marL="3657600" marR="0" lvl="7"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8pPr>
            <a:lvl9pPr marL="4114800" marR="0" lvl="8"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6" name="Shape 76"/>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7" name="Shape 77"/>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a:solidFill>
                  <a:srgbClr val="888888"/>
                </a:solidFill>
                <a:latin typeface="Calibri"/>
                <a:ea typeface="Calibri"/>
                <a:cs typeface="Calibri"/>
                <a:sym typeface="Calibri"/>
              </a:defRPr>
            </a:lvl1pPr>
            <a:lvl2pPr marL="0" marR="0" lvl="1" indent="0" algn="r" rtl="0">
              <a:spcBef>
                <a:spcPts val="0"/>
              </a:spcBef>
              <a:buNone/>
              <a:defRPr sz="5500">
                <a:solidFill>
                  <a:srgbClr val="888888"/>
                </a:solidFill>
                <a:latin typeface="Calibri"/>
                <a:ea typeface="Calibri"/>
                <a:cs typeface="Calibri"/>
                <a:sym typeface="Calibri"/>
              </a:defRPr>
            </a:lvl2pPr>
            <a:lvl3pPr marL="0" marR="0" lvl="2" indent="0" algn="r" rtl="0">
              <a:spcBef>
                <a:spcPts val="0"/>
              </a:spcBef>
              <a:buNone/>
              <a:defRPr sz="5500">
                <a:solidFill>
                  <a:srgbClr val="888888"/>
                </a:solidFill>
                <a:latin typeface="Calibri"/>
                <a:ea typeface="Calibri"/>
                <a:cs typeface="Calibri"/>
                <a:sym typeface="Calibri"/>
              </a:defRPr>
            </a:lvl3pPr>
            <a:lvl4pPr marL="0" marR="0" lvl="3" indent="0" algn="r" rtl="0">
              <a:spcBef>
                <a:spcPts val="0"/>
              </a:spcBef>
              <a:buNone/>
              <a:defRPr sz="5500">
                <a:solidFill>
                  <a:srgbClr val="888888"/>
                </a:solidFill>
                <a:latin typeface="Calibri"/>
                <a:ea typeface="Calibri"/>
                <a:cs typeface="Calibri"/>
                <a:sym typeface="Calibri"/>
              </a:defRPr>
            </a:lvl4pPr>
            <a:lvl5pPr marL="0" marR="0" lvl="4" indent="0" algn="r" rtl="0">
              <a:spcBef>
                <a:spcPts val="0"/>
              </a:spcBef>
              <a:buNone/>
              <a:defRPr sz="5500">
                <a:solidFill>
                  <a:srgbClr val="888888"/>
                </a:solidFill>
                <a:latin typeface="Calibri"/>
                <a:ea typeface="Calibri"/>
                <a:cs typeface="Calibri"/>
                <a:sym typeface="Calibri"/>
              </a:defRPr>
            </a:lvl5pPr>
            <a:lvl6pPr marL="0" marR="0" lvl="5" indent="0" algn="r" rtl="0">
              <a:spcBef>
                <a:spcPts val="0"/>
              </a:spcBef>
              <a:buNone/>
              <a:defRPr sz="5500">
                <a:solidFill>
                  <a:srgbClr val="888888"/>
                </a:solidFill>
                <a:latin typeface="Calibri"/>
                <a:ea typeface="Calibri"/>
                <a:cs typeface="Calibri"/>
                <a:sym typeface="Calibri"/>
              </a:defRPr>
            </a:lvl6pPr>
            <a:lvl7pPr marL="0" marR="0" lvl="6" indent="0" algn="r" rtl="0">
              <a:spcBef>
                <a:spcPts val="0"/>
              </a:spcBef>
              <a:buNone/>
              <a:defRPr sz="5500">
                <a:solidFill>
                  <a:srgbClr val="888888"/>
                </a:solidFill>
                <a:latin typeface="Calibri"/>
                <a:ea typeface="Calibri"/>
                <a:cs typeface="Calibri"/>
                <a:sym typeface="Calibri"/>
              </a:defRPr>
            </a:lvl7pPr>
            <a:lvl8pPr marL="0" marR="0" lvl="7" indent="0" algn="r" rtl="0">
              <a:spcBef>
                <a:spcPts val="0"/>
              </a:spcBef>
              <a:buNone/>
              <a:defRPr sz="5500">
                <a:solidFill>
                  <a:srgbClr val="888888"/>
                </a:solidFill>
                <a:latin typeface="Calibri"/>
                <a:ea typeface="Calibri"/>
                <a:cs typeface="Calibri"/>
                <a:sym typeface="Calibri"/>
              </a:defRPr>
            </a:lvl8pPr>
            <a:lvl9pPr marL="0" marR="0" lvl="8" indent="0" algn="r" rtl="0">
              <a:spcBef>
                <a:spcPts val="0"/>
              </a:spcBef>
              <a:buNone/>
              <a:defRPr sz="55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2891790" y="2044708"/>
            <a:ext cx="36278821" cy="742315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20200"/>
              <a:buFont typeface="Calibri"/>
              <a:buNone/>
              <a:defRPr sz="20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2891790" y="10223500"/>
            <a:ext cx="36278821" cy="24367493"/>
          </a:xfrm>
          <a:prstGeom prst="rect">
            <a:avLst/>
          </a:prstGeom>
          <a:noFill/>
          <a:ln>
            <a:noFill/>
          </a:ln>
        </p:spPr>
        <p:txBody>
          <a:bodyPr spcFirstLastPara="1" wrap="square" lIns="91425" tIns="91425" rIns="91425" bIns="91425" anchor="t" anchorCtr="0"/>
          <a:lstStyle>
            <a:lvl1pPr marL="457200" marR="0" lvl="0" indent="-1047750" algn="l" rtl="0">
              <a:lnSpc>
                <a:spcPct val="90000"/>
              </a:lnSpc>
              <a:spcBef>
                <a:spcPts val="4600"/>
              </a:spcBef>
              <a:spcAft>
                <a:spcPts val="0"/>
              </a:spcAft>
              <a:buClr>
                <a:schemeClr val="dk1"/>
              </a:buClr>
              <a:buSzPts val="12900"/>
              <a:buFont typeface="Arial"/>
              <a:buChar char="•"/>
              <a:defRPr sz="12900" b="0" i="0" u="none" strike="noStrike" cap="none">
                <a:solidFill>
                  <a:schemeClr val="dk1"/>
                </a:solidFill>
                <a:latin typeface="Calibri"/>
                <a:ea typeface="Calibri"/>
                <a:cs typeface="Calibri"/>
                <a:sym typeface="Calibri"/>
              </a:defRPr>
            </a:lvl1pPr>
            <a:lvl2pPr marL="914400" marR="0" lvl="1" indent="-927100" algn="l" rtl="0">
              <a:lnSpc>
                <a:spcPct val="90000"/>
              </a:lnSpc>
              <a:spcBef>
                <a:spcPts val="2300"/>
              </a:spcBef>
              <a:spcAft>
                <a:spcPts val="0"/>
              </a:spcAft>
              <a:buClr>
                <a:schemeClr val="dk1"/>
              </a:buClr>
              <a:buSzPts val="11000"/>
              <a:buFont typeface="Arial"/>
              <a:buChar char="•"/>
              <a:defRPr sz="11000" b="0" i="0" u="none" strike="noStrike" cap="none">
                <a:solidFill>
                  <a:schemeClr val="dk1"/>
                </a:solidFill>
                <a:latin typeface="Calibri"/>
                <a:ea typeface="Calibri"/>
                <a:cs typeface="Calibri"/>
                <a:sym typeface="Calibri"/>
              </a:defRPr>
            </a:lvl2pPr>
            <a:lvl3pPr marL="1371600" marR="0" lvl="2" indent="-812800" algn="l" rtl="0">
              <a:lnSpc>
                <a:spcPct val="90000"/>
              </a:lnSpc>
              <a:spcBef>
                <a:spcPts val="2300"/>
              </a:spcBef>
              <a:spcAft>
                <a:spcPts val="0"/>
              </a:spcAft>
              <a:buClr>
                <a:schemeClr val="dk1"/>
              </a:buClr>
              <a:buSzPts val="9200"/>
              <a:buFont typeface="Arial"/>
              <a:buChar char="•"/>
              <a:defRPr sz="9200" b="0" i="0" u="none" strike="noStrike" cap="none">
                <a:solidFill>
                  <a:schemeClr val="dk1"/>
                </a:solidFill>
                <a:latin typeface="Calibri"/>
                <a:ea typeface="Calibri"/>
                <a:cs typeface="Calibri"/>
                <a:sym typeface="Calibri"/>
              </a:defRPr>
            </a:lvl3pPr>
            <a:lvl4pPr marL="1828800" marR="0" lvl="3"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4pPr>
            <a:lvl5pPr marL="2286000" marR="0" lvl="4"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5pPr>
            <a:lvl6pPr marL="2743200" marR="0" lvl="5"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6pPr>
            <a:lvl7pPr marL="3200400" marR="0" lvl="6"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7pPr>
            <a:lvl8pPr marL="3657600" marR="0" lvl="7"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8pPr>
            <a:lvl9pPr marL="4114800" marR="0" lvl="8" indent="-755650" algn="l" rtl="0">
              <a:lnSpc>
                <a:spcPct val="90000"/>
              </a:lnSpc>
              <a:spcBef>
                <a:spcPts val="2300"/>
              </a:spcBef>
              <a:spcAft>
                <a:spcPts val="0"/>
              </a:spcAft>
              <a:buClr>
                <a:schemeClr val="dk1"/>
              </a:buClr>
              <a:buSzPts val="8300"/>
              <a:buFont typeface="Arial"/>
              <a:buChar char="•"/>
              <a:defRPr sz="83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2891790" y="35595569"/>
            <a:ext cx="9464040" cy="20447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55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3" name="Shape 13"/>
          <p:cNvSpPr txBox="1">
            <a:spLocks noGrp="1"/>
          </p:cNvSpPr>
          <p:nvPr>
            <p:ph type="ftr" idx="11"/>
          </p:nvPr>
        </p:nvSpPr>
        <p:spPr>
          <a:xfrm>
            <a:off x="13933170" y="35595569"/>
            <a:ext cx="14196060" cy="20447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55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4" name="Shape 14"/>
          <p:cNvSpPr txBox="1">
            <a:spLocks noGrp="1"/>
          </p:cNvSpPr>
          <p:nvPr>
            <p:ph type="sldNum" idx="12"/>
          </p:nvPr>
        </p:nvSpPr>
        <p:spPr>
          <a:xfrm>
            <a:off x="29706569" y="35595569"/>
            <a:ext cx="9464040" cy="20447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500" b="0" i="0" u="none" strike="noStrike" cap="none">
                <a:solidFill>
                  <a:srgbClr val="888888"/>
                </a:solidFill>
                <a:latin typeface="Calibri"/>
                <a:ea typeface="Calibri"/>
                <a:cs typeface="Calibri"/>
                <a:sym typeface="Calibri"/>
              </a:defRPr>
            </a:lvl1pPr>
            <a:lvl2pPr marL="0" marR="0" lvl="1" indent="0" algn="r" rtl="0">
              <a:spcBef>
                <a:spcPts val="0"/>
              </a:spcBef>
              <a:buNone/>
              <a:defRPr sz="5500" b="0" i="0" u="none" strike="noStrike" cap="none">
                <a:solidFill>
                  <a:srgbClr val="888888"/>
                </a:solidFill>
                <a:latin typeface="Calibri"/>
                <a:ea typeface="Calibri"/>
                <a:cs typeface="Calibri"/>
                <a:sym typeface="Calibri"/>
              </a:defRPr>
            </a:lvl2pPr>
            <a:lvl3pPr marL="0" marR="0" lvl="2" indent="0" algn="r" rtl="0">
              <a:spcBef>
                <a:spcPts val="0"/>
              </a:spcBef>
              <a:buNone/>
              <a:defRPr sz="5500" b="0" i="0" u="none" strike="noStrike" cap="none">
                <a:solidFill>
                  <a:srgbClr val="888888"/>
                </a:solidFill>
                <a:latin typeface="Calibri"/>
                <a:ea typeface="Calibri"/>
                <a:cs typeface="Calibri"/>
                <a:sym typeface="Calibri"/>
              </a:defRPr>
            </a:lvl3pPr>
            <a:lvl4pPr marL="0" marR="0" lvl="3" indent="0" algn="r" rtl="0">
              <a:spcBef>
                <a:spcPts val="0"/>
              </a:spcBef>
              <a:buNone/>
              <a:defRPr sz="5500" b="0" i="0" u="none" strike="noStrike" cap="none">
                <a:solidFill>
                  <a:srgbClr val="888888"/>
                </a:solidFill>
                <a:latin typeface="Calibri"/>
                <a:ea typeface="Calibri"/>
                <a:cs typeface="Calibri"/>
                <a:sym typeface="Calibri"/>
              </a:defRPr>
            </a:lvl4pPr>
            <a:lvl5pPr marL="0" marR="0" lvl="4" indent="0" algn="r" rtl="0">
              <a:spcBef>
                <a:spcPts val="0"/>
              </a:spcBef>
              <a:buNone/>
              <a:defRPr sz="5500" b="0" i="0" u="none" strike="noStrike" cap="none">
                <a:solidFill>
                  <a:srgbClr val="888888"/>
                </a:solidFill>
                <a:latin typeface="Calibri"/>
                <a:ea typeface="Calibri"/>
                <a:cs typeface="Calibri"/>
                <a:sym typeface="Calibri"/>
              </a:defRPr>
            </a:lvl5pPr>
            <a:lvl6pPr marL="0" marR="0" lvl="5" indent="0" algn="r" rtl="0">
              <a:spcBef>
                <a:spcPts val="0"/>
              </a:spcBef>
              <a:buNone/>
              <a:defRPr sz="5500" b="0" i="0" u="none" strike="noStrike" cap="none">
                <a:solidFill>
                  <a:srgbClr val="888888"/>
                </a:solidFill>
                <a:latin typeface="Calibri"/>
                <a:ea typeface="Calibri"/>
                <a:cs typeface="Calibri"/>
                <a:sym typeface="Calibri"/>
              </a:defRPr>
            </a:lvl6pPr>
            <a:lvl7pPr marL="0" marR="0" lvl="6" indent="0" algn="r" rtl="0">
              <a:spcBef>
                <a:spcPts val="0"/>
              </a:spcBef>
              <a:buNone/>
              <a:defRPr sz="5500" b="0" i="0" u="none" strike="noStrike" cap="none">
                <a:solidFill>
                  <a:srgbClr val="888888"/>
                </a:solidFill>
                <a:latin typeface="Calibri"/>
                <a:ea typeface="Calibri"/>
                <a:cs typeface="Calibri"/>
                <a:sym typeface="Calibri"/>
              </a:defRPr>
            </a:lvl7pPr>
            <a:lvl8pPr marL="0" marR="0" lvl="7" indent="0" algn="r" rtl="0">
              <a:spcBef>
                <a:spcPts val="0"/>
              </a:spcBef>
              <a:buNone/>
              <a:defRPr sz="5500" b="0" i="0" u="none" strike="noStrike" cap="none">
                <a:solidFill>
                  <a:srgbClr val="888888"/>
                </a:solidFill>
                <a:latin typeface="Calibri"/>
                <a:ea typeface="Calibri"/>
                <a:cs typeface="Calibri"/>
                <a:sym typeface="Calibri"/>
              </a:defRPr>
            </a:lvl8pPr>
            <a:lvl9pPr marL="0" marR="0" lvl="8" indent="0" algn="r" rtl="0">
              <a:spcBef>
                <a:spcPts val="0"/>
              </a:spcBef>
              <a:buNone/>
              <a:defRPr sz="55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33" Type="http://schemas.openxmlformats.org/officeDocument/2006/relationships/image" Target="../media/image31.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G"/><Relationship Id="rId24" Type="http://schemas.openxmlformats.org/officeDocument/2006/relationships/image" Target="../media/image22.jpg"/><Relationship Id="rId32" Type="http://schemas.openxmlformats.org/officeDocument/2006/relationships/image" Target="../media/image30.JPG"/><Relationship Id="rId5" Type="http://schemas.openxmlformats.org/officeDocument/2006/relationships/image" Target="../media/image3.png"/><Relationship Id="rId15" Type="http://schemas.openxmlformats.org/officeDocument/2006/relationships/image" Target="../media/image13.emf"/><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grpSp>
        <p:nvGrpSpPr>
          <p:cNvPr id="24" name="Group 23"/>
          <p:cNvGrpSpPr/>
          <p:nvPr/>
        </p:nvGrpSpPr>
        <p:grpSpPr>
          <a:xfrm>
            <a:off x="5950255" y="5311334"/>
            <a:ext cx="6881712" cy="4665914"/>
            <a:chOff x="-24061708" y="724681"/>
            <a:chExt cx="21877216" cy="13571805"/>
          </a:xfrm>
        </p:grpSpPr>
        <p:grpSp>
          <p:nvGrpSpPr>
            <p:cNvPr id="21" name="Group 20"/>
            <p:cNvGrpSpPr/>
            <p:nvPr/>
          </p:nvGrpSpPr>
          <p:grpSpPr>
            <a:xfrm>
              <a:off x="-24061708" y="724681"/>
              <a:ext cx="20032487" cy="13571805"/>
              <a:chOff x="-24061708" y="724681"/>
              <a:chExt cx="20032487" cy="13571805"/>
            </a:xfrm>
          </p:grpSpPr>
          <p:pic>
            <p:nvPicPr>
              <p:cNvPr id="46" name="Picture 45"/>
              <p:cNvPicPr>
                <a:picLocks noChangeAspect="1"/>
              </p:cNvPicPr>
              <p:nvPr/>
            </p:nvPicPr>
            <p:blipFill rotWithShape="1">
              <a:blip r:embed="rId3"/>
              <a:srcRect l="15376" t="10737" r="6670" b="4969"/>
              <a:stretch/>
            </p:blipFill>
            <p:spPr>
              <a:xfrm rot="637056">
                <a:off x="-20298669" y="3894312"/>
                <a:ext cx="13119982" cy="8438403"/>
              </a:xfrm>
              <a:prstGeom prst="rect">
                <a:avLst/>
              </a:prstGeom>
            </p:spPr>
          </p:pic>
          <p:sp>
            <p:nvSpPr>
              <p:cNvPr id="117" name="Rectangle 116"/>
              <p:cNvSpPr/>
              <p:nvPr/>
            </p:nvSpPr>
            <p:spPr>
              <a:xfrm>
                <a:off x="-21294798" y="11143380"/>
                <a:ext cx="15845367" cy="31531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p:cNvSpPr/>
              <p:nvPr/>
            </p:nvSpPr>
            <p:spPr>
              <a:xfrm rot="5184228">
                <a:off x="-26744102" y="6443194"/>
                <a:ext cx="9898860" cy="4534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Rectangle 123"/>
              <p:cNvSpPr/>
              <p:nvPr/>
            </p:nvSpPr>
            <p:spPr>
              <a:xfrm rot="21427231">
                <a:off x="-20805541" y="724681"/>
                <a:ext cx="14010749" cy="4276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Rectangle 124"/>
              <p:cNvSpPr/>
              <p:nvPr/>
            </p:nvSpPr>
            <p:spPr>
              <a:xfrm rot="18815462">
                <a:off x="-22642090" y="2658797"/>
                <a:ext cx="4642338" cy="3423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tangle 125"/>
              <p:cNvSpPr/>
              <p:nvPr/>
            </p:nvSpPr>
            <p:spPr>
              <a:xfrm rot="2614361">
                <a:off x="-8671559" y="3147443"/>
                <a:ext cx="4642338" cy="3423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2" name="Rectangle 121"/>
            <p:cNvSpPr/>
            <p:nvPr/>
          </p:nvSpPr>
          <p:spPr>
            <a:xfrm rot="16835727">
              <a:off x="-9695524" y="6432860"/>
              <a:ext cx="9326403" cy="5695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1" name="Picture 50"/>
          <p:cNvPicPr>
            <a:picLocks noChangeAspect="1"/>
          </p:cNvPicPr>
          <p:nvPr/>
        </p:nvPicPr>
        <p:blipFill>
          <a:blip r:embed="rId4"/>
          <a:stretch>
            <a:fillRect/>
          </a:stretch>
        </p:blipFill>
        <p:spPr>
          <a:xfrm>
            <a:off x="5960585" y="9883527"/>
            <a:ext cx="6850068" cy="1799594"/>
          </a:xfrm>
          <a:prstGeom prst="rect">
            <a:avLst/>
          </a:prstGeom>
        </p:spPr>
      </p:pic>
      <p:grpSp>
        <p:nvGrpSpPr>
          <p:cNvPr id="17" name="Group 16"/>
          <p:cNvGrpSpPr>
            <a:grpSpLocks noChangeAspect="1"/>
          </p:cNvGrpSpPr>
          <p:nvPr/>
        </p:nvGrpSpPr>
        <p:grpSpPr>
          <a:xfrm>
            <a:off x="378198" y="5541530"/>
            <a:ext cx="5040649" cy="3964781"/>
            <a:chOff x="-31099402" y="1112568"/>
            <a:chExt cx="31621643" cy="22817033"/>
          </a:xfrm>
        </p:grpSpPr>
        <p:pic>
          <p:nvPicPr>
            <p:cNvPr id="45" name="Picture 44"/>
            <p:cNvPicPr>
              <a:picLocks noChangeAspect="1"/>
            </p:cNvPicPr>
            <p:nvPr/>
          </p:nvPicPr>
          <p:blipFill rotWithShape="1">
            <a:blip r:embed="rId5"/>
            <a:srcRect l="16872" t="9976" r="7300" b="7224"/>
            <a:stretch/>
          </p:blipFill>
          <p:spPr>
            <a:xfrm>
              <a:off x="-20609168" y="7596554"/>
              <a:ext cx="16599876" cy="14489724"/>
            </a:xfrm>
            <a:prstGeom prst="rect">
              <a:avLst/>
            </a:prstGeom>
          </p:spPr>
        </p:pic>
        <p:sp>
          <p:nvSpPr>
            <p:cNvPr id="12" name="Rectangle 11"/>
            <p:cNvSpPr/>
            <p:nvPr/>
          </p:nvSpPr>
          <p:spPr>
            <a:xfrm rot="2269831">
              <a:off x="-22322056" y="20506574"/>
              <a:ext cx="4642337" cy="3423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p:cNvSpPr/>
            <p:nvPr/>
          </p:nvSpPr>
          <p:spPr>
            <a:xfrm>
              <a:off x="-31099402" y="7316171"/>
              <a:ext cx="10542758" cy="15641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rot="20917048">
              <a:off x="-23593022" y="1112568"/>
              <a:ext cx="15839213" cy="78836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rot="16605656">
              <a:off x="-8428855" y="9579904"/>
              <a:ext cx="12961853" cy="4940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Rectangle 112"/>
            <p:cNvSpPr/>
            <p:nvPr/>
          </p:nvSpPr>
          <p:spPr>
            <a:xfrm rot="1048353">
              <a:off x="-9280461" y="4845714"/>
              <a:ext cx="6497966" cy="3423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rot="19944034">
              <a:off x="-9750306" y="17500802"/>
              <a:ext cx="6634974" cy="3524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3" name="Picture 52"/>
          <p:cNvPicPr>
            <a:picLocks noChangeAspect="1"/>
          </p:cNvPicPr>
          <p:nvPr/>
        </p:nvPicPr>
        <p:blipFill rotWithShape="1">
          <a:blip r:embed="rId6"/>
          <a:srcRect l="4798" t="5425" r="3995" b="3536"/>
          <a:stretch/>
        </p:blipFill>
        <p:spPr>
          <a:xfrm>
            <a:off x="27341337" y="10140780"/>
            <a:ext cx="4679444" cy="5300609"/>
          </a:xfrm>
          <a:prstGeom prst="rect">
            <a:avLst/>
          </a:prstGeom>
        </p:spPr>
      </p:pic>
      <p:sp>
        <p:nvSpPr>
          <p:cNvPr id="91" name="Shape 91"/>
          <p:cNvSpPr txBox="1"/>
          <p:nvPr/>
        </p:nvSpPr>
        <p:spPr>
          <a:xfrm>
            <a:off x="505560" y="438197"/>
            <a:ext cx="40981742" cy="2684086"/>
          </a:xfrm>
          <a:prstGeom prst="rect">
            <a:avLst/>
          </a:prstGeom>
          <a:solidFill>
            <a:schemeClr val="accent6">
              <a:lumMod val="40000"/>
              <a:lumOff val="60000"/>
            </a:schemeClr>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sp>
        <p:nvSpPr>
          <p:cNvPr id="92" name="Shape 92"/>
          <p:cNvSpPr txBox="1"/>
          <p:nvPr/>
        </p:nvSpPr>
        <p:spPr>
          <a:xfrm>
            <a:off x="802378" y="458804"/>
            <a:ext cx="40213686" cy="135421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200" b="0" i="0" u="none" strike="noStrike" cap="none" dirty="0">
                <a:solidFill>
                  <a:schemeClr val="dk1"/>
                </a:solidFill>
                <a:latin typeface="Calibri" panose="020F0502020204030204" pitchFamily="34" charset="0"/>
                <a:ea typeface="Times New Roman"/>
                <a:cs typeface="Calibri" panose="020F0502020204030204" pitchFamily="34" charset="0"/>
                <a:sym typeface="Times New Roman"/>
              </a:rPr>
              <a:t>Waste Disposal Behaviors of University Students: Measuring the Impact of Intervention Efforts</a:t>
            </a:r>
            <a:endParaRPr sz="18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93" name="Shape 93"/>
          <p:cNvSpPr txBox="1"/>
          <p:nvPr/>
        </p:nvSpPr>
        <p:spPr>
          <a:xfrm>
            <a:off x="1899817" y="1636077"/>
            <a:ext cx="38228795" cy="1323439"/>
          </a:xfrm>
          <a:prstGeom prst="rect">
            <a:avLst/>
          </a:prstGeom>
          <a:noFill/>
          <a:ln>
            <a:noFill/>
          </a:ln>
        </p:spPr>
        <p:txBody>
          <a:bodyPr spcFirstLastPara="1" wrap="square" lIns="91425" tIns="45700" rIns="91425" bIns="45700" anchor="t" anchorCtr="0">
            <a:noAutofit/>
          </a:bodyPr>
          <a:lstStyle/>
          <a:p>
            <a:pPr algn="ctr"/>
            <a:r>
              <a:rPr lang="en-US" sz="4000" b="0" i="0" u="none" strike="noStrike" cap="none" dirty="0">
                <a:solidFill>
                  <a:schemeClr val="dk1"/>
                </a:solidFill>
                <a:latin typeface="Calibri" panose="020F0502020204030204" pitchFamily="34" charset="0"/>
                <a:ea typeface="Times New Roman"/>
                <a:cs typeface="Calibri" panose="020F0502020204030204" pitchFamily="34" charset="0"/>
                <a:sym typeface="Times New Roman"/>
              </a:rPr>
              <a:t>Student Researchers</a:t>
            </a:r>
            <a:r>
              <a:rPr lang="en-US" sz="4000" dirty="0">
                <a:solidFill>
                  <a:schemeClr val="dk1"/>
                </a:solidFill>
                <a:latin typeface="Calibri" panose="020F0502020204030204" pitchFamily="34" charset="0"/>
                <a:ea typeface="Times New Roman"/>
                <a:cs typeface="Calibri" panose="020F0502020204030204" pitchFamily="34" charset="0"/>
                <a:sym typeface="Times New Roman"/>
              </a:rPr>
              <a:t>: Betty J. Walter, </a:t>
            </a:r>
            <a:r>
              <a:rPr lang="en-US" sz="4000" b="0" i="0" u="none" strike="noStrike" cap="none" dirty="0">
                <a:solidFill>
                  <a:schemeClr val="dk1"/>
                </a:solidFill>
                <a:latin typeface="Calibri" panose="020F0502020204030204" pitchFamily="34" charset="0"/>
                <a:ea typeface="Times New Roman"/>
                <a:cs typeface="Calibri" panose="020F0502020204030204" pitchFamily="34" charset="0"/>
                <a:sym typeface="Times New Roman"/>
              </a:rPr>
              <a:t>Ashley E. Thompson, Samantha J. Kleich, Richard J. Mataitis, Nathaniel McFarland, Katrina G. Kawak, Alexandra E. Cook - </a:t>
            </a:r>
            <a:r>
              <a:rPr lang="en-US" sz="4000" dirty="0">
                <a:solidFill>
                  <a:schemeClr val="dk1"/>
                </a:solidFill>
                <a:latin typeface="Calibri" panose="020F0502020204030204" pitchFamily="34" charset="0"/>
                <a:ea typeface="Times New Roman"/>
                <a:cs typeface="Calibri" panose="020F0502020204030204" pitchFamily="34" charset="0"/>
                <a:sym typeface="Times New Roman"/>
              </a:rPr>
              <a:t>Mentor: Scott K. Clark</a:t>
            </a:r>
          </a:p>
          <a:p>
            <a:pPr algn="ctr"/>
            <a:r>
              <a:rPr lang="en-US" sz="4000" dirty="0">
                <a:solidFill>
                  <a:schemeClr val="dk1"/>
                </a:solidFill>
                <a:latin typeface="Calibri" panose="020F0502020204030204" pitchFamily="34" charset="0"/>
                <a:ea typeface="Calibri"/>
                <a:cs typeface="Calibri" panose="020F0502020204030204" pitchFamily="34" charset="0"/>
                <a:sym typeface="Times New Roman"/>
              </a:rPr>
              <a:t>University of Wisconsin-Eau Claire: Departments of Geology &amp; Biology</a:t>
            </a:r>
            <a:endParaRPr lang="en-US" sz="4000" dirty="0">
              <a:solidFill>
                <a:schemeClr val="dk1"/>
              </a:solidFill>
              <a:latin typeface="Calibri" panose="020F0502020204030204" pitchFamily="34" charset="0"/>
              <a:ea typeface="Calibri"/>
              <a:cs typeface="Calibri" panose="020F0502020204030204" pitchFamily="34" charset="0"/>
              <a:sym typeface="Calibri"/>
            </a:endParaRPr>
          </a:p>
          <a:p>
            <a:pPr lvl="0" algn="ctr"/>
            <a:endParaRPr dirty="0">
              <a:latin typeface="Calibri" panose="020F0502020204030204" pitchFamily="34" charset="0"/>
              <a:cs typeface="Calibri" panose="020F0502020204030204" pitchFamily="34" charset="0"/>
            </a:endParaRPr>
          </a:p>
        </p:txBody>
      </p:sp>
      <p:sp>
        <p:nvSpPr>
          <p:cNvPr id="94" name="Shape 94"/>
          <p:cNvSpPr txBox="1"/>
          <p:nvPr/>
        </p:nvSpPr>
        <p:spPr>
          <a:xfrm>
            <a:off x="747132" y="3390018"/>
            <a:ext cx="12419879" cy="322242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i="0" u="none" strike="noStrike" cap="none" dirty="0">
                <a:solidFill>
                  <a:schemeClr val="dk1"/>
                </a:solidFill>
                <a:latin typeface="Calibri"/>
                <a:ea typeface="Calibri"/>
                <a:cs typeface="Calibri"/>
                <a:sym typeface="Calibri"/>
              </a:rPr>
              <a:t>Introduction:</a:t>
            </a:r>
            <a:r>
              <a:rPr lang="en-US" sz="3200" b="0" i="0" u="none" strike="noStrike" cap="none" dirty="0">
                <a:solidFill>
                  <a:schemeClr val="dk1"/>
                </a:solidFill>
                <a:latin typeface="Calibri"/>
                <a:ea typeface="Calibri"/>
                <a:cs typeface="Calibri"/>
                <a:sym typeface="Calibri"/>
              </a:rPr>
              <a:t> </a:t>
            </a:r>
            <a:endParaRPr dirty="0"/>
          </a:p>
          <a:p>
            <a:pPr marL="0" marR="0" lvl="0" indent="0" algn="l" rtl="0">
              <a:spcBef>
                <a:spcPts val="0"/>
              </a:spcBef>
              <a:spcAft>
                <a:spcPts val="0"/>
              </a:spcAft>
              <a:buNone/>
            </a:pPr>
            <a:r>
              <a:rPr lang="en-US" sz="3200" dirty="0">
                <a:solidFill>
                  <a:schemeClr val="dk1"/>
                </a:solidFill>
                <a:latin typeface="Calibri"/>
                <a:ea typeface="Calibri"/>
                <a:cs typeface="Calibri"/>
                <a:sym typeface="Calibri"/>
              </a:rPr>
              <a:t>Keeping recyclables and compostables out of the landfill is a major step toward nurturing a sustainably-minded community. This research focused on collecting data for student and faculty waste-disposal habits. Using our data we collaborated with other sustainability-minded stakeholders to take steps towards </a:t>
            </a:r>
            <a:r>
              <a:rPr lang="en-US" sz="3200" dirty="0">
                <a:solidFill>
                  <a:schemeClr val="tx1"/>
                </a:solidFill>
                <a:latin typeface="Calibri"/>
                <a:ea typeface="Calibri"/>
                <a:cs typeface="Calibri"/>
                <a:sym typeface="Calibri"/>
              </a:rPr>
              <a:t>increasing environmental awareness. </a:t>
            </a:r>
            <a:endParaRPr dirty="0">
              <a:solidFill>
                <a:schemeClr val="tx1"/>
              </a:solidFill>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sp>
        <p:nvSpPr>
          <p:cNvPr id="97" name="Shape 97"/>
          <p:cNvSpPr txBox="1"/>
          <p:nvPr/>
        </p:nvSpPr>
        <p:spPr>
          <a:xfrm>
            <a:off x="28221019" y="37239532"/>
            <a:ext cx="13266283" cy="798517"/>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None/>
            </a:pPr>
            <a:r>
              <a:rPr lang="en-US" sz="1800" b="1" dirty="0">
                <a:solidFill>
                  <a:schemeClr val="dk1"/>
                </a:solidFill>
                <a:latin typeface="Calibri" panose="020F0502020204030204" pitchFamily="34" charset="0"/>
                <a:ea typeface="Times New Roman"/>
                <a:cs typeface="Calibri" panose="020F0502020204030204" pitchFamily="34" charset="0"/>
                <a:sym typeface="Times New Roman"/>
              </a:rPr>
              <a:t>Acknowledgments</a:t>
            </a:r>
            <a:r>
              <a:rPr lang="en-US" sz="1800" dirty="0">
                <a:solidFill>
                  <a:schemeClr val="dk1"/>
                </a:solidFill>
                <a:latin typeface="Calibri" panose="020F0502020204030204" pitchFamily="34" charset="0"/>
                <a:ea typeface="Times New Roman"/>
                <a:cs typeface="Calibri" panose="020F0502020204030204" pitchFamily="34" charset="0"/>
                <a:sym typeface="Times New Roman"/>
              </a:rPr>
              <a:t>: We thank staff at the Davies Center and at Integrated Marketing and Communications for their support. </a:t>
            </a:r>
            <a:r>
              <a:rPr lang="en-US" sz="1800" dirty="0">
                <a:latin typeface="Calibri" panose="020F0502020204030204" pitchFamily="34" charset="0"/>
                <a:cs typeface="Calibri" panose="020F0502020204030204" pitchFamily="34" charset="0"/>
              </a:rPr>
              <a:t>Financial support for this research was provided by Student Blugold Commitment Differential Tuition funds through the Faculty/Student Research Collaboration Grants program at the University of Wisconsin–Eau Claire.</a:t>
            </a:r>
            <a:endParaRPr sz="1800" dirty="0">
              <a:latin typeface="Calibri" panose="020F0502020204030204" pitchFamily="34" charset="0"/>
              <a:cs typeface="Calibri" panose="020F0502020204030204" pitchFamily="34" charset="0"/>
            </a:endParaRPr>
          </a:p>
        </p:txBody>
      </p:sp>
      <p:sp>
        <p:nvSpPr>
          <p:cNvPr id="98" name="Shape 98"/>
          <p:cNvSpPr/>
          <p:nvPr/>
        </p:nvSpPr>
        <p:spPr>
          <a:xfrm>
            <a:off x="1170760" y="15722395"/>
            <a:ext cx="15495275" cy="17450694"/>
          </a:xfrm>
          <a:prstGeom prst="cube">
            <a:avLst>
              <a:gd name="adj" fmla="val 25000"/>
            </a:avLst>
          </a:prstGeom>
          <a:solidFill>
            <a:schemeClr val="lt1"/>
          </a:solidFill>
          <a:ln w="7620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Calibri"/>
              <a:ea typeface="Calibri"/>
              <a:cs typeface="Calibri"/>
              <a:sym typeface="Calibri"/>
            </a:endParaRPr>
          </a:p>
        </p:txBody>
      </p:sp>
      <p:sp>
        <p:nvSpPr>
          <p:cNvPr id="99" name="Shape 99"/>
          <p:cNvSpPr/>
          <p:nvPr/>
        </p:nvSpPr>
        <p:spPr>
          <a:xfrm>
            <a:off x="13392772" y="15722395"/>
            <a:ext cx="15375320" cy="17450694"/>
          </a:xfrm>
          <a:prstGeom prst="cube">
            <a:avLst>
              <a:gd name="adj" fmla="val 25000"/>
            </a:avLst>
          </a:prstGeom>
          <a:solidFill>
            <a:schemeClr val="lt1"/>
          </a:solidFill>
          <a:ln w="762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Calibri"/>
              <a:ea typeface="Calibri"/>
              <a:cs typeface="Calibri"/>
              <a:sym typeface="Calibri"/>
            </a:endParaRPr>
          </a:p>
        </p:txBody>
      </p:sp>
      <p:sp>
        <p:nvSpPr>
          <p:cNvPr id="100" name="Shape 100"/>
          <p:cNvSpPr/>
          <p:nvPr/>
        </p:nvSpPr>
        <p:spPr>
          <a:xfrm>
            <a:off x="17049356" y="16129791"/>
            <a:ext cx="7930283" cy="2952186"/>
          </a:xfrm>
          <a:prstGeom prst="flowChartDecision">
            <a:avLst/>
          </a:prstGeom>
          <a:solidFill>
            <a:schemeClr val="tx1">
              <a:lumMod val="65000"/>
              <a:lumOff val="35000"/>
            </a:schemeClr>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Calibri"/>
              <a:ea typeface="Calibri"/>
              <a:cs typeface="Calibri"/>
              <a:sym typeface="Calibri"/>
            </a:endParaRPr>
          </a:p>
        </p:txBody>
      </p:sp>
      <p:sp>
        <p:nvSpPr>
          <p:cNvPr id="101" name="Shape 101"/>
          <p:cNvSpPr/>
          <p:nvPr/>
        </p:nvSpPr>
        <p:spPr>
          <a:xfrm>
            <a:off x="25460813" y="15727928"/>
            <a:ext cx="15555252" cy="17450694"/>
          </a:xfrm>
          <a:prstGeom prst="cube">
            <a:avLst>
              <a:gd name="adj" fmla="val 25000"/>
            </a:avLst>
          </a:prstGeom>
          <a:solidFill>
            <a:schemeClr val="lt1"/>
          </a:solid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Calibri"/>
              <a:ea typeface="Calibri"/>
              <a:cs typeface="Calibri"/>
              <a:sym typeface="Calibri"/>
            </a:endParaRPr>
          </a:p>
        </p:txBody>
      </p:sp>
      <p:sp>
        <p:nvSpPr>
          <p:cNvPr id="102" name="Shape 102"/>
          <p:cNvSpPr/>
          <p:nvPr/>
        </p:nvSpPr>
        <p:spPr>
          <a:xfrm>
            <a:off x="772534" y="9819940"/>
            <a:ext cx="19202400" cy="5685048"/>
          </a:xfrm>
          <a:prstGeom prst="rect">
            <a:avLst/>
          </a:prstGeom>
          <a:noFill/>
          <a:ln w="38100" cap="flat" cmpd="sng">
            <a:solidFill>
              <a:srgbClr val="FFD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04" name="Shape 104"/>
          <p:cNvSpPr txBox="1"/>
          <p:nvPr/>
        </p:nvSpPr>
        <p:spPr>
          <a:xfrm>
            <a:off x="6734952" y="16809695"/>
            <a:ext cx="4224483" cy="110799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dk1"/>
                </a:solidFill>
                <a:latin typeface="Calibri" panose="020F0502020204030204" pitchFamily="34" charset="0"/>
                <a:ea typeface="Times New Roman"/>
                <a:cs typeface="Calibri" panose="020F0502020204030204" pitchFamily="34" charset="0"/>
                <a:sym typeface="Times New Roman"/>
              </a:rPr>
              <a:t>Compost</a:t>
            </a:r>
            <a:endParaRPr dirty="0">
              <a:latin typeface="Calibri" panose="020F0502020204030204" pitchFamily="34" charset="0"/>
              <a:cs typeface="Calibri" panose="020F0502020204030204" pitchFamily="34" charset="0"/>
            </a:endParaRPr>
          </a:p>
        </p:txBody>
      </p:sp>
      <p:sp>
        <p:nvSpPr>
          <p:cNvPr id="105" name="Shape 105"/>
          <p:cNvSpPr txBox="1"/>
          <p:nvPr/>
        </p:nvSpPr>
        <p:spPr>
          <a:xfrm>
            <a:off x="18150826" y="16881041"/>
            <a:ext cx="5883852"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bg1"/>
                </a:solidFill>
                <a:latin typeface="Calibri" panose="020F0502020204030204" pitchFamily="34" charset="0"/>
                <a:ea typeface="Times New Roman"/>
                <a:cs typeface="Calibri" panose="020F0502020204030204" pitchFamily="34" charset="0"/>
                <a:sym typeface="Times New Roman"/>
              </a:rPr>
              <a:t>Recycling</a:t>
            </a:r>
            <a:endParaRPr sz="2000" dirty="0">
              <a:solidFill>
                <a:schemeClr val="bg1"/>
              </a:solidFill>
              <a:latin typeface="Calibri" panose="020F0502020204030204" pitchFamily="34" charset="0"/>
              <a:cs typeface="Calibri" panose="020F0502020204030204" pitchFamily="34" charset="0"/>
            </a:endParaRPr>
          </a:p>
        </p:txBody>
      </p:sp>
      <p:sp>
        <p:nvSpPr>
          <p:cNvPr id="106" name="Shape 106"/>
          <p:cNvSpPr/>
          <p:nvPr/>
        </p:nvSpPr>
        <p:spPr>
          <a:xfrm>
            <a:off x="30030247" y="16063441"/>
            <a:ext cx="6938505" cy="3084888"/>
          </a:xfrm>
          <a:prstGeom prst="flowChartConnector">
            <a:avLst/>
          </a:prstGeom>
          <a:solidFill>
            <a:schemeClr val="tx1">
              <a:lumMod val="65000"/>
              <a:lumOff val="35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07" name="Shape 107"/>
          <p:cNvSpPr txBox="1"/>
          <p:nvPr/>
        </p:nvSpPr>
        <p:spPr>
          <a:xfrm>
            <a:off x="31868499" y="16853958"/>
            <a:ext cx="3364809" cy="101566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bg1"/>
                </a:solidFill>
                <a:latin typeface="Calibri" panose="020F0502020204030204" pitchFamily="34" charset="0"/>
                <a:ea typeface="Times New Roman"/>
                <a:cs typeface="Calibri" panose="020F0502020204030204" pitchFamily="34" charset="0"/>
                <a:sym typeface="Times New Roman"/>
              </a:rPr>
              <a:t>Landfill</a:t>
            </a:r>
            <a:endParaRPr sz="2000" dirty="0">
              <a:solidFill>
                <a:schemeClr val="bg1"/>
              </a:solidFill>
              <a:latin typeface="Calibri" panose="020F0502020204030204" pitchFamily="34" charset="0"/>
              <a:cs typeface="Calibri" panose="020F0502020204030204" pitchFamily="34" charset="0"/>
            </a:endParaRPr>
          </a:p>
        </p:txBody>
      </p:sp>
      <p:sp>
        <p:nvSpPr>
          <p:cNvPr id="108" name="Shape 108"/>
          <p:cNvSpPr/>
          <p:nvPr/>
        </p:nvSpPr>
        <p:spPr>
          <a:xfrm rot="5400000">
            <a:off x="7076292" y="18358825"/>
            <a:ext cx="386315" cy="1708156"/>
          </a:xfrm>
          <a:prstGeom prst="leftBracket">
            <a:avLst>
              <a:gd name="adj" fmla="val 8333"/>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dirty="0">
              <a:solidFill>
                <a:schemeClr val="dk1"/>
              </a:solidFill>
              <a:latin typeface="Calibri"/>
              <a:ea typeface="Calibri"/>
              <a:cs typeface="Calibri"/>
              <a:sym typeface="Calibri"/>
            </a:endParaRPr>
          </a:p>
        </p:txBody>
      </p:sp>
      <p:sp>
        <p:nvSpPr>
          <p:cNvPr id="109" name="Shape 109"/>
          <p:cNvSpPr txBox="1"/>
          <p:nvPr/>
        </p:nvSpPr>
        <p:spPr>
          <a:xfrm>
            <a:off x="28221019" y="33429060"/>
            <a:ext cx="13266283" cy="354951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dirty="0">
                <a:solidFill>
                  <a:schemeClr val="dk1"/>
                </a:solidFill>
                <a:latin typeface="Calibri" panose="020F0502020204030204" pitchFamily="34" charset="0"/>
                <a:ea typeface="Calibri"/>
                <a:cs typeface="Calibri" panose="020F0502020204030204" pitchFamily="34" charset="0"/>
                <a:sym typeface="Calibri"/>
              </a:rPr>
              <a:t>Conclusions:</a:t>
            </a:r>
          </a:p>
          <a:p>
            <a:pPr lvl="0"/>
            <a:r>
              <a:rPr lang="en-US" sz="3200" dirty="0">
                <a:latin typeface="Calibri" panose="020F0502020204030204" pitchFamily="34" charset="0"/>
                <a:ea typeface="Calibri"/>
                <a:cs typeface="Calibri" panose="020F0502020204030204" pitchFamily="34" charset="0"/>
              </a:rPr>
              <a:t>Our findings suggest that multiple efforts at intervening in students’ waste disposal habits over the past two years have struggled to succeed. Changing behaviors is challenging. To normalize sustainable behaviors, we recommend prioritizing interventions that connect with incoming freshman (e.g., ambassadors and orientation activities) and the use of numerous information sources (e.g., posters, social media, instructors, and Resident Assistants).</a:t>
            </a:r>
            <a:endParaRPr lang="en-US" sz="3600" dirty="0">
              <a:ea typeface="Calibri"/>
            </a:endParaRPr>
          </a:p>
        </p:txBody>
      </p:sp>
      <p:sp>
        <p:nvSpPr>
          <p:cNvPr id="115" name="Shape 115"/>
          <p:cNvSpPr/>
          <p:nvPr/>
        </p:nvSpPr>
        <p:spPr>
          <a:xfrm>
            <a:off x="21778622" y="9819940"/>
            <a:ext cx="19202400" cy="5685048"/>
          </a:xfrm>
          <a:prstGeom prst="rect">
            <a:avLst/>
          </a:prstGeom>
          <a:noFill/>
          <a:ln w="38100" cap="flat" cmpd="sng">
            <a:solidFill>
              <a:srgbClr val="ED7D3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16" name="Shape 116"/>
          <p:cNvSpPr txBox="1"/>
          <p:nvPr/>
        </p:nvSpPr>
        <p:spPr>
          <a:xfrm>
            <a:off x="772535" y="9819940"/>
            <a:ext cx="4957039" cy="1198213"/>
          </a:xfrm>
          <a:prstGeom prst="rect">
            <a:avLst/>
          </a:prstGeom>
          <a:noFill/>
          <a:ln w="38100">
            <a:solidFill>
              <a:schemeClr val="accent4">
                <a:lumMod val="60000"/>
                <a:lumOff val="40000"/>
              </a:schemeClr>
            </a:solid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200" dirty="0">
                <a:solidFill>
                  <a:schemeClr val="dk1"/>
                </a:solidFill>
                <a:latin typeface="Calibri" panose="020F0502020204030204" pitchFamily="34" charset="0"/>
                <a:ea typeface="Times New Roman"/>
                <a:cs typeface="Calibri" panose="020F0502020204030204" pitchFamily="34" charset="0"/>
                <a:sym typeface="Times New Roman"/>
              </a:rPr>
              <a:t>Food Waste</a:t>
            </a:r>
            <a:endParaRPr sz="7200" dirty="0">
              <a:latin typeface="Calibri" panose="020F0502020204030204" pitchFamily="34" charset="0"/>
              <a:cs typeface="Calibri" panose="020F0502020204030204" pitchFamily="34" charset="0"/>
            </a:endParaRPr>
          </a:p>
        </p:txBody>
      </p:sp>
      <p:pic>
        <p:nvPicPr>
          <p:cNvPr id="118" name="Shape 118" descr="https://lh5.googleusercontent.com/7QS_PAOIY_Fr4WKCasN1JFMa4d9X8cFawZ8LjbDMFBgoqURddwK5e9arsx2awD0-c_GBTBP-7AkdnbiEE_sb0_tF3ZVCuNnwBuxwb6at0UZqgtmft5qDAnG1b9Ux1cHZzVj8I81BMKM"/>
          <p:cNvPicPr preferRelativeResize="0"/>
          <p:nvPr/>
        </p:nvPicPr>
        <p:blipFill rotWithShape="1">
          <a:blip r:embed="rId7">
            <a:alphaModFix/>
          </a:blip>
          <a:srcRect/>
          <a:stretch/>
        </p:blipFill>
        <p:spPr>
          <a:xfrm>
            <a:off x="35225320" y="11284430"/>
            <a:ext cx="5560019" cy="4026130"/>
          </a:xfrm>
          <a:prstGeom prst="rect">
            <a:avLst/>
          </a:prstGeom>
          <a:noFill/>
          <a:ln>
            <a:noFill/>
          </a:ln>
        </p:spPr>
      </p:pic>
      <p:sp>
        <p:nvSpPr>
          <p:cNvPr id="120" name="Shape 120"/>
          <p:cNvSpPr/>
          <p:nvPr/>
        </p:nvSpPr>
        <p:spPr>
          <a:xfrm>
            <a:off x="22701769" y="3435711"/>
            <a:ext cx="9807557" cy="581983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dirty="0">
                <a:solidFill>
                  <a:schemeClr val="dk1"/>
                </a:solidFill>
                <a:latin typeface="Calibri"/>
                <a:ea typeface="Calibri"/>
                <a:cs typeface="Calibri"/>
                <a:sym typeface="Calibri"/>
              </a:rPr>
              <a:t>Intervention Efforts:</a:t>
            </a:r>
            <a:endParaRPr dirty="0"/>
          </a:p>
          <a:p>
            <a:pPr marL="457200" marR="0" lvl="0" indent="-457200" algn="l" rtl="0">
              <a:spcBef>
                <a:spcPts val="0"/>
              </a:spcBef>
              <a:spcAft>
                <a:spcPts val="0"/>
              </a:spcAft>
              <a:buClr>
                <a:schemeClr val="dk1"/>
              </a:buClr>
              <a:buSzPts val="3200"/>
              <a:buFont typeface="Arial" panose="020B0604020202020204" pitchFamily="34" charset="0"/>
              <a:buChar char="•"/>
            </a:pPr>
            <a:r>
              <a:rPr lang="en-US" sz="3200" dirty="0">
                <a:solidFill>
                  <a:schemeClr val="dk1"/>
                </a:solidFill>
                <a:latin typeface="Calibri"/>
                <a:ea typeface="Calibri"/>
                <a:cs typeface="Calibri"/>
                <a:sym typeface="Calibri"/>
              </a:rPr>
              <a:t>Banners</a:t>
            </a:r>
            <a:endParaRPr sz="3200" dirty="0"/>
          </a:p>
          <a:p>
            <a:pPr marL="457200" marR="0" lvl="0" indent="-457200" algn="l" rtl="0">
              <a:spcBef>
                <a:spcPts val="0"/>
              </a:spcBef>
              <a:spcAft>
                <a:spcPts val="0"/>
              </a:spcAft>
              <a:buClr>
                <a:schemeClr val="dk1"/>
              </a:buClr>
              <a:buSzPts val="3200"/>
              <a:buFont typeface="Arial" panose="020B0604020202020204" pitchFamily="34" charset="0"/>
              <a:buChar char="•"/>
            </a:pPr>
            <a:r>
              <a:rPr lang="en-US" sz="3200" dirty="0">
                <a:solidFill>
                  <a:schemeClr val="dk1"/>
                </a:solidFill>
                <a:latin typeface="Calibri"/>
                <a:ea typeface="Calibri"/>
                <a:cs typeface="Calibri"/>
                <a:sym typeface="Calibri"/>
              </a:rPr>
              <a:t>Bin labels changed to standard colors</a:t>
            </a:r>
            <a:endParaRPr sz="3200" dirty="0"/>
          </a:p>
          <a:p>
            <a:pPr marL="457200" marR="0" lvl="0" indent="-457200" algn="l" rtl="0">
              <a:spcBef>
                <a:spcPts val="0"/>
              </a:spcBef>
              <a:spcAft>
                <a:spcPts val="0"/>
              </a:spcAft>
              <a:buClr>
                <a:schemeClr val="dk1"/>
              </a:buClr>
              <a:buSzPts val="3200"/>
              <a:buFont typeface="Arial" panose="020B0604020202020204" pitchFamily="34" charset="0"/>
              <a:buChar char="•"/>
            </a:pPr>
            <a:r>
              <a:rPr lang="en-US" sz="3200" dirty="0">
                <a:solidFill>
                  <a:schemeClr val="dk1"/>
                </a:solidFill>
                <a:latin typeface="Calibri"/>
                <a:ea typeface="Calibri"/>
                <a:cs typeface="Calibri"/>
                <a:sym typeface="Calibri"/>
              </a:rPr>
              <a:t>New Marketing Kickstart</a:t>
            </a:r>
            <a:endParaRPr sz="3200" dirty="0"/>
          </a:p>
          <a:p>
            <a:pPr marL="457200" marR="0" lvl="0" indent="-457200" algn="l" rtl="0">
              <a:spcBef>
                <a:spcPts val="0"/>
              </a:spcBef>
              <a:spcAft>
                <a:spcPts val="0"/>
              </a:spcAft>
              <a:buClr>
                <a:schemeClr val="dk1"/>
              </a:buClr>
              <a:buSzPts val="3200"/>
              <a:buFont typeface="Arial" panose="020B0604020202020204" pitchFamily="34" charset="0"/>
              <a:buChar char="•"/>
            </a:pPr>
            <a:r>
              <a:rPr lang="en-US" sz="3200" dirty="0">
                <a:solidFill>
                  <a:schemeClr val="dk1"/>
                </a:solidFill>
                <a:latin typeface="Calibri"/>
                <a:ea typeface="Calibri"/>
                <a:cs typeface="Calibri"/>
                <a:sym typeface="Calibri"/>
              </a:rPr>
              <a:t>Signage in Napkin Holders</a:t>
            </a:r>
          </a:p>
          <a:p>
            <a:pPr marL="457200" indent="-457200">
              <a:buClr>
                <a:schemeClr val="dk1"/>
              </a:buClr>
              <a:buSzPts val="3200"/>
              <a:buFont typeface="Arial" panose="020B0604020202020204" pitchFamily="34" charset="0"/>
              <a:buChar char="•"/>
            </a:pPr>
            <a:r>
              <a:rPr lang="en-US" sz="3200" dirty="0">
                <a:solidFill>
                  <a:schemeClr val="dk1"/>
                </a:solidFill>
                <a:latin typeface="Calibri"/>
                <a:ea typeface="Calibri"/>
                <a:cs typeface="Calibri"/>
                <a:sym typeface="Calibri"/>
              </a:rPr>
              <a:t>Flipside Articles</a:t>
            </a:r>
            <a:endParaRPr lang="en-US" sz="3200" dirty="0"/>
          </a:p>
          <a:p>
            <a:pPr marL="457200" indent="-457200">
              <a:buClr>
                <a:schemeClr val="dk1"/>
              </a:buClr>
              <a:buSzPts val="3200"/>
              <a:buFont typeface="Arial" panose="020B0604020202020204" pitchFamily="34" charset="0"/>
              <a:buChar char="•"/>
            </a:pPr>
            <a:r>
              <a:rPr lang="en-US" sz="3200" dirty="0">
                <a:solidFill>
                  <a:schemeClr val="dk1"/>
                </a:solidFill>
                <a:latin typeface="Calibri"/>
                <a:ea typeface="Calibri"/>
                <a:cs typeface="Calibri"/>
                <a:sym typeface="Calibri"/>
              </a:rPr>
              <a:t>Informational Video featuring Blu, the UWEC mascot &amp;</a:t>
            </a:r>
          </a:p>
          <a:p>
            <a:pPr marL="457200" indent="-457200">
              <a:buClr>
                <a:schemeClr val="dk1"/>
              </a:buClr>
              <a:buSzPts val="3200"/>
              <a:buFont typeface="Arial" panose="020B0604020202020204" pitchFamily="34" charset="0"/>
              <a:buChar char="•"/>
            </a:pPr>
            <a:r>
              <a:rPr lang="en-US" sz="3200" dirty="0">
                <a:solidFill>
                  <a:schemeClr val="dk1"/>
                </a:solidFill>
                <a:latin typeface="Calibri"/>
                <a:ea typeface="Calibri"/>
                <a:cs typeface="Calibri"/>
                <a:sym typeface="Calibri"/>
              </a:rPr>
              <a:t>Website (uwec.ly/responsiblu.edu)</a:t>
            </a:r>
            <a:endParaRPr lang="en-US" sz="3200" dirty="0"/>
          </a:p>
          <a:p>
            <a:pPr marL="457200" marR="0" lvl="0" indent="-457200" algn="l" rtl="0">
              <a:spcBef>
                <a:spcPts val="0"/>
              </a:spcBef>
              <a:spcAft>
                <a:spcPts val="0"/>
              </a:spcAft>
              <a:buClr>
                <a:schemeClr val="dk1"/>
              </a:buClr>
              <a:buSzPts val="3200"/>
              <a:buFont typeface="Arial" panose="020B0604020202020204" pitchFamily="34" charset="0"/>
              <a:buChar char="•"/>
            </a:pPr>
            <a:endParaRPr sz="3200" dirty="0"/>
          </a:p>
        </p:txBody>
      </p:sp>
      <p:sp>
        <p:nvSpPr>
          <p:cNvPr id="121" name="Shape 121"/>
          <p:cNvSpPr/>
          <p:nvPr/>
        </p:nvSpPr>
        <p:spPr>
          <a:xfrm>
            <a:off x="977851" y="11834214"/>
            <a:ext cx="9157973" cy="3305989"/>
          </a:xfrm>
          <a:prstGeom prst="rect">
            <a:avLst/>
          </a:prstGeom>
          <a:noFill/>
          <a:ln>
            <a:noFill/>
          </a:ln>
        </p:spPr>
        <p:txBody>
          <a:bodyPr spcFirstLastPara="1" wrap="square" lIns="91425" tIns="45700" rIns="91425" bIns="45700" anchor="t" anchorCtr="0">
            <a:noAutofit/>
          </a:bodyPr>
          <a:lstStyle/>
          <a:p>
            <a:pPr marL="457200" marR="0" lvl="0" indent="-457200" algn="l" rtl="0">
              <a:lnSpc>
                <a:spcPct val="150000"/>
              </a:lnSpc>
              <a:spcBef>
                <a:spcPts val="0"/>
              </a:spcBef>
              <a:spcAft>
                <a:spcPts val="0"/>
              </a:spcAft>
              <a:buClr>
                <a:schemeClr val="dk1"/>
              </a:buClr>
              <a:buSzPts val="2800"/>
              <a:buFont typeface="Arial"/>
              <a:buChar char="•"/>
            </a:pPr>
            <a:r>
              <a:rPr lang="en-US" sz="2800" dirty="0">
                <a:solidFill>
                  <a:schemeClr val="dk1"/>
                </a:solidFill>
                <a:latin typeface="Calibri"/>
                <a:ea typeface="Calibri"/>
                <a:cs typeface="Calibri"/>
                <a:sym typeface="Calibri"/>
              </a:rPr>
              <a:t>Food waste is the easiest Item to compost and helps with the biodegradation of other compostable items </a:t>
            </a:r>
          </a:p>
          <a:p>
            <a:pPr marL="457200" marR="0" lvl="0" indent="-457200" algn="l" rtl="0">
              <a:lnSpc>
                <a:spcPct val="150000"/>
              </a:lnSpc>
              <a:spcBef>
                <a:spcPts val="0"/>
              </a:spcBef>
              <a:spcAft>
                <a:spcPts val="0"/>
              </a:spcAft>
              <a:buClr>
                <a:schemeClr val="dk1"/>
              </a:buClr>
              <a:buSzPts val="2800"/>
              <a:buFont typeface="Arial"/>
              <a:buChar char="•"/>
            </a:pPr>
            <a:r>
              <a:rPr lang="en-US" sz="2800" dirty="0">
                <a:solidFill>
                  <a:schemeClr val="dk1"/>
                </a:solidFill>
                <a:latin typeface="Calibri"/>
                <a:ea typeface="Calibri"/>
                <a:cs typeface="Calibri"/>
                <a:sym typeface="Calibri"/>
              </a:rPr>
              <a:t>Food waste accounts for most of the weight in each bag</a:t>
            </a:r>
          </a:p>
          <a:p>
            <a:pPr marL="457200" marR="0" lvl="0" indent="-457200" algn="l" rtl="0">
              <a:lnSpc>
                <a:spcPct val="150000"/>
              </a:lnSpc>
              <a:spcBef>
                <a:spcPts val="0"/>
              </a:spcBef>
              <a:spcAft>
                <a:spcPts val="0"/>
              </a:spcAft>
              <a:buClr>
                <a:schemeClr val="dk1"/>
              </a:buClr>
              <a:buSzPts val="2800"/>
              <a:buFont typeface="Arial"/>
              <a:buChar char="•"/>
            </a:pPr>
            <a:r>
              <a:rPr lang="en-US" sz="2800" dirty="0">
                <a:solidFill>
                  <a:schemeClr val="dk1"/>
                </a:solidFill>
                <a:latin typeface="Calibri"/>
                <a:ea typeface="Calibri"/>
                <a:cs typeface="Calibri"/>
                <a:sym typeface="Calibri"/>
              </a:rPr>
              <a:t>48% of overall food waste is found in combos that enter the landfill</a:t>
            </a:r>
            <a:endParaRPr lang="en-US" sz="2800" dirty="0">
              <a:latin typeface="Calibri" panose="020F0502020204030204" pitchFamily="34" charset="0"/>
              <a:cs typeface="Calibri" panose="020F0502020204030204" pitchFamily="34" charset="0"/>
            </a:endParaRPr>
          </a:p>
          <a:p>
            <a:pPr marL="457200" marR="0" lvl="0" indent="-457200" algn="l" rtl="0">
              <a:spcBef>
                <a:spcPts val="0"/>
              </a:spcBef>
              <a:spcAft>
                <a:spcPts val="0"/>
              </a:spcAft>
              <a:buClr>
                <a:schemeClr val="dk1"/>
              </a:buClr>
              <a:buSzPts val="2800"/>
              <a:buFont typeface="Arial"/>
              <a:buChar char="•"/>
            </a:pPr>
            <a:endParaRPr sz="2800" dirty="0"/>
          </a:p>
        </p:txBody>
      </p:sp>
      <p:sp>
        <p:nvSpPr>
          <p:cNvPr id="139" name="Shape 139"/>
          <p:cNvSpPr txBox="1"/>
          <p:nvPr/>
        </p:nvSpPr>
        <p:spPr>
          <a:xfrm>
            <a:off x="32872063" y="3449802"/>
            <a:ext cx="8508433" cy="540353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dirty="0">
                <a:solidFill>
                  <a:schemeClr val="dk1"/>
                </a:solidFill>
                <a:latin typeface="Calibri"/>
                <a:ea typeface="Calibri"/>
                <a:cs typeface="Calibri"/>
                <a:sym typeface="Calibri"/>
              </a:rPr>
              <a:t>Methodology for Waste Data Collection:</a:t>
            </a:r>
            <a:endParaRPr dirty="0"/>
          </a:p>
          <a:p>
            <a:pPr marR="0" lvl="0" algn="l" rtl="0">
              <a:spcBef>
                <a:spcPts val="0"/>
              </a:spcBef>
              <a:spcAft>
                <a:spcPts val="0"/>
              </a:spcAft>
              <a:buClr>
                <a:schemeClr val="dk1"/>
              </a:buClr>
              <a:buSzPts val="3200"/>
            </a:pPr>
            <a:r>
              <a:rPr lang="en-US" sz="3200" dirty="0">
                <a:solidFill>
                  <a:schemeClr val="dk1"/>
                </a:solidFill>
                <a:latin typeface="Calibri"/>
                <a:ea typeface="Calibri"/>
                <a:cs typeface="Calibri"/>
                <a:sym typeface="Calibri"/>
              </a:rPr>
              <a:t>For the past two years, we have collected waste data for the waste disposed of in the Davies Center: compost, recycling, &amp; landfill. We collected data on seven Tuesdays over four semesters during the lunch period (11:30 – 1:30). Individual bin waste was separated into four categories: compost, recycling, landfill, and mixed-waste combos. Every single item in each waste stream is accounted for including food and liquids.</a:t>
            </a:r>
            <a:endParaRPr dirty="0"/>
          </a:p>
        </p:txBody>
      </p:sp>
      <p:pic>
        <p:nvPicPr>
          <p:cNvPr id="140" name="Shape 140"/>
          <p:cNvPicPr preferRelativeResize="0"/>
          <p:nvPr/>
        </p:nvPicPr>
        <p:blipFill rotWithShape="1">
          <a:blip r:embed="rId8">
            <a:alphaModFix/>
          </a:blip>
          <a:srcRect/>
          <a:stretch/>
        </p:blipFill>
        <p:spPr>
          <a:xfrm>
            <a:off x="29517399" y="3233163"/>
            <a:ext cx="2700239" cy="3029314"/>
          </a:xfrm>
          <a:prstGeom prst="rect">
            <a:avLst/>
          </a:prstGeom>
          <a:solidFill>
            <a:schemeClr val="lt1"/>
          </a:solidFill>
          <a:ln>
            <a:noFill/>
          </a:ln>
        </p:spPr>
      </p:pic>
      <p:pic>
        <p:nvPicPr>
          <p:cNvPr id="1026" name="Picture 2" descr="https://lh3.googleusercontent.com/83FQneKvHFB9diP5RQtPkOoZHXamih3K29FkUvltBvoTOoR8lbKkYPzTNMNAydWbuTskBSWLlAoDW59eAZ4M9lcE4oYfB3IqL_B-1WnbEY0ALCbtPc-5Rgt9qwEQhCRM-Hw6emDldzAsWj5okQ"/>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625849" y="33561624"/>
            <a:ext cx="6064652" cy="451996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413888" y="19903723"/>
            <a:ext cx="11083544" cy="2862322"/>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Items that belong in the Compost bin: </a:t>
            </a:r>
          </a:p>
          <a:p>
            <a:pPr algn="ctr"/>
            <a:r>
              <a:rPr lang="en-US" sz="3600" dirty="0">
                <a:latin typeface="Calibri" panose="020F0502020204030204" pitchFamily="34" charset="0"/>
                <a:cs typeface="Calibri" panose="020F0502020204030204" pitchFamily="34" charset="0"/>
              </a:rPr>
              <a:t>Food, Napkins, Cold Beverage Cup, Chopsticks, Straw Wrappers, Wet Paper, Compostable Clam Shells and Plates, Green Mountain Beverage Cups, Boats, </a:t>
            </a:r>
            <a:r>
              <a:rPr lang="en-US" sz="3600" dirty="0">
                <a:solidFill>
                  <a:schemeClr val="tx1"/>
                </a:solidFill>
                <a:latin typeface="Calibri" panose="020F0502020204030204" pitchFamily="34" charset="0"/>
                <a:cs typeface="Calibri" panose="020F0502020204030204" pitchFamily="34" charset="0"/>
              </a:rPr>
              <a:t>Compostable Bread Stick Sleeves</a:t>
            </a:r>
          </a:p>
        </p:txBody>
      </p:sp>
      <p:sp>
        <p:nvSpPr>
          <p:cNvPr id="5" name="TextBox 4"/>
          <p:cNvSpPr txBox="1"/>
          <p:nvPr/>
        </p:nvSpPr>
        <p:spPr>
          <a:xfrm>
            <a:off x="13496450" y="19903723"/>
            <a:ext cx="11007690" cy="2862322"/>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Items that belong in the Recycling Bin: </a:t>
            </a:r>
          </a:p>
          <a:p>
            <a:pPr algn="ctr"/>
            <a:r>
              <a:rPr lang="en-US" sz="3600" dirty="0">
                <a:latin typeface="Calibri" panose="020F0502020204030204" pitchFamily="34" charset="0"/>
                <a:cs typeface="Calibri" panose="020F0502020204030204" pitchFamily="34" charset="0"/>
              </a:rPr>
              <a:t>Aluminum Cans, Plastic Cups, Sushi DO Bowls &amp; Lids, Plastic Condiment Cups and Lids, Glass Bottles, Dry Paper, Plastic Bottles (water, soda, milk), Yogurt and Fruit Cups, Plastic Clam Shells</a:t>
            </a:r>
          </a:p>
        </p:txBody>
      </p:sp>
      <p:sp>
        <p:nvSpPr>
          <p:cNvPr id="61" name="TextBox 60"/>
          <p:cNvSpPr txBox="1"/>
          <p:nvPr/>
        </p:nvSpPr>
        <p:spPr>
          <a:xfrm>
            <a:off x="25744423" y="19901210"/>
            <a:ext cx="11007690" cy="3416320"/>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Items that belong in the Landfill Bin:</a:t>
            </a:r>
          </a:p>
          <a:p>
            <a:pPr algn="ctr"/>
            <a:r>
              <a:rPr lang="en-US" sz="3600" dirty="0">
                <a:latin typeface="Calibri" panose="020F0502020204030204" pitchFamily="34" charset="0"/>
                <a:cs typeface="Calibri" panose="020F0502020204030204" pitchFamily="34" charset="0"/>
              </a:rPr>
              <a:t>Straws (blue and clear), Utensils, Chip Bags, </a:t>
            </a:r>
          </a:p>
          <a:p>
            <a:pPr algn="ctr"/>
            <a:r>
              <a:rPr lang="en-US" sz="3600" dirty="0">
                <a:latin typeface="Calibri" panose="020F0502020204030204" pitchFamily="34" charset="0"/>
                <a:cs typeface="Calibri" panose="020F0502020204030204" pitchFamily="34" charset="0"/>
              </a:rPr>
              <a:t>Coffee Cups (Caribou from the Cabin &amp; Einstein's), Condiment Packets, Erbert &amp; Gerbert’s / Einstein Bros. Wrappers, Milk Cartons, Soup Container Lids, Misc. Wrappers (candy, cookie, fruit rolls)</a:t>
            </a:r>
          </a:p>
        </p:txBody>
      </p:sp>
      <p:pic>
        <p:nvPicPr>
          <p:cNvPr id="9" name="Picture 8"/>
          <p:cNvPicPr>
            <a:picLocks noChangeAspect="1"/>
          </p:cNvPicPr>
          <p:nvPr/>
        </p:nvPicPr>
        <p:blipFill>
          <a:blip r:embed="rId10"/>
          <a:stretch>
            <a:fillRect/>
          </a:stretch>
        </p:blipFill>
        <p:spPr>
          <a:xfrm>
            <a:off x="9913294" y="12336696"/>
            <a:ext cx="2567920" cy="1959789"/>
          </a:xfrm>
          <a:prstGeom prst="rect">
            <a:avLst/>
          </a:prstGeom>
        </p:spPr>
      </p:pic>
      <p:cxnSp>
        <p:nvCxnSpPr>
          <p:cNvPr id="18" name="Straight Connector 17"/>
          <p:cNvCxnSpPr/>
          <p:nvPr/>
        </p:nvCxnSpPr>
        <p:spPr>
          <a:xfrm flipH="1">
            <a:off x="1672389" y="15854622"/>
            <a:ext cx="3494794" cy="35404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12637715" y="15854622"/>
            <a:ext cx="3611529" cy="356893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flipV="1">
            <a:off x="1672389" y="19395044"/>
            <a:ext cx="10962512" cy="2851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flipV="1">
            <a:off x="5167183" y="15858742"/>
            <a:ext cx="11082062" cy="51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306944" y="15861310"/>
            <a:ext cx="82579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4212003" y="15861310"/>
            <a:ext cx="817428"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Shape 130"/>
          <p:cNvSpPr txBox="1"/>
          <p:nvPr/>
        </p:nvSpPr>
        <p:spPr>
          <a:xfrm>
            <a:off x="1514043" y="34042080"/>
            <a:ext cx="11493384" cy="2815564"/>
          </a:xfrm>
          <a:prstGeom prst="rect">
            <a:avLst/>
          </a:prstGeom>
          <a:noFill/>
          <a:ln>
            <a:noFill/>
          </a:ln>
        </p:spPr>
        <p:txBody>
          <a:bodyPr spcFirstLastPara="1" wrap="square" lIns="91425" tIns="45700" rIns="91425" bIns="45700" anchor="t" anchorCtr="0">
            <a:noAutofit/>
          </a:bodyPr>
          <a:lstStyle/>
          <a:p>
            <a:pPr marL="342900" indent="-342900">
              <a:buClr>
                <a:schemeClr val="dk1"/>
              </a:buClr>
              <a:buSzPts val="2400"/>
              <a:buFont typeface="Arial"/>
              <a:buChar char="•"/>
            </a:pPr>
            <a:r>
              <a:rPr lang="en-US" sz="3200" dirty="0">
                <a:solidFill>
                  <a:schemeClr val="dk1"/>
                </a:solidFill>
                <a:latin typeface="Calibri" panose="020F0502020204030204" pitchFamily="34" charset="0"/>
                <a:ea typeface="Calibri"/>
                <a:cs typeface="Calibri" panose="020F0502020204030204" pitchFamily="34" charset="0"/>
                <a:sym typeface="Calibri"/>
              </a:rPr>
              <a:t>We have Blugold Fridays, how about Trashy Tuesdays?</a:t>
            </a:r>
            <a:endParaRPr lang="en-US" sz="3200" dirty="0">
              <a:latin typeface="Calibri" panose="020F0502020204030204" pitchFamily="34" charset="0"/>
              <a:cs typeface="Calibri" panose="020F0502020204030204" pitchFamily="34" charset="0"/>
            </a:endParaRPr>
          </a:p>
          <a:p>
            <a:pPr marL="342900" marR="0" lvl="0" indent="-342900" algn="l" rtl="0">
              <a:spcBef>
                <a:spcPts val="1200"/>
              </a:spcBef>
              <a:spcAft>
                <a:spcPts val="0"/>
              </a:spcAft>
              <a:buClr>
                <a:schemeClr val="dk1"/>
              </a:buClr>
              <a:buSzPts val="2400"/>
              <a:buFont typeface="Arial"/>
              <a:buChar char="•"/>
            </a:pPr>
            <a:r>
              <a:rPr lang="en-US" sz="3200" dirty="0">
                <a:solidFill>
                  <a:schemeClr val="dk1"/>
                </a:solidFill>
                <a:latin typeface="Calibri" panose="020F0502020204030204" pitchFamily="34" charset="0"/>
                <a:ea typeface="Calibri"/>
                <a:cs typeface="Calibri" panose="020F0502020204030204" pitchFamily="34" charset="0"/>
                <a:sym typeface="Calibri"/>
              </a:rPr>
              <a:t>Trays and Hard Dishware</a:t>
            </a:r>
            <a:endParaRPr sz="3200" dirty="0">
              <a:latin typeface="Calibri" panose="020F0502020204030204" pitchFamily="34" charset="0"/>
              <a:cs typeface="Calibri" panose="020F0502020204030204" pitchFamily="34" charset="0"/>
            </a:endParaRPr>
          </a:p>
          <a:p>
            <a:pPr marL="342900" marR="0" lvl="0" indent="-342900" algn="l" rtl="0">
              <a:spcBef>
                <a:spcPts val="0"/>
              </a:spcBef>
              <a:spcAft>
                <a:spcPts val="0"/>
              </a:spcAft>
              <a:buClr>
                <a:schemeClr val="dk1"/>
              </a:buClr>
              <a:buSzPts val="2400"/>
              <a:buFont typeface="Arial"/>
              <a:buChar char="•"/>
            </a:pPr>
            <a:r>
              <a:rPr lang="en-US" sz="3200" dirty="0">
                <a:solidFill>
                  <a:schemeClr val="dk1"/>
                </a:solidFill>
                <a:latin typeface="Calibri" panose="020F0502020204030204" pitchFamily="34" charset="0"/>
                <a:ea typeface="Calibri"/>
                <a:cs typeface="Calibri" panose="020F0502020204030204" pitchFamily="34" charset="0"/>
                <a:sym typeface="Calibri"/>
              </a:rPr>
              <a:t>Laminated Placemats</a:t>
            </a:r>
          </a:p>
          <a:p>
            <a:pPr marL="342900" lvl="0" indent="-342900">
              <a:buClr>
                <a:schemeClr val="dk1"/>
              </a:buClr>
              <a:buSzPts val="2400"/>
              <a:buFont typeface="Arial"/>
              <a:buChar char="•"/>
            </a:pPr>
            <a:r>
              <a:rPr lang="en-US" sz="3200" dirty="0">
                <a:solidFill>
                  <a:schemeClr val="dk1"/>
                </a:solidFill>
                <a:latin typeface="Calibri" panose="020F0502020204030204" pitchFamily="34" charset="0"/>
                <a:ea typeface="Calibri"/>
                <a:cs typeface="Calibri" panose="020F0502020204030204" pitchFamily="34" charset="0"/>
                <a:sym typeface="Calibri"/>
              </a:rPr>
              <a:t>Clean Consistent Messaging</a:t>
            </a:r>
            <a:endParaRPr lang="en-US" sz="3200" dirty="0">
              <a:latin typeface="Calibri" panose="020F0502020204030204" pitchFamily="34" charset="0"/>
              <a:cs typeface="Calibri" panose="020F0502020204030204" pitchFamily="34" charset="0"/>
            </a:endParaRPr>
          </a:p>
          <a:p>
            <a:pPr marL="342900" lvl="0" indent="-342900">
              <a:buClr>
                <a:schemeClr val="dk1"/>
              </a:buClr>
              <a:buSzPts val="2400"/>
              <a:buFont typeface="Arial"/>
              <a:buChar char="•"/>
            </a:pPr>
            <a:r>
              <a:rPr lang="en-US" sz="3200" dirty="0">
                <a:solidFill>
                  <a:schemeClr val="dk1"/>
                </a:solidFill>
                <a:latin typeface="Calibri" panose="020F0502020204030204" pitchFamily="34" charset="0"/>
                <a:ea typeface="Calibri"/>
                <a:cs typeface="Calibri" panose="020F0502020204030204" pitchFamily="34" charset="0"/>
                <a:sym typeface="Calibri"/>
              </a:rPr>
              <a:t>Reduce Greenwashing </a:t>
            </a:r>
          </a:p>
        </p:txBody>
      </p:sp>
      <p:sp>
        <p:nvSpPr>
          <p:cNvPr id="38" name="TextBox 37"/>
          <p:cNvSpPr txBox="1"/>
          <p:nvPr/>
        </p:nvSpPr>
        <p:spPr>
          <a:xfrm>
            <a:off x="7665467" y="34018437"/>
            <a:ext cx="4969434" cy="2923877"/>
          </a:xfrm>
          <a:prstGeom prst="rect">
            <a:avLst/>
          </a:prstGeom>
          <a:noFill/>
        </p:spPr>
        <p:txBody>
          <a:bodyPr wrap="square" rtlCol="0">
            <a:spAutoFit/>
          </a:bodyPr>
          <a:lstStyle/>
          <a:p>
            <a:pPr lvl="0">
              <a:buClr>
                <a:schemeClr val="dk1"/>
              </a:buClr>
              <a:buSzPts val="2400"/>
            </a:pPr>
            <a:endParaRPr lang="en-US" sz="3200" dirty="0">
              <a:solidFill>
                <a:schemeClr val="dk1"/>
              </a:solidFill>
              <a:latin typeface="Calibri" panose="020F0502020204030204" pitchFamily="34" charset="0"/>
              <a:ea typeface="Calibri"/>
              <a:cs typeface="Calibri" panose="020F0502020204030204" pitchFamily="34" charset="0"/>
              <a:sym typeface="Calibri"/>
            </a:endParaRPr>
          </a:p>
          <a:p>
            <a:pPr marL="342900" lvl="0" indent="-342900">
              <a:spcBef>
                <a:spcPts val="1200"/>
              </a:spcBef>
              <a:buClr>
                <a:schemeClr val="dk1"/>
              </a:buClr>
              <a:buSzPts val="2400"/>
              <a:buFont typeface="Arial"/>
              <a:buChar char="•"/>
            </a:pPr>
            <a:r>
              <a:rPr lang="en-US" sz="3200" dirty="0">
                <a:solidFill>
                  <a:schemeClr val="dk1"/>
                </a:solidFill>
                <a:latin typeface="Calibri" panose="020F0502020204030204" pitchFamily="34" charset="0"/>
                <a:ea typeface="Calibri"/>
                <a:cs typeface="Calibri" panose="020F0502020204030204" pitchFamily="34" charset="0"/>
                <a:sym typeface="Calibri"/>
              </a:rPr>
              <a:t>Early Interventions</a:t>
            </a:r>
          </a:p>
          <a:p>
            <a:pPr marL="1077913" lvl="0" indent="-457200">
              <a:buClr>
                <a:schemeClr val="dk1"/>
              </a:buClr>
              <a:buSzPts val="2400"/>
              <a:buFont typeface="Courier New" panose="02070309020205020404" pitchFamily="49" charset="0"/>
              <a:buChar char="o"/>
            </a:pPr>
            <a:r>
              <a:rPr lang="en-US" sz="3200" dirty="0">
                <a:solidFill>
                  <a:schemeClr val="dk1"/>
                </a:solidFill>
                <a:latin typeface="Calibri" panose="020F0502020204030204" pitchFamily="34" charset="0"/>
                <a:ea typeface="Calibri"/>
                <a:cs typeface="Calibri" panose="020F0502020204030204" pitchFamily="34" charset="0"/>
                <a:sym typeface="Calibri"/>
              </a:rPr>
              <a:t>Ambassadors</a:t>
            </a:r>
          </a:p>
          <a:p>
            <a:pPr marL="1077913" lvl="0" indent="-457200">
              <a:buClr>
                <a:schemeClr val="dk1"/>
              </a:buClr>
              <a:buSzPts val="2400"/>
              <a:buFont typeface="Courier New" panose="02070309020205020404" pitchFamily="49" charset="0"/>
              <a:buChar char="o"/>
            </a:pPr>
            <a:r>
              <a:rPr lang="en-US" sz="3200" dirty="0">
                <a:solidFill>
                  <a:schemeClr val="dk1"/>
                </a:solidFill>
                <a:latin typeface="Calibri" panose="020F0502020204030204" pitchFamily="34" charset="0"/>
                <a:ea typeface="Calibri"/>
                <a:cs typeface="Calibri" panose="020F0502020204030204" pitchFamily="34" charset="0"/>
                <a:sym typeface="Calibri"/>
              </a:rPr>
              <a:t>1st Year Experiences</a:t>
            </a:r>
            <a:endParaRPr lang="en-US" sz="3200" dirty="0">
              <a:latin typeface="Calibri" panose="020F0502020204030204" pitchFamily="34" charset="0"/>
              <a:cs typeface="Calibri" panose="020F0502020204030204" pitchFamily="34" charset="0"/>
            </a:endParaRPr>
          </a:p>
          <a:p>
            <a:pPr marL="1077913" lvl="0" indent="-457200">
              <a:buClr>
                <a:schemeClr val="dk1"/>
              </a:buClr>
              <a:buSzPts val="2400"/>
              <a:buFont typeface="Courier New" panose="02070309020205020404" pitchFamily="49" charset="0"/>
              <a:buChar char="o"/>
            </a:pPr>
            <a:r>
              <a:rPr lang="en-US" sz="3200" dirty="0">
                <a:solidFill>
                  <a:schemeClr val="dk1"/>
                </a:solidFill>
                <a:latin typeface="Calibri" panose="020F0502020204030204" pitchFamily="34" charset="0"/>
                <a:ea typeface="Calibri"/>
                <a:cs typeface="Calibri" panose="020F0502020204030204" pitchFamily="34" charset="0"/>
                <a:sym typeface="Calibri"/>
              </a:rPr>
              <a:t>Orientation</a:t>
            </a:r>
            <a:endParaRPr lang="en-US" sz="3200" dirty="0">
              <a:latin typeface="Calibri" panose="020F0502020204030204" pitchFamily="34" charset="0"/>
              <a:cs typeface="Calibri" panose="020F0502020204030204" pitchFamily="34" charset="0"/>
            </a:endParaRPr>
          </a:p>
          <a:p>
            <a:endParaRPr lang="en-US" dirty="0"/>
          </a:p>
        </p:txBody>
      </p:sp>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074110" y="22903088"/>
            <a:ext cx="3343301" cy="2228867"/>
          </a:xfrm>
          <a:prstGeom prst="rect">
            <a:avLst/>
          </a:prstGeom>
        </p:spPr>
      </p:pic>
      <p:pic>
        <p:nvPicPr>
          <p:cNvPr id="16" name="Picture 15"/>
          <p:cNvPicPr>
            <a:picLocks noChangeAspect="1"/>
          </p:cNvPicPr>
          <p:nvPr/>
        </p:nvPicPr>
        <p:blipFill rotWithShape="1">
          <a:blip r:embed="rId12"/>
          <a:srcRect l="38920" t="52614" r="26735" b="2807"/>
          <a:stretch/>
        </p:blipFill>
        <p:spPr>
          <a:xfrm>
            <a:off x="33663970" y="13556063"/>
            <a:ext cx="1227110" cy="1472532"/>
          </a:xfrm>
          <a:prstGeom prst="rect">
            <a:avLst/>
          </a:prstGeom>
        </p:spPr>
      </p:pic>
      <p:pic>
        <p:nvPicPr>
          <p:cNvPr id="19" name="Picture 18"/>
          <p:cNvPicPr>
            <a:picLocks noChangeAspect="1"/>
          </p:cNvPicPr>
          <p:nvPr/>
        </p:nvPicPr>
        <p:blipFill rotWithShape="1">
          <a:blip r:embed="rId13"/>
          <a:srcRect l="1683" t="4143" r="2884" b="1250"/>
          <a:stretch/>
        </p:blipFill>
        <p:spPr>
          <a:xfrm>
            <a:off x="32270921" y="11492634"/>
            <a:ext cx="2564725" cy="1772931"/>
          </a:xfrm>
          <a:prstGeom prst="rect">
            <a:avLst/>
          </a:prstGeom>
        </p:spPr>
      </p:pic>
      <p:sp>
        <p:nvSpPr>
          <p:cNvPr id="132" name="Shape 132"/>
          <p:cNvSpPr txBox="1"/>
          <p:nvPr/>
        </p:nvSpPr>
        <p:spPr>
          <a:xfrm>
            <a:off x="22036190" y="10082530"/>
            <a:ext cx="5850668" cy="5188522"/>
          </a:xfrm>
          <a:prstGeom prst="rect">
            <a:avLst/>
          </a:prstGeom>
          <a:noFill/>
          <a:ln>
            <a:noFill/>
          </a:ln>
        </p:spPr>
        <p:txBody>
          <a:bodyPr spcFirstLastPara="1" wrap="square" lIns="91425" tIns="45700" rIns="91425" bIns="45700" anchor="t" anchorCtr="0">
            <a:noAutofit/>
          </a:bodyPr>
          <a:lstStyle/>
          <a:p>
            <a:pPr marL="285750" lvl="0" indent="-285750">
              <a:lnSpc>
                <a:spcPct val="150000"/>
              </a:lnSpc>
              <a:buClr>
                <a:schemeClr val="dk1"/>
              </a:buClr>
              <a:buSzPts val="2400"/>
              <a:buFont typeface="Arial"/>
              <a:buChar char="•"/>
            </a:pPr>
            <a:r>
              <a:rPr lang="en-US" sz="2800" dirty="0">
                <a:solidFill>
                  <a:schemeClr val="dk1"/>
                </a:solidFill>
                <a:latin typeface="Calibri"/>
                <a:ea typeface="Calibri"/>
                <a:cs typeface="Calibri"/>
                <a:sym typeface="Calibri"/>
              </a:rPr>
              <a:t>A mixed-waste combo contains two or more waste streams combined into one item</a:t>
            </a:r>
          </a:p>
          <a:p>
            <a:pPr marL="285750" lvl="0" indent="-285750">
              <a:lnSpc>
                <a:spcPct val="150000"/>
              </a:lnSpc>
              <a:buClr>
                <a:schemeClr val="dk1"/>
              </a:buClr>
              <a:buSzPts val="2400"/>
              <a:buFont typeface="Arial"/>
              <a:buChar char="•"/>
            </a:pPr>
            <a:r>
              <a:rPr lang="en-US" sz="2800" dirty="0">
                <a:solidFill>
                  <a:schemeClr val="dk1"/>
                </a:solidFill>
                <a:latin typeface="Calibri"/>
                <a:ea typeface="Calibri"/>
                <a:cs typeface="Calibri"/>
                <a:sym typeface="Calibri"/>
              </a:rPr>
              <a:t>Combos are created because of convenience </a:t>
            </a:r>
          </a:p>
          <a:p>
            <a:pPr marL="285750" lvl="0" indent="-285750">
              <a:lnSpc>
                <a:spcPct val="150000"/>
              </a:lnSpc>
              <a:buClr>
                <a:schemeClr val="dk1"/>
              </a:buClr>
              <a:buSzPts val="2400"/>
              <a:buFont typeface="Arial"/>
              <a:buChar char="•"/>
            </a:pPr>
            <a:r>
              <a:rPr lang="en-US" sz="2800" dirty="0">
                <a:solidFill>
                  <a:schemeClr val="dk1"/>
                </a:solidFill>
                <a:latin typeface="Calibri"/>
                <a:cs typeface="Calibri"/>
                <a:sym typeface="Calibri"/>
              </a:rPr>
              <a:t>15% end up in the recycling</a:t>
            </a:r>
          </a:p>
          <a:p>
            <a:pPr marL="285750" lvl="0" indent="-285750">
              <a:lnSpc>
                <a:spcPct val="150000"/>
              </a:lnSpc>
              <a:buClr>
                <a:schemeClr val="dk1"/>
              </a:buClr>
              <a:buSzPts val="2400"/>
              <a:buFont typeface="Arial"/>
              <a:buChar char="•"/>
            </a:pPr>
            <a:r>
              <a:rPr lang="en-US" sz="2800" dirty="0">
                <a:solidFill>
                  <a:schemeClr val="dk1"/>
                </a:solidFill>
                <a:latin typeface="Calibri"/>
                <a:cs typeface="Calibri"/>
                <a:sym typeface="Calibri"/>
              </a:rPr>
              <a:t>10% end up in the compost</a:t>
            </a:r>
            <a:endParaRPr lang="en-US" sz="1600" dirty="0"/>
          </a:p>
          <a:p>
            <a:pPr marL="285750" marR="0" lvl="0" indent="-285750" algn="l" rtl="0">
              <a:lnSpc>
                <a:spcPct val="150000"/>
              </a:lnSpc>
              <a:spcBef>
                <a:spcPts val="0"/>
              </a:spcBef>
              <a:spcAft>
                <a:spcPts val="0"/>
              </a:spcAft>
              <a:buClr>
                <a:schemeClr val="dk1"/>
              </a:buClr>
              <a:buSzPts val="2400"/>
              <a:buFont typeface="Arial"/>
              <a:buChar char="•"/>
            </a:pPr>
            <a:r>
              <a:rPr lang="en-US" sz="2800" dirty="0">
                <a:solidFill>
                  <a:schemeClr val="dk1"/>
                </a:solidFill>
                <a:latin typeface="Calibri"/>
                <a:ea typeface="Calibri"/>
                <a:cs typeface="Calibri"/>
                <a:sym typeface="Calibri"/>
              </a:rPr>
              <a:t>75% of combos end up in the landfill</a:t>
            </a:r>
            <a:endParaRPr lang="en-US" sz="2800" dirty="0">
              <a:solidFill>
                <a:schemeClr val="dk1"/>
              </a:solidFill>
              <a:latin typeface="Calibri"/>
              <a:cs typeface="Calibri"/>
              <a:sym typeface="Calibri"/>
            </a:endParaRPr>
          </a:p>
        </p:txBody>
      </p:sp>
      <p:pic>
        <p:nvPicPr>
          <p:cNvPr id="134" name="Shape 134"/>
          <p:cNvPicPr preferRelativeResize="0"/>
          <p:nvPr/>
        </p:nvPicPr>
        <p:blipFill rotWithShape="1">
          <a:blip r:embed="rId14">
            <a:alphaModFix/>
          </a:blip>
          <a:srcRect l="8514" r="7443"/>
          <a:stretch/>
        </p:blipFill>
        <p:spPr>
          <a:xfrm>
            <a:off x="32106246" y="13506638"/>
            <a:ext cx="1379621" cy="1616905"/>
          </a:xfrm>
          <a:prstGeom prst="rect">
            <a:avLst/>
          </a:prstGeom>
          <a:noFill/>
          <a:ln>
            <a:noFill/>
          </a:ln>
        </p:spPr>
      </p:pic>
      <p:sp>
        <p:nvSpPr>
          <p:cNvPr id="103" name="Shape 103"/>
          <p:cNvSpPr txBox="1"/>
          <p:nvPr/>
        </p:nvSpPr>
        <p:spPr>
          <a:xfrm>
            <a:off x="32106246" y="9819940"/>
            <a:ext cx="8878497" cy="1323439"/>
          </a:xfrm>
          <a:prstGeom prst="rect">
            <a:avLst/>
          </a:prstGeom>
          <a:noFill/>
          <a:ln w="38100">
            <a:solidFill>
              <a:srgbClr val="ED7D31"/>
            </a:solid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200" dirty="0">
                <a:solidFill>
                  <a:schemeClr val="dk1"/>
                </a:solidFill>
                <a:latin typeface="Calibri" panose="020F0502020204030204" pitchFamily="34" charset="0"/>
                <a:ea typeface="Times New Roman"/>
                <a:cs typeface="Calibri" panose="020F0502020204030204" pitchFamily="34" charset="0"/>
                <a:sym typeface="Times New Roman"/>
              </a:rPr>
              <a:t>Mixed-Waste Combos</a:t>
            </a:r>
            <a:endParaRPr sz="7200" dirty="0">
              <a:latin typeface="Calibri" panose="020F0502020204030204" pitchFamily="34" charset="0"/>
              <a:cs typeface="Calibri" panose="020F0502020204030204" pitchFamily="34" charset="0"/>
            </a:endParaRPr>
          </a:p>
        </p:txBody>
      </p:sp>
      <p:pic>
        <p:nvPicPr>
          <p:cNvPr id="40" name="Picture 39">
            <a:extLst>
              <a:ext uri="{FF2B5EF4-FFF2-40B4-BE49-F238E27FC236}">
                <a16:creationId xmlns:a16="http://schemas.microsoft.com/office/drawing/2014/main" id="{03CA40DD-9BDE-1C41-8AAC-0F1D9C62A1DB}"/>
              </a:ext>
            </a:extLst>
          </p:cNvPr>
          <p:cNvPicPr>
            <a:picLocks noChangeAspect="1"/>
          </p:cNvPicPr>
          <p:nvPr/>
        </p:nvPicPr>
        <p:blipFill>
          <a:blip r:embed="rId15"/>
          <a:stretch>
            <a:fillRect/>
          </a:stretch>
        </p:blipFill>
        <p:spPr>
          <a:xfrm>
            <a:off x="2086527" y="37127053"/>
            <a:ext cx="10031612" cy="1176120"/>
          </a:xfrm>
          <a:prstGeom prst="rect">
            <a:avLst/>
          </a:prstGeom>
        </p:spPr>
      </p:pic>
      <p:pic>
        <p:nvPicPr>
          <p:cNvPr id="52" name="Picture 51"/>
          <p:cNvPicPr>
            <a:picLocks noChangeAspect="1"/>
          </p:cNvPicPr>
          <p:nvPr/>
        </p:nvPicPr>
        <p:blipFill rotWithShape="1">
          <a:blip r:embed="rId16"/>
          <a:srcRect l="1025" t="1037" r="608" b="1176"/>
          <a:stretch/>
        </p:blipFill>
        <p:spPr>
          <a:xfrm>
            <a:off x="12761688" y="10156371"/>
            <a:ext cx="7021286" cy="5176158"/>
          </a:xfrm>
          <a:prstGeom prst="rect">
            <a:avLst/>
          </a:prstGeom>
        </p:spPr>
      </p:pic>
      <p:pic>
        <p:nvPicPr>
          <p:cNvPr id="67" name="Picture 66"/>
          <p:cNvPicPr>
            <a:picLocks noChangeAspect="1"/>
          </p:cNvPicPr>
          <p:nvPr/>
        </p:nvPicPr>
        <p:blipFill>
          <a:blip r:embed="rId17"/>
          <a:stretch>
            <a:fillRect/>
          </a:stretch>
        </p:blipFill>
        <p:spPr>
          <a:xfrm>
            <a:off x="1623882" y="27781982"/>
            <a:ext cx="9879466" cy="4917194"/>
          </a:xfrm>
          <a:prstGeom prst="rect">
            <a:avLst/>
          </a:prstGeom>
        </p:spPr>
      </p:pic>
      <p:sp>
        <p:nvSpPr>
          <p:cNvPr id="66" name="TextBox 65"/>
          <p:cNvSpPr txBox="1"/>
          <p:nvPr/>
        </p:nvSpPr>
        <p:spPr>
          <a:xfrm>
            <a:off x="3796735" y="27926080"/>
            <a:ext cx="6648692" cy="523220"/>
          </a:xfrm>
          <a:prstGeom prst="rect">
            <a:avLst/>
          </a:prstGeom>
          <a:noFill/>
        </p:spPr>
        <p:txBody>
          <a:bodyPr wrap="square" rtlCol="0">
            <a:spAutoFit/>
          </a:bodyPr>
          <a:lstStyle/>
          <a:p>
            <a:r>
              <a:rPr lang="en-US" sz="2800" dirty="0">
                <a:solidFill>
                  <a:sysClr val="windowText" lastClr="000000"/>
                </a:solidFill>
                <a:latin typeface="Calibri" panose="020F0502020204030204" pitchFamily="34" charset="0"/>
                <a:cs typeface="Calibri" panose="020F0502020204030204" pitchFamily="34" charset="0"/>
              </a:rPr>
              <a:t>% of Items </a:t>
            </a:r>
            <a:r>
              <a:rPr lang="en-US" sz="2800" b="1" dirty="0">
                <a:solidFill>
                  <a:sysClr val="windowText" lastClr="000000"/>
                </a:solidFill>
                <a:latin typeface="Calibri" panose="020F0502020204030204" pitchFamily="34" charset="0"/>
                <a:cs typeface="Calibri" panose="020F0502020204030204" pitchFamily="34" charset="0"/>
              </a:rPr>
              <a:t>Correctly</a:t>
            </a:r>
            <a:r>
              <a:rPr lang="en-US" sz="2800" dirty="0">
                <a:solidFill>
                  <a:sysClr val="windowText" lastClr="000000"/>
                </a:solidFill>
                <a:latin typeface="Calibri" panose="020F0502020204030204" pitchFamily="34" charset="0"/>
                <a:cs typeface="Calibri" panose="020F0502020204030204" pitchFamily="34" charset="0"/>
              </a:rPr>
              <a:t> Placed in the Compost</a:t>
            </a:r>
          </a:p>
        </p:txBody>
      </p:sp>
      <p:pic>
        <p:nvPicPr>
          <p:cNvPr id="72" name="Picture 71"/>
          <p:cNvPicPr>
            <a:picLocks noChangeAspect="1"/>
          </p:cNvPicPr>
          <p:nvPr/>
        </p:nvPicPr>
        <p:blipFill>
          <a:blip r:embed="rId18"/>
          <a:stretch>
            <a:fillRect/>
          </a:stretch>
        </p:blipFill>
        <p:spPr>
          <a:xfrm>
            <a:off x="1663648" y="23161876"/>
            <a:ext cx="7183545" cy="3846478"/>
          </a:xfrm>
          <a:prstGeom prst="rect">
            <a:avLst/>
          </a:prstGeom>
        </p:spPr>
      </p:pic>
      <p:cxnSp>
        <p:nvCxnSpPr>
          <p:cNvPr id="135" name="Straight Connector 134">
            <a:extLst>
              <a:ext uri="{FF2B5EF4-FFF2-40B4-BE49-F238E27FC236}">
                <a16:creationId xmlns:a16="http://schemas.microsoft.com/office/drawing/2014/main" id="{C72FCEA6-5A22-5841-A23B-DE6984D0845A}"/>
              </a:ext>
            </a:extLst>
          </p:cNvPr>
          <p:cNvCxnSpPr>
            <a:cxnSpLocks/>
          </p:cNvCxnSpPr>
          <p:nvPr/>
        </p:nvCxnSpPr>
        <p:spPr>
          <a:xfrm flipH="1">
            <a:off x="1824365" y="27564574"/>
            <a:ext cx="1011351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C72FCEA6-5A22-5841-A23B-DE6984D0845A}"/>
              </a:ext>
            </a:extLst>
          </p:cNvPr>
          <p:cNvCxnSpPr>
            <a:cxnSpLocks/>
          </p:cNvCxnSpPr>
          <p:nvPr/>
        </p:nvCxnSpPr>
        <p:spPr>
          <a:xfrm flipH="1">
            <a:off x="14212003" y="27620948"/>
            <a:ext cx="1011351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rot="21438557">
            <a:off x="2459437" y="25023955"/>
            <a:ext cx="8474744"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 of Food Waste going into to the Compost</a:t>
            </a:r>
          </a:p>
        </p:txBody>
      </p:sp>
      <p:pic>
        <p:nvPicPr>
          <p:cNvPr id="77" name="Picture 76"/>
          <p:cNvPicPr>
            <a:picLocks noChangeAspect="1"/>
          </p:cNvPicPr>
          <p:nvPr/>
        </p:nvPicPr>
        <p:blipFill>
          <a:blip r:embed="rId19"/>
          <a:stretch>
            <a:fillRect/>
          </a:stretch>
        </p:blipFill>
        <p:spPr>
          <a:xfrm>
            <a:off x="13824687" y="23471796"/>
            <a:ext cx="7953283" cy="3882072"/>
          </a:xfrm>
          <a:prstGeom prst="rect">
            <a:avLst/>
          </a:prstGeom>
        </p:spPr>
      </p:pic>
      <p:sp>
        <p:nvSpPr>
          <p:cNvPr id="159" name="TextBox 158"/>
          <p:cNvSpPr txBox="1"/>
          <p:nvPr/>
        </p:nvSpPr>
        <p:spPr>
          <a:xfrm rot="21408619">
            <a:off x="14721897" y="23534653"/>
            <a:ext cx="6417959"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 of Plastic Bottles going into to the Recycling</a:t>
            </a:r>
          </a:p>
        </p:txBody>
      </p:sp>
      <p:sp>
        <p:nvSpPr>
          <p:cNvPr id="160" name="TextBox 159"/>
          <p:cNvSpPr txBox="1"/>
          <p:nvPr/>
        </p:nvSpPr>
        <p:spPr>
          <a:xfrm rot="21397175">
            <a:off x="16362592" y="26472483"/>
            <a:ext cx="6419323"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 of Sushi DO Bowls going into to the Recycling</a:t>
            </a:r>
          </a:p>
        </p:txBody>
      </p:sp>
      <p:pic>
        <p:nvPicPr>
          <p:cNvPr id="81" name="Picture 80"/>
          <p:cNvPicPr>
            <a:picLocks noChangeAspect="1"/>
          </p:cNvPicPr>
          <p:nvPr/>
        </p:nvPicPr>
        <p:blipFill>
          <a:blip r:embed="rId20"/>
          <a:stretch>
            <a:fillRect/>
          </a:stretch>
        </p:blipFill>
        <p:spPr>
          <a:xfrm>
            <a:off x="25643326" y="23628716"/>
            <a:ext cx="7729475" cy="3736147"/>
          </a:xfrm>
          <a:prstGeom prst="rect">
            <a:avLst/>
          </a:prstGeom>
        </p:spPr>
      </p:pic>
      <p:sp>
        <p:nvSpPr>
          <p:cNvPr id="171" name="TextBox 170"/>
          <p:cNvSpPr txBox="1"/>
          <p:nvPr/>
        </p:nvSpPr>
        <p:spPr>
          <a:xfrm>
            <a:off x="27204997" y="23851050"/>
            <a:ext cx="5746620"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 of Utensils going into to the Landfill</a:t>
            </a:r>
          </a:p>
        </p:txBody>
      </p:sp>
      <p:pic>
        <p:nvPicPr>
          <p:cNvPr id="82" name="Picture 81"/>
          <p:cNvPicPr>
            <a:picLocks noChangeAspect="1"/>
          </p:cNvPicPr>
          <p:nvPr/>
        </p:nvPicPr>
        <p:blipFill>
          <a:blip r:embed="rId21"/>
          <a:stretch>
            <a:fillRect/>
          </a:stretch>
        </p:blipFill>
        <p:spPr>
          <a:xfrm>
            <a:off x="21424010" y="33561623"/>
            <a:ext cx="6131167" cy="4571533"/>
          </a:xfrm>
          <a:prstGeom prst="rect">
            <a:avLst/>
          </a:prstGeom>
        </p:spPr>
      </p:pic>
      <p:sp>
        <p:nvSpPr>
          <p:cNvPr id="83" name="Right Arrow 82"/>
          <p:cNvSpPr/>
          <p:nvPr/>
        </p:nvSpPr>
        <p:spPr>
          <a:xfrm>
            <a:off x="5090088" y="7642464"/>
            <a:ext cx="1548840" cy="5553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0" name="Group 109"/>
          <p:cNvGrpSpPr/>
          <p:nvPr/>
        </p:nvGrpSpPr>
        <p:grpSpPr>
          <a:xfrm>
            <a:off x="28025356" y="6936193"/>
            <a:ext cx="4145121" cy="2591206"/>
            <a:chOff x="25364590" y="6754834"/>
            <a:chExt cx="4145121" cy="2591206"/>
          </a:xfrm>
        </p:grpSpPr>
        <p:pic>
          <p:nvPicPr>
            <p:cNvPr id="2" name="Picture 1"/>
            <p:cNvPicPr>
              <a:picLocks noChangeAspect="1"/>
            </p:cNvPicPr>
            <p:nvPr/>
          </p:nvPicPr>
          <p:blipFill>
            <a:blip r:embed="rId22"/>
            <a:stretch>
              <a:fillRect/>
            </a:stretch>
          </p:blipFill>
          <p:spPr>
            <a:xfrm rot="5400000">
              <a:off x="26907574" y="6420828"/>
              <a:ext cx="2268131" cy="2936143"/>
            </a:xfrm>
            <a:prstGeom prst="rect">
              <a:avLst/>
            </a:prstGeom>
          </p:spPr>
        </p:pic>
        <p:pic>
          <p:nvPicPr>
            <p:cNvPr id="96" name="Picture 95"/>
            <p:cNvPicPr>
              <a:picLocks noChangeAspect="1"/>
            </p:cNvPicPr>
            <p:nvPr/>
          </p:nvPicPr>
          <p:blipFill rotWithShape="1">
            <a:blip r:embed="rId23"/>
            <a:srcRect r="6181"/>
            <a:stretch/>
          </p:blipFill>
          <p:spPr>
            <a:xfrm>
              <a:off x="25364590" y="8126464"/>
              <a:ext cx="3381023" cy="1219576"/>
            </a:xfrm>
            <a:prstGeom prst="rect">
              <a:avLst/>
            </a:prstGeom>
            <a:ln>
              <a:solidFill>
                <a:schemeClr val="tx1"/>
              </a:solidFill>
            </a:ln>
          </p:spPr>
        </p:pic>
      </p:grpSp>
      <p:sp>
        <p:nvSpPr>
          <p:cNvPr id="174" name="Right Arrow 173"/>
          <p:cNvSpPr/>
          <p:nvPr/>
        </p:nvSpPr>
        <p:spPr>
          <a:xfrm>
            <a:off x="15640566" y="5850100"/>
            <a:ext cx="1178951" cy="5823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5" name="TextBox 1024"/>
          <p:cNvSpPr txBox="1"/>
          <p:nvPr/>
        </p:nvSpPr>
        <p:spPr>
          <a:xfrm>
            <a:off x="13383607" y="9055169"/>
            <a:ext cx="2474220" cy="584775"/>
          </a:xfrm>
          <a:prstGeom prst="rect">
            <a:avLst/>
          </a:prstGeom>
          <a:noFill/>
        </p:spPr>
        <p:txBody>
          <a:bodyPr wrap="square" rtlCol="0">
            <a:spAutoFit/>
          </a:bodyPr>
          <a:lstStyle/>
          <a:p>
            <a:r>
              <a:rPr lang="en-US" sz="3200" dirty="0">
                <a:latin typeface="Calibri" panose="020F0502020204030204" pitchFamily="34" charset="0"/>
                <a:cs typeface="Calibri" panose="020F0502020204030204" pitchFamily="34" charset="0"/>
              </a:rPr>
              <a:t>Fall 2016</a:t>
            </a:r>
          </a:p>
        </p:txBody>
      </p:sp>
      <p:sp>
        <p:nvSpPr>
          <p:cNvPr id="178" name="TextBox 177"/>
          <p:cNvSpPr txBox="1"/>
          <p:nvPr/>
        </p:nvSpPr>
        <p:spPr>
          <a:xfrm>
            <a:off x="17049356" y="9031689"/>
            <a:ext cx="2474220" cy="584775"/>
          </a:xfrm>
          <a:prstGeom prst="rect">
            <a:avLst/>
          </a:prstGeom>
          <a:noFill/>
        </p:spPr>
        <p:txBody>
          <a:bodyPr wrap="square" rtlCol="0">
            <a:spAutoFit/>
          </a:bodyPr>
          <a:lstStyle/>
          <a:p>
            <a:r>
              <a:rPr lang="en-US" sz="3200" dirty="0">
                <a:latin typeface="Calibri" panose="020F0502020204030204" pitchFamily="34" charset="0"/>
                <a:cs typeface="Calibri" panose="020F0502020204030204" pitchFamily="34" charset="0"/>
              </a:rPr>
              <a:t>Fall 2017</a:t>
            </a:r>
          </a:p>
        </p:txBody>
      </p:sp>
      <p:sp>
        <p:nvSpPr>
          <p:cNvPr id="179" name="TextBox 178"/>
          <p:cNvSpPr txBox="1"/>
          <p:nvPr/>
        </p:nvSpPr>
        <p:spPr>
          <a:xfrm>
            <a:off x="8288759" y="9031689"/>
            <a:ext cx="2474220" cy="584775"/>
          </a:xfrm>
          <a:prstGeom prst="rect">
            <a:avLst/>
          </a:prstGeom>
          <a:noFill/>
        </p:spPr>
        <p:txBody>
          <a:bodyPr wrap="square" rtlCol="0">
            <a:spAutoFit/>
          </a:bodyPr>
          <a:lstStyle/>
          <a:p>
            <a:r>
              <a:rPr lang="en-US" sz="3200" dirty="0">
                <a:latin typeface="Calibri" panose="020F0502020204030204" pitchFamily="34" charset="0"/>
                <a:cs typeface="Calibri" panose="020F0502020204030204" pitchFamily="34" charset="0"/>
              </a:rPr>
              <a:t>Fall 2017</a:t>
            </a:r>
          </a:p>
        </p:txBody>
      </p:sp>
      <p:sp>
        <p:nvSpPr>
          <p:cNvPr id="180" name="TextBox 179"/>
          <p:cNvSpPr txBox="1"/>
          <p:nvPr/>
        </p:nvSpPr>
        <p:spPr>
          <a:xfrm>
            <a:off x="3154398" y="9031689"/>
            <a:ext cx="2474220" cy="584775"/>
          </a:xfrm>
          <a:prstGeom prst="rect">
            <a:avLst/>
          </a:prstGeom>
          <a:noFill/>
        </p:spPr>
        <p:txBody>
          <a:bodyPr wrap="square" rtlCol="0">
            <a:spAutoFit/>
          </a:bodyPr>
          <a:lstStyle/>
          <a:p>
            <a:r>
              <a:rPr lang="en-US" sz="3200" dirty="0">
                <a:latin typeface="Calibri" panose="020F0502020204030204" pitchFamily="34" charset="0"/>
                <a:cs typeface="Calibri" panose="020F0502020204030204" pitchFamily="34" charset="0"/>
              </a:rPr>
              <a:t>Spring 2016</a:t>
            </a:r>
          </a:p>
        </p:txBody>
      </p:sp>
      <p:grpSp>
        <p:nvGrpSpPr>
          <p:cNvPr id="62" name="Group 61"/>
          <p:cNvGrpSpPr/>
          <p:nvPr/>
        </p:nvGrpSpPr>
        <p:grpSpPr>
          <a:xfrm>
            <a:off x="19993490" y="4465069"/>
            <a:ext cx="2074679" cy="1891430"/>
            <a:chOff x="24473668" y="7403894"/>
            <a:chExt cx="2074679" cy="1891430"/>
          </a:xfrm>
        </p:grpSpPr>
        <p:pic>
          <p:nvPicPr>
            <p:cNvPr id="136" name="Shape 136" descr="https://lh4.googleusercontent.com/m7OVv9f5c2aVGoDKr3vXUYoVycBbDWtaWhHfLDEgSp-NlPsJ_1Fe8S4XZ5bYAlilu5cxhx40XVEcMk9H0x5AnZRvpVcbBEhZYtNQwBr80CxPa44C3XFX5C_AlHaJyXW0XjYTCDTadn7-gFLjww"/>
            <p:cNvPicPr preferRelativeResize="0"/>
            <p:nvPr/>
          </p:nvPicPr>
          <p:blipFill rotWithShape="1">
            <a:blip r:embed="rId24">
              <a:alphaModFix/>
            </a:blip>
            <a:srcRect l="24032" t="9509" r="31021" b="27474"/>
            <a:stretch/>
          </p:blipFill>
          <p:spPr>
            <a:xfrm>
              <a:off x="24473668" y="7403894"/>
              <a:ext cx="2074679" cy="1852160"/>
            </a:xfrm>
            <a:prstGeom prst="rect">
              <a:avLst/>
            </a:prstGeom>
            <a:noFill/>
            <a:ln>
              <a:noFill/>
            </a:ln>
          </p:spPr>
        </p:pic>
        <p:sp>
          <p:nvSpPr>
            <p:cNvPr id="181" name="TextBox 180"/>
            <p:cNvSpPr txBox="1"/>
            <p:nvPr/>
          </p:nvSpPr>
          <p:spPr>
            <a:xfrm>
              <a:off x="24688786" y="8833659"/>
              <a:ext cx="1496825" cy="461665"/>
            </a:xfrm>
            <a:prstGeom prst="rect">
              <a:avLst/>
            </a:prstGeom>
            <a:noFill/>
          </p:spPr>
          <p:txBody>
            <a:bodyPr wrap="square" rtlCol="0">
              <a:spAutoFit/>
            </a:bodyPr>
            <a:lstStyle/>
            <a:p>
              <a:pPr algn="r"/>
              <a:r>
                <a:rPr lang="en-US" sz="2400" dirty="0">
                  <a:solidFill>
                    <a:schemeClr val="bg1">
                      <a:lumMod val="95000"/>
                    </a:schemeClr>
                  </a:solidFill>
                  <a:latin typeface="Calibri" panose="020F0502020204030204" pitchFamily="34" charset="0"/>
                  <a:cs typeface="Calibri" panose="020F0502020204030204" pitchFamily="34" charset="0"/>
                </a:rPr>
                <a:t>Fall 2017</a:t>
              </a:r>
            </a:p>
          </p:txBody>
        </p:sp>
      </p:grpSp>
      <p:pic>
        <p:nvPicPr>
          <p:cNvPr id="1028" name="Picture 1027"/>
          <p:cNvPicPr>
            <a:picLocks noChangeAspect="1"/>
          </p:cNvPicPr>
          <p:nvPr/>
        </p:nvPicPr>
        <p:blipFill>
          <a:blip r:embed="rId25"/>
          <a:stretch>
            <a:fillRect/>
          </a:stretch>
        </p:blipFill>
        <p:spPr>
          <a:xfrm>
            <a:off x="27796059" y="3267122"/>
            <a:ext cx="2876550" cy="1057275"/>
          </a:xfrm>
          <a:prstGeom prst="rect">
            <a:avLst/>
          </a:prstGeom>
          <a:ln>
            <a:solidFill>
              <a:schemeClr val="tx1"/>
            </a:solidFill>
          </a:ln>
        </p:spPr>
      </p:pic>
      <p:pic>
        <p:nvPicPr>
          <p:cNvPr id="10" name="Picture 9"/>
          <p:cNvPicPr>
            <a:picLocks noChangeAspect="1"/>
          </p:cNvPicPr>
          <p:nvPr/>
        </p:nvPicPr>
        <p:blipFill>
          <a:blip r:embed="rId26"/>
          <a:stretch>
            <a:fillRect/>
          </a:stretch>
        </p:blipFill>
        <p:spPr>
          <a:xfrm>
            <a:off x="13411076" y="3531958"/>
            <a:ext cx="1973812" cy="5342165"/>
          </a:xfrm>
          <a:prstGeom prst="rect">
            <a:avLst/>
          </a:prstGeom>
        </p:spPr>
      </p:pic>
      <p:pic>
        <p:nvPicPr>
          <p:cNvPr id="34" name="Picture 33"/>
          <p:cNvPicPr>
            <a:picLocks noChangeAspect="1"/>
          </p:cNvPicPr>
          <p:nvPr/>
        </p:nvPicPr>
        <p:blipFill>
          <a:blip r:embed="rId27"/>
          <a:stretch>
            <a:fillRect/>
          </a:stretch>
        </p:blipFill>
        <p:spPr>
          <a:xfrm>
            <a:off x="13905830" y="27949141"/>
            <a:ext cx="10632346" cy="5017443"/>
          </a:xfrm>
          <a:prstGeom prst="rect">
            <a:avLst/>
          </a:prstGeom>
        </p:spPr>
      </p:pic>
      <p:pic>
        <p:nvPicPr>
          <p:cNvPr id="11" name="Picture 10"/>
          <p:cNvPicPr>
            <a:picLocks noChangeAspect="1"/>
          </p:cNvPicPr>
          <p:nvPr/>
        </p:nvPicPr>
        <p:blipFill>
          <a:blip r:embed="rId28"/>
          <a:stretch>
            <a:fillRect/>
          </a:stretch>
        </p:blipFill>
        <p:spPr>
          <a:xfrm>
            <a:off x="17121827" y="3527853"/>
            <a:ext cx="2111090" cy="5390820"/>
          </a:xfrm>
          <a:prstGeom prst="rect">
            <a:avLst/>
          </a:prstGeom>
        </p:spPr>
      </p:pic>
      <p:sp>
        <p:nvSpPr>
          <p:cNvPr id="26" name="Rectangle 25"/>
          <p:cNvSpPr/>
          <p:nvPr/>
        </p:nvSpPr>
        <p:spPr>
          <a:xfrm>
            <a:off x="4134277" y="33311079"/>
            <a:ext cx="5535490" cy="646331"/>
          </a:xfrm>
          <a:prstGeom prst="rect">
            <a:avLst/>
          </a:prstGeom>
        </p:spPr>
        <p:txBody>
          <a:bodyPr wrap="none">
            <a:spAutoFit/>
          </a:bodyPr>
          <a:lstStyle/>
          <a:p>
            <a:r>
              <a:rPr lang="en-US" sz="3600" b="1" dirty="0">
                <a:solidFill>
                  <a:schemeClr val="dk1"/>
                </a:solidFill>
                <a:latin typeface="Calibri" panose="020F0502020204030204" pitchFamily="34" charset="0"/>
                <a:ea typeface="Calibri"/>
                <a:cs typeface="Calibri" panose="020F0502020204030204" pitchFamily="34" charset="0"/>
                <a:sym typeface="Calibri"/>
              </a:rPr>
              <a:t> Potential Future Initiatives</a:t>
            </a:r>
            <a:endParaRPr lang="en-US" sz="3600" dirty="0"/>
          </a:p>
        </p:txBody>
      </p:sp>
      <p:sp>
        <p:nvSpPr>
          <p:cNvPr id="129" name="TextBox 128"/>
          <p:cNvSpPr txBox="1"/>
          <p:nvPr/>
        </p:nvSpPr>
        <p:spPr>
          <a:xfrm>
            <a:off x="6429252" y="11400846"/>
            <a:ext cx="6399509" cy="353943"/>
          </a:xfrm>
          <a:prstGeom prst="rect">
            <a:avLst/>
          </a:prstGeom>
          <a:noFill/>
        </p:spPr>
        <p:txBody>
          <a:bodyPr wrap="none" rtlCol="0">
            <a:spAutoFit/>
          </a:bodyPr>
          <a:lstStyle/>
          <a:p>
            <a:r>
              <a:rPr lang="en-US" sz="1700" dirty="0">
                <a:latin typeface="Calibri" panose="020F0502020204030204" pitchFamily="34" charset="0"/>
                <a:cs typeface="Calibri" panose="020F0502020204030204" pitchFamily="34" charset="0"/>
              </a:rPr>
              <a:t>5/9/17    11/2/17  11/14/17   11/26/17    3/27/18   4/10/18     4/17/18</a:t>
            </a:r>
          </a:p>
        </p:txBody>
      </p:sp>
      <p:sp>
        <p:nvSpPr>
          <p:cNvPr id="70" name="TextBox 69"/>
          <p:cNvSpPr txBox="1"/>
          <p:nvPr/>
        </p:nvSpPr>
        <p:spPr>
          <a:xfrm>
            <a:off x="15941515" y="28003950"/>
            <a:ext cx="7269076"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 of Items</a:t>
            </a:r>
            <a:r>
              <a:rPr lang="en-US" sz="2800" b="1" dirty="0">
                <a:latin typeface="Calibri" panose="020F0502020204030204" pitchFamily="34" charset="0"/>
                <a:cs typeface="Calibri" panose="020F0502020204030204" pitchFamily="34" charset="0"/>
              </a:rPr>
              <a:t> Correctly</a:t>
            </a:r>
            <a:r>
              <a:rPr lang="en-US" sz="2800" dirty="0">
                <a:latin typeface="Calibri" panose="020F0502020204030204" pitchFamily="34" charset="0"/>
                <a:cs typeface="Calibri" panose="020F0502020204030204" pitchFamily="34" charset="0"/>
              </a:rPr>
              <a:t> Placed in the Recycling</a:t>
            </a:r>
          </a:p>
        </p:txBody>
      </p:sp>
      <p:pic>
        <p:nvPicPr>
          <p:cNvPr id="44" name="Picture 43"/>
          <p:cNvPicPr>
            <a:picLocks noChangeAspect="1"/>
          </p:cNvPicPr>
          <p:nvPr/>
        </p:nvPicPr>
        <p:blipFill rotWithShape="1">
          <a:blip r:embed="rId29"/>
          <a:srcRect l="2740" t="11434" r="5837" b="14822"/>
          <a:stretch/>
        </p:blipFill>
        <p:spPr>
          <a:xfrm>
            <a:off x="34907262" y="22941952"/>
            <a:ext cx="1346307" cy="1931531"/>
          </a:xfrm>
          <a:prstGeom prst="rect">
            <a:avLst/>
          </a:prstGeom>
        </p:spPr>
      </p:pic>
      <p:pic>
        <p:nvPicPr>
          <p:cNvPr id="50" name="Picture 49"/>
          <p:cNvPicPr>
            <a:picLocks noChangeAspect="1"/>
          </p:cNvPicPr>
          <p:nvPr/>
        </p:nvPicPr>
        <p:blipFill>
          <a:blip r:embed="rId30"/>
          <a:stretch>
            <a:fillRect/>
          </a:stretch>
        </p:blipFill>
        <p:spPr>
          <a:xfrm>
            <a:off x="33488141" y="25256484"/>
            <a:ext cx="3263972" cy="2142760"/>
          </a:xfrm>
          <a:prstGeom prst="rect">
            <a:avLst/>
          </a:prstGeom>
        </p:spPr>
      </p:pic>
      <p:grpSp>
        <p:nvGrpSpPr>
          <p:cNvPr id="63" name="Group 62"/>
          <p:cNvGrpSpPr/>
          <p:nvPr/>
        </p:nvGrpSpPr>
        <p:grpSpPr>
          <a:xfrm>
            <a:off x="6521104" y="10929385"/>
            <a:ext cx="6073763" cy="539801"/>
            <a:chOff x="7206901" y="10920679"/>
            <a:chExt cx="6073763" cy="539801"/>
          </a:xfrm>
        </p:grpSpPr>
        <p:sp>
          <p:nvSpPr>
            <p:cNvPr id="55" name="TextBox 54"/>
            <p:cNvSpPr txBox="1"/>
            <p:nvPr/>
          </p:nvSpPr>
          <p:spPr>
            <a:xfrm rot="16200000">
              <a:off x="7075500"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22%</a:t>
              </a:r>
            </a:p>
          </p:txBody>
        </p:sp>
        <p:sp>
          <p:nvSpPr>
            <p:cNvPr id="142" name="TextBox 141"/>
            <p:cNvSpPr txBox="1"/>
            <p:nvPr/>
          </p:nvSpPr>
          <p:spPr>
            <a:xfrm rot="16200000">
              <a:off x="7355974"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70%</a:t>
              </a:r>
            </a:p>
          </p:txBody>
        </p:sp>
        <p:sp>
          <p:nvSpPr>
            <p:cNvPr id="143" name="TextBox 142"/>
            <p:cNvSpPr txBox="1"/>
            <p:nvPr/>
          </p:nvSpPr>
          <p:spPr>
            <a:xfrm rot="16200000">
              <a:off x="12591790"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35%</a:t>
              </a:r>
            </a:p>
          </p:txBody>
        </p:sp>
        <p:sp>
          <p:nvSpPr>
            <p:cNvPr id="144" name="TextBox 143"/>
            <p:cNvSpPr txBox="1"/>
            <p:nvPr/>
          </p:nvSpPr>
          <p:spPr>
            <a:xfrm rot="16200000">
              <a:off x="12872264"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67%</a:t>
              </a:r>
            </a:p>
          </p:txBody>
        </p:sp>
        <p:sp>
          <p:nvSpPr>
            <p:cNvPr id="145" name="TextBox 144"/>
            <p:cNvSpPr txBox="1"/>
            <p:nvPr/>
          </p:nvSpPr>
          <p:spPr>
            <a:xfrm rot="16200000">
              <a:off x="11667608"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41%</a:t>
              </a:r>
            </a:p>
          </p:txBody>
        </p:sp>
        <p:sp>
          <p:nvSpPr>
            <p:cNvPr id="146" name="TextBox 145"/>
            <p:cNvSpPr txBox="1"/>
            <p:nvPr/>
          </p:nvSpPr>
          <p:spPr>
            <a:xfrm rot="16200000">
              <a:off x="11948082"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68%</a:t>
              </a:r>
            </a:p>
          </p:txBody>
        </p:sp>
        <p:sp>
          <p:nvSpPr>
            <p:cNvPr id="147" name="TextBox 146"/>
            <p:cNvSpPr txBox="1"/>
            <p:nvPr/>
          </p:nvSpPr>
          <p:spPr>
            <a:xfrm rot="16200000">
              <a:off x="10735564"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26%</a:t>
              </a:r>
            </a:p>
          </p:txBody>
        </p:sp>
        <p:sp>
          <p:nvSpPr>
            <p:cNvPr id="148" name="TextBox 147"/>
            <p:cNvSpPr txBox="1"/>
            <p:nvPr/>
          </p:nvSpPr>
          <p:spPr>
            <a:xfrm rot="16200000">
              <a:off x="11016038"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64%</a:t>
              </a:r>
            </a:p>
          </p:txBody>
        </p:sp>
        <p:sp>
          <p:nvSpPr>
            <p:cNvPr id="149" name="TextBox 148"/>
            <p:cNvSpPr txBox="1"/>
            <p:nvPr/>
          </p:nvSpPr>
          <p:spPr>
            <a:xfrm rot="16200000">
              <a:off x="9837350"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17%</a:t>
              </a:r>
            </a:p>
          </p:txBody>
        </p:sp>
        <p:sp>
          <p:nvSpPr>
            <p:cNvPr id="150" name="TextBox 149"/>
            <p:cNvSpPr txBox="1"/>
            <p:nvPr/>
          </p:nvSpPr>
          <p:spPr>
            <a:xfrm rot="16200000">
              <a:off x="10117824"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73%</a:t>
              </a:r>
            </a:p>
          </p:txBody>
        </p:sp>
        <p:sp>
          <p:nvSpPr>
            <p:cNvPr id="151" name="TextBox 150"/>
            <p:cNvSpPr txBox="1"/>
            <p:nvPr/>
          </p:nvSpPr>
          <p:spPr>
            <a:xfrm rot="16200000">
              <a:off x="8912287"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17%</a:t>
              </a:r>
            </a:p>
          </p:txBody>
        </p:sp>
        <p:sp>
          <p:nvSpPr>
            <p:cNvPr id="152" name="TextBox 151"/>
            <p:cNvSpPr txBox="1"/>
            <p:nvPr/>
          </p:nvSpPr>
          <p:spPr>
            <a:xfrm rot="16200000">
              <a:off x="9192761"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68%</a:t>
              </a:r>
            </a:p>
          </p:txBody>
        </p:sp>
        <p:sp>
          <p:nvSpPr>
            <p:cNvPr id="153" name="TextBox 152"/>
            <p:cNvSpPr txBox="1"/>
            <p:nvPr/>
          </p:nvSpPr>
          <p:spPr>
            <a:xfrm rot="16200000">
              <a:off x="8010598"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28%</a:t>
              </a:r>
            </a:p>
          </p:txBody>
        </p:sp>
        <p:sp>
          <p:nvSpPr>
            <p:cNvPr id="154" name="TextBox 153"/>
            <p:cNvSpPr txBox="1"/>
            <p:nvPr/>
          </p:nvSpPr>
          <p:spPr>
            <a:xfrm rot="16200000">
              <a:off x="8291072" y="11052080"/>
              <a:ext cx="5398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65%</a:t>
              </a:r>
            </a:p>
          </p:txBody>
        </p:sp>
      </p:grpSp>
      <p:grpSp>
        <p:nvGrpSpPr>
          <p:cNvPr id="69" name="Group 68"/>
          <p:cNvGrpSpPr/>
          <p:nvPr/>
        </p:nvGrpSpPr>
        <p:grpSpPr>
          <a:xfrm>
            <a:off x="20948775" y="7347747"/>
            <a:ext cx="3854870" cy="2382832"/>
            <a:chOff x="20948775" y="7347747"/>
            <a:chExt cx="3854870" cy="2382832"/>
          </a:xfrm>
        </p:grpSpPr>
        <p:grpSp>
          <p:nvGrpSpPr>
            <p:cNvPr id="59" name="Group 58"/>
            <p:cNvGrpSpPr>
              <a:grpSpLocks noChangeAspect="1"/>
            </p:cNvGrpSpPr>
            <p:nvPr/>
          </p:nvGrpSpPr>
          <p:grpSpPr>
            <a:xfrm>
              <a:off x="20948775" y="7347747"/>
              <a:ext cx="3788309" cy="2382832"/>
              <a:chOff x="18188269" y="9928813"/>
              <a:chExt cx="4301255" cy="2705475"/>
            </a:xfrm>
          </p:grpSpPr>
          <p:pic>
            <p:nvPicPr>
              <p:cNvPr id="57" name="Picture 56"/>
              <p:cNvPicPr>
                <a:picLocks noChangeAspect="1"/>
              </p:cNvPicPr>
              <p:nvPr/>
            </p:nvPicPr>
            <p:blipFill>
              <a:blip r:embed="rId31"/>
              <a:stretch>
                <a:fillRect/>
              </a:stretch>
            </p:blipFill>
            <p:spPr>
              <a:xfrm>
                <a:off x="18262570" y="10032330"/>
                <a:ext cx="4226954" cy="2601958"/>
              </a:xfrm>
              <a:prstGeom prst="rect">
                <a:avLst/>
              </a:prstGeom>
            </p:spPr>
          </p:pic>
          <p:sp>
            <p:nvSpPr>
              <p:cNvPr id="58" name="Rectangle 57"/>
              <p:cNvSpPr/>
              <p:nvPr/>
            </p:nvSpPr>
            <p:spPr>
              <a:xfrm>
                <a:off x="18188269" y="9928813"/>
                <a:ext cx="2233303" cy="338555"/>
              </a:xfrm>
              <a:prstGeom prst="rect">
                <a:avLst/>
              </a:prstGeom>
            </p:spPr>
            <p:txBody>
              <a:bodyPr wrap="none">
                <a:spAutoFit/>
              </a:bodyPr>
              <a:lstStyle/>
              <a:p>
                <a:r>
                  <a:rPr lang="en-US" sz="1600" dirty="0">
                    <a:solidFill>
                      <a:schemeClr val="dk1"/>
                    </a:solidFill>
                    <a:latin typeface="Calibri"/>
                    <a:ea typeface="Calibri"/>
                    <a:cs typeface="Calibri"/>
                    <a:sym typeface="Calibri"/>
                  </a:rPr>
                  <a:t>uwec.ly/responsiblu.edu</a:t>
                </a:r>
                <a:endParaRPr lang="en-US" sz="1600" dirty="0"/>
              </a:p>
            </p:txBody>
          </p:sp>
        </p:grpSp>
        <p:sp>
          <p:nvSpPr>
            <p:cNvPr id="155" name="TextBox 154"/>
            <p:cNvSpPr txBox="1"/>
            <p:nvPr/>
          </p:nvSpPr>
          <p:spPr>
            <a:xfrm>
              <a:off x="23548955" y="7386588"/>
              <a:ext cx="1254690" cy="338554"/>
            </a:xfrm>
            <a:prstGeom prst="rect">
              <a:avLst/>
            </a:prstGeom>
            <a:noFill/>
          </p:spPr>
          <p:txBody>
            <a:bodyPr wrap="square" rtlCol="0">
              <a:spAutoFit/>
            </a:bodyPr>
            <a:lstStyle/>
            <a:p>
              <a:pPr algn="ctr"/>
              <a:r>
                <a:rPr lang="en-US" sz="1600" dirty="0">
                  <a:solidFill>
                    <a:schemeClr val="tx1"/>
                  </a:solidFill>
                  <a:latin typeface="Calibri" panose="020F0502020204030204" pitchFamily="34" charset="0"/>
                  <a:cs typeface="Calibri" panose="020F0502020204030204" pitchFamily="34" charset="0"/>
                </a:rPr>
                <a:t>Spring 2018</a:t>
              </a:r>
            </a:p>
          </p:txBody>
        </p:sp>
      </p:grpSp>
      <p:sp>
        <p:nvSpPr>
          <p:cNvPr id="64" name="TextBox 63"/>
          <p:cNvSpPr txBox="1"/>
          <p:nvPr/>
        </p:nvSpPr>
        <p:spPr>
          <a:xfrm>
            <a:off x="10517054" y="9923506"/>
            <a:ext cx="2465740" cy="738664"/>
          </a:xfrm>
          <a:prstGeom prst="rect">
            <a:avLst/>
          </a:prstGeom>
          <a:solidFill>
            <a:schemeClr val="bg1"/>
          </a:solidFill>
        </p:spPr>
        <p:txBody>
          <a:bodyPr wrap="none" rtlCol="0">
            <a:spAutoFit/>
          </a:bodyPr>
          <a:lstStyle/>
          <a:p>
            <a:r>
              <a:rPr lang="en-US" b="1" dirty="0">
                <a:latin typeface="Calibri" panose="020F0502020204030204" pitchFamily="34" charset="0"/>
                <a:cs typeface="Calibri" panose="020F0502020204030204" pitchFamily="34" charset="0"/>
              </a:rPr>
              <a:t>Pre-sorting weight (kg)</a:t>
            </a:r>
          </a:p>
          <a:p>
            <a:r>
              <a:rPr lang="en-US" b="1" dirty="0">
                <a:latin typeface="Calibri" panose="020F0502020204030204" pitchFamily="34" charset="0"/>
                <a:cs typeface="Calibri" panose="020F0502020204030204" pitchFamily="34" charset="0"/>
              </a:rPr>
              <a:t>Post-sorting weight (kg)</a:t>
            </a:r>
          </a:p>
          <a:p>
            <a:r>
              <a:rPr lang="en-US" dirty="0">
                <a:latin typeface="Calibri" panose="020F0502020204030204" pitchFamily="34" charset="0"/>
                <a:cs typeface="Calibri" panose="020F0502020204030204" pitchFamily="34" charset="0"/>
              </a:rPr>
              <a:t>Percentages are of total waste</a:t>
            </a:r>
          </a:p>
        </p:txBody>
      </p:sp>
      <p:sp>
        <p:nvSpPr>
          <p:cNvPr id="65" name="Rectangle 64"/>
          <p:cNvSpPr/>
          <p:nvPr/>
        </p:nvSpPr>
        <p:spPr>
          <a:xfrm>
            <a:off x="10343207" y="10232961"/>
            <a:ext cx="173709" cy="147063"/>
          </a:xfrm>
          <a:prstGeom prst="rect">
            <a:avLst/>
          </a:prstGeom>
          <a:solidFill>
            <a:srgbClr val="FF4F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Rectangle 160"/>
          <p:cNvSpPr/>
          <p:nvPr/>
        </p:nvSpPr>
        <p:spPr>
          <a:xfrm>
            <a:off x="10343207" y="10009094"/>
            <a:ext cx="173709" cy="147063"/>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3" name="Straight Connector 162">
            <a:extLst>
              <a:ext uri="{FF2B5EF4-FFF2-40B4-BE49-F238E27FC236}">
                <a16:creationId xmlns:a16="http://schemas.microsoft.com/office/drawing/2014/main" id="{C72FCEA6-5A22-5841-A23B-DE6984D0845A}"/>
              </a:ext>
            </a:extLst>
          </p:cNvPr>
          <p:cNvCxnSpPr>
            <a:cxnSpLocks/>
          </p:cNvCxnSpPr>
          <p:nvPr/>
        </p:nvCxnSpPr>
        <p:spPr>
          <a:xfrm flipH="1">
            <a:off x="26258154" y="27678874"/>
            <a:ext cx="1011351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128" name="Picture 127">
            <a:extLst>
              <a:ext uri="{FF2B5EF4-FFF2-40B4-BE49-F238E27FC236}">
                <a16:creationId xmlns:a16="http://schemas.microsoft.com/office/drawing/2014/main" id="{76544555-E51C-454F-A403-579F7B93B6D7}"/>
              </a:ext>
            </a:extLst>
          </p:cNvPr>
          <p:cNvPicPr>
            <a:picLocks noChangeAspect="1"/>
          </p:cNvPicPr>
          <p:nvPr/>
        </p:nvPicPr>
        <p:blipFill rotWithShape="1">
          <a:blip r:embed="rId32">
            <a:extLst>
              <a:ext uri="{28A0092B-C50C-407E-A947-70E740481C1C}">
                <a14:useLocalDpi xmlns:a14="http://schemas.microsoft.com/office/drawing/2010/main" val="0"/>
              </a:ext>
            </a:extLst>
          </a:blip>
          <a:srcRect l="12410" t="-610" r="5196" b="8960"/>
          <a:stretch/>
        </p:blipFill>
        <p:spPr>
          <a:xfrm rot="5400000">
            <a:off x="21677696" y="22980353"/>
            <a:ext cx="2970825" cy="2203057"/>
          </a:xfrm>
          <a:prstGeom prst="rect">
            <a:avLst/>
          </a:prstGeom>
        </p:spPr>
      </p:pic>
      <p:pic>
        <p:nvPicPr>
          <p:cNvPr id="131" name="Picture 130">
            <a:extLst>
              <a:ext uri="{FF2B5EF4-FFF2-40B4-BE49-F238E27FC236}">
                <a16:creationId xmlns:a16="http://schemas.microsoft.com/office/drawing/2014/main" id="{F21F1472-0FED-7B41-9746-4A459AC1B56B}"/>
              </a:ext>
            </a:extLst>
          </p:cNvPr>
          <p:cNvPicPr>
            <a:picLocks noChangeAspect="1"/>
          </p:cNvPicPr>
          <p:nvPr/>
        </p:nvPicPr>
        <p:blipFill>
          <a:blip r:embed="rId33"/>
          <a:stretch>
            <a:fillRect/>
          </a:stretch>
        </p:blipFill>
        <p:spPr>
          <a:xfrm>
            <a:off x="25850783" y="27812685"/>
            <a:ext cx="10672367" cy="5315045"/>
          </a:xfrm>
          <a:prstGeom prst="rect">
            <a:avLst/>
          </a:prstGeom>
        </p:spPr>
      </p:pic>
      <p:sp>
        <p:nvSpPr>
          <p:cNvPr id="20" name="Rectangle 19">
            <a:extLst>
              <a:ext uri="{FF2B5EF4-FFF2-40B4-BE49-F238E27FC236}">
                <a16:creationId xmlns:a16="http://schemas.microsoft.com/office/drawing/2014/main" id="{2EB25B7A-C174-6640-89D3-C42A02853070}"/>
              </a:ext>
            </a:extLst>
          </p:cNvPr>
          <p:cNvSpPr/>
          <p:nvPr/>
        </p:nvSpPr>
        <p:spPr>
          <a:xfrm>
            <a:off x="25643326" y="27731182"/>
            <a:ext cx="11108787" cy="144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TextBox 137">
            <a:extLst>
              <a:ext uri="{FF2B5EF4-FFF2-40B4-BE49-F238E27FC236}">
                <a16:creationId xmlns:a16="http://schemas.microsoft.com/office/drawing/2014/main" id="{27943318-9E1F-0E42-AF8F-8078E5F5D964}"/>
              </a:ext>
            </a:extLst>
          </p:cNvPr>
          <p:cNvSpPr txBox="1"/>
          <p:nvPr/>
        </p:nvSpPr>
        <p:spPr>
          <a:xfrm>
            <a:off x="28221019" y="27981126"/>
            <a:ext cx="6540652"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 of Items</a:t>
            </a:r>
            <a:r>
              <a:rPr lang="en-US" sz="2800" b="1" dirty="0">
                <a:latin typeface="Calibri" panose="020F0502020204030204" pitchFamily="34" charset="0"/>
                <a:cs typeface="Calibri" panose="020F0502020204030204" pitchFamily="34" charset="0"/>
              </a:rPr>
              <a:t> </a:t>
            </a:r>
            <a:r>
              <a:rPr lang="en-US" sz="2800" b="1" u="sng" dirty="0">
                <a:latin typeface="Calibri" panose="020F0502020204030204" pitchFamily="34" charset="0"/>
                <a:cs typeface="Calibri" panose="020F0502020204030204" pitchFamily="34" charset="0"/>
              </a:rPr>
              <a:t>Incorrectly</a:t>
            </a:r>
            <a:r>
              <a:rPr lang="en-US" sz="2800" dirty="0">
                <a:latin typeface="Calibri" panose="020F0502020204030204" pitchFamily="34" charset="0"/>
                <a:cs typeface="Calibri" panose="020F0502020204030204" pitchFamily="34" charset="0"/>
              </a:rPr>
              <a:t> Placed in the Landfill</a:t>
            </a: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2134</TotalTime>
  <Words>686</Words>
  <Application>Microsoft Office PowerPoint</Application>
  <PresentationFormat>Custom</PresentationFormat>
  <Paragraphs>82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Betty Jean</dc:creator>
  <cp:lastModifiedBy>Sargent, Kieran Gregory</cp:lastModifiedBy>
  <cp:revision>169</cp:revision>
  <cp:lastPrinted>2018-04-23T19:57:37Z</cp:lastPrinted>
  <dcterms:modified xsi:type="dcterms:W3CDTF">2018-11-21T18:58:26Z</dcterms:modified>
</cp:coreProperties>
</file>