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3"/>
  </p:notesMasterIdLst>
  <p:sldIdLst>
    <p:sldId id="256" r:id="rId2"/>
  </p:sldIdLst>
  <p:sldSz cx="42062400" cy="38404800"/>
  <p:notesSz cx="6858000" cy="9144000"/>
  <p:embeddedFontLst>
    <p:embeddedFont>
      <p:font typeface="EB Garamond" pitchFamily="2" charset="0"/>
      <p:regular r:id="rId4"/>
      <p:bold r:id="rId5"/>
      <p:italic r:id="rId6"/>
      <p:boldItalic r:id="rId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guide id="3" pos="12524">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1"/>
    <p:restoredTop sz="94696"/>
  </p:normalViewPr>
  <p:slideViewPr>
    <p:cSldViewPr snapToGrid="0">
      <p:cViewPr>
        <p:scale>
          <a:sx n="30" d="100"/>
          <a:sy n="30" d="100"/>
        </p:scale>
        <p:origin x="792" y="-672"/>
      </p:cViewPr>
      <p:guideLst>
        <p:guide orient="horz" pos="12096"/>
        <p:guide pos="13248"/>
        <p:guide pos="125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ableStyles" Target="tableStyles.xml"/><Relationship Id="rId5" Type="http://schemas.openxmlformats.org/officeDocument/2006/relationships/font" Target="fonts/font2.fntdata"/><Relationship Id="rId10"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738313" y="1143000"/>
            <a:ext cx="338137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Title text: 72-150 pt., arial or helvetica</a:t>
            </a:r>
            <a:endParaRPr/>
          </a:p>
          <a:p>
            <a:pPr marL="0" lvl="0" indent="0" algn="l" rtl="0">
              <a:spcBef>
                <a:spcPts val="0"/>
              </a:spcBef>
              <a:spcAft>
                <a:spcPts val="0"/>
              </a:spcAft>
              <a:buNone/>
            </a:pPr>
            <a:r>
              <a:rPr lang="en-US"/>
              <a:t>Subheads: 60 pt.</a:t>
            </a:r>
            <a:endParaRPr/>
          </a:p>
          <a:p>
            <a:pPr marL="0" lvl="0" indent="0" algn="l" rtl="0">
              <a:spcBef>
                <a:spcPts val="0"/>
              </a:spcBef>
              <a:spcAft>
                <a:spcPts val="0"/>
              </a:spcAft>
              <a:buNone/>
            </a:pPr>
            <a:r>
              <a:rPr lang="en-US"/>
              <a:t>Body text: 24 pt., times new roman, palatino or garamond</a:t>
            </a:r>
            <a:endParaRPr/>
          </a:p>
          <a:p>
            <a:pPr marL="0" lvl="0" indent="0" algn="l" rtl="0">
              <a:spcBef>
                <a:spcPts val="0"/>
              </a:spcBef>
              <a:spcAft>
                <a:spcPts val="0"/>
              </a:spcAft>
              <a:buClr>
                <a:schemeClr val="dk1"/>
              </a:buClr>
              <a:buSzPts val="1100"/>
              <a:buFont typeface="Arial"/>
              <a:buNone/>
            </a:pPr>
            <a:r>
              <a:rPr lang="en-US"/>
              <a:t>CERCA </a:t>
            </a:r>
            <a:endParaRPr/>
          </a:p>
          <a:p>
            <a:pPr marL="0" lvl="0" indent="0" algn="l" rtl="0">
              <a:spcBef>
                <a:spcPts val="0"/>
              </a:spcBef>
              <a:spcAft>
                <a:spcPts val="0"/>
              </a:spcAft>
              <a:buClr>
                <a:schemeClr val="dk1"/>
              </a:buClr>
              <a:buSzPts val="1100"/>
              <a:buFont typeface="Arial"/>
              <a:buNone/>
            </a:pPr>
            <a:r>
              <a:rPr lang="en-US"/>
              <a:t>Wednesday: 4-6 pm</a:t>
            </a:r>
            <a:endParaRPr/>
          </a:p>
          <a:p>
            <a:pPr marL="0" lvl="0" indent="0" algn="l" rtl="0">
              <a:spcBef>
                <a:spcPts val="0"/>
              </a:spcBef>
              <a:spcAft>
                <a:spcPts val="0"/>
              </a:spcAft>
              <a:buClr>
                <a:schemeClr val="dk1"/>
              </a:buClr>
              <a:buSzPts val="1100"/>
              <a:buFont typeface="Arial"/>
              <a:buNone/>
            </a:pPr>
            <a:r>
              <a:rPr lang="en-US"/>
              <a:t>Thursday: 2-4 pm, reception 4-5 pm</a:t>
            </a:r>
            <a:endParaRPr/>
          </a:p>
          <a:p>
            <a:pPr marL="0" lvl="0" indent="0" algn="l" rtl="0">
              <a:spcBef>
                <a:spcPts val="0"/>
              </a:spcBef>
              <a:spcAft>
                <a:spcPts val="0"/>
              </a:spcAft>
              <a:buNone/>
            </a:pPr>
            <a:endParaRPr/>
          </a:p>
        </p:txBody>
      </p:sp>
      <p:sp>
        <p:nvSpPr>
          <p:cNvPr id="96" name="Google Shape;96;p1:notes"/>
          <p:cNvSpPr>
            <a:spLocks noGrp="1" noRot="1" noChangeAspect="1"/>
          </p:cNvSpPr>
          <p:nvPr>
            <p:ph type="sldImg" idx="2"/>
          </p:nvPr>
        </p:nvSpPr>
        <p:spPr>
          <a:xfrm>
            <a:off x="1738313" y="1143000"/>
            <a:ext cx="338137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5"/>
        <p:cNvGrpSpPr/>
        <p:nvPr/>
      </p:nvGrpSpPr>
      <p:grpSpPr>
        <a:xfrm>
          <a:off x="0" y="0"/>
          <a:ext cx="0" cy="0"/>
          <a:chOff x="0" y="0"/>
          <a:chExt cx="0" cy="0"/>
        </a:xfrm>
      </p:grpSpPr>
      <p:sp>
        <p:nvSpPr>
          <p:cNvPr id="26" name="Google Shape;26;p2"/>
          <p:cNvSpPr txBox="1">
            <a:spLocks noGrp="1"/>
          </p:cNvSpPr>
          <p:nvPr>
            <p:ph type="ctrTitle"/>
          </p:nvPr>
        </p:nvSpPr>
        <p:spPr>
          <a:xfrm>
            <a:off x="3154680" y="6285233"/>
            <a:ext cx="35753039" cy="13370560"/>
          </a:xfrm>
          <a:prstGeom prst="rect">
            <a:avLst/>
          </a:prstGeom>
          <a:noFill/>
          <a:ln>
            <a:noFill/>
          </a:ln>
        </p:spPr>
        <p:txBody>
          <a:bodyPr spcFirstLastPara="1" wrap="square" lIns="91425" tIns="45700" rIns="91425" bIns="45700" anchor="b" anchorCtr="0"/>
          <a:lstStyle>
            <a:lvl1pPr lvl="0" algn="ctr">
              <a:lnSpc>
                <a:spcPct val="90000"/>
              </a:lnSpc>
              <a:spcBef>
                <a:spcPts val="0"/>
              </a:spcBef>
              <a:spcAft>
                <a:spcPts val="0"/>
              </a:spcAft>
              <a:buClr>
                <a:schemeClr val="dk1"/>
              </a:buClr>
              <a:buSzPts val="27600"/>
              <a:buFont typeface="Calibri"/>
              <a:buNone/>
              <a:defRPr sz="27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
          <p:cNvSpPr txBox="1">
            <a:spLocks noGrp="1"/>
          </p:cNvSpPr>
          <p:nvPr>
            <p:ph type="subTitle" idx="1"/>
          </p:nvPr>
        </p:nvSpPr>
        <p:spPr>
          <a:xfrm>
            <a:off x="5257800" y="20171413"/>
            <a:ext cx="31546801" cy="9272267"/>
          </a:xfrm>
          <a:prstGeom prst="rect">
            <a:avLst/>
          </a:prstGeom>
          <a:noFill/>
          <a:ln>
            <a:noFill/>
          </a:ln>
        </p:spPr>
        <p:txBody>
          <a:bodyPr spcFirstLastPara="1" wrap="square" lIns="91425" tIns="45700" rIns="91425" bIns="45700" anchor="t" anchorCtr="0"/>
          <a:lstStyle>
            <a:lvl1pPr lvl="0" algn="ctr">
              <a:lnSpc>
                <a:spcPct val="90000"/>
              </a:lnSpc>
              <a:spcBef>
                <a:spcPts val="4600"/>
              </a:spcBef>
              <a:spcAft>
                <a:spcPts val="0"/>
              </a:spcAft>
              <a:buClr>
                <a:schemeClr val="dk1"/>
              </a:buClr>
              <a:buSzPts val="11040"/>
              <a:buNone/>
              <a:defRPr sz="11040"/>
            </a:lvl1pPr>
            <a:lvl2pPr lvl="1" algn="ctr">
              <a:lnSpc>
                <a:spcPct val="90000"/>
              </a:lnSpc>
              <a:spcBef>
                <a:spcPts val="2300"/>
              </a:spcBef>
              <a:spcAft>
                <a:spcPts val="0"/>
              </a:spcAft>
              <a:buClr>
                <a:schemeClr val="dk1"/>
              </a:buClr>
              <a:buSzPts val="9200"/>
              <a:buNone/>
              <a:defRPr sz="9200"/>
            </a:lvl2pPr>
            <a:lvl3pPr lvl="2" algn="ctr">
              <a:lnSpc>
                <a:spcPct val="90000"/>
              </a:lnSpc>
              <a:spcBef>
                <a:spcPts val="2300"/>
              </a:spcBef>
              <a:spcAft>
                <a:spcPts val="0"/>
              </a:spcAft>
              <a:buClr>
                <a:schemeClr val="dk1"/>
              </a:buClr>
              <a:buSzPts val="8280"/>
              <a:buNone/>
              <a:defRPr sz="8280"/>
            </a:lvl3pPr>
            <a:lvl4pPr lvl="3" algn="ctr">
              <a:lnSpc>
                <a:spcPct val="90000"/>
              </a:lnSpc>
              <a:spcBef>
                <a:spcPts val="2300"/>
              </a:spcBef>
              <a:spcAft>
                <a:spcPts val="0"/>
              </a:spcAft>
              <a:buClr>
                <a:schemeClr val="dk1"/>
              </a:buClr>
              <a:buSzPts val="7360"/>
              <a:buNone/>
              <a:defRPr sz="7360"/>
            </a:lvl4pPr>
            <a:lvl5pPr lvl="4" algn="ctr">
              <a:lnSpc>
                <a:spcPct val="90000"/>
              </a:lnSpc>
              <a:spcBef>
                <a:spcPts val="2300"/>
              </a:spcBef>
              <a:spcAft>
                <a:spcPts val="0"/>
              </a:spcAft>
              <a:buClr>
                <a:schemeClr val="dk1"/>
              </a:buClr>
              <a:buSzPts val="7360"/>
              <a:buNone/>
              <a:defRPr sz="7360"/>
            </a:lvl5pPr>
            <a:lvl6pPr lvl="5" algn="ctr">
              <a:lnSpc>
                <a:spcPct val="90000"/>
              </a:lnSpc>
              <a:spcBef>
                <a:spcPts val="2300"/>
              </a:spcBef>
              <a:spcAft>
                <a:spcPts val="0"/>
              </a:spcAft>
              <a:buClr>
                <a:schemeClr val="dk1"/>
              </a:buClr>
              <a:buSzPts val="7360"/>
              <a:buNone/>
              <a:defRPr sz="7360"/>
            </a:lvl6pPr>
            <a:lvl7pPr lvl="6" algn="ctr">
              <a:lnSpc>
                <a:spcPct val="90000"/>
              </a:lnSpc>
              <a:spcBef>
                <a:spcPts val="2300"/>
              </a:spcBef>
              <a:spcAft>
                <a:spcPts val="0"/>
              </a:spcAft>
              <a:buClr>
                <a:schemeClr val="dk1"/>
              </a:buClr>
              <a:buSzPts val="7360"/>
              <a:buNone/>
              <a:defRPr sz="7360"/>
            </a:lvl7pPr>
            <a:lvl8pPr lvl="7" algn="ctr">
              <a:lnSpc>
                <a:spcPct val="90000"/>
              </a:lnSpc>
              <a:spcBef>
                <a:spcPts val="2300"/>
              </a:spcBef>
              <a:spcAft>
                <a:spcPts val="0"/>
              </a:spcAft>
              <a:buClr>
                <a:schemeClr val="dk1"/>
              </a:buClr>
              <a:buSzPts val="7360"/>
              <a:buNone/>
              <a:defRPr sz="7360"/>
            </a:lvl8pPr>
            <a:lvl9pPr lvl="8" algn="ctr">
              <a:lnSpc>
                <a:spcPct val="90000"/>
              </a:lnSpc>
              <a:spcBef>
                <a:spcPts val="2300"/>
              </a:spcBef>
              <a:spcAft>
                <a:spcPts val="0"/>
              </a:spcAft>
              <a:buClr>
                <a:schemeClr val="dk1"/>
              </a:buClr>
              <a:buSzPts val="7360"/>
              <a:buNone/>
              <a:defRPr sz="7360"/>
            </a:lvl9pPr>
          </a:lstStyle>
          <a:p>
            <a:endParaRPr/>
          </a:p>
        </p:txBody>
      </p:sp>
      <p:sp>
        <p:nvSpPr>
          <p:cNvPr id="28" name="Google Shape;28;p2"/>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2"/>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2"/>
        <p:cNvGrpSpPr/>
        <p:nvPr/>
      </p:nvGrpSpPr>
      <p:grpSpPr>
        <a:xfrm>
          <a:off x="0" y="0"/>
          <a:ext cx="0" cy="0"/>
          <a:chOff x="0" y="0"/>
          <a:chExt cx="0" cy="0"/>
        </a:xfrm>
      </p:grpSpPr>
      <p:sp>
        <p:nvSpPr>
          <p:cNvPr id="83" name="Google Shape;83;p11"/>
          <p:cNvSpPr txBox="1">
            <a:spLocks noGrp="1"/>
          </p:cNvSpPr>
          <p:nvPr>
            <p:ph type="title"/>
          </p:nvPr>
        </p:nvSpPr>
        <p:spPr>
          <a:xfrm>
            <a:off x="2891790" y="2044708"/>
            <a:ext cx="36278821" cy="742315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11"/>
          <p:cNvSpPr txBox="1">
            <a:spLocks noGrp="1"/>
          </p:cNvSpPr>
          <p:nvPr>
            <p:ph type="body" idx="1"/>
          </p:nvPr>
        </p:nvSpPr>
        <p:spPr>
          <a:xfrm rot="5400000">
            <a:off x="8847453" y="4267836"/>
            <a:ext cx="24367493" cy="36278821"/>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85" name="Google Shape;85;p11"/>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1"/>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11"/>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8"/>
        <p:cNvGrpSpPr/>
        <p:nvPr/>
      </p:nvGrpSpPr>
      <p:grpSpPr>
        <a:xfrm>
          <a:off x="0" y="0"/>
          <a:ext cx="0" cy="0"/>
          <a:chOff x="0" y="0"/>
          <a:chExt cx="0" cy="0"/>
        </a:xfrm>
      </p:grpSpPr>
      <p:sp>
        <p:nvSpPr>
          <p:cNvPr id="89" name="Google Shape;89;p12"/>
          <p:cNvSpPr txBox="1">
            <a:spLocks noGrp="1"/>
          </p:cNvSpPr>
          <p:nvPr>
            <p:ph type="title"/>
          </p:nvPr>
        </p:nvSpPr>
        <p:spPr>
          <a:xfrm rot="5400000">
            <a:off x="18362613" y="13782994"/>
            <a:ext cx="32546293" cy="9069705"/>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12"/>
          <p:cNvSpPr txBox="1">
            <a:spLocks noGrp="1"/>
          </p:cNvSpPr>
          <p:nvPr>
            <p:ph type="body" idx="1"/>
          </p:nvPr>
        </p:nvSpPr>
        <p:spPr>
          <a:xfrm rot="5400000">
            <a:off x="-39687" y="4976179"/>
            <a:ext cx="32546293" cy="26683336"/>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91" name="Google Shape;91;p12"/>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12"/>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12"/>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1"/>
        <p:cNvGrpSpPr/>
        <p:nvPr/>
      </p:nvGrpSpPr>
      <p:grpSpPr>
        <a:xfrm>
          <a:off x="0" y="0"/>
          <a:ext cx="0" cy="0"/>
          <a:chOff x="0" y="0"/>
          <a:chExt cx="0" cy="0"/>
        </a:xfrm>
      </p:grpSpPr>
      <p:sp>
        <p:nvSpPr>
          <p:cNvPr id="32" name="Google Shape;32;p3"/>
          <p:cNvSpPr txBox="1">
            <a:spLocks noGrp="1"/>
          </p:cNvSpPr>
          <p:nvPr>
            <p:ph type="title"/>
          </p:nvPr>
        </p:nvSpPr>
        <p:spPr>
          <a:xfrm>
            <a:off x="2891790" y="2044708"/>
            <a:ext cx="36278821" cy="742315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3"/>
          <p:cNvSpPr txBox="1">
            <a:spLocks noGrp="1"/>
          </p:cNvSpPr>
          <p:nvPr>
            <p:ph type="body" idx="1"/>
          </p:nvPr>
        </p:nvSpPr>
        <p:spPr>
          <a:xfrm>
            <a:off x="2891790" y="10223500"/>
            <a:ext cx="36278821" cy="24367493"/>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34" name="Google Shape;34;p3"/>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3"/>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7"/>
        <p:cNvGrpSpPr/>
        <p:nvPr/>
      </p:nvGrpSpPr>
      <p:grpSpPr>
        <a:xfrm>
          <a:off x="0" y="0"/>
          <a:ext cx="0" cy="0"/>
          <a:chOff x="0" y="0"/>
          <a:chExt cx="0" cy="0"/>
        </a:xfrm>
      </p:grpSpPr>
      <p:sp>
        <p:nvSpPr>
          <p:cNvPr id="38" name="Google Shape;38;p4"/>
          <p:cNvSpPr txBox="1">
            <a:spLocks noGrp="1"/>
          </p:cNvSpPr>
          <p:nvPr>
            <p:ph type="title"/>
          </p:nvPr>
        </p:nvSpPr>
        <p:spPr>
          <a:xfrm>
            <a:off x="2869885" y="9574541"/>
            <a:ext cx="36278821" cy="15975327"/>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27600"/>
              <a:buFont typeface="Calibri"/>
              <a:buNone/>
              <a:defRPr sz="27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
          <p:cNvSpPr txBox="1">
            <a:spLocks noGrp="1"/>
          </p:cNvSpPr>
          <p:nvPr>
            <p:ph type="body" idx="1"/>
          </p:nvPr>
        </p:nvSpPr>
        <p:spPr>
          <a:xfrm>
            <a:off x="2869885" y="25701002"/>
            <a:ext cx="36278821" cy="8401047"/>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4600"/>
              </a:spcBef>
              <a:spcAft>
                <a:spcPts val="0"/>
              </a:spcAft>
              <a:buClr>
                <a:schemeClr val="dk1"/>
              </a:buClr>
              <a:buSzPts val="11040"/>
              <a:buNone/>
              <a:defRPr sz="11040">
                <a:solidFill>
                  <a:schemeClr val="dk1"/>
                </a:solidFill>
              </a:defRPr>
            </a:lvl1pPr>
            <a:lvl2pPr marL="914400" lvl="1" indent="-228600" algn="l">
              <a:lnSpc>
                <a:spcPct val="90000"/>
              </a:lnSpc>
              <a:spcBef>
                <a:spcPts val="2300"/>
              </a:spcBef>
              <a:spcAft>
                <a:spcPts val="0"/>
              </a:spcAft>
              <a:buClr>
                <a:srgbClr val="888888"/>
              </a:buClr>
              <a:buSzPts val="9200"/>
              <a:buNone/>
              <a:defRPr sz="9200">
                <a:solidFill>
                  <a:srgbClr val="888888"/>
                </a:solidFill>
              </a:defRPr>
            </a:lvl2pPr>
            <a:lvl3pPr marL="1371600" lvl="2" indent="-228600" algn="l">
              <a:lnSpc>
                <a:spcPct val="90000"/>
              </a:lnSpc>
              <a:spcBef>
                <a:spcPts val="2300"/>
              </a:spcBef>
              <a:spcAft>
                <a:spcPts val="0"/>
              </a:spcAft>
              <a:buClr>
                <a:srgbClr val="888888"/>
              </a:buClr>
              <a:buSzPts val="8280"/>
              <a:buNone/>
              <a:defRPr sz="8280">
                <a:solidFill>
                  <a:srgbClr val="888888"/>
                </a:solidFill>
              </a:defRPr>
            </a:lvl3pPr>
            <a:lvl4pPr marL="1828800" lvl="3" indent="-228600" algn="l">
              <a:lnSpc>
                <a:spcPct val="90000"/>
              </a:lnSpc>
              <a:spcBef>
                <a:spcPts val="2300"/>
              </a:spcBef>
              <a:spcAft>
                <a:spcPts val="0"/>
              </a:spcAft>
              <a:buClr>
                <a:srgbClr val="888888"/>
              </a:buClr>
              <a:buSzPts val="7360"/>
              <a:buNone/>
              <a:defRPr sz="7360">
                <a:solidFill>
                  <a:srgbClr val="888888"/>
                </a:solidFill>
              </a:defRPr>
            </a:lvl4pPr>
            <a:lvl5pPr marL="2286000" lvl="4" indent="-228600" algn="l">
              <a:lnSpc>
                <a:spcPct val="90000"/>
              </a:lnSpc>
              <a:spcBef>
                <a:spcPts val="2300"/>
              </a:spcBef>
              <a:spcAft>
                <a:spcPts val="0"/>
              </a:spcAft>
              <a:buClr>
                <a:srgbClr val="888888"/>
              </a:buClr>
              <a:buSzPts val="7360"/>
              <a:buNone/>
              <a:defRPr sz="7360">
                <a:solidFill>
                  <a:srgbClr val="888888"/>
                </a:solidFill>
              </a:defRPr>
            </a:lvl5pPr>
            <a:lvl6pPr marL="2743200" lvl="5" indent="-228600" algn="l">
              <a:lnSpc>
                <a:spcPct val="90000"/>
              </a:lnSpc>
              <a:spcBef>
                <a:spcPts val="2300"/>
              </a:spcBef>
              <a:spcAft>
                <a:spcPts val="0"/>
              </a:spcAft>
              <a:buClr>
                <a:srgbClr val="888888"/>
              </a:buClr>
              <a:buSzPts val="7360"/>
              <a:buNone/>
              <a:defRPr sz="7360">
                <a:solidFill>
                  <a:srgbClr val="888888"/>
                </a:solidFill>
              </a:defRPr>
            </a:lvl6pPr>
            <a:lvl7pPr marL="3200400" lvl="6" indent="-228600" algn="l">
              <a:lnSpc>
                <a:spcPct val="90000"/>
              </a:lnSpc>
              <a:spcBef>
                <a:spcPts val="2300"/>
              </a:spcBef>
              <a:spcAft>
                <a:spcPts val="0"/>
              </a:spcAft>
              <a:buClr>
                <a:srgbClr val="888888"/>
              </a:buClr>
              <a:buSzPts val="7360"/>
              <a:buNone/>
              <a:defRPr sz="7360">
                <a:solidFill>
                  <a:srgbClr val="888888"/>
                </a:solidFill>
              </a:defRPr>
            </a:lvl7pPr>
            <a:lvl8pPr marL="3657600" lvl="7" indent="-228600" algn="l">
              <a:lnSpc>
                <a:spcPct val="90000"/>
              </a:lnSpc>
              <a:spcBef>
                <a:spcPts val="2300"/>
              </a:spcBef>
              <a:spcAft>
                <a:spcPts val="0"/>
              </a:spcAft>
              <a:buClr>
                <a:srgbClr val="888888"/>
              </a:buClr>
              <a:buSzPts val="7360"/>
              <a:buNone/>
              <a:defRPr sz="7360">
                <a:solidFill>
                  <a:srgbClr val="888888"/>
                </a:solidFill>
              </a:defRPr>
            </a:lvl8pPr>
            <a:lvl9pPr marL="4114800" lvl="8" indent="-228600" algn="l">
              <a:lnSpc>
                <a:spcPct val="90000"/>
              </a:lnSpc>
              <a:spcBef>
                <a:spcPts val="2300"/>
              </a:spcBef>
              <a:spcAft>
                <a:spcPts val="0"/>
              </a:spcAft>
              <a:buClr>
                <a:srgbClr val="888888"/>
              </a:buClr>
              <a:buSzPts val="7360"/>
              <a:buNone/>
              <a:defRPr sz="7360">
                <a:solidFill>
                  <a:srgbClr val="888888"/>
                </a:solidFill>
              </a:defRPr>
            </a:lvl9pPr>
          </a:lstStyle>
          <a:p>
            <a:endParaRPr/>
          </a:p>
        </p:txBody>
      </p:sp>
      <p:sp>
        <p:nvSpPr>
          <p:cNvPr id="40" name="Google Shape;40;p4"/>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4"/>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4"/>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3"/>
        <p:cNvGrpSpPr/>
        <p:nvPr/>
      </p:nvGrpSpPr>
      <p:grpSpPr>
        <a:xfrm>
          <a:off x="0" y="0"/>
          <a:ext cx="0" cy="0"/>
          <a:chOff x="0" y="0"/>
          <a:chExt cx="0" cy="0"/>
        </a:xfrm>
      </p:grpSpPr>
      <p:sp>
        <p:nvSpPr>
          <p:cNvPr id="44" name="Google Shape;44;p5"/>
          <p:cNvSpPr txBox="1">
            <a:spLocks noGrp="1"/>
          </p:cNvSpPr>
          <p:nvPr>
            <p:ph type="title"/>
          </p:nvPr>
        </p:nvSpPr>
        <p:spPr>
          <a:xfrm>
            <a:off x="2891790" y="2044708"/>
            <a:ext cx="36278821" cy="742315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5"/>
          <p:cNvSpPr txBox="1">
            <a:spLocks noGrp="1"/>
          </p:cNvSpPr>
          <p:nvPr>
            <p:ph type="body" idx="1"/>
          </p:nvPr>
        </p:nvSpPr>
        <p:spPr>
          <a:xfrm>
            <a:off x="2891790" y="10223500"/>
            <a:ext cx="17876520" cy="24367493"/>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46" name="Google Shape;46;p5"/>
          <p:cNvSpPr txBox="1">
            <a:spLocks noGrp="1"/>
          </p:cNvSpPr>
          <p:nvPr>
            <p:ph type="body" idx="2"/>
          </p:nvPr>
        </p:nvSpPr>
        <p:spPr>
          <a:xfrm>
            <a:off x="21294091" y="10223500"/>
            <a:ext cx="17876520" cy="24367493"/>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47" name="Google Shape;47;p5"/>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5"/>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5"/>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0"/>
        <p:cNvGrpSpPr/>
        <p:nvPr/>
      </p:nvGrpSpPr>
      <p:grpSpPr>
        <a:xfrm>
          <a:off x="0" y="0"/>
          <a:ext cx="0" cy="0"/>
          <a:chOff x="0" y="0"/>
          <a:chExt cx="0" cy="0"/>
        </a:xfrm>
      </p:grpSpPr>
      <p:sp>
        <p:nvSpPr>
          <p:cNvPr id="51" name="Google Shape;51;p6"/>
          <p:cNvSpPr txBox="1">
            <a:spLocks noGrp="1"/>
          </p:cNvSpPr>
          <p:nvPr>
            <p:ph type="title"/>
          </p:nvPr>
        </p:nvSpPr>
        <p:spPr>
          <a:xfrm>
            <a:off x="2897269" y="2044708"/>
            <a:ext cx="36278821" cy="742315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6"/>
          <p:cNvSpPr txBox="1">
            <a:spLocks noGrp="1"/>
          </p:cNvSpPr>
          <p:nvPr>
            <p:ph type="body" idx="1"/>
          </p:nvPr>
        </p:nvSpPr>
        <p:spPr>
          <a:xfrm>
            <a:off x="2897273" y="9414513"/>
            <a:ext cx="17794364" cy="4613907"/>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4600"/>
              </a:spcBef>
              <a:spcAft>
                <a:spcPts val="0"/>
              </a:spcAft>
              <a:buClr>
                <a:schemeClr val="dk1"/>
              </a:buClr>
              <a:buSzPts val="11040"/>
              <a:buNone/>
              <a:defRPr sz="11040" b="1"/>
            </a:lvl1pPr>
            <a:lvl2pPr marL="914400" lvl="1" indent="-228600" algn="l">
              <a:lnSpc>
                <a:spcPct val="90000"/>
              </a:lnSpc>
              <a:spcBef>
                <a:spcPts val="2300"/>
              </a:spcBef>
              <a:spcAft>
                <a:spcPts val="0"/>
              </a:spcAft>
              <a:buClr>
                <a:schemeClr val="dk1"/>
              </a:buClr>
              <a:buSzPts val="9200"/>
              <a:buNone/>
              <a:defRPr sz="9200" b="1"/>
            </a:lvl2pPr>
            <a:lvl3pPr marL="1371600" lvl="2" indent="-228600" algn="l">
              <a:lnSpc>
                <a:spcPct val="90000"/>
              </a:lnSpc>
              <a:spcBef>
                <a:spcPts val="2300"/>
              </a:spcBef>
              <a:spcAft>
                <a:spcPts val="0"/>
              </a:spcAft>
              <a:buClr>
                <a:schemeClr val="dk1"/>
              </a:buClr>
              <a:buSzPts val="8280"/>
              <a:buNone/>
              <a:defRPr sz="8280" b="1"/>
            </a:lvl3pPr>
            <a:lvl4pPr marL="1828800" lvl="3" indent="-228600" algn="l">
              <a:lnSpc>
                <a:spcPct val="90000"/>
              </a:lnSpc>
              <a:spcBef>
                <a:spcPts val="2300"/>
              </a:spcBef>
              <a:spcAft>
                <a:spcPts val="0"/>
              </a:spcAft>
              <a:buClr>
                <a:schemeClr val="dk1"/>
              </a:buClr>
              <a:buSzPts val="7360"/>
              <a:buNone/>
              <a:defRPr sz="7360" b="1"/>
            </a:lvl4pPr>
            <a:lvl5pPr marL="2286000" lvl="4" indent="-228600" algn="l">
              <a:lnSpc>
                <a:spcPct val="90000"/>
              </a:lnSpc>
              <a:spcBef>
                <a:spcPts val="2300"/>
              </a:spcBef>
              <a:spcAft>
                <a:spcPts val="0"/>
              </a:spcAft>
              <a:buClr>
                <a:schemeClr val="dk1"/>
              </a:buClr>
              <a:buSzPts val="7360"/>
              <a:buNone/>
              <a:defRPr sz="7360" b="1"/>
            </a:lvl5pPr>
            <a:lvl6pPr marL="2743200" lvl="5" indent="-228600" algn="l">
              <a:lnSpc>
                <a:spcPct val="90000"/>
              </a:lnSpc>
              <a:spcBef>
                <a:spcPts val="2300"/>
              </a:spcBef>
              <a:spcAft>
                <a:spcPts val="0"/>
              </a:spcAft>
              <a:buClr>
                <a:schemeClr val="dk1"/>
              </a:buClr>
              <a:buSzPts val="7360"/>
              <a:buNone/>
              <a:defRPr sz="7360" b="1"/>
            </a:lvl6pPr>
            <a:lvl7pPr marL="3200400" lvl="6" indent="-228600" algn="l">
              <a:lnSpc>
                <a:spcPct val="90000"/>
              </a:lnSpc>
              <a:spcBef>
                <a:spcPts val="2300"/>
              </a:spcBef>
              <a:spcAft>
                <a:spcPts val="0"/>
              </a:spcAft>
              <a:buClr>
                <a:schemeClr val="dk1"/>
              </a:buClr>
              <a:buSzPts val="7360"/>
              <a:buNone/>
              <a:defRPr sz="7360" b="1"/>
            </a:lvl7pPr>
            <a:lvl8pPr marL="3657600" lvl="7" indent="-228600" algn="l">
              <a:lnSpc>
                <a:spcPct val="90000"/>
              </a:lnSpc>
              <a:spcBef>
                <a:spcPts val="2300"/>
              </a:spcBef>
              <a:spcAft>
                <a:spcPts val="0"/>
              </a:spcAft>
              <a:buClr>
                <a:schemeClr val="dk1"/>
              </a:buClr>
              <a:buSzPts val="7360"/>
              <a:buNone/>
              <a:defRPr sz="7360" b="1"/>
            </a:lvl8pPr>
            <a:lvl9pPr marL="4114800" lvl="8" indent="-228600" algn="l">
              <a:lnSpc>
                <a:spcPct val="90000"/>
              </a:lnSpc>
              <a:spcBef>
                <a:spcPts val="2300"/>
              </a:spcBef>
              <a:spcAft>
                <a:spcPts val="0"/>
              </a:spcAft>
              <a:buClr>
                <a:schemeClr val="dk1"/>
              </a:buClr>
              <a:buSzPts val="7360"/>
              <a:buNone/>
              <a:defRPr sz="7360" b="1"/>
            </a:lvl9pPr>
          </a:lstStyle>
          <a:p>
            <a:endParaRPr/>
          </a:p>
        </p:txBody>
      </p:sp>
      <p:sp>
        <p:nvSpPr>
          <p:cNvPr id="53" name="Google Shape;53;p6"/>
          <p:cNvSpPr txBox="1">
            <a:spLocks noGrp="1"/>
          </p:cNvSpPr>
          <p:nvPr>
            <p:ph type="body" idx="2"/>
          </p:nvPr>
        </p:nvSpPr>
        <p:spPr>
          <a:xfrm>
            <a:off x="2897273" y="14028420"/>
            <a:ext cx="17794364" cy="20633693"/>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54" name="Google Shape;54;p6"/>
          <p:cNvSpPr txBox="1">
            <a:spLocks noGrp="1"/>
          </p:cNvSpPr>
          <p:nvPr>
            <p:ph type="body" idx="3"/>
          </p:nvPr>
        </p:nvSpPr>
        <p:spPr>
          <a:xfrm>
            <a:off x="21294092" y="9414513"/>
            <a:ext cx="17881999" cy="4613907"/>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4600"/>
              </a:spcBef>
              <a:spcAft>
                <a:spcPts val="0"/>
              </a:spcAft>
              <a:buClr>
                <a:schemeClr val="dk1"/>
              </a:buClr>
              <a:buSzPts val="11040"/>
              <a:buNone/>
              <a:defRPr sz="11040" b="1"/>
            </a:lvl1pPr>
            <a:lvl2pPr marL="914400" lvl="1" indent="-228600" algn="l">
              <a:lnSpc>
                <a:spcPct val="90000"/>
              </a:lnSpc>
              <a:spcBef>
                <a:spcPts val="2300"/>
              </a:spcBef>
              <a:spcAft>
                <a:spcPts val="0"/>
              </a:spcAft>
              <a:buClr>
                <a:schemeClr val="dk1"/>
              </a:buClr>
              <a:buSzPts val="9200"/>
              <a:buNone/>
              <a:defRPr sz="9200" b="1"/>
            </a:lvl2pPr>
            <a:lvl3pPr marL="1371600" lvl="2" indent="-228600" algn="l">
              <a:lnSpc>
                <a:spcPct val="90000"/>
              </a:lnSpc>
              <a:spcBef>
                <a:spcPts val="2300"/>
              </a:spcBef>
              <a:spcAft>
                <a:spcPts val="0"/>
              </a:spcAft>
              <a:buClr>
                <a:schemeClr val="dk1"/>
              </a:buClr>
              <a:buSzPts val="8280"/>
              <a:buNone/>
              <a:defRPr sz="8280" b="1"/>
            </a:lvl3pPr>
            <a:lvl4pPr marL="1828800" lvl="3" indent="-228600" algn="l">
              <a:lnSpc>
                <a:spcPct val="90000"/>
              </a:lnSpc>
              <a:spcBef>
                <a:spcPts val="2300"/>
              </a:spcBef>
              <a:spcAft>
                <a:spcPts val="0"/>
              </a:spcAft>
              <a:buClr>
                <a:schemeClr val="dk1"/>
              </a:buClr>
              <a:buSzPts val="7360"/>
              <a:buNone/>
              <a:defRPr sz="7360" b="1"/>
            </a:lvl4pPr>
            <a:lvl5pPr marL="2286000" lvl="4" indent="-228600" algn="l">
              <a:lnSpc>
                <a:spcPct val="90000"/>
              </a:lnSpc>
              <a:spcBef>
                <a:spcPts val="2300"/>
              </a:spcBef>
              <a:spcAft>
                <a:spcPts val="0"/>
              </a:spcAft>
              <a:buClr>
                <a:schemeClr val="dk1"/>
              </a:buClr>
              <a:buSzPts val="7360"/>
              <a:buNone/>
              <a:defRPr sz="7360" b="1"/>
            </a:lvl5pPr>
            <a:lvl6pPr marL="2743200" lvl="5" indent="-228600" algn="l">
              <a:lnSpc>
                <a:spcPct val="90000"/>
              </a:lnSpc>
              <a:spcBef>
                <a:spcPts val="2300"/>
              </a:spcBef>
              <a:spcAft>
                <a:spcPts val="0"/>
              </a:spcAft>
              <a:buClr>
                <a:schemeClr val="dk1"/>
              </a:buClr>
              <a:buSzPts val="7360"/>
              <a:buNone/>
              <a:defRPr sz="7360" b="1"/>
            </a:lvl6pPr>
            <a:lvl7pPr marL="3200400" lvl="6" indent="-228600" algn="l">
              <a:lnSpc>
                <a:spcPct val="90000"/>
              </a:lnSpc>
              <a:spcBef>
                <a:spcPts val="2300"/>
              </a:spcBef>
              <a:spcAft>
                <a:spcPts val="0"/>
              </a:spcAft>
              <a:buClr>
                <a:schemeClr val="dk1"/>
              </a:buClr>
              <a:buSzPts val="7360"/>
              <a:buNone/>
              <a:defRPr sz="7360" b="1"/>
            </a:lvl7pPr>
            <a:lvl8pPr marL="3657600" lvl="7" indent="-228600" algn="l">
              <a:lnSpc>
                <a:spcPct val="90000"/>
              </a:lnSpc>
              <a:spcBef>
                <a:spcPts val="2300"/>
              </a:spcBef>
              <a:spcAft>
                <a:spcPts val="0"/>
              </a:spcAft>
              <a:buClr>
                <a:schemeClr val="dk1"/>
              </a:buClr>
              <a:buSzPts val="7360"/>
              <a:buNone/>
              <a:defRPr sz="7360" b="1"/>
            </a:lvl8pPr>
            <a:lvl9pPr marL="4114800" lvl="8" indent="-228600" algn="l">
              <a:lnSpc>
                <a:spcPct val="90000"/>
              </a:lnSpc>
              <a:spcBef>
                <a:spcPts val="2300"/>
              </a:spcBef>
              <a:spcAft>
                <a:spcPts val="0"/>
              </a:spcAft>
              <a:buClr>
                <a:schemeClr val="dk1"/>
              </a:buClr>
              <a:buSzPts val="7360"/>
              <a:buNone/>
              <a:defRPr sz="7360" b="1"/>
            </a:lvl9pPr>
          </a:lstStyle>
          <a:p>
            <a:endParaRPr/>
          </a:p>
        </p:txBody>
      </p:sp>
      <p:sp>
        <p:nvSpPr>
          <p:cNvPr id="55" name="Google Shape;55;p6"/>
          <p:cNvSpPr txBox="1">
            <a:spLocks noGrp="1"/>
          </p:cNvSpPr>
          <p:nvPr>
            <p:ph type="body" idx="4"/>
          </p:nvPr>
        </p:nvSpPr>
        <p:spPr>
          <a:xfrm>
            <a:off x="21294092" y="14028420"/>
            <a:ext cx="17881999" cy="20633693"/>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4600"/>
              </a:spcBef>
              <a:spcAft>
                <a:spcPts val="0"/>
              </a:spcAft>
              <a:buClr>
                <a:schemeClr val="dk1"/>
              </a:buClr>
              <a:buSzPts val="1800"/>
              <a:buChar char="•"/>
              <a:defRPr/>
            </a:lvl1pPr>
            <a:lvl2pPr marL="914400" lvl="1" indent="-342900" algn="l">
              <a:lnSpc>
                <a:spcPct val="90000"/>
              </a:lnSpc>
              <a:spcBef>
                <a:spcPts val="2300"/>
              </a:spcBef>
              <a:spcAft>
                <a:spcPts val="0"/>
              </a:spcAft>
              <a:buClr>
                <a:schemeClr val="dk1"/>
              </a:buClr>
              <a:buSzPts val="1800"/>
              <a:buChar char="•"/>
              <a:defRPr/>
            </a:lvl2pPr>
            <a:lvl3pPr marL="1371600" lvl="2" indent="-342900" algn="l">
              <a:lnSpc>
                <a:spcPct val="90000"/>
              </a:lnSpc>
              <a:spcBef>
                <a:spcPts val="2300"/>
              </a:spcBef>
              <a:spcAft>
                <a:spcPts val="0"/>
              </a:spcAft>
              <a:buClr>
                <a:schemeClr val="dk1"/>
              </a:buClr>
              <a:buSzPts val="1800"/>
              <a:buChar char="•"/>
              <a:defRPr/>
            </a:lvl3pPr>
            <a:lvl4pPr marL="1828800" lvl="3" indent="-342900" algn="l">
              <a:lnSpc>
                <a:spcPct val="90000"/>
              </a:lnSpc>
              <a:spcBef>
                <a:spcPts val="2300"/>
              </a:spcBef>
              <a:spcAft>
                <a:spcPts val="0"/>
              </a:spcAft>
              <a:buClr>
                <a:schemeClr val="dk1"/>
              </a:buClr>
              <a:buSzPts val="1800"/>
              <a:buChar char="•"/>
              <a:defRPr/>
            </a:lvl4pPr>
            <a:lvl5pPr marL="2286000" lvl="4" indent="-342900" algn="l">
              <a:lnSpc>
                <a:spcPct val="90000"/>
              </a:lnSpc>
              <a:spcBef>
                <a:spcPts val="2300"/>
              </a:spcBef>
              <a:spcAft>
                <a:spcPts val="0"/>
              </a:spcAft>
              <a:buClr>
                <a:schemeClr val="dk1"/>
              </a:buClr>
              <a:buSzPts val="1800"/>
              <a:buChar char="•"/>
              <a:defRPr/>
            </a:lvl5pPr>
            <a:lvl6pPr marL="2743200" lvl="5" indent="-342900" algn="l">
              <a:lnSpc>
                <a:spcPct val="90000"/>
              </a:lnSpc>
              <a:spcBef>
                <a:spcPts val="2300"/>
              </a:spcBef>
              <a:spcAft>
                <a:spcPts val="0"/>
              </a:spcAft>
              <a:buClr>
                <a:schemeClr val="dk1"/>
              </a:buClr>
              <a:buSzPts val="1800"/>
              <a:buChar char="•"/>
              <a:defRPr/>
            </a:lvl6pPr>
            <a:lvl7pPr marL="3200400" lvl="6" indent="-342900" algn="l">
              <a:lnSpc>
                <a:spcPct val="90000"/>
              </a:lnSpc>
              <a:spcBef>
                <a:spcPts val="2300"/>
              </a:spcBef>
              <a:spcAft>
                <a:spcPts val="0"/>
              </a:spcAft>
              <a:buClr>
                <a:schemeClr val="dk1"/>
              </a:buClr>
              <a:buSzPts val="1800"/>
              <a:buChar char="•"/>
              <a:defRPr/>
            </a:lvl7pPr>
            <a:lvl8pPr marL="3657600" lvl="7" indent="-342900" algn="l">
              <a:lnSpc>
                <a:spcPct val="90000"/>
              </a:lnSpc>
              <a:spcBef>
                <a:spcPts val="2300"/>
              </a:spcBef>
              <a:spcAft>
                <a:spcPts val="0"/>
              </a:spcAft>
              <a:buClr>
                <a:schemeClr val="dk1"/>
              </a:buClr>
              <a:buSzPts val="1800"/>
              <a:buChar char="•"/>
              <a:defRPr/>
            </a:lvl8pPr>
            <a:lvl9pPr marL="4114800" lvl="8" indent="-342900" algn="l">
              <a:lnSpc>
                <a:spcPct val="90000"/>
              </a:lnSpc>
              <a:spcBef>
                <a:spcPts val="2300"/>
              </a:spcBef>
              <a:spcAft>
                <a:spcPts val="0"/>
              </a:spcAft>
              <a:buClr>
                <a:schemeClr val="dk1"/>
              </a:buClr>
              <a:buSzPts val="1800"/>
              <a:buChar char="•"/>
              <a:defRPr/>
            </a:lvl9pPr>
          </a:lstStyle>
          <a:p>
            <a:endParaRPr/>
          </a:p>
        </p:txBody>
      </p:sp>
      <p:sp>
        <p:nvSpPr>
          <p:cNvPr id="56" name="Google Shape;56;p6"/>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6"/>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6"/>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9"/>
        <p:cNvGrpSpPr/>
        <p:nvPr/>
      </p:nvGrpSpPr>
      <p:grpSpPr>
        <a:xfrm>
          <a:off x="0" y="0"/>
          <a:ext cx="0" cy="0"/>
          <a:chOff x="0" y="0"/>
          <a:chExt cx="0" cy="0"/>
        </a:xfrm>
      </p:grpSpPr>
      <p:sp>
        <p:nvSpPr>
          <p:cNvPr id="60" name="Google Shape;60;p7"/>
          <p:cNvSpPr txBox="1">
            <a:spLocks noGrp="1"/>
          </p:cNvSpPr>
          <p:nvPr>
            <p:ph type="title"/>
          </p:nvPr>
        </p:nvSpPr>
        <p:spPr>
          <a:xfrm>
            <a:off x="2891790" y="2044708"/>
            <a:ext cx="36278821" cy="742315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7"/>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7"/>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7"/>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4"/>
        <p:cNvGrpSpPr/>
        <p:nvPr/>
      </p:nvGrpSpPr>
      <p:grpSpPr>
        <a:xfrm>
          <a:off x="0" y="0"/>
          <a:ext cx="0" cy="0"/>
          <a:chOff x="0" y="0"/>
          <a:chExt cx="0" cy="0"/>
        </a:xfrm>
      </p:grpSpPr>
      <p:sp>
        <p:nvSpPr>
          <p:cNvPr id="65" name="Google Shape;65;p8"/>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8"/>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8"/>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8"/>
        <p:cNvGrpSpPr/>
        <p:nvPr/>
      </p:nvGrpSpPr>
      <p:grpSpPr>
        <a:xfrm>
          <a:off x="0" y="0"/>
          <a:ext cx="0" cy="0"/>
          <a:chOff x="0" y="0"/>
          <a:chExt cx="0" cy="0"/>
        </a:xfrm>
      </p:grpSpPr>
      <p:sp>
        <p:nvSpPr>
          <p:cNvPr id="69" name="Google Shape;69;p9"/>
          <p:cNvSpPr txBox="1">
            <a:spLocks noGrp="1"/>
          </p:cNvSpPr>
          <p:nvPr>
            <p:ph type="title"/>
          </p:nvPr>
        </p:nvSpPr>
        <p:spPr>
          <a:xfrm>
            <a:off x="2897269" y="2560320"/>
            <a:ext cx="13566218" cy="896112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14720"/>
              <a:buFont typeface="Calibri"/>
              <a:buNone/>
              <a:defRPr sz="147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9"/>
          <p:cNvSpPr txBox="1">
            <a:spLocks noGrp="1"/>
          </p:cNvSpPr>
          <p:nvPr>
            <p:ph type="body" idx="1"/>
          </p:nvPr>
        </p:nvSpPr>
        <p:spPr>
          <a:xfrm>
            <a:off x="17881998" y="5529588"/>
            <a:ext cx="21294090" cy="27292299"/>
          </a:xfrm>
          <a:prstGeom prst="rect">
            <a:avLst/>
          </a:prstGeom>
          <a:noFill/>
          <a:ln>
            <a:noFill/>
          </a:ln>
        </p:spPr>
        <p:txBody>
          <a:bodyPr spcFirstLastPara="1" wrap="square" lIns="91425" tIns="45700" rIns="91425" bIns="45700" anchor="t" anchorCtr="0"/>
          <a:lstStyle>
            <a:lvl1pPr marL="457200" lvl="0" indent="-1163320" algn="l">
              <a:lnSpc>
                <a:spcPct val="90000"/>
              </a:lnSpc>
              <a:spcBef>
                <a:spcPts val="4600"/>
              </a:spcBef>
              <a:spcAft>
                <a:spcPts val="0"/>
              </a:spcAft>
              <a:buClr>
                <a:schemeClr val="dk1"/>
              </a:buClr>
              <a:buSzPts val="14720"/>
              <a:buChar char="•"/>
              <a:defRPr sz="14720"/>
            </a:lvl1pPr>
            <a:lvl2pPr marL="914400" lvl="1" indent="-1046480" algn="l">
              <a:lnSpc>
                <a:spcPct val="90000"/>
              </a:lnSpc>
              <a:spcBef>
                <a:spcPts val="2300"/>
              </a:spcBef>
              <a:spcAft>
                <a:spcPts val="0"/>
              </a:spcAft>
              <a:buClr>
                <a:schemeClr val="dk1"/>
              </a:buClr>
              <a:buSzPts val="12880"/>
              <a:buChar char="•"/>
              <a:defRPr sz="12880"/>
            </a:lvl2pPr>
            <a:lvl3pPr marL="1371600" lvl="2" indent="-929639" algn="l">
              <a:lnSpc>
                <a:spcPct val="90000"/>
              </a:lnSpc>
              <a:spcBef>
                <a:spcPts val="2300"/>
              </a:spcBef>
              <a:spcAft>
                <a:spcPts val="0"/>
              </a:spcAft>
              <a:buClr>
                <a:schemeClr val="dk1"/>
              </a:buClr>
              <a:buSzPts val="11040"/>
              <a:buChar char="•"/>
              <a:defRPr sz="11040"/>
            </a:lvl3pPr>
            <a:lvl4pPr marL="1828800" lvl="3" indent="-812800" algn="l">
              <a:lnSpc>
                <a:spcPct val="90000"/>
              </a:lnSpc>
              <a:spcBef>
                <a:spcPts val="2300"/>
              </a:spcBef>
              <a:spcAft>
                <a:spcPts val="0"/>
              </a:spcAft>
              <a:buClr>
                <a:schemeClr val="dk1"/>
              </a:buClr>
              <a:buSzPts val="9200"/>
              <a:buChar char="•"/>
              <a:defRPr sz="9200"/>
            </a:lvl4pPr>
            <a:lvl5pPr marL="2286000" lvl="4" indent="-812800" algn="l">
              <a:lnSpc>
                <a:spcPct val="90000"/>
              </a:lnSpc>
              <a:spcBef>
                <a:spcPts val="2300"/>
              </a:spcBef>
              <a:spcAft>
                <a:spcPts val="0"/>
              </a:spcAft>
              <a:buClr>
                <a:schemeClr val="dk1"/>
              </a:buClr>
              <a:buSzPts val="9200"/>
              <a:buChar char="•"/>
              <a:defRPr sz="9200"/>
            </a:lvl5pPr>
            <a:lvl6pPr marL="2743200" lvl="5" indent="-812800" algn="l">
              <a:lnSpc>
                <a:spcPct val="90000"/>
              </a:lnSpc>
              <a:spcBef>
                <a:spcPts val="2300"/>
              </a:spcBef>
              <a:spcAft>
                <a:spcPts val="0"/>
              </a:spcAft>
              <a:buClr>
                <a:schemeClr val="dk1"/>
              </a:buClr>
              <a:buSzPts val="9200"/>
              <a:buChar char="•"/>
              <a:defRPr sz="9200"/>
            </a:lvl6pPr>
            <a:lvl7pPr marL="3200400" lvl="6" indent="-812800" algn="l">
              <a:lnSpc>
                <a:spcPct val="90000"/>
              </a:lnSpc>
              <a:spcBef>
                <a:spcPts val="2300"/>
              </a:spcBef>
              <a:spcAft>
                <a:spcPts val="0"/>
              </a:spcAft>
              <a:buClr>
                <a:schemeClr val="dk1"/>
              </a:buClr>
              <a:buSzPts val="9200"/>
              <a:buChar char="•"/>
              <a:defRPr sz="9200"/>
            </a:lvl7pPr>
            <a:lvl8pPr marL="3657600" lvl="7" indent="-812800" algn="l">
              <a:lnSpc>
                <a:spcPct val="90000"/>
              </a:lnSpc>
              <a:spcBef>
                <a:spcPts val="2300"/>
              </a:spcBef>
              <a:spcAft>
                <a:spcPts val="0"/>
              </a:spcAft>
              <a:buClr>
                <a:schemeClr val="dk1"/>
              </a:buClr>
              <a:buSzPts val="9200"/>
              <a:buChar char="•"/>
              <a:defRPr sz="9200"/>
            </a:lvl8pPr>
            <a:lvl9pPr marL="4114800" lvl="8" indent="-812800" algn="l">
              <a:lnSpc>
                <a:spcPct val="90000"/>
              </a:lnSpc>
              <a:spcBef>
                <a:spcPts val="2300"/>
              </a:spcBef>
              <a:spcAft>
                <a:spcPts val="0"/>
              </a:spcAft>
              <a:buClr>
                <a:schemeClr val="dk1"/>
              </a:buClr>
              <a:buSzPts val="9200"/>
              <a:buChar char="•"/>
              <a:defRPr sz="9200"/>
            </a:lvl9pPr>
          </a:lstStyle>
          <a:p>
            <a:endParaRPr/>
          </a:p>
        </p:txBody>
      </p:sp>
      <p:sp>
        <p:nvSpPr>
          <p:cNvPr id="71" name="Google Shape;71;p9"/>
          <p:cNvSpPr txBox="1">
            <a:spLocks noGrp="1"/>
          </p:cNvSpPr>
          <p:nvPr>
            <p:ph type="body" idx="2"/>
          </p:nvPr>
        </p:nvSpPr>
        <p:spPr>
          <a:xfrm>
            <a:off x="2897269" y="11521440"/>
            <a:ext cx="13566218" cy="21344893"/>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4600"/>
              </a:spcBef>
              <a:spcAft>
                <a:spcPts val="0"/>
              </a:spcAft>
              <a:buClr>
                <a:schemeClr val="dk1"/>
              </a:buClr>
              <a:buSzPts val="7360"/>
              <a:buNone/>
              <a:defRPr sz="7360"/>
            </a:lvl1pPr>
            <a:lvl2pPr marL="914400" lvl="1" indent="-228600" algn="l">
              <a:lnSpc>
                <a:spcPct val="90000"/>
              </a:lnSpc>
              <a:spcBef>
                <a:spcPts val="2300"/>
              </a:spcBef>
              <a:spcAft>
                <a:spcPts val="0"/>
              </a:spcAft>
              <a:buClr>
                <a:schemeClr val="dk1"/>
              </a:buClr>
              <a:buSzPts val="6440"/>
              <a:buNone/>
              <a:defRPr sz="6440"/>
            </a:lvl2pPr>
            <a:lvl3pPr marL="1371600" lvl="2" indent="-228600" algn="l">
              <a:lnSpc>
                <a:spcPct val="90000"/>
              </a:lnSpc>
              <a:spcBef>
                <a:spcPts val="2300"/>
              </a:spcBef>
              <a:spcAft>
                <a:spcPts val="0"/>
              </a:spcAft>
              <a:buClr>
                <a:schemeClr val="dk1"/>
              </a:buClr>
              <a:buSzPts val="5520"/>
              <a:buNone/>
              <a:defRPr sz="5520"/>
            </a:lvl3pPr>
            <a:lvl4pPr marL="1828800" lvl="3" indent="-228600" algn="l">
              <a:lnSpc>
                <a:spcPct val="90000"/>
              </a:lnSpc>
              <a:spcBef>
                <a:spcPts val="2300"/>
              </a:spcBef>
              <a:spcAft>
                <a:spcPts val="0"/>
              </a:spcAft>
              <a:buClr>
                <a:schemeClr val="dk1"/>
              </a:buClr>
              <a:buSzPts val="4600"/>
              <a:buNone/>
              <a:defRPr sz="4600"/>
            </a:lvl4pPr>
            <a:lvl5pPr marL="2286000" lvl="4" indent="-228600" algn="l">
              <a:lnSpc>
                <a:spcPct val="90000"/>
              </a:lnSpc>
              <a:spcBef>
                <a:spcPts val="2300"/>
              </a:spcBef>
              <a:spcAft>
                <a:spcPts val="0"/>
              </a:spcAft>
              <a:buClr>
                <a:schemeClr val="dk1"/>
              </a:buClr>
              <a:buSzPts val="4600"/>
              <a:buNone/>
              <a:defRPr sz="4600"/>
            </a:lvl5pPr>
            <a:lvl6pPr marL="2743200" lvl="5" indent="-228600" algn="l">
              <a:lnSpc>
                <a:spcPct val="90000"/>
              </a:lnSpc>
              <a:spcBef>
                <a:spcPts val="2300"/>
              </a:spcBef>
              <a:spcAft>
                <a:spcPts val="0"/>
              </a:spcAft>
              <a:buClr>
                <a:schemeClr val="dk1"/>
              </a:buClr>
              <a:buSzPts val="4600"/>
              <a:buNone/>
              <a:defRPr sz="4600"/>
            </a:lvl6pPr>
            <a:lvl7pPr marL="3200400" lvl="6" indent="-228600" algn="l">
              <a:lnSpc>
                <a:spcPct val="90000"/>
              </a:lnSpc>
              <a:spcBef>
                <a:spcPts val="2300"/>
              </a:spcBef>
              <a:spcAft>
                <a:spcPts val="0"/>
              </a:spcAft>
              <a:buClr>
                <a:schemeClr val="dk1"/>
              </a:buClr>
              <a:buSzPts val="4600"/>
              <a:buNone/>
              <a:defRPr sz="4600"/>
            </a:lvl7pPr>
            <a:lvl8pPr marL="3657600" lvl="7" indent="-228600" algn="l">
              <a:lnSpc>
                <a:spcPct val="90000"/>
              </a:lnSpc>
              <a:spcBef>
                <a:spcPts val="2300"/>
              </a:spcBef>
              <a:spcAft>
                <a:spcPts val="0"/>
              </a:spcAft>
              <a:buClr>
                <a:schemeClr val="dk1"/>
              </a:buClr>
              <a:buSzPts val="4600"/>
              <a:buNone/>
              <a:defRPr sz="4600"/>
            </a:lvl8pPr>
            <a:lvl9pPr marL="4114800" lvl="8" indent="-228600" algn="l">
              <a:lnSpc>
                <a:spcPct val="90000"/>
              </a:lnSpc>
              <a:spcBef>
                <a:spcPts val="2300"/>
              </a:spcBef>
              <a:spcAft>
                <a:spcPts val="0"/>
              </a:spcAft>
              <a:buClr>
                <a:schemeClr val="dk1"/>
              </a:buClr>
              <a:buSzPts val="4600"/>
              <a:buNone/>
              <a:defRPr sz="4600"/>
            </a:lvl9pPr>
          </a:lstStyle>
          <a:p>
            <a:endParaRPr/>
          </a:p>
        </p:txBody>
      </p:sp>
      <p:sp>
        <p:nvSpPr>
          <p:cNvPr id="72" name="Google Shape;72;p9"/>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9"/>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9"/>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5"/>
        <p:cNvGrpSpPr/>
        <p:nvPr/>
      </p:nvGrpSpPr>
      <p:grpSpPr>
        <a:xfrm>
          <a:off x="0" y="0"/>
          <a:ext cx="0" cy="0"/>
          <a:chOff x="0" y="0"/>
          <a:chExt cx="0" cy="0"/>
        </a:xfrm>
      </p:grpSpPr>
      <p:sp>
        <p:nvSpPr>
          <p:cNvPr id="76" name="Google Shape;76;p10"/>
          <p:cNvSpPr txBox="1">
            <a:spLocks noGrp="1"/>
          </p:cNvSpPr>
          <p:nvPr>
            <p:ph type="title"/>
          </p:nvPr>
        </p:nvSpPr>
        <p:spPr>
          <a:xfrm>
            <a:off x="2897269" y="2560320"/>
            <a:ext cx="13566218" cy="896112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14720"/>
              <a:buFont typeface="Calibri"/>
              <a:buNone/>
              <a:defRPr sz="147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10"/>
          <p:cNvSpPr>
            <a:spLocks noGrp="1"/>
          </p:cNvSpPr>
          <p:nvPr>
            <p:ph type="pic" idx="2"/>
          </p:nvPr>
        </p:nvSpPr>
        <p:spPr>
          <a:xfrm>
            <a:off x="17881998" y="5529588"/>
            <a:ext cx="21294090" cy="27292299"/>
          </a:xfrm>
          <a:prstGeom prst="rect">
            <a:avLst/>
          </a:prstGeom>
          <a:noFill/>
          <a:ln>
            <a:noFill/>
          </a:ln>
        </p:spPr>
        <p:txBody>
          <a:bodyPr spcFirstLastPara="1" wrap="square" lIns="91425" tIns="45700" rIns="91425" bIns="45700" anchor="t" anchorCtr="0"/>
          <a:lstStyle>
            <a:lvl1pPr marR="0" lvl="0" algn="l" rtl="0">
              <a:lnSpc>
                <a:spcPct val="90000"/>
              </a:lnSpc>
              <a:spcBef>
                <a:spcPts val="4600"/>
              </a:spcBef>
              <a:spcAft>
                <a:spcPts val="0"/>
              </a:spcAft>
              <a:buClr>
                <a:schemeClr val="dk1"/>
              </a:buClr>
              <a:buSzPts val="14720"/>
              <a:buFont typeface="Arial"/>
              <a:buNone/>
              <a:defRPr sz="14720" b="0" i="0" u="none" strike="noStrike" cap="none">
                <a:solidFill>
                  <a:schemeClr val="dk1"/>
                </a:solidFill>
                <a:latin typeface="Calibri"/>
                <a:ea typeface="Calibri"/>
                <a:cs typeface="Calibri"/>
                <a:sym typeface="Calibri"/>
              </a:defRPr>
            </a:lvl1pPr>
            <a:lvl2pPr marR="0" lvl="1" algn="l" rtl="0">
              <a:lnSpc>
                <a:spcPct val="90000"/>
              </a:lnSpc>
              <a:spcBef>
                <a:spcPts val="2300"/>
              </a:spcBef>
              <a:spcAft>
                <a:spcPts val="0"/>
              </a:spcAft>
              <a:buClr>
                <a:schemeClr val="dk1"/>
              </a:buClr>
              <a:buSzPts val="12880"/>
              <a:buFont typeface="Arial"/>
              <a:buNone/>
              <a:defRPr sz="12880" b="0" i="0" u="none" strike="noStrike" cap="none">
                <a:solidFill>
                  <a:schemeClr val="dk1"/>
                </a:solidFill>
                <a:latin typeface="Calibri"/>
                <a:ea typeface="Calibri"/>
                <a:cs typeface="Calibri"/>
                <a:sym typeface="Calibri"/>
              </a:defRPr>
            </a:lvl2pPr>
            <a:lvl3pPr marR="0" lvl="2" algn="l" rtl="0">
              <a:lnSpc>
                <a:spcPct val="90000"/>
              </a:lnSpc>
              <a:spcBef>
                <a:spcPts val="2300"/>
              </a:spcBef>
              <a:spcAft>
                <a:spcPts val="0"/>
              </a:spcAft>
              <a:buClr>
                <a:schemeClr val="dk1"/>
              </a:buClr>
              <a:buSzPts val="11040"/>
              <a:buFont typeface="Arial"/>
              <a:buNone/>
              <a:defRPr sz="11040" b="0" i="0" u="none" strike="noStrike" cap="none">
                <a:solidFill>
                  <a:schemeClr val="dk1"/>
                </a:solidFill>
                <a:latin typeface="Calibri"/>
                <a:ea typeface="Calibri"/>
                <a:cs typeface="Calibri"/>
                <a:sym typeface="Calibri"/>
              </a:defRPr>
            </a:lvl3pPr>
            <a:lvl4pPr marR="0" lvl="3"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4pPr>
            <a:lvl5pPr marR="0" lvl="4"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5pPr>
            <a:lvl6pPr marR="0" lvl="5"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6pPr>
            <a:lvl7pPr marR="0" lvl="6"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7pPr>
            <a:lvl8pPr marR="0" lvl="7"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8pPr>
            <a:lvl9pPr marR="0" lvl="8"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9pPr>
          </a:lstStyle>
          <a:p>
            <a:endParaRPr/>
          </a:p>
        </p:txBody>
      </p:sp>
      <p:sp>
        <p:nvSpPr>
          <p:cNvPr id="78" name="Google Shape;78;p10"/>
          <p:cNvSpPr txBox="1">
            <a:spLocks noGrp="1"/>
          </p:cNvSpPr>
          <p:nvPr>
            <p:ph type="body" idx="1"/>
          </p:nvPr>
        </p:nvSpPr>
        <p:spPr>
          <a:xfrm>
            <a:off x="2897269" y="11521440"/>
            <a:ext cx="13566218" cy="21344893"/>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4600"/>
              </a:spcBef>
              <a:spcAft>
                <a:spcPts val="0"/>
              </a:spcAft>
              <a:buClr>
                <a:schemeClr val="dk1"/>
              </a:buClr>
              <a:buSzPts val="7360"/>
              <a:buNone/>
              <a:defRPr sz="7360"/>
            </a:lvl1pPr>
            <a:lvl2pPr marL="914400" lvl="1" indent="-228600" algn="l">
              <a:lnSpc>
                <a:spcPct val="90000"/>
              </a:lnSpc>
              <a:spcBef>
                <a:spcPts val="2300"/>
              </a:spcBef>
              <a:spcAft>
                <a:spcPts val="0"/>
              </a:spcAft>
              <a:buClr>
                <a:schemeClr val="dk1"/>
              </a:buClr>
              <a:buSzPts val="6440"/>
              <a:buNone/>
              <a:defRPr sz="6440"/>
            </a:lvl2pPr>
            <a:lvl3pPr marL="1371600" lvl="2" indent="-228600" algn="l">
              <a:lnSpc>
                <a:spcPct val="90000"/>
              </a:lnSpc>
              <a:spcBef>
                <a:spcPts val="2300"/>
              </a:spcBef>
              <a:spcAft>
                <a:spcPts val="0"/>
              </a:spcAft>
              <a:buClr>
                <a:schemeClr val="dk1"/>
              </a:buClr>
              <a:buSzPts val="5520"/>
              <a:buNone/>
              <a:defRPr sz="5520"/>
            </a:lvl3pPr>
            <a:lvl4pPr marL="1828800" lvl="3" indent="-228600" algn="l">
              <a:lnSpc>
                <a:spcPct val="90000"/>
              </a:lnSpc>
              <a:spcBef>
                <a:spcPts val="2300"/>
              </a:spcBef>
              <a:spcAft>
                <a:spcPts val="0"/>
              </a:spcAft>
              <a:buClr>
                <a:schemeClr val="dk1"/>
              </a:buClr>
              <a:buSzPts val="4600"/>
              <a:buNone/>
              <a:defRPr sz="4600"/>
            </a:lvl4pPr>
            <a:lvl5pPr marL="2286000" lvl="4" indent="-228600" algn="l">
              <a:lnSpc>
                <a:spcPct val="90000"/>
              </a:lnSpc>
              <a:spcBef>
                <a:spcPts val="2300"/>
              </a:spcBef>
              <a:spcAft>
                <a:spcPts val="0"/>
              </a:spcAft>
              <a:buClr>
                <a:schemeClr val="dk1"/>
              </a:buClr>
              <a:buSzPts val="4600"/>
              <a:buNone/>
              <a:defRPr sz="4600"/>
            </a:lvl5pPr>
            <a:lvl6pPr marL="2743200" lvl="5" indent="-228600" algn="l">
              <a:lnSpc>
                <a:spcPct val="90000"/>
              </a:lnSpc>
              <a:spcBef>
                <a:spcPts val="2300"/>
              </a:spcBef>
              <a:spcAft>
                <a:spcPts val="0"/>
              </a:spcAft>
              <a:buClr>
                <a:schemeClr val="dk1"/>
              </a:buClr>
              <a:buSzPts val="4600"/>
              <a:buNone/>
              <a:defRPr sz="4600"/>
            </a:lvl6pPr>
            <a:lvl7pPr marL="3200400" lvl="6" indent="-228600" algn="l">
              <a:lnSpc>
                <a:spcPct val="90000"/>
              </a:lnSpc>
              <a:spcBef>
                <a:spcPts val="2300"/>
              </a:spcBef>
              <a:spcAft>
                <a:spcPts val="0"/>
              </a:spcAft>
              <a:buClr>
                <a:schemeClr val="dk1"/>
              </a:buClr>
              <a:buSzPts val="4600"/>
              <a:buNone/>
              <a:defRPr sz="4600"/>
            </a:lvl7pPr>
            <a:lvl8pPr marL="3657600" lvl="7" indent="-228600" algn="l">
              <a:lnSpc>
                <a:spcPct val="90000"/>
              </a:lnSpc>
              <a:spcBef>
                <a:spcPts val="2300"/>
              </a:spcBef>
              <a:spcAft>
                <a:spcPts val="0"/>
              </a:spcAft>
              <a:buClr>
                <a:schemeClr val="dk1"/>
              </a:buClr>
              <a:buSzPts val="4600"/>
              <a:buNone/>
              <a:defRPr sz="4600"/>
            </a:lvl8pPr>
            <a:lvl9pPr marL="4114800" lvl="8" indent="-228600" algn="l">
              <a:lnSpc>
                <a:spcPct val="90000"/>
              </a:lnSpc>
              <a:spcBef>
                <a:spcPts val="2300"/>
              </a:spcBef>
              <a:spcAft>
                <a:spcPts val="0"/>
              </a:spcAft>
              <a:buClr>
                <a:schemeClr val="dk1"/>
              </a:buClr>
              <a:buSzPts val="4600"/>
              <a:buNone/>
              <a:defRPr sz="4600"/>
            </a:lvl9pPr>
          </a:lstStyle>
          <a:p>
            <a:endParaRPr/>
          </a:p>
        </p:txBody>
      </p:sp>
      <p:sp>
        <p:nvSpPr>
          <p:cNvPr id="79" name="Google Shape;79;p10"/>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0"/>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0"/>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2891790" y="2044708"/>
            <a:ext cx="36278821" cy="742315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20240"/>
              <a:buFont typeface="Calibri"/>
              <a:buNone/>
              <a:defRPr sz="2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2891790" y="10223500"/>
            <a:ext cx="36278821" cy="24367493"/>
          </a:xfrm>
          <a:prstGeom prst="rect">
            <a:avLst/>
          </a:prstGeom>
          <a:noFill/>
          <a:ln>
            <a:noFill/>
          </a:ln>
        </p:spPr>
        <p:txBody>
          <a:bodyPr spcFirstLastPara="1" wrap="square" lIns="91425" tIns="45700" rIns="91425" bIns="45700" anchor="t" anchorCtr="0"/>
          <a:lstStyle>
            <a:lvl1pPr marL="457200" marR="0" lvl="0" indent="-1046480" algn="l" rtl="0">
              <a:lnSpc>
                <a:spcPct val="90000"/>
              </a:lnSpc>
              <a:spcBef>
                <a:spcPts val="4600"/>
              </a:spcBef>
              <a:spcAft>
                <a:spcPts val="0"/>
              </a:spcAft>
              <a:buClr>
                <a:schemeClr val="dk1"/>
              </a:buClr>
              <a:buSzPts val="12880"/>
              <a:buFont typeface="Arial"/>
              <a:buChar char="•"/>
              <a:defRPr sz="12880" b="0" i="0" u="none" strike="noStrike" cap="none">
                <a:solidFill>
                  <a:schemeClr val="dk1"/>
                </a:solidFill>
                <a:latin typeface="Calibri"/>
                <a:ea typeface="Calibri"/>
                <a:cs typeface="Calibri"/>
                <a:sym typeface="Calibri"/>
              </a:defRPr>
            </a:lvl1pPr>
            <a:lvl2pPr marL="914400" marR="0" lvl="1" indent="-929639" algn="l" rtl="0">
              <a:lnSpc>
                <a:spcPct val="90000"/>
              </a:lnSpc>
              <a:spcBef>
                <a:spcPts val="2300"/>
              </a:spcBef>
              <a:spcAft>
                <a:spcPts val="0"/>
              </a:spcAft>
              <a:buClr>
                <a:schemeClr val="dk1"/>
              </a:buClr>
              <a:buSzPts val="11040"/>
              <a:buFont typeface="Arial"/>
              <a:buChar char="•"/>
              <a:defRPr sz="1104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4pPr>
            <a:lvl5pPr marL="2286000" marR="0" lvl="4" indent="-754380"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5pPr>
            <a:lvl6pPr marL="2743200" marR="0" lvl="5"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6pPr>
            <a:lvl7pPr marL="3200400" marR="0" lvl="6"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7pPr>
            <a:lvl8pPr marL="3657600" marR="0" lvl="7"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8pPr>
            <a:lvl9pPr marL="4114800" marR="0" lvl="8" indent="-754379" algn="l" rtl="0">
              <a:lnSpc>
                <a:spcPct val="90000"/>
              </a:lnSpc>
              <a:spcBef>
                <a:spcPts val="2300"/>
              </a:spcBef>
              <a:spcAft>
                <a:spcPts val="0"/>
              </a:spcAft>
              <a:buClr>
                <a:schemeClr val="dk1"/>
              </a:buClr>
              <a:buSzPts val="8280"/>
              <a:buFont typeface="Arial"/>
              <a:buChar char="•"/>
              <a:defRPr sz="828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2891790" y="35595569"/>
            <a:ext cx="9464040" cy="20447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55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13933170" y="35595569"/>
            <a:ext cx="14196060" cy="20447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552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7603"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20" b="0" i="0" u="none" strike="noStrike" cap="none">
                <a:solidFill>
                  <a:srgbClr val="888888"/>
                </a:solidFill>
                <a:latin typeface="Calibri"/>
                <a:ea typeface="Calibri"/>
                <a:cs typeface="Calibri"/>
                <a:sym typeface="Calibri"/>
              </a:defRPr>
            </a:lvl1pPr>
            <a:lvl2pPr marL="0" marR="0" lvl="1" indent="0" algn="r" rtl="0">
              <a:spcBef>
                <a:spcPts val="0"/>
              </a:spcBef>
              <a:buNone/>
              <a:defRPr sz="5520" b="0" i="0" u="none" strike="noStrike" cap="none">
                <a:solidFill>
                  <a:srgbClr val="888888"/>
                </a:solidFill>
                <a:latin typeface="Calibri"/>
                <a:ea typeface="Calibri"/>
                <a:cs typeface="Calibri"/>
                <a:sym typeface="Calibri"/>
              </a:defRPr>
            </a:lvl2pPr>
            <a:lvl3pPr marL="0" marR="0" lvl="2" indent="0" algn="r" rtl="0">
              <a:spcBef>
                <a:spcPts val="0"/>
              </a:spcBef>
              <a:buNone/>
              <a:defRPr sz="5520" b="0" i="0" u="none" strike="noStrike" cap="none">
                <a:solidFill>
                  <a:srgbClr val="888888"/>
                </a:solidFill>
                <a:latin typeface="Calibri"/>
                <a:ea typeface="Calibri"/>
                <a:cs typeface="Calibri"/>
                <a:sym typeface="Calibri"/>
              </a:defRPr>
            </a:lvl3pPr>
            <a:lvl4pPr marL="0" marR="0" lvl="3" indent="0" algn="r" rtl="0">
              <a:spcBef>
                <a:spcPts val="0"/>
              </a:spcBef>
              <a:buNone/>
              <a:defRPr sz="5520" b="0" i="0" u="none" strike="noStrike" cap="none">
                <a:solidFill>
                  <a:srgbClr val="888888"/>
                </a:solidFill>
                <a:latin typeface="Calibri"/>
                <a:ea typeface="Calibri"/>
                <a:cs typeface="Calibri"/>
                <a:sym typeface="Calibri"/>
              </a:defRPr>
            </a:lvl4pPr>
            <a:lvl5pPr marL="0" marR="0" lvl="4" indent="0" algn="r" rtl="0">
              <a:spcBef>
                <a:spcPts val="0"/>
              </a:spcBef>
              <a:buNone/>
              <a:defRPr sz="5520" b="0" i="0" u="none" strike="noStrike" cap="none">
                <a:solidFill>
                  <a:srgbClr val="888888"/>
                </a:solidFill>
                <a:latin typeface="Calibri"/>
                <a:ea typeface="Calibri"/>
                <a:cs typeface="Calibri"/>
                <a:sym typeface="Calibri"/>
              </a:defRPr>
            </a:lvl5pPr>
            <a:lvl6pPr marL="0" marR="0" lvl="5" indent="0" algn="r" rtl="0">
              <a:spcBef>
                <a:spcPts val="0"/>
              </a:spcBef>
              <a:buNone/>
              <a:defRPr sz="5520" b="0" i="0" u="none" strike="noStrike" cap="none">
                <a:solidFill>
                  <a:srgbClr val="888888"/>
                </a:solidFill>
                <a:latin typeface="Calibri"/>
                <a:ea typeface="Calibri"/>
                <a:cs typeface="Calibri"/>
                <a:sym typeface="Calibri"/>
              </a:defRPr>
            </a:lvl6pPr>
            <a:lvl7pPr marL="0" marR="0" lvl="6" indent="0" algn="r" rtl="0">
              <a:spcBef>
                <a:spcPts val="0"/>
              </a:spcBef>
              <a:buNone/>
              <a:defRPr sz="5520" b="0" i="0" u="none" strike="noStrike" cap="none">
                <a:solidFill>
                  <a:srgbClr val="888888"/>
                </a:solidFill>
                <a:latin typeface="Calibri"/>
                <a:ea typeface="Calibri"/>
                <a:cs typeface="Calibri"/>
                <a:sym typeface="Calibri"/>
              </a:defRPr>
            </a:lvl7pPr>
            <a:lvl8pPr marL="0" marR="0" lvl="7" indent="0" algn="r" rtl="0">
              <a:spcBef>
                <a:spcPts val="0"/>
              </a:spcBef>
              <a:buNone/>
              <a:defRPr sz="5520" b="0" i="0" u="none" strike="noStrike" cap="none">
                <a:solidFill>
                  <a:srgbClr val="888888"/>
                </a:solidFill>
                <a:latin typeface="Calibri"/>
                <a:ea typeface="Calibri"/>
                <a:cs typeface="Calibri"/>
                <a:sym typeface="Calibri"/>
              </a:defRPr>
            </a:lvl8pPr>
            <a:lvl9pPr marL="0" marR="0" lvl="8" indent="0" algn="r" rtl="0">
              <a:spcBef>
                <a:spcPts val="0"/>
              </a:spcBef>
              <a:buNone/>
              <a:defRPr sz="55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15" name="Google Shape;15;p1"/>
          <p:cNvSpPr/>
          <p:nvPr/>
        </p:nvSpPr>
        <p:spPr>
          <a:xfrm>
            <a:off x="0" y="0"/>
            <a:ext cx="42062399" cy="38404801"/>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603" b="0" i="0" u="none" strike="noStrike" cap="none">
              <a:solidFill>
                <a:schemeClr val="lt1"/>
              </a:solidFill>
              <a:latin typeface="Calibri"/>
              <a:ea typeface="Calibri"/>
              <a:cs typeface="Calibri"/>
              <a:sym typeface="Calibri"/>
            </a:endParaRPr>
          </a:p>
        </p:txBody>
      </p:sp>
      <p:sp>
        <p:nvSpPr>
          <p:cNvPr id="16" name="Google Shape;16;p1"/>
          <p:cNvSpPr/>
          <p:nvPr/>
        </p:nvSpPr>
        <p:spPr>
          <a:xfrm>
            <a:off x="498764" y="602975"/>
            <a:ext cx="41023310" cy="37071911"/>
          </a:xfrm>
          <a:prstGeom prst="rect">
            <a:avLst/>
          </a:prstGeom>
          <a:solidFill>
            <a:srgbClr val="1E4E7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603" b="0" i="0" u="none" strike="noStrike" cap="none">
              <a:solidFill>
                <a:schemeClr val="lt1"/>
              </a:solidFill>
              <a:latin typeface="Calibri"/>
              <a:ea typeface="Calibri"/>
              <a:cs typeface="Calibri"/>
              <a:sym typeface="Calibri"/>
            </a:endParaRPr>
          </a:p>
        </p:txBody>
      </p:sp>
      <p:sp>
        <p:nvSpPr>
          <p:cNvPr id="17" name="Google Shape;17;p1"/>
          <p:cNvSpPr/>
          <p:nvPr/>
        </p:nvSpPr>
        <p:spPr>
          <a:xfrm>
            <a:off x="789710" y="974035"/>
            <a:ext cx="40399853" cy="3570451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603" b="0" i="0" u="none" strike="noStrike" cap="none">
              <a:solidFill>
                <a:schemeClr val="lt1"/>
              </a:solidFill>
              <a:latin typeface="Calibri"/>
              <a:ea typeface="Calibri"/>
              <a:cs typeface="Calibri"/>
              <a:sym typeface="Calibri"/>
            </a:endParaRPr>
          </a:p>
        </p:txBody>
      </p:sp>
      <p:cxnSp>
        <p:nvCxnSpPr>
          <p:cNvPr id="18" name="Google Shape;18;p1"/>
          <p:cNvCxnSpPr/>
          <p:nvPr/>
        </p:nvCxnSpPr>
        <p:spPr>
          <a:xfrm>
            <a:off x="20982359" y="7629108"/>
            <a:ext cx="0" cy="28473650"/>
          </a:xfrm>
          <a:prstGeom prst="straightConnector1">
            <a:avLst/>
          </a:prstGeom>
          <a:noFill/>
          <a:ln w="9525" cap="flat" cmpd="sng">
            <a:solidFill>
              <a:srgbClr val="D8D8D8"/>
            </a:solidFill>
            <a:prstDash val="solid"/>
            <a:miter lim="800000"/>
            <a:headEnd type="none" w="sm" len="sm"/>
            <a:tailEnd type="none" w="sm" len="sm"/>
          </a:ln>
        </p:spPr>
      </p:cxnSp>
      <p:cxnSp>
        <p:nvCxnSpPr>
          <p:cNvPr id="19" name="Google Shape;19;p1"/>
          <p:cNvCxnSpPr/>
          <p:nvPr/>
        </p:nvCxnSpPr>
        <p:spPr>
          <a:xfrm>
            <a:off x="1662545" y="7629108"/>
            <a:ext cx="38639631" cy="0"/>
          </a:xfrm>
          <a:prstGeom prst="straightConnector1">
            <a:avLst/>
          </a:prstGeom>
          <a:noFill/>
          <a:ln w="9525" cap="flat" cmpd="sng">
            <a:solidFill>
              <a:srgbClr val="D8D8D8"/>
            </a:solidFill>
            <a:prstDash val="solid"/>
            <a:miter lim="800000"/>
            <a:headEnd type="none" w="sm" len="sm"/>
            <a:tailEnd type="none" w="sm" len="sm"/>
          </a:ln>
        </p:spPr>
      </p:cxnSp>
      <p:sp>
        <p:nvSpPr>
          <p:cNvPr id="20" name="Google Shape;20;p1"/>
          <p:cNvSpPr/>
          <p:nvPr/>
        </p:nvSpPr>
        <p:spPr>
          <a:xfrm>
            <a:off x="1332584" y="1852864"/>
            <a:ext cx="39421655" cy="531241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603" b="0" i="0" u="none" strike="noStrike" cap="none">
              <a:solidFill>
                <a:schemeClr val="lt1"/>
              </a:solidFill>
              <a:latin typeface="Calibri"/>
              <a:ea typeface="Calibri"/>
              <a:cs typeface="Calibri"/>
              <a:sym typeface="Calibri"/>
            </a:endParaRPr>
          </a:p>
        </p:txBody>
      </p:sp>
      <p:sp>
        <p:nvSpPr>
          <p:cNvPr id="21" name="Google Shape;21;p1"/>
          <p:cNvSpPr/>
          <p:nvPr/>
        </p:nvSpPr>
        <p:spPr>
          <a:xfrm>
            <a:off x="21542097" y="8219836"/>
            <a:ext cx="19205853" cy="278206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603" b="0" i="0" u="none" strike="noStrike" cap="none">
              <a:solidFill>
                <a:schemeClr val="lt1"/>
              </a:solidFill>
              <a:latin typeface="Calibri"/>
              <a:ea typeface="Calibri"/>
              <a:cs typeface="Calibri"/>
              <a:sym typeface="Calibri"/>
            </a:endParaRPr>
          </a:p>
        </p:txBody>
      </p:sp>
      <p:sp>
        <p:nvSpPr>
          <p:cNvPr id="22" name="Google Shape;22;p1"/>
          <p:cNvSpPr/>
          <p:nvPr/>
        </p:nvSpPr>
        <p:spPr>
          <a:xfrm>
            <a:off x="1332584" y="8232082"/>
            <a:ext cx="19205853" cy="278706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603" b="0" i="0" u="none" strike="noStrike" cap="none">
              <a:solidFill>
                <a:schemeClr val="lt1"/>
              </a:solidFill>
              <a:latin typeface="Calibri"/>
              <a:ea typeface="Calibri"/>
              <a:cs typeface="Calibri"/>
              <a:sym typeface="Calibri"/>
            </a:endParaRPr>
          </a:p>
        </p:txBody>
      </p:sp>
      <p:sp>
        <p:nvSpPr>
          <p:cNvPr id="23" name="Google Shape;23;p1"/>
          <p:cNvSpPr/>
          <p:nvPr/>
        </p:nvSpPr>
        <p:spPr>
          <a:xfrm>
            <a:off x="28432750" y="36966041"/>
            <a:ext cx="13439497" cy="34887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67" b="0" i="1" u="none" strike="noStrike" cap="none">
                <a:solidFill>
                  <a:schemeClr val="lt1"/>
                </a:solidFill>
                <a:latin typeface="Calibri"/>
                <a:ea typeface="Calibri"/>
                <a:cs typeface="Calibri"/>
                <a:sym typeface="Calibri"/>
              </a:rPr>
              <a:t>We thank the Office of Research and Sponsored Programs for supporting this research, and Learning &amp; Technology Services for printing this poster.</a:t>
            </a:r>
            <a:r>
              <a:rPr lang="en-US" sz="1667" b="0" i="0" u="none" strike="noStrike" cap="none">
                <a:solidFill>
                  <a:schemeClr val="lt1"/>
                </a:solidFill>
                <a:latin typeface="Calibri"/>
                <a:ea typeface="Calibri"/>
                <a:cs typeface="Calibri"/>
                <a:sym typeface="Calibri"/>
              </a:rPr>
              <a:t> </a:t>
            </a:r>
            <a:endParaRPr/>
          </a:p>
        </p:txBody>
      </p:sp>
      <p:pic>
        <p:nvPicPr>
          <p:cNvPr id="24" name="Google Shape;24;p1"/>
          <p:cNvPicPr preferRelativeResize="0"/>
          <p:nvPr/>
        </p:nvPicPr>
        <p:blipFill rotWithShape="1">
          <a:blip r:embed="rId13">
            <a:alphaModFix/>
          </a:blip>
          <a:srcRect/>
          <a:stretch/>
        </p:blipFill>
        <p:spPr>
          <a:xfrm>
            <a:off x="30434116" y="2399172"/>
            <a:ext cx="9201392" cy="36353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oi.org/10.3200/JRLP.139.5.439-457"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hyperlink" Target="https://academic.oup.com/occmed/article/64/5/393/143687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3"/>
          <p:cNvSpPr txBox="1">
            <a:spLocks noGrp="1"/>
          </p:cNvSpPr>
          <p:nvPr>
            <p:ph type="ctrTitle"/>
          </p:nvPr>
        </p:nvSpPr>
        <p:spPr>
          <a:xfrm>
            <a:off x="2035175" y="1779875"/>
            <a:ext cx="25396800" cy="34887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12420"/>
              <a:buFont typeface="EB Garamond"/>
              <a:buNone/>
            </a:pPr>
            <a:r>
              <a:rPr lang="en-US" sz="11500">
                <a:latin typeface="EB Garamond"/>
                <a:ea typeface="EB Garamond"/>
                <a:cs typeface="EB Garamond"/>
                <a:sym typeface="EB Garamond"/>
              </a:rPr>
              <a:t>Analysis of Message Framing Regarding</a:t>
            </a:r>
            <a:br>
              <a:rPr lang="en-US" sz="11500">
                <a:latin typeface="EB Garamond"/>
                <a:ea typeface="EB Garamond"/>
                <a:cs typeface="EB Garamond"/>
                <a:sym typeface="EB Garamond"/>
              </a:rPr>
            </a:br>
            <a:r>
              <a:rPr lang="en-US" sz="11500">
                <a:latin typeface="EB Garamond"/>
                <a:ea typeface="EB Garamond"/>
                <a:cs typeface="EB Garamond"/>
                <a:sym typeface="EB Garamond"/>
              </a:rPr>
              <a:t>Active Shooter Training </a:t>
            </a:r>
            <a:endParaRPr sz="11500">
              <a:latin typeface="EB Garamond"/>
              <a:ea typeface="EB Garamond"/>
              <a:cs typeface="EB Garamond"/>
              <a:sym typeface="EB Garamond"/>
            </a:endParaRPr>
          </a:p>
        </p:txBody>
      </p:sp>
      <p:sp>
        <p:nvSpPr>
          <p:cNvPr id="99" name="Google Shape;99;p13"/>
          <p:cNvSpPr txBox="1"/>
          <p:nvPr/>
        </p:nvSpPr>
        <p:spPr>
          <a:xfrm>
            <a:off x="2382400" y="6519925"/>
            <a:ext cx="34198500" cy="8580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7F7F7F"/>
              </a:buClr>
              <a:buSzPts val="4000"/>
              <a:buFont typeface="EB Garamond"/>
              <a:buNone/>
            </a:pPr>
            <a:r>
              <a:rPr lang="en-US" sz="4000">
                <a:solidFill>
                  <a:srgbClr val="7F7F7F"/>
                </a:solidFill>
                <a:latin typeface="EB Garamond"/>
                <a:ea typeface="EB Garamond"/>
                <a:cs typeface="EB Garamond"/>
                <a:sym typeface="EB Garamond"/>
              </a:rPr>
              <a:t>Jenna Matthias, Hannah Kabelitz and Hannah Moen</a:t>
            </a:r>
            <a:endParaRPr/>
          </a:p>
        </p:txBody>
      </p:sp>
      <p:sp>
        <p:nvSpPr>
          <p:cNvPr id="100" name="Google Shape;100;p13"/>
          <p:cNvSpPr txBox="1"/>
          <p:nvPr/>
        </p:nvSpPr>
        <p:spPr>
          <a:xfrm>
            <a:off x="2382401" y="5704530"/>
            <a:ext cx="34198500" cy="8580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DD9E11"/>
              </a:buClr>
              <a:buSzPts val="6000"/>
              <a:buFont typeface="EB Garamond"/>
              <a:buNone/>
            </a:pPr>
            <a:r>
              <a:rPr lang="en-US" sz="6000" cap="small">
                <a:solidFill>
                  <a:srgbClr val="DD9E11"/>
                </a:solidFill>
                <a:latin typeface="EB Garamond"/>
                <a:ea typeface="EB Garamond"/>
                <a:cs typeface="EB Garamond"/>
                <a:sym typeface="EB Garamond"/>
              </a:rPr>
              <a:t>Department of communication and journalism</a:t>
            </a:r>
            <a:endParaRPr/>
          </a:p>
        </p:txBody>
      </p:sp>
      <p:sp>
        <p:nvSpPr>
          <p:cNvPr id="101" name="Google Shape;101;p13"/>
          <p:cNvSpPr txBox="1"/>
          <p:nvPr/>
        </p:nvSpPr>
        <p:spPr>
          <a:xfrm>
            <a:off x="2120037" y="15383597"/>
            <a:ext cx="11981400" cy="1015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cap="small" dirty="0">
                <a:solidFill>
                  <a:schemeClr val="dk2"/>
                </a:solidFill>
                <a:latin typeface="EB Garamond"/>
                <a:ea typeface="EB Garamond"/>
                <a:cs typeface="EB Garamond"/>
                <a:sym typeface="EB Garamond"/>
              </a:rPr>
              <a:t>Research Question</a:t>
            </a:r>
            <a:endParaRPr dirty="0">
              <a:solidFill>
                <a:schemeClr val="dk2"/>
              </a:solidFill>
            </a:endParaRPr>
          </a:p>
        </p:txBody>
      </p:sp>
      <p:sp>
        <p:nvSpPr>
          <p:cNvPr id="102" name="Google Shape;102;p13"/>
          <p:cNvSpPr txBox="1"/>
          <p:nvPr/>
        </p:nvSpPr>
        <p:spPr>
          <a:xfrm>
            <a:off x="2339926" y="7809947"/>
            <a:ext cx="17719200" cy="923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6000" cap="small">
                <a:solidFill>
                  <a:schemeClr val="accent4"/>
                </a:solidFill>
                <a:latin typeface="EB Garamond"/>
                <a:ea typeface="EB Garamond"/>
                <a:cs typeface="EB Garamond"/>
                <a:sym typeface="EB Garamond"/>
              </a:rPr>
              <a:t>Abstract</a:t>
            </a:r>
            <a:endParaRPr/>
          </a:p>
        </p:txBody>
      </p:sp>
      <p:sp>
        <p:nvSpPr>
          <p:cNvPr id="103" name="Google Shape;103;p13"/>
          <p:cNvSpPr txBox="1"/>
          <p:nvPr/>
        </p:nvSpPr>
        <p:spPr>
          <a:xfrm>
            <a:off x="22363281" y="16003686"/>
            <a:ext cx="9063600" cy="1015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cap="small">
                <a:solidFill>
                  <a:srgbClr val="DD9E11"/>
                </a:solidFill>
                <a:latin typeface="EB Garamond"/>
                <a:ea typeface="EB Garamond"/>
                <a:cs typeface="EB Garamond"/>
                <a:sym typeface="EB Garamond"/>
              </a:rPr>
              <a:t>RESULTS</a:t>
            </a:r>
            <a:endParaRPr/>
          </a:p>
        </p:txBody>
      </p:sp>
      <p:sp>
        <p:nvSpPr>
          <p:cNvPr id="104" name="Google Shape;104;p13"/>
          <p:cNvSpPr txBox="1"/>
          <p:nvPr/>
        </p:nvSpPr>
        <p:spPr>
          <a:xfrm>
            <a:off x="22153730" y="23016934"/>
            <a:ext cx="17517000" cy="6740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a:p>
        </p:txBody>
      </p:sp>
      <p:sp>
        <p:nvSpPr>
          <p:cNvPr id="105" name="Google Shape;105;p13"/>
          <p:cNvSpPr txBox="1"/>
          <p:nvPr/>
        </p:nvSpPr>
        <p:spPr>
          <a:xfrm>
            <a:off x="22236375" y="16892175"/>
            <a:ext cx="16521300" cy="769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400" cap="small">
                <a:solidFill>
                  <a:srgbClr val="1E4E79"/>
                </a:solidFill>
                <a:latin typeface="EB Garamond"/>
                <a:ea typeface="EB Garamond"/>
                <a:cs typeface="EB Garamond"/>
                <a:sym typeface="EB Garamond"/>
              </a:rPr>
              <a:t>Findings</a:t>
            </a:r>
            <a:endParaRPr sz="4400" cap="small">
              <a:solidFill>
                <a:srgbClr val="1E4E79"/>
              </a:solidFill>
              <a:latin typeface="EB Garamond"/>
              <a:ea typeface="EB Garamond"/>
              <a:cs typeface="EB Garamond"/>
              <a:sym typeface="EB Garamond"/>
            </a:endParaRPr>
          </a:p>
          <a:p>
            <a:pPr marL="0" marR="0" lvl="0" indent="0" algn="l" rtl="0">
              <a:spcBef>
                <a:spcPts val="0"/>
              </a:spcBef>
              <a:spcAft>
                <a:spcPts val="0"/>
              </a:spcAft>
              <a:buNone/>
            </a:pPr>
            <a:endParaRPr sz="3000" cap="small">
              <a:solidFill>
                <a:schemeClr val="dk1"/>
              </a:solidFill>
              <a:latin typeface="Times New Roman"/>
              <a:ea typeface="Times New Roman"/>
              <a:cs typeface="Times New Roman"/>
              <a:sym typeface="Times New Roman"/>
            </a:endParaRPr>
          </a:p>
        </p:txBody>
      </p:sp>
      <p:sp>
        <p:nvSpPr>
          <p:cNvPr id="106" name="Google Shape;106;p13"/>
          <p:cNvSpPr txBox="1"/>
          <p:nvPr/>
        </p:nvSpPr>
        <p:spPr>
          <a:xfrm>
            <a:off x="2035175" y="18037089"/>
            <a:ext cx="8523000" cy="1015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0" cap="small" dirty="0">
                <a:solidFill>
                  <a:srgbClr val="DD9E11"/>
                </a:solidFill>
                <a:latin typeface="EB Garamond"/>
                <a:ea typeface="EB Garamond"/>
                <a:cs typeface="EB Garamond"/>
                <a:sym typeface="EB Garamond"/>
              </a:rPr>
              <a:t>Methods</a:t>
            </a:r>
            <a:endParaRPr dirty="0"/>
          </a:p>
        </p:txBody>
      </p:sp>
      <p:sp>
        <p:nvSpPr>
          <p:cNvPr id="107" name="Google Shape;107;p13"/>
          <p:cNvSpPr/>
          <p:nvPr/>
        </p:nvSpPr>
        <p:spPr>
          <a:xfrm>
            <a:off x="2255026" y="16404051"/>
            <a:ext cx="17804100" cy="1373100"/>
          </a:xfrm>
          <a:prstGeom prst="rect">
            <a:avLst/>
          </a:prstGeom>
          <a:noFill/>
          <a:ln>
            <a:noFill/>
          </a:ln>
        </p:spPr>
        <p:txBody>
          <a:bodyPr spcFirstLastPara="1" wrap="square" lIns="0" tIns="0" rIns="0" bIns="0" anchor="t" anchorCtr="0">
            <a:noAutofit/>
          </a:bodyPr>
          <a:lstStyle/>
          <a:p>
            <a:pPr marL="0" lvl="0" indent="0" algn="l" rtl="0">
              <a:lnSpc>
                <a:spcPct val="150000"/>
              </a:lnSpc>
              <a:spcBef>
                <a:spcPts val="0"/>
              </a:spcBef>
              <a:spcAft>
                <a:spcPts val="0"/>
              </a:spcAft>
              <a:buClr>
                <a:schemeClr val="dk1"/>
              </a:buClr>
              <a:buSzPts val="1100"/>
              <a:buFont typeface="Arial"/>
              <a:buNone/>
            </a:pPr>
            <a:r>
              <a:rPr lang="en-US" sz="2400" dirty="0">
                <a:solidFill>
                  <a:schemeClr val="dk1"/>
                </a:solidFill>
                <a:latin typeface="Times New Roman"/>
                <a:ea typeface="Times New Roman"/>
                <a:cs typeface="Times New Roman"/>
                <a:sym typeface="Times New Roman"/>
              </a:rPr>
              <a:t>When faced with an active shooter training advertisement, which framing technique: informational message framing or fear based message framing, makes college students most likely to agree to go to the training?</a:t>
            </a:r>
            <a:endParaRPr sz="2400" dirty="0">
              <a:latin typeface="Times New Roman"/>
              <a:ea typeface="Times New Roman"/>
              <a:cs typeface="Times New Roman"/>
              <a:sym typeface="Times New Roman"/>
            </a:endParaRPr>
          </a:p>
        </p:txBody>
      </p:sp>
      <p:sp>
        <p:nvSpPr>
          <p:cNvPr id="108" name="Google Shape;108;p13"/>
          <p:cNvSpPr txBox="1"/>
          <p:nvPr/>
        </p:nvSpPr>
        <p:spPr>
          <a:xfrm>
            <a:off x="2339925" y="8917625"/>
            <a:ext cx="18490200" cy="603210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None/>
            </a:pPr>
            <a:r>
              <a:rPr lang="en-US" sz="2400">
                <a:solidFill>
                  <a:schemeClr val="dk1"/>
                </a:solidFill>
                <a:latin typeface="Times New Roman"/>
                <a:ea typeface="Times New Roman"/>
                <a:cs typeface="Times New Roman"/>
                <a:sym typeface="Times New Roman"/>
              </a:rPr>
              <a:t>Since 1996, there have been 162 mass shootings that resulted in four or more deaths in the United States alone (Berkowitz, Lu, Acantara, 2019). One result has been an increase in active shooter training programs utilizing an informational approach and a fear based approach for students and faculty members in schools (Johnson, 2017). Previous studies have concluded that students who watched a reenactment training video versus an informational training video said they felt more afraid that an active shooting would occur on campus, while also feeling more prepared to respond to a shooting incident (Peterson, Sackrison, &amp; Polland, 2015). This went against our research as ours shows that people felt more afraid after viewing the fear based poster and didn’t show any significant difference in whether or not they would feel prepared after taking the advertised training. With the knowledge that both fear-based messaging and informational messaging are effective, we are looking to specifically study college students and their reaction to fear-based versus information-based active shooter training advertisements. Students participated in a twenty two question online survey via non-probability sampling, during which they were given one of two poster prototypes, one using the information approach and one using the fear tactic. We then analyzed the students’ responses and determined which tactic makes them more likely to commit to the training. This study provides a better understanding of message framing in regards to active shooter training.</a:t>
            </a:r>
            <a:endParaRPr sz="2400">
              <a:latin typeface="Times New Roman"/>
              <a:ea typeface="Times New Roman"/>
              <a:cs typeface="Times New Roman"/>
              <a:sym typeface="Times New Roman"/>
            </a:endParaRPr>
          </a:p>
        </p:txBody>
      </p:sp>
      <p:sp>
        <p:nvSpPr>
          <p:cNvPr id="109" name="Google Shape;109;p13"/>
          <p:cNvSpPr txBox="1"/>
          <p:nvPr/>
        </p:nvSpPr>
        <p:spPr>
          <a:xfrm>
            <a:off x="2120037" y="19535752"/>
            <a:ext cx="17719200" cy="35805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3000">
                <a:solidFill>
                  <a:schemeClr val="dk1"/>
                </a:solidFill>
                <a:latin typeface="Times New Roman"/>
                <a:ea typeface="Times New Roman"/>
                <a:cs typeface="Times New Roman"/>
                <a:sym typeface="Times New Roman"/>
              </a:rPr>
              <a:t> </a:t>
            </a:r>
            <a:endParaRPr sz="3000">
              <a:solidFill>
                <a:schemeClr val="dk1"/>
              </a:solidFill>
              <a:latin typeface="Times New Roman"/>
              <a:ea typeface="Times New Roman"/>
              <a:cs typeface="Times New Roman"/>
              <a:sym typeface="Times New Roman"/>
            </a:endParaRPr>
          </a:p>
        </p:txBody>
      </p:sp>
      <p:sp>
        <p:nvSpPr>
          <p:cNvPr id="110" name="Google Shape;110;p13"/>
          <p:cNvSpPr txBox="1"/>
          <p:nvPr/>
        </p:nvSpPr>
        <p:spPr>
          <a:xfrm>
            <a:off x="2035175" y="19015875"/>
            <a:ext cx="17634300" cy="50694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3000">
                <a:solidFill>
                  <a:schemeClr val="dk1"/>
                </a:solidFill>
                <a:latin typeface="Times New Roman"/>
                <a:ea typeface="Times New Roman"/>
                <a:cs typeface="Times New Roman"/>
                <a:sym typeface="Times New Roman"/>
              </a:rPr>
              <a:t>We created a randomized survey that was sent out to college students via our social media accounts and to the Communication and Journalism department. We gave a response time of eleven days to collect our data. We received complete responses from 73 people. </a:t>
            </a:r>
            <a:endParaRPr sz="3000">
              <a:solidFill>
                <a:schemeClr val="dk1"/>
              </a:solidFill>
              <a:latin typeface="Times New Roman"/>
              <a:ea typeface="Times New Roman"/>
              <a:cs typeface="Times New Roman"/>
              <a:sym typeface="Times New Roman"/>
            </a:endParaRPr>
          </a:p>
          <a:p>
            <a:pPr marL="1371600" lvl="0" indent="-419100" algn="l" rtl="0">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82% Female	</a:t>
            </a:r>
            <a:endParaRPr sz="3000">
              <a:solidFill>
                <a:schemeClr val="dk1"/>
              </a:solidFill>
              <a:latin typeface="Times New Roman"/>
              <a:ea typeface="Times New Roman"/>
              <a:cs typeface="Times New Roman"/>
              <a:sym typeface="Times New Roman"/>
            </a:endParaRPr>
          </a:p>
          <a:p>
            <a:pPr marL="1371600" lvl="0" indent="-419100" algn="l" rtl="0">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93% White</a:t>
            </a:r>
            <a:endParaRPr sz="30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30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r>
              <a:rPr lang="en-US" sz="3000">
                <a:solidFill>
                  <a:schemeClr val="dk1"/>
                </a:solidFill>
                <a:latin typeface="Times New Roman"/>
                <a:ea typeface="Times New Roman"/>
                <a:cs typeface="Times New Roman"/>
                <a:sym typeface="Times New Roman"/>
              </a:rPr>
              <a:t>This survey first asked participants a series of 10 self-efficacy related questions using the General Self Efficacy Scale (Schwarzer, 1995). Self efficacy is the “</a:t>
            </a:r>
            <a:r>
              <a:rPr lang="en-US" sz="3000">
                <a:solidFill>
                  <a:schemeClr val="dk1"/>
                </a:solidFill>
                <a:highlight>
                  <a:srgbClr val="FFFFFF"/>
                </a:highlight>
                <a:latin typeface="Times New Roman"/>
                <a:ea typeface="Times New Roman"/>
                <a:cs typeface="Times New Roman"/>
                <a:sym typeface="Times New Roman"/>
              </a:rPr>
              <a:t>general belief in oneself to solve problems and reach goals” (Schwarzer, 1995). The </a:t>
            </a:r>
            <a:r>
              <a:rPr lang="en-US" sz="3000">
                <a:solidFill>
                  <a:schemeClr val="dk1"/>
                </a:solidFill>
                <a:latin typeface="Times New Roman"/>
                <a:ea typeface="Times New Roman"/>
                <a:cs typeface="Times New Roman"/>
                <a:sym typeface="Times New Roman"/>
              </a:rPr>
              <a:t>scale proved to have a reliability of ⍺=0.82, M = 31.47, SD = 3.81</a:t>
            </a:r>
            <a:endParaRPr sz="30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endParaRPr sz="30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endParaRPr sz="30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endParaRPr sz="30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endParaRPr sz="3000">
              <a:solidFill>
                <a:schemeClr val="dk1"/>
              </a:solidFill>
              <a:latin typeface="Times New Roman"/>
              <a:ea typeface="Times New Roman"/>
              <a:cs typeface="Times New Roman"/>
              <a:sym typeface="Times New Roman"/>
            </a:endParaRPr>
          </a:p>
          <a:p>
            <a:pPr marL="0" marR="0" lvl="0" indent="0" algn="l" rtl="0">
              <a:lnSpc>
                <a:spcPct val="90000"/>
              </a:lnSpc>
              <a:spcBef>
                <a:spcPts val="0"/>
              </a:spcBef>
              <a:spcAft>
                <a:spcPts val="0"/>
              </a:spcAft>
              <a:buClr>
                <a:schemeClr val="dk1"/>
              </a:buClr>
              <a:buSzPts val="3600"/>
              <a:buFont typeface="Arial"/>
              <a:buNone/>
            </a:pPr>
            <a:endParaRPr sz="3600">
              <a:solidFill>
                <a:schemeClr val="dk1"/>
              </a:solidFill>
              <a:latin typeface="Calibri"/>
              <a:ea typeface="Calibri"/>
              <a:cs typeface="Calibri"/>
              <a:sym typeface="Calibri"/>
            </a:endParaRPr>
          </a:p>
        </p:txBody>
      </p:sp>
      <p:sp>
        <p:nvSpPr>
          <p:cNvPr id="111" name="Google Shape;111;p13"/>
          <p:cNvSpPr txBox="1"/>
          <p:nvPr/>
        </p:nvSpPr>
        <p:spPr>
          <a:xfrm>
            <a:off x="22236371" y="26931050"/>
            <a:ext cx="14625300" cy="769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400" cap="small">
                <a:solidFill>
                  <a:srgbClr val="1E4E79"/>
                </a:solidFill>
                <a:latin typeface="EB Garamond"/>
                <a:ea typeface="EB Garamond"/>
                <a:cs typeface="EB Garamond"/>
                <a:sym typeface="EB Garamond"/>
              </a:rPr>
              <a:t>References and acknowledgements</a:t>
            </a:r>
            <a:endParaRPr sz="4400" cap="small">
              <a:solidFill>
                <a:srgbClr val="1E4E79"/>
              </a:solidFill>
              <a:latin typeface="EB Garamond"/>
              <a:ea typeface="EB Garamond"/>
              <a:cs typeface="EB Garamond"/>
              <a:sym typeface="EB Garamond"/>
            </a:endParaRPr>
          </a:p>
        </p:txBody>
      </p:sp>
      <p:sp>
        <p:nvSpPr>
          <p:cNvPr id="112" name="Google Shape;112;p13"/>
          <p:cNvSpPr txBox="1"/>
          <p:nvPr/>
        </p:nvSpPr>
        <p:spPr>
          <a:xfrm>
            <a:off x="22363275" y="27805500"/>
            <a:ext cx="17351700" cy="6275700"/>
          </a:xfrm>
          <a:prstGeom prst="rect">
            <a:avLst/>
          </a:prstGeom>
          <a:noFill/>
          <a:ln>
            <a:noFill/>
          </a:ln>
        </p:spPr>
        <p:txBody>
          <a:bodyPr spcFirstLastPara="1" wrap="square" lIns="91425" tIns="45700" rIns="91425" bIns="45700" anchor="t" anchorCtr="0">
            <a:noAutofit/>
          </a:bodyPr>
          <a:lstStyle/>
          <a:p>
            <a:pPr marL="203200" lvl="0" indent="-203200" algn="l" rtl="0">
              <a:lnSpc>
                <a:spcPct val="150000"/>
              </a:lnSpc>
              <a:spcBef>
                <a:spcPts val="0"/>
              </a:spcBef>
              <a:spcAft>
                <a:spcPts val="0"/>
              </a:spcAft>
              <a:buClr>
                <a:schemeClr val="dk1"/>
              </a:buClr>
              <a:buSzPts val="1100"/>
              <a:buFont typeface="Arial"/>
              <a:buNone/>
            </a:pPr>
            <a:r>
              <a:rPr lang="en-US" sz="2000">
                <a:solidFill>
                  <a:srgbClr val="333333"/>
                </a:solidFill>
                <a:latin typeface="Times New Roman"/>
                <a:ea typeface="Times New Roman"/>
                <a:cs typeface="Times New Roman"/>
                <a:sym typeface="Times New Roman"/>
              </a:rPr>
              <a:t>Ford, J. L., &amp; Frei, S. S. (2016). Training for the Unthinkable: Examining Message Characteristics on Motivations to Engage in an Active-Shooter Response Video. </a:t>
            </a:r>
            <a:r>
              <a:rPr lang="en-US" sz="2000" i="1">
                <a:solidFill>
                  <a:srgbClr val="333333"/>
                </a:solidFill>
                <a:latin typeface="Times New Roman"/>
                <a:ea typeface="Times New Roman"/>
                <a:cs typeface="Times New Roman"/>
                <a:sym typeface="Times New Roman"/>
              </a:rPr>
              <a:t>Communication Studies,67</a:t>
            </a:r>
            <a:r>
              <a:rPr lang="en-US" sz="2000">
                <a:solidFill>
                  <a:srgbClr val="333333"/>
                </a:solidFill>
                <a:latin typeface="Times New Roman"/>
                <a:ea typeface="Times New Roman"/>
                <a:cs typeface="Times New Roman"/>
                <a:sym typeface="Times New Roman"/>
              </a:rPr>
              <a:t>(4), 438-454. doi:10.1080/10510974.2016.1196381</a:t>
            </a:r>
            <a:endParaRPr sz="2000">
              <a:solidFill>
                <a:srgbClr val="333333"/>
              </a:solidFill>
              <a:latin typeface="Times New Roman"/>
              <a:ea typeface="Times New Roman"/>
              <a:cs typeface="Times New Roman"/>
              <a:sym typeface="Times New Roman"/>
            </a:endParaRPr>
          </a:p>
          <a:p>
            <a:pPr marL="203200" lvl="0" indent="-203200" algn="l" rtl="0">
              <a:lnSpc>
                <a:spcPct val="150000"/>
              </a:lnSpc>
              <a:spcBef>
                <a:spcPts val="0"/>
              </a:spcBef>
              <a:spcAft>
                <a:spcPts val="0"/>
              </a:spcAft>
              <a:buClr>
                <a:schemeClr val="dk1"/>
              </a:buClr>
              <a:buSzPts val="1100"/>
              <a:buFont typeface="Arial"/>
              <a:buNone/>
            </a:pPr>
            <a:r>
              <a:rPr lang="en-US" sz="2000">
                <a:solidFill>
                  <a:srgbClr val="333333"/>
                </a:solidFill>
                <a:latin typeface="Times New Roman"/>
                <a:ea typeface="Times New Roman"/>
                <a:cs typeface="Times New Roman"/>
                <a:sym typeface="Times New Roman"/>
              </a:rPr>
              <a:t>Fox, J. A., &amp; Savage, J. (2009). Mass Murder Goes to College. </a:t>
            </a:r>
            <a:r>
              <a:rPr lang="en-US" sz="2000" i="1">
                <a:solidFill>
                  <a:srgbClr val="333333"/>
                </a:solidFill>
                <a:latin typeface="Times New Roman"/>
                <a:ea typeface="Times New Roman"/>
                <a:cs typeface="Times New Roman"/>
                <a:sym typeface="Times New Roman"/>
              </a:rPr>
              <a:t>American Behavioral Scientist,52</a:t>
            </a:r>
            <a:r>
              <a:rPr lang="en-US" sz="2000">
                <a:solidFill>
                  <a:srgbClr val="333333"/>
                </a:solidFill>
                <a:latin typeface="Times New Roman"/>
                <a:ea typeface="Times New Roman"/>
                <a:cs typeface="Times New Roman"/>
                <a:sym typeface="Times New Roman"/>
              </a:rPr>
              <a:t>(10), 1465-1485. doi:10.1177/0002764209332558</a:t>
            </a:r>
            <a:endParaRPr sz="2000">
              <a:solidFill>
                <a:srgbClr val="333333"/>
              </a:solidFill>
              <a:latin typeface="Times New Roman"/>
              <a:ea typeface="Times New Roman"/>
              <a:cs typeface="Times New Roman"/>
              <a:sym typeface="Times New Roman"/>
            </a:endParaRPr>
          </a:p>
          <a:p>
            <a:pPr marL="203200" lvl="0" indent="-203200" algn="l" rtl="0">
              <a:lnSpc>
                <a:spcPct val="150000"/>
              </a:lnSpc>
              <a:spcBef>
                <a:spcPts val="0"/>
              </a:spcBef>
              <a:spcAft>
                <a:spcPts val="0"/>
              </a:spcAft>
              <a:buClr>
                <a:schemeClr val="dk1"/>
              </a:buClr>
              <a:buSzPts val="1100"/>
              <a:buFont typeface="Arial"/>
              <a:buNone/>
            </a:pPr>
            <a:r>
              <a:rPr lang="en-US" sz="2000">
                <a:solidFill>
                  <a:srgbClr val="333333"/>
                </a:solidFill>
                <a:latin typeface="Times New Roman"/>
                <a:ea typeface="Times New Roman"/>
                <a:cs typeface="Times New Roman"/>
                <a:sym typeface="Times New Roman"/>
              </a:rPr>
              <a:t>Jonson, C. L. (2017). Preventing School Shootings: The Effectiveness of Safety Measures. </a:t>
            </a:r>
            <a:r>
              <a:rPr lang="en-US" sz="2000" i="1">
                <a:solidFill>
                  <a:srgbClr val="333333"/>
                </a:solidFill>
                <a:latin typeface="Times New Roman"/>
                <a:ea typeface="Times New Roman"/>
                <a:cs typeface="Times New Roman"/>
                <a:sym typeface="Times New Roman"/>
              </a:rPr>
              <a:t>Victims &amp; Offenders</a:t>
            </a:r>
            <a:r>
              <a:rPr lang="en-US" sz="2000">
                <a:solidFill>
                  <a:srgbClr val="333333"/>
                </a:solidFill>
                <a:latin typeface="Times New Roman"/>
                <a:ea typeface="Times New Roman"/>
                <a:cs typeface="Times New Roman"/>
                <a:sym typeface="Times New Roman"/>
              </a:rPr>
              <a:t>, </a:t>
            </a:r>
            <a:r>
              <a:rPr lang="en-US" sz="2000" i="1">
                <a:solidFill>
                  <a:srgbClr val="333333"/>
                </a:solidFill>
                <a:latin typeface="Times New Roman"/>
                <a:ea typeface="Times New Roman"/>
                <a:cs typeface="Times New Roman"/>
                <a:sym typeface="Times New Roman"/>
              </a:rPr>
              <a:t>12</a:t>
            </a:r>
            <a:r>
              <a:rPr lang="en-US" sz="2000">
                <a:solidFill>
                  <a:srgbClr val="333333"/>
                </a:solidFill>
                <a:latin typeface="Times New Roman"/>
                <a:ea typeface="Times New Roman"/>
                <a:cs typeface="Times New Roman"/>
                <a:sym typeface="Times New Roman"/>
              </a:rPr>
              <a:t>(6), 956-973.</a:t>
            </a:r>
            <a:endParaRPr sz="2000">
              <a:solidFill>
                <a:srgbClr val="333333"/>
              </a:solidFill>
              <a:latin typeface="Times New Roman"/>
              <a:ea typeface="Times New Roman"/>
              <a:cs typeface="Times New Roman"/>
              <a:sym typeface="Times New Roman"/>
            </a:endParaRPr>
          </a:p>
          <a:p>
            <a:pPr marL="203200" lvl="0" indent="-203200" algn="l" rtl="0">
              <a:lnSpc>
                <a:spcPct val="150000"/>
              </a:lnSpc>
              <a:spcBef>
                <a:spcPts val="0"/>
              </a:spcBef>
              <a:spcAft>
                <a:spcPts val="0"/>
              </a:spcAft>
              <a:buClr>
                <a:schemeClr val="dk1"/>
              </a:buClr>
              <a:buSzPts val="1100"/>
              <a:buFont typeface="Arial"/>
              <a:buNone/>
            </a:pPr>
            <a:r>
              <a:rPr lang="en-US" sz="2000">
                <a:solidFill>
                  <a:srgbClr val="333333"/>
                </a:solidFill>
                <a:latin typeface="Times New Roman"/>
                <a:ea typeface="Times New Roman"/>
                <a:cs typeface="Times New Roman"/>
                <a:sym typeface="Times New Roman"/>
              </a:rPr>
              <a:t>Luszczynska, A., Scholz, U., &amp; Schwarzer, R. (n.d.). </a:t>
            </a:r>
            <a:r>
              <a:rPr lang="en-US" sz="2000" i="1">
                <a:solidFill>
                  <a:srgbClr val="333333"/>
                </a:solidFill>
                <a:latin typeface="Times New Roman"/>
                <a:ea typeface="Times New Roman"/>
                <a:cs typeface="Times New Roman"/>
                <a:sym typeface="Times New Roman"/>
              </a:rPr>
              <a:t>The Journal of Psychology, Interdisciplinary and Applied </a:t>
            </a:r>
            <a:r>
              <a:rPr lang="en-US" sz="2000">
                <a:solidFill>
                  <a:srgbClr val="333333"/>
                </a:solidFill>
                <a:latin typeface="Times New Roman"/>
                <a:ea typeface="Times New Roman"/>
                <a:cs typeface="Times New Roman"/>
                <a:sym typeface="Times New Roman"/>
              </a:rPr>
              <a:t>(5th ed., Vol. 139). Taylor &amp; Francis Online. doi:</a:t>
            </a:r>
            <a:r>
              <a:rPr lang="en-US" sz="2000" u="sng">
                <a:solidFill>
                  <a:schemeClr val="hlink"/>
                </a:solidFill>
                <a:latin typeface="Times New Roman"/>
                <a:ea typeface="Times New Roman"/>
                <a:cs typeface="Times New Roman"/>
                <a:sym typeface="Times New Roman"/>
                <a:hlinkClick r:id="rId3"/>
              </a:rPr>
              <a:t>https://doi.org/10.3200/JRLP.139.5.439-457</a:t>
            </a:r>
            <a:endParaRPr sz="2000">
              <a:solidFill>
                <a:srgbClr val="333333"/>
              </a:solidFill>
              <a:latin typeface="Times New Roman"/>
              <a:ea typeface="Times New Roman"/>
              <a:cs typeface="Times New Roman"/>
              <a:sym typeface="Times New Roman"/>
            </a:endParaRPr>
          </a:p>
          <a:p>
            <a:pPr marL="203200" lvl="0" indent="-203200" algn="l" rtl="0">
              <a:lnSpc>
                <a:spcPct val="150000"/>
              </a:lnSpc>
              <a:spcBef>
                <a:spcPts val="0"/>
              </a:spcBef>
              <a:spcAft>
                <a:spcPts val="0"/>
              </a:spcAft>
              <a:buClr>
                <a:schemeClr val="dk1"/>
              </a:buClr>
              <a:buSzPts val="1100"/>
              <a:buFont typeface="Arial"/>
              <a:buNone/>
            </a:pPr>
            <a:r>
              <a:rPr lang="en-US" sz="2000">
                <a:solidFill>
                  <a:srgbClr val="333333"/>
                </a:solidFill>
                <a:latin typeface="Times New Roman"/>
                <a:ea typeface="Times New Roman"/>
                <a:cs typeface="Times New Roman"/>
                <a:sym typeface="Times New Roman"/>
              </a:rPr>
              <a:t>Peterson, J., Sackrison, E., &amp; Polland, A. (2015). Training students to respond to shootings on campus: Is it worth it? </a:t>
            </a:r>
            <a:r>
              <a:rPr lang="en-US" sz="2000" i="1">
                <a:solidFill>
                  <a:srgbClr val="333333"/>
                </a:solidFill>
                <a:latin typeface="Times New Roman"/>
                <a:ea typeface="Times New Roman"/>
                <a:cs typeface="Times New Roman"/>
                <a:sym typeface="Times New Roman"/>
              </a:rPr>
              <a:t>Journal of Threat Assessment and Management</a:t>
            </a:r>
            <a:r>
              <a:rPr lang="en-US" sz="2000">
                <a:solidFill>
                  <a:srgbClr val="333333"/>
                </a:solidFill>
                <a:latin typeface="Times New Roman"/>
                <a:ea typeface="Times New Roman"/>
                <a:cs typeface="Times New Roman"/>
                <a:sym typeface="Times New Roman"/>
              </a:rPr>
              <a:t>, </a:t>
            </a:r>
            <a:r>
              <a:rPr lang="en-US" sz="2000" i="1">
                <a:solidFill>
                  <a:srgbClr val="333333"/>
                </a:solidFill>
                <a:latin typeface="Times New Roman"/>
                <a:ea typeface="Times New Roman"/>
                <a:cs typeface="Times New Roman"/>
                <a:sym typeface="Times New Roman"/>
              </a:rPr>
              <a:t>2</a:t>
            </a:r>
            <a:r>
              <a:rPr lang="en-US" sz="2000">
                <a:solidFill>
                  <a:srgbClr val="333333"/>
                </a:solidFill>
                <a:latin typeface="Times New Roman"/>
                <a:ea typeface="Times New Roman"/>
                <a:cs typeface="Times New Roman"/>
                <a:sym typeface="Times New Roman"/>
              </a:rPr>
              <a:t>(2), 127-138.</a:t>
            </a:r>
            <a:endParaRPr sz="2000">
              <a:solidFill>
                <a:srgbClr val="333333"/>
              </a:solidFill>
              <a:latin typeface="Times New Roman"/>
              <a:ea typeface="Times New Roman"/>
              <a:cs typeface="Times New Roman"/>
              <a:sym typeface="Times New Roman"/>
            </a:endParaRPr>
          </a:p>
          <a:p>
            <a:pPr marL="203200" lvl="0" indent="-203200" algn="l" rtl="0">
              <a:lnSpc>
                <a:spcPct val="150000"/>
              </a:lnSpc>
              <a:spcBef>
                <a:spcPts val="0"/>
              </a:spcBef>
              <a:spcAft>
                <a:spcPts val="0"/>
              </a:spcAft>
              <a:buClr>
                <a:schemeClr val="dk1"/>
              </a:buClr>
              <a:buSzPts val="1100"/>
              <a:buFont typeface="Arial"/>
              <a:buNone/>
            </a:pPr>
            <a:r>
              <a:rPr lang="en-US" sz="2000">
                <a:solidFill>
                  <a:srgbClr val="333333"/>
                </a:solidFill>
                <a:latin typeface="Times New Roman"/>
                <a:ea typeface="Times New Roman"/>
                <a:cs typeface="Times New Roman"/>
                <a:sym typeface="Times New Roman"/>
              </a:rPr>
              <a:t>Petty R.E., Cacioppo J.T. (1986) The Elaboration Likelihood Model of Persuasion. In: Communication and Persuasion. Springer Series in Social Psychology. Springer, New York, NY</a:t>
            </a:r>
            <a:endParaRPr sz="2000">
              <a:solidFill>
                <a:srgbClr val="333333"/>
              </a:solidFill>
              <a:latin typeface="Times New Roman"/>
              <a:ea typeface="Times New Roman"/>
              <a:cs typeface="Times New Roman"/>
              <a:sym typeface="Times New Roman"/>
            </a:endParaRPr>
          </a:p>
          <a:p>
            <a:pPr marL="0" lvl="0" indent="0" algn="l" rtl="0">
              <a:lnSpc>
                <a:spcPct val="150000"/>
              </a:lnSpc>
              <a:spcBef>
                <a:spcPts val="0"/>
              </a:spcBef>
              <a:spcAft>
                <a:spcPts val="0"/>
              </a:spcAft>
              <a:buClr>
                <a:schemeClr val="dk1"/>
              </a:buClr>
              <a:buSzPts val="1100"/>
              <a:buFont typeface="Arial"/>
              <a:buNone/>
            </a:pPr>
            <a:r>
              <a:rPr lang="en-US" sz="2000">
                <a:solidFill>
                  <a:schemeClr val="dk1"/>
                </a:solidFill>
                <a:latin typeface="Times New Roman"/>
                <a:ea typeface="Times New Roman"/>
                <a:cs typeface="Times New Roman"/>
                <a:sym typeface="Times New Roman"/>
              </a:rPr>
              <a:t>Schwarzer, R., &amp; Jerusalem, M. (1995). Generalized Self-Efficacy scale. In J. Weinman, S. Wright, &amp; M. Johnston, Measures in health psychology: A user’s portfolio. Causal and control 	beliefs (pp. 35-37). Windsor, UK: NFER-NELSON.</a:t>
            </a:r>
            <a:endParaRPr sz="2000">
              <a:solidFill>
                <a:srgbClr val="333333"/>
              </a:solidFill>
              <a:highlight>
                <a:srgbClr val="FFFFFF"/>
              </a:highlight>
              <a:latin typeface="Times New Roman"/>
              <a:ea typeface="Times New Roman"/>
              <a:cs typeface="Times New Roman"/>
              <a:sym typeface="Times New Roman"/>
            </a:endParaRPr>
          </a:p>
          <a:p>
            <a:pPr marL="0" lvl="0" indent="0" algn="l" rtl="0">
              <a:lnSpc>
                <a:spcPct val="150000"/>
              </a:lnSpc>
              <a:spcBef>
                <a:spcPts val="0"/>
              </a:spcBef>
              <a:spcAft>
                <a:spcPts val="0"/>
              </a:spcAft>
              <a:buClr>
                <a:schemeClr val="dk1"/>
              </a:buClr>
              <a:buSzPts val="1100"/>
              <a:buFont typeface="Arial"/>
              <a:buNone/>
            </a:pPr>
            <a:r>
              <a:rPr lang="en-US" sz="2000">
                <a:solidFill>
                  <a:srgbClr val="333333"/>
                </a:solidFill>
                <a:highlight>
                  <a:srgbClr val="FFFFFF"/>
                </a:highlight>
                <a:latin typeface="Times New Roman"/>
                <a:ea typeface="Times New Roman"/>
                <a:cs typeface="Times New Roman"/>
                <a:sym typeface="Times New Roman"/>
              </a:rPr>
              <a:t>Stern, A. F. (2014, June 28). Hospital Anxiety and Depression Scale. Retrieved from </a:t>
            </a:r>
            <a:r>
              <a:rPr lang="en-US" sz="2000" u="sng">
                <a:solidFill>
                  <a:srgbClr val="1155CC"/>
                </a:solidFill>
                <a:highlight>
                  <a:srgbClr val="FFFFFF"/>
                </a:highlight>
                <a:latin typeface="Times New Roman"/>
                <a:ea typeface="Times New Roman"/>
                <a:cs typeface="Times New Roman"/>
                <a:sym typeface="Times New Roman"/>
                <a:hlinkClick r:id="rId4"/>
              </a:rPr>
              <a:t>https://academic.oup.com/occmed/article/64/5/393/1436876</a:t>
            </a:r>
            <a:endParaRPr sz="2000">
              <a:solidFill>
                <a:srgbClr val="333333"/>
              </a:solidFill>
              <a:latin typeface="Times New Roman"/>
              <a:ea typeface="Times New Roman"/>
              <a:cs typeface="Times New Roman"/>
              <a:sym typeface="Times New Roman"/>
            </a:endParaRPr>
          </a:p>
          <a:p>
            <a:pPr marL="203200" lvl="0" indent="-203200" algn="l" rtl="0">
              <a:lnSpc>
                <a:spcPct val="150000"/>
              </a:lnSpc>
              <a:spcBef>
                <a:spcPts val="0"/>
              </a:spcBef>
              <a:spcAft>
                <a:spcPts val="0"/>
              </a:spcAft>
              <a:buClr>
                <a:schemeClr val="dk1"/>
              </a:buClr>
              <a:buSzPts val="1100"/>
              <a:buFont typeface="Arial"/>
              <a:buNone/>
            </a:pPr>
            <a:r>
              <a:rPr lang="en-US" sz="2000">
                <a:solidFill>
                  <a:srgbClr val="333333"/>
                </a:solidFill>
                <a:latin typeface="Times New Roman"/>
                <a:ea typeface="Times New Roman"/>
                <a:cs typeface="Times New Roman"/>
                <a:sym typeface="Times New Roman"/>
              </a:rPr>
              <a:t>Widmer, L. (2018). Rethinking school shooter prevention and response. </a:t>
            </a:r>
            <a:r>
              <a:rPr lang="en-US" sz="2000" i="1">
                <a:solidFill>
                  <a:srgbClr val="333333"/>
                </a:solidFill>
                <a:latin typeface="Times New Roman"/>
                <a:ea typeface="Times New Roman"/>
                <a:cs typeface="Times New Roman"/>
                <a:sym typeface="Times New Roman"/>
              </a:rPr>
              <a:t>Risk Management</a:t>
            </a:r>
            <a:r>
              <a:rPr lang="en-US" sz="2000">
                <a:solidFill>
                  <a:srgbClr val="333333"/>
                </a:solidFill>
                <a:latin typeface="Times New Roman"/>
                <a:ea typeface="Times New Roman"/>
                <a:cs typeface="Times New Roman"/>
                <a:sym typeface="Times New Roman"/>
              </a:rPr>
              <a:t>, </a:t>
            </a:r>
            <a:r>
              <a:rPr lang="en-US" sz="2000" i="1">
                <a:solidFill>
                  <a:srgbClr val="333333"/>
                </a:solidFill>
                <a:latin typeface="Times New Roman"/>
                <a:ea typeface="Times New Roman"/>
                <a:cs typeface="Times New Roman"/>
                <a:sym typeface="Times New Roman"/>
              </a:rPr>
              <a:t>65</a:t>
            </a:r>
            <a:r>
              <a:rPr lang="en-US" sz="2000">
                <a:solidFill>
                  <a:srgbClr val="333333"/>
                </a:solidFill>
                <a:latin typeface="Times New Roman"/>
                <a:ea typeface="Times New Roman"/>
                <a:cs typeface="Times New Roman"/>
                <a:sym typeface="Times New Roman"/>
              </a:rPr>
              <a:t>(8), 26-29.</a:t>
            </a:r>
            <a:endParaRPr sz="2000">
              <a:solidFill>
                <a:srgbClr val="333333"/>
              </a:solidFill>
              <a:latin typeface="Times New Roman"/>
              <a:ea typeface="Times New Roman"/>
              <a:cs typeface="Times New Roman"/>
              <a:sym typeface="Times New Roman"/>
            </a:endParaRPr>
          </a:p>
        </p:txBody>
      </p:sp>
      <p:sp>
        <p:nvSpPr>
          <p:cNvPr id="113" name="Google Shape;113;p13"/>
          <p:cNvSpPr txBox="1"/>
          <p:nvPr/>
        </p:nvSpPr>
        <p:spPr>
          <a:xfrm>
            <a:off x="22278375" y="22374713"/>
            <a:ext cx="11780700" cy="677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400" cap="small">
                <a:solidFill>
                  <a:srgbClr val="1E4E79"/>
                </a:solidFill>
                <a:latin typeface="EB Garamond"/>
                <a:ea typeface="EB Garamond"/>
                <a:cs typeface="EB Garamond"/>
                <a:sym typeface="EB Garamond"/>
              </a:rPr>
              <a:t>discussion</a:t>
            </a:r>
            <a:endParaRPr/>
          </a:p>
        </p:txBody>
      </p:sp>
      <p:pic>
        <p:nvPicPr>
          <p:cNvPr id="114" name="Google Shape;114;p13"/>
          <p:cNvPicPr preferRelativeResize="0"/>
          <p:nvPr/>
        </p:nvPicPr>
        <p:blipFill rotWithShape="1">
          <a:blip r:embed="rId5">
            <a:alphaModFix/>
          </a:blip>
          <a:srcRect/>
          <a:stretch/>
        </p:blipFill>
        <p:spPr>
          <a:xfrm>
            <a:off x="11972984" y="28469772"/>
            <a:ext cx="8419180" cy="5611416"/>
          </a:xfrm>
          <a:prstGeom prst="rect">
            <a:avLst/>
          </a:prstGeom>
          <a:noFill/>
          <a:ln>
            <a:noFill/>
          </a:ln>
        </p:spPr>
      </p:pic>
      <p:pic>
        <p:nvPicPr>
          <p:cNvPr id="115" name="Google Shape;115;p13"/>
          <p:cNvPicPr preferRelativeResize="0"/>
          <p:nvPr/>
        </p:nvPicPr>
        <p:blipFill rotWithShape="1">
          <a:blip r:embed="rId6">
            <a:alphaModFix/>
          </a:blip>
          <a:srcRect/>
          <a:stretch/>
        </p:blipFill>
        <p:spPr>
          <a:xfrm>
            <a:off x="1010009" y="28469772"/>
            <a:ext cx="10962970" cy="4704939"/>
          </a:xfrm>
          <a:prstGeom prst="rect">
            <a:avLst/>
          </a:prstGeom>
          <a:noFill/>
          <a:ln>
            <a:noFill/>
          </a:ln>
        </p:spPr>
      </p:pic>
      <p:sp>
        <p:nvSpPr>
          <p:cNvPr id="116" name="Google Shape;116;p13"/>
          <p:cNvSpPr txBox="1"/>
          <p:nvPr/>
        </p:nvSpPr>
        <p:spPr>
          <a:xfrm>
            <a:off x="1010000" y="33285325"/>
            <a:ext cx="4667100" cy="56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200">
                <a:solidFill>
                  <a:schemeClr val="accent5"/>
                </a:solidFill>
                <a:latin typeface="EB Garamond"/>
                <a:ea typeface="EB Garamond"/>
                <a:cs typeface="EB Garamond"/>
                <a:sym typeface="EB Garamond"/>
              </a:rPr>
              <a:t>Information Based Training Poster</a:t>
            </a:r>
            <a:endParaRPr sz="2200">
              <a:solidFill>
                <a:schemeClr val="accent5"/>
              </a:solidFill>
              <a:latin typeface="EB Garamond"/>
              <a:ea typeface="EB Garamond"/>
              <a:cs typeface="EB Garamond"/>
              <a:sym typeface="EB Garamond"/>
            </a:endParaRPr>
          </a:p>
        </p:txBody>
      </p:sp>
      <p:sp>
        <p:nvSpPr>
          <p:cNvPr id="117" name="Google Shape;117;p13"/>
          <p:cNvSpPr txBox="1"/>
          <p:nvPr/>
        </p:nvSpPr>
        <p:spPr>
          <a:xfrm>
            <a:off x="11972975" y="34245225"/>
            <a:ext cx="4095900" cy="56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200">
                <a:solidFill>
                  <a:schemeClr val="accent5"/>
                </a:solidFill>
                <a:latin typeface="EB Garamond"/>
                <a:ea typeface="EB Garamond"/>
                <a:cs typeface="EB Garamond"/>
                <a:sym typeface="EB Garamond"/>
              </a:rPr>
              <a:t>Fear Based Training Poster</a:t>
            </a:r>
            <a:endParaRPr sz="2200">
              <a:solidFill>
                <a:schemeClr val="accent5"/>
              </a:solidFill>
              <a:latin typeface="EB Garamond"/>
              <a:ea typeface="EB Garamond"/>
              <a:cs typeface="EB Garamond"/>
              <a:sym typeface="EB Garamond"/>
            </a:endParaRPr>
          </a:p>
        </p:txBody>
      </p:sp>
      <p:sp>
        <p:nvSpPr>
          <p:cNvPr id="118" name="Google Shape;118;p13"/>
          <p:cNvSpPr txBox="1"/>
          <p:nvPr/>
        </p:nvSpPr>
        <p:spPr>
          <a:xfrm>
            <a:off x="22437675" y="8703950"/>
            <a:ext cx="16287600" cy="6862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3000">
                <a:solidFill>
                  <a:schemeClr val="dk1"/>
                </a:solidFill>
                <a:latin typeface="Times New Roman"/>
                <a:ea typeface="Times New Roman"/>
                <a:cs typeface="Times New Roman"/>
                <a:sym typeface="Times New Roman"/>
              </a:rPr>
              <a:t>After answering the self efficacy questions, the participants were randomly given one of the two poster prompts and then asked a series of questions in relation to how participants reacted to the poster. The same questions were asked no matter which poster the participant was given and were based on the Hospital Anxiety and Depression scale by Zigmond and Snaith. This scale is more commonly used to measure anxiety and depression for medical patients in clinical practices. Instead of asking how they generally felt at any given time, as they do in the anxiety and depression scale, we asked how participants felt while looking at the specific posters. </a:t>
            </a:r>
            <a:endParaRPr sz="30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endParaRPr sz="30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r>
              <a:rPr lang="en-US" sz="3000">
                <a:solidFill>
                  <a:schemeClr val="dk1"/>
                </a:solidFill>
                <a:latin typeface="Times New Roman"/>
                <a:ea typeface="Times New Roman"/>
                <a:cs typeface="Times New Roman"/>
                <a:sym typeface="Times New Roman"/>
              </a:rPr>
              <a:t>Example Questions:</a:t>
            </a:r>
            <a:endParaRPr sz="3000">
              <a:solidFill>
                <a:schemeClr val="dk1"/>
              </a:solidFill>
              <a:latin typeface="Times New Roman"/>
              <a:ea typeface="Times New Roman"/>
              <a:cs typeface="Times New Roman"/>
              <a:sym typeface="Times New Roman"/>
            </a:endParaRPr>
          </a:p>
          <a:p>
            <a:pPr marL="457200" lvl="0" indent="-419100" algn="l" rtl="0">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After viewing this poster, I am inclined to attend this event (1.Strongly Agree 2.Agree 3.Neither Agree nor Disagree 4.Disagree 5.Strongly Agree).</a:t>
            </a:r>
            <a:endParaRPr sz="3000">
              <a:solidFill>
                <a:schemeClr val="dk1"/>
              </a:solidFill>
              <a:latin typeface="Times New Roman"/>
              <a:ea typeface="Times New Roman"/>
              <a:cs typeface="Times New Roman"/>
              <a:sym typeface="Times New Roman"/>
            </a:endParaRPr>
          </a:p>
          <a:p>
            <a:pPr marL="457200" lvl="0" indent="-419100" algn="l" rtl="0">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After viewing this poster, I feel compelled to educate myself and others about active shooter training(1.Strongly Agree 2.Agree 3.Neither Agree nor Disagree 4.Disagree 5.Strongly Agree).</a:t>
            </a:r>
            <a:endParaRPr sz="30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US" sz="3000">
                <a:solidFill>
                  <a:schemeClr val="dk1"/>
                </a:solidFill>
                <a:latin typeface="Times New Roman"/>
                <a:ea typeface="Times New Roman"/>
                <a:cs typeface="Times New Roman"/>
                <a:sym typeface="Times New Roman"/>
              </a:rPr>
              <a:t>.</a:t>
            </a:r>
            <a:endParaRPr sz="3000">
              <a:solidFill>
                <a:schemeClr val="dk1"/>
              </a:solidFill>
              <a:latin typeface="Times New Roman"/>
              <a:ea typeface="Times New Roman"/>
              <a:cs typeface="Times New Roman"/>
              <a:sym typeface="Times New Roman"/>
            </a:endParaRPr>
          </a:p>
        </p:txBody>
      </p:sp>
      <p:sp>
        <p:nvSpPr>
          <p:cNvPr id="119" name="Google Shape;119;p13"/>
          <p:cNvSpPr txBox="1"/>
          <p:nvPr/>
        </p:nvSpPr>
        <p:spPr>
          <a:xfrm>
            <a:off x="22278375" y="17665750"/>
            <a:ext cx="16606200" cy="4704900"/>
          </a:xfrm>
          <a:prstGeom prst="rect">
            <a:avLst/>
          </a:prstGeom>
          <a:noFill/>
          <a:ln>
            <a:noFill/>
          </a:ln>
        </p:spPr>
        <p:txBody>
          <a:bodyPr spcFirstLastPara="1" wrap="square" lIns="91425" tIns="91425" rIns="91425" bIns="91425" anchor="t" anchorCtr="0">
            <a:noAutofit/>
          </a:bodyPr>
          <a:lstStyle/>
          <a:p>
            <a:pPr marL="0" lvl="0" indent="457200" algn="l" rtl="0">
              <a:lnSpc>
                <a:spcPct val="150000"/>
              </a:lnSpc>
              <a:spcBef>
                <a:spcPts val="0"/>
              </a:spcBef>
              <a:spcAft>
                <a:spcPts val="0"/>
              </a:spcAft>
              <a:buNone/>
            </a:pPr>
            <a:r>
              <a:rPr lang="en-US" sz="2400">
                <a:latin typeface="Times New Roman"/>
                <a:ea typeface="Times New Roman"/>
                <a:cs typeface="Times New Roman"/>
                <a:sym typeface="Times New Roman"/>
              </a:rPr>
              <a:t>The </a:t>
            </a:r>
            <a:r>
              <a:rPr lang="en-US" sz="2400" b="1">
                <a:latin typeface="Times New Roman"/>
                <a:ea typeface="Times New Roman"/>
                <a:cs typeface="Times New Roman"/>
                <a:sym typeface="Times New Roman"/>
              </a:rPr>
              <a:t>fear</a:t>
            </a:r>
            <a:r>
              <a:rPr lang="en-US" sz="2400">
                <a:latin typeface="Times New Roman"/>
                <a:ea typeface="Times New Roman"/>
                <a:cs typeface="Times New Roman"/>
                <a:sym typeface="Times New Roman"/>
              </a:rPr>
              <a:t>-based poster (M = 3.58, SD = 0.93) was no more convincing than the </a:t>
            </a:r>
            <a:r>
              <a:rPr lang="en-US" sz="2400" b="1">
                <a:latin typeface="Times New Roman"/>
                <a:ea typeface="Times New Roman"/>
                <a:cs typeface="Times New Roman"/>
                <a:sym typeface="Times New Roman"/>
              </a:rPr>
              <a:t>information</a:t>
            </a:r>
            <a:r>
              <a:rPr lang="en-US" sz="2400">
                <a:latin typeface="Times New Roman"/>
                <a:ea typeface="Times New Roman"/>
                <a:cs typeface="Times New Roman"/>
                <a:sym typeface="Times New Roman"/>
              </a:rPr>
              <a:t>-based poster (M = 3.37, SD = 1.16) in predicting participant’s </a:t>
            </a:r>
            <a:r>
              <a:rPr lang="en-US" sz="2400" b="1">
                <a:latin typeface="Times New Roman"/>
                <a:ea typeface="Times New Roman"/>
                <a:cs typeface="Times New Roman"/>
                <a:sym typeface="Times New Roman"/>
              </a:rPr>
              <a:t>expectations of preparedness after the training</a:t>
            </a:r>
            <a:r>
              <a:rPr lang="en-US" sz="2400">
                <a:latin typeface="Times New Roman"/>
                <a:ea typeface="Times New Roman"/>
                <a:cs typeface="Times New Roman"/>
                <a:sym typeface="Times New Roman"/>
              </a:rPr>
              <a:t>. This tells us that poster design has no effect on the perception of quality of training. </a:t>
            </a:r>
            <a:endParaRPr sz="2400">
              <a:latin typeface="Times New Roman"/>
              <a:ea typeface="Times New Roman"/>
              <a:cs typeface="Times New Roman"/>
              <a:sym typeface="Times New Roman"/>
            </a:endParaRPr>
          </a:p>
          <a:p>
            <a:pPr marL="0" lvl="0" indent="457200" algn="l" rtl="0">
              <a:lnSpc>
                <a:spcPct val="150000"/>
              </a:lnSpc>
              <a:spcBef>
                <a:spcPts val="0"/>
              </a:spcBef>
              <a:spcAft>
                <a:spcPts val="0"/>
              </a:spcAft>
              <a:buNone/>
            </a:pPr>
            <a:r>
              <a:rPr lang="en-US" sz="2400">
                <a:latin typeface="Times New Roman"/>
                <a:ea typeface="Times New Roman"/>
                <a:cs typeface="Times New Roman"/>
                <a:sym typeface="Times New Roman"/>
              </a:rPr>
              <a:t>Most significantly, our results showed that there was a significant difference in the scores on </a:t>
            </a:r>
            <a:r>
              <a:rPr lang="en-US" sz="2400" b="1">
                <a:latin typeface="Times New Roman"/>
                <a:ea typeface="Times New Roman"/>
                <a:cs typeface="Times New Roman"/>
                <a:sym typeface="Times New Roman"/>
              </a:rPr>
              <a:t>intention to attend</a:t>
            </a:r>
            <a:r>
              <a:rPr lang="en-US" sz="2400">
                <a:latin typeface="Times New Roman"/>
                <a:ea typeface="Times New Roman"/>
                <a:cs typeface="Times New Roman"/>
                <a:sym typeface="Times New Roman"/>
              </a:rPr>
              <a:t> based on </a:t>
            </a:r>
            <a:r>
              <a:rPr lang="en-US" sz="2400" b="1">
                <a:latin typeface="Times New Roman"/>
                <a:ea typeface="Times New Roman"/>
                <a:cs typeface="Times New Roman"/>
                <a:sym typeface="Times New Roman"/>
              </a:rPr>
              <a:t>fear</a:t>
            </a:r>
            <a:r>
              <a:rPr lang="en-US" sz="2400">
                <a:latin typeface="Times New Roman"/>
                <a:ea typeface="Times New Roman"/>
                <a:cs typeface="Times New Roman"/>
                <a:sym typeface="Times New Roman"/>
              </a:rPr>
              <a:t> messages (M = 3.18, SD = .98) versus </a:t>
            </a:r>
            <a:r>
              <a:rPr lang="en-US" sz="2400" b="1">
                <a:latin typeface="Times New Roman"/>
                <a:ea typeface="Times New Roman"/>
                <a:cs typeface="Times New Roman"/>
                <a:sym typeface="Times New Roman"/>
              </a:rPr>
              <a:t>informational </a:t>
            </a:r>
            <a:r>
              <a:rPr lang="en-US" sz="2400">
                <a:latin typeface="Times New Roman"/>
                <a:ea typeface="Times New Roman"/>
                <a:cs typeface="Times New Roman"/>
                <a:sym typeface="Times New Roman"/>
              </a:rPr>
              <a:t>messages (M = 2.57, SD= 1.09), t(73) = 2.55, p = &lt;.05. The same was true in feeling </a:t>
            </a:r>
            <a:r>
              <a:rPr lang="en-US" sz="2400" b="1">
                <a:latin typeface="Times New Roman"/>
                <a:ea typeface="Times New Roman"/>
                <a:cs typeface="Times New Roman"/>
                <a:sym typeface="Times New Roman"/>
              </a:rPr>
              <a:t>compelled to educate oneself and others</a:t>
            </a:r>
            <a:r>
              <a:rPr lang="en-US" sz="2400">
                <a:latin typeface="Times New Roman"/>
                <a:ea typeface="Times New Roman"/>
                <a:cs typeface="Times New Roman"/>
                <a:sym typeface="Times New Roman"/>
              </a:rPr>
              <a:t>. Participants who received the </a:t>
            </a:r>
            <a:r>
              <a:rPr lang="en-US" sz="2400" b="1">
                <a:latin typeface="Times New Roman"/>
                <a:ea typeface="Times New Roman"/>
                <a:cs typeface="Times New Roman"/>
                <a:sym typeface="Times New Roman"/>
              </a:rPr>
              <a:t>fear</a:t>
            </a:r>
            <a:r>
              <a:rPr lang="en-US" sz="2400">
                <a:latin typeface="Times New Roman"/>
                <a:ea typeface="Times New Roman"/>
                <a:cs typeface="Times New Roman"/>
                <a:sym typeface="Times New Roman"/>
              </a:rPr>
              <a:t>-based message were significantly more compelled (M = 3.35, SD = .92) than </a:t>
            </a:r>
            <a:r>
              <a:rPr lang="en-US" sz="2400" b="1">
                <a:latin typeface="Times New Roman"/>
                <a:ea typeface="Times New Roman"/>
                <a:cs typeface="Times New Roman"/>
                <a:sym typeface="Times New Roman"/>
              </a:rPr>
              <a:t>information</a:t>
            </a:r>
            <a:r>
              <a:rPr lang="en-US" sz="2400">
                <a:latin typeface="Times New Roman"/>
                <a:ea typeface="Times New Roman"/>
                <a:cs typeface="Times New Roman"/>
                <a:sym typeface="Times New Roman"/>
              </a:rPr>
              <a:t> based (M = 2.63, SD=1.09), t(73)=3.11,  p=&lt;.01 to</a:t>
            </a:r>
            <a:r>
              <a:rPr lang="en-US" sz="2400">
                <a:solidFill>
                  <a:schemeClr val="dk1"/>
                </a:solidFill>
                <a:latin typeface="Times New Roman"/>
                <a:ea typeface="Times New Roman"/>
                <a:cs typeface="Times New Roman"/>
                <a:sym typeface="Times New Roman"/>
              </a:rPr>
              <a:t> </a:t>
            </a:r>
            <a:r>
              <a:rPr lang="en-US" sz="2400" b="1">
                <a:solidFill>
                  <a:schemeClr val="dk1"/>
                </a:solidFill>
                <a:latin typeface="Times New Roman"/>
                <a:ea typeface="Times New Roman"/>
                <a:cs typeface="Times New Roman"/>
                <a:sym typeface="Times New Roman"/>
              </a:rPr>
              <a:t>educate themselves and others</a:t>
            </a:r>
            <a:r>
              <a:rPr lang="en-US" sz="2400">
                <a:solidFill>
                  <a:schemeClr val="dk1"/>
                </a:solidFill>
                <a:latin typeface="Times New Roman"/>
                <a:ea typeface="Times New Roman"/>
                <a:cs typeface="Times New Roman"/>
                <a:sym typeface="Times New Roman"/>
              </a:rPr>
              <a:t> about the training. </a:t>
            </a:r>
            <a:endParaRPr sz="2400">
              <a:latin typeface="Times New Roman"/>
              <a:ea typeface="Times New Roman"/>
              <a:cs typeface="Times New Roman"/>
              <a:sym typeface="Times New Roman"/>
            </a:endParaRPr>
          </a:p>
          <a:p>
            <a:pPr marL="0" lvl="0" indent="457200" algn="l" rtl="0">
              <a:lnSpc>
                <a:spcPct val="150000"/>
              </a:lnSpc>
              <a:spcBef>
                <a:spcPts val="0"/>
              </a:spcBef>
              <a:spcAft>
                <a:spcPts val="0"/>
              </a:spcAft>
              <a:buNone/>
            </a:pPr>
            <a:endParaRPr sz="2400">
              <a:latin typeface="Times New Roman"/>
              <a:ea typeface="Times New Roman"/>
              <a:cs typeface="Times New Roman"/>
              <a:sym typeface="Times New Roman"/>
            </a:endParaRPr>
          </a:p>
        </p:txBody>
      </p:sp>
      <p:sp>
        <p:nvSpPr>
          <p:cNvPr id="120" name="Google Shape;120;p13"/>
          <p:cNvSpPr txBox="1"/>
          <p:nvPr/>
        </p:nvSpPr>
        <p:spPr>
          <a:xfrm>
            <a:off x="22236375" y="23056500"/>
            <a:ext cx="17351700" cy="3769500"/>
          </a:xfrm>
          <a:prstGeom prst="rect">
            <a:avLst/>
          </a:prstGeom>
          <a:noFill/>
          <a:ln>
            <a:noFill/>
          </a:ln>
        </p:spPr>
        <p:txBody>
          <a:bodyPr spcFirstLastPara="1" wrap="square" lIns="91425" tIns="91425" rIns="91425" bIns="91425" anchor="t" anchorCtr="0">
            <a:noAutofit/>
          </a:bodyPr>
          <a:lstStyle/>
          <a:p>
            <a:pPr marL="0" lvl="0" indent="457200" algn="l" rtl="0">
              <a:lnSpc>
                <a:spcPct val="100000"/>
              </a:lnSpc>
              <a:spcBef>
                <a:spcPts val="0"/>
              </a:spcBef>
              <a:spcAft>
                <a:spcPts val="0"/>
              </a:spcAft>
              <a:buNone/>
            </a:pPr>
            <a:r>
              <a:rPr lang="en-US" sz="2400">
                <a:solidFill>
                  <a:schemeClr val="dk1"/>
                </a:solidFill>
                <a:latin typeface="Times New Roman"/>
                <a:ea typeface="Times New Roman"/>
                <a:cs typeface="Times New Roman"/>
                <a:sym typeface="Times New Roman"/>
              </a:rPr>
              <a:t>The Elaboration Likelihood Model (Petty, 1950) explains different ways of processing information and outcomes on attitude change. We used the self-efficacy questions as a  control variable for general beliefs about one's ability to handle challenges. Results determine that fear plays an important role in motivating individuals. As active shooter training is increasingly becoming more necessary in today's society, it’s important to know how to best get people into active shooter training so they can stay safe when faced with this situation. Because students seem to be motivated by fear, using fear based messages in active shooter training advertisements will get more students to participate and in turn could save lives.</a:t>
            </a:r>
            <a:endParaRPr sz="2400">
              <a:solidFill>
                <a:schemeClr val="dk1"/>
              </a:solidFill>
              <a:latin typeface="Times New Roman"/>
              <a:ea typeface="Times New Roman"/>
              <a:cs typeface="Times New Roman"/>
              <a:sym typeface="Times New Roman"/>
            </a:endParaRPr>
          </a:p>
          <a:p>
            <a:pPr marL="0" lvl="0" indent="457200" algn="l" rtl="0">
              <a:lnSpc>
                <a:spcPct val="100000"/>
              </a:lnSpc>
              <a:spcBef>
                <a:spcPts val="0"/>
              </a:spcBef>
              <a:spcAft>
                <a:spcPts val="0"/>
              </a:spcAft>
              <a:buNone/>
            </a:pPr>
            <a:r>
              <a:rPr lang="en-US" sz="2400">
                <a:latin typeface="Times New Roman"/>
                <a:ea typeface="Times New Roman"/>
                <a:cs typeface="Times New Roman"/>
                <a:sym typeface="Times New Roman"/>
              </a:rPr>
              <a:t>Further research (that would include a wider demographic spread) can look into how message framing around active shooting relates to men versus women, and how different ethnicities respond to framed messages. Advocates of preparedness through training can use this information to create advertisements that will make students more willing to participate.</a:t>
            </a:r>
            <a:endParaRPr sz="2400">
              <a:latin typeface="Times New Roman"/>
              <a:ea typeface="Times New Roman"/>
              <a:cs typeface="Times New Roman"/>
              <a:sym typeface="Times New Roman"/>
            </a:endParaRPr>
          </a:p>
        </p:txBody>
      </p:sp>
      <p:sp>
        <p:nvSpPr>
          <p:cNvPr id="121" name="Google Shape;121;p13"/>
          <p:cNvSpPr txBox="1"/>
          <p:nvPr/>
        </p:nvSpPr>
        <p:spPr>
          <a:xfrm>
            <a:off x="33475625" y="36124925"/>
            <a:ext cx="7653600" cy="5682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Clr>
                <a:schemeClr val="dk1"/>
              </a:buClr>
              <a:buSzPts val="1100"/>
              <a:buFont typeface="Arial"/>
              <a:buNone/>
            </a:pPr>
            <a:r>
              <a:rPr lang="en-US" sz="2400">
                <a:solidFill>
                  <a:srgbClr val="2A2A2A"/>
                </a:solidFill>
                <a:latin typeface="Times New Roman"/>
                <a:ea typeface="Times New Roman"/>
                <a:cs typeface="Times New Roman"/>
                <a:sym typeface="Times New Roman"/>
              </a:rPr>
              <a:t>Thanks to our faculty advisors Martha Fay and Kris Knutson</a:t>
            </a:r>
            <a:endParaRPr>
              <a:latin typeface="Calibri"/>
              <a:ea typeface="Calibri"/>
              <a:cs typeface="Calibri"/>
              <a:sym typeface="Calibri"/>
            </a:endParaRPr>
          </a:p>
        </p:txBody>
      </p:sp>
      <p:sp>
        <p:nvSpPr>
          <p:cNvPr id="122" name="Google Shape;122;p13"/>
          <p:cNvSpPr txBox="1"/>
          <p:nvPr/>
        </p:nvSpPr>
        <p:spPr>
          <a:xfrm>
            <a:off x="2035175" y="24339300"/>
            <a:ext cx="16606200" cy="318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600">
                <a:solidFill>
                  <a:schemeClr val="dk2"/>
                </a:solidFill>
                <a:latin typeface="Times New Roman"/>
                <a:ea typeface="Times New Roman"/>
                <a:cs typeface="Times New Roman"/>
                <a:sym typeface="Times New Roman"/>
              </a:rPr>
              <a:t>Example Questions:</a:t>
            </a:r>
            <a:endParaRPr sz="3600">
              <a:solidFill>
                <a:schemeClr val="dk2"/>
              </a:solidFill>
              <a:latin typeface="Times New Roman"/>
              <a:ea typeface="Times New Roman"/>
              <a:cs typeface="Times New Roman"/>
              <a:sym typeface="Times New Roman"/>
            </a:endParaRPr>
          </a:p>
          <a:p>
            <a:pPr marL="457200" lvl="0" indent="-419100" algn="l" rtl="0">
              <a:spcBef>
                <a:spcPts val="0"/>
              </a:spcBef>
              <a:spcAft>
                <a:spcPts val="0"/>
              </a:spcAft>
              <a:buSzPts val="3000"/>
              <a:buFont typeface="Times New Roman"/>
              <a:buChar char="●"/>
            </a:pPr>
            <a:r>
              <a:rPr lang="en-US" sz="3000">
                <a:latin typeface="Times New Roman"/>
                <a:ea typeface="Times New Roman"/>
                <a:cs typeface="Times New Roman"/>
                <a:sym typeface="Times New Roman"/>
              </a:rPr>
              <a:t>I can always manage to solve difficult problems if I try hard enough (Not at all true, hardly true, moderately true, exactly true)</a:t>
            </a:r>
            <a:endParaRPr sz="3000">
              <a:latin typeface="Times New Roman"/>
              <a:ea typeface="Times New Roman"/>
              <a:cs typeface="Times New Roman"/>
              <a:sym typeface="Times New Roman"/>
            </a:endParaRPr>
          </a:p>
          <a:p>
            <a:pPr marL="457200" lvl="0" indent="-419100" algn="l" rtl="0">
              <a:spcBef>
                <a:spcPts val="0"/>
              </a:spcBef>
              <a:spcAft>
                <a:spcPts val="0"/>
              </a:spcAft>
              <a:buSzPts val="3000"/>
              <a:buFont typeface="Times New Roman"/>
              <a:buChar char="●"/>
            </a:pPr>
            <a:r>
              <a:rPr lang="en-US" sz="3000">
                <a:latin typeface="Times New Roman"/>
                <a:ea typeface="Times New Roman"/>
                <a:cs typeface="Times New Roman"/>
                <a:sym typeface="Times New Roman"/>
              </a:rPr>
              <a:t>If someone opposes me, I can find the means and ways to get what I want (Not as all true, hardly true, moderately true, exactly true)</a:t>
            </a:r>
            <a:endParaRPr sz="3000">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1312</Words>
  <Application>Microsoft Macintosh PowerPoint</Application>
  <PresentationFormat>Custom</PresentationFormat>
  <Paragraphs>52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EB Garamond</vt:lpstr>
      <vt:lpstr>Times New Roman</vt:lpstr>
      <vt:lpstr>Calibri</vt:lpstr>
      <vt:lpstr>Arial</vt:lpstr>
      <vt:lpstr>Office Theme</vt:lpstr>
      <vt:lpstr>Analysis of Message Framing Regarding Active Shooter Training </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Message Framing Regarding Active Shooter Training </dc:title>
  <cp:lastModifiedBy>Microsoft Office User</cp:lastModifiedBy>
  <cp:revision>1</cp:revision>
  <dcterms:modified xsi:type="dcterms:W3CDTF">2019-04-30T01:40:31Z</dcterms:modified>
</cp:coreProperties>
</file>