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autoCompressPictures="0">
  <p:sldMasterIdLst>
    <p:sldMasterId id="2147483659" r:id="rId1"/>
  </p:sldMasterIdLst>
  <p:notesMasterIdLst>
    <p:notesMasterId r:id="rId3"/>
  </p:notesMasterIdLst>
  <p:sldIdLst>
    <p:sldId id="256" r:id="rId2"/>
  </p:sldIdLst>
  <p:sldSz cx="42062400" cy="38404800"/>
  <p:notesSz cx="6858000" cy="9144000"/>
  <p:embeddedFontLst>
    <p:embeddedFont>
      <p:font typeface="Arial Narrow" panose="020B0606020202030204" pitchFamily="34" charset="0"/>
      <p:regular r:id="rId4"/>
      <p:bold r:id="rId5"/>
      <p:italic r:id="rId6"/>
      <p:boldItalic r:id="rId7"/>
    </p:embeddedFont>
    <p:embeddedFont>
      <p:font typeface="Calibri" panose="020F0502020204030204" pitchFamily="34" charset="0"/>
      <p:regular r:id="rId8"/>
      <p:bold r:id="rId9"/>
      <p:italic r:id="rId10"/>
      <p:boldItalic r:id="rId11"/>
    </p:embeddedFont>
    <p:embeddedFont>
      <p:font typeface="Times" panose="02020603050405020304" pitchFamily="18" charset="0"/>
      <p:regular r:id="rId12"/>
      <p:bold r:id="rId13"/>
      <p:italic r:id="rId14"/>
      <p:boldItalic r:id="rId1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2528" userDrawn="1">
          <p15:clr>
            <a:srgbClr val="A4A3A4"/>
          </p15:clr>
        </p15:guide>
        <p15:guide id="2" pos="696" userDrawn="1">
          <p15:clr>
            <a:srgbClr val="000000"/>
          </p15:clr>
        </p15:guide>
        <p15:guide id="3" orient="horz" pos="12072" userDrawn="1">
          <p15:clr>
            <a:srgbClr val="A4A3A4"/>
          </p15:clr>
        </p15:guide>
        <p15:guide id="4" pos="25800" userDrawn="1">
          <p15:clr>
            <a:srgbClr val="000000"/>
          </p15:clr>
        </p15:guide>
        <p15:guide id="5" pos="9216" userDrawn="1">
          <p15:clr>
            <a:srgbClr val="A4A3A4"/>
          </p15:clr>
        </p15:guide>
        <p15:guide id="6" pos="18432"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Westerland, Maggie" initials="WM" lastIdx="6" clrIdx="0">
    <p:extLst>
      <p:ext uri="{19B8F6BF-5375-455C-9EA6-DF929625EA0E}">
        <p15:presenceInfo xmlns:p15="http://schemas.microsoft.com/office/powerpoint/2012/main" userId="S::westersm9447@uwec.edu::96aa4b70-ca29-4011-8fe3-71c475dd5f71" providerId="AD"/>
      </p:ext>
    </p:extLst>
  </p:cmAuthor>
  <p:cmAuthor id="2" name="Emily Hite" initials="EH" lastIdx="2" clrIdx="1">
    <p:extLst>
      <p:ext uri="{19B8F6BF-5375-455C-9EA6-DF929625EA0E}">
        <p15:presenceInfo xmlns:p15="http://schemas.microsoft.com/office/powerpoint/2012/main" userId="Emily Hite"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060"/>
    <a:srgbClr val="001A50"/>
    <a:srgbClr val="001B54"/>
    <a:srgbClr val="001E5B"/>
    <a:srgbClr val="DDDDBD"/>
    <a:srgbClr val="FF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D8B5D7B-5A51-B377-4540-D0EA5158DF1B}" v="1056" dt="2019-04-25T01:58:23.483"/>
    <p1510:client id="{52699DD8-10F1-8E2D-7E35-C0083A209BD0}" v="1" dt="2019-04-24T17:04:53.057"/>
    <p1510:client id="{B7FA1E2E-3AD8-7546-AFF7-8ACC0E2ED4E3}" v="938" dt="2019-04-25T01:49:18.105"/>
    <p1510:client id="{214BCB20-CE56-EB67-06D6-EE26A7113F80}" v="49" dt="2019-04-24T22:35:54.915"/>
    <p1510:client id="{2B78BB75-EA18-48CC-91F1-B7B80C530D6E}" v="4342" dt="2019-04-25T02:51:29.342"/>
    <p1510:client id="{9115876B-6969-40C4-905F-647735DD015C}" v="1613" dt="2019-04-24T19:06:09.530"/>
    <p1510:client id="{C99DE92D-7D8C-6639-A856-67E37C48D0F8}" v="87" dt="2019-04-24T18:23:29.737"/>
    <p1510:client id="{18061326-57BD-480C-AA25-21D0C5205982}" v="15" dt="2019-04-24T21:34:21.157"/>
    <p1510:client id="{790E7579-255F-49B2-A14D-89C67A96A1A9}" v="15" dt="2019-04-24T22:19:41.052"/>
    <p1510:client id="{34A46E00-ADF7-40AB-8DBB-4D112B8504F2}" v="2438" dt="2019-04-25T02:50:32.363"/>
    <p1510:client id="{D0FAC366-5DAE-0485-89F7-D301B582DA88}" v="240" dt="2019-04-24T22:42:09.734"/>
    <p1510:client id="{44C4B492-4E04-DC96-DAFB-27E584AA10F6}" v="8" dt="2019-04-24T22:22:53.061"/>
    <p1510:client id="{96789812-49D2-4354-85BC-27B2A1C388CB}" v="560" dt="2019-04-24T23:38:39.701"/>
    <p1510:client id="{D4B28CD7-B20D-4EE4-FBD7-A9301EB6464C}" v="401" dt="2019-04-25T02:30:46.62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519" autoAdjust="0"/>
  </p:normalViewPr>
  <p:slideViewPr>
    <p:cSldViewPr snapToGrid="0">
      <p:cViewPr>
        <p:scale>
          <a:sx n="30" d="100"/>
          <a:sy n="30" d="100"/>
        </p:scale>
        <p:origin x="324" y="24"/>
      </p:cViewPr>
      <p:guideLst>
        <p:guide orient="horz" pos="12528"/>
        <p:guide pos="696"/>
        <p:guide orient="horz" pos="12072"/>
        <p:guide pos="25800"/>
        <p:guide pos="9216"/>
        <p:guide pos="18432"/>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font" Target="fonts/font5.fntdata"/><Relationship Id="rId13" Type="http://schemas.openxmlformats.org/officeDocument/2006/relationships/font" Target="fonts/font10.fntdata"/><Relationship Id="rId18" Type="http://schemas.openxmlformats.org/officeDocument/2006/relationships/viewProps" Target="viewProps.xml"/><Relationship Id="rId3" Type="http://schemas.openxmlformats.org/officeDocument/2006/relationships/notesMaster" Target="notesMasters/notesMaster1.xml"/><Relationship Id="rId21" Type="http://schemas.microsoft.com/office/2015/10/relationships/revisionInfo" Target="revisionInfo.xml"/><Relationship Id="rId7" Type="http://schemas.openxmlformats.org/officeDocument/2006/relationships/font" Target="fonts/font4.fntdata"/><Relationship Id="rId12" Type="http://schemas.openxmlformats.org/officeDocument/2006/relationships/font" Target="fonts/font9.fntdata"/><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font" Target="fonts/font3.fntdata"/><Relationship Id="rId11" Type="http://schemas.openxmlformats.org/officeDocument/2006/relationships/font" Target="fonts/font8.fntdata"/><Relationship Id="rId5" Type="http://schemas.openxmlformats.org/officeDocument/2006/relationships/font" Target="fonts/font2.fntdata"/><Relationship Id="rId15" Type="http://schemas.openxmlformats.org/officeDocument/2006/relationships/font" Target="fonts/font12.fntdata"/><Relationship Id="rId10" Type="http://schemas.openxmlformats.org/officeDocument/2006/relationships/font" Target="fonts/font7.fntdata"/><Relationship Id="rId19" Type="http://schemas.openxmlformats.org/officeDocument/2006/relationships/theme" Target="theme/theme1.xml"/><Relationship Id="rId4" Type="http://schemas.openxmlformats.org/officeDocument/2006/relationships/font" Target="fonts/font1.fntdata"/><Relationship Id="rId9" Type="http://schemas.openxmlformats.org/officeDocument/2006/relationships/font" Target="fonts/font6.fntdata"/><Relationship Id="rId14" Type="http://schemas.openxmlformats.org/officeDocument/2006/relationships/font" Target="fonts/font11.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a:endParaRPr/>
          </a:p>
        </p:txBody>
      </p:sp>
    </p:spTree>
    <p:extLst>
      <p:ext uri="{BB962C8B-B14F-4D97-AF65-F5344CB8AC3E}">
        <p14:creationId xmlns:p14="http://schemas.microsoft.com/office/powerpoint/2010/main" val="3093249664"/>
      </p:ext>
    </p:extLst>
  </p:cSld>
  <p:clrMap bg1="lt1" tx1="dk1" bg2="dk2" tx2="lt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Shape 81"/>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dirty="0"/>
          </a:p>
        </p:txBody>
      </p:sp>
      <p:sp>
        <p:nvSpPr>
          <p:cNvPr id="82" name="Shape 82"/>
          <p:cNvSpPr>
            <a:spLocks noGrp="1" noRot="1" noChangeAspect="1"/>
          </p:cNvSpPr>
          <p:nvPr>
            <p:ph type="sldImg" idx="2"/>
          </p:nvPr>
        </p:nvSpPr>
        <p:spPr>
          <a:xfrm>
            <a:off x="1550988" y="685800"/>
            <a:ext cx="3756025"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8365492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11"/>
        <p:cNvGrpSpPr/>
        <p:nvPr/>
      </p:nvGrpSpPr>
      <p:grpSpPr>
        <a:xfrm>
          <a:off x="0" y="0"/>
          <a:ext cx="0" cy="0"/>
          <a:chOff x="0" y="0"/>
          <a:chExt cx="0" cy="0"/>
        </a:xfrm>
      </p:grpSpPr>
      <p:sp>
        <p:nvSpPr>
          <p:cNvPr id="12" name="Shape 12"/>
          <p:cNvSpPr txBox="1">
            <a:spLocks noGrp="1"/>
          </p:cNvSpPr>
          <p:nvPr>
            <p:ph type="ctrTitle"/>
          </p:nvPr>
        </p:nvSpPr>
        <p:spPr>
          <a:xfrm>
            <a:off x="3154680" y="11930389"/>
            <a:ext cx="35753039" cy="8232140"/>
          </a:xfrm>
          <a:prstGeom prst="rect">
            <a:avLst/>
          </a:prstGeom>
          <a:noFill/>
          <a:ln>
            <a:noFill/>
          </a:ln>
        </p:spPr>
        <p:txBody>
          <a:bodyPr lIns="91425" tIns="91425" rIns="91425" bIns="91425" anchor="ctr" anchorCtr="0"/>
          <a:lstStyle>
            <a:lvl1pPr marL="0" marR="0" lvl="0" indent="0" algn="ctr" rtl="0">
              <a:spcBef>
                <a:spcPts val="0"/>
              </a:spcBef>
              <a:buClr>
                <a:schemeClr val="dk1"/>
              </a:buClr>
              <a:buFont typeface="Calibri"/>
              <a:buNone/>
              <a:defRPr sz="24600" b="0"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13" name="Shape 13"/>
          <p:cNvSpPr txBox="1">
            <a:spLocks noGrp="1"/>
          </p:cNvSpPr>
          <p:nvPr>
            <p:ph type="subTitle" idx="1"/>
          </p:nvPr>
        </p:nvSpPr>
        <p:spPr>
          <a:xfrm>
            <a:off x="6309360" y="21762720"/>
            <a:ext cx="29443679" cy="9814559"/>
          </a:xfrm>
          <a:prstGeom prst="rect">
            <a:avLst/>
          </a:prstGeom>
          <a:noFill/>
          <a:ln>
            <a:noFill/>
          </a:ln>
        </p:spPr>
        <p:txBody>
          <a:bodyPr lIns="91425" tIns="91425" rIns="91425" bIns="91425" anchor="t" anchorCtr="0"/>
          <a:lstStyle>
            <a:lvl1pPr marL="0" marR="0" lvl="0" indent="0" algn="ctr" rtl="0">
              <a:spcBef>
                <a:spcPts val="3580"/>
              </a:spcBef>
              <a:buClr>
                <a:srgbClr val="888888"/>
              </a:buClr>
              <a:buFont typeface="Arial"/>
              <a:buNone/>
              <a:defRPr sz="17900" b="0" i="0" u="none" strike="noStrike" cap="none">
                <a:solidFill>
                  <a:srgbClr val="888888"/>
                </a:solidFill>
                <a:latin typeface="Calibri"/>
                <a:ea typeface="Calibri"/>
                <a:cs typeface="Calibri"/>
                <a:sym typeface="Calibri"/>
              </a:defRPr>
            </a:lvl1pPr>
            <a:lvl2pPr marL="2559295" marR="0" lvl="1" indent="-6594" algn="ctr" rtl="0">
              <a:spcBef>
                <a:spcPts val="3140"/>
              </a:spcBef>
              <a:buClr>
                <a:srgbClr val="888888"/>
              </a:buClr>
              <a:buFont typeface="Arial"/>
              <a:buNone/>
              <a:defRPr sz="15700" b="0" i="0" u="none" strike="noStrike" cap="none">
                <a:solidFill>
                  <a:srgbClr val="888888"/>
                </a:solidFill>
                <a:latin typeface="Calibri"/>
                <a:ea typeface="Calibri"/>
                <a:cs typeface="Calibri"/>
                <a:sym typeface="Calibri"/>
              </a:defRPr>
            </a:lvl2pPr>
            <a:lvl3pPr marL="5118590" marR="0" lvl="2" indent="-489" algn="ctr" rtl="0">
              <a:spcBef>
                <a:spcPts val="2680"/>
              </a:spcBef>
              <a:buClr>
                <a:srgbClr val="888888"/>
              </a:buClr>
              <a:buFont typeface="Arial"/>
              <a:buNone/>
              <a:defRPr sz="13400" b="0" i="0" u="none" strike="noStrike" cap="none">
                <a:solidFill>
                  <a:srgbClr val="888888"/>
                </a:solidFill>
                <a:latin typeface="Calibri"/>
                <a:ea typeface="Calibri"/>
                <a:cs typeface="Calibri"/>
                <a:sym typeface="Calibri"/>
              </a:defRPr>
            </a:lvl3pPr>
            <a:lvl4pPr marL="7677885" marR="0" lvl="3" indent="-7085" algn="ctr" rtl="0">
              <a:spcBef>
                <a:spcPts val="2240"/>
              </a:spcBef>
              <a:buClr>
                <a:srgbClr val="888888"/>
              </a:buClr>
              <a:buFont typeface="Arial"/>
              <a:buNone/>
              <a:defRPr sz="11200" b="0" i="0" u="none" strike="noStrike" cap="none">
                <a:solidFill>
                  <a:srgbClr val="888888"/>
                </a:solidFill>
                <a:latin typeface="Calibri"/>
                <a:ea typeface="Calibri"/>
                <a:cs typeface="Calibri"/>
                <a:sym typeface="Calibri"/>
              </a:defRPr>
            </a:lvl4pPr>
            <a:lvl5pPr marL="10237181" marR="0" lvl="4" indent="-981" algn="ctr" rtl="0">
              <a:spcBef>
                <a:spcPts val="2240"/>
              </a:spcBef>
              <a:buClr>
                <a:srgbClr val="888888"/>
              </a:buClr>
              <a:buFont typeface="Arial"/>
              <a:buNone/>
              <a:defRPr sz="11200" b="0" i="0" u="none" strike="noStrike" cap="none">
                <a:solidFill>
                  <a:srgbClr val="888888"/>
                </a:solidFill>
                <a:latin typeface="Calibri"/>
                <a:ea typeface="Calibri"/>
                <a:cs typeface="Calibri"/>
                <a:sym typeface="Calibri"/>
              </a:defRPr>
            </a:lvl5pPr>
            <a:lvl6pPr marL="12796482" marR="0" lvl="5" indent="-7581" algn="ctr" rtl="0">
              <a:spcBef>
                <a:spcPts val="2240"/>
              </a:spcBef>
              <a:buClr>
                <a:srgbClr val="888888"/>
              </a:buClr>
              <a:buFont typeface="Arial"/>
              <a:buNone/>
              <a:defRPr sz="11200" b="0" i="0" u="none" strike="noStrike" cap="none">
                <a:solidFill>
                  <a:srgbClr val="888888"/>
                </a:solidFill>
                <a:latin typeface="Calibri"/>
                <a:ea typeface="Calibri"/>
                <a:cs typeface="Calibri"/>
                <a:sym typeface="Calibri"/>
              </a:defRPr>
            </a:lvl6pPr>
            <a:lvl7pPr marL="15355777" marR="0" lvl="6" indent="-1477" algn="ctr" rtl="0">
              <a:spcBef>
                <a:spcPts val="2240"/>
              </a:spcBef>
              <a:buClr>
                <a:srgbClr val="888888"/>
              </a:buClr>
              <a:buFont typeface="Arial"/>
              <a:buNone/>
              <a:defRPr sz="11200" b="0" i="0" u="none" strike="noStrike" cap="none">
                <a:solidFill>
                  <a:srgbClr val="888888"/>
                </a:solidFill>
                <a:latin typeface="Calibri"/>
                <a:ea typeface="Calibri"/>
                <a:cs typeface="Calibri"/>
                <a:sym typeface="Calibri"/>
              </a:defRPr>
            </a:lvl7pPr>
            <a:lvl8pPr marL="17915072" marR="0" lvl="7" indent="-8072" algn="ctr" rtl="0">
              <a:spcBef>
                <a:spcPts val="2240"/>
              </a:spcBef>
              <a:buClr>
                <a:srgbClr val="888888"/>
              </a:buClr>
              <a:buFont typeface="Arial"/>
              <a:buNone/>
              <a:defRPr sz="11200" b="0" i="0" u="none" strike="noStrike" cap="none">
                <a:solidFill>
                  <a:srgbClr val="888888"/>
                </a:solidFill>
                <a:latin typeface="Calibri"/>
                <a:ea typeface="Calibri"/>
                <a:cs typeface="Calibri"/>
                <a:sym typeface="Calibri"/>
              </a:defRPr>
            </a:lvl8pPr>
            <a:lvl9pPr marL="20474368" marR="0" lvl="8" indent="-1967" algn="ctr" rtl="0">
              <a:spcBef>
                <a:spcPts val="2240"/>
              </a:spcBef>
              <a:buClr>
                <a:srgbClr val="888888"/>
              </a:buClr>
              <a:buFont typeface="Arial"/>
              <a:buNone/>
              <a:defRPr sz="11200" b="0" i="0" u="none" strike="noStrike" cap="none">
                <a:solidFill>
                  <a:srgbClr val="888888"/>
                </a:solidFill>
                <a:latin typeface="Calibri"/>
                <a:ea typeface="Calibri"/>
                <a:cs typeface="Calibri"/>
                <a:sym typeface="Calibri"/>
              </a:defRPr>
            </a:lvl9pPr>
          </a:lstStyle>
          <a:p>
            <a:endParaRPr/>
          </a:p>
        </p:txBody>
      </p:sp>
      <p:sp>
        <p:nvSpPr>
          <p:cNvPr id="14" name="Shape 14"/>
          <p:cNvSpPr txBox="1">
            <a:spLocks noGrp="1"/>
          </p:cNvSpPr>
          <p:nvPr>
            <p:ph type="dt" idx="10"/>
          </p:nvPr>
        </p:nvSpPr>
        <p:spPr>
          <a:xfrm>
            <a:off x="2103119" y="35595568"/>
            <a:ext cx="9814559" cy="2044699"/>
          </a:xfrm>
          <a:prstGeom prst="rect">
            <a:avLst/>
          </a:prstGeom>
          <a:noFill/>
          <a:ln>
            <a:noFill/>
          </a:ln>
        </p:spPr>
        <p:txBody>
          <a:bodyPr lIns="91425" tIns="91425" rIns="91425" bIns="91425" anchor="ctr" anchorCtr="0"/>
          <a:lstStyle>
            <a:lvl1pPr marL="0" marR="0" lvl="0" indent="0" algn="l" rtl="0">
              <a:spcBef>
                <a:spcPts val="0"/>
              </a:spcBef>
              <a:buNone/>
              <a:defRPr sz="6700" b="0" i="0" u="none" strike="noStrike" cap="none">
                <a:solidFill>
                  <a:srgbClr val="888888"/>
                </a:solidFill>
                <a:latin typeface="Calibri"/>
                <a:ea typeface="Calibri"/>
                <a:cs typeface="Calibri"/>
                <a:sym typeface="Calibri"/>
              </a:defRPr>
            </a:lvl1pPr>
            <a:lvl2pPr marL="2757236" marR="0" lvl="1" indent="-1335" algn="l" rtl="0">
              <a:spcBef>
                <a:spcPts val="0"/>
              </a:spcBef>
              <a:buNone/>
              <a:defRPr sz="10900" b="0" i="0" u="none" strike="noStrike" cap="none">
                <a:solidFill>
                  <a:schemeClr val="dk1"/>
                </a:solidFill>
                <a:latin typeface="Calibri"/>
                <a:ea typeface="Calibri"/>
                <a:cs typeface="Calibri"/>
                <a:sym typeface="Calibri"/>
              </a:defRPr>
            </a:lvl2pPr>
            <a:lvl3pPr marL="5514472" marR="0" lvl="2" indent="-2671" algn="l" rtl="0">
              <a:spcBef>
                <a:spcPts val="0"/>
              </a:spcBef>
              <a:buNone/>
              <a:defRPr sz="10900" b="0" i="0" u="none" strike="noStrike" cap="none">
                <a:solidFill>
                  <a:schemeClr val="dk1"/>
                </a:solidFill>
                <a:latin typeface="Calibri"/>
                <a:ea typeface="Calibri"/>
                <a:cs typeface="Calibri"/>
                <a:sym typeface="Calibri"/>
              </a:defRPr>
            </a:lvl3pPr>
            <a:lvl4pPr marL="8271708" marR="0" lvl="3" indent="-4008" algn="l" rtl="0">
              <a:spcBef>
                <a:spcPts val="0"/>
              </a:spcBef>
              <a:buNone/>
              <a:defRPr sz="10900" b="0" i="0" u="none" strike="noStrike" cap="none">
                <a:solidFill>
                  <a:schemeClr val="dk1"/>
                </a:solidFill>
                <a:latin typeface="Calibri"/>
                <a:ea typeface="Calibri"/>
                <a:cs typeface="Calibri"/>
                <a:sym typeface="Calibri"/>
              </a:defRPr>
            </a:lvl4pPr>
            <a:lvl5pPr marL="11028944" marR="0" lvl="4" indent="-5343" algn="l" rtl="0">
              <a:spcBef>
                <a:spcPts val="0"/>
              </a:spcBef>
              <a:buNone/>
              <a:defRPr sz="10900" b="0" i="0" u="none" strike="noStrike" cap="none">
                <a:solidFill>
                  <a:schemeClr val="dk1"/>
                </a:solidFill>
                <a:latin typeface="Calibri"/>
                <a:ea typeface="Calibri"/>
                <a:cs typeface="Calibri"/>
                <a:sym typeface="Calibri"/>
              </a:defRPr>
            </a:lvl5pPr>
            <a:lvl6pPr marL="13786180" marR="0" lvl="5" indent="-6680" algn="l" rtl="0">
              <a:spcBef>
                <a:spcPts val="0"/>
              </a:spcBef>
              <a:buNone/>
              <a:defRPr sz="10900" b="0" i="0" u="none" strike="noStrike" cap="none">
                <a:solidFill>
                  <a:schemeClr val="dk1"/>
                </a:solidFill>
                <a:latin typeface="Calibri"/>
                <a:ea typeface="Calibri"/>
                <a:cs typeface="Calibri"/>
                <a:sym typeface="Calibri"/>
              </a:defRPr>
            </a:lvl6pPr>
            <a:lvl7pPr marL="16543417" marR="0" lvl="6" indent="-8016" algn="l" rtl="0">
              <a:spcBef>
                <a:spcPts val="0"/>
              </a:spcBef>
              <a:buNone/>
              <a:defRPr sz="10900" b="0" i="0" u="none" strike="noStrike" cap="none">
                <a:solidFill>
                  <a:schemeClr val="dk1"/>
                </a:solidFill>
                <a:latin typeface="Calibri"/>
                <a:ea typeface="Calibri"/>
                <a:cs typeface="Calibri"/>
                <a:sym typeface="Calibri"/>
              </a:defRPr>
            </a:lvl7pPr>
            <a:lvl8pPr marL="19300652" marR="0" lvl="7" indent="-9351" algn="l" rtl="0">
              <a:spcBef>
                <a:spcPts val="0"/>
              </a:spcBef>
              <a:buNone/>
              <a:defRPr sz="10900" b="0" i="0" u="none" strike="noStrike" cap="none">
                <a:solidFill>
                  <a:schemeClr val="dk1"/>
                </a:solidFill>
                <a:latin typeface="Calibri"/>
                <a:ea typeface="Calibri"/>
                <a:cs typeface="Calibri"/>
                <a:sym typeface="Calibri"/>
              </a:defRPr>
            </a:lvl8pPr>
            <a:lvl9pPr marL="22057888" marR="0" lvl="8" indent="-10687" algn="l" rtl="0">
              <a:spcBef>
                <a:spcPts val="0"/>
              </a:spcBef>
              <a:buNone/>
              <a:defRPr sz="10900" b="0" i="0" u="none" strike="noStrike" cap="none">
                <a:solidFill>
                  <a:schemeClr val="dk1"/>
                </a:solidFill>
                <a:latin typeface="Calibri"/>
                <a:ea typeface="Calibri"/>
                <a:cs typeface="Calibri"/>
                <a:sym typeface="Calibri"/>
              </a:defRPr>
            </a:lvl9pPr>
          </a:lstStyle>
          <a:p>
            <a:endParaRPr/>
          </a:p>
        </p:txBody>
      </p:sp>
      <p:sp>
        <p:nvSpPr>
          <p:cNvPr id="15" name="Shape 15"/>
          <p:cNvSpPr txBox="1">
            <a:spLocks noGrp="1"/>
          </p:cNvSpPr>
          <p:nvPr>
            <p:ph type="ftr" idx="11"/>
          </p:nvPr>
        </p:nvSpPr>
        <p:spPr>
          <a:xfrm>
            <a:off x="14371320" y="35595568"/>
            <a:ext cx="13319759" cy="2044699"/>
          </a:xfrm>
          <a:prstGeom prst="rect">
            <a:avLst/>
          </a:prstGeom>
          <a:noFill/>
          <a:ln>
            <a:noFill/>
          </a:ln>
        </p:spPr>
        <p:txBody>
          <a:bodyPr lIns="91425" tIns="91425" rIns="91425" bIns="91425" anchor="ctr" anchorCtr="0"/>
          <a:lstStyle>
            <a:lvl1pPr marL="0" marR="0" lvl="0" indent="0" algn="ctr" rtl="0">
              <a:spcBef>
                <a:spcPts val="0"/>
              </a:spcBef>
              <a:buNone/>
              <a:defRPr sz="6700" b="0" i="0" u="none" strike="noStrike" cap="none">
                <a:solidFill>
                  <a:srgbClr val="888888"/>
                </a:solidFill>
                <a:latin typeface="Calibri"/>
                <a:ea typeface="Calibri"/>
                <a:cs typeface="Calibri"/>
                <a:sym typeface="Calibri"/>
              </a:defRPr>
            </a:lvl1pPr>
            <a:lvl2pPr marL="2757236" marR="0" lvl="1" indent="-1335" algn="l" rtl="0">
              <a:spcBef>
                <a:spcPts val="0"/>
              </a:spcBef>
              <a:buNone/>
              <a:defRPr sz="10900" b="0" i="0" u="none" strike="noStrike" cap="none">
                <a:solidFill>
                  <a:schemeClr val="dk1"/>
                </a:solidFill>
                <a:latin typeface="Calibri"/>
                <a:ea typeface="Calibri"/>
                <a:cs typeface="Calibri"/>
                <a:sym typeface="Calibri"/>
              </a:defRPr>
            </a:lvl2pPr>
            <a:lvl3pPr marL="5514472" marR="0" lvl="2" indent="-2671" algn="l" rtl="0">
              <a:spcBef>
                <a:spcPts val="0"/>
              </a:spcBef>
              <a:buNone/>
              <a:defRPr sz="10900" b="0" i="0" u="none" strike="noStrike" cap="none">
                <a:solidFill>
                  <a:schemeClr val="dk1"/>
                </a:solidFill>
                <a:latin typeface="Calibri"/>
                <a:ea typeface="Calibri"/>
                <a:cs typeface="Calibri"/>
                <a:sym typeface="Calibri"/>
              </a:defRPr>
            </a:lvl3pPr>
            <a:lvl4pPr marL="8271708" marR="0" lvl="3" indent="-4008" algn="l" rtl="0">
              <a:spcBef>
                <a:spcPts val="0"/>
              </a:spcBef>
              <a:buNone/>
              <a:defRPr sz="10900" b="0" i="0" u="none" strike="noStrike" cap="none">
                <a:solidFill>
                  <a:schemeClr val="dk1"/>
                </a:solidFill>
                <a:latin typeface="Calibri"/>
                <a:ea typeface="Calibri"/>
                <a:cs typeface="Calibri"/>
                <a:sym typeface="Calibri"/>
              </a:defRPr>
            </a:lvl4pPr>
            <a:lvl5pPr marL="11028944" marR="0" lvl="4" indent="-5343" algn="l" rtl="0">
              <a:spcBef>
                <a:spcPts val="0"/>
              </a:spcBef>
              <a:buNone/>
              <a:defRPr sz="10900" b="0" i="0" u="none" strike="noStrike" cap="none">
                <a:solidFill>
                  <a:schemeClr val="dk1"/>
                </a:solidFill>
                <a:latin typeface="Calibri"/>
                <a:ea typeface="Calibri"/>
                <a:cs typeface="Calibri"/>
                <a:sym typeface="Calibri"/>
              </a:defRPr>
            </a:lvl5pPr>
            <a:lvl6pPr marL="13786180" marR="0" lvl="5" indent="-6680" algn="l" rtl="0">
              <a:spcBef>
                <a:spcPts val="0"/>
              </a:spcBef>
              <a:buNone/>
              <a:defRPr sz="10900" b="0" i="0" u="none" strike="noStrike" cap="none">
                <a:solidFill>
                  <a:schemeClr val="dk1"/>
                </a:solidFill>
                <a:latin typeface="Calibri"/>
                <a:ea typeface="Calibri"/>
                <a:cs typeface="Calibri"/>
                <a:sym typeface="Calibri"/>
              </a:defRPr>
            </a:lvl6pPr>
            <a:lvl7pPr marL="16543417" marR="0" lvl="6" indent="-8016" algn="l" rtl="0">
              <a:spcBef>
                <a:spcPts val="0"/>
              </a:spcBef>
              <a:buNone/>
              <a:defRPr sz="10900" b="0" i="0" u="none" strike="noStrike" cap="none">
                <a:solidFill>
                  <a:schemeClr val="dk1"/>
                </a:solidFill>
                <a:latin typeface="Calibri"/>
                <a:ea typeface="Calibri"/>
                <a:cs typeface="Calibri"/>
                <a:sym typeface="Calibri"/>
              </a:defRPr>
            </a:lvl7pPr>
            <a:lvl8pPr marL="19300652" marR="0" lvl="7" indent="-9351" algn="l" rtl="0">
              <a:spcBef>
                <a:spcPts val="0"/>
              </a:spcBef>
              <a:buNone/>
              <a:defRPr sz="10900" b="0" i="0" u="none" strike="noStrike" cap="none">
                <a:solidFill>
                  <a:schemeClr val="dk1"/>
                </a:solidFill>
                <a:latin typeface="Calibri"/>
                <a:ea typeface="Calibri"/>
                <a:cs typeface="Calibri"/>
                <a:sym typeface="Calibri"/>
              </a:defRPr>
            </a:lvl8pPr>
            <a:lvl9pPr marL="22057888" marR="0" lvl="8" indent="-10687" algn="l" rtl="0">
              <a:spcBef>
                <a:spcPts val="0"/>
              </a:spcBef>
              <a:buNone/>
              <a:defRPr sz="10900" b="0" i="0" u="none" strike="noStrike" cap="none">
                <a:solidFill>
                  <a:schemeClr val="dk1"/>
                </a:solidFill>
                <a:latin typeface="Calibri"/>
                <a:ea typeface="Calibri"/>
                <a:cs typeface="Calibri"/>
                <a:sym typeface="Calibri"/>
              </a:defRPr>
            </a:lvl9pPr>
          </a:lstStyle>
          <a:p>
            <a:endParaRPr/>
          </a:p>
        </p:txBody>
      </p:sp>
      <p:sp>
        <p:nvSpPr>
          <p:cNvPr id="16" name="Shape 16"/>
          <p:cNvSpPr txBox="1">
            <a:spLocks noGrp="1"/>
          </p:cNvSpPr>
          <p:nvPr>
            <p:ph type="sldNum" idx="12"/>
          </p:nvPr>
        </p:nvSpPr>
        <p:spPr>
          <a:xfrm>
            <a:off x="30144718" y="35595568"/>
            <a:ext cx="9814559" cy="2044699"/>
          </a:xfrm>
          <a:prstGeom prst="rect">
            <a:avLst/>
          </a:prstGeom>
          <a:noFill/>
          <a:ln>
            <a:noFill/>
          </a:ln>
        </p:spPr>
        <p:txBody>
          <a:bodyPr lIns="511850" tIns="255925" rIns="511850" bIns="255925" anchor="ctr" anchorCtr="0">
            <a:noAutofit/>
          </a:bodyPr>
          <a:lstStyle/>
          <a:p>
            <a:pPr marL="0" marR="0" lvl="0" indent="0" algn="r" rtl="0">
              <a:spcBef>
                <a:spcPts val="0"/>
              </a:spcBef>
              <a:buSzPct val="25000"/>
              <a:buNone/>
            </a:pPr>
            <a:fld id="{00000000-1234-1234-1234-123412341234}" type="slidenum">
              <a:rPr lang="en-US" sz="6700" b="0" i="0" u="none" strike="noStrike" cap="none">
                <a:solidFill>
                  <a:srgbClr val="888888"/>
                </a:solidFill>
                <a:latin typeface="Calibri"/>
                <a:ea typeface="Calibri"/>
                <a:cs typeface="Calibri"/>
                <a:sym typeface="Calibri"/>
              </a:rPr>
              <a:pPr marL="0" marR="0" lvl="0" indent="0" algn="r" rtl="0">
                <a:spcBef>
                  <a:spcPts val="0"/>
                </a:spcBef>
                <a:buSzPct val="25000"/>
                <a:buNone/>
              </a:pPr>
              <a:t>‹#›</a:t>
            </a:fld>
            <a:endParaRPr lang="en-US" sz="67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cSld name="Vertical Title and Text">
    <p:spTree>
      <p:nvGrpSpPr>
        <p:cNvPr id="1" name="Shape 74"/>
        <p:cNvGrpSpPr/>
        <p:nvPr/>
      </p:nvGrpSpPr>
      <p:grpSpPr>
        <a:xfrm>
          <a:off x="0" y="0"/>
          <a:ext cx="0" cy="0"/>
          <a:chOff x="0" y="0"/>
          <a:chExt cx="0" cy="0"/>
        </a:xfrm>
      </p:grpSpPr>
      <p:sp>
        <p:nvSpPr>
          <p:cNvPr id="75" name="Shape 75"/>
          <p:cNvSpPr txBox="1">
            <a:spLocks noGrp="1"/>
          </p:cNvSpPr>
          <p:nvPr>
            <p:ph type="title"/>
          </p:nvPr>
        </p:nvSpPr>
        <p:spPr>
          <a:xfrm rot="5400000">
            <a:off x="105524135" y="73866539"/>
            <a:ext cx="183498481" cy="52994247"/>
          </a:xfrm>
          <a:prstGeom prst="rect">
            <a:avLst/>
          </a:prstGeom>
          <a:noFill/>
          <a:ln>
            <a:noFill/>
          </a:ln>
        </p:spPr>
        <p:txBody>
          <a:bodyPr lIns="91425" tIns="91425" rIns="91425" bIns="91425" anchor="ctr" anchorCtr="0"/>
          <a:lstStyle>
            <a:lvl1pPr marL="0" marR="0" lvl="0" indent="0" algn="ctr" rtl="0">
              <a:spcBef>
                <a:spcPts val="0"/>
              </a:spcBef>
              <a:buClr>
                <a:schemeClr val="dk1"/>
              </a:buClr>
              <a:buFont typeface="Calibri"/>
              <a:buNone/>
              <a:defRPr sz="24600" b="0"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76" name="Shape 76"/>
          <p:cNvSpPr txBox="1">
            <a:spLocks noGrp="1"/>
          </p:cNvSpPr>
          <p:nvPr>
            <p:ph type="body" idx="1"/>
          </p:nvPr>
        </p:nvSpPr>
        <p:spPr>
          <a:xfrm rot="5400000">
            <a:off x="-822149" y="21215517"/>
            <a:ext cx="183498481" cy="158296291"/>
          </a:xfrm>
          <a:prstGeom prst="rect">
            <a:avLst/>
          </a:prstGeom>
          <a:noFill/>
          <a:ln>
            <a:noFill/>
          </a:ln>
        </p:spPr>
        <p:txBody>
          <a:bodyPr lIns="91425" tIns="91425" rIns="91425" bIns="91425" anchor="t" anchorCtr="0"/>
          <a:lstStyle>
            <a:lvl1pPr marL="1919473" marR="0" lvl="0" indent="-782822" algn="l" rtl="0">
              <a:spcBef>
                <a:spcPts val="3580"/>
              </a:spcBef>
              <a:buClr>
                <a:schemeClr val="dk1"/>
              </a:buClr>
              <a:buSzPct val="100000"/>
              <a:buFont typeface="Arial"/>
              <a:buChar char="•"/>
              <a:defRPr sz="17900" b="0" i="0" u="none" strike="noStrike" cap="none">
                <a:solidFill>
                  <a:schemeClr val="dk1"/>
                </a:solidFill>
                <a:latin typeface="Calibri"/>
                <a:ea typeface="Calibri"/>
                <a:cs typeface="Calibri"/>
                <a:sym typeface="Calibri"/>
              </a:defRPr>
            </a:lvl1pPr>
            <a:lvl2pPr marL="4158857" marR="0" lvl="1" indent="-609207" algn="l" rtl="0">
              <a:spcBef>
                <a:spcPts val="3140"/>
              </a:spcBef>
              <a:buClr>
                <a:schemeClr val="dk1"/>
              </a:buClr>
              <a:buSzPct val="100000"/>
              <a:buFont typeface="Arial"/>
              <a:buChar char="–"/>
              <a:defRPr sz="15700" b="0" i="0" u="none" strike="noStrike" cap="none">
                <a:solidFill>
                  <a:schemeClr val="dk1"/>
                </a:solidFill>
                <a:latin typeface="Calibri"/>
                <a:ea typeface="Calibri"/>
                <a:cs typeface="Calibri"/>
                <a:sym typeface="Calibri"/>
              </a:defRPr>
            </a:lvl2pPr>
            <a:lvl3pPr marL="6398241" marR="0" lvl="2" indent="-429240" algn="l" rtl="0">
              <a:spcBef>
                <a:spcPts val="2680"/>
              </a:spcBef>
              <a:buClr>
                <a:schemeClr val="dk1"/>
              </a:buClr>
              <a:buSzPct val="100000"/>
              <a:buFont typeface="Arial"/>
              <a:buChar char="•"/>
              <a:defRPr sz="13400" b="0" i="0" u="none" strike="noStrike" cap="none">
                <a:solidFill>
                  <a:schemeClr val="dk1"/>
                </a:solidFill>
                <a:latin typeface="Calibri"/>
                <a:ea typeface="Calibri"/>
                <a:cs typeface="Calibri"/>
                <a:sym typeface="Calibri"/>
              </a:defRPr>
            </a:lvl3pPr>
            <a:lvl4pPr marL="8957536" marR="0" lvl="3" indent="-575536" algn="l" rtl="0">
              <a:spcBef>
                <a:spcPts val="2240"/>
              </a:spcBef>
              <a:buClr>
                <a:schemeClr val="dk1"/>
              </a:buClr>
              <a:buSzPct val="100000"/>
              <a:buFont typeface="Arial"/>
              <a:buChar char="–"/>
              <a:defRPr sz="11200" b="0" i="0" u="none" strike="noStrike" cap="none">
                <a:solidFill>
                  <a:schemeClr val="dk1"/>
                </a:solidFill>
                <a:latin typeface="Calibri"/>
                <a:ea typeface="Calibri"/>
                <a:cs typeface="Calibri"/>
                <a:sym typeface="Calibri"/>
              </a:defRPr>
            </a:lvl4pPr>
            <a:lvl5pPr marL="11516831" marR="0" lvl="4" indent="-569431" algn="l" rtl="0">
              <a:spcBef>
                <a:spcPts val="2240"/>
              </a:spcBef>
              <a:buClr>
                <a:schemeClr val="dk1"/>
              </a:buClr>
              <a:buSzPct val="100000"/>
              <a:buFont typeface="Arial"/>
              <a:buChar char="»"/>
              <a:defRPr sz="11200" b="0" i="0" u="none" strike="noStrike" cap="none">
                <a:solidFill>
                  <a:schemeClr val="dk1"/>
                </a:solidFill>
                <a:latin typeface="Calibri"/>
                <a:ea typeface="Calibri"/>
                <a:cs typeface="Calibri"/>
                <a:sym typeface="Calibri"/>
              </a:defRPr>
            </a:lvl5pPr>
            <a:lvl6pPr marL="14076125" marR="0" lvl="5" indent="-576025" algn="l" rtl="0">
              <a:spcBef>
                <a:spcPts val="2240"/>
              </a:spcBef>
              <a:buClr>
                <a:schemeClr val="dk1"/>
              </a:buClr>
              <a:buSzPct val="100000"/>
              <a:buFont typeface="Arial"/>
              <a:buChar char="•"/>
              <a:defRPr sz="11200" b="0" i="0" u="none" strike="noStrike" cap="none">
                <a:solidFill>
                  <a:schemeClr val="dk1"/>
                </a:solidFill>
                <a:latin typeface="Calibri"/>
                <a:ea typeface="Calibri"/>
                <a:cs typeface="Calibri"/>
                <a:sym typeface="Calibri"/>
              </a:defRPr>
            </a:lvl6pPr>
            <a:lvl7pPr marL="16635422" marR="0" lvl="6" indent="-569921" algn="l" rtl="0">
              <a:spcBef>
                <a:spcPts val="2240"/>
              </a:spcBef>
              <a:buClr>
                <a:schemeClr val="dk1"/>
              </a:buClr>
              <a:buSzPct val="100000"/>
              <a:buFont typeface="Arial"/>
              <a:buChar char="•"/>
              <a:defRPr sz="11200" b="0" i="0" u="none" strike="noStrike" cap="none">
                <a:solidFill>
                  <a:schemeClr val="dk1"/>
                </a:solidFill>
                <a:latin typeface="Calibri"/>
                <a:ea typeface="Calibri"/>
                <a:cs typeface="Calibri"/>
                <a:sym typeface="Calibri"/>
              </a:defRPr>
            </a:lvl7pPr>
            <a:lvl8pPr marL="19194716" marR="0" lvl="7" indent="-576516" algn="l" rtl="0">
              <a:spcBef>
                <a:spcPts val="2240"/>
              </a:spcBef>
              <a:buClr>
                <a:schemeClr val="dk1"/>
              </a:buClr>
              <a:buSzPct val="100000"/>
              <a:buFont typeface="Arial"/>
              <a:buChar char="•"/>
              <a:defRPr sz="11200" b="0" i="0" u="none" strike="noStrike" cap="none">
                <a:solidFill>
                  <a:schemeClr val="dk1"/>
                </a:solidFill>
                <a:latin typeface="Calibri"/>
                <a:ea typeface="Calibri"/>
                <a:cs typeface="Calibri"/>
                <a:sym typeface="Calibri"/>
              </a:defRPr>
            </a:lvl8pPr>
            <a:lvl9pPr marL="21754018" marR="0" lvl="8" indent="-570417" algn="l" rtl="0">
              <a:spcBef>
                <a:spcPts val="2240"/>
              </a:spcBef>
              <a:buClr>
                <a:schemeClr val="dk1"/>
              </a:buClr>
              <a:buSzPct val="100000"/>
              <a:buFont typeface="Arial"/>
              <a:buChar char="•"/>
              <a:defRPr sz="11200" b="0" i="0" u="none" strike="noStrike" cap="none">
                <a:solidFill>
                  <a:schemeClr val="dk1"/>
                </a:solidFill>
                <a:latin typeface="Calibri"/>
                <a:ea typeface="Calibri"/>
                <a:cs typeface="Calibri"/>
                <a:sym typeface="Calibri"/>
              </a:defRPr>
            </a:lvl9pPr>
          </a:lstStyle>
          <a:p>
            <a:endParaRPr/>
          </a:p>
        </p:txBody>
      </p:sp>
      <p:sp>
        <p:nvSpPr>
          <p:cNvPr id="77" name="Shape 77"/>
          <p:cNvSpPr txBox="1">
            <a:spLocks noGrp="1"/>
          </p:cNvSpPr>
          <p:nvPr>
            <p:ph type="dt" idx="10"/>
          </p:nvPr>
        </p:nvSpPr>
        <p:spPr>
          <a:xfrm>
            <a:off x="2103119" y="35595568"/>
            <a:ext cx="9814559" cy="2044699"/>
          </a:xfrm>
          <a:prstGeom prst="rect">
            <a:avLst/>
          </a:prstGeom>
          <a:noFill/>
          <a:ln>
            <a:noFill/>
          </a:ln>
        </p:spPr>
        <p:txBody>
          <a:bodyPr lIns="91425" tIns="91425" rIns="91425" bIns="91425" anchor="ctr" anchorCtr="0"/>
          <a:lstStyle>
            <a:lvl1pPr marL="0" marR="0" lvl="0" indent="0" algn="l" rtl="0">
              <a:spcBef>
                <a:spcPts val="0"/>
              </a:spcBef>
              <a:buNone/>
              <a:defRPr sz="6700">
                <a:solidFill>
                  <a:srgbClr val="888888"/>
                </a:solidFill>
                <a:latin typeface="Calibri"/>
                <a:ea typeface="Calibri"/>
                <a:cs typeface="Calibri"/>
                <a:sym typeface="Calibri"/>
              </a:defRPr>
            </a:lvl1pPr>
            <a:lvl2pPr marL="2757236" marR="0" lvl="1" indent="-1335" algn="l" rtl="0">
              <a:spcBef>
                <a:spcPts val="0"/>
              </a:spcBef>
              <a:buNone/>
              <a:defRPr sz="10900" b="0" i="0" u="none" strike="noStrike" cap="none">
                <a:solidFill>
                  <a:schemeClr val="dk1"/>
                </a:solidFill>
                <a:latin typeface="Calibri"/>
                <a:ea typeface="Calibri"/>
                <a:cs typeface="Calibri"/>
                <a:sym typeface="Calibri"/>
              </a:defRPr>
            </a:lvl2pPr>
            <a:lvl3pPr marL="5514472" marR="0" lvl="2" indent="-2671" algn="l" rtl="0">
              <a:spcBef>
                <a:spcPts val="0"/>
              </a:spcBef>
              <a:buNone/>
              <a:defRPr sz="10900" b="0" i="0" u="none" strike="noStrike" cap="none">
                <a:solidFill>
                  <a:schemeClr val="dk1"/>
                </a:solidFill>
                <a:latin typeface="Calibri"/>
                <a:ea typeface="Calibri"/>
                <a:cs typeface="Calibri"/>
                <a:sym typeface="Calibri"/>
              </a:defRPr>
            </a:lvl3pPr>
            <a:lvl4pPr marL="8271708" marR="0" lvl="3" indent="-4008" algn="l" rtl="0">
              <a:spcBef>
                <a:spcPts val="0"/>
              </a:spcBef>
              <a:buNone/>
              <a:defRPr sz="10900" b="0" i="0" u="none" strike="noStrike" cap="none">
                <a:solidFill>
                  <a:schemeClr val="dk1"/>
                </a:solidFill>
                <a:latin typeface="Calibri"/>
                <a:ea typeface="Calibri"/>
                <a:cs typeface="Calibri"/>
                <a:sym typeface="Calibri"/>
              </a:defRPr>
            </a:lvl4pPr>
            <a:lvl5pPr marL="11028944" marR="0" lvl="4" indent="-5343" algn="l" rtl="0">
              <a:spcBef>
                <a:spcPts val="0"/>
              </a:spcBef>
              <a:buNone/>
              <a:defRPr sz="10900" b="0" i="0" u="none" strike="noStrike" cap="none">
                <a:solidFill>
                  <a:schemeClr val="dk1"/>
                </a:solidFill>
                <a:latin typeface="Calibri"/>
                <a:ea typeface="Calibri"/>
                <a:cs typeface="Calibri"/>
                <a:sym typeface="Calibri"/>
              </a:defRPr>
            </a:lvl5pPr>
            <a:lvl6pPr marL="13786180" marR="0" lvl="5" indent="-6680" algn="l" rtl="0">
              <a:spcBef>
                <a:spcPts val="0"/>
              </a:spcBef>
              <a:buNone/>
              <a:defRPr sz="10900" b="0" i="0" u="none" strike="noStrike" cap="none">
                <a:solidFill>
                  <a:schemeClr val="dk1"/>
                </a:solidFill>
                <a:latin typeface="Calibri"/>
                <a:ea typeface="Calibri"/>
                <a:cs typeface="Calibri"/>
                <a:sym typeface="Calibri"/>
              </a:defRPr>
            </a:lvl6pPr>
            <a:lvl7pPr marL="16543417" marR="0" lvl="6" indent="-8016" algn="l" rtl="0">
              <a:spcBef>
                <a:spcPts val="0"/>
              </a:spcBef>
              <a:buNone/>
              <a:defRPr sz="10900" b="0" i="0" u="none" strike="noStrike" cap="none">
                <a:solidFill>
                  <a:schemeClr val="dk1"/>
                </a:solidFill>
                <a:latin typeface="Calibri"/>
                <a:ea typeface="Calibri"/>
                <a:cs typeface="Calibri"/>
                <a:sym typeface="Calibri"/>
              </a:defRPr>
            </a:lvl7pPr>
            <a:lvl8pPr marL="19300652" marR="0" lvl="7" indent="-9351" algn="l" rtl="0">
              <a:spcBef>
                <a:spcPts val="0"/>
              </a:spcBef>
              <a:buNone/>
              <a:defRPr sz="10900" b="0" i="0" u="none" strike="noStrike" cap="none">
                <a:solidFill>
                  <a:schemeClr val="dk1"/>
                </a:solidFill>
                <a:latin typeface="Calibri"/>
                <a:ea typeface="Calibri"/>
                <a:cs typeface="Calibri"/>
                <a:sym typeface="Calibri"/>
              </a:defRPr>
            </a:lvl8pPr>
            <a:lvl9pPr marL="22057888" marR="0" lvl="8" indent="-10687" algn="l" rtl="0">
              <a:spcBef>
                <a:spcPts val="0"/>
              </a:spcBef>
              <a:buNone/>
              <a:defRPr sz="10900" b="0" i="0" u="none" strike="noStrike" cap="none">
                <a:solidFill>
                  <a:schemeClr val="dk1"/>
                </a:solidFill>
                <a:latin typeface="Calibri"/>
                <a:ea typeface="Calibri"/>
                <a:cs typeface="Calibri"/>
                <a:sym typeface="Calibri"/>
              </a:defRPr>
            </a:lvl9pPr>
          </a:lstStyle>
          <a:p>
            <a:endParaRPr/>
          </a:p>
        </p:txBody>
      </p:sp>
      <p:sp>
        <p:nvSpPr>
          <p:cNvPr id="78" name="Shape 78"/>
          <p:cNvSpPr txBox="1">
            <a:spLocks noGrp="1"/>
          </p:cNvSpPr>
          <p:nvPr>
            <p:ph type="ftr" idx="11"/>
          </p:nvPr>
        </p:nvSpPr>
        <p:spPr>
          <a:xfrm>
            <a:off x="14371320" y="35595568"/>
            <a:ext cx="13319759" cy="2044699"/>
          </a:xfrm>
          <a:prstGeom prst="rect">
            <a:avLst/>
          </a:prstGeom>
          <a:noFill/>
          <a:ln>
            <a:noFill/>
          </a:ln>
        </p:spPr>
        <p:txBody>
          <a:bodyPr lIns="91425" tIns="91425" rIns="91425" bIns="91425" anchor="ctr" anchorCtr="0"/>
          <a:lstStyle>
            <a:lvl1pPr marL="0" marR="0" lvl="0" indent="0" algn="ctr" rtl="0">
              <a:spcBef>
                <a:spcPts val="0"/>
              </a:spcBef>
              <a:buNone/>
              <a:defRPr sz="6700">
                <a:solidFill>
                  <a:srgbClr val="888888"/>
                </a:solidFill>
                <a:latin typeface="Calibri"/>
                <a:ea typeface="Calibri"/>
                <a:cs typeface="Calibri"/>
                <a:sym typeface="Calibri"/>
              </a:defRPr>
            </a:lvl1pPr>
            <a:lvl2pPr marL="2757236" marR="0" lvl="1" indent="-1335" algn="l" rtl="0">
              <a:spcBef>
                <a:spcPts val="0"/>
              </a:spcBef>
              <a:buNone/>
              <a:defRPr sz="10900" b="0" i="0" u="none" strike="noStrike" cap="none">
                <a:solidFill>
                  <a:schemeClr val="dk1"/>
                </a:solidFill>
                <a:latin typeface="Calibri"/>
                <a:ea typeface="Calibri"/>
                <a:cs typeface="Calibri"/>
                <a:sym typeface="Calibri"/>
              </a:defRPr>
            </a:lvl2pPr>
            <a:lvl3pPr marL="5514472" marR="0" lvl="2" indent="-2671" algn="l" rtl="0">
              <a:spcBef>
                <a:spcPts val="0"/>
              </a:spcBef>
              <a:buNone/>
              <a:defRPr sz="10900" b="0" i="0" u="none" strike="noStrike" cap="none">
                <a:solidFill>
                  <a:schemeClr val="dk1"/>
                </a:solidFill>
                <a:latin typeface="Calibri"/>
                <a:ea typeface="Calibri"/>
                <a:cs typeface="Calibri"/>
                <a:sym typeface="Calibri"/>
              </a:defRPr>
            </a:lvl3pPr>
            <a:lvl4pPr marL="8271708" marR="0" lvl="3" indent="-4008" algn="l" rtl="0">
              <a:spcBef>
                <a:spcPts val="0"/>
              </a:spcBef>
              <a:buNone/>
              <a:defRPr sz="10900" b="0" i="0" u="none" strike="noStrike" cap="none">
                <a:solidFill>
                  <a:schemeClr val="dk1"/>
                </a:solidFill>
                <a:latin typeface="Calibri"/>
                <a:ea typeface="Calibri"/>
                <a:cs typeface="Calibri"/>
                <a:sym typeface="Calibri"/>
              </a:defRPr>
            </a:lvl4pPr>
            <a:lvl5pPr marL="11028944" marR="0" lvl="4" indent="-5343" algn="l" rtl="0">
              <a:spcBef>
                <a:spcPts val="0"/>
              </a:spcBef>
              <a:buNone/>
              <a:defRPr sz="10900" b="0" i="0" u="none" strike="noStrike" cap="none">
                <a:solidFill>
                  <a:schemeClr val="dk1"/>
                </a:solidFill>
                <a:latin typeface="Calibri"/>
                <a:ea typeface="Calibri"/>
                <a:cs typeface="Calibri"/>
                <a:sym typeface="Calibri"/>
              </a:defRPr>
            </a:lvl5pPr>
            <a:lvl6pPr marL="13786180" marR="0" lvl="5" indent="-6680" algn="l" rtl="0">
              <a:spcBef>
                <a:spcPts val="0"/>
              </a:spcBef>
              <a:buNone/>
              <a:defRPr sz="10900" b="0" i="0" u="none" strike="noStrike" cap="none">
                <a:solidFill>
                  <a:schemeClr val="dk1"/>
                </a:solidFill>
                <a:latin typeface="Calibri"/>
                <a:ea typeface="Calibri"/>
                <a:cs typeface="Calibri"/>
                <a:sym typeface="Calibri"/>
              </a:defRPr>
            </a:lvl6pPr>
            <a:lvl7pPr marL="16543417" marR="0" lvl="6" indent="-8016" algn="l" rtl="0">
              <a:spcBef>
                <a:spcPts val="0"/>
              </a:spcBef>
              <a:buNone/>
              <a:defRPr sz="10900" b="0" i="0" u="none" strike="noStrike" cap="none">
                <a:solidFill>
                  <a:schemeClr val="dk1"/>
                </a:solidFill>
                <a:latin typeface="Calibri"/>
                <a:ea typeface="Calibri"/>
                <a:cs typeface="Calibri"/>
                <a:sym typeface="Calibri"/>
              </a:defRPr>
            </a:lvl7pPr>
            <a:lvl8pPr marL="19300652" marR="0" lvl="7" indent="-9351" algn="l" rtl="0">
              <a:spcBef>
                <a:spcPts val="0"/>
              </a:spcBef>
              <a:buNone/>
              <a:defRPr sz="10900" b="0" i="0" u="none" strike="noStrike" cap="none">
                <a:solidFill>
                  <a:schemeClr val="dk1"/>
                </a:solidFill>
                <a:latin typeface="Calibri"/>
                <a:ea typeface="Calibri"/>
                <a:cs typeface="Calibri"/>
                <a:sym typeface="Calibri"/>
              </a:defRPr>
            </a:lvl8pPr>
            <a:lvl9pPr marL="22057888" marR="0" lvl="8" indent="-10687" algn="l" rtl="0">
              <a:spcBef>
                <a:spcPts val="0"/>
              </a:spcBef>
              <a:buNone/>
              <a:defRPr sz="10900" b="0" i="0" u="none" strike="noStrike" cap="none">
                <a:solidFill>
                  <a:schemeClr val="dk1"/>
                </a:solidFill>
                <a:latin typeface="Calibri"/>
                <a:ea typeface="Calibri"/>
                <a:cs typeface="Calibri"/>
                <a:sym typeface="Calibri"/>
              </a:defRPr>
            </a:lvl9pPr>
          </a:lstStyle>
          <a:p>
            <a:endParaRPr/>
          </a:p>
        </p:txBody>
      </p:sp>
      <p:sp>
        <p:nvSpPr>
          <p:cNvPr id="79" name="Shape 79"/>
          <p:cNvSpPr txBox="1">
            <a:spLocks noGrp="1"/>
          </p:cNvSpPr>
          <p:nvPr>
            <p:ph type="sldNum" idx="12"/>
          </p:nvPr>
        </p:nvSpPr>
        <p:spPr>
          <a:xfrm>
            <a:off x="30144718" y="35595568"/>
            <a:ext cx="9814559" cy="2044699"/>
          </a:xfrm>
          <a:prstGeom prst="rect">
            <a:avLst/>
          </a:prstGeom>
          <a:noFill/>
          <a:ln>
            <a:noFill/>
          </a:ln>
        </p:spPr>
        <p:txBody>
          <a:bodyPr lIns="511850" tIns="255925" rIns="511850" bIns="255925" anchor="ctr" anchorCtr="0">
            <a:noAutofit/>
          </a:bodyPr>
          <a:lstStyle/>
          <a:p>
            <a:pPr marL="0" marR="0" lvl="0" indent="0" algn="r" rtl="0">
              <a:spcBef>
                <a:spcPts val="0"/>
              </a:spcBef>
              <a:buSzPct val="25000"/>
              <a:buNone/>
            </a:pPr>
            <a:fld id="{00000000-1234-1234-1234-123412341234}" type="slidenum">
              <a:rPr lang="en-US" sz="6700">
                <a:solidFill>
                  <a:srgbClr val="888888"/>
                </a:solidFill>
                <a:latin typeface="Calibri"/>
                <a:ea typeface="Calibri"/>
                <a:cs typeface="Calibri"/>
                <a:sym typeface="Calibri"/>
              </a:rPr>
              <a:pPr marL="0" marR="0" lvl="0" indent="0" algn="r" rtl="0">
                <a:spcBef>
                  <a:spcPts val="0"/>
                </a:spcBef>
                <a:buSzPct val="25000"/>
                <a:buNone/>
              </a:pPr>
              <a:t>‹#›</a:t>
            </a:fld>
            <a:endParaRPr lang="en-US" sz="6700">
              <a:solidFill>
                <a:srgbClr val="888888"/>
              </a:solidFill>
              <a:latin typeface="Calibri"/>
              <a:ea typeface="Calibri"/>
              <a:cs typeface="Calibri"/>
              <a:sym typeface="Calibri"/>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23"/>
        <p:cNvGrpSpPr/>
        <p:nvPr/>
      </p:nvGrpSpPr>
      <p:grpSpPr>
        <a:xfrm>
          <a:off x="0" y="0"/>
          <a:ext cx="0" cy="0"/>
          <a:chOff x="0" y="0"/>
          <a:chExt cx="0" cy="0"/>
        </a:xfrm>
      </p:grpSpPr>
      <p:sp>
        <p:nvSpPr>
          <p:cNvPr id="24" name="Shape 24"/>
          <p:cNvSpPr txBox="1">
            <a:spLocks noGrp="1"/>
          </p:cNvSpPr>
          <p:nvPr>
            <p:ph type="title"/>
          </p:nvPr>
        </p:nvSpPr>
        <p:spPr>
          <a:xfrm>
            <a:off x="3322639" y="24678648"/>
            <a:ext cx="35753039" cy="7627620"/>
          </a:xfrm>
          <a:prstGeom prst="rect">
            <a:avLst/>
          </a:prstGeom>
          <a:noFill/>
          <a:ln>
            <a:noFill/>
          </a:ln>
        </p:spPr>
        <p:txBody>
          <a:bodyPr lIns="91425" tIns="91425" rIns="91425" bIns="91425" anchor="t" anchorCtr="0"/>
          <a:lstStyle>
            <a:lvl1pPr marL="0" marR="0" lvl="0" indent="0" algn="l" rtl="0">
              <a:spcBef>
                <a:spcPts val="0"/>
              </a:spcBef>
              <a:buClr>
                <a:schemeClr val="dk1"/>
              </a:buClr>
              <a:buFont typeface="Calibri"/>
              <a:buNone/>
              <a:defRPr sz="22400" b="1"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25" name="Shape 25"/>
          <p:cNvSpPr txBox="1">
            <a:spLocks noGrp="1"/>
          </p:cNvSpPr>
          <p:nvPr>
            <p:ph type="body" idx="1"/>
          </p:nvPr>
        </p:nvSpPr>
        <p:spPr>
          <a:xfrm>
            <a:off x="3322639" y="16277601"/>
            <a:ext cx="35753039" cy="8401046"/>
          </a:xfrm>
          <a:prstGeom prst="rect">
            <a:avLst/>
          </a:prstGeom>
          <a:noFill/>
          <a:ln>
            <a:noFill/>
          </a:ln>
        </p:spPr>
        <p:txBody>
          <a:bodyPr lIns="91425" tIns="91425" rIns="91425" bIns="91425" anchor="b" anchorCtr="0"/>
          <a:lstStyle>
            <a:lvl1pPr marL="0" marR="0" lvl="0" indent="0" algn="l" rtl="0">
              <a:spcBef>
                <a:spcPts val="2240"/>
              </a:spcBef>
              <a:buClr>
                <a:srgbClr val="888888"/>
              </a:buClr>
              <a:buFont typeface="Arial"/>
              <a:buNone/>
              <a:defRPr sz="11200" b="0" i="0" u="none" strike="noStrike" cap="none">
                <a:solidFill>
                  <a:srgbClr val="888888"/>
                </a:solidFill>
                <a:latin typeface="Calibri"/>
                <a:ea typeface="Calibri"/>
                <a:cs typeface="Calibri"/>
                <a:sym typeface="Calibri"/>
              </a:defRPr>
            </a:lvl1pPr>
            <a:lvl2pPr marL="2559295" marR="0" lvl="1" indent="-6594" algn="l" rtl="0">
              <a:spcBef>
                <a:spcPts val="2020"/>
              </a:spcBef>
              <a:buClr>
                <a:srgbClr val="888888"/>
              </a:buClr>
              <a:buFont typeface="Arial"/>
              <a:buNone/>
              <a:defRPr sz="10100" b="0" i="0" u="none" strike="noStrike" cap="none">
                <a:solidFill>
                  <a:srgbClr val="888888"/>
                </a:solidFill>
                <a:latin typeface="Calibri"/>
                <a:ea typeface="Calibri"/>
                <a:cs typeface="Calibri"/>
                <a:sym typeface="Calibri"/>
              </a:defRPr>
            </a:lvl2pPr>
            <a:lvl3pPr marL="5118590" marR="0" lvl="2" indent="-489" algn="l" rtl="0">
              <a:spcBef>
                <a:spcPts val="1800"/>
              </a:spcBef>
              <a:buClr>
                <a:srgbClr val="888888"/>
              </a:buClr>
              <a:buFont typeface="Arial"/>
              <a:buNone/>
              <a:defRPr sz="9000" b="0" i="0" u="none" strike="noStrike" cap="none">
                <a:solidFill>
                  <a:srgbClr val="888888"/>
                </a:solidFill>
                <a:latin typeface="Calibri"/>
                <a:ea typeface="Calibri"/>
                <a:cs typeface="Calibri"/>
                <a:sym typeface="Calibri"/>
              </a:defRPr>
            </a:lvl3pPr>
            <a:lvl4pPr marL="7677885" marR="0" lvl="3" indent="-7085" algn="l" rtl="0">
              <a:spcBef>
                <a:spcPts val="1560"/>
              </a:spcBef>
              <a:buClr>
                <a:srgbClr val="888888"/>
              </a:buClr>
              <a:buFont typeface="Arial"/>
              <a:buNone/>
              <a:defRPr sz="7800" b="0" i="0" u="none" strike="noStrike" cap="none">
                <a:solidFill>
                  <a:srgbClr val="888888"/>
                </a:solidFill>
                <a:latin typeface="Calibri"/>
                <a:ea typeface="Calibri"/>
                <a:cs typeface="Calibri"/>
                <a:sym typeface="Calibri"/>
              </a:defRPr>
            </a:lvl4pPr>
            <a:lvl5pPr marL="10237181" marR="0" lvl="4" indent="-981" algn="l" rtl="0">
              <a:spcBef>
                <a:spcPts val="1560"/>
              </a:spcBef>
              <a:buClr>
                <a:srgbClr val="888888"/>
              </a:buClr>
              <a:buFont typeface="Arial"/>
              <a:buNone/>
              <a:defRPr sz="7800" b="0" i="0" u="none" strike="noStrike" cap="none">
                <a:solidFill>
                  <a:srgbClr val="888888"/>
                </a:solidFill>
                <a:latin typeface="Calibri"/>
                <a:ea typeface="Calibri"/>
                <a:cs typeface="Calibri"/>
                <a:sym typeface="Calibri"/>
              </a:defRPr>
            </a:lvl5pPr>
            <a:lvl6pPr marL="12796482" marR="0" lvl="5" indent="-7581" algn="l" rtl="0">
              <a:spcBef>
                <a:spcPts val="1560"/>
              </a:spcBef>
              <a:buClr>
                <a:srgbClr val="888888"/>
              </a:buClr>
              <a:buFont typeface="Arial"/>
              <a:buNone/>
              <a:defRPr sz="7800" b="0" i="0" u="none" strike="noStrike" cap="none">
                <a:solidFill>
                  <a:srgbClr val="888888"/>
                </a:solidFill>
                <a:latin typeface="Calibri"/>
                <a:ea typeface="Calibri"/>
                <a:cs typeface="Calibri"/>
                <a:sym typeface="Calibri"/>
              </a:defRPr>
            </a:lvl6pPr>
            <a:lvl7pPr marL="15355777" marR="0" lvl="6" indent="-1477" algn="l" rtl="0">
              <a:spcBef>
                <a:spcPts val="1560"/>
              </a:spcBef>
              <a:buClr>
                <a:srgbClr val="888888"/>
              </a:buClr>
              <a:buFont typeface="Arial"/>
              <a:buNone/>
              <a:defRPr sz="7800" b="0" i="0" u="none" strike="noStrike" cap="none">
                <a:solidFill>
                  <a:srgbClr val="888888"/>
                </a:solidFill>
                <a:latin typeface="Calibri"/>
                <a:ea typeface="Calibri"/>
                <a:cs typeface="Calibri"/>
                <a:sym typeface="Calibri"/>
              </a:defRPr>
            </a:lvl7pPr>
            <a:lvl8pPr marL="17915072" marR="0" lvl="7" indent="-8072" algn="l" rtl="0">
              <a:spcBef>
                <a:spcPts val="1560"/>
              </a:spcBef>
              <a:buClr>
                <a:srgbClr val="888888"/>
              </a:buClr>
              <a:buFont typeface="Arial"/>
              <a:buNone/>
              <a:defRPr sz="7800" b="0" i="0" u="none" strike="noStrike" cap="none">
                <a:solidFill>
                  <a:srgbClr val="888888"/>
                </a:solidFill>
                <a:latin typeface="Calibri"/>
                <a:ea typeface="Calibri"/>
                <a:cs typeface="Calibri"/>
                <a:sym typeface="Calibri"/>
              </a:defRPr>
            </a:lvl8pPr>
            <a:lvl9pPr marL="20474368" marR="0" lvl="8" indent="-1967" algn="l" rtl="0">
              <a:spcBef>
                <a:spcPts val="1560"/>
              </a:spcBef>
              <a:buClr>
                <a:srgbClr val="888888"/>
              </a:buClr>
              <a:buFont typeface="Arial"/>
              <a:buNone/>
              <a:defRPr sz="7800" b="0" i="0" u="none" strike="noStrike" cap="none">
                <a:solidFill>
                  <a:srgbClr val="888888"/>
                </a:solidFill>
                <a:latin typeface="Calibri"/>
                <a:ea typeface="Calibri"/>
                <a:cs typeface="Calibri"/>
                <a:sym typeface="Calibri"/>
              </a:defRPr>
            </a:lvl9pPr>
          </a:lstStyle>
          <a:p>
            <a:endParaRPr/>
          </a:p>
        </p:txBody>
      </p:sp>
      <p:sp>
        <p:nvSpPr>
          <p:cNvPr id="26" name="Shape 26"/>
          <p:cNvSpPr txBox="1">
            <a:spLocks noGrp="1"/>
          </p:cNvSpPr>
          <p:nvPr>
            <p:ph type="dt" idx="10"/>
          </p:nvPr>
        </p:nvSpPr>
        <p:spPr>
          <a:xfrm>
            <a:off x="2103119" y="35595568"/>
            <a:ext cx="9814559" cy="2044699"/>
          </a:xfrm>
          <a:prstGeom prst="rect">
            <a:avLst/>
          </a:prstGeom>
          <a:noFill/>
          <a:ln>
            <a:noFill/>
          </a:ln>
        </p:spPr>
        <p:txBody>
          <a:bodyPr lIns="91425" tIns="91425" rIns="91425" bIns="91425" anchor="ctr" anchorCtr="0"/>
          <a:lstStyle>
            <a:lvl1pPr marL="0" marR="0" lvl="0" indent="0" algn="l" rtl="0">
              <a:spcBef>
                <a:spcPts val="0"/>
              </a:spcBef>
              <a:buNone/>
              <a:defRPr sz="6700">
                <a:solidFill>
                  <a:srgbClr val="888888"/>
                </a:solidFill>
                <a:latin typeface="Calibri"/>
                <a:ea typeface="Calibri"/>
                <a:cs typeface="Calibri"/>
                <a:sym typeface="Calibri"/>
              </a:defRPr>
            </a:lvl1pPr>
            <a:lvl2pPr marL="2757236" marR="0" lvl="1" indent="-1335" algn="l" rtl="0">
              <a:spcBef>
                <a:spcPts val="0"/>
              </a:spcBef>
              <a:buNone/>
              <a:defRPr sz="10900" b="0" i="0" u="none" strike="noStrike" cap="none">
                <a:solidFill>
                  <a:schemeClr val="dk1"/>
                </a:solidFill>
                <a:latin typeface="Calibri"/>
                <a:ea typeface="Calibri"/>
                <a:cs typeface="Calibri"/>
                <a:sym typeface="Calibri"/>
              </a:defRPr>
            </a:lvl2pPr>
            <a:lvl3pPr marL="5514472" marR="0" lvl="2" indent="-2671" algn="l" rtl="0">
              <a:spcBef>
                <a:spcPts val="0"/>
              </a:spcBef>
              <a:buNone/>
              <a:defRPr sz="10900" b="0" i="0" u="none" strike="noStrike" cap="none">
                <a:solidFill>
                  <a:schemeClr val="dk1"/>
                </a:solidFill>
                <a:latin typeface="Calibri"/>
                <a:ea typeface="Calibri"/>
                <a:cs typeface="Calibri"/>
                <a:sym typeface="Calibri"/>
              </a:defRPr>
            </a:lvl3pPr>
            <a:lvl4pPr marL="8271708" marR="0" lvl="3" indent="-4008" algn="l" rtl="0">
              <a:spcBef>
                <a:spcPts val="0"/>
              </a:spcBef>
              <a:buNone/>
              <a:defRPr sz="10900" b="0" i="0" u="none" strike="noStrike" cap="none">
                <a:solidFill>
                  <a:schemeClr val="dk1"/>
                </a:solidFill>
                <a:latin typeface="Calibri"/>
                <a:ea typeface="Calibri"/>
                <a:cs typeface="Calibri"/>
                <a:sym typeface="Calibri"/>
              </a:defRPr>
            </a:lvl4pPr>
            <a:lvl5pPr marL="11028944" marR="0" lvl="4" indent="-5343" algn="l" rtl="0">
              <a:spcBef>
                <a:spcPts val="0"/>
              </a:spcBef>
              <a:buNone/>
              <a:defRPr sz="10900" b="0" i="0" u="none" strike="noStrike" cap="none">
                <a:solidFill>
                  <a:schemeClr val="dk1"/>
                </a:solidFill>
                <a:latin typeface="Calibri"/>
                <a:ea typeface="Calibri"/>
                <a:cs typeface="Calibri"/>
                <a:sym typeface="Calibri"/>
              </a:defRPr>
            </a:lvl5pPr>
            <a:lvl6pPr marL="13786180" marR="0" lvl="5" indent="-6680" algn="l" rtl="0">
              <a:spcBef>
                <a:spcPts val="0"/>
              </a:spcBef>
              <a:buNone/>
              <a:defRPr sz="10900" b="0" i="0" u="none" strike="noStrike" cap="none">
                <a:solidFill>
                  <a:schemeClr val="dk1"/>
                </a:solidFill>
                <a:latin typeface="Calibri"/>
                <a:ea typeface="Calibri"/>
                <a:cs typeface="Calibri"/>
                <a:sym typeface="Calibri"/>
              </a:defRPr>
            </a:lvl6pPr>
            <a:lvl7pPr marL="16543417" marR="0" lvl="6" indent="-8016" algn="l" rtl="0">
              <a:spcBef>
                <a:spcPts val="0"/>
              </a:spcBef>
              <a:buNone/>
              <a:defRPr sz="10900" b="0" i="0" u="none" strike="noStrike" cap="none">
                <a:solidFill>
                  <a:schemeClr val="dk1"/>
                </a:solidFill>
                <a:latin typeface="Calibri"/>
                <a:ea typeface="Calibri"/>
                <a:cs typeface="Calibri"/>
                <a:sym typeface="Calibri"/>
              </a:defRPr>
            </a:lvl7pPr>
            <a:lvl8pPr marL="19300652" marR="0" lvl="7" indent="-9351" algn="l" rtl="0">
              <a:spcBef>
                <a:spcPts val="0"/>
              </a:spcBef>
              <a:buNone/>
              <a:defRPr sz="10900" b="0" i="0" u="none" strike="noStrike" cap="none">
                <a:solidFill>
                  <a:schemeClr val="dk1"/>
                </a:solidFill>
                <a:latin typeface="Calibri"/>
                <a:ea typeface="Calibri"/>
                <a:cs typeface="Calibri"/>
                <a:sym typeface="Calibri"/>
              </a:defRPr>
            </a:lvl8pPr>
            <a:lvl9pPr marL="22057888" marR="0" lvl="8" indent="-10687" algn="l" rtl="0">
              <a:spcBef>
                <a:spcPts val="0"/>
              </a:spcBef>
              <a:buNone/>
              <a:defRPr sz="10900" b="0" i="0" u="none" strike="noStrike" cap="none">
                <a:solidFill>
                  <a:schemeClr val="dk1"/>
                </a:solidFill>
                <a:latin typeface="Calibri"/>
                <a:ea typeface="Calibri"/>
                <a:cs typeface="Calibri"/>
                <a:sym typeface="Calibri"/>
              </a:defRPr>
            </a:lvl9pPr>
          </a:lstStyle>
          <a:p>
            <a:endParaRPr/>
          </a:p>
        </p:txBody>
      </p:sp>
      <p:sp>
        <p:nvSpPr>
          <p:cNvPr id="27" name="Shape 27"/>
          <p:cNvSpPr txBox="1">
            <a:spLocks noGrp="1"/>
          </p:cNvSpPr>
          <p:nvPr>
            <p:ph type="ftr" idx="11"/>
          </p:nvPr>
        </p:nvSpPr>
        <p:spPr>
          <a:xfrm>
            <a:off x="14371320" y="35595568"/>
            <a:ext cx="13319759" cy="2044699"/>
          </a:xfrm>
          <a:prstGeom prst="rect">
            <a:avLst/>
          </a:prstGeom>
          <a:noFill/>
          <a:ln>
            <a:noFill/>
          </a:ln>
        </p:spPr>
        <p:txBody>
          <a:bodyPr lIns="91425" tIns="91425" rIns="91425" bIns="91425" anchor="ctr" anchorCtr="0"/>
          <a:lstStyle>
            <a:lvl1pPr marL="0" marR="0" lvl="0" indent="0" algn="ctr" rtl="0">
              <a:spcBef>
                <a:spcPts val="0"/>
              </a:spcBef>
              <a:buNone/>
              <a:defRPr sz="6700">
                <a:solidFill>
                  <a:srgbClr val="888888"/>
                </a:solidFill>
                <a:latin typeface="Calibri"/>
                <a:ea typeface="Calibri"/>
                <a:cs typeface="Calibri"/>
                <a:sym typeface="Calibri"/>
              </a:defRPr>
            </a:lvl1pPr>
            <a:lvl2pPr marL="2757236" marR="0" lvl="1" indent="-1335" algn="l" rtl="0">
              <a:spcBef>
                <a:spcPts val="0"/>
              </a:spcBef>
              <a:buNone/>
              <a:defRPr sz="10900" b="0" i="0" u="none" strike="noStrike" cap="none">
                <a:solidFill>
                  <a:schemeClr val="dk1"/>
                </a:solidFill>
                <a:latin typeface="Calibri"/>
                <a:ea typeface="Calibri"/>
                <a:cs typeface="Calibri"/>
                <a:sym typeface="Calibri"/>
              </a:defRPr>
            </a:lvl2pPr>
            <a:lvl3pPr marL="5514472" marR="0" lvl="2" indent="-2671" algn="l" rtl="0">
              <a:spcBef>
                <a:spcPts val="0"/>
              </a:spcBef>
              <a:buNone/>
              <a:defRPr sz="10900" b="0" i="0" u="none" strike="noStrike" cap="none">
                <a:solidFill>
                  <a:schemeClr val="dk1"/>
                </a:solidFill>
                <a:latin typeface="Calibri"/>
                <a:ea typeface="Calibri"/>
                <a:cs typeface="Calibri"/>
                <a:sym typeface="Calibri"/>
              </a:defRPr>
            </a:lvl3pPr>
            <a:lvl4pPr marL="8271708" marR="0" lvl="3" indent="-4008" algn="l" rtl="0">
              <a:spcBef>
                <a:spcPts val="0"/>
              </a:spcBef>
              <a:buNone/>
              <a:defRPr sz="10900" b="0" i="0" u="none" strike="noStrike" cap="none">
                <a:solidFill>
                  <a:schemeClr val="dk1"/>
                </a:solidFill>
                <a:latin typeface="Calibri"/>
                <a:ea typeface="Calibri"/>
                <a:cs typeface="Calibri"/>
                <a:sym typeface="Calibri"/>
              </a:defRPr>
            </a:lvl4pPr>
            <a:lvl5pPr marL="11028944" marR="0" lvl="4" indent="-5343" algn="l" rtl="0">
              <a:spcBef>
                <a:spcPts val="0"/>
              </a:spcBef>
              <a:buNone/>
              <a:defRPr sz="10900" b="0" i="0" u="none" strike="noStrike" cap="none">
                <a:solidFill>
                  <a:schemeClr val="dk1"/>
                </a:solidFill>
                <a:latin typeface="Calibri"/>
                <a:ea typeface="Calibri"/>
                <a:cs typeface="Calibri"/>
                <a:sym typeface="Calibri"/>
              </a:defRPr>
            </a:lvl5pPr>
            <a:lvl6pPr marL="13786180" marR="0" lvl="5" indent="-6680" algn="l" rtl="0">
              <a:spcBef>
                <a:spcPts val="0"/>
              </a:spcBef>
              <a:buNone/>
              <a:defRPr sz="10900" b="0" i="0" u="none" strike="noStrike" cap="none">
                <a:solidFill>
                  <a:schemeClr val="dk1"/>
                </a:solidFill>
                <a:latin typeface="Calibri"/>
                <a:ea typeface="Calibri"/>
                <a:cs typeface="Calibri"/>
                <a:sym typeface="Calibri"/>
              </a:defRPr>
            </a:lvl6pPr>
            <a:lvl7pPr marL="16543417" marR="0" lvl="6" indent="-8016" algn="l" rtl="0">
              <a:spcBef>
                <a:spcPts val="0"/>
              </a:spcBef>
              <a:buNone/>
              <a:defRPr sz="10900" b="0" i="0" u="none" strike="noStrike" cap="none">
                <a:solidFill>
                  <a:schemeClr val="dk1"/>
                </a:solidFill>
                <a:latin typeface="Calibri"/>
                <a:ea typeface="Calibri"/>
                <a:cs typeface="Calibri"/>
                <a:sym typeface="Calibri"/>
              </a:defRPr>
            </a:lvl7pPr>
            <a:lvl8pPr marL="19300652" marR="0" lvl="7" indent="-9351" algn="l" rtl="0">
              <a:spcBef>
                <a:spcPts val="0"/>
              </a:spcBef>
              <a:buNone/>
              <a:defRPr sz="10900" b="0" i="0" u="none" strike="noStrike" cap="none">
                <a:solidFill>
                  <a:schemeClr val="dk1"/>
                </a:solidFill>
                <a:latin typeface="Calibri"/>
                <a:ea typeface="Calibri"/>
                <a:cs typeface="Calibri"/>
                <a:sym typeface="Calibri"/>
              </a:defRPr>
            </a:lvl8pPr>
            <a:lvl9pPr marL="22057888" marR="0" lvl="8" indent="-10687" algn="l" rtl="0">
              <a:spcBef>
                <a:spcPts val="0"/>
              </a:spcBef>
              <a:buNone/>
              <a:defRPr sz="10900" b="0" i="0" u="none" strike="noStrike" cap="none">
                <a:solidFill>
                  <a:schemeClr val="dk1"/>
                </a:solidFill>
                <a:latin typeface="Calibri"/>
                <a:ea typeface="Calibri"/>
                <a:cs typeface="Calibri"/>
                <a:sym typeface="Calibri"/>
              </a:defRPr>
            </a:lvl9pPr>
          </a:lstStyle>
          <a:p>
            <a:endParaRPr/>
          </a:p>
        </p:txBody>
      </p:sp>
      <p:sp>
        <p:nvSpPr>
          <p:cNvPr id="28" name="Shape 28"/>
          <p:cNvSpPr txBox="1">
            <a:spLocks noGrp="1"/>
          </p:cNvSpPr>
          <p:nvPr>
            <p:ph type="sldNum" idx="12"/>
          </p:nvPr>
        </p:nvSpPr>
        <p:spPr>
          <a:xfrm>
            <a:off x="30144718" y="35595568"/>
            <a:ext cx="9814559" cy="2044699"/>
          </a:xfrm>
          <a:prstGeom prst="rect">
            <a:avLst/>
          </a:prstGeom>
          <a:noFill/>
          <a:ln>
            <a:noFill/>
          </a:ln>
        </p:spPr>
        <p:txBody>
          <a:bodyPr lIns="511850" tIns="255925" rIns="511850" bIns="255925" anchor="ctr" anchorCtr="0">
            <a:noAutofit/>
          </a:bodyPr>
          <a:lstStyle/>
          <a:p>
            <a:pPr marL="0" marR="0" lvl="0" indent="0" algn="r" rtl="0">
              <a:spcBef>
                <a:spcPts val="0"/>
              </a:spcBef>
              <a:buSzPct val="25000"/>
              <a:buNone/>
            </a:pPr>
            <a:fld id="{00000000-1234-1234-1234-123412341234}" type="slidenum">
              <a:rPr lang="en-US" sz="6700">
                <a:solidFill>
                  <a:srgbClr val="888888"/>
                </a:solidFill>
                <a:latin typeface="Calibri"/>
                <a:ea typeface="Calibri"/>
                <a:cs typeface="Calibri"/>
                <a:sym typeface="Calibri"/>
              </a:rPr>
              <a:pPr marL="0" marR="0" lvl="0" indent="0" algn="r" rtl="0">
                <a:spcBef>
                  <a:spcPts val="0"/>
                </a:spcBef>
                <a:buSzPct val="25000"/>
                <a:buNone/>
              </a:pPr>
              <a:t>‹#›</a:t>
            </a:fld>
            <a:endParaRPr lang="en-US" sz="6700">
              <a:solidFill>
                <a:srgbClr val="888888"/>
              </a:solidFill>
              <a:latin typeface="Calibri"/>
              <a:ea typeface="Calibri"/>
              <a:cs typeface="Calibri"/>
              <a:sym typeface="Calibri"/>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Shape 29"/>
        <p:cNvGrpSpPr/>
        <p:nvPr/>
      </p:nvGrpSpPr>
      <p:grpSpPr>
        <a:xfrm>
          <a:off x="0" y="0"/>
          <a:ext cx="0" cy="0"/>
          <a:chOff x="0" y="0"/>
          <a:chExt cx="0" cy="0"/>
        </a:xfrm>
      </p:grpSpPr>
      <p:sp>
        <p:nvSpPr>
          <p:cNvPr id="30" name="Shape 30"/>
          <p:cNvSpPr txBox="1">
            <a:spLocks noGrp="1"/>
          </p:cNvSpPr>
          <p:nvPr>
            <p:ph type="title"/>
          </p:nvPr>
        </p:nvSpPr>
        <p:spPr>
          <a:xfrm>
            <a:off x="2103119" y="1537973"/>
            <a:ext cx="37856160" cy="6400799"/>
          </a:xfrm>
          <a:prstGeom prst="rect">
            <a:avLst/>
          </a:prstGeom>
          <a:noFill/>
          <a:ln>
            <a:noFill/>
          </a:ln>
        </p:spPr>
        <p:txBody>
          <a:bodyPr lIns="91425" tIns="91425" rIns="91425" bIns="91425" anchor="ctr" anchorCtr="0"/>
          <a:lstStyle>
            <a:lvl1pPr marL="0" marR="0" lvl="0" indent="0" algn="ctr" rtl="0">
              <a:spcBef>
                <a:spcPts val="0"/>
              </a:spcBef>
              <a:buClr>
                <a:schemeClr val="dk1"/>
              </a:buClr>
              <a:buFont typeface="Calibri"/>
              <a:buNone/>
              <a:defRPr sz="24600" b="0"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31" name="Shape 31"/>
          <p:cNvSpPr txBox="1">
            <a:spLocks noGrp="1"/>
          </p:cNvSpPr>
          <p:nvPr>
            <p:ph type="body" idx="1"/>
          </p:nvPr>
        </p:nvSpPr>
        <p:spPr>
          <a:xfrm>
            <a:off x="11778935" y="50184062"/>
            <a:ext cx="105645263" cy="141928848"/>
          </a:xfrm>
          <a:prstGeom prst="rect">
            <a:avLst/>
          </a:prstGeom>
          <a:noFill/>
          <a:ln>
            <a:noFill/>
          </a:ln>
        </p:spPr>
        <p:txBody>
          <a:bodyPr lIns="91425" tIns="91425" rIns="91425" bIns="91425" anchor="t" anchorCtr="0"/>
          <a:lstStyle>
            <a:lvl1pPr marL="1919473" marR="0" lvl="0" indent="-922522" algn="l" rtl="0">
              <a:spcBef>
                <a:spcPts val="3140"/>
              </a:spcBef>
              <a:buClr>
                <a:schemeClr val="dk1"/>
              </a:buClr>
              <a:buSzPct val="100000"/>
              <a:buFont typeface="Arial"/>
              <a:buChar char="•"/>
              <a:defRPr sz="15700" b="0" i="0" u="none" strike="noStrike" cap="none">
                <a:solidFill>
                  <a:schemeClr val="dk1"/>
                </a:solidFill>
                <a:latin typeface="Calibri"/>
                <a:ea typeface="Calibri"/>
                <a:cs typeface="Calibri"/>
                <a:sym typeface="Calibri"/>
              </a:defRPr>
            </a:lvl1pPr>
            <a:lvl2pPr marL="4158857" marR="0" lvl="1" indent="-755257" algn="l" rtl="0">
              <a:spcBef>
                <a:spcPts val="2680"/>
              </a:spcBef>
              <a:buClr>
                <a:schemeClr val="dk1"/>
              </a:buClr>
              <a:buSzPct val="100000"/>
              <a:buFont typeface="Arial"/>
              <a:buChar char="–"/>
              <a:defRPr sz="13400" b="0" i="0" u="none" strike="noStrike" cap="none">
                <a:solidFill>
                  <a:schemeClr val="dk1"/>
                </a:solidFill>
                <a:latin typeface="Calibri"/>
                <a:ea typeface="Calibri"/>
                <a:cs typeface="Calibri"/>
                <a:sym typeface="Calibri"/>
              </a:defRPr>
            </a:lvl2pPr>
            <a:lvl3pPr marL="6398241" marR="0" lvl="2" indent="-568940" algn="l" rtl="0">
              <a:spcBef>
                <a:spcPts val="2240"/>
              </a:spcBef>
              <a:buClr>
                <a:schemeClr val="dk1"/>
              </a:buClr>
              <a:buSzPct val="100000"/>
              <a:buFont typeface="Arial"/>
              <a:buChar char="•"/>
              <a:defRPr sz="11200" b="0" i="0" u="none" strike="noStrike" cap="none">
                <a:solidFill>
                  <a:schemeClr val="dk1"/>
                </a:solidFill>
                <a:latin typeface="Calibri"/>
                <a:ea typeface="Calibri"/>
                <a:cs typeface="Calibri"/>
                <a:sym typeface="Calibri"/>
              </a:defRPr>
            </a:lvl3pPr>
            <a:lvl4pPr marL="8957536" marR="0" lvl="3" indent="-645386" algn="l" rtl="0">
              <a:spcBef>
                <a:spcPts val="2020"/>
              </a:spcBef>
              <a:buClr>
                <a:schemeClr val="dk1"/>
              </a:buClr>
              <a:buSzPct val="100000"/>
              <a:buFont typeface="Arial"/>
              <a:buChar char="–"/>
              <a:defRPr sz="10100" b="0" i="0" u="none" strike="noStrike" cap="none">
                <a:solidFill>
                  <a:schemeClr val="dk1"/>
                </a:solidFill>
                <a:latin typeface="Calibri"/>
                <a:ea typeface="Calibri"/>
                <a:cs typeface="Calibri"/>
                <a:sym typeface="Calibri"/>
              </a:defRPr>
            </a:lvl4pPr>
            <a:lvl5pPr marL="11516831" marR="0" lvl="4" indent="-639281" algn="l" rtl="0">
              <a:spcBef>
                <a:spcPts val="2020"/>
              </a:spcBef>
              <a:buClr>
                <a:schemeClr val="dk1"/>
              </a:buClr>
              <a:buSzPct val="100000"/>
              <a:buFont typeface="Arial"/>
              <a:buChar char="»"/>
              <a:defRPr sz="10100" b="0" i="0" u="none" strike="noStrike" cap="none">
                <a:solidFill>
                  <a:schemeClr val="dk1"/>
                </a:solidFill>
                <a:latin typeface="Calibri"/>
                <a:ea typeface="Calibri"/>
                <a:cs typeface="Calibri"/>
                <a:sym typeface="Calibri"/>
              </a:defRPr>
            </a:lvl5pPr>
            <a:lvl6pPr marL="14076125" marR="0" lvl="5" indent="-645875" algn="l" rtl="0">
              <a:spcBef>
                <a:spcPts val="2020"/>
              </a:spcBef>
              <a:buClr>
                <a:schemeClr val="dk1"/>
              </a:buClr>
              <a:buSzPct val="100000"/>
              <a:buFont typeface="Arial"/>
              <a:buChar char="•"/>
              <a:defRPr sz="10100" b="0" i="0" u="none" strike="noStrike" cap="none">
                <a:solidFill>
                  <a:schemeClr val="dk1"/>
                </a:solidFill>
                <a:latin typeface="Calibri"/>
                <a:ea typeface="Calibri"/>
                <a:cs typeface="Calibri"/>
                <a:sym typeface="Calibri"/>
              </a:defRPr>
            </a:lvl6pPr>
            <a:lvl7pPr marL="16635422" marR="0" lvl="6" indent="-639771" algn="l" rtl="0">
              <a:spcBef>
                <a:spcPts val="2020"/>
              </a:spcBef>
              <a:buClr>
                <a:schemeClr val="dk1"/>
              </a:buClr>
              <a:buSzPct val="100000"/>
              <a:buFont typeface="Arial"/>
              <a:buChar char="•"/>
              <a:defRPr sz="10100" b="0" i="0" u="none" strike="noStrike" cap="none">
                <a:solidFill>
                  <a:schemeClr val="dk1"/>
                </a:solidFill>
                <a:latin typeface="Calibri"/>
                <a:ea typeface="Calibri"/>
                <a:cs typeface="Calibri"/>
                <a:sym typeface="Calibri"/>
              </a:defRPr>
            </a:lvl7pPr>
            <a:lvl8pPr marL="19194716" marR="0" lvl="7" indent="-646366" algn="l" rtl="0">
              <a:spcBef>
                <a:spcPts val="2020"/>
              </a:spcBef>
              <a:buClr>
                <a:schemeClr val="dk1"/>
              </a:buClr>
              <a:buSzPct val="100000"/>
              <a:buFont typeface="Arial"/>
              <a:buChar char="•"/>
              <a:defRPr sz="10100" b="0" i="0" u="none" strike="noStrike" cap="none">
                <a:solidFill>
                  <a:schemeClr val="dk1"/>
                </a:solidFill>
                <a:latin typeface="Calibri"/>
                <a:ea typeface="Calibri"/>
                <a:cs typeface="Calibri"/>
                <a:sym typeface="Calibri"/>
              </a:defRPr>
            </a:lvl8pPr>
            <a:lvl9pPr marL="21754018" marR="0" lvl="8" indent="-640267" algn="l" rtl="0">
              <a:spcBef>
                <a:spcPts val="2020"/>
              </a:spcBef>
              <a:buClr>
                <a:schemeClr val="dk1"/>
              </a:buClr>
              <a:buSzPct val="100000"/>
              <a:buFont typeface="Arial"/>
              <a:buChar char="•"/>
              <a:defRPr sz="10100" b="0" i="0" u="none" strike="noStrike" cap="none">
                <a:solidFill>
                  <a:schemeClr val="dk1"/>
                </a:solidFill>
                <a:latin typeface="Calibri"/>
                <a:ea typeface="Calibri"/>
                <a:cs typeface="Calibri"/>
                <a:sym typeface="Calibri"/>
              </a:defRPr>
            </a:lvl9pPr>
          </a:lstStyle>
          <a:p>
            <a:endParaRPr/>
          </a:p>
        </p:txBody>
      </p:sp>
      <p:sp>
        <p:nvSpPr>
          <p:cNvPr id="32" name="Shape 32"/>
          <p:cNvSpPr txBox="1">
            <a:spLocks noGrp="1"/>
          </p:cNvSpPr>
          <p:nvPr>
            <p:ph type="body" idx="2"/>
          </p:nvPr>
        </p:nvSpPr>
        <p:spPr>
          <a:xfrm>
            <a:off x="118125250" y="50184062"/>
            <a:ext cx="105645275" cy="141928848"/>
          </a:xfrm>
          <a:prstGeom prst="rect">
            <a:avLst/>
          </a:prstGeom>
          <a:noFill/>
          <a:ln>
            <a:noFill/>
          </a:ln>
        </p:spPr>
        <p:txBody>
          <a:bodyPr lIns="91425" tIns="91425" rIns="91425" bIns="91425" anchor="t" anchorCtr="0"/>
          <a:lstStyle>
            <a:lvl1pPr marL="1919473" marR="0" lvl="0" indent="-922522" algn="l" rtl="0">
              <a:spcBef>
                <a:spcPts val="3140"/>
              </a:spcBef>
              <a:buClr>
                <a:schemeClr val="dk1"/>
              </a:buClr>
              <a:buSzPct val="100000"/>
              <a:buFont typeface="Arial"/>
              <a:buChar char="•"/>
              <a:defRPr sz="15700" b="0" i="0" u="none" strike="noStrike" cap="none">
                <a:solidFill>
                  <a:schemeClr val="dk1"/>
                </a:solidFill>
                <a:latin typeface="Calibri"/>
                <a:ea typeface="Calibri"/>
                <a:cs typeface="Calibri"/>
                <a:sym typeface="Calibri"/>
              </a:defRPr>
            </a:lvl1pPr>
            <a:lvl2pPr marL="4158857" marR="0" lvl="1" indent="-755257" algn="l" rtl="0">
              <a:spcBef>
                <a:spcPts val="2680"/>
              </a:spcBef>
              <a:buClr>
                <a:schemeClr val="dk1"/>
              </a:buClr>
              <a:buSzPct val="100000"/>
              <a:buFont typeface="Arial"/>
              <a:buChar char="–"/>
              <a:defRPr sz="13400" b="0" i="0" u="none" strike="noStrike" cap="none">
                <a:solidFill>
                  <a:schemeClr val="dk1"/>
                </a:solidFill>
                <a:latin typeface="Calibri"/>
                <a:ea typeface="Calibri"/>
                <a:cs typeface="Calibri"/>
                <a:sym typeface="Calibri"/>
              </a:defRPr>
            </a:lvl2pPr>
            <a:lvl3pPr marL="6398241" marR="0" lvl="2" indent="-568940" algn="l" rtl="0">
              <a:spcBef>
                <a:spcPts val="2240"/>
              </a:spcBef>
              <a:buClr>
                <a:schemeClr val="dk1"/>
              </a:buClr>
              <a:buSzPct val="100000"/>
              <a:buFont typeface="Arial"/>
              <a:buChar char="•"/>
              <a:defRPr sz="11200" b="0" i="0" u="none" strike="noStrike" cap="none">
                <a:solidFill>
                  <a:schemeClr val="dk1"/>
                </a:solidFill>
                <a:latin typeface="Calibri"/>
                <a:ea typeface="Calibri"/>
                <a:cs typeface="Calibri"/>
                <a:sym typeface="Calibri"/>
              </a:defRPr>
            </a:lvl3pPr>
            <a:lvl4pPr marL="8957536" marR="0" lvl="3" indent="-645386" algn="l" rtl="0">
              <a:spcBef>
                <a:spcPts val="2020"/>
              </a:spcBef>
              <a:buClr>
                <a:schemeClr val="dk1"/>
              </a:buClr>
              <a:buSzPct val="100000"/>
              <a:buFont typeface="Arial"/>
              <a:buChar char="–"/>
              <a:defRPr sz="10100" b="0" i="0" u="none" strike="noStrike" cap="none">
                <a:solidFill>
                  <a:schemeClr val="dk1"/>
                </a:solidFill>
                <a:latin typeface="Calibri"/>
                <a:ea typeface="Calibri"/>
                <a:cs typeface="Calibri"/>
                <a:sym typeface="Calibri"/>
              </a:defRPr>
            </a:lvl4pPr>
            <a:lvl5pPr marL="11516831" marR="0" lvl="4" indent="-639281" algn="l" rtl="0">
              <a:spcBef>
                <a:spcPts val="2020"/>
              </a:spcBef>
              <a:buClr>
                <a:schemeClr val="dk1"/>
              </a:buClr>
              <a:buSzPct val="100000"/>
              <a:buFont typeface="Arial"/>
              <a:buChar char="»"/>
              <a:defRPr sz="10100" b="0" i="0" u="none" strike="noStrike" cap="none">
                <a:solidFill>
                  <a:schemeClr val="dk1"/>
                </a:solidFill>
                <a:latin typeface="Calibri"/>
                <a:ea typeface="Calibri"/>
                <a:cs typeface="Calibri"/>
                <a:sym typeface="Calibri"/>
              </a:defRPr>
            </a:lvl5pPr>
            <a:lvl6pPr marL="14076125" marR="0" lvl="5" indent="-645875" algn="l" rtl="0">
              <a:spcBef>
                <a:spcPts val="2020"/>
              </a:spcBef>
              <a:buClr>
                <a:schemeClr val="dk1"/>
              </a:buClr>
              <a:buSzPct val="100000"/>
              <a:buFont typeface="Arial"/>
              <a:buChar char="•"/>
              <a:defRPr sz="10100" b="0" i="0" u="none" strike="noStrike" cap="none">
                <a:solidFill>
                  <a:schemeClr val="dk1"/>
                </a:solidFill>
                <a:latin typeface="Calibri"/>
                <a:ea typeface="Calibri"/>
                <a:cs typeface="Calibri"/>
                <a:sym typeface="Calibri"/>
              </a:defRPr>
            </a:lvl6pPr>
            <a:lvl7pPr marL="16635422" marR="0" lvl="6" indent="-639771" algn="l" rtl="0">
              <a:spcBef>
                <a:spcPts val="2020"/>
              </a:spcBef>
              <a:buClr>
                <a:schemeClr val="dk1"/>
              </a:buClr>
              <a:buSzPct val="100000"/>
              <a:buFont typeface="Arial"/>
              <a:buChar char="•"/>
              <a:defRPr sz="10100" b="0" i="0" u="none" strike="noStrike" cap="none">
                <a:solidFill>
                  <a:schemeClr val="dk1"/>
                </a:solidFill>
                <a:latin typeface="Calibri"/>
                <a:ea typeface="Calibri"/>
                <a:cs typeface="Calibri"/>
                <a:sym typeface="Calibri"/>
              </a:defRPr>
            </a:lvl7pPr>
            <a:lvl8pPr marL="19194716" marR="0" lvl="7" indent="-646366" algn="l" rtl="0">
              <a:spcBef>
                <a:spcPts val="2020"/>
              </a:spcBef>
              <a:buClr>
                <a:schemeClr val="dk1"/>
              </a:buClr>
              <a:buSzPct val="100000"/>
              <a:buFont typeface="Arial"/>
              <a:buChar char="•"/>
              <a:defRPr sz="10100" b="0" i="0" u="none" strike="noStrike" cap="none">
                <a:solidFill>
                  <a:schemeClr val="dk1"/>
                </a:solidFill>
                <a:latin typeface="Calibri"/>
                <a:ea typeface="Calibri"/>
                <a:cs typeface="Calibri"/>
                <a:sym typeface="Calibri"/>
              </a:defRPr>
            </a:lvl8pPr>
            <a:lvl9pPr marL="21754018" marR="0" lvl="8" indent="-640267" algn="l" rtl="0">
              <a:spcBef>
                <a:spcPts val="2020"/>
              </a:spcBef>
              <a:buClr>
                <a:schemeClr val="dk1"/>
              </a:buClr>
              <a:buSzPct val="100000"/>
              <a:buFont typeface="Arial"/>
              <a:buChar char="•"/>
              <a:defRPr sz="10100" b="0" i="0" u="none" strike="noStrike" cap="none">
                <a:solidFill>
                  <a:schemeClr val="dk1"/>
                </a:solidFill>
                <a:latin typeface="Calibri"/>
                <a:ea typeface="Calibri"/>
                <a:cs typeface="Calibri"/>
                <a:sym typeface="Calibri"/>
              </a:defRPr>
            </a:lvl9pPr>
          </a:lstStyle>
          <a:p>
            <a:endParaRPr/>
          </a:p>
        </p:txBody>
      </p:sp>
      <p:sp>
        <p:nvSpPr>
          <p:cNvPr id="33" name="Shape 33"/>
          <p:cNvSpPr txBox="1">
            <a:spLocks noGrp="1"/>
          </p:cNvSpPr>
          <p:nvPr>
            <p:ph type="dt" idx="10"/>
          </p:nvPr>
        </p:nvSpPr>
        <p:spPr>
          <a:xfrm>
            <a:off x="2103119" y="35595568"/>
            <a:ext cx="9814559" cy="2044699"/>
          </a:xfrm>
          <a:prstGeom prst="rect">
            <a:avLst/>
          </a:prstGeom>
          <a:noFill/>
          <a:ln>
            <a:noFill/>
          </a:ln>
        </p:spPr>
        <p:txBody>
          <a:bodyPr lIns="91425" tIns="91425" rIns="91425" bIns="91425" anchor="ctr" anchorCtr="0"/>
          <a:lstStyle>
            <a:lvl1pPr marL="0" marR="0" lvl="0" indent="0" algn="l" rtl="0">
              <a:spcBef>
                <a:spcPts val="0"/>
              </a:spcBef>
              <a:buNone/>
              <a:defRPr sz="6700">
                <a:solidFill>
                  <a:srgbClr val="888888"/>
                </a:solidFill>
                <a:latin typeface="Calibri"/>
                <a:ea typeface="Calibri"/>
                <a:cs typeface="Calibri"/>
                <a:sym typeface="Calibri"/>
              </a:defRPr>
            </a:lvl1pPr>
            <a:lvl2pPr marL="2757236" marR="0" lvl="1" indent="-1335" algn="l" rtl="0">
              <a:spcBef>
                <a:spcPts val="0"/>
              </a:spcBef>
              <a:buNone/>
              <a:defRPr sz="10900" b="0" i="0" u="none" strike="noStrike" cap="none">
                <a:solidFill>
                  <a:schemeClr val="dk1"/>
                </a:solidFill>
                <a:latin typeface="Calibri"/>
                <a:ea typeface="Calibri"/>
                <a:cs typeface="Calibri"/>
                <a:sym typeface="Calibri"/>
              </a:defRPr>
            </a:lvl2pPr>
            <a:lvl3pPr marL="5514472" marR="0" lvl="2" indent="-2671" algn="l" rtl="0">
              <a:spcBef>
                <a:spcPts val="0"/>
              </a:spcBef>
              <a:buNone/>
              <a:defRPr sz="10900" b="0" i="0" u="none" strike="noStrike" cap="none">
                <a:solidFill>
                  <a:schemeClr val="dk1"/>
                </a:solidFill>
                <a:latin typeface="Calibri"/>
                <a:ea typeface="Calibri"/>
                <a:cs typeface="Calibri"/>
                <a:sym typeface="Calibri"/>
              </a:defRPr>
            </a:lvl3pPr>
            <a:lvl4pPr marL="8271708" marR="0" lvl="3" indent="-4008" algn="l" rtl="0">
              <a:spcBef>
                <a:spcPts val="0"/>
              </a:spcBef>
              <a:buNone/>
              <a:defRPr sz="10900" b="0" i="0" u="none" strike="noStrike" cap="none">
                <a:solidFill>
                  <a:schemeClr val="dk1"/>
                </a:solidFill>
                <a:latin typeface="Calibri"/>
                <a:ea typeface="Calibri"/>
                <a:cs typeface="Calibri"/>
                <a:sym typeface="Calibri"/>
              </a:defRPr>
            </a:lvl4pPr>
            <a:lvl5pPr marL="11028944" marR="0" lvl="4" indent="-5343" algn="l" rtl="0">
              <a:spcBef>
                <a:spcPts val="0"/>
              </a:spcBef>
              <a:buNone/>
              <a:defRPr sz="10900" b="0" i="0" u="none" strike="noStrike" cap="none">
                <a:solidFill>
                  <a:schemeClr val="dk1"/>
                </a:solidFill>
                <a:latin typeface="Calibri"/>
                <a:ea typeface="Calibri"/>
                <a:cs typeface="Calibri"/>
                <a:sym typeface="Calibri"/>
              </a:defRPr>
            </a:lvl5pPr>
            <a:lvl6pPr marL="13786180" marR="0" lvl="5" indent="-6680" algn="l" rtl="0">
              <a:spcBef>
                <a:spcPts val="0"/>
              </a:spcBef>
              <a:buNone/>
              <a:defRPr sz="10900" b="0" i="0" u="none" strike="noStrike" cap="none">
                <a:solidFill>
                  <a:schemeClr val="dk1"/>
                </a:solidFill>
                <a:latin typeface="Calibri"/>
                <a:ea typeface="Calibri"/>
                <a:cs typeface="Calibri"/>
                <a:sym typeface="Calibri"/>
              </a:defRPr>
            </a:lvl6pPr>
            <a:lvl7pPr marL="16543417" marR="0" lvl="6" indent="-8016" algn="l" rtl="0">
              <a:spcBef>
                <a:spcPts val="0"/>
              </a:spcBef>
              <a:buNone/>
              <a:defRPr sz="10900" b="0" i="0" u="none" strike="noStrike" cap="none">
                <a:solidFill>
                  <a:schemeClr val="dk1"/>
                </a:solidFill>
                <a:latin typeface="Calibri"/>
                <a:ea typeface="Calibri"/>
                <a:cs typeface="Calibri"/>
                <a:sym typeface="Calibri"/>
              </a:defRPr>
            </a:lvl7pPr>
            <a:lvl8pPr marL="19300652" marR="0" lvl="7" indent="-9351" algn="l" rtl="0">
              <a:spcBef>
                <a:spcPts val="0"/>
              </a:spcBef>
              <a:buNone/>
              <a:defRPr sz="10900" b="0" i="0" u="none" strike="noStrike" cap="none">
                <a:solidFill>
                  <a:schemeClr val="dk1"/>
                </a:solidFill>
                <a:latin typeface="Calibri"/>
                <a:ea typeface="Calibri"/>
                <a:cs typeface="Calibri"/>
                <a:sym typeface="Calibri"/>
              </a:defRPr>
            </a:lvl8pPr>
            <a:lvl9pPr marL="22057888" marR="0" lvl="8" indent="-10687" algn="l" rtl="0">
              <a:spcBef>
                <a:spcPts val="0"/>
              </a:spcBef>
              <a:buNone/>
              <a:defRPr sz="10900" b="0" i="0" u="none" strike="noStrike" cap="none">
                <a:solidFill>
                  <a:schemeClr val="dk1"/>
                </a:solidFill>
                <a:latin typeface="Calibri"/>
                <a:ea typeface="Calibri"/>
                <a:cs typeface="Calibri"/>
                <a:sym typeface="Calibri"/>
              </a:defRPr>
            </a:lvl9pPr>
          </a:lstStyle>
          <a:p>
            <a:endParaRPr/>
          </a:p>
        </p:txBody>
      </p:sp>
      <p:sp>
        <p:nvSpPr>
          <p:cNvPr id="34" name="Shape 34"/>
          <p:cNvSpPr txBox="1">
            <a:spLocks noGrp="1"/>
          </p:cNvSpPr>
          <p:nvPr>
            <p:ph type="ftr" idx="11"/>
          </p:nvPr>
        </p:nvSpPr>
        <p:spPr>
          <a:xfrm>
            <a:off x="14371320" y="35595568"/>
            <a:ext cx="13319759" cy="2044699"/>
          </a:xfrm>
          <a:prstGeom prst="rect">
            <a:avLst/>
          </a:prstGeom>
          <a:noFill/>
          <a:ln>
            <a:noFill/>
          </a:ln>
        </p:spPr>
        <p:txBody>
          <a:bodyPr lIns="91425" tIns="91425" rIns="91425" bIns="91425" anchor="ctr" anchorCtr="0"/>
          <a:lstStyle>
            <a:lvl1pPr marL="0" marR="0" lvl="0" indent="0" algn="ctr" rtl="0">
              <a:spcBef>
                <a:spcPts val="0"/>
              </a:spcBef>
              <a:buNone/>
              <a:defRPr sz="6700">
                <a:solidFill>
                  <a:srgbClr val="888888"/>
                </a:solidFill>
                <a:latin typeface="Calibri"/>
                <a:ea typeface="Calibri"/>
                <a:cs typeface="Calibri"/>
                <a:sym typeface="Calibri"/>
              </a:defRPr>
            </a:lvl1pPr>
            <a:lvl2pPr marL="2757236" marR="0" lvl="1" indent="-1335" algn="l" rtl="0">
              <a:spcBef>
                <a:spcPts val="0"/>
              </a:spcBef>
              <a:buNone/>
              <a:defRPr sz="10900" b="0" i="0" u="none" strike="noStrike" cap="none">
                <a:solidFill>
                  <a:schemeClr val="dk1"/>
                </a:solidFill>
                <a:latin typeface="Calibri"/>
                <a:ea typeface="Calibri"/>
                <a:cs typeface="Calibri"/>
                <a:sym typeface="Calibri"/>
              </a:defRPr>
            </a:lvl2pPr>
            <a:lvl3pPr marL="5514472" marR="0" lvl="2" indent="-2671" algn="l" rtl="0">
              <a:spcBef>
                <a:spcPts val="0"/>
              </a:spcBef>
              <a:buNone/>
              <a:defRPr sz="10900" b="0" i="0" u="none" strike="noStrike" cap="none">
                <a:solidFill>
                  <a:schemeClr val="dk1"/>
                </a:solidFill>
                <a:latin typeface="Calibri"/>
                <a:ea typeface="Calibri"/>
                <a:cs typeface="Calibri"/>
                <a:sym typeface="Calibri"/>
              </a:defRPr>
            </a:lvl3pPr>
            <a:lvl4pPr marL="8271708" marR="0" lvl="3" indent="-4008" algn="l" rtl="0">
              <a:spcBef>
                <a:spcPts val="0"/>
              </a:spcBef>
              <a:buNone/>
              <a:defRPr sz="10900" b="0" i="0" u="none" strike="noStrike" cap="none">
                <a:solidFill>
                  <a:schemeClr val="dk1"/>
                </a:solidFill>
                <a:latin typeface="Calibri"/>
                <a:ea typeface="Calibri"/>
                <a:cs typeface="Calibri"/>
                <a:sym typeface="Calibri"/>
              </a:defRPr>
            </a:lvl4pPr>
            <a:lvl5pPr marL="11028944" marR="0" lvl="4" indent="-5343" algn="l" rtl="0">
              <a:spcBef>
                <a:spcPts val="0"/>
              </a:spcBef>
              <a:buNone/>
              <a:defRPr sz="10900" b="0" i="0" u="none" strike="noStrike" cap="none">
                <a:solidFill>
                  <a:schemeClr val="dk1"/>
                </a:solidFill>
                <a:latin typeface="Calibri"/>
                <a:ea typeface="Calibri"/>
                <a:cs typeface="Calibri"/>
                <a:sym typeface="Calibri"/>
              </a:defRPr>
            </a:lvl5pPr>
            <a:lvl6pPr marL="13786180" marR="0" lvl="5" indent="-6680" algn="l" rtl="0">
              <a:spcBef>
                <a:spcPts val="0"/>
              </a:spcBef>
              <a:buNone/>
              <a:defRPr sz="10900" b="0" i="0" u="none" strike="noStrike" cap="none">
                <a:solidFill>
                  <a:schemeClr val="dk1"/>
                </a:solidFill>
                <a:latin typeface="Calibri"/>
                <a:ea typeface="Calibri"/>
                <a:cs typeface="Calibri"/>
                <a:sym typeface="Calibri"/>
              </a:defRPr>
            </a:lvl6pPr>
            <a:lvl7pPr marL="16543417" marR="0" lvl="6" indent="-8016" algn="l" rtl="0">
              <a:spcBef>
                <a:spcPts val="0"/>
              </a:spcBef>
              <a:buNone/>
              <a:defRPr sz="10900" b="0" i="0" u="none" strike="noStrike" cap="none">
                <a:solidFill>
                  <a:schemeClr val="dk1"/>
                </a:solidFill>
                <a:latin typeface="Calibri"/>
                <a:ea typeface="Calibri"/>
                <a:cs typeface="Calibri"/>
                <a:sym typeface="Calibri"/>
              </a:defRPr>
            </a:lvl7pPr>
            <a:lvl8pPr marL="19300652" marR="0" lvl="7" indent="-9351" algn="l" rtl="0">
              <a:spcBef>
                <a:spcPts val="0"/>
              </a:spcBef>
              <a:buNone/>
              <a:defRPr sz="10900" b="0" i="0" u="none" strike="noStrike" cap="none">
                <a:solidFill>
                  <a:schemeClr val="dk1"/>
                </a:solidFill>
                <a:latin typeface="Calibri"/>
                <a:ea typeface="Calibri"/>
                <a:cs typeface="Calibri"/>
                <a:sym typeface="Calibri"/>
              </a:defRPr>
            </a:lvl8pPr>
            <a:lvl9pPr marL="22057888" marR="0" lvl="8" indent="-10687" algn="l" rtl="0">
              <a:spcBef>
                <a:spcPts val="0"/>
              </a:spcBef>
              <a:buNone/>
              <a:defRPr sz="10900" b="0" i="0" u="none" strike="noStrike" cap="none">
                <a:solidFill>
                  <a:schemeClr val="dk1"/>
                </a:solidFill>
                <a:latin typeface="Calibri"/>
                <a:ea typeface="Calibri"/>
                <a:cs typeface="Calibri"/>
                <a:sym typeface="Calibri"/>
              </a:defRPr>
            </a:lvl9pPr>
          </a:lstStyle>
          <a:p>
            <a:endParaRPr/>
          </a:p>
        </p:txBody>
      </p:sp>
      <p:sp>
        <p:nvSpPr>
          <p:cNvPr id="35" name="Shape 35"/>
          <p:cNvSpPr txBox="1">
            <a:spLocks noGrp="1"/>
          </p:cNvSpPr>
          <p:nvPr>
            <p:ph type="sldNum" idx="12"/>
          </p:nvPr>
        </p:nvSpPr>
        <p:spPr>
          <a:xfrm>
            <a:off x="30144718" y="35595568"/>
            <a:ext cx="9814559" cy="2044699"/>
          </a:xfrm>
          <a:prstGeom prst="rect">
            <a:avLst/>
          </a:prstGeom>
          <a:noFill/>
          <a:ln>
            <a:noFill/>
          </a:ln>
        </p:spPr>
        <p:txBody>
          <a:bodyPr lIns="511850" tIns="255925" rIns="511850" bIns="255925" anchor="ctr" anchorCtr="0">
            <a:noAutofit/>
          </a:bodyPr>
          <a:lstStyle/>
          <a:p>
            <a:pPr marL="0" marR="0" lvl="0" indent="0" algn="r" rtl="0">
              <a:spcBef>
                <a:spcPts val="0"/>
              </a:spcBef>
              <a:buSzPct val="25000"/>
              <a:buNone/>
            </a:pPr>
            <a:fld id="{00000000-1234-1234-1234-123412341234}" type="slidenum">
              <a:rPr lang="en-US" sz="6700">
                <a:solidFill>
                  <a:srgbClr val="888888"/>
                </a:solidFill>
                <a:latin typeface="Calibri"/>
                <a:ea typeface="Calibri"/>
                <a:cs typeface="Calibri"/>
                <a:sym typeface="Calibri"/>
              </a:rPr>
              <a:pPr marL="0" marR="0" lvl="0" indent="0" algn="r" rtl="0">
                <a:spcBef>
                  <a:spcPts val="0"/>
                </a:spcBef>
                <a:buSzPct val="25000"/>
                <a:buNone/>
              </a:pPr>
              <a:t>‹#›</a:t>
            </a:fld>
            <a:endParaRPr lang="en-US" sz="6700">
              <a:solidFill>
                <a:srgbClr val="888888"/>
              </a:solidFill>
              <a:latin typeface="Calibri"/>
              <a:ea typeface="Calibri"/>
              <a:cs typeface="Calibri"/>
              <a:sym typeface="Calibri"/>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Shape 36"/>
        <p:cNvGrpSpPr/>
        <p:nvPr/>
      </p:nvGrpSpPr>
      <p:grpSpPr>
        <a:xfrm>
          <a:off x="0" y="0"/>
          <a:ext cx="0" cy="0"/>
          <a:chOff x="0" y="0"/>
          <a:chExt cx="0" cy="0"/>
        </a:xfrm>
      </p:grpSpPr>
      <p:sp>
        <p:nvSpPr>
          <p:cNvPr id="37" name="Shape 37"/>
          <p:cNvSpPr txBox="1">
            <a:spLocks noGrp="1"/>
          </p:cNvSpPr>
          <p:nvPr>
            <p:ph type="title"/>
          </p:nvPr>
        </p:nvSpPr>
        <p:spPr>
          <a:xfrm>
            <a:off x="2103119" y="1537973"/>
            <a:ext cx="37856160" cy="6400799"/>
          </a:xfrm>
          <a:prstGeom prst="rect">
            <a:avLst/>
          </a:prstGeom>
          <a:noFill/>
          <a:ln>
            <a:noFill/>
          </a:ln>
        </p:spPr>
        <p:txBody>
          <a:bodyPr lIns="91425" tIns="91425" rIns="91425" bIns="91425" anchor="ctr" anchorCtr="0"/>
          <a:lstStyle>
            <a:lvl1pPr marL="0" marR="0" lvl="0" indent="0" algn="ctr" rtl="0">
              <a:spcBef>
                <a:spcPts val="0"/>
              </a:spcBef>
              <a:buClr>
                <a:schemeClr val="dk1"/>
              </a:buClr>
              <a:buFont typeface="Calibri"/>
              <a:buNone/>
              <a:defRPr sz="24600" b="0"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38" name="Shape 38"/>
          <p:cNvSpPr txBox="1">
            <a:spLocks noGrp="1"/>
          </p:cNvSpPr>
          <p:nvPr>
            <p:ph type="body" idx="1"/>
          </p:nvPr>
        </p:nvSpPr>
        <p:spPr>
          <a:xfrm>
            <a:off x="2103119" y="8596634"/>
            <a:ext cx="18584864" cy="3582666"/>
          </a:xfrm>
          <a:prstGeom prst="rect">
            <a:avLst/>
          </a:prstGeom>
          <a:noFill/>
          <a:ln>
            <a:noFill/>
          </a:ln>
        </p:spPr>
        <p:txBody>
          <a:bodyPr lIns="91425" tIns="91425" rIns="91425" bIns="91425" anchor="b" anchorCtr="0"/>
          <a:lstStyle>
            <a:lvl1pPr marL="0" marR="0" lvl="0" indent="0" algn="l" rtl="0">
              <a:spcBef>
                <a:spcPts val="2680"/>
              </a:spcBef>
              <a:buClr>
                <a:schemeClr val="dk1"/>
              </a:buClr>
              <a:buFont typeface="Arial"/>
              <a:buNone/>
              <a:defRPr sz="13400" b="1" i="0" u="none" strike="noStrike" cap="none">
                <a:solidFill>
                  <a:schemeClr val="dk1"/>
                </a:solidFill>
                <a:latin typeface="Calibri"/>
                <a:ea typeface="Calibri"/>
                <a:cs typeface="Calibri"/>
                <a:sym typeface="Calibri"/>
              </a:defRPr>
            </a:lvl1pPr>
            <a:lvl2pPr marL="2559295" marR="0" lvl="1" indent="-6594" algn="l" rtl="0">
              <a:spcBef>
                <a:spcPts val="2240"/>
              </a:spcBef>
              <a:buClr>
                <a:schemeClr val="dk1"/>
              </a:buClr>
              <a:buFont typeface="Arial"/>
              <a:buNone/>
              <a:defRPr sz="11200" b="1" i="0" u="none" strike="noStrike" cap="none">
                <a:solidFill>
                  <a:schemeClr val="dk1"/>
                </a:solidFill>
                <a:latin typeface="Calibri"/>
                <a:ea typeface="Calibri"/>
                <a:cs typeface="Calibri"/>
                <a:sym typeface="Calibri"/>
              </a:defRPr>
            </a:lvl2pPr>
            <a:lvl3pPr marL="5118590" marR="0" lvl="2" indent="-489" algn="l" rtl="0">
              <a:spcBef>
                <a:spcPts val="2020"/>
              </a:spcBef>
              <a:buClr>
                <a:schemeClr val="dk1"/>
              </a:buClr>
              <a:buFont typeface="Arial"/>
              <a:buNone/>
              <a:defRPr sz="10100" b="1" i="0" u="none" strike="noStrike" cap="none">
                <a:solidFill>
                  <a:schemeClr val="dk1"/>
                </a:solidFill>
                <a:latin typeface="Calibri"/>
                <a:ea typeface="Calibri"/>
                <a:cs typeface="Calibri"/>
                <a:sym typeface="Calibri"/>
              </a:defRPr>
            </a:lvl3pPr>
            <a:lvl4pPr marL="7677885" marR="0" lvl="3" indent="-7085" algn="l" rtl="0">
              <a:spcBef>
                <a:spcPts val="1800"/>
              </a:spcBef>
              <a:buClr>
                <a:schemeClr val="dk1"/>
              </a:buClr>
              <a:buFont typeface="Arial"/>
              <a:buNone/>
              <a:defRPr sz="9000" b="1" i="0" u="none" strike="noStrike" cap="none">
                <a:solidFill>
                  <a:schemeClr val="dk1"/>
                </a:solidFill>
                <a:latin typeface="Calibri"/>
                <a:ea typeface="Calibri"/>
                <a:cs typeface="Calibri"/>
                <a:sym typeface="Calibri"/>
              </a:defRPr>
            </a:lvl4pPr>
            <a:lvl5pPr marL="10237181" marR="0" lvl="4" indent="-981" algn="l" rtl="0">
              <a:spcBef>
                <a:spcPts val="1800"/>
              </a:spcBef>
              <a:buClr>
                <a:schemeClr val="dk1"/>
              </a:buClr>
              <a:buFont typeface="Arial"/>
              <a:buNone/>
              <a:defRPr sz="9000" b="1" i="0" u="none" strike="noStrike" cap="none">
                <a:solidFill>
                  <a:schemeClr val="dk1"/>
                </a:solidFill>
                <a:latin typeface="Calibri"/>
                <a:ea typeface="Calibri"/>
                <a:cs typeface="Calibri"/>
                <a:sym typeface="Calibri"/>
              </a:defRPr>
            </a:lvl5pPr>
            <a:lvl6pPr marL="12796482" marR="0" lvl="5" indent="-7581" algn="l" rtl="0">
              <a:spcBef>
                <a:spcPts val="1800"/>
              </a:spcBef>
              <a:buClr>
                <a:schemeClr val="dk1"/>
              </a:buClr>
              <a:buFont typeface="Arial"/>
              <a:buNone/>
              <a:defRPr sz="9000" b="1" i="0" u="none" strike="noStrike" cap="none">
                <a:solidFill>
                  <a:schemeClr val="dk1"/>
                </a:solidFill>
                <a:latin typeface="Calibri"/>
                <a:ea typeface="Calibri"/>
                <a:cs typeface="Calibri"/>
                <a:sym typeface="Calibri"/>
              </a:defRPr>
            </a:lvl6pPr>
            <a:lvl7pPr marL="15355777" marR="0" lvl="6" indent="-1477" algn="l" rtl="0">
              <a:spcBef>
                <a:spcPts val="1800"/>
              </a:spcBef>
              <a:buClr>
                <a:schemeClr val="dk1"/>
              </a:buClr>
              <a:buFont typeface="Arial"/>
              <a:buNone/>
              <a:defRPr sz="9000" b="1" i="0" u="none" strike="noStrike" cap="none">
                <a:solidFill>
                  <a:schemeClr val="dk1"/>
                </a:solidFill>
                <a:latin typeface="Calibri"/>
                <a:ea typeface="Calibri"/>
                <a:cs typeface="Calibri"/>
                <a:sym typeface="Calibri"/>
              </a:defRPr>
            </a:lvl7pPr>
            <a:lvl8pPr marL="17915072" marR="0" lvl="7" indent="-8072" algn="l" rtl="0">
              <a:spcBef>
                <a:spcPts val="1800"/>
              </a:spcBef>
              <a:buClr>
                <a:schemeClr val="dk1"/>
              </a:buClr>
              <a:buFont typeface="Arial"/>
              <a:buNone/>
              <a:defRPr sz="9000" b="1" i="0" u="none" strike="noStrike" cap="none">
                <a:solidFill>
                  <a:schemeClr val="dk1"/>
                </a:solidFill>
                <a:latin typeface="Calibri"/>
                <a:ea typeface="Calibri"/>
                <a:cs typeface="Calibri"/>
                <a:sym typeface="Calibri"/>
              </a:defRPr>
            </a:lvl8pPr>
            <a:lvl9pPr marL="20474368" marR="0" lvl="8" indent="-1967" algn="l" rtl="0">
              <a:spcBef>
                <a:spcPts val="1800"/>
              </a:spcBef>
              <a:buClr>
                <a:schemeClr val="dk1"/>
              </a:buClr>
              <a:buFont typeface="Arial"/>
              <a:buNone/>
              <a:defRPr sz="9000" b="1" i="0" u="none" strike="noStrike" cap="none">
                <a:solidFill>
                  <a:schemeClr val="dk1"/>
                </a:solidFill>
                <a:latin typeface="Calibri"/>
                <a:ea typeface="Calibri"/>
                <a:cs typeface="Calibri"/>
                <a:sym typeface="Calibri"/>
              </a:defRPr>
            </a:lvl9pPr>
          </a:lstStyle>
          <a:p>
            <a:endParaRPr/>
          </a:p>
        </p:txBody>
      </p:sp>
      <p:sp>
        <p:nvSpPr>
          <p:cNvPr id="39" name="Shape 39"/>
          <p:cNvSpPr txBox="1">
            <a:spLocks noGrp="1"/>
          </p:cNvSpPr>
          <p:nvPr>
            <p:ph type="body" idx="2"/>
          </p:nvPr>
        </p:nvSpPr>
        <p:spPr>
          <a:xfrm>
            <a:off x="2103119" y="12179300"/>
            <a:ext cx="18584864" cy="22127213"/>
          </a:xfrm>
          <a:prstGeom prst="rect">
            <a:avLst/>
          </a:prstGeom>
          <a:noFill/>
          <a:ln>
            <a:noFill/>
          </a:ln>
        </p:spPr>
        <p:txBody>
          <a:bodyPr lIns="91425" tIns="91425" rIns="91425" bIns="91425" anchor="t" anchorCtr="0"/>
          <a:lstStyle>
            <a:lvl1pPr marL="1919473" marR="0" lvl="0" indent="-1068573" algn="l" rtl="0">
              <a:spcBef>
                <a:spcPts val="2680"/>
              </a:spcBef>
              <a:buClr>
                <a:schemeClr val="dk1"/>
              </a:buClr>
              <a:buSzPct val="100000"/>
              <a:buFont typeface="Arial"/>
              <a:buChar char="•"/>
              <a:defRPr sz="13400" b="0" i="0" u="none" strike="noStrike" cap="none">
                <a:solidFill>
                  <a:schemeClr val="dk1"/>
                </a:solidFill>
                <a:latin typeface="Calibri"/>
                <a:ea typeface="Calibri"/>
                <a:cs typeface="Calibri"/>
                <a:sym typeface="Calibri"/>
              </a:defRPr>
            </a:lvl1pPr>
            <a:lvl2pPr marL="4158857" marR="0" lvl="1" indent="-894957" algn="l" rtl="0">
              <a:spcBef>
                <a:spcPts val="2240"/>
              </a:spcBef>
              <a:buClr>
                <a:schemeClr val="dk1"/>
              </a:buClr>
              <a:buSzPct val="100000"/>
              <a:buFont typeface="Arial"/>
              <a:buChar char="–"/>
              <a:defRPr sz="11200" b="0" i="0" u="none" strike="noStrike" cap="none">
                <a:solidFill>
                  <a:schemeClr val="dk1"/>
                </a:solidFill>
                <a:latin typeface="Calibri"/>
                <a:ea typeface="Calibri"/>
                <a:cs typeface="Calibri"/>
                <a:sym typeface="Calibri"/>
              </a:defRPr>
            </a:lvl2pPr>
            <a:lvl3pPr marL="6398241" marR="0" lvl="2" indent="-638790" algn="l" rtl="0">
              <a:spcBef>
                <a:spcPts val="2020"/>
              </a:spcBef>
              <a:buClr>
                <a:schemeClr val="dk1"/>
              </a:buClr>
              <a:buSzPct val="100000"/>
              <a:buFont typeface="Arial"/>
              <a:buChar char="•"/>
              <a:defRPr sz="10100" b="0" i="0" u="none" strike="noStrike" cap="none">
                <a:solidFill>
                  <a:schemeClr val="dk1"/>
                </a:solidFill>
                <a:latin typeface="Calibri"/>
                <a:ea typeface="Calibri"/>
                <a:cs typeface="Calibri"/>
                <a:sym typeface="Calibri"/>
              </a:defRPr>
            </a:lvl3pPr>
            <a:lvl4pPr marL="8957536" marR="0" lvl="3" indent="-715236" algn="l" rtl="0">
              <a:spcBef>
                <a:spcPts val="1800"/>
              </a:spcBef>
              <a:buClr>
                <a:schemeClr val="dk1"/>
              </a:buClr>
              <a:buSzPct val="100000"/>
              <a:buFont typeface="Arial"/>
              <a:buChar char="–"/>
              <a:defRPr sz="9000" b="0" i="0" u="none" strike="noStrike" cap="none">
                <a:solidFill>
                  <a:schemeClr val="dk1"/>
                </a:solidFill>
                <a:latin typeface="Calibri"/>
                <a:ea typeface="Calibri"/>
                <a:cs typeface="Calibri"/>
                <a:sym typeface="Calibri"/>
              </a:defRPr>
            </a:lvl4pPr>
            <a:lvl5pPr marL="11516831" marR="0" lvl="4" indent="-709131" algn="l" rtl="0">
              <a:spcBef>
                <a:spcPts val="1800"/>
              </a:spcBef>
              <a:buClr>
                <a:schemeClr val="dk1"/>
              </a:buClr>
              <a:buSzPct val="100000"/>
              <a:buFont typeface="Arial"/>
              <a:buChar char="»"/>
              <a:defRPr sz="9000" b="0" i="0" u="none" strike="noStrike" cap="none">
                <a:solidFill>
                  <a:schemeClr val="dk1"/>
                </a:solidFill>
                <a:latin typeface="Calibri"/>
                <a:ea typeface="Calibri"/>
                <a:cs typeface="Calibri"/>
                <a:sym typeface="Calibri"/>
              </a:defRPr>
            </a:lvl5pPr>
            <a:lvl6pPr marL="14076125" marR="0" lvl="5" indent="-715725" algn="l" rtl="0">
              <a:spcBef>
                <a:spcPts val="1800"/>
              </a:spcBef>
              <a:buClr>
                <a:schemeClr val="dk1"/>
              </a:buClr>
              <a:buSzPct val="100000"/>
              <a:buFont typeface="Arial"/>
              <a:buChar char="•"/>
              <a:defRPr sz="9000" b="0" i="0" u="none" strike="noStrike" cap="none">
                <a:solidFill>
                  <a:schemeClr val="dk1"/>
                </a:solidFill>
                <a:latin typeface="Calibri"/>
                <a:ea typeface="Calibri"/>
                <a:cs typeface="Calibri"/>
                <a:sym typeface="Calibri"/>
              </a:defRPr>
            </a:lvl6pPr>
            <a:lvl7pPr marL="16635422" marR="0" lvl="6" indent="-709621" algn="l" rtl="0">
              <a:spcBef>
                <a:spcPts val="1800"/>
              </a:spcBef>
              <a:buClr>
                <a:schemeClr val="dk1"/>
              </a:buClr>
              <a:buSzPct val="100000"/>
              <a:buFont typeface="Arial"/>
              <a:buChar char="•"/>
              <a:defRPr sz="9000" b="0" i="0" u="none" strike="noStrike" cap="none">
                <a:solidFill>
                  <a:schemeClr val="dk1"/>
                </a:solidFill>
                <a:latin typeface="Calibri"/>
                <a:ea typeface="Calibri"/>
                <a:cs typeface="Calibri"/>
                <a:sym typeface="Calibri"/>
              </a:defRPr>
            </a:lvl7pPr>
            <a:lvl8pPr marL="19194716" marR="0" lvl="7" indent="-716216" algn="l" rtl="0">
              <a:spcBef>
                <a:spcPts val="1800"/>
              </a:spcBef>
              <a:buClr>
                <a:schemeClr val="dk1"/>
              </a:buClr>
              <a:buSzPct val="100000"/>
              <a:buFont typeface="Arial"/>
              <a:buChar char="•"/>
              <a:defRPr sz="9000" b="0" i="0" u="none" strike="noStrike" cap="none">
                <a:solidFill>
                  <a:schemeClr val="dk1"/>
                </a:solidFill>
                <a:latin typeface="Calibri"/>
                <a:ea typeface="Calibri"/>
                <a:cs typeface="Calibri"/>
                <a:sym typeface="Calibri"/>
              </a:defRPr>
            </a:lvl8pPr>
            <a:lvl9pPr marL="21754018" marR="0" lvl="8" indent="-710117" algn="l" rtl="0">
              <a:spcBef>
                <a:spcPts val="1800"/>
              </a:spcBef>
              <a:buClr>
                <a:schemeClr val="dk1"/>
              </a:buClr>
              <a:buSzPct val="100000"/>
              <a:buFont typeface="Arial"/>
              <a:buChar char="•"/>
              <a:defRPr sz="9000" b="0" i="0" u="none" strike="noStrike" cap="none">
                <a:solidFill>
                  <a:schemeClr val="dk1"/>
                </a:solidFill>
                <a:latin typeface="Calibri"/>
                <a:ea typeface="Calibri"/>
                <a:cs typeface="Calibri"/>
                <a:sym typeface="Calibri"/>
              </a:defRPr>
            </a:lvl9pPr>
          </a:lstStyle>
          <a:p>
            <a:endParaRPr/>
          </a:p>
        </p:txBody>
      </p:sp>
      <p:sp>
        <p:nvSpPr>
          <p:cNvPr id="40" name="Shape 40"/>
          <p:cNvSpPr txBox="1">
            <a:spLocks noGrp="1"/>
          </p:cNvSpPr>
          <p:nvPr>
            <p:ph type="body" idx="3"/>
          </p:nvPr>
        </p:nvSpPr>
        <p:spPr>
          <a:xfrm>
            <a:off x="21367121" y="8596634"/>
            <a:ext cx="18592164" cy="3582666"/>
          </a:xfrm>
          <a:prstGeom prst="rect">
            <a:avLst/>
          </a:prstGeom>
          <a:noFill/>
          <a:ln>
            <a:noFill/>
          </a:ln>
        </p:spPr>
        <p:txBody>
          <a:bodyPr lIns="91425" tIns="91425" rIns="91425" bIns="91425" anchor="b" anchorCtr="0"/>
          <a:lstStyle>
            <a:lvl1pPr marL="0" marR="0" lvl="0" indent="0" algn="l" rtl="0">
              <a:spcBef>
                <a:spcPts val="2680"/>
              </a:spcBef>
              <a:buClr>
                <a:schemeClr val="dk1"/>
              </a:buClr>
              <a:buFont typeface="Arial"/>
              <a:buNone/>
              <a:defRPr sz="13400" b="1" i="0" u="none" strike="noStrike" cap="none">
                <a:solidFill>
                  <a:schemeClr val="dk1"/>
                </a:solidFill>
                <a:latin typeface="Calibri"/>
                <a:ea typeface="Calibri"/>
                <a:cs typeface="Calibri"/>
                <a:sym typeface="Calibri"/>
              </a:defRPr>
            </a:lvl1pPr>
            <a:lvl2pPr marL="2559295" marR="0" lvl="1" indent="-6594" algn="l" rtl="0">
              <a:spcBef>
                <a:spcPts val="2240"/>
              </a:spcBef>
              <a:buClr>
                <a:schemeClr val="dk1"/>
              </a:buClr>
              <a:buFont typeface="Arial"/>
              <a:buNone/>
              <a:defRPr sz="11200" b="1" i="0" u="none" strike="noStrike" cap="none">
                <a:solidFill>
                  <a:schemeClr val="dk1"/>
                </a:solidFill>
                <a:latin typeface="Calibri"/>
                <a:ea typeface="Calibri"/>
                <a:cs typeface="Calibri"/>
                <a:sym typeface="Calibri"/>
              </a:defRPr>
            </a:lvl2pPr>
            <a:lvl3pPr marL="5118590" marR="0" lvl="2" indent="-489" algn="l" rtl="0">
              <a:spcBef>
                <a:spcPts val="2020"/>
              </a:spcBef>
              <a:buClr>
                <a:schemeClr val="dk1"/>
              </a:buClr>
              <a:buFont typeface="Arial"/>
              <a:buNone/>
              <a:defRPr sz="10100" b="1" i="0" u="none" strike="noStrike" cap="none">
                <a:solidFill>
                  <a:schemeClr val="dk1"/>
                </a:solidFill>
                <a:latin typeface="Calibri"/>
                <a:ea typeface="Calibri"/>
                <a:cs typeface="Calibri"/>
                <a:sym typeface="Calibri"/>
              </a:defRPr>
            </a:lvl3pPr>
            <a:lvl4pPr marL="7677885" marR="0" lvl="3" indent="-7085" algn="l" rtl="0">
              <a:spcBef>
                <a:spcPts val="1800"/>
              </a:spcBef>
              <a:buClr>
                <a:schemeClr val="dk1"/>
              </a:buClr>
              <a:buFont typeface="Arial"/>
              <a:buNone/>
              <a:defRPr sz="9000" b="1" i="0" u="none" strike="noStrike" cap="none">
                <a:solidFill>
                  <a:schemeClr val="dk1"/>
                </a:solidFill>
                <a:latin typeface="Calibri"/>
                <a:ea typeface="Calibri"/>
                <a:cs typeface="Calibri"/>
                <a:sym typeface="Calibri"/>
              </a:defRPr>
            </a:lvl4pPr>
            <a:lvl5pPr marL="10237181" marR="0" lvl="4" indent="-981" algn="l" rtl="0">
              <a:spcBef>
                <a:spcPts val="1800"/>
              </a:spcBef>
              <a:buClr>
                <a:schemeClr val="dk1"/>
              </a:buClr>
              <a:buFont typeface="Arial"/>
              <a:buNone/>
              <a:defRPr sz="9000" b="1" i="0" u="none" strike="noStrike" cap="none">
                <a:solidFill>
                  <a:schemeClr val="dk1"/>
                </a:solidFill>
                <a:latin typeface="Calibri"/>
                <a:ea typeface="Calibri"/>
                <a:cs typeface="Calibri"/>
                <a:sym typeface="Calibri"/>
              </a:defRPr>
            </a:lvl5pPr>
            <a:lvl6pPr marL="12796482" marR="0" lvl="5" indent="-7581" algn="l" rtl="0">
              <a:spcBef>
                <a:spcPts val="1800"/>
              </a:spcBef>
              <a:buClr>
                <a:schemeClr val="dk1"/>
              </a:buClr>
              <a:buFont typeface="Arial"/>
              <a:buNone/>
              <a:defRPr sz="9000" b="1" i="0" u="none" strike="noStrike" cap="none">
                <a:solidFill>
                  <a:schemeClr val="dk1"/>
                </a:solidFill>
                <a:latin typeface="Calibri"/>
                <a:ea typeface="Calibri"/>
                <a:cs typeface="Calibri"/>
                <a:sym typeface="Calibri"/>
              </a:defRPr>
            </a:lvl6pPr>
            <a:lvl7pPr marL="15355777" marR="0" lvl="6" indent="-1477" algn="l" rtl="0">
              <a:spcBef>
                <a:spcPts val="1800"/>
              </a:spcBef>
              <a:buClr>
                <a:schemeClr val="dk1"/>
              </a:buClr>
              <a:buFont typeface="Arial"/>
              <a:buNone/>
              <a:defRPr sz="9000" b="1" i="0" u="none" strike="noStrike" cap="none">
                <a:solidFill>
                  <a:schemeClr val="dk1"/>
                </a:solidFill>
                <a:latin typeface="Calibri"/>
                <a:ea typeface="Calibri"/>
                <a:cs typeface="Calibri"/>
                <a:sym typeface="Calibri"/>
              </a:defRPr>
            </a:lvl7pPr>
            <a:lvl8pPr marL="17915072" marR="0" lvl="7" indent="-8072" algn="l" rtl="0">
              <a:spcBef>
                <a:spcPts val="1800"/>
              </a:spcBef>
              <a:buClr>
                <a:schemeClr val="dk1"/>
              </a:buClr>
              <a:buFont typeface="Arial"/>
              <a:buNone/>
              <a:defRPr sz="9000" b="1" i="0" u="none" strike="noStrike" cap="none">
                <a:solidFill>
                  <a:schemeClr val="dk1"/>
                </a:solidFill>
                <a:latin typeface="Calibri"/>
                <a:ea typeface="Calibri"/>
                <a:cs typeface="Calibri"/>
                <a:sym typeface="Calibri"/>
              </a:defRPr>
            </a:lvl8pPr>
            <a:lvl9pPr marL="20474368" marR="0" lvl="8" indent="-1967" algn="l" rtl="0">
              <a:spcBef>
                <a:spcPts val="1800"/>
              </a:spcBef>
              <a:buClr>
                <a:schemeClr val="dk1"/>
              </a:buClr>
              <a:buFont typeface="Arial"/>
              <a:buNone/>
              <a:defRPr sz="9000" b="1" i="0" u="none" strike="noStrike" cap="none">
                <a:solidFill>
                  <a:schemeClr val="dk1"/>
                </a:solidFill>
                <a:latin typeface="Calibri"/>
                <a:ea typeface="Calibri"/>
                <a:cs typeface="Calibri"/>
                <a:sym typeface="Calibri"/>
              </a:defRPr>
            </a:lvl9pPr>
          </a:lstStyle>
          <a:p>
            <a:endParaRPr/>
          </a:p>
        </p:txBody>
      </p:sp>
      <p:sp>
        <p:nvSpPr>
          <p:cNvPr id="41" name="Shape 41"/>
          <p:cNvSpPr txBox="1">
            <a:spLocks noGrp="1"/>
          </p:cNvSpPr>
          <p:nvPr>
            <p:ph type="body" idx="4"/>
          </p:nvPr>
        </p:nvSpPr>
        <p:spPr>
          <a:xfrm>
            <a:off x="21367121" y="12179300"/>
            <a:ext cx="18592164" cy="22127213"/>
          </a:xfrm>
          <a:prstGeom prst="rect">
            <a:avLst/>
          </a:prstGeom>
          <a:noFill/>
          <a:ln>
            <a:noFill/>
          </a:ln>
        </p:spPr>
        <p:txBody>
          <a:bodyPr lIns="91425" tIns="91425" rIns="91425" bIns="91425" anchor="t" anchorCtr="0"/>
          <a:lstStyle>
            <a:lvl1pPr marL="1919473" marR="0" lvl="0" indent="-1068573" algn="l" rtl="0">
              <a:spcBef>
                <a:spcPts val="2680"/>
              </a:spcBef>
              <a:buClr>
                <a:schemeClr val="dk1"/>
              </a:buClr>
              <a:buSzPct val="100000"/>
              <a:buFont typeface="Arial"/>
              <a:buChar char="•"/>
              <a:defRPr sz="13400" b="0" i="0" u="none" strike="noStrike" cap="none">
                <a:solidFill>
                  <a:schemeClr val="dk1"/>
                </a:solidFill>
                <a:latin typeface="Calibri"/>
                <a:ea typeface="Calibri"/>
                <a:cs typeface="Calibri"/>
                <a:sym typeface="Calibri"/>
              </a:defRPr>
            </a:lvl1pPr>
            <a:lvl2pPr marL="4158857" marR="0" lvl="1" indent="-894957" algn="l" rtl="0">
              <a:spcBef>
                <a:spcPts val="2240"/>
              </a:spcBef>
              <a:buClr>
                <a:schemeClr val="dk1"/>
              </a:buClr>
              <a:buSzPct val="100000"/>
              <a:buFont typeface="Arial"/>
              <a:buChar char="–"/>
              <a:defRPr sz="11200" b="0" i="0" u="none" strike="noStrike" cap="none">
                <a:solidFill>
                  <a:schemeClr val="dk1"/>
                </a:solidFill>
                <a:latin typeface="Calibri"/>
                <a:ea typeface="Calibri"/>
                <a:cs typeface="Calibri"/>
                <a:sym typeface="Calibri"/>
              </a:defRPr>
            </a:lvl2pPr>
            <a:lvl3pPr marL="6398241" marR="0" lvl="2" indent="-638790" algn="l" rtl="0">
              <a:spcBef>
                <a:spcPts val="2020"/>
              </a:spcBef>
              <a:buClr>
                <a:schemeClr val="dk1"/>
              </a:buClr>
              <a:buSzPct val="100000"/>
              <a:buFont typeface="Arial"/>
              <a:buChar char="•"/>
              <a:defRPr sz="10100" b="0" i="0" u="none" strike="noStrike" cap="none">
                <a:solidFill>
                  <a:schemeClr val="dk1"/>
                </a:solidFill>
                <a:latin typeface="Calibri"/>
                <a:ea typeface="Calibri"/>
                <a:cs typeface="Calibri"/>
                <a:sym typeface="Calibri"/>
              </a:defRPr>
            </a:lvl3pPr>
            <a:lvl4pPr marL="8957536" marR="0" lvl="3" indent="-715236" algn="l" rtl="0">
              <a:spcBef>
                <a:spcPts val="1800"/>
              </a:spcBef>
              <a:buClr>
                <a:schemeClr val="dk1"/>
              </a:buClr>
              <a:buSzPct val="100000"/>
              <a:buFont typeface="Arial"/>
              <a:buChar char="–"/>
              <a:defRPr sz="9000" b="0" i="0" u="none" strike="noStrike" cap="none">
                <a:solidFill>
                  <a:schemeClr val="dk1"/>
                </a:solidFill>
                <a:latin typeface="Calibri"/>
                <a:ea typeface="Calibri"/>
                <a:cs typeface="Calibri"/>
                <a:sym typeface="Calibri"/>
              </a:defRPr>
            </a:lvl4pPr>
            <a:lvl5pPr marL="11516831" marR="0" lvl="4" indent="-709131" algn="l" rtl="0">
              <a:spcBef>
                <a:spcPts val="1800"/>
              </a:spcBef>
              <a:buClr>
                <a:schemeClr val="dk1"/>
              </a:buClr>
              <a:buSzPct val="100000"/>
              <a:buFont typeface="Arial"/>
              <a:buChar char="»"/>
              <a:defRPr sz="9000" b="0" i="0" u="none" strike="noStrike" cap="none">
                <a:solidFill>
                  <a:schemeClr val="dk1"/>
                </a:solidFill>
                <a:latin typeface="Calibri"/>
                <a:ea typeface="Calibri"/>
                <a:cs typeface="Calibri"/>
                <a:sym typeface="Calibri"/>
              </a:defRPr>
            </a:lvl5pPr>
            <a:lvl6pPr marL="14076125" marR="0" lvl="5" indent="-715725" algn="l" rtl="0">
              <a:spcBef>
                <a:spcPts val="1800"/>
              </a:spcBef>
              <a:buClr>
                <a:schemeClr val="dk1"/>
              </a:buClr>
              <a:buSzPct val="100000"/>
              <a:buFont typeface="Arial"/>
              <a:buChar char="•"/>
              <a:defRPr sz="9000" b="0" i="0" u="none" strike="noStrike" cap="none">
                <a:solidFill>
                  <a:schemeClr val="dk1"/>
                </a:solidFill>
                <a:latin typeface="Calibri"/>
                <a:ea typeface="Calibri"/>
                <a:cs typeface="Calibri"/>
                <a:sym typeface="Calibri"/>
              </a:defRPr>
            </a:lvl6pPr>
            <a:lvl7pPr marL="16635422" marR="0" lvl="6" indent="-709621" algn="l" rtl="0">
              <a:spcBef>
                <a:spcPts val="1800"/>
              </a:spcBef>
              <a:buClr>
                <a:schemeClr val="dk1"/>
              </a:buClr>
              <a:buSzPct val="100000"/>
              <a:buFont typeface="Arial"/>
              <a:buChar char="•"/>
              <a:defRPr sz="9000" b="0" i="0" u="none" strike="noStrike" cap="none">
                <a:solidFill>
                  <a:schemeClr val="dk1"/>
                </a:solidFill>
                <a:latin typeface="Calibri"/>
                <a:ea typeface="Calibri"/>
                <a:cs typeface="Calibri"/>
                <a:sym typeface="Calibri"/>
              </a:defRPr>
            </a:lvl7pPr>
            <a:lvl8pPr marL="19194716" marR="0" lvl="7" indent="-716216" algn="l" rtl="0">
              <a:spcBef>
                <a:spcPts val="1800"/>
              </a:spcBef>
              <a:buClr>
                <a:schemeClr val="dk1"/>
              </a:buClr>
              <a:buSzPct val="100000"/>
              <a:buFont typeface="Arial"/>
              <a:buChar char="•"/>
              <a:defRPr sz="9000" b="0" i="0" u="none" strike="noStrike" cap="none">
                <a:solidFill>
                  <a:schemeClr val="dk1"/>
                </a:solidFill>
                <a:latin typeface="Calibri"/>
                <a:ea typeface="Calibri"/>
                <a:cs typeface="Calibri"/>
                <a:sym typeface="Calibri"/>
              </a:defRPr>
            </a:lvl8pPr>
            <a:lvl9pPr marL="21754018" marR="0" lvl="8" indent="-710117" algn="l" rtl="0">
              <a:spcBef>
                <a:spcPts val="1800"/>
              </a:spcBef>
              <a:buClr>
                <a:schemeClr val="dk1"/>
              </a:buClr>
              <a:buSzPct val="100000"/>
              <a:buFont typeface="Arial"/>
              <a:buChar char="•"/>
              <a:defRPr sz="9000" b="0" i="0" u="none" strike="noStrike" cap="none">
                <a:solidFill>
                  <a:schemeClr val="dk1"/>
                </a:solidFill>
                <a:latin typeface="Calibri"/>
                <a:ea typeface="Calibri"/>
                <a:cs typeface="Calibri"/>
                <a:sym typeface="Calibri"/>
              </a:defRPr>
            </a:lvl9pPr>
          </a:lstStyle>
          <a:p>
            <a:endParaRPr/>
          </a:p>
        </p:txBody>
      </p:sp>
      <p:sp>
        <p:nvSpPr>
          <p:cNvPr id="42" name="Shape 42"/>
          <p:cNvSpPr txBox="1">
            <a:spLocks noGrp="1"/>
          </p:cNvSpPr>
          <p:nvPr>
            <p:ph type="dt" idx="10"/>
          </p:nvPr>
        </p:nvSpPr>
        <p:spPr>
          <a:xfrm>
            <a:off x="2103119" y="35595568"/>
            <a:ext cx="9814559" cy="2044699"/>
          </a:xfrm>
          <a:prstGeom prst="rect">
            <a:avLst/>
          </a:prstGeom>
          <a:noFill/>
          <a:ln>
            <a:noFill/>
          </a:ln>
        </p:spPr>
        <p:txBody>
          <a:bodyPr lIns="91425" tIns="91425" rIns="91425" bIns="91425" anchor="ctr" anchorCtr="0"/>
          <a:lstStyle>
            <a:lvl1pPr marL="0" marR="0" lvl="0" indent="0" algn="l" rtl="0">
              <a:spcBef>
                <a:spcPts val="0"/>
              </a:spcBef>
              <a:buNone/>
              <a:defRPr sz="6700">
                <a:solidFill>
                  <a:srgbClr val="888888"/>
                </a:solidFill>
                <a:latin typeface="Calibri"/>
                <a:ea typeface="Calibri"/>
                <a:cs typeface="Calibri"/>
                <a:sym typeface="Calibri"/>
              </a:defRPr>
            </a:lvl1pPr>
            <a:lvl2pPr marL="2757236" marR="0" lvl="1" indent="-1335" algn="l" rtl="0">
              <a:spcBef>
                <a:spcPts val="0"/>
              </a:spcBef>
              <a:buNone/>
              <a:defRPr sz="10900" b="0" i="0" u="none" strike="noStrike" cap="none">
                <a:solidFill>
                  <a:schemeClr val="dk1"/>
                </a:solidFill>
                <a:latin typeface="Calibri"/>
                <a:ea typeface="Calibri"/>
                <a:cs typeface="Calibri"/>
                <a:sym typeface="Calibri"/>
              </a:defRPr>
            </a:lvl2pPr>
            <a:lvl3pPr marL="5514472" marR="0" lvl="2" indent="-2671" algn="l" rtl="0">
              <a:spcBef>
                <a:spcPts val="0"/>
              </a:spcBef>
              <a:buNone/>
              <a:defRPr sz="10900" b="0" i="0" u="none" strike="noStrike" cap="none">
                <a:solidFill>
                  <a:schemeClr val="dk1"/>
                </a:solidFill>
                <a:latin typeface="Calibri"/>
                <a:ea typeface="Calibri"/>
                <a:cs typeface="Calibri"/>
                <a:sym typeface="Calibri"/>
              </a:defRPr>
            </a:lvl3pPr>
            <a:lvl4pPr marL="8271708" marR="0" lvl="3" indent="-4008" algn="l" rtl="0">
              <a:spcBef>
                <a:spcPts val="0"/>
              </a:spcBef>
              <a:buNone/>
              <a:defRPr sz="10900" b="0" i="0" u="none" strike="noStrike" cap="none">
                <a:solidFill>
                  <a:schemeClr val="dk1"/>
                </a:solidFill>
                <a:latin typeface="Calibri"/>
                <a:ea typeface="Calibri"/>
                <a:cs typeface="Calibri"/>
                <a:sym typeface="Calibri"/>
              </a:defRPr>
            </a:lvl4pPr>
            <a:lvl5pPr marL="11028944" marR="0" lvl="4" indent="-5343" algn="l" rtl="0">
              <a:spcBef>
                <a:spcPts val="0"/>
              </a:spcBef>
              <a:buNone/>
              <a:defRPr sz="10900" b="0" i="0" u="none" strike="noStrike" cap="none">
                <a:solidFill>
                  <a:schemeClr val="dk1"/>
                </a:solidFill>
                <a:latin typeface="Calibri"/>
                <a:ea typeface="Calibri"/>
                <a:cs typeface="Calibri"/>
                <a:sym typeface="Calibri"/>
              </a:defRPr>
            </a:lvl5pPr>
            <a:lvl6pPr marL="13786180" marR="0" lvl="5" indent="-6680" algn="l" rtl="0">
              <a:spcBef>
                <a:spcPts val="0"/>
              </a:spcBef>
              <a:buNone/>
              <a:defRPr sz="10900" b="0" i="0" u="none" strike="noStrike" cap="none">
                <a:solidFill>
                  <a:schemeClr val="dk1"/>
                </a:solidFill>
                <a:latin typeface="Calibri"/>
                <a:ea typeface="Calibri"/>
                <a:cs typeface="Calibri"/>
                <a:sym typeface="Calibri"/>
              </a:defRPr>
            </a:lvl6pPr>
            <a:lvl7pPr marL="16543417" marR="0" lvl="6" indent="-8016" algn="l" rtl="0">
              <a:spcBef>
                <a:spcPts val="0"/>
              </a:spcBef>
              <a:buNone/>
              <a:defRPr sz="10900" b="0" i="0" u="none" strike="noStrike" cap="none">
                <a:solidFill>
                  <a:schemeClr val="dk1"/>
                </a:solidFill>
                <a:latin typeface="Calibri"/>
                <a:ea typeface="Calibri"/>
                <a:cs typeface="Calibri"/>
                <a:sym typeface="Calibri"/>
              </a:defRPr>
            </a:lvl7pPr>
            <a:lvl8pPr marL="19300652" marR="0" lvl="7" indent="-9351" algn="l" rtl="0">
              <a:spcBef>
                <a:spcPts val="0"/>
              </a:spcBef>
              <a:buNone/>
              <a:defRPr sz="10900" b="0" i="0" u="none" strike="noStrike" cap="none">
                <a:solidFill>
                  <a:schemeClr val="dk1"/>
                </a:solidFill>
                <a:latin typeface="Calibri"/>
                <a:ea typeface="Calibri"/>
                <a:cs typeface="Calibri"/>
                <a:sym typeface="Calibri"/>
              </a:defRPr>
            </a:lvl8pPr>
            <a:lvl9pPr marL="22057888" marR="0" lvl="8" indent="-10687" algn="l" rtl="0">
              <a:spcBef>
                <a:spcPts val="0"/>
              </a:spcBef>
              <a:buNone/>
              <a:defRPr sz="10900" b="0" i="0" u="none" strike="noStrike" cap="none">
                <a:solidFill>
                  <a:schemeClr val="dk1"/>
                </a:solidFill>
                <a:latin typeface="Calibri"/>
                <a:ea typeface="Calibri"/>
                <a:cs typeface="Calibri"/>
                <a:sym typeface="Calibri"/>
              </a:defRPr>
            </a:lvl9pPr>
          </a:lstStyle>
          <a:p>
            <a:endParaRPr/>
          </a:p>
        </p:txBody>
      </p:sp>
      <p:sp>
        <p:nvSpPr>
          <p:cNvPr id="43" name="Shape 43"/>
          <p:cNvSpPr txBox="1">
            <a:spLocks noGrp="1"/>
          </p:cNvSpPr>
          <p:nvPr>
            <p:ph type="ftr" idx="11"/>
          </p:nvPr>
        </p:nvSpPr>
        <p:spPr>
          <a:xfrm>
            <a:off x="14371320" y="35595568"/>
            <a:ext cx="13319759" cy="2044699"/>
          </a:xfrm>
          <a:prstGeom prst="rect">
            <a:avLst/>
          </a:prstGeom>
          <a:noFill/>
          <a:ln>
            <a:noFill/>
          </a:ln>
        </p:spPr>
        <p:txBody>
          <a:bodyPr lIns="91425" tIns="91425" rIns="91425" bIns="91425" anchor="ctr" anchorCtr="0"/>
          <a:lstStyle>
            <a:lvl1pPr marL="0" marR="0" lvl="0" indent="0" algn="ctr" rtl="0">
              <a:spcBef>
                <a:spcPts val="0"/>
              </a:spcBef>
              <a:buNone/>
              <a:defRPr sz="6700">
                <a:solidFill>
                  <a:srgbClr val="888888"/>
                </a:solidFill>
                <a:latin typeface="Calibri"/>
                <a:ea typeface="Calibri"/>
                <a:cs typeface="Calibri"/>
                <a:sym typeface="Calibri"/>
              </a:defRPr>
            </a:lvl1pPr>
            <a:lvl2pPr marL="2757236" marR="0" lvl="1" indent="-1335" algn="l" rtl="0">
              <a:spcBef>
                <a:spcPts val="0"/>
              </a:spcBef>
              <a:buNone/>
              <a:defRPr sz="10900" b="0" i="0" u="none" strike="noStrike" cap="none">
                <a:solidFill>
                  <a:schemeClr val="dk1"/>
                </a:solidFill>
                <a:latin typeface="Calibri"/>
                <a:ea typeface="Calibri"/>
                <a:cs typeface="Calibri"/>
                <a:sym typeface="Calibri"/>
              </a:defRPr>
            </a:lvl2pPr>
            <a:lvl3pPr marL="5514472" marR="0" lvl="2" indent="-2671" algn="l" rtl="0">
              <a:spcBef>
                <a:spcPts val="0"/>
              </a:spcBef>
              <a:buNone/>
              <a:defRPr sz="10900" b="0" i="0" u="none" strike="noStrike" cap="none">
                <a:solidFill>
                  <a:schemeClr val="dk1"/>
                </a:solidFill>
                <a:latin typeface="Calibri"/>
                <a:ea typeface="Calibri"/>
                <a:cs typeface="Calibri"/>
                <a:sym typeface="Calibri"/>
              </a:defRPr>
            </a:lvl3pPr>
            <a:lvl4pPr marL="8271708" marR="0" lvl="3" indent="-4008" algn="l" rtl="0">
              <a:spcBef>
                <a:spcPts val="0"/>
              </a:spcBef>
              <a:buNone/>
              <a:defRPr sz="10900" b="0" i="0" u="none" strike="noStrike" cap="none">
                <a:solidFill>
                  <a:schemeClr val="dk1"/>
                </a:solidFill>
                <a:latin typeface="Calibri"/>
                <a:ea typeface="Calibri"/>
                <a:cs typeface="Calibri"/>
                <a:sym typeface="Calibri"/>
              </a:defRPr>
            </a:lvl4pPr>
            <a:lvl5pPr marL="11028944" marR="0" lvl="4" indent="-5343" algn="l" rtl="0">
              <a:spcBef>
                <a:spcPts val="0"/>
              </a:spcBef>
              <a:buNone/>
              <a:defRPr sz="10900" b="0" i="0" u="none" strike="noStrike" cap="none">
                <a:solidFill>
                  <a:schemeClr val="dk1"/>
                </a:solidFill>
                <a:latin typeface="Calibri"/>
                <a:ea typeface="Calibri"/>
                <a:cs typeface="Calibri"/>
                <a:sym typeface="Calibri"/>
              </a:defRPr>
            </a:lvl5pPr>
            <a:lvl6pPr marL="13786180" marR="0" lvl="5" indent="-6680" algn="l" rtl="0">
              <a:spcBef>
                <a:spcPts val="0"/>
              </a:spcBef>
              <a:buNone/>
              <a:defRPr sz="10900" b="0" i="0" u="none" strike="noStrike" cap="none">
                <a:solidFill>
                  <a:schemeClr val="dk1"/>
                </a:solidFill>
                <a:latin typeface="Calibri"/>
                <a:ea typeface="Calibri"/>
                <a:cs typeface="Calibri"/>
                <a:sym typeface="Calibri"/>
              </a:defRPr>
            </a:lvl6pPr>
            <a:lvl7pPr marL="16543417" marR="0" lvl="6" indent="-8016" algn="l" rtl="0">
              <a:spcBef>
                <a:spcPts val="0"/>
              </a:spcBef>
              <a:buNone/>
              <a:defRPr sz="10900" b="0" i="0" u="none" strike="noStrike" cap="none">
                <a:solidFill>
                  <a:schemeClr val="dk1"/>
                </a:solidFill>
                <a:latin typeface="Calibri"/>
                <a:ea typeface="Calibri"/>
                <a:cs typeface="Calibri"/>
                <a:sym typeface="Calibri"/>
              </a:defRPr>
            </a:lvl7pPr>
            <a:lvl8pPr marL="19300652" marR="0" lvl="7" indent="-9351" algn="l" rtl="0">
              <a:spcBef>
                <a:spcPts val="0"/>
              </a:spcBef>
              <a:buNone/>
              <a:defRPr sz="10900" b="0" i="0" u="none" strike="noStrike" cap="none">
                <a:solidFill>
                  <a:schemeClr val="dk1"/>
                </a:solidFill>
                <a:latin typeface="Calibri"/>
                <a:ea typeface="Calibri"/>
                <a:cs typeface="Calibri"/>
                <a:sym typeface="Calibri"/>
              </a:defRPr>
            </a:lvl8pPr>
            <a:lvl9pPr marL="22057888" marR="0" lvl="8" indent="-10687" algn="l" rtl="0">
              <a:spcBef>
                <a:spcPts val="0"/>
              </a:spcBef>
              <a:buNone/>
              <a:defRPr sz="10900" b="0" i="0" u="none" strike="noStrike" cap="none">
                <a:solidFill>
                  <a:schemeClr val="dk1"/>
                </a:solidFill>
                <a:latin typeface="Calibri"/>
                <a:ea typeface="Calibri"/>
                <a:cs typeface="Calibri"/>
                <a:sym typeface="Calibri"/>
              </a:defRPr>
            </a:lvl9pPr>
          </a:lstStyle>
          <a:p>
            <a:endParaRPr/>
          </a:p>
        </p:txBody>
      </p:sp>
      <p:sp>
        <p:nvSpPr>
          <p:cNvPr id="44" name="Shape 44"/>
          <p:cNvSpPr txBox="1">
            <a:spLocks noGrp="1"/>
          </p:cNvSpPr>
          <p:nvPr>
            <p:ph type="sldNum" idx="12"/>
          </p:nvPr>
        </p:nvSpPr>
        <p:spPr>
          <a:xfrm>
            <a:off x="30144718" y="35595568"/>
            <a:ext cx="9814559" cy="2044699"/>
          </a:xfrm>
          <a:prstGeom prst="rect">
            <a:avLst/>
          </a:prstGeom>
          <a:noFill/>
          <a:ln>
            <a:noFill/>
          </a:ln>
        </p:spPr>
        <p:txBody>
          <a:bodyPr lIns="511850" tIns="255925" rIns="511850" bIns="255925" anchor="ctr" anchorCtr="0">
            <a:noAutofit/>
          </a:bodyPr>
          <a:lstStyle/>
          <a:p>
            <a:pPr marL="0" marR="0" lvl="0" indent="0" algn="r" rtl="0">
              <a:spcBef>
                <a:spcPts val="0"/>
              </a:spcBef>
              <a:buSzPct val="25000"/>
              <a:buNone/>
            </a:pPr>
            <a:fld id="{00000000-1234-1234-1234-123412341234}" type="slidenum">
              <a:rPr lang="en-US" sz="6700">
                <a:solidFill>
                  <a:srgbClr val="888888"/>
                </a:solidFill>
                <a:latin typeface="Calibri"/>
                <a:ea typeface="Calibri"/>
                <a:cs typeface="Calibri"/>
                <a:sym typeface="Calibri"/>
              </a:rPr>
              <a:pPr marL="0" marR="0" lvl="0" indent="0" algn="r" rtl="0">
                <a:spcBef>
                  <a:spcPts val="0"/>
                </a:spcBef>
                <a:buSzPct val="25000"/>
                <a:buNone/>
              </a:pPr>
              <a:t>‹#›</a:t>
            </a:fld>
            <a:endParaRPr lang="en-US" sz="6700">
              <a:solidFill>
                <a:srgbClr val="888888"/>
              </a:solidFill>
              <a:latin typeface="Calibri"/>
              <a:ea typeface="Calibri"/>
              <a:cs typeface="Calibri"/>
              <a:sym typeface="Calibri"/>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45"/>
        <p:cNvGrpSpPr/>
        <p:nvPr/>
      </p:nvGrpSpPr>
      <p:grpSpPr>
        <a:xfrm>
          <a:off x="0" y="0"/>
          <a:ext cx="0" cy="0"/>
          <a:chOff x="0" y="0"/>
          <a:chExt cx="0" cy="0"/>
        </a:xfrm>
      </p:grpSpPr>
      <p:sp>
        <p:nvSpPr>
          <p:cNvPr id="46" name="Shape 46"/>
          <p:cNvSpPr txBox="1">
            <a:spLocks noGrp="1"/>
          </p:cNvSpPr>
          <p:nvPr>
            <p:ph type="title"/>
          </p:nvPr>
        </p:nvSpPr>
        <p:spPr>
          <a:xfrm>
            <a:off x="2103119" y="1537973"/>
            <a:ext cx="37856160" cy="6400799"/>
          </a:xfrm>
          <a:prstGeom prst="rect">
            <a:avLst/>
          </a:prstGeom>
          <a:noFill/>
          <a:ln>
            <a:noFill/>
          </a:ln>
        </p:spPr>
        <p:txBody>
          <a:bodyPr lIns="91425" tIns="91425" rIns="91425" bIns="91425" anchor="ctr" anchorCtr="0"/>
          <a:lstStyle>
            <a:lvl1pPr marL="0" marR="0" lvl="0" indent="0" algn="ctr" rtl="0">
              <a:spcBef>
                <a:spcPts val="0"/>
              </a:spcBef>
              <a:buClr>
                <a:schemeClr val="dk1"/>
              </a:buClr>
              <a:buFont typeface="Calibri"/>
              <a:buNone/>
              <a:defRPr sz="24600" b="0"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47" name="Shape 47"/>
          <p:cNvSpPr txBox="1">
            <a:spLocks noGrp="1"/>
          </p:cNvSpPr>
          <p:nvPr>
            <p:ph type="dt" idx="10"/>
          </p:nvPr>
        </p:nvSpPr>
        <p:spPr>
          <a:xfrm>
            <a:off x="2103119" y="35595568"/>
            <a:ext cx="9814559" cy="2044699"/>
          </a:xfrm>
          <a:prstGeom prst="rect">
            <a:avLst/>
          </a:prstGeom>
          <a:noFill/>
          <a:ln>
            <a:noFill/>
          </a:ln>
        </p:spPr>
        <p:txBody>
          <a:bodyPr lIns="91425" tIns="91425" rIns="91425" bIns="91425" anchor="ctr" anchorCtr="0"/>
          <a:lstStyle>
            <a:lvl1pPr marL="0" marR="0" lvl="0" indent="0" algn="l" rtl="0">
              <a:spcBef>
                <a:spcPts val="0"/>
              </a:spcBef>
              <a:buNone/>
              <a:defRPr sz="6700">
                <a:solidFill>
                  <a:srgbClr val="888888"/>
                </a:solidFill>
                <a:latin typeface="Calibri"/>
                <a:ea typeface="Calibri"/>
                <a:cs typeface="Calibri"/>
                <a:sym typeface="Calibri"/>
              </a:defRPr>
            </a:lvl1pPr>
            <a:lvl2pPr marL="2757236" marR="0" lvl="1" indent="-1335" algn="l" rtl="0">
              <a:spcBef>
                <a:spcPts val="0"/>
              </a:spcBef>
              <a:buNone/>
              <a:defRPr sz="10900" b="0" i="0" u="none" strike="noStrike" cap="none">
                <a:solidFill>
                  <a:schemeClr val="dk1"/>
                </a:solidFill>
                <a:latin typeface="Calibri"/>
                <a:ea typeface="Calibri"/>
                <a:cs typeface="Calibri"/>
                <a:sym typeface="Calibri"/>
              </a:defRPr>
            </a:lvl2pPr>
            <a:lvl3pPr marL="5514472" marR="0" lvl="2" indent="-2671" algn="l" rtl="0">
              <a:spcBef>
                <a:spcPts val="0"/>
              </a:spcBef>
              <a:buNone/>
              <a:defRPr sz="10900" b="0" i="0" u="none" strike="noStrike" cap="none">
                <a:solidFill>
                  <a:schemeClr val="dk1"/>
                </a:solidFill>
                <a:latin typeface="Calibri"/>
                <a:ea typeface="Calibri"/>
                <a:cs typeface="Calibri"/>
                <a:sym typeface="Calibri"/>
              </a:defRPr>
            </a:lvl3pPr>
            <a:lvl4pPr marL="8271708" marR="0" lvl="3" indent="-4008" algn="l" rtl="0">
              <a:spcBef>
                <a:spcPts val="0"/>
              </a:spcBef>
              <a:buNone/>
              <a:defRPr sz="10900" b="0" i="0" u="none" strike="noStrike" cap="none">
                <a:solidFill>
                  <a:schemeClr val="dk1"/>
                </a:solidFill>
                <a:latin typeface="Calibri"/>
                <a:ea typeface="Calibri"/>
                <a:cs typeface="Calibri"/>
                <a:sym typeface="Calibri"/>
              </a:defRPr>
            </a:lvl4pPr>
            <a:lvl5pPr marL="11028944" marR="0" lvl="4" indent="-5343" algn="l" rtl="0">
              <a:spcBef>
                <a:spcPts val="0"/>
              </a:spcBef>
              <a:buNone/>
              <a:defRPr sz="10900" b="0" i="0" u="none" strike="noStrike" cap="none">
                <a:solidFill>
                  <a:schemeClr val="dk1"/>
                </a:solidFill>
                <a:latin typeface="Calibri"/>
                <a:ea typeface="Calibri"/>
                <a:cs typeface="Calibri"/>
                <a:sym typeface="Calibri"/>
              </a:defRPr>
            </a:lvl5pPr>
            <a:lvl6pPr marL="13786180" marR="0" lvl="5" indent="-6680" algn="l" rtl="0">
              <a:spcBef>
                <a:spcPts val="0"/>
              </a:spcBef>
              <a:buNone/>
              <a:defRPr sz="10900" b="0" i="0" u="none" strike="noStrike" cap="none">
                <a:solidFill>
                  <a:schemeClr val="dk1"/>
                </a:solidFill>
                <a:latin typeface="Calibri"/>
                <a:ea typeface="Calibri"/>
                <a:cs typeface="Calibri"/>
                <a:sym typeface="Calibri"/>
              </a:defRPr>
            </a:lvl6pPr>
            <a:lvl7pPr marL="16543417" marR="0" lvl="6" indent="-8016" algn="l" rtl="0">
              <a:spcBef>
                <a:spcPts val="0"/>
              </a:spcBef>
              <a:buNone/>
              <a:defRPr sz="10900" b="0" i="0" u="none" strike="noStrike" cap="none">
                <a:solidFill>
                  <a:schemeClr val="dk1"/>
                </a:solidFill>
                <a:latin typeface="Calibri"/>
                <a:ea typeface="Calibri"/>
                <a:cs typeface="Calibri"/>
                <a:sym typeface="Calibri"/>
              </a:defRPr>
            </a:lvl7pPr>
            <a:lvl8pPr marL="19300652" marR="0" lvl="7" indent="-9351" algn="l" rtl="0">
              <a:spcBef>
                <a:spcPts val="0"/>
              </a:spcBef>
              <a:buNone/>
              <a:defRPr sz="10900" b="0" i="0" u="none" strike="noStrike" cap="none">
                <a:solidFill>
                  <a:schemeClr val="dk1"/>
                </a:solidFill>
                <a:latin typeface="Calibri"/>
                <a:ea typeface="Calibri"/>
                <a:cs typeface="Calibri"/>
                <a:sym typeface="Calibri"/>
              </a:defRPr>
            </a:lvl8pPr>
            <a:lvl9pPr marL="22057888" marR="0" lvl="8" indent="-10687" algn="l" rtl="0">
              <a:spcBef>
                <a:spcPts val="0"/>
              </a:spcBef>
              <a:buNone/>
              <a:defRPr sz="10900" b="0" i="0" u="none" strike="noStrike" cap="none">
                <a:solidFill>
                  <a:schemeClr val="dk1"/>
                </a:solidFill>
                <a:latin typeface="Calibri"/>
                <a:ea typeface="Calibri"/>
                <a:cs typeface="Calibri"/>
                <a:sym typeface="Calibri"/>
              </a:defRPr>
            </a:lvl9pPr>
          </a:lstStyle>
          <a:p>
            <a:endParaRPr/>
          </a:p>
        </p:txBody>
      </p:sp>
      <p:sp>
        <p:nvSpPr>
          <p:cNvPr id="48" name="Shape 48"/>
          <p:cNvSpPr txBox="1">
            <a:spLocks noGrp="1"/>
          </p:cNvSpPr>
          <p:nvPr>
            <p:ph type="ftr" idx="11"/>
          </p:nvPr>
        </p:nvSpPr>
        <p:spPr>
          <a:xfrm>
            <a:off x="14371320" y="35595568"/>
            <a:ext cx="13319759" cy="2044699"/>
          </a:xfrm>
          <a:prstGeom prst="rect">
            <a:avLst/>
          </a:prstGeom>
          <a:noFill/>
          <a:ln>
            <a:noFill/>
          </a:ln>
        </p:spPr>
        <p:txBody>
          <a:bodyPr lIns="91425" tIns="91425" rIns="91425" bIns="91425" anchor="ctr" anchorCtr="0"/>
          <a:lstStyle>
            <a:lvl1pPr marL="0" marR="0" lvl="0" indent="0" algn="ctr" rtl="0">
              <a:spcBef>
                <a:spcPts val="0"/>
              </a:spcBef>
              <a:buNone/>
              <a:defRPr sz="6700">
                <a:solidFill>
                  <a:srgbClr val="888888"/>
                </a:solidFill>
                <a:latin typeface="Calibri"/>
                <a:ea typeface="Calibri"/>
                <a:cs typeface="Calibri"/>
                <a:sym typeface="Calibri"/>
              </a:defRPr>
            </a:lvl1pPr>
            <a:lvl2pPr marL="2757236" marR="0" lvl="1" indent="-1335" algn="l" rtl="0">
              <a:spcBef>
                <a:spcPts val="0"/>
              </a:spcBef>
              <a:buNone/>
              <a:defRPr sz="10900" b="0" i="0" u="none" strike="noStrike" cap="none">
                <a:solidFill>
                  <a:schemeClr val="dk1"/>
                </a:solidFill>
                <a:latin typeface="Calibri"/>
                <a:ea typeface="Calibri"/>
                <a:cs typeface="Calibri"/>
                <a:sym typeface="Calibri"/>
              </a:defRPr>
            </a:lvl2pPr>
            <a:lvl3pPr marL="5514472" marR="0" lvl="2" indent="-2671" algn="l" rtl="0">
              <a:spcBef>
                <a:spcPts val="0"/>
              </a:spcBef>
              <a:buNone/>
              <a:defRPr sz="10900" b="0" i="0" u="none" strike="noStrike" cap="none">
                <a:solidFill>
                  <a:schemeClr val="dk1"/>
                </a:solidFill>
                <a:latin typeface="Calibri"/>
                <a:ea typeface="Calibri"/>
                <a:cs typeface="Calibri"/>
                <a:sym typeface="Calibri"/>
              </a:defRPr>
            </a:lvl3pPr>
            <a:lvl4pPr marL="8271708" marR="0" lvl="3" indent="-4008" algn="l" rtl="0">
              <a:spcBef>
                <a:spcPts val="0"/>
              </a:spcBef>
              <a:buNone/>
              <a:defRPr sz="10900" b="0" i="0" u="none" strike="noStrike" cap="none">
                <a:solidFill>
                  <a:schemeClr val="dk1"/>
                </a:solidFill>
                <a:latin typeface="Calibri"/>
                <a:ea typeface="Calibri"/>
                <a:cs typeface="Calibri"/>
                <a:sym typeface="Calibri"/>
              </a:defRPr>
            </a:lvl4pPr>
            <a:lvl5pPr marL="11028944" marR="0" lvl="4" indent="-5343" algn="l" rtl="0">
              <a:spcBef>
                <a:spcPts val="0"/>
              </a:spcBef>
              <a:buNone/>
              <a:defRPr sz="10900" b="0" i="0" u="none" strike="noStrike" cap="none">
                <a:solidFill>
                  <a:schemeClr val="dk1"/>
                </a:solidFill>
                <a:latin typeface="Calibri"/>
                <a:ea typeface="Calibri"/>
                <a:cs typeface="Calibri"/>
                <a:sym typeface="Calibri"/>
              </a:defRPr>
            </a:lvl5pPr>
            <a:lvl6pPr marL="13786180" marR="0" lvl="5" indent="-6680" algn="l" rtl="0">
              <a:spcBef>
                <a:spcPts val="0"/>
              </a:spcBef>
              <a:buNone/>
              <a:defRPr sz="10900" b="0" i="0" u="none" strike="noStrike" cap="none">
                <a:solidFill>
                  <a:schemeClr val="dk1"/>
                </a:solidFill>
                <a:latin typeface="Calibri"/>
                <a:ea typeface="Calibri"/>
                <a:cs typeface="Calibri"/>
                <a:sym typeface="Calibri"/>
              </a:defRPr>
            </a:lvl6pPr>
            <a:lvl7pPr marL="16543417" marR="0" lvl="6" indent="-8016" algn="l" rtl="0">
              <a:spcBef>
                <a:spcPts val="0"/>
              </a:spcBef>
              <a:buNone/>
              <a:defRPr sz="10900" b="0" i="0" u="none" strike="noStrike" cap="none">
                <a:solidFill>
                  <a:schemeClr val="dk1"/>
                </a:solidFill>
                <a:latin typeface="Calibri"/>
                <a:ea typeface="Calibri"/>
                <a:cs typeface="Calibri"/>
                <a:sym typeface="Calibri"/>
              </a:defRPr>
            </a:lvl7pPr>
            <a:lvl8pPr marL="19300652" marR="0" lvl="7" indent="-9351" algn="l" rtl="0">
              <a:spcBef>
                <a:spcPts val="0"/>
              </a:spcBef>
              <a:buNone/>
              <a:defRPr sz="10900" b="0" i="0" u="none" strike="noStrike" cap="none">
                <a:solidFill>
                  <a:schemeClr val="dk1"/>
                </a:solidFill>
                <a:latin typeface="Calibri"/>
                <a:ea typeface="Calibri"/>
                <a:cs typeface="Calibri"/>
                <a:sym typeface="Calibri"/>
              </a:defRPr>
            </a:lvl8pPr>
            <a:lvl9pPr marL="22057888" marR="0" lvl="8" indent="-10687" algn="l" rtl="0">
              <a:spcBef>
                <a:spcPts val="0"/>
              </a:spcBef>
              <a:buNone/>
              <a:defRPr sz="10900" b="0" i="0" u="none" strike="noStrike" cap="none">
                <a:solidFill>
                  <a:schemeClr val="dk1"/>
                </a:solidFill>
                <a:latin typeface="Calibri"/>
                <a:ea typeface="Calibri"/>
                <a:cs typeface="Calibri"/>
                <a:sym typeface="Calibri"/>
              </a:defRPr>
            </a:lvl9pPr>
          </a:lstStyle>
          <a:p>
            <a:endParaRPr/>
          </a:p>
        </p:txBody>
      </p:sp>
      <p:sp>
        <p:nvSpPr>
          <p:cNvPr id="49" name="Shape 49"/>
          <p:cNvSpPr txBox="1">
            <a:spLocks noGrp="1"/>
          </p:cNvSpPr>
          <p:nvPr>
            <p:ph type="sldNum" idx="12"/>
          </p:nvPr>
        </p:nvSpPr>
        <p:spPr>
          <a:xfrm>
            <a:off x="30144718" y="35595568"/>
            <a:ext cx="9814559" cy="2044699"/>
          </a:xfrm>
          <a:prstGeom prst="rect">
            <a:avLst/>
          </a:prstGeom>
          <a:noFill/>
          <a:ln>
            <a:noFill/>
          </a:ln>
        </p:spPr>
        <p:txBody>
          <a:bodyPr lIns="511850" tIns="255925" rIns="511850" bIns="255925" anchor="ctr" anchorCtr="0">
            <a:noAutofit/>
          </a:bodyPr>
          <a:lstStyle/>
          <a:p>
            <a:pPr marL="0" marR="0" lvl="0" indent="0" algn="r" rtl="0">
              <a:spcBef>
                <a:spcPts val="0"/>
              </a:spcBef>
              <a:buSzPct val="25000"/>
              <a:buNone/>
            </a:pPr>
            <a:fld id="{00000000-1234-1234-1234-123412341234}" type="slidenum">
              <a:rPr lang="en-US" sz="6700">
                <a:solidFill>
                  <a:srgbClr val="888888"/>
                </a:solidFill>
                <a:latin typeface="Calibri"/>
                <a:ea typeface="Calibri"/>
                <a:cs typeface="Calibri"/>
                <a:sym typeface="Calibri"/>
              </a:rPr>
              <a:pPr marL="0" marR="0" lvl="0" indent="0" algn="r" rtl="0">
                <a:spcBef>
                  <a:spcPts val="0"/>
                </a:spcBef>
                <a:buSzPct val="25000"/>
                <a:buNone/>
              </a:pPr>
              <a:t>‹#›</a:t>
            </a:fld>
            <a:endParaRPr lang="en-US" sz="6700">
              <a:solidFill>
                <a:srgbClr val="888888"/>
              </a:solidFill>
              <a:latin typeface="Calibri"/>
              <a:ea typeface="Calibri"/>
              <a:cs typeface="Calibri"/>
              <a:sym typeface="Calibri"/>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50"/>
        <p:cNvGrpSpPr/>
        <p:nvPr/>
      </p:nvGrpSpPr>
      <p:grpSpPr>
        <a:xfrm>
          <a:off x="0" y="0"/>
          <a:ext cx="0" cy="0"/>
          <a:chOff x="0" y="0"/>
          <a:chExt cx="0" cy="0"/>
        </a:xfrm>
      </p:grpSpPr>
      <p:sp>
        <p:nvSpPr>
          <p:cNvPr id="51" name="Shape 51"/>
          <p:cNvSpPr txBox="1">
            <a:spLocks noGrp="1"/>
          </p:cNvSpPr>
          <p:nvPr>
            <p:ph type="dt" idx="10"/>
          </p:nvPr>
        </p:nvSpPr>
        <p:spPr>
          <a:xfrm>
            <a:off x="2103119" y="35595568"/>
            <a:ext cx="9814559" cy="2044699"/>
          </a:xfrm>
          <a:prstGeom prst="rect">
            <a:avLst/>
          </a:prstGeom>
          <a:noFill/>
          <a:ln>
            <a:noFill/>
          </a:ln>
        </p:spPr>
        <p:txBody>
          <a:bodyPr lIns="91425" tIns="91425" rIns="91425" bIns="91425" anchor="ctr" anchorCtr="0"/>
          <a:lstStyle>
            <a:lvl1pPr marL="0" marR="0" lvl="0" indent="0" algn="l" rtl="0">
              <a:spcBef>
                <a:spcPts val="0"/>
              </a:spcBef>
              <a:buNone/>
              <a:defRPr sz="6700">
                <a:solidFill>
                  <a:srgbClr val="888888"/>
                </a:solidFill>
                <a:latin typeface="Calibri"/>
                <a:ea typeface="Calibri"/>
                <a:cs typeface="Calibri"/>
                <a:sym typeface="Calibri"/>
              </a:defRPr>
            </a:lvl1pPr>
            <a:lvl2pPr marL="2757236" marR="0" lvl="1" indent="-1335" algn="l" rtl="0">
              <a:spcBef>
                <a:spcPts val="0"/>
              </a:spcBef>
              <a:buNone/>
              <a:defRPr sz="10900" b="0" i="0" u="none" strike="noStrike" cap="none">
                <a:solidFill>
                  <a:schemeClr val="dk1"/>
                </a:solidFill>
                <a:latin typeface="Calibri"/>
                <a:ea typeface="Calibri"/>
                <a:cs typeface="Calibri"/>
                <a:sym typeface="Calibri"/>
              </a:defRPr>
            </a:lvl2pPr>
            <a:lvl3pPr marL="5514472" marR="0" lvl="2" indent="-2671" algn="l" rtl="0">
              <a:spcBef>
                <a:spcPts val="0"/>
              </a:spcBef>
              <a:buNone/>
              <a:defRPr sz="10900" b="0" i="0" u="none" strike="noStrike" cap="none">
                <a:solidFill>
                  <a:schemeClr val="dk1"/>
                </a:solidFill>
                <a:latin typeface="Calibri"/>
                <a:ea typeface="Calibri"/>
                <a:cs typeface="Calibri"/>
                <a:sym typeface="Calibri"/>
              </a:defRPr>
            </a:lvl3pPr>
            <a:lvl4pPr marL="8271708" marR="0" lvl="3" indent="-4008" algn="l" rtl="0">
              <a:spcBef>
                <a:spcPts val="0"/>
              </a:spcBef>
              <a:buNone/>
              <a:defRPr sz="10900" b="0" i="0" u="none" strike="noStrike" cap="none">
                <a:solidFill>
                  <a:schemeClr val="dk1"/>
                </a:solidFill>
                <a:latin typeface="Calibri"/>
                <a:ea typeface="Calibri"/>
                <a:cs typeface="Calibri"/>
                <a:sym typeface="Calibri"/>
              </a:defRPr>
            </a:lvl4pPr>
            <a:lvl5pPr marL="11028944" marR="0" lvl="4" indent="-5343" algn="l" rtl="0">
              <a:spcBef>
                <a:spcPts val="0"/>
              </a:spcBef>
              <a:buNone/>
              <a:defRPr sz="10900" b="0" i="0" u="none" strike="noStrike" cap="none">
                <a:solidFill>
                  <a:schemeClr val="dk1"/>
                </a:solidFill>
                <a:latin typeface="Calibri"/>
                <a:ea typeface="Calibri"/>
                <a:cs typeface="Calibri"/>
                <a:sym typeface="Calibri"/>
              </a:defRPr>
            </a:lvl5pPr>
            <a:lvl6pPr marL="13786180" marR="0" lvl="5" indent="-6680" algn="l" rtl="0">
              <a:spcBef>
                <a:spcPts val="0"/>
              </a:spcBef>
              <a:buNone/>
              <a:defRPr sz="10900" b="0" i="0" u="none" strike="noStrike" cap="none">
                <a:solidFill>
                  <a:schemeClr val="dk1"/>
                </a:solidFill>
                <a:latin typeface="Calibri"/>
                <a:ea typeface="Calibri"/>
                <a:cs typeface="Calibri"/>
                <a:sym typeface="Calibri"/>
              </a:defRPr>
            </a:lvl6pPr>
            <a:lvl7pPr marL="16543417" marR="0" lvl="6" indent="-8016" algn="l" rtl="0">
              <a:spcBef>
                <a:spcPts val="0"/>
              </a:spcBef>
              <a:buNone/>
              <a:defRPr sz="10900" b="0" i="0" u="none" strike="noStrike" cap="none">
                <a:solidFill>
                  <a:schemeClr val="dk1"/>
                </a:solidFill>
                <a:latin typeface="Calibri"/>
                <a:ea typeface="Calibri"/>
                <a:cs typeface="Calibri"/>
                <a:sym typeface="Calibri"/>
              </a:defRPr>
            </a:lvl7pPr>
            <a:lvl8pPr marL="19300652" marR="0" lvl="7" indent="-9351" algn="l" rtl="0">
              <a:spcBef>
                <a:spcPts val="0"/>
              </a:spcBef>
              <a:buNone/>
              <a:defRPr sz="10900" b="0" i="0" u="none" strike="noStrike" cap="none">
                <a:solidFill>
                  <a:schemeClr val="dk1"/>
                </a:solidFill>
                <a:latin typeface="Calibri"/>
                <a:ea typeface="Calibri"/>
                <a:cs typeface="Calibri"/>
                <a:sym typeface="Calibri"/>
              </a:defRPr>
            </a:lvl8pPr>
            <a:lvl9pPr marL="22057888" marR="0" lvl="8" indent="-10687" algn="l" rtl="0">
              <a:spcBef>
                <a:spcPts val="0"/>
              </a:spcBef>
              <a:buNone/>
              <a:defRPr sz="10900" b="0" i="0" u="none" strike="noStrike" cap="none">
                <a:solidFill>
                  <a:schemeClr val="dk1"/>
                </a:solidFill>
                <a:latin typeface="Calibri"/>
                <a:ea typeface="Calibri"/>
                <a:cs typeface="Calibri"/>
                <a:sym typeface="Calibri"/>
              </a:defRPr>
            </a:lvl9pPr>
          </a:lstStyle>
          <a:p>
            <a:endParaRPr/>
          </a:p>
        </p:txBody>
      </p:sp>
      <p:sp>
        <p:nvSpPr>
          <p:cNvPr id="52" name="Shape 52"/>
          <p:cNvSpPr txBox="1">
            <a:spLocks noGrp="1"/>
          </p:cNvSpPr>
          <p:nvPr>
            <p:ph type="ftr" idx="11"/>
          </p:nvPr>
        </p:nvSpPr>
        <p:spPr>
          <a:xfrm>
            <a:off x="14371320" y="35595568"/>
            <a:ext cx="13319759" cy="2044699"/>
          </a:xfrm>
          <a:prstGeom prst="rect">
            <a:avLst/>
          </a:prstGeom>
          <a:noFill/>
          <a:ln>
            <a:noFill/>
          </a:ln>
        </p:spPr>
        <p:txBody>
          <a:bodyPr lIns="91425" tIns="91425" rIns="91425" bIns="91425" anchor="ctr" anchorCtr="0"/>
          <a:lstStyle>
            <a:lvl1pPr marL="0" marR="0" lvl="0" indent="0" algn="ctr" rtl="0">
              <a:spcBef>
                <a:spcPts val="0"/>
              </a:spcBef>
              <a:buNone/>
              <a:defRPr sz="6700">
                <a:solidFill>
                  <a:srgbClr val="888888"/>
                </a:solidFill>
                <a:latin typeface="Calibri"/>
                <a:ea typeface="Calibri"/>
                <a:cs typeface="Calibri"/>
                <a:sym typeface="Calibri"/>
              </a:defRPr>
            </a:lvl1pPr>
            <a:lvl2pPr marL="2757236" marR="0" lvl="1" indent="-1335" algn="l" rtl="0">
              <a:spcBef>
                <a:spcPts val="0"/>
              </a:spcBef>
              <a:buNone/>
              <a:defRPr sz="10900" b="0" i="0" u="none" strike="noStrike" cap="none">
                <a:solidFill>
                  <a:schemeClr val="dk1"/>
                </a:solidFill>
                <a:latin typeface="Calibri"/>
                <a:ea typeface="Calibri"/>
                <a:cs typeface="Calibri"/>
                <a:sym typeface="Calibri"/>
              </a:defRPr>
            </a:lvl2pPr>
            <a:lvl3pPr marL="5514472" marR="0" lvl="2" indent="-2671" algn="l" rtl="0">
              <a:spcBef>
                <a:spcPts val="0"/>
              </a:spcBef>
              <a:buNone/>
              <a:defRPr sz="10900" b="0" i="0" u="none" strike="noStrike" cap="none">
                <a:solidFill>
                  <a:schemeClr val="dk1"/>
                </a:solidFill>
                <a:latin typeface="Calibri"/>
                <a:ea typeface="Calibri"/>
                <a:cs typeface="Calibri"/>
                <a:sym typeface="Calibri"/>
              </a:defRPr>
            </a:lvl3pPr>
            <a:lvl4pPr marL="8271708" marR="0" lvl="3" indent="-4008" algn="l" rtl="0">
              <a:spcBef>
                <a:spcPts val="0"/>
              </a:spcBef>
              <a:buNone/>
              <a:defRPr sz="10900" b="0" i="0" u="none" strike="noStrike" cap="none">
                <a:solidFill>
                  <a:schemeClr val="dk1"/>
                </a:solidFill>
                <a:latin typeface="Calibri"/>
                <a:ea typeface="Calibri"/>
                <a:cs typeface="Calibri"/>
                <a:sym typeface="Calibri"/>
              </a:defRPr>
            </a:lvl4pPr>
            <a:lvl5pPr marL="11028944" marR="0" lvl="4" indent="-5343" algn="l" rtl="0">
              <a:spcBef>
                <a:spcPts val="0"/>
              </a:spcBef>
              <a:buNone/>
              <a:defRPr sz="10900" b="0" i="0" u="none" strike="noStrike" cap="none">
                <a:solidFill>
                  <a:schemeClr val="dk1"/>
                </a:solidFill>
                <a:latin typeface="Calibri"/>
                <a:ea typeface="Calibri"/>
                <a:cs typeface="Calibri"/>
                <a:sym typeface="Calibri"/>
              </a:defRPr>
            </a:lvl5pPr>
            <a:lvl6pPr marL="13786180" marR="0" lvl="5" indent="-6680" algn="l" rtl="0">
              <a:spcBef>
                <a:spcPts val="0"/>
              </a:spcBef>
              <a:buNone/>
              <a:defRPr sz="10900" b="0" i="0" u="none" strike="noStrike" cap="none">
                <a:solidFill>
                  <a:schemeClr val="dk1"/>
                </a:solidFill>
                <a:latin typeface="Calibri"/>
                <a:ea typeface="Calibri"/>
                <a:cs typeface="Calibri"/>
                <a:sym typeface="Calibri"/>
              </a:defRPr>
            </a:lvl6pPr>
            <a:lvl7pPr marL="16543417" marR="0" lvl="6" indent="-8016" algn="l" rtl="0">
              <a:spcBef>
                <a:spcPts val="0"/>
              </a:spcBef>
              <a:buNone/>
              <a:defRPr sz="10900" b="0" i="0" u="none" strike="noStrike" cap="none">
                <a:solidFill>
                  <a:schemeClr val="dk1"/>
                </a:solidFill>
                <a:latin typeface="Calibri"/>
                <a:ea typeface="Calibri"/>
                <a:cs typeface="Calibri"/>
                <a:sym typeface="Calibri"/>
              </a:defRPr>
            </a:lvl7pPr>
            <a:lvl8pPr marL="19300652" marR="0" lvl="7" indent="-9351" algn="l" rtl="0">
              <a:spcBef>
                <a:spcPts val="0"/>
              </a:spcBef>
              <a:buNone/>
              <a:defRPr sz="10900" b="0" i="0" u="none" strike="noStrike" cap="none">
                <a:solidFill>
                  <a:schemeClr val="dk1"/>
                </a:solidFill>
                <a:latin typeface="Calibri"/>
                <a:ea typeface="Calibri"/>
                <a:cs typeface="Calibri"/>
                <a:sym typeface="Calibri"/>
              </a:defRPr>
            </a:lvl8pPr>
            <a:lvl9pPr marL="22057888" marR="0" lvl="8" indent="-10687" algn="l" rtl="0">
              <a:spcBef>
                <a:spcPts val="0"/>
              </a:spcBef>
              <a:buNone/>
              <a:defRPr sz="10900" b="0" i="0" u="none" strike="noStrike" cap="none">
                <a:solidFill>
                  <a:schemeClr val="dk1"/>
                </a:solidFill>
                <a:latin typeface="Calibri"/>
                <a:ea typeface="Calibri"/>
                <a:cs typeface="Calibri"/>
                <a:sym typeface="Calibri"/>
              </a:defRPr>
            </a:lvl9pPr>
          </a:lstStyle>
          <a:p>
            <a:endParaRPr/>
          </a:p>
        </p:txBody>
      </p:sp>
      <p:sp>
        <p:nvSpPr>
          <p:cNvPr id="53" name="Shape 53"/>
          <p:cNvSpPr txBox="1">
            <a:spLocks noGrp="1"/>
          </p:cNvSpPr>
          <p:nvPr>
            <p:ph type="sldNum" idx="12"/>
          </p:nvPr>
        </p:nvSpPr>
        <p:spPr>
          <a:xfrm>
            <a:off x="30144718" y="35595568"/>
            <a:ext cx="9814559" cy="2044699"/>
          </a:xfrm>
          <a:prstGeom prst="rect">
            <a:avLst/>
          </a:prstGeom>
          <a:noFill/>
          <a:ln>
            <a:noFill/>
          </a:ln>
        </p:spPr>
        <p:txBody>
          <a:bodyPr lIns="511850" tIns="255925" rIns="511850" bIns="255925" anchor="ctr" anchorCtr="0">
            <a:noAutofit/>
          </a:bodyPr>
          <a:lstStyle/>
          <a:p>
            <a:pPr marL="0" marR="0" lvl="0" indent="0" algn="r" rtl="0">
              <a:spcBef>
                <a:spcPts val="0"/>
              </a:spcBef>
              <a:buSzPct val="25000"/>
              <a:buNone/>
            </a:pPr>
            <a:fld id="{00000000-1234-1234-1234-123412341234}" type="slidenum">
              <a:rPr lang="en-US" sz="6700">
                <a:solidFill>
                  <a:srgbClr val="888888"/>
                </a:solidFill>
                <a:latin typeface="Calibri"/>
                <a:ea typeface="Calibri"/>
                <a:cs typeface="Calibri"/>
                <a:sym typeface="Calibri"/>
              </a:rPr>
              <a:pPr marL="0" marR="0" lvl="0" indent="0" algn="r" rtl="0">
                <a:spcBef>
                  <a:spcPts val="0"/>
                </a:spcBef>
                <a:buSzPct val="25000"/>
                <a:buNone/>
              </a:pPr>
              <a:t>‹#›</a:t>
            </a:fld>
            <a:endParaRPr lang="en-US" sz="6700">
              <a:solidFill>
                <a:srgbClr val="888888"/>
              </a:solidFill>
              <a:latin typeface="Calibri"/>
              <a:ea typeface="Calibri"/>
              <a:cs typeface="Calibri"/>
              <a:sym typeface="Calibri"/>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Shape 54"/>
        <p:cNvGrpSpPr/>
        <p:nvPr/>
      </p:nvGrpSpPr>
      <p:grpSpPr>
        <a:xfrm>
          <a:off x="0" y="0"/>
          <a:ext cx="0" cy="0"/>
          <a:chOff x="0" y="0"/>
          <a:chExt cx="0" cy="0"/>
        </a:xfrm>
      </p:grpSpPr>
      <p:sp>
        <p:nvSpPr>
          <p:cNvPr id="55" name="Shape 55"/>
          <p:cNvSpPr txBox="1">
            <a:spLocks noGrp="1"/>
          </p:cNvSpPr>
          <p:nvPr>
            <p:ph type="title"/>
          </p:nvPr>
        </p:nvSpPr>
        <p:spPr>
          <a:xfrm>
            <a:off x="2103126" y="1529079"/>
            <a:ext cx="13838240" cy="6507479"/>
          </a:xfrm>
          <a:prstGeom prst="rect">
            <a:avLst/>
          </a:prstGeom>
          <a:noFill/>
          <a:ln>
            <a:noFill/>
          </a:ln>
        </p:spPr>
        <p:txBody>
          <a:bodyPr lIns="91425" tIns="91425" rIns="91425" bIns="91425" anchor="b" anchorCtr="0"/>
          <a:lstStyle>
            <a:lvl1pPr marL="0" marR="0" lvl="0" indent="0" algn="l" rtl="0">
              <a:spcBef>
                <a:spcPts val="0"/>
              </a:spcBef>
              <a:buClr>
                <a:schemeClr val="dk1"/>
              </a:buClr>
              <a:buFont typeface="Calibri"/>
              <a:buNone/>
              <a:defRPr sz="11200" b="1"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56" name="Shape 56"/>
          <p:cNvSpPr txBox="1">
            <a:spLocks noGrp="1"/>
          </p:cNvSpPr>
          <p:nvPr>
            <p:ph type="body" idx="1"/>
          </p:nvPr>
        </p:nvSpPr>
        <p:spPr>
          <a:xfrm>
            <a:off x="16445229" y="1529088"/>
            <a:ext cx="23514049" cy="32777432"/>
          </a:xfrm>
          <a:prstGeom prst="rect">
            <a:avLst/>
          </a:prstGeom>
          <a:noFill/>
          <a:ln>
            <a:noFill/>
          </a:ln>
        </p:spPr>
        <p:txBody>
          <a:bodyPr lIns="91425" tIns="91425" rIns="91425" bIns="91425" anchor="t" anchorCtr="0"/>
          <a:lstStyle>
            <a:lvl1pPr marL="1919473" marR="0" lvl="0" indent="-782822" algn="l" rtl="0">
              <a:spcBef>
                <a:spcPts val="3580"/>
              </a:spcBef>
              <a:buClr>
                <a:schemeClr val="dk1"/>
              </a:buClr>
              <a:buSzPct val="100000"/>
              <a:buFont typeface="Arial"/>
              <a:buChar char="•"/>
              <a:defRPr sz="17900" b="0" i="0" u="none" strike="noStrike" cap="none">
                <a:solidFill>
                  <a:schemeClr val="dk1"/>
                </a:solidFill>
                <a:latin typeface="Calibri"/>
                <a:ea typeface="Calibri"/>
                <a:cs typeface="Calibri"/>
                <a:sym typeface="Calibri"/>
              </a:defRPr>
            </a:lvl1pPr>
            <a:lvl2pPr marL="4158857" marR="0" lvl="1" indent="-609207" algn="l" rtl="0">
              <a:spcBef>
                <a:spcPts val="3140"/>
              </a:spcBef>
              <a:buClr>
                <a:schemeClr val="dk1"/>
              </a:buClr>
              <a:buSzPct val="100000"/>
              <a:buFont typeface="Arial"/>
              <a:buChar char="–"/>
              <a:defRPr sz="15700" b="0" i="0" u="none" strike="noStrike" cap="none">
                <a:solidFill>
                  <a:schemeClr val="dk1"/>
                </a:solidFill>
                <a:latin typeface="Calibri"/>
                <a:ea typeface="Calibri"/>
                <a:cs typeface="Calibri"/>
                <a:sym typeface="Calibri"/>
              </a:defRPr>
            </a:lvl2pPr>
            <a:lvl3pPr marL="6398241" marR="0" lvl="2" indent="-429240" algn="l" rtl="0">
              <a:spcBef>
                <a:spcPts val="2680"/>
              </a:spcBef>
              <a:buClr>
                <a:schemeClr val="dk1"/>
              </a:buClr>
              <a:buSzPct val="100000"/>
              <a:buFont typeface="Arial"/>
              <a:buChar char="•"/>
              <a:defRPr sz="13400" b="0" i="0" u="none" strike="noStrike" cap="none">
                <a:solidFill>
                  <a:schemeClr val="dk1"/>
                </a:solidFill>
                <a:latin typeface="Calibri"/>
                <a:ea typeface="Calibri"/>
                <a:cs typeface="Calibri"/>
                <a:sym typeface="Calibri"/>
              </a:defRPr>
            </a:lvl3pPr>
            <a:lvl4pPr marL="8957536" marR="0" lvl="3" indent="-575536" algn="l" rtl="0">
              <a:spcBef>
                <a:spcPts val="2240"/>
              </a:spcBef>
              <a:buClr>
                <a:schemeClr val="dk1"/>
              </a:buClr>
              <a:buSzPct val="100000"/>
              <a:buFont typeface="Arial"/>
              <a:buChar char="–"/>
              <a:defRPr sz="11200" b="0" i="0" u="none" strike="noStrike" cap="none">
                <a:solidFill>
                  <a:schemeClr val="dk1"/>
                </a:solidFill>
                <a:latin typeface="Calibri"/>
                <a:ea typeface="Calibri"/>
                <a:cs typeface="Calibri"/>
                <a:sym typeface="Calibri"/>
              </a:defRPr>
            </a:lvl4pPr>
            <a:lvl5pPr marL="11516831" marR="0" lvl="4" indent="-569431" algn="l" rtl="0">
              <a:spcBef>
                <a:spcPts val="2240"/>
              </a:spcBef>
              <a:buClr>
                <a:schemeClr val="dk1"/>
              </a:buClr>
              <a:buSzPct val="100000"/>
              <a:buFont typeface="Arial"/>
              <a:buChar char="»"/>
              <a:defRPr sz="11200" b="0" i="0" u="none" strike="noStrike" cap="none">
                <a:solidFill>
                  <a:schemeClr val="dk1"/>
                </a:solidFill>
                <a:latin typeface="Calibri"/>
                <a:ea typeface="Calibri"/>
                <a:cs typeface="Calibri"/>
                <a:sym typeface="Calibri"/>
              </a:defRPr>
            </a:lvl5pPr>
            <a:lvl6pPr marL="14076125" marR="0" lvl="5" indent="-576025" algn="l" rtl="0">
              <a:spcBef>
                <a:spcPts val="2240"/>
              </a:spcBef>
              <a:buClr>
                <a:schemeClr val="dk1"/>
              </a:buClr>
              <a:buSzPct val="100000"/>
              <a:buFont typeface="Arial"/>
              <a:buChar char="•"/>
              <a:defRPr sz="11200" b="0" i="0" u="none" strike="noStrike" cap="none">
                <a:solidFill>
                  <a:schemeClr val="dk1"/>
                </a:solidFill>
                <a:latin typeface="Calibri"/>
                <a:ea typeface="Calibri"/>
                <a:cs typeface="Calibri"/>
                <a:sym typeface="Calibri"/>
              </a:defRPr>
            </a:lvl6pPr>
            <a:lvl7pPr marL="16635422" marR="0" lvl="6" indent="-569921" algn="l" rtl="0">
              <a:spcBef>
                <a:spcPts val="2240"/>
              </a:spcBef>
              <a:buClr>
                <a:schemeClr val="dk1"/>
              </a:buClr>
              <a:buSzPct val="100000"/>
              <a:buFont typeface="Arial"/>
              <a:buChar char="•"/>
              <a:defRPr sz="11200" b="0" i="0" u="none" strike="noStrike" cap="none">
                <a:solidFill>
                  <a:schemeClr val="dk1"/>
                </a:solidFill>
                <a:latin typeface="Calibri"/>
                <a:ea typeface="Calibri"/>
                <a:cs typeface="Calibri"/>
                <a:sym typeface="Calibri"/>
              </a:defRPr>
            </a:lvl7pPr>
            <a:lvl8pPr marL="19194716" marR="0" lvl="7" indent="-576516" algn="l" rtl="0">
              <a:spcBef>
                <a:spcPts val="2240"/>
              </a:spcBef>
              <a:buClr>
                <a:schemeClr val="dk1"/>
              </a:buClr>
              <a:buSzPct val="100000"/>
              <a:buFont typeface="Arial"/>
              <a:buChar char="•"/>
              <a:defRPr sz="11200" b="0" i="0" u="none" strike="noStrike" cap="none">
                <a:solidFill>
                  <a:schemeClr val="dk1"/>
                </a:solidFill>
                <a:latin typeface="Calibri"/>
                <a:ea typeface="Calibri"/>
                <a:cs typeface="Calibri"/>
                <a:sym typeface="Calibri"/>
              </a:defRPr>
            </a:lvl8pPr>
            <a:lvl9pPr marL="21754018" marR="0" lvl="8" indent="-570417" algn="l" rtl="0">
              <a:spcBef>
                <a:spcPts val="2240"/>
              </a:spcBef>
              <a:buClr>
                <a:schemeClr val="dk1"/>
              </a:buClr>
              <a:buSzPct val="100000"/>
              <a:buFont typeface="Arial"/>
              <a:buChar char="•"/>
              <a:defRPr sz="11200" b="0" i="0" u="none" strike="noStrike" cap="none">
                <a:solidFill>
                  <a:schemeClr val="dk1"/>
                </a:solidFill>
                <a:latin typeface="Calibri"/>
                <a:ea typeface="Calibri"/>
                <a:cs typeface="Calibri"/>
                <a:sym typeface="Calibri"/>
              </a:defRPr>
            </a:lvl9pPr>
          </a:lstStyle>
          <a:p>
            <a:endParaRPr/>
          </a:p>
        </p:txBody>
      </p:sp>
      <p:sp>
        <p:nvSpPr>
          <p:cNvPr id="57" name="Shape 57"/>
          <p:cNvSpPr txBox="1">
            <a:spLocks noGrp="1"/>
          </p:cNvSpPr>
          <p:nvPr>
            <p:ph type="body" idx="2"/>
          </p:nvPr>
        </p:nvSpPr>
        <p:spPr>
          <a:xfrm>
            <a:off x="2103126" y="8036568"/>
            <a:ext cx="13838240" cy="26269952"/>
          </a:xfrm>
          <a:prstGeom prst="rect">
            <a:avLst/>
          </a:prstGeom>
          <a:noFill/>
          <a:ln>
            <a:noFill/>
          </a:ln>
        </p:spPr>
        <p:txBody>
          <a:bodyPr lIns="91425" tIns="91425" rIns="91425" bIns="91425" anchor="t" anchorCtr="0"/>
          <a:lstStyle>
            <a:lvl1pPr marL="0" marR="0" lvl="0" indent="0" algn="l" rtl="0">
              <a:spcBef>
                <a:spcPts val="1560"/>
              </a:spcBef>
              <a:buClr>
                <a:schemeClr val="dk1"/>
              </a:buClr>
              <a:buFont typeface="Arial"/>
              <a:buNone/>
              <a:defRPr sz="7800" b="0" i="0" u="none" strike="noStrike" cap="none">
                <a:solidFill>
                  <a:schemeClr val="dk1"/>
                </a:solidFill>
                <a:latin typeface="Calibri"/>
                <a:ea typeface="Calibri"/>
                <a:cs typeface="Calibri"/>
                <a:sym typeface="Calibri"/>
              </a:defRPr>
            </a:lvl1pPr>
            <a:lvl2pPr marL="2559295" marR="0" lvl="1" indent="-6594" algn="l" rtl="0">
              <a:spcBef>
                <a:spcPts val="1340"/>
              </a:spcBef>
              <a:buClr>
                <a:schemeClr val="dk1"/>
              </a:buClr>
              <a:buFont typeface="Arial"/>
              <a:buNone/>
              <a:defRPr sz="6700" b="0" i="0" u="none" strike="noStrike" cap="none">
                <a:solidFill>
                  <a:schemeClr val="dk1"/>
                </a:solidFill>
                <a:latin typeface="Calibri"/>
                <a:ea typeface="Calibri"/>
                <a:cs typeface="Calibri"/>
                <a:sym typeface="Calibri"/>
              </a:defRPr>
            </a:lvl2pPr>
            <a:lvl3pPr marL="5118590" marR="0" lvl="2" indent="-489" algn="l" rtl="0">
              <a:spcBef>
                <a:spcPts val="1120"/>
              </a:spcBef>
              <a:buClr>
                <a:schemeClr val="dk1"/>
              </a:buClr>
              <a:buFont typeface="Arial"/>
              <a:buNone/>
              <a:defRPr sz="5600" b="0" i="0" u="none" strike="noStrike" cap="none">
                <a:solidFill>
                  <a:schemeClr val="dk1"/>
                </a:solidFill>
                <a:latin typeface="Calibri"/>
                <a:ea typeface="Calibri"/>
                <a:cs typeface="Calibri"/>
                <a:sym typeface="Calibri"/>
              </a:defRPr>
            </a:lvl3pPr>
            <a:lvl4pPr marL="7677885" marR="0" lvl="3" indent="-7085" algn="l" rtl="0">
              <a:spcBef>
                <a:spcPts val="1000"/>
              </a:spcBef>
              <a:buClr>
                <a:schemeClr val="dk1"/>
              </a:buClr>
              <a:buFont typeface="Arial"/>
              <a:buNone/>
              <a:defRPr sz="5000" b="0" i="0" u="none" strike="noStrike" cap="none">
                <a:solidFill>
                  <a:schemeClr val="dk1"/>
                </a:solidFill>
                <a:latin typeface="Calibri"/>
                <a:ea typeface="Calibri"/>
                <a:cs typeface="Calibri"/>
                <a:sym typeface="Calibri"/>
              </a:defRPr>
            </a:lvl4pPr>
            <a:lvl5pPr marL="10237181" marR="0" lvl="4" indent="-981" algn="l" rtl="0">
              <a:spcBef>
                <a:spcPts val="1000"/>
              </a:spcBef>
              <a:buClr>
                <a:schemeClr val="dk1"/>
              </a:buClr>
              <a:buFont typeface="Arial"/>
              <a:buNone/>
              <a:defRPr sz="5000" b="0" i="0" u="none" strike="noStrike" cap="none">
                <a:solidFill>
                  <a:schemeClr val="dk1"/>
                </a:solidFill>
                <a:latin typeface="Calibri"/>
                <a:ea typeface="Calibri"/>
                <a:cs typeface="Calibri"/>
                <a:sym typeface="Calibri"/>
              </a:defRPr>
            </a:lvl5pPr>
            <a:lvl6pPr marL="12796482" marR="0" lvl="5" indent="-7581" algn="l" rtl="0">
              <a:spcBef>
                <a:spcPts val="1000"/>
              </a:spcBef>
              <a:buClr>
                <a:schemeClr val="dk1"/>
              </a:buClr>
              <a:buFont typeface="Arial"/>
              <a:buNone/>
              <a:defRPr sz="5000" b="0" i="0" u="none" strike="noStrike" cap="none">
                <a:solidFill>
                  <a:schemeClr val="dk1"/>
                </a:solidFill>
                <a:latin typeface="Calibri"/>
                <a:ea typeface="Calibri"/>
                <a:cs typeface="Calibri"/>
                <a:sym typeface="Calibri"/>
              </a:defRPr>
            </a:lvl6pPr>
            <a:lvl7pPr marL="15355777" marR="0" lvl="6" indent="-1477" algn="l" rtl="0">
              <a:spcBef>
                <a:spcPts val="1000"/>
              </a:spcBef>
              <a:buClr>
                <a:schemeClr val="dk1"/>
              </a:buClr>
              <a:buFont typeface="Arial"/>
              <a:buNone/>
              <a:defRPr sz="5000" b="0" i="0" u="none" strike="noStrike" cap="none">
                <a:solidFill>
                  <a:schemeClr val="dk1"/>
                </a:solidFill>
                <a:latin typeface="Calibri"/>
                <a:ea typeface="Calibri"/>
                <a:cs typeface="Calibri"/>
                <a:sym typeface="Calibri"/>
              </a:defRPr>
            </a:lvl7pPr>
            <a:lvl8pPr marL="17915072" marR="0" lvl="7" indent="-8072" algn="l" rtl="0">
              <a:spcBef>
                <a:spcPts val="1000"/>
              </a:spcBef>
              <a:buClr>
                <a:schemeClr val="dk1"/>
              </a:buClr>
              <a:buFont typeface="Arial"/>
              <a:buNone/>
              <a:defRPr sz="5000" b="0" i="0" u="none" strike="noStrike" cap="none">
                <a:solidFill>
                  <a:schemeClr val="dk1"/>
                </a:solidFill>
                <a:latin typeface="Calibri"/>
                <a:ea typeface="Calibri"/>
                <a:cs typeface="Calibri"/>
                <a:sym typeface="Calibri"/>
              </a:defRPr>
            </a:lvl8pPr>
            <a:lvl9pPr marL="20474368" marR="0" lvl="8" indent="-1967" algn="l" rtl="0">
              <a:spcBef>
                <a:spcPts val="1000"/>
              </a:spcBef>
              <a:buClr>
                <a:schemeClr val="dk1"/>
              </a:buClr>
              <a:buFont typeface="Arial"/>
              <a:buNone/>
              <a:defRPr sz="5000" b="0" i="0" u="none" strike="noStrike" cap="none">
                <a:solidFill>
                  <a:schemeClr val="dk1"/>
                </a:solidFill>
                <a:latin typeface="Calibri"/>
                <a:ea typeface="Calibri"/>
                <a:cs typeface="Calibri"/>
                <a:sym typeface="Calibri"/>
              </a:defRPr>
            </a:lvl9pPr>
          </a:lstStyle>
          <a:p>
            <a:endParaRPr/>
          </a:p>
        </p:txBody>
      </p:sp>
      <p:sp>
        <p:nvSpPr>
          <p:cNvPr id="58" name="Shape 58"/>
          <p:cNvSpPr txBox="1">
            <a:spLocks noGrp="1"/>
          </p:cNvSpPr>
          <p:nvPr>
            <p:ph type="dt" idx="10"/>
          </p:nvPr>
        </p:nvSpPr>
        <p:spPr>
          <a:xfrm>
            <a:off x="2103119" y="35595568"/>
            <a:ext cx="9814559" cy="2044699"/>
          </a:xfrm>
          <a:prstGeom prst="rect">
            <a:avLst/>
          </a:prstGeom>
          <a:noFill/>
          <a:ln>
            <a:noFill/>
          </a:ln>
        </p:spPr>
        <p:txBody>
          <a:bodyPr lIns="91425" tIns="91425" rIns="91425" bIns="91425" anchor="ctr" anchorCtr="0"/>
          <a:lstStyle>
            <a:lvl1pPr marL="0" marR="0" lvl="0" indent="0" algn="l" rtl="0">
              <a:spcBef>
                <a:spcPts val="0"/>
              </a:spcBef>
              <a:buNone/>
              <a:defRPr sz="6700">
                <a:solidFill>
                  <a:srgbClr val="888888"/>
                </a:solidFill>
                <a:latin typeface="Calibri"/>
                <a:ea typeface="Calibri"/>
                <a:cs typeface="Calibri"/>
                <a:sym typeface="Calibri"/>
              </a:defRPr>
            </a:lvl1pPr>
            <a:lvl2pPr marL="2757236" marR="0" lvl="1" indent="-1335" algn="l" rtl="0">
              <a:spcBef>
                <a:spcPts val="0"/>
              </a:spcBef>
              <a:buNone/>
              <a:defRPr sz="10900" b="0" i="0" u="none" strike="noStrike" cap="none">
                <a:solidFill>
                  <a:schemeClr val="dk1"/>
                </a:solidFill>
                <a:latin typeface="Calibri"/>
                <a:ea typeface="Calibri"/>
                <a:cs typeface="Calibri"/>
                <a:sym typeface="Calibri"/>
              </a:defRPr>
            </a:lvl2pPr>
            <a:lvl3pPr marL="5514472" marR="0" lvl="2" indent="-2671" algn="l" rtl="0">
              <a:spcBef>
                <a:spcPts val="0"/>
              </a:spcBef>
              <a:buNone/>
              <a:defRPr sz="10900" b="0" i="0" u="none" strike="noStrike" cap="none">
                <a:solidFill>
                  <a:schemeClr val="dk1"/>
                </a:solidFill>
                <a:latin typeface="Calibri"/>
                <a:ea typeface="Calibri"/>
                <a:cs typeface="Calibri"/>
                <a:sym typeface="Calibri"/>
              </a:defRPr>
            </a:lvl3pPr>
            <a:lvl4pPr marL="8271708" marR="0" lvl="3" indent="-4008" algn="l" rtl="0">
              <a:spcBef>
                <a:spcPts val="0"/>
              </a:spcBef>
              <a:buNone/>
              <a:defRPr sz="10900" b="0" i="0" u="none" strike="noStrike" cap="none">
                <a:solidFill>
                  <a:schemeClr val="dk1"/>
                </a:solidFill>
                <a:latin typeface="Calibri"/>
                <a:ea typeface="Calibri"/>
                <a:cs typeface="Calibri"/>
                <a:sym typeface="Calibri"/>
              </a:defRPr>
            </a:lvl4pPr>
            <a:lvl5pPr marL="11028944" marR="0" lvl="4" indent="-5343" algn="l" rtl="0">
              <a:spcBef>
                <a:spcPts val="0"/>
              </a:spcBef>
              <a:buNone/>
              <a:defRPr sz="10900" b="0" i="0" u="none" strike="noStrike" cap="none">
                <a:solidFill>
                  <a:schemeClr val="dk1"/>
                </a:solidFill>
                <a:latin typeface="Calibri"/>
                <a:ea typeface="Calibri"/>
                <a:cs typeface="Calibri"/>
                <a:sym typeface="Calibri"/>
              </a:defRPr>
            </a:lvl5pPr>
            <a:lvl6pPr marL="13786180" marR="0" lvl="5" indent="-6680" algn="l" rtl="0">
              <a:spcBef>
                <a:spcPts val="0"/>
              </a:spcBef>
              <a:buNone/>
              <a:defRPr sz="10900" b="0" i="0" u="none" strike="noStrike" cap="none">
                <a:solidFill>
                  <a:schemeClr val="dk1"/>
                </a:solidFill>
                <a:latin typeface="Calibri"/>
                <a:ea typeface="Calibri"/>
                <a:cs typeface="Calibri"/>
                <a:sym typeface="Calibri"/>
              </a:defRPr>
            </a:lvl6pPr>
            <a:lvl7pPr marL="16543417" marR="0" lvl="6" indent="-8016" algn="l" rtl="0">
              <a:spcBef>
                <a:spcPts val="0"/>
              </a:spcBef>
              <a:buNone/>
              <a:defRPr sz="10900" b="0" i="0" u="none" strike="noStrike" cap="none">
                <a:solidFill>
                  <a:schemeClr val="dk1"/>
                </a:solidFill>
                <a:latin typeface="Calibri"/>
                <a:ea typeface="Calibri"/>
                <a:cs typeface="Calibri"/>
                <a:sym typeface="Calibri"/>
              </a:defRPr>
            </a:lvl7pPr>
            <a:lvl8pPr marL="19300652" marR="0" lvl="7" indent="-9351" algn="l" rtl="0">
              <a:spcBef>
                <a:spcPts val="0"/>
              </a:spcBef>
              <a:buNone/>
              <a:defRPr sz="10900" b="0" i="0" u="none" strike="noStrike" cap="none">
                <a:solidFill>
                  <a:schemeClr val="dk1"/>
                </a:solidFill>
                <a:latin typeface="Calibri"/>
                <a:ea typeface="Calibri"/>
                <a:cs typeface="Calibri"/>
                <a:sym typeface="Calibri"/>
              </a:defRPr>
            </a:lvl8pPr>
            <a:lvl9pPr marL="22057888" marR="0" lvl="8" indent="-10687" algn="l" rtl="0">
              <a:spcBef>
                <a:spcPts val="0"/>
              </a:spcBef>
              <a:buNone/>
              <a:defRPr sz="10900" b="0" i="0" u="none" strike="noStrike" cap="none">
                <a:solidFill>
                  <a:schemeClr val="dk1"/>
                </a:solidFill>
                <a:latin typeface="Calibri"/>
                <a:ea typeface="Calibri"/>
                <a:cs typeface="Calibri"/>
                <a:sym typeface="Calibri"/>
              </a:defRPr>
            </a:lvl9pPr>
          </a:lstStyle>
          <a:p>
            <a:endParaRPr/>
          </a:p>
        </p:txBody>
      </p:sp>
      <p:sp>
        <p:nvSpPr>
          <p:cNvPr id="59" name="Shape 59"/>
          <p:cNvSpPr txBox="1">
            <a:spLocks noGrp="1"/>
          </p:cNvSpPr>
          <p:nvPr>
            <p:ph type="ftr" idx="11"/>
          </p:nvPr>
        </p:nvSpPr>
        <p:spPr>
          <a:xfrm>
            <a:off x="14371320" y="35595568"/>
            <a:ext cx="13319759" cy="2044699"/>
          </a:xfrm>
          <a:prstGeom prst="rect">
            <a:avLst/>
          </a:prstGeom>
          <a:noFill/>
          <a:ln>
            <a:noFill/>
          </a:ln>
        </p:spPr>
        <p:txBody>
          <a:bodyPr lIns="91425" tIns="91425" rIns="91425" bIns="91425" anchor="ctr" anchorCtr="0"/>
          <a:lstStyle>
            <a:lvl1pPr marL="0" marR="0" lvl="0" indent="0" algn="ctr" rtl="0">
              <a:spcBef>
                <a:spcPts val="0"/>
              </a:spcBef>
              <a:buNone/>
              <a:defRPr sz="6700">
                <a:solidFill>
                  <a:srgbClr val="888888"/>
                </a:solidFill>
                <a:latin typeface="Calibri"/>
                <a:ea typeface="Calibri"/>
                <a:cs typeface="Calibri"/>
                <a:sym typeface="Calibri"/>
              </a:defRPr>
            </a:lvl1pPr>
            <a:lvl2pPr marL="2757236" marR="0" lvl="1" indent="-1335" algn="l" rtl="0">
              <a:spcBef>
                <a:spcPts val="0"/>
              </a:spcBef>
              <a:buNone/>
              <a:defRPr sz="10900" b="0" i="0" u="none" strike="noStrike" cap="none">
                <a:solidFill>
                  <a:schemeClr val="dk1"/>
                </a:solidFill>
                <a:latin typeface="Calibri"/>
                <a:ea typeface="Calibri"/>
                <a:cs typeface="Calibri"/>
                <a:sym typeface="Calibri"/>
              </a:defRPr>
            </a:lvl2pPr>
            <a:lvl3pPr marL="5514472" marR="0" lvl="2" indent="-2671" algn="l" rtl="0">
              <a:spcBef>
                <a:spcPts val="0"/>
              </a:spcBef>
              <a:buNone/>
              <a:defRPr sz="10900" b="0" i="0" u="none" strike="noStrike" cap="none">
                <a:solidFill>
                  <a:schemeClr val="dk1"/>
                </a:solidFill>
                <a:latin typeface="Calibri"/>
                <a:ea typeface="Calibri"/>
                <a:cs typeface="Calibri"/>
                <a:sym typeface="Calibri"/>
              </a:defRPr>
            </a:lvl3pPr>
            <a:lvl4pPr marL="8271708" marR="0" lvl="3" indent="-4008" algn="l" rtl="0">
              <a:spcBef>
                <a:spcPts val="0"/>
              </a:spcBef>
              <a:buNone/>
              <a:defRPr sz="10900" b="0" i="0" u="none" strike="noStrike" cap="none">
                <a:solidFill>
                  <a:schemeClr val="dk1"/>
                </a:solidFill>
                <a:latin typeface="Calibri"/>
                <a:ea typeface="Calibri"/>
                <a:cs typeface="Calibri"/>
                <a:sym typeface="Calibri"/>
              </a:defRPr>
            </a:lvl4pPr>
            <a:lvl5pPr marL="11028944" marR="0" lvl="4" indent="-5343" algn="l" rtl="0">
              <a:spcBef>
                <a:spcPts val="0"/>
              </a:spcBef>
              <a:buNone/>
              <a:defRPr sz="10900" b="0" i="0" u="none" strike="noStrike" cap="none">
                <a:solidFill>
                  <a:schemeClr val="dk1"/>
                </a:solidFill>
                <a:latin typeface="Calibri"/>
                <a:ea typeface="Calibri"/>
                <a:cs typeface="Calibri"/>
                <a:sym typeface="Calibri"/>
              </a:defRPr>
            </a:lvl5pPr>
            <a:lvl6pPr marL="13786180" marR="0" lvl="5" indent="-6680" algn="l" rtl="0">
              <a:spcBef>
                <a:spcPts val="0"/>
              </a:spcBef>
              <a:buNone/>
              <a:defRPr sz="10900" b="0" i="0" u="none" strike="noStrike" cap="none">
                <a:solidFill>
                  <a:schemeClr val="dk1"/>
                </a:solidFill>
                <a:latin typeface="Calibri"/>
                <a:ea typeface="Calibri"/>
                <a:cs typeface="Calibri"/>
                <a:sym typeface="Calibri"/>
              </a:defRPr>
            </a:lvl6pPr>
            <a:lvl7pPr marL="16543417" marR="0" lvl="6" indent="-8016" algn="l" rtl="0">
              <a:spcBef>
                <a:spcPts val="0"/>
              </a:spcBef>
              <a:buNone/>
              <a:defRPr sz="10900" b="0" i="0" u="none" strike="noStrike" cap="none">
                <a:solidFill>
                  <a:schemeClr val="dk1"/>
                </a:solidFill>
                <a:latin typeface="Calibri"/>
                <a:ea typeface="Calibri"/>
                <a:cs typeface="Calibri"/>
                <a:sym typeface="Calibri"/>
              </a:defRPr>
            </a:lvl7pPr>
            <a:lvl8pPr marL="19300652" marR="0" lvl="7" indent="-9351" algn="l" rtl="0">
              <a:spcBef>
                <a:spcPts val="0"/>
              </a:spcBef>
              <a:buNone/>
              <a:defRPr sz="10900" b="0" i="0" u="none" strike="noStrike" cap="none">
                <a:solidFill>
                  <a:schemeClr val="dk1"/>
                </a:solidFill>
                <a:latin typeface="Calibri"/>
                <a:ea typeface="Calibri"/>
                <a:cs typeface="Calibri"/>
                <a:sym typeface="Calibri"/>
              </a:defRPr>
            </a:lvl8pPr>
            <a:lvl9pPr marL="22057888" marR="0" lvl="8" indent="-10687" algn="l" rtl="0">
              <a:spcBef>
                <a:spcPts val="0"/>
              </a:spcBef>
              <a:buNone/>
              <a:defRPr sz="10900" b="0" i="0" u="none" strike="noStrike" cap="none">
                <a:solidFill>
                  <a:schemeClr val="dk1"/>
                </a:solidFill>
                <a:latin typeface="Calibri"/>
                <a:ea typeface="Calibri"/>
                <a:cs typeface="Calibri"/>
                <a:sym typeface="Calibri"/>
              </a:defRPr>
            </a:lvl9pPr>
          </a:lstStyle>
          <a:p>
            <a:endParaRPr/>
          </a:p>
        </p:txBody>
      </p:sp>
      <p:sp>
        <p:nvSpPr>
          <p:cNvPr id="60" name="Shape 60"/>
          <p:cNvSpPr txBox="1">
            <a:spLocks noGrp="1"/>
          </p:cNvSpPr>
          <p:nvPr>
            <p:ph type="sldNum" idx="12"/>
          </p:nvPr>
        </p:nvSpPr>
        <p:spPr>
          <a:xfrm>
            <a:off x="30144718" y="35595568"/>
            <a:ext cx="9814559" cy="2044699"/>
          </a:xfrm>
          <a:prstGeom prst="rect">
            <a:avLst/>
          </a:prstGeom>
          <a:noFill/>
          <a:ln>
            <a:noFill/>
          </a:ln>
        </p:spPr>
        <p:txBody>
          <a:bodyPr lIns="511850" tIns="255925" rIns="511850" bIns="255925" anchor="ctr" anchorCtr="0">
            <a:noAutofit/>
          </a:bodyPr>
          <a:lstStyle/>
          <a:p>
            <a:pPr marL="0" marR="0" lvl="0" indent="0" algn="r" rtl="0">
              <a:spcBef>
                <a:spcPts val="0"/>
              </a:spcBef>
              <a:buSzPct val="25000"/>
              <a:buNone/>
            </a:pPr>
            <a:fld id="{00000000-1234-1234-1234-123412341234}" type="slidenum">
              <a:rPr lang="en-US" sz="6700">
                <a:solidFill>
                  <a:srgbClr val="888888"/>
                </a:solidFill>
                <a:latin typeface="Calibri"/>
                <a:ea typeface="Calibri"/>
                <a:cs typeface="Calibri"/>
                <a:sym typeface="Calibri"/>
              </a:rPr>
              <a:pPr marL="0" marR="0" lvl="0" indent="0" algn="r" rtl="0">
                <a:spcBef>
                  <a:spcPts val="0"/>
                </a:spcBef>
                <a:buSzPct val="25000"/>
                <a:buNone/>
              </a:pPr>
              <a:t>‹#›</a:t>
            </a:fld>
            <a:endParaRPr lang="en-US" sz="6700">
              <a:solidFill>
                <a:srgbClr val="888888"/>
              </a:solidFill>
              <a:latin typeface="Calibri"/>
              <a:ea typeface="Calibri"/>
              <a:cs typeface="Calibri"/>
              <a:sym typeface="Calibri"/>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Shape 61"/>
        <p:cNvGrpSpPr/>
        <p:nvPr/>
      </p:nvGrpSpPr>
      <p:grpSpPr>
        <a:xfrm>
          <a:off x="0" y="0"/>
          <a:ext cx="0" cy="0"/>
          <a:chOff x="0" y="0"/>
          <a:chExt cx="0" cy="0"/>
        </a:xfrm>
      </p:grpSpPr>
      <p:sp>
        <p:nvSpPr>
          <p:cNvPr id="62" name="Shape 62"/>
          <p:cNvSpPr txBox="1">
            <a:spLocks noGrp="1"/>
          </p:cNvSpPr>
          <p:nvPr>
            <p:ph type="title"/>
          </p:nvPr>
        </p:nvSpPr>
        <p:spPr>
          <a:xfrm>
            <a:off x="8244525" y="26883362"/>
            <a:ext cx="25237441" cy="3173733"/>
          </a:xfrm>
          <a:prstGeom prst="rect">
            <a:avLst/>
          </a:prstGeom>
          <a:noFill/>
          <a:ln>
            <a:noFill/>
          </a:ln>
        </p:spPr>
        <p:txBody>
          <a:bodyPr lIns="91425" tIns="91425" rIns="91425" bIns="91425" anchor="b" anchorCtr="0"/>
          <a:lstStyle>
            <a:lvl1pPr marL="0" marR="0" lvl="0" indent="0" algn="l" rtl="0">
              <a:spcBef>
                <a:spcPts val="0"/>
              </a:spcBef>
              <a:buClr>
                <a:schemeClr val="dk1"/>
              </a:buClr>
              <a:buFont typeface="Calibri"/>
              <a:buNone/>
              <a:defRPr sz="11200" b="1"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63" name="Shape 63"/>
          <p:cNvSpPr>
            <a:spLocks noGrp="1"/>
          </p:cNvSpPr>
          <p:nvPr>
            <p:ph type="pic" idx="2"/>
          </p:nvPr>
        </p:nvSpPr>
        <p:spPr>
          <a:xfrm>
            <a:off x="8244525" y="3431539"/>
            <a:ext cx="25237441" cy="23042880"/>
          </a:xfrm>
          <a:prstGeom prst="rect">
            <a:avLst/>
          </a:prstGeom>
          <a:noFill/>
          <a:ln>
            <a:noFill/>
          </a:ln>
        </p:spPr>
        <p:txBody>
          <a:bodyPr lIns="91425" tIns="91425" rIns="91425" bIns="91425" anchor="t" anchorCtr="0"/>
          <a:lstStyle>
            <a:lvl1pPr marL="0" marR="0" lvl="0" indent="0" algn="l" rtl="0">
              <a:spcBef>
                <a:spcPts val="3580"/>
              </a:spcBef>
              <a:buClr>
                <a:schemeClr val="dk1"/>
              </a:buClr>
              <a:buFont typeface="Arial"/>
              <a:buNone/>
              <a:defRPr sz="17900" b="0" i="0" u="none" strike="noStrike" cap="none">
                <a:solidFill>
                  <a:schemeClr val="dk1"/>
                </a:solidFill>
                <a:latin typeface="Calibri"/>
                <a:ea typeface="Calibri"/>
                <a:cs typeface="Calibri"/>
                <a:sym typeface="Calibri"/>
              </a:defRPr>
            </a:lvl1pPr>
            <a:lvl2pPr marL="2559295" marR="0" lvl="1" indent="-6594" algn="l" rtl="0">
              <a:spcBef>
                <a:spcPts val="3140"/>
              </a:spcBef>
              <a:buClr>
                <a:schemeClr val="dk1"/>
              </a:buClr>
              <a:buFont typeface="Arial"/>
              <a:buNone/>
              <a:defRPr sz="15700" b="0" i="0" u="none" strike="noStrike" cap="none">
                <a:solidFill>
                  <a:schemeClr val="dk1"/>
                </a:solidFill>
                <a:latin typeface="Calibri"/>
                <a:ea typeface="Calibri"/>
                <a:cs typeface="Calibri"/>
                <a:sym typeface="Calibri"/>
              </a:defRPr>
            </a:lvl2pPr>
            <a:lvl3pPr marL="5118590" marR="0" lvl="2" indent="-489" algn="l" rtl="0">
              <a:spcBef>
                <a:spcPts val="2680"/>
              </a:spcBef>
              <a:buClr>
                <a:schemeClr val="dk1"/>
              </a:buClr>
              <a:buFont typeface="Arial"/>
              <a:buNone/>
              <a:defRPr sz="13400" b="0" i="0" u="none" strike="noStrike" cap="none">
                <a:solidFill>
                  <a:schemeClr val="dk1"/>
                </a:solidFill>
                <a:latin typeface="Calibri"/>
                <a:ea typeface="Calibri"/>
                <a:cs typeface="Calibri"/>
                <a:sym typeface="Calibri"/>
              </a:defRPr>
            </a:lvl3pPr>
            <a:lvl4pPr marL="7677885" marR="0" lvl="3" indent="-7085" algn="l" rtl="0">
              <a:spcBef>
                <a:spcPts val="2240"/>
              </a:spcBef>
              <a:buClr>
                <a:schemeClr val="dk1"/>
              </a:buClr>
              <a:buFont typeface="Arial"/>
              <a:buNone/>
              <a:defRPr sz="11200" b="0" i="0" u="none" strike="noStrike" cap="none">
                <a:solidFill>
                  <a:schemeClr val="dk1"/>
                </a:solidFill>
                <a:latin typeface="Calibri"/>
                <a:ea typeface="Calibri"/>
                <a:cs typeface="Calibri"/>
                <a:sym typeface="Calibri"/>
              </a:defRPr>
            </a:lvl4pPr>
            <a:lvl5pPr marL="10237181" marR="0" lvl="4" indent="-981" algn="l" rtl="0">
              <a:spcBef>
                <a:spcPts val="2240"/>
              </a:spcBef>
              <a:buClr>
                <a:schemeClr val="dk1"/>
              </a:buClr>
              <a:buFont typeface="Arial"/>
              <a:buNone/>
              <a:defRPr sz="11200" b="0" i="0" u="none" strike="noStrike" cap="none">
                <a:solidFill>
                  <a:schemeClr val="dk1"/>
                </a:solidFill>
                <a:latin typeface="Calibri"/>
                <a:ea typeface="Calibri"/>
                <a:cs typeface="Calibri"/>
                <a:sym typeface="Calibri"/>
              </a:defRPr>
            </a:lvl5pPr>
            <a:lvl6pPr marL="12796482" marR="0" lvl="5" indent="-7581" algn="l" rtl="0">
              <a:spcBef>
                <a:spcPts val="2240"/>
              </a:spcBef>
              <a:buClr>
                <a:schemeClr val="dk1"/>
              </a:buClr>
              <a:buFont typeface="Arial"/>
              <a:buNone/>
              <a:defRPr sz="11200" b="0" i="0" u="none" strike="noStrike" cap="none">
                <a:solidFill>
                  <a:schemeClr val="dk1"/>
                </a:solidFill>
                <a:latin typeface="Calibri"/>
                <a:ea typeface="Calibri"/>
                <a:cs typeface="Calibri"/>
                <a:sym typeface="Calibri"/>
              </a:defRPr>
            </a:lvl6pPr>
            <a:lvl7pPr marL="15355777" marR="0" lvl="6" indent="-1477" algn="l" rtl="0">
              <a:spcBef>
                <a:spcPts val="2240"/>
              </a:spcBef>
              <a:buClr>
                <a:schemeClr val="dk1"/>
              </a:buClr>
              <a:buFont typeface="Arial"/>
              <a:buNone/>
              <a:defRPr sz="11200" b="0" i="0" u="none" strike="noStrike" cap="none">
                <a:solidFill>
                  <a:schemeClr val="dk1"/>
                </a:solidFill>
                <a:latin typeface="Calibri"/>
                <a:ea typeface="Calibri"/>
                <a:cs typeface="Calibri"/>
                <a:sym typeface="Calibri"/>
              </a:defRPr>
            </a:lvl7pPr>
            <a:lvl8pPr marL="17915072" marR="0" lvl="7" indent="-8072" algn="l" rtl="0">
              <a:spcBef>
                <a:spcPts val="2240"/>
              </a:spcBef>
              <a:buClr>
                <a:schemeClr val="dk1"/>
              </a:buClr>
              <a:buFont typeface="Arial"/>
              <a:buNone/>
              <a:defRPr sz="11200" b="0" i="0" u="none" strike="noStrike" cap="none">
                <a:solidFill>
                  <a:schemeClr val="dk1"/>
                </a:solidFill>
                <a:latin typeface="Calibri"/>
                <a:ea typeface="Calibri"/>
                <a:cs typeface="Calibri"/>
                <a:sym typeface="Calibri"/>
              </a:defRPr>
            </a:lvl8pPr>
            <a:lvl9pPr marL="20474368" marR="0" lvl="8" indent="-1967" algn="l" rtl="0">
              <a:spcBef>
                <a:spcPts val="2240"/>
              </a:spcBef>
              <a:buClr>
                <a:schemeClr val="dk1"/>
              </a:buClr>
              <a:buFont typeface="Arial"/>
              <a:buNone/>
              <a:defRPr sz="11200" b="0" i="0" u="none" strike="noStrike" cap="none">
                <a:solidFill>
                  <a:schemeClr val="dk1"/>
                </a:solidFill>
                <a:latin typeface="Calibri"/>
                <a:ea typeface="Calibri"/>
                <a:cs typeface="Calibri"/>
                <a:sym typeface="Calibri"/>
              </a:defRPr>
            </a:lvl9pPr>
          </a:lstStyle>
          <a:p>
            <a:endParaRPr/>
          </a:p>
        </p:txBody>
      </p:sp>
      <p:sp>
        <p:nvSpPr>
          <p:cNvPr id="64" name="Shape 64"/>
          <p:cNvSpPr txBox="1">
            <a:spLocks noGrp="1"/>
          </p:cNvSpPr>
          <p:nvPr>
            <p:ph type="body" idx="1"/>
          </p:nvPr>
        </p:nvSpPr>
        <p:spPr>
          <a:xfrm>
            <a:off x="8244525" y="30057093"/>
            <a:ext cx="25237441" cy="4507226"/>
          </a:xfrm>
          <a:prstGeom prst="rect">
            <a:avLst/>
          </a:prstGeom>
          <a:noFill/>
          <a:ln>
            <a:noFill/>
          </a:ln>
        </p:spPr>
        <p:txBody>
          <a:bodyPr lIns="91425" tIns="91425" rIns="91425" bIns="91425" anchor="t" anchorCtr="0"/>
          <a:lstStyle>
            <a:lvl1pPr marL="0" marR="0" lvl="0" indent="0" algn="l" rtl="0">
              <a:spcBef>
                <a:spcPts val="1560"/>
              </a:spcBef>
              <a:buClr>
                <a:schemeClr val="dk1"/>
              </a:buClr>
              <a:buFont typeface="Arial"/>
              <a:buNone/>
              <a:defRPr sz="7800" b="0" i="0" u="none" strike="noStrike" cap="none">
                <a:solidFill>
                  <a:schemeClr val="dk1"/>
                </a:solidFill>
                <a:latin typeface="Calibri"/>
                <a:ea typeface="Calibri"/>
                <a:cs typeface="Calibri"/>
                <a:sym typeface="Calibri"/>
              </a:defRPr>
            </a:lvl1pPr>
            <a:lvl2pPr marL="2559295" marR="0" lvl="1" indent="-6594" algn="l" rtl="0">
              <a:spcBef>
                <a:spcPts val="1340"/>
              </a:spcBef>
              <a:buClr>
                <a:schemeClr val="dk1"/>
              </a:buClr>
              <a:buFont typeface="Arial"/>
              <a:buNone/>
              <a:defRPr sz="6700" b="0" i="0" u="none" strike="noStrike" cap="none">
                <a:solidFill>
                  <a:schemeClr val="dk1"/>
                </a:solidFill>
                <a:latin typeface="Calibri"/>
                <a:ea typeface="Calibri"/>
                <a:cs typeface="Calibri"/>
                <a:sym typeface="Calibri"/>
              </a:defRPr>
            </a:lvl2pPr>
            <a:lvl3pPr marL="5118590" marR="0" lvl="2" indent="-489" algn="l" rtl="0">
              <a:spcBef>
                <a:spcPts val="1120"/>
              </a:spcBef>
              <a:buClr>
                <a:schemeClr val="dk1"/>
              </a:buClr>
              <a:buFont typeface="Arial"/>
              <a:buNone/>
              <a:defRPr sz="5600" b="0" i="0" u="none" strike="noStrike" cap="none">
                <a:solidFill>
                  <a:schemeClr val="dk1"/>
                </a:solidFill>
                <a:latin typeface="Calibri"/>
                <a:ea typeface="Calibri"/>
                <a:cs typeface="Calibri"/>
                <a:sym typeface="Calibri"/>
              </a:defRPr>
            </a:lvl3pPr>
            <a:lvl4pPr marL="7677885" marR="0" lvl="3" indent="-7085" algn="l" rtl="0">
              <a:spcBef>
                <a:spcPts val="1000"/>
              </a:spcBef>
              <a:buClr>
                <a:schemeClr val="dk1"/>
              </a:buClr>
              <a:buFont typeface="Arial"/>
              <a:buNone/>
              <a:defRPr sz="5000" b="0" i="0" u="none" strike="noStrike" cap="none">
                <a:solidFill>
                  <a:schemeClr val="dk1"/>
                </a:solidFill>
                <a:latin typeface="Calibri"/>
                <a:ea typeface="Calibri"/>
                <a:cs typeface="Calibri"/>
                <a:sym typeface="Calibri"/>
              </a:defRPr>
            </a:lvl4pPr>
            <a:lvl5pPr marL="10237181" marR="0" lvl="4" indent="-981" algn="l" rtl="0">
              <a:spcBef>
                <a:spcPts val="1000"/>
              </a:spcBef>
              <a:buClr>
                <a:schemeClr val="dk1"/>
              </a:buClr>
              <a:buFont typeface="Arial"/>
              <a:buNone/>
              <a:defRPr sz="5000" b="0" i="0" u="none" strike="noStrike" cap="none">
                <a:solidFill>
                  <a:schemeClr val="dk1"/>
                </a:solidFill>
                <a:latin typeface="Calibri"/>
                <a:ea typeface="Calibri"/>
                <a:cs typeface="Calibri"/>
                <a:sym typeface="Calibri"/>
              </a:defRPr>
            </a:lvl5pPr>
            <a:lvl6pPr marL="12796482" marR="0" lvl="5" indent="-7581" algn="l" rtl="0">
              <a:spcBef>
                <a:spcPts val="1000"/>
              </a:spcBef>
              <a:buClr>
                <a:schemeClr val="dk1"/>
              </a:buClr>
              <a:buFont typeface="Arial"/>
              <a:buNone/>
              <a:defRPr sz="5000" b="0" i="0" u="none" strike="noStrike" cap="none">
                <a:solidFill>
                  <a:schemeClr val="dk1"/>
                </a:solidFill>
                <a:latin typeface="Calibri"/>
                <a:ea typeface="Calibri"/>
                <a:cs typeface="Calibri"/>
                <a:sym typeface="Calibri"/>
              </a:defRPr>
            </a:lvl6pPr>
            <a:lvl7pPr marL="15355777" marR="0" lvl="6" indent="-1477" algn="l" rtl="0">
              <a:spcBef>
                <a:spcPts val="1000"/>
              </a:spcBef>
              <a:buClr>
                <a:schemeClr val="dk1"/>
              </a:buClr>
              <a:buFont typeface="Arial"/>
              <a:buNone/>
              <a:defRPr sz="5000" b="0" i="0" u="none" strike="noStrike" cap="none">
                <a:solidFill>
                  <a:schemeClr val="dk1"/>
                </a:solidFill>
                <a:latin typeface="Calibri"/>
                <a:ea typeface="Calibri"/>
                <a:cs typeface="Calibri"/>
                <a:sym typeface="Calibri"/>
              </a:defRPr>
            </a:lvl7pPr>
            <a:lvl8pPr marL="17915072" marR="0" lvl="7" indent="-8072" algn="l" rtl="0">
              <a:spcBef>
                <a:spcPts val="1000"/>
              </a:spcBef>
              <a:buClr>
                <a:schemeClr val="dk1"/>
              </a:buClr>
              <a:buFont typeface="Arial"/>
              <a:buNone/>
              <a:defRPr sz="5000" b="0" i="0" u="none" strike="noStrike" cap="none">
                <a:solidFill>
                  <a:schemeClr val="dk1"/>
                </a:solidFill>
                <a:latin typeface="Calibri"/>
                <a:ea typeface="Calibri"/>
                <a:cs typeface="Calibri"/>
                <a:sym typeface="Calibri"/>
              </a:defRPr>
            </a:lvl8pPr>
            <a:lvl9pPr marL="20474368" marR="0" lvl="8" indent="-1967" algn="l" rtl="0">
              <a:spcBef>
                <a:spcPts val="1000"/>
              </a:spcBef>
              <a:buClr>
                <a:schemeClr val="dk1"/>
              </a:buClr>
              <a:buFont typeface="Arial"/>
              <a:buNone/>
              <a:defRPr sz="5000" b="0" i="0" u="none" strike="noStrike" cap="none">
                <a:solidFill>
                  <a:schemeClr val="dk1"/>
                </a:solidFill>
                <a:latin typeface="Calibri"/>
                <a:ea typeface="Calibri"/>
                <a:cs typeface="Calibri"/>
                <a:sym typeface="Calibri"/>
              </a:defRPr>
            </a:lvl9pPr>
          </a:lstStyle>
          <a:p>
            <a:endParaRPr/>
          </a:p>
        </p:txBody>
      </p:sp>
      <p:sp>
        <p:nvSpPr>
          <p:cNvPr id="65" name="Shape 65"/>
          <p:cNvSpPr txBox="1">
            <a:spLocks noGrp="1"/>
          </p:cNvSpPr>
          <p:nvPr>
            <p:ph type="dt" idx="10"/>
          </p:nvPr>
        </p:nvSpPr>
        <p:spPr>
          <a:xfrm>
            <a:off x="2103119" y="35595568"/>
            <a:ext cx="9814559" cy="2044699"/>
          </a:xfrm>
          <a:prstGeom prst="rect">
            <a:avLst/>
          </a:prstGeom>
          <a:noFill/>
          <a:ln>
            <a:noFill/>
          </a:ln>
        </p:spPr>
        <p:txBody>
          <a:bodyPr lIns="91425" tIns="91425" rIns="91425" bIns="91425" anchor="ctr" anchorCtr="0"/>
          <a:lstStyle>
            <a:lvl1pPr marL="0" marR="0" lvl="0" indent="0" algn="l" rtl="0">
              <a:spcBef>
                <a:spcPts val="0"/>
              </a:spcBef>
              <a:buNone/>
              <a:defRPr sz="6700">
                <a:solidFill>
                  <a:srgbClr val="888888"/>
                </a:solidFill>
                <a:latin typeface="Calibri"/>
                <a:ea typeface="Calibri"/>
                <a:cs typeface="Calibri"/>
                <a:sym typeface="Calibri"/>
              </a:defRPr>
            </a:lvl1pPr>
            <a:lvl2pPr marL="2757236" marR="0" lvl="1" indent="-1335" algn="l" rtl="0">
              <a:spcBef>
                <a:spcPts val="0"/>
              </a:spcBef>
              <a:buNone/>
              <a:defRPr sz="10900" b="0" i="0" u="none" strike="noStrike" cap="none">
                <a:solidFill>
                  <a:schemeClr val="dk1"/>
                </a:solidFill>
                <a:latin typeface="Calibri"/>
                <a:ea typeface="Calibri"/>
                <a:cs typeface="Calibri"/>
                <a:sym typeface="Calibri"/>
              </a:defRPr>
            </a:lvl2pPr>
            <a:lvl3pPr marL="5514472" marR="0" lvl="2" indent="-2671" algn="l" rtl="0">
              <a:spcBef>
                <a:spcPts val="0"/>
              </a:spcBef>
              <a:buNone/>
              <a:defRPr sz="10900" b="0" i="0" u="none" strike="noStrike" cap="none">
                <a:solidFill>
                  <a:schemeClr val="dk1"/>
                </a:solidFill>
                <a:latin typeface="Calibri"/>
                <a:ea typeface="Calibri"/>
                <a:cs typeface="Calibri"/>
                <a:sym typeface="Calibri"/>
              </a:defRPr>
            </a:lvl3pPr>
            <a:lvl4pPr marL="8271708" marR="0" lvl="3" indent="-4008" algn="l" rtl="0">
              <a:spcBef>
                <a:spcPts val="0"/>
              </a:spcBef>
              <a:buNone/>
              <a:defRPr sz="10900" b="0" i="0" u="none" strike="noStrike" cap="none">
                <a:solidFill>
                  <a:schemeClr val="dk1"/>
                </a:solidFill>
                <a:latin typeface="Calibri"/>
                <a:ea typeface="Calibri"/>
                <a:cs typeface="Calibri"/>
                <a:sym typeface="Calibri"/>
              </a:defRPr>
            </a:lvl4pPr>
            <a:lvl5pPr marL="11028944" marR="0" lvl="4" indent="-5343" algn="l" rtl="0">
              <a:spcBef>
                <a:spcPts val="0"/>
              </a:spcBef>
              <a:buNone/>
              <a:defRPr sz="10900" b="0" i="0" u="none" strike="noStrike" cap="none">
                <a:solidFill>
                  <a:schemeClr val="dk1"/>
                </a:solidFill>
                <a:latin typeface="Calibri"/>
                <a:ea typeface="Calibri"/>
                <a:cs typeface="Calibri"/>
                <a:sym typeface="Calibri"/>
              </a:defRPr>
            </a:lvl5pPr>
            <a:lvl6pPr marL="13786180" marR="0" lvl="5" indent="-6680" algn="l" rtl="0">
              <a:spcBef>
                <a:spcPts val="0"/>
              </a:spcBef>
              <a:buNone/>
              <a:defRPr sz="10900" b="0" i="0" u="none" strike="noStrike" cap="none">
                <a:solidFill>
                  <a:schemeClr val="dk1"/>
                </a:solidFill>
                <a:latin typeface="Calibri"/>
                <a:ea typeface="Calibri"/>
                <a:cs typeface="Calibri"/>
                <a:sym typeface="Calibri"/>
              </a:defRPr>
            </a:lvl6pPr>
            <a:lvl7pPr marL="16543417" marR="0" lvl="6" indent="-8016" algn="l" rtl="0">
              <a:spcBef>
                <a:spcPts val="0"/>
              </a:spcBef>
              <a:buNone/>
              <a:defRPr sz="10900" b="0" i="0" u="none" strike="noStrike" cap="none">
                <a:solidFill>
                  <a:schemeClr val="dk1"/>
                </a:solidFill>
                <a:latin typeface="Calibri"/>
                <a:ea typeface="Calibri"/>
                <a:cs typeface="Calibri"/>
                <a:sym typeface="Calibri"/>
              </a:defRPr>
            </a:lvl7pPr>
            <a:lvl8pPr marL="19300652" marR="0" lvl="7" indent="-9351" algn="l" rtl="0">
              <a:spcBef>
                <a:spcPts val="0"/>
              </a:spcBef>
              <a:buNone/>
              <a:defRPr sz="10900" b="0" i="0" u="none" strike="noStrike" cap="none">
                <a:solidFill>
                  <a:schemeClr val="dk1"/>
                </a:solidFill>
                <a:latin typeface="Calibri"/>
                <a:ea typeface="Calibri"/>
                <a:cs typeface="Calibri"/>
                <a:sym typeface="Calibri"/>
              </a:defRPr>
            </a:lvl8pPr>
            <a:lvl9pPr marL="22057888" marR="0" lvl="8" indent="-10687" algn="l" rtl="0">
              <a:spcBef>
                <a:spcPts val="0"/>
              </a:spcBef>
              <a:buNone/>
              <a:defRPr sz="10900" b="0" i="0" u="none" strike="noStrike" cap="none">
                <a:solidFill>
                  <a:schemeClr val="dk1"/>
                </a:solidFill>
                <a:latin typeface="Calibri"/>
                <a:ea typeface="Calibri"/>
                <a:cs typeface="Calibri"/>
                <a:sym typeface="Calibri"/>
              </a:defRPr>
            </a:lvl9pPr>
          </a:lstStyle>
          <a:p>
            <a:endParaRPr/>
          </a:p>
        </p:txBody>
      </p:sp>
      <p:sp>
        <p:nvSpPr>
          <p:cNvPr id="66" name="Shape 66"/>
          <p:cNvSpPr txBox="1">
            <a:spLocks noGrp="1"/>
          </p:cNvSpPr>
          <p:nvPr>
            <p:ph type="ftr" idx="11"/>
          </p:nvPr>
        </p:nvSpPr>
        <p:spPr>
          <a:xfrm>
            <a:off x="14371320" y="35595568"/>
            <a:ext cx="13319759" cy="2044699"/>
          </a:xfrm>
          <a:prstGeom prst="rect">
            <a:avLst/>
          </a:prstGeom>
          <a:noFill/>
          <a:ln>
            <a:noFill/>
          </a:ln>
        </p:spPr>
        <p:txBody>
          <a:bodyPr lIns="91425" tIns="91425" rIns="91425" bIns="91425" anchor="ctr" anchorCtr="0"/>
          <a:lstStyle>
            <a:lvl1pPr marL="0" marR="0" lvl="0" indent="0" algn="ctr" rtl="0">
              <a:spcBef>
                <a:spcPts val="0"/>
              </a:spcBef>
              <a:buNone/>
              <a:defRPr sz="6700">
                <a:solidFill>
                  <a:srgbClr val="888888"/>
                </a:solidFill>
                <a:latin typeface="Calibri"/>
                <a:ea typeface="Calibri"/>
                <a:cs typeface="Calibri"/>
                <a:sym typeface="Calibri"/>
              </a:defRPr>
            </a:lvl1pPr>
            <a:lvl2pPr marL="2757236" marR="0" lvl="1" indent="-1335" algn="l" rtl="0">
              <a:spcBef>
                <a:spcPts val="0"/>
              </a:spcBef>
              <a:buNone/>
              <a:defRPr sz="10900" b="0" i="0" u="none" strike="noStrike" cap="none">
                <a:solidFill>
                  <a:schemeClr val="dk1"/>
                </a:solidFill>
                <a:latin typeface="Calibri"/>
                <a:ea typeface="Calibri"/>
                <a:cs typeface="Calibri"/>
                <a:sym typeface="Calibri"/>
              </a:defRPr>
            </a:lvl2pPr>
            <a:lvl3pPr marL="5514472" marR="0" lvl="2" indent="-2671" algn="l" rtl="0">
              <a:spcBef>
                <a:spcPts val="0"/>
              </a:spcBef>
              <a:buNone/>
              <a:defRPr sz="10900" b="0" i="0" u="none" strike="noStrike" cap="none">
                <a:solidFill>
                  <a:schemeClr val="dk1"/>
                </a:solidFill>
                <a:latin typeface="Calibri"/>
                <a:ea typeface="Calibri"/>
                <a:cs typeface="Calibri"/>
                <a:sym typeface="Calibri"/>
              </a:defRPr>
            </a:lvl3pPr>
            <a:lvl4pPr marL="8271708" marR="0" lvl="3" indent="-4008" algn="l" rtl="0">
              <a:spcBef>
                <a:spcPts val="0"/>
              </a:spcBef>
              <a:buNone/>
              <a:defRPr sz="10900" b="0" i="0" u="none" strike="noStrike" cap="none">
                <a:solidFill>
                  <a:schemeClr val="dk1"/>
                </a:solidFill>
                <a:latin typeface="Calibri"/>
                <a:ea typeface="Calibri"/>
                <a:cs typeface="Calibri"/>
                <a:sym typeface="Calibri"/>
              </a:defRPr>
            </a:lvl4pPr>
            <a:lvl5pPr marL="11028944" marR="0" lvl="4" indent="-5343" algn="l" rtl="0">
              <a:spcBef>
                <a:spcPts val="0"/>
              </a:spcBef>
              <a:buNone/>
              <a:defRPr sz="10900" b="0" i="0" u="none" strike="noStrike" cap="none">
                <a:solidFill>
                  <a:schemeClr val="dk1"/>
                </a:solidFill>
                <a:latin typeface="Calibri"/>
                <a:ea typeface="Calibri"/>
                <a:cs typeface="Calibri"/>
                <a:sym typeface="Calibri"/>
              </a:defRPr>
            </a:lvl5pPr>
            <a:lvl6pPr marL="13786180" marR="0" lvl="5" indent="-6680" algn="l" rtl="0">
              <a:spcBef>
                <a:spcPts val="0"/>
              </a:spcBef>
              <a:buNone/>
              <a:defRPr sz="10900" b="0" i="0" u="none" strike="noStrike" cap="none">
                <a:solidFill>
                  <a:schemeClr val="dk1"/>
                </a:solidFill>
                <a:latin typeface="Calibri"/>
                <a:ea typeface="Calibri"/>
                <a:cs typeface="Calibri"/>
                <a:sym typeface="Calibri"/>
              </a:defRPr>
            </a:lvl6pPr>
            <a:lvl7pPr marL="16543417" marR="0" lvl="6" indent="-8016" algn="l" rtl="0">
              <a:spcBef>
                <a:spcPts val="0"/>
              </a:spcBef>
              <a:buNone/>
              <a:defRPr sz="10900" b="0" i="0" u="none" strike="noStrike" cap="none">
                <a:solidFill>
                  <a:schemeClr val="dk1"/>
                </a:solidFill>
                <a:latin typeface="Calibri"/>
                <a:ea typeface="Calibri"/>
                <a:cs typeface="Calibri"/>
                <a:sym typeface="Calibri"/>
              </a:defRPr>
            </a:lvl7pPr>
            <a:lvl8pPr marL="19300652" marR="0" lvl="7" indent="-9351" algn="l" rtl="0">
              <a:spcBef>
                <a:spcPts val="0"/>
              </a:spcBef>
              <a:buNone/>
              <a:defRPr sz="10900" b="0" i="0" u="none" strike="noStrike" cap="none">
                <a:solidFill>
                  <a:schemeClr val="dk1"/>
                </a:solidFill>
                <a:latin typeface="Calibri"/>
                <a:ea typeface="Calibri"/>
                <a:cs typeface="Calibri"/>
                <a:sym typeface="Calibri"/>
              </a:defRPr>
            </a:lvl8pPr>
            <a:lvl9pPr marL="22057888" marR="0" lvl="8" indent="-10687" algn="l" rtl="0">
              <a:spcBef>
                <a:spcPts val="0"/>
              </a:spcBef>
              <a:buNone/>
              <a:defRPr sz="10900" b="0" i="0" u="none" strike="noStrike" cap="none">
                <a:solidFill>
                  <a:schemeClr val="dk1"/>
                </a:solidFill>
                <a:latin typeface="Calibri"/>
                <a:ea typeface="Calibri"/>
                <a:cs typeface="Calibri"/>
                <a:sym typeface="Calibri"/>
              </a:defRPr>
            </a:lvl9pPr>
          </a:lstStyle>
          <a:p>
            <a:endParaRPr/>
          </a:p>
        </p:txBody>
      </p:sp>
      <p:sp>
        <p:nvSpPr>
          <p:cNvPr id="67" name="Shape 67"/>
          <p:cNvSpPr txBox="1">
            <a:spLocks noGrp="1"/>
          </p:cNvSpPr>
          <p:nvPr>
            <p:ph type="sldNum" idx="12"/>
          </p:nvPr>
        </p:nvSpPr>
        <p:spPr>
          <a:xfrm>
            <a:off x="30144718" y="35595568"/>
            <a:ext cx="9814559" cy="2044699"/>
          </a:xfrm>
          <a:prstGeom prst="rect">
            <a:avLst/>
          </a:prstGeom>
          <a:noFill/>
          <a:ln>
            <a:noFill/>
          </a:ln>
        </p:spPr>
        <p:txBody>
          <a:bodyPr lIns="511850" tIns="255925" rIns="511850" bIns="255925" anchor="ctr" anchorCtr="0">
            <a:noAutofit/>
          </a:bodyPr>
          <a:lstStyle/>
          <a:p>
            <a:pPr marL="0" marR="0" lvl="0" indent="0" algn="r" rtl="0">
              <a:spcBef>
                <a:spcPts val="0"/>
              </a:spcBef>
              <a:buSzPct val="25000"/>
              <a:buNone/>
            </a:pPr>
            <a:fld id="{00000000-1234-1234-1234-123412341234}" type="slidenum">
              <a:rPr lang="en-US" sz="6700">
                <a:solidFill>
                  <a:srgbClr val="888888"/>
                </a:solidFill>
                <a:latin typeface="Calibri"/>
                <a:ea typeface="Calibri"/>
                <a:cs typeface="Calibri"/>
                <a:sym typeface="Calibri"/>
              </a:rPr>
              <a:pPr marL="0" marR="0" lvl="0" indent="0" algn="r" rtl="0">
                <a:spcBef>
                  <a:spcPts val="0"/>
                </a:spcBef>
                <a:buSzPct val="25000"/>
                <a:buNone/>
              </a:pPr>
              <a:t>‹#›</a:t>
            </a:fld>
            <a:endParaRPr lang="en-US" sz="6700">
              <a:solidFill>
                <a:srgbClr val="888888"/>
              </a:solidFill>
              <a:latin typeface="Calibri"/>
              <a:ea typeface="Calibri"/>
              <a:cs typeface="Calibri"/>
              <a:sym typeface="Calibri"/>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cSld name="Title and Vertical Text">
    <p:spTree>
      <p:nvGrpSpPr>
        <p:cNvPr id="1" name="Shape 68"/>
        <p:cNvGrpSpPr/>
        <p:nvPr/>
      </p:nvGrpSpPr>
      <p:grpSpPr>
        <a:xfrm>
          <a:off x="0" y="0"/>
          <a:ext cx="0" cy="0"/>
          <a:chOff x="0" y="0"/>
          <a:chExt cx="0" cy="0"/>
        </a:xfrm>
      </p:grpSpPr>
      <p:sp>
        <p:nvSpPr>
          <p:cNvPr id="69" name="Shape 69"/>
          <p:cNvSpPr txBox="1">
            <a:spLocks noGrp="1"/>
          </p:cNvSpPr>
          <p:nvPr>
            <p:ph type="title"/>
          </p:nvPr>
        </p:nvSpPr>
        <p:spPr>
          <a:xfrm>
            <a:off x="2103119" y="1537973"/>
            <a:ext cx="37856160" cy="6400799"/>
          </a:xfrm>
          <a:prstGeom prst="rect">
            <a:avLst/>
          </a:prstGeom>
          <a:noFill/>
          <a:ln>
            <a:noFill/>
          </a:ln>
        </p:spPr>
        <p:txBody>
          <a:bodyPr lIns="91425" tIns="91425" rIns="91425" bIns="91425" anchor="ctr" anchorCtr="0"/>
          <a:lstStyle>
            <a:lvl1pPr marL="0" marR="0" lvl="0" indent="0" algn="ctr" rtl="0">
              <a:spcBef>
                <a:spcPts val="0"/>
              </a:spcBef>
              <a:buClr>
                <a:schemeClr val="dk1"/>
              </a:buClr>
              <a:buFont typeface="Calibri"/>
              <a:buNone/>
              <a:defRPr sz="24600" b="0"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70" name="Shape 70"/>
          <p:cNvSpPr txBox="1">
            <a:spLocks noGrp="1"/>
          </p:cNvSpPr>
          <p:nvPr>
            <p:ph type="body" idx="1"/>
          </p:nvPr>
        </p:nvSpPr>
        <p:spPr>
          <a:xfrm rot="5400000">
            <a:off x="8358504" y="2705744"/>
            <a:ext cx="25345393" cy="37856160"/>
          </a:xfrm>
          <a:prstGeom prst="rect">
            <a:avLst/>
          </a:prstGeom>
          <a:noFill/>
          <a:ln>
            <a:noFill/>
          </a:ln>
        </p:spPr>
        <p:txBody>
          <a:bodyPr lIns="91425" tIns="91425" rIns="91425" bIns="91425" anchor="t" anchorCtr="0"/>
          <a:lstStyle>
            <a:lvl1pPr marL="1919473" marR="0" lvl="0" indent="-782822" algn="l" rtl="0">
              <a:spcBef>
                <a:spcPts val="3580"/>
              </a:spcBef>
              <a:buClr>
                <a:schemeClr val="dk1"/>
              </a:buClr>
              <a:buSzPct val="100000"/>
              <a:buFont typeface="Arial"/>
              <a:buChar char="•"/>
              <a:defRPr sz="17900" b="0" i="0" u="none" strike="noStrike" cap="none">
                <a:solidFill>
                  <a:schemeClr val="dk1"/>
                </a:solidFill>
                <a:latin typeface="Calibri"/>
                <a:ea typeface="Calibri"/>
                <a:cs typeface="Calibri"/>
                <a:sym typeface="Calibri"/>
              </a:defRPr>
            </a:lvl1pPr>
            <a:lvl2pPr marL="4158857" marR="0" lvl="1" indent="-609207" algn="l" rtl="0">
              <a:spcBef>
                <a:spcPts val="3140"/>
              </a:spcBef>
              <a:buClr>
                <a:schemeClr val="dk1"/>
              </a:buClr>
              <a:buSzPct val="100000"/>
              <a:buFont typeface="Arial"/>
              <a:buChar char="–"/>
              <a:defRPr sz="15700" b="0" i="0" u="none" strike="noStrike" cap="none">
                <a:solidFill>
                  <a:schemeClr val="dk1"/>
                </a:solidFill>
                <a:latin typeface="Calibri"/>
                <a:ea typeface="Calibri"/>
                <a:cs typeface="Calibri"/>
                <a:sym typeface="Calibri"/>
              </a:defRPr>
            </a:lvl2pPr>
            <a:lvl3pPr marL="6398241" marR="0" lvl="2" indent="-429240" algn="l" rtl="0">
              <a:spcBef>
                <a:spcPts val="2680"/>
              </a:spcBef>
              <a:buClr>
                <a:schemeClr val="dk1"/>
              </a:buClr>
              <a:buSzPct val="100000"/>
              <a:buFont typeface="Arial"/>
              <a:buChar char="•"/>
              <a:defRPr sz="13400" b="0" i="0" u="none" strike="noStrike" cap="none">
                <a:solidFill>
                  <a:schemeClr val="dk1"/>
                </a:solidFill>
                <a:latin typeface="Calibri"/>
                <a:ea typeface="Calibri"/>
                <a:cs typeface="Calibri"/>
                <a:sym typeface="Calibri"/>
              </a:defRPr>
            </a:lvl3pPr>
            <a:lvl4pPr marL="8957536" marR="0" lvl="3" indent="-575536" algn="l" rtl="0">
              <a:spcBef>
                <a:spcPts val="2240"/>
              </a:spcBef>
              <a:buClr>
                <a:schemeClr val="dk1"/>
              </a:buClr>
              <a:buSzPct val="100000"/>
              <a:buFont typeface="Arial"/>
              <a:buChar char="–"/>
              <a:defRPr sz="11200" b="0" i="0" u="none" strike="noStrike" cap="none">
                <a:solidFill>
                  <a:schemeClr val="dk1"/>
                </a:solidFill>
                <a:latin typeface="Calibri"/>
                <a:ea typeface="Calibri"/>
                <a:cs typeface="Calibri"/>
                <a:sym typeface="Calibri"/>
              </a:defRPr>
            </a:lvl4pPr>
            <a:lvl5pPr marL="11516831" marR="0" lvl="4" indent="-569431" algn="l" rtl="0">
              <a:spcBef>
                <a:spcPts val="2240"/>
              </a:spcBef>
              <a:buClr>
                <a:schemeClr val="dk1"/>
              </a:buClr>
              <a:buSzPct val="100000"/>
              <a:buFont typeface="Arial"/>
              <a:buChar char="»"/>
              <a:defRPr sz="11200" b="0" i="0" u="none" strike="noStrike" cap="none">
                <a:solidFill>
                  <a:schemeClr val="dk1"/>
                </a:solidFill>
                <a:latin typeface="Calibri"/>
                <a:ea typeface="Calibri"/>
                <a:cs typeface="Calibri"/>
                <a:sym typeface="Calibri"/>
              </a:defRPr>
            </a:lvl5pPr>
            <a:lvl6pPr marL="14076125" marR="0" lvl="5" indent="-576025" algn="l" rtl="0">
              <a:spcBef>
                <a:spcPts val="2240"/>
              </a:spcBef>
              <a:buClr>
                <a:schemeClr val="dk1"/>
              </a:buClr>
              <a:buSzPct val="100000"/>
              <a:buFont typeface="Arial"/>
              <a:buChar char="•"/>
              <a:defRPr sz="11200" b="0" i="0" u="none" strike="noStrike" cap="none">
                <a:solidFill>
                  <a:schemeClr val="dk1"/>
                </a:solidFill>
                <a:latin typeface="Calibri"/>
                <a:ea typeface="Calibri"/>
                <a:cs typeface="Calibri"/>
                <a:sym typeface="Calibri"/>
              </a:defRPr>
            </a:lvl6pPr>
            <a:lvl7pPr marL="16635422" marR="0" lvl="6" indent="-569921" algn="l" rtl="0">
              <a:spcBef>
                <a:spcPts val="2240"/>
              </a:spcBef>
              <a:buClr>
                <a:schemeClr val="dk1"/>
              </a:buClr>
              <a:buSzPct val="100000"/>
              <a:buFont typeface="Arial"/>
              <a:buChar char="•"/>
              <a:defRPr sz="11200" b="0" i="0" u="none" strike="noStrike" cap="none">
                <a:solidFill>
                  <a:schemeClr val="dk1"/>
                </a:solidFill>
                <a:latin typeface="Calibri"/>
                <a:ea typeface="Calibri"/>
                <a:cs typeface="Calibri"/>
                <a:sym typeface="Calibri"/>
              </a:defRPr>
            </a:lvl7pPr>
            <a:lvl8pPr marL="19194716" marR="0" lvl="7" indent="-576516" algn="l" rtl="0">
              <a:spcBef>
                <a:spcPts val="2240"/>
              </a:spcBef>
              <a:buClr>
                <a:schemeClr val="dk1"/>
              </a:buClr>
              <a:buSzPct val="100000"/>
              <a:buFont typeface="Arial"/>
              <a:buChar char="•"/>
              <a:defRPr sz="11200" b="0" i="0" u="none" strike="noStrike" cap="none">
                <a:solidFill>
                  <a:schemeClr val="dk1"/>
                </a:solidFill>
                <a:latin typeface="Calibri"/>
                <a:ea typeface="Calibri"/>
                <a:cs typeface="Calibri"/>
                <a:sym typeface="Calibri"/>
              </a:defRPr>
            </a:lvl8pPr>
            <a:lvl9pPr marL="21754018" marR="0" lvl="8" indent="-570417" algn="l" rtl="0">
              <a:spcBef>
                <a:spcPts val="2240"/>
              </a:spcBef>
              <a:buClr>
                <a:schemeClr val="dk1"/>
              </a:buClr>
              <a:buSzPct val="100000"/>
              <a:buFont typeface="Arial"/>
              <a:buChar char="•"/>
              <a:defRPr sz="11200" b="0" i="0" u="none" strike="noStrike" cap="none">
                <a:solidFill>
                  <a:schemeClr val="dk1"/>
                </a:solidFill>
                <a:latin typeface="Calibri"/>
                <a:ea typeface="Calibri"/>
                <a:cs typeface="Calibri"/>
                <a:sym typeface="Calibri"/>
              </a:defRPr>
            </a:lvl9pPr>
          </a:lstStyle>
          <a:p>
            <a:endParaRPr/>
          </a:p>
        </p:txBody>
      </p:sp>
      <p:sp>
        <p:nvSpPr>
          <p:cNvPr id="71" name="Shape 71"/>
          <p:cNvSpPr txBox="1">
            <a:spLocks noGrp="1"/>
          </p:cNvSpPr>
          <p:nvPr>
            <p:ph type="dt" idx="10"/>
          </p:nvPr>
        </p:nvSpPr>
        <p:spPr>
          <a:xfrm>
            <a:off x="2103119" y="35595568"/>
            <a:ext cx="9814559" cy="2044699"/>
          </a:xfrm>
          <a:prstGeom prst="rect">
            <a:avLst/>
          </a:prstGeom>
          <a:noFill/>
          <a:ln>
            <a:noFill/>
          </a:ln>
        </p:spPr>
        <p:txBody>
          <a:bodyPr lIns="91425" tIns="91425" rIns="91425" bIns="91425" anchor="ctr" anchorCtr="0"/>
          <a:lstStyle>
            <a:lvl1pPr marL="0" marR="0" lvl="0" indent="0" algn="l" rtl="0">
              <a:spcBef>
                <a:spcPts val="0"/>
              </a:spcBef>
              <a:buNone/>
              <a:defRPr sz="6700">
                <a:solidFill>
                  <a:srgbClr val="888888"/>
                </a:solidFill>
                <a:latin typeface="Calibri"/>
                <a:ea typeface="Calibri"/>
                <a:cs typeface="Calibri"/>
                <a:sym typeface="Calibri"/>
              </a:defRPr>
            </a:lvl1pPr>
            <a:lvl2pPr marL="2757236" marR="0" lvl="1" indent="-1335" algn="l" rtl="0">
              <a:spcBef>
                <a:spcPts val="0"/>
              </a:spcBef>
              <a:buNone/>
              <a:defRPr sz="10900" b="0" i="0" u="none" strike="noStrike" cap="none">
                <a:solidFill>
                  <a:schemeClr val="dk1"/>
                </a:solidFill>
                <a:latin typeface="Calibri"/>
                <a:ea typeface="Calibri"/>
                <a:cs typeface="Calibri"/>
                <a:sym typeface="Calibri"/>
              </a:defRPr>
            </a:lvl2pPr>
            <a:lvl3pPr marL="5514472" marR="0" lvl="2" indent="-2671" algn="l" rtl="0">
              <a:spcBef>
                <a:spcPts val="0"/>
              </a:spcBef>
              <a:buNone/>
              <a:defRPr sz="10900" b="0" i="0" u="none" strike="noStrike" cap="none">
                <a:solidFill>
                  <a:schemeClr val="dk1"/>
                </a:solidFill>
                <a:latin typeface="Calibri"/>
                <a:ea typeface="Calibri"/>
                <a:cs typeface="Calibri"/>
                <a:sym typeface="Calibri"/>
              </a:defRPr>
            </a:lvl3pPr>
            <a:lvl4pPr marL="8271708" marR="0" lvl="3" indent="-4008" algn="l" rtl="0">
              <a:spcBef>
                <a:spcPts val="0"/>
              </a:spcBef>
              <a:buNone/>
              <a:defRPr sz="10900" b="0" i="0" u="none" strike="noStrike" cap="none">
                <a:solidFill>
                  <a:schemeClr val="dk1"/>
                </a:solidFill>
                <a:latin typeface="Calibri"/>
                <a:ea typeface="Calibri"/>
                <a:cs typeface="Calibri"/>
                <a:sym typeface="Calibri"/>
              </a:defRPr>
            </a:lvl4pPr>
            <a:lvl5pPr marL="11028944" marR="0" lvl="4" indent="-5343" algn="l" rtl="0">
              <a:spcBef>
                <a:spcPts val="0"/>
              </a:spcBef>
              <a:buNone/>
              <a:defRPr sz="10900" b="0" i="0" u="none" strike="noStrike" cap="none">
                <a:solidFill>
                  <a:schemeClr val="dk1"/>
                </a:solidFill>
                <a:latin typeface="Calibri"/>
                <a:ea typeface="Calibri"/>
                <a:cs typeface="Calibri"/>
                <a:sym typeface="Calibri"/>
              </a:defRPr>
            </a:lvl5pPr>
            <a:lvl6pPr marL="13786180" marR="0" lvl="5" indent="-6680" algn="l" rtl="0">
              <a:spcBef>
                <a:spcPts val="0"/>
              </a:spcBef>
              <a:buNone/>
              <a:defRPr sz="10900" b="0" i="0" u="none" strike="noStrike" cap="none">
                <a:solidFill>
                  <a:schemeClr val="dk1"/>
                </a:solidFill>
                <a:latin typeface="Calibri"/>
                <a:ea typeface="Calibri"/>
                <a:cs typeface="Calibri"/>
                <a:sym typeface="Calibri"/>
              </a:defRPr>
            </a:lvl6pPr>
            <a:lvl7pPr marL="16543417" marR="0" lvl="6" indent="-8016" algn="l" rtl="0">
              <a:spcBef>
                <a:spcPts val="0"/>
              </a:spcBef>
              <a:buNone/>
              <a:defRPr sz="10900" b="0" i="0" u="none" strike="noStrike" cap="none">
                <a:solidFill>
                  <a:schemeClr val="dk1"/>
                </a:solidFill>
                <a:latin typeface="Calibri"/>
                <a:ea typeface="Calibri"/>
                <a:cs typeface="Calibri"/>
                <a:sym typeface="Calibri"/>
              </a:defRPr>
            </a:lvl7pPr>
            <a:lvl8pPr marL="19300652" marR="0" lvl="7" indent="-9351" algn="l" rtl="0">
              <a:spcBef>
                <a:spcPts val="0"/>
              </a:spcBef>
              <a:buNone/>
              <a:defRPr sz="10900" b="0" i="0" u="none" strike="noStrike" cap="none">
                <a:solidFill>
                  <a:schemeClr val="dk1"/>
                </a:solidFill>
                <a:latin typeface="Calibri"/>
                <a:ea typeface="Calibri"/>
                <a:cs typeface="Calibri"/>
                <a:sym typeface="Calibri"/>
              </a:defRPr>
            </a:lvl8pPr>
            <a:lvl9pPr marL="22057888" marR="0" lvl="8" indent="-10687" algn="l" rtl="0">
              <a:spcBef>
                <a:spcPts val="0"/>
              </a:spcBef>
              <a:buNone/>
              <a:defRPr sz="10900" b="0" i="0" u="none" strike="noStrike" cap="none">
                <a:solidFill>
                  <a:schemeClr val="dk1"/>
                </a:solidFill>
                <a:latin typeface="Calibri"/>
                <a:ea typeface="Calibri"/>
                <a:cs typeface="Calibri"/>
                <a:sym typeface="Calibri"/>
              </a:defRPr>
            </a:lvl9pPr>
          </a:lstStyle>
          <a:p>
            <a:endParaRPr/>
          </a:p>
        </p:txBody>
      </p:sp>
      <p:sp>
        <p:nvSpPr>
          <p:cNvPr id="72" name="Shape 72"/>
          <p:cNvSpPr txBox="1">
            <a:spLocks noGrp="1"/>
          </p:cNvSpPr>
          <p:nvPr>
            <p:ph type="ftr" idx="11"/>
          </p:nvPr>
        </p:nvSpPr>
        <p:spPr>
          <a:xfrm>
            <a:off x="14371320" y="35595568"/>
            <a:ext cx="13319759" cy="2044699"/>
          </a:xfrm>
          <a:prstGeom prst="rect">
            <a:avLst/>
          </a:prstGeom>
          <a:noFill/>
          <a:ln>
            <a:noFill/>
          </a:ln>
        </p:spPr>
        <p:txBody>
          <a:bodyPr lIns="91425" tIns="91425" rIns="91425" bIns="91425" anchor="ctr" anchorCtr="0"/>
          <a:lstStyle>
            <a:lvl1pPr marL="0" marR="0" lvl="0" indent="0" algn="ctr" rtl="0">
              <a:spcBef>
                <a:spcPts val="0"/>
              </a:spcBef>
              <a:buNone/>
              <a:defRPr sz="6700">
                <a:solidFill>
                  <a:srgbClr val="888888"/>
                </a:solidFill>
                <a:latin typeface="Calibri"/>
                <a:ea typeface="Calibri"/>
                <a:cs typeface="Calibri"/>
                <a:sym typeface="Calibri"/>
              </a:defRPr>
            </a:lvl1pPr>
            <a:lvl2pPr marL="2757236" marR="0" lvl="1" indent="-1335" algn="l" rtl="0">
              <a:spcBef>
                <a:spcPts val="0"/>
              </a:spcBef>
              <a:buNone/>
              <a:defRPr sz="10900" b="0" i="0" u="none" strike="noStrike" cap="none">
                <a:solidFill>
                  <a:schemeClr val="dk1"/>
                </a:solidFill>
                <a:latin typeface="Calibri"/>
                <a:ea typeface="Calibri"/>
                <a:cs typeface="Calibri"/>
                <a:sym typeface="Calibri"/>
              </a:defRPr>
            </a:lvl2pPr>
            <a:lvl3pPr marL="5514472" marR="0" lvl="2" indent="-2671" algn="l" rtl="0">
              <a:spcBef>
                <a:spcPts val="0"/>
              </a:spcBef>
              <a:buNone/>
              <a:defRPr sz="10900" b="0" i="0" u="none" strike="noStrike" cap="none">
                <a:solidFill>
                  <a:schemeClr val="dk1"/>
                </a:solidFill>
                <a:latin typeface="Calibri"/>
                <a:ea typeface="Calibri"/>
                <a:cs typeface="Calibri"/>
                <a:sym typeface="Calibri"/>
              </a:defRPr>
            </a:lvl3pPr>
            <a:lvl4pPr marL="8271708" marR="0" lvl="3" indent="-4008" algn="l" rtl="0">
              <a:spcBef>
                <a:spcPts val="0"/>
              </a:spcBef>
              <a:buNone/>
              <a:defRPr sz="10900" b="0" i="0" u="none" strike="noStrike" cap="none">
                <a:solidFill>
                  <a:schemeClr val="dk1"/>
                </a:solidFill>
                <a:latin typeface="Calibri"/>
                <a:ea typeface="Calibri"/>
                <a:cs typeface="Calibri"/>
                <a:sym typeface="Calibri"/>
              </a:defRPr>
            </a:lvl4pPr>
            <a:lvl5pPr marL="11028944" marR="0" lvl="4" indent="-5343" algn="l" rtl="0">
              <a:spcBef>
                <a:spcPts val="0"/>
              </a:spcBef>
              <a:buNone/>
              <a:defRPr sz="10900" b="0" i="0" u="none" strike="noStrike" cap="none">
                <a:solidFill>
                  <a:schemeClr val="dk1"/>
                </a:solidFill>
                <a:latin typeface="Calibri"/>
                <a:ea typeface="Calibri"/>
                <a:cs typeface="Calibri"/>
                <a:sym typeface="Calibri"/>
              </a:defRPr>
            </a:lvl5pPr>
            <a:lvl6pPr marL="13786180" marR="0" lvl="5" indent="-6680" algn="l" rtl="0">
              <a:spcBef>
                <a:spcPts val="0"/>
              </a:spcBef>
              <a:buNone/>
              <a:defRPr sz="10900" b="0" i="0" u="none" strike="noStrike" cap="none">
                <a:solidFill>
                  <a:schemeClr val="dk1"/>
                </a:solidFill>
                <a:latin typeface="Calibri"/>
                <a:ea typeface="Calibri"/>
                <a:cs typeface="Calibri"/>
                <a:sym typeface="Calibri"/>
              </a:defRPr>
            </a:lvl6pPr>
            <a:lvl7pPr marL="16543417" marR="0" lvl="6" indent="-8016" algn="l" rtl="0">
              <a:spcBef>
                <a:spcPts val="0"/>
              </a:spcBef>
              <a:buNone/>
              <a:defRPr sz="10900" b="0" i="0" u="none" strike="noStrike" cap="none">
                <a:solidFill>
                  <a:schemeClr val="dk1"/>
                </a:solidFill>
                <a:latin typeface="Calibri"/>
                <a:ea typeface="Calibri"/>
                <a:cs typeface="Calibri"/>
                <a:sym typeface="Calibri"/>
              </a:defRPr>
            </a:lvl7pPr>
            <a:lvl8pPr marL="19300652" marR="0" lvl="7" indent="-9351" algn="l" rtl="0">
              <a:spcBef>
                <a:spcPts val="0"/>
              </a:spcBef>
              <a:buNone/>
              <a:defRPr sz="10900" b="0" i="0" u="none" strike="noStrike" cap="none">
                <a:solidFill>
                  <a:schemeClr val="dk1"/>
                </a:solidFill>
                <a:latin typeface="Calibri"/>
                <a:ea typeface="Calibri"/>
                <a:cs typeface="Calibri"/>
                <a:sym typeface="Calibri"/>
              </a:defRPr>
            </a:lvl8pPr>
            <a:lvl9pPr marL="22057888" marR="0" lvl="8" indent="-10687" algn="l" rtl="0">
              <a:spcBef>
                <a:spcPts val="0"/>
              </a:spcBef>
              <a:buNone/>
              <a:defRPr sz="10900" b="0" i="0" u="none" strike="noStrike" cap="none">
                <a:solidFill>
                  <a:schemeClr val="dk1"/>
                </a:solidFill>
                <a:latin typeface="Calibri"/>
                <a:ea typeface="Calibri"/>
                <a:cs typeface="Calibri"/>
                <a:sym typeface="Calibri"/>
              </a:defRPr>
            </a:lvl9pPr>
          </a:lstStyle>
          <a:p>
            <a:endParaRPr/>
          </a:p>
        </p:txBody>
      </p:sp>
      <p:sp>
        <p:nvSpPr>
          <p:cNvPr id="73" name="Shape 73"/>
          <p:cNvSpPr txBox="1">
            <a:spLocks noGrp="1"/>
          </p:cNvSpPr>
          <p:nvPr>
            <p:ph type="sldNum" idx="12"/>
          </p:nvPr>
        </p:nvSpPr>
        <p:spPr>
          <a:xfrm>
            <a:off x="30144718" y="35595568"/>
            <a:ext cx="9814559" cy="2044699"/>
          </a:xfrm>
          <a:prstGeom prst="rect">
            <a:avLst/>
          </a:prstGeom>
          <a:noFill/>
          <a:ln>
            <a:noFill/>
          </a:ln>
        </p:spPr>
        <p:txBody>
          <a:bodyPr lIns="511850" tIns="255925" rIns="511850" bIns="255925" anchor="ctr" anchorCtr="0">
            <a:noAutofit/>
          </a:bodyPr>
          <a:lstStyle/>
          <a:p>
            <a:pPr marL="0" marR="0" lvl="0" indent="0" algn="r" rtl="0">
              <a:spcBef>
                <a:spcPts val="0"/>
              </a:spcBef>
              <a:buSzPct val="25000"/>
              <a:buNone/>
            </a:pPr>
            <a:fld id="{00000000-1234-1234-1234-123412341234}" type="slidenum">
              <a:rPr lang="en-US" sz="6700">
                <a:solidFill>
                  <a:srgbClr val="888888"/>
                </a:solidFill>
                <a:latin typeface="Calibri"/>
                <a:ea typeface="Calibri"/>
                <a:cs typeface="Calibri"/>
                <a:sym typeface="Calibri"/>
              </a:rPr>
              <a:pPr marL="0" marR="0" lvl="0" indent="0" algn="r" rtl="0">
                <a:spcBef>
                  <a:spcPts val="0"/>
                </a:spcBef>
                <a:buSzPct val="25000"/>
                <a:buNone/>
              </a:pPr>
              <a:t>‹#›</a:t>
            </a:fld>
            <a:endParaRPr lang="en-US" sz="6700">
              <a:solidFill>
                <a:srgbClr val="888888"/>
              </a:solidFill>
              <a:latin typeface="Calibri"/>
              <a:ea typeface="Calibri"/>
              <a:cs typeface="Calibri"/>
              <a:sym typeface="Calibri"/>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2103119" y="1537973"/>
            <a:ext cx="37856160" cy="6400799"/>
          </a:xfrm>
          <a:prstGeom prst="rect">
            <a:avLst/>
          </a:prstGeom>
          <a:noFill/>
          <a:ln>
            <a:noFill/>
          </a:ln>
        </p:spPr>
        <p:txBody>
          <a:bodyPr lIns="91425" tIns="91425" rIns="91425" bIns="91425" anchor="ctr" anchorCtr="0"/>
          <a:lstStyle>
            <a:lvl1pPr marL="0" marR="0" lvl="0" indent="0" algn="ctr" rtl="0">
              <a:spcBef>
                <a:spcPts val="0"/>
              </a:spcBef>
              <a:buClr>
                <a:schemeClr val="dk1"/>
              </a:buClr>
              <a:buFont typeface="Calibri"/>
              <a:buNone/>
              <a:defRPr sz="24600" b="0"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7" name="Shape 7"/>
          <p:cNvSpPr txBox="1">
            <a:spLocks noGrp="1"/>
          </p:cNvSpPr>
          <p:nvPr>
            <p:ph type="body" idx="1"/>
          </p:nvPr>
        </p:nvSpPr>
        <p:spPr>
          <a:xfrm>
            <a:off x="2103119" y="8961128"/>
            <a:ext cx="37856160" cy="25345393"/>
          </a:xfrm>
          <a:prstGeom prst="rect">
            <a:avLst/>
          </a:prstGeom>
          <a:noFill/>
          <a:ln>
            <a:noFill/>
          </a:ln>
        </p:spPr>
        <p:txBody>
          <a:bodyPr lIns="91425" tIns="91425" rIns="91425" bIns="91425" anchor="t" anchorCtr="0"/>
          <a:lstStyle>
            <a:lvl1pPr marL="1919473" marR="0" lvl="0" indent="-782822" algn="l" rtl="0">
              <a:spcBef>
                <a:spcPts val="3580"/>
              </a:spcBef>
              <a:buClr>
                <a:schemeClr val="dk1"/>
              </a:buClr>
              <a:buSzPct val="100000"/>
              <a:buFont typeface="Arial"/>
              <a:buChar char="•"/>
              <a:defRPr sz="17900" b="0" i="0" u="none" strike="noStrike" cap="none">
                <a:solidFill>
                  <a:schemeClr val="dk1"/>
                </a:solidFill>
                <a:latin typeface="Calibri"/>
                <a:ea typeface="Calibri"/>
                <a:cs typeface="Calibri"/>
                <a:sym typeface="Calibri"/>
              </a:defRPr>
            </a:lvl1pPr>
            <a:lvl2pPr marL="4158857" marR="0" lvl="1" indent="-609207" algn="l" rtl="0">
              <a:spcBef>
                <a:spcPts val="3140"/>
              </a:spcBef>
              <a:buClr>
                <a:schemeClr val="dk1"/>
              </a:buClr>
              <a:buSzPct val="100000"/>
              <a:buFont typeface="Arial"/>
              <a:buChar char="–"/>
              <a:defRPr sz="15700" b="0" i="0" u="none" strike="noStrike" cap="none">
                <a:solidFill>
                  <a:schemeClr val="dk1"/>
                </a:solidFill>
                <a:latin typeface="Calibri"/>
                <a:ea typeface="Calibri"/>
                <a:cs typeface="Calibri"/>
                <a:sym typeface="Calibri"/>
              </a:defRPr>
            </a:lvl2pPr>
            <a:lvl3pPr marL="6398241" marR="0" lvl="2" indent="-429240" algn="l" rtl="0">
              <a:spcBef>
                <a:spcPts val="2680"/>
              </a:spcBef>
              <a:buClr>
                <a:schemeClr val="dk1"/>
              </a:buClr>
              <a:buSzPct val="100000"/>
              <a:buFont typeface="Arial"/>
              <a:buChar char="•"/>
              <a:defRPr sz="13400" b="0" i="0" u="none" strike="noStrike" cap="none">
                <a:solidFill>
                  <a:schemeClr val="dk1"/>
                </a:solidFill>
                <a:latin typeface="Calibri"/>
                <a:ea typeface="Calibri"/>
                <a:cs typeface="Calibri"/>
                <a:sym typeface="Calibri"/>
              </a:defRPr>
            </a:lvl3pPr>
            <a:lvl4pPr marL="8957536" marR="0" lvl="3" indent="-575536" algn="l" rtl="0">
              <a:spcBef>
                <a:spcPts val="2240"/>
              </a:spcBef>
              <a:buClr>
                <a:schemeClr val="dk1"/>
              </a:buClr>
              <a:buSzPct val="100000"/>
              <a:buFont typeface="Arial"/>
              <a:buChar char="–"/>
              <a:defRPr sz="11200" b="0" i="0" u="none" strike="noStrike" cap="none">
                <a:solidFill>
                  <a:schemeClr val="dk1"/>
                </a:solidFill>
                <a:latin typeface="Calibri"/>
                <a:ea typeface="Calibri"/>
                <a:cs typeface="Calibri"/>
                <a:sym typeface="Calibri"/>
              </a:defRPr>
            </a:lvl4pPr>
            <a:lvl5pPr marL="11516831" marR="0" lvl="4" indent="-569431" algn="l" rtl="0">
              <a:spcBef>
                <a:spcPts val="2240"/>
              </a:spcBef>
              <a:buClr>
                <a:schemeClr val="dk1"/>
              </a:buClr>
              <a:buSzPct val="100000"/>
              <a:buFont typeface="Arial"/>
              <a:buChar char="»"/>
              <a:defRPr sz="11200" b="0" i="0" u="none" strike="noStrike" cap="none">
                <a:solidFill>
                  <a:schemeClr val="dk1"/>
                </a:solidFill>
                <a:latin typeface="Calibri"/>
                <a:ea typeface="Calibri"/>
                <a:cs typeface="Calibri"/>
                <a:sym typeface="Calibri"/>
              </a:defRPr>
            </a:lvl5pPr>
            <a:lvl6pPr marL="14076125" marR="0" lvl="5" indent="-576025" algn="l" rtl="0">
              <a:spcBef>
                <a:spcPts val="2240"/>
              </a:spcBef>
              <a:buClr>
                <a:schemeClr val="dk1"/>
              </a:buClr>
              <a:buSzPct val="100000"/>
              <a:buFont typeface="Arial"/>
              <a:buChar char="•"/>
              <a:defRPr sz="11200" b="0" i="0" u="none" strike="noStrike" cap="none">
                <a:solidFill>
                  <a:schemeClr val="dk1"/>
                </a:solidFill>
                <a:latin typeface="Calibri"/>
                <a:ea typeface="Calibri"/>
                <a:cs typeface="Calibri"/>
                <a:sym typeface="Calibri"/>
              </a:defRPr>
            </a:lvl6pPr>
            <a:lvl7pPr marL="16635422" marR="0" lvl="6" indent="-569921" algn="l" rtl="0">
              <a:spcBef>
                <a:spcPts val="2240"/>
              </a:spcBef>
              <a:buClr>
                <a:schemeClr val="dk1"/>
              </a:buClr>
              <a:buSzPct val="100000"/>
              <a:buFont typeface="Arial"/>
              <a:buChar char="•"/>
              <a:defRPr sz="11200" b="0" i="0" u="none" strike="noStrike" cap="none">
                <a:solidFill>
                  <a:schemeClr val="dk1"/>
                </a:solidFill>
                <a:latin typeface="Calibri"/>
                <a:ea typeface="Calibri"/>
                <a:cs typeface="Calibri"/>
                <a:sym typeface="Calibri"/>
              </a:defRPr>
            </a:lvl7pPr>
            <a:lvl8pPr marL="19194716" marR="0" lvl="7" indent="-576516" algn="l" rtl="0">
              <a:spcBef>
                <a:spcPts val="2240"/>
              </a:spcBef>
              <a:buClr>
                <a:schemeClr val="dk1"/>
              </a:buClr>
              <a:buSzPct val="100000"/>
              <a:buFont typeface="Arial"/>
              <a:buChar char="•"/>
              <a:defRPr sz="11200" b="0" i="0" u="none" strike="noStrike" cap="none">
                <a:solidFill>
                  <a:schemeClr val="dk1"/>
                </a:solidFill>
                <a:latin typeface="Calibri"/>
                <a:ea typeface="Calibri"/>
                <a:cs typeface="Calibri"/>
                <a:sym typeface="Calibri"/>
              </a:defRPr>
            </a:lvl8pPr>
            <a:lvl9pPr marL="21754018" marR="0" lvl="8" indent="-570417" algn="l" rtl="0">
              <a:spcBef>
                <a:spcPts val="2240"/>
              </a:spcBef>
              <a:buClr>
                <a:schemeClr val="dk1"/>
              </a:buClr>
              <a:buSzPct val="100000"/>
              <a:buFont typeface="Arial"/>
              <a:buChar char="•"/>
              <a:defRPr sz="11200" b="0" i="0" u="none" strike="noStrike" cap="none">
                <a:solidFill>
                  <a:schemeClr val="dk1"/>
                </a:solidFill>
                <a:latin typeface="Calibri"/>
                <a:ea typeface="Calibri"/>
                <a:cs typeface="Calibri"/>
                <a:sym typeface="Calibri"/>
              </a:defRPr>
            </a:lvl9pPr>
          </a:lstStyle>
          <a:p>
            <a:endParaRPr/>
          </a:p>
        </p:txBody>
      </p:sp>
      <p:sp>
        <p:nvSpPr>
          <p:cNvPr id="8" name="Shape 8"/>
          <p:cNvSpPr txBox="1">
            <a:spLocks noGrp="1"/>
          </p:cNvSpPr>
          <p:nvPr>
            <p:ph type="dt" idx="10"/>
          </p:nvPr>
        </p:nvSpPr>
        <p:spPr>
          <a:xfrm>
            <a:off x="2103119" y="35595568"/>
            <a:ext cx="9814559" cy="2044699"/>
          </a:xfrm>
          <a:prstGeom prst="rect">
            <a:avLst/>
          </a:prstGeom>
          <a:noFill/>
          <a:ln>
            <a:noFill/>
          </a:ln>
        </p:spPr>
        <p:txBody>
          <a:bodyPr lIns="91425" tIns="91425" rIns="91425" bIns="91425" anchor="ctr" anchorCtr="0"/>
          <a:lstStyle>
            <a:lvl1pPr marL="0" marR="0" lvl="0" indent="0" algn="l" rtl="0">
              <a:spcBef>
                <a:spcPts val="0"/>
              </a:spcBef>
              <a:buNone/>
              <a:defRPr sz="6700" b="0" i="0" u="none" strike="noStrike" cap="none">
                <a:solidFill>
                  <a:srgbClr val="888888"/>
                </a:solidFill>
                <a:latin typeface="Calibri"/>
                <a:ea typeface="Calibri"/>
                <a:cs typeface="Calibri"/>
                <a:sym typeface="Calibri"/>
              </a:defRPr>
            </a:lvl1pPr>
            <a:lvl2pPr marL="2757236" marR="0" lvl="1" indent="-1335" algn="l" rtl="0">
              <a:spcBef>
                <a:spcPts val="0"/>
              </a:spcBef>
              <a:buNone/>
              <a:defRPr sz="10900" b="0" i="0" u="none" strike="noStrike" cap="none">
                <a:solidFill>
                  <a:schemeClr val="dk1"/>
                </a:solidFill>
                <a:latin typeface="Calibri"/>
                <a:ea typeface="Calibri"/>
                <a:cs typeface="Calibri"/>
                <a:sym typeface="Calibri"/>
              </a:defRPr>
            </a:lvl2pPr>
            <a:lvl3pPr marL="5514472" marR="0" lvl="2" indent="-2671" algn="l" rtl="0">
              <a:spcBef>
                <a:spcPts val="0"/>
              </a:spcBef>
              <a:buNone/>
              <a:defRPr sz="10900" b="0" i="0" u="none" strike="noStrike" cap="none">
                <a:solidFill>
                  <a:schemeClr val="dk1"/>
                </a:solidFill>
                <a:latin typeface="Calibri"/>
                <a:ea typeface="Calibri"/>
                <a:cs typeface="Calibri"/>
                <a:sym typeface="Calibri"/>
              </a:defRPr>
            </a:lvl3pPr>
            <a:lvl4pPr marL="8271708" marR="0" lvl="3" indent="-4008" algn="l" rtl="0">
              <a:spcBef>
                <a:spcPts val="0"/>
              </a:spcBef>
              <a:buNone/>
              <a:defRPr sz="10900" b="0" i="0" u="none" strike="noStrike" cap="none">
                <a:solidFill>
                  <a:schemeClr val="dk1"/>
                </a:solidFill>
                <a:latin typeface="Calibri"/>
                <a:ea typeface="Calibri"/>
                <a:cs typeface="Calibri"/>
                <a:sym typeface="Calibri"/>
              </a:defRPr>
            </a:lvl4pPr>
            <a:lvl5pPr marL="11028944" marR="0" lvl="4" indent="-5343" algn="l" rtl="0">
              <a:spcBef>
                <a:spcPts val="0"/>
              </a:spcBef>
              <a:buNone/>
              <a:defRPr sz="10900" b="0" i="0" u="none" strike="noStrike" cap="none">
                <a:solidFill>
                  <a:schemeClr val="dk1"/>
                </a:solidFill>
                <a:latin typeface="Calibri"/>
                <a:ea typeface="Calibri"/>
                <a:cs typeface="Calibri"/>
                <a:sym typeface="Calibri"/>
              </a:defRPr>
            </a:lvl5pPr>
            <a:lvl6pPr marL="13786180" marR="0" lvl="5" indent="-6680" algn="l" rtl="0">
              <a:spcBef>
                <a:spcPts val="0"/>
              </a:spcBef>
              <a:buNone/>
              <a:defRPr sz="10900" b="0" i="0" u="none" strike="noStrike" cap="none">
                <a:solidFill>
                  <a:schemeClr val="dk1"/>
                </a:solidFill>
                <a:latin typeface="Calibri"/>
                <a:ea typeface="Calibri"/>
                <a:cs typeface="Calibri"/>
                <a:sym typeface="Calibri"/>
              </a:defRPr>
            </a:lvl6pPr>
            <a:lvl7pPr marL="16543417" marR="0" lvl="6" indent="-8016" algn="l" rtl="0">
              <a:spcBef>
                <a:spcPts val="0"/>
              </a:spcBef>
              <a:buNone/>
              <a:defRPr sz="10900" b="0" i="0" u="none" strike="noStrike" cap="none">
                <a:solidFill>
                  <a:schemeClr val="dk1"/>
                </a:solidFill>
                <a:latin typeface="Calibri"/>
                <a:ea typeface="Calibri"/>
                <a:cs typeface="Calibri"/>
                <a:sym typeface="Calibri"/>
              </a:defRPr>
            </a:lvl7pPr>
            <a:lvl8pPr marL="19300652" marR="0" lvl="7" indent="-9351" algn="l" rtl="0">
              <a:spcBef>
                <a:spcPts val="0"/>
              </a:spcBef>
              <a:buNone/>
              <a:defRPr sz="10900" b="0" i="0" u="none" strike="noStrike" cap="none">
                <a:solidFill>
                  <a:schemeClr val="dk1"/>
                </a:solidFill>
                <a:latin typeface="Calibri"/>
                <a:ea typeface="Calibri"/>
                <a:cs typeface="Calibri"/>
                <a:sym typeface="Calibri"/>
              </a:defRPr>
            </a:lvl8pPr>
            <a:lvl9pPr marL="22057888" marR="0" lvl="8" indent="-10687" algn="l" rtl="0">
              <a:spcBef>
                <a:spcPts val="0"/>
              </a:spcBef>
              <a:buNone/>
              <a:defRPr sz="10900" b="0" i="0" u="none" strike="noStrike" cap="none">
                <a:solidFill>
                  <a:schemeClr val="dk1"/>
                </a:solidFill>
                <a:latin typeface="Calibri"/>
                <a:ea typeface="Calibri"/>
                <a:cs typeface="Calibri"/>
                <a:sym typeface="Calibri"/>
              </a:defRPr>
            </a:lvl9pPr>
          </a:lstStyle>
          <a:p>
            <a:endParaRPr/>
          </a:p>
        </p:txBody>
      </p:sp>
      <p:sp>
        <p:nvSpPr>
          <p:cNvPr id="9" name="Shape 9"/>
          <p:cNvSpPr txBox="1">
            <a:spLocks noGrp="1"/>
          </p:cNvSpPr>
          <p:nvPr>
            <p:ph type="ftr" idx="11"/>
          </p:nvPr>
        </p:nvSpPr>
        <p:spPr>
          <a:xfrm>
            <a:off x="14371320" y="35595568"/>
            <a:ext cx="13319759" cy="2044699"/>
          </a:xfrm>
          <a:prstGeom prst="rect">
            <a:avLst/>
          </a:prstGeom>
          <a:noFill/>
          <a:ln>
            <a:noFill/>
          </a:ln>
        </p:spPr>
        <p:txBody>
          <a:bodyPr lIns="91425" tIns="91425" rIns="91425" bIns="91425" anchor="ctr" anchorCtr="0"/>
          <a:lstStyle>
            <a:lvl1pPr marL="0" marR="0" lvl="0" indent="0" algn="ctr" rtl="0">
              <a:spcBef>
                <a:spcPts val="0"/>
              </a:spcBef>
              <a:buNone/>
              <a:defRPr sz="6700" b="0" i="0" u="none" strike="noStrike" cap="none">
                <a:solidFill>
                  <a:srgbClr val="888888"/>
                </a:solidFill>
                <a:latin typeface="Calibri"/>
                <a:ea typeface="Calibri"/>
                <a:cs typeface="Calibri"/>
                <a:sym typeface="Calibri"/>
              </a:defRPr>
            </a:lvl1pPr>
            <a:lvl2pPr marL="2757236" marR="0" lvl="1" indent="-1335" algn="l" rtl="0">
              <a:spcBef>
                <a:spcPts val="0"/>
              </a:spcBef>
              <a:buNone/>
              <a:defRPr sz="10900" b="0" i="0" u="none" strike="noStrike" cap="none">
                <a:solidFill>
                  <a:schemeClr val="dk1"/>
                </a:solidFill>
                <a:latin typeface="Calibri"/>
                <a:ea typeface="Calibri"/>
                <a:cs typeface="Calibri"/>
                <a:sym typeface="Calibri"/>
              </a:defRPr>
            </a:lvl2pPr>
            <a:lvl3pPr marL="5514472" marR="0" lvl="2" indent="-2671" algn="l" rtl="0">
              <a:spcBef>
                <a:spcPts val="0"/>
              </a:spcBef>
              <a:buNone/>
              <a:defRPr sz="10900" b="0" i="0" u="none" strike="noStrike" cap="none">
                <a:solidFill>
                  <a:schemeClr val="dk1"/>
                </a:solidFill>
                <a:latin typeface="Calibri"/>
                <a:ea typeface="Calibri"/>
                <a:cs typeface="Calibri"/>
                <a:sym typeface="Calibri"/>
              </a:defRPr>
            </a:lvl3pPr>
            <a:lvl4pPr marL="8271708" marR="0" lvl="3" indent="-4008" algn="l" rtl="0">
              <a:spcBef>
                <a:spcPts val="0"/>
              </a:spcBef>
              <a:buNone/>
              <a:defRPr sz="10900" b="0" i="0" u="none" strike="noStrike" cap="none">
                <a:solidFill>
                  <a:schemeClr val="dk1"/>
                </a:solidFill>
                <a:latin typeface="Calibri"/>
                <a:ea typeface="Calibri"/>
                <a:cs typeface="Calibri"/>
                <a:sym typeface="Calibri"/>
              </a:defRPr>
            </a:lvl4pPr>
            <a:lvl5pPr marL="11028944" marR="0" lvl="4" indent="-5343" algn="l" rtl="0">
              <a:spcBef>
                <a:spcPts val="0"/>
              </a:spcBef>
              <a:buNone/>
              <a:defRPr sz="10900" b="0" i="0" u="none" strike="noStrike" cap="none">
                <a:solidFill>
                  <a:schemeClr val="dk1"/>
                </a:solidFill>
                <a:latin typeface="Calibri"/>
                <a:ea typeface="Calibri"/>
                <a:cs typeface="Calibri"/>
                <a:sym typeface="Calibri"/>
              </a:defRPr>
            </a:lvl5pPr>
            <a:lvl6pPr marL="13786180" marR="0" lvl="5" indent="-6680" algn="l" rtl="0">
              <a:spcBef>
                <a:spcPts val="0"/>
              </a:spcBef>
              <a:buNone/>
              <a:defRPr sz="10900" b="0" i="0" u="none" strike="noStrike" cap="none">
                <a:solidFill>
                  <a:schemeClr val="dk1"/>
                </a:solidFill>
                <a:latin typeface="Calibri"/>
                <a:ea typeface="Calibri"/>
                <a:cs typeface="Calibri"/>
                <a:sym typeface="Calibri"/>
              </a:defRPr>
            </a:lvl6pPr>
            <a:lvl7pPr marL="16543417" marR="0" lvl="6" indent="-8016" algn="l" rtl="0">
              <a:spcBef>
                <a:spcPts val="0"/>
              </a:spcBef>
              <a:buNone/>
              <a:defRPr sz="10900" b="0" i="0" u="none" strike="noStrike" cap="none">
                <a:solidFill>
                  <a:schemeClr val="dk1"/>
                </a:solidFill>
                <a:latin typeface="Calibri"/>
                <a:ea typeface="Calibri"/>
                <a:cs typeface="Calibri"/>
                <a:sym typeface="Calibri"/>
              </a:defRPr>
            </a:lvl7pPr>
            <a:lvl8pPr marL="19300652" marR="0" lvl="7" indent="-9351" algn="l" rtl="0">
              <a:spcBef>
                <a:spcPts val="0"/>
              </a:spcBef>
              <a:buNone/>
              <a:defRPr sz="10900" b="0" i="0" u="none" strike="noStrike" cap="none">
                <a:solidFill>
                  <a:schemeClr val="dk1"/>
                </a:solidFill>
                <a:latin typeface="Calibri"/>
                <a:ea typeface="Calibri"/>
                <a:cs typeface="Calibri"/>
                <a:sym typeface="Calibri"/>
              </a:defRPr>
            </a:lvl8pPr>
            <a:lvl9pPr marL="22057888" marR="0" lvl="8" indent="-10687" algn="l" rtl="0">
              <a:spcBef>
                <a:spcPts val="0"/>
              </a:spcBef>
              <a:buNone/>
              <a:defRPr sz="10900" b="0" i="0" u="none" strike="noStrike" cap="none">
                <a:solidFill>
                  <a:schemeClr val="dk1"/>
                </a:solidFill>
                <a:latin typeface="Calibri"/>
                <a:ea typeface="Calibri"/>
                <a:cs typeface="Calibri"/>
                <a:sym typeface="Calibri"/>
              </a:defRPr>
            </a:lvl9pPr>
          </a:lstStyle>
          <a:p>
            <a:endParaRPr/>
          </a:p>
        </p:txBody>
      </p:sp>
      <p:sp>
        <p:nvSpPr>
          <p:cNvPr id="10" name="Shape 10"/>
          <p:cNvSpPr txBox="1">
            <a:spLocks noGrp="1"/>
          </p:cNvSpPr>
          <p:nvPr>
            <p:ph type="sldNum" idx="12"/>
          </p:nvPr>
        </p:nvSpPr>
        <p:spPr>
          <a:xfrm>
            <a:off x="30144718" y="35595568"/>
            <a:ext cx="9814559" cy="2044699"/>
          </a:xfrm>
          <a:prstGeom prst="rect">
            <a:avLst/>
          </a:prstGeom>
          <a:noFill/>
          <a:ln>
            <a:noFill/>
          </a:ln>
        </p:spPr>
        <p:txBody>
          <a:bodyPr lIns="511850" tIns="255925" rIns="511850" bIns="255925" anchor="ctr" anchorCtr="0">
            <a:noAutofit/>
          </a:bodyPr>
          <a:lstStyle/>
          <a:p>
            <a:pPr marL="0" marR="0" lvl="0" indent="0" algn="r" rtl="0">
              <a:spcBef>
                <a:spcPts val="0"/>
              </a:spcBef>
              <a:buSzPct val="25000"/>
              <a:buNone/>
            </a:pPr>
            <a:fld id="{00000000-1234-1234-1234-123412341234}" type="slidenum">
              <a:rPr lang="en-US" sz="6700" b="0" i="0" u="none" strike="noStrike" cap="none">
                <a:solidFill>
                  <a:srgbClr val="888888"/>
                </a:solidFill>
                <a:latin typeface="Calibri"/>
                <a:ea typeface="Calibri"/>
                <a:cs typeface="Calibri"/>
                <a:sym typeface="Calibri"/>
              </a:rPr>
              <a:pPr marL="0" marR="0" lvl="0" indent="0" algn="r" rtl="0">
                <a:spcBef>
                  <a:spcPts val="0"/>
                </a:spcBef>
                <a:buSzPct val="25000"/>
                <a:buNone/>
              </a:pPr>
              <a:t>‹#›</a:t>
            </a:fld>
            <a:endParaRPr lang="en-US" sz="6700" b="0" i="0" u="none" strike="noStrike" cap="none">
              <a:solidFill>
                <a:srgbClr val="888888"/>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sldLayoutIdLst>
    <p:sldLayoutId id="2147483648"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image" Target="../media/image1.jpeg"/><Relationship Id="rId7"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jpeg"/><Relationship Id="rId10" Type="http://schemas.openxmlformats.org/officeDocument/2006/relationships/image" Target="../media/image8.png"/><Relationship Id="rId4" Type="http://schemas.openxmlformats.org/officeDocument/2006/relationships/image" Target="../media/image2.jpeg"/><Relationship Id="rId9"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5" name="Shape 85"/>
          <p:cNvSpPr/>
          <p:nvPr/>
        </p:nvSpPr>
        <p:spPr>
          <a:xfrm>
            <a:off x="1187365" y="899907"/>
            <a:ext cx="39794365" cy="5615128"/>
          </a:xfrm>
          <a:prstGeom prst="rect">
            <a:avLst/>
          </a:prstGeom>
          <a:solidFill>
            <a:srgbClr val="002060"/>
          </a:solidFill>
          <a:ln w="76200" cap="flat" cmpd="sng">
            <a:solidFill>
              <a:srgbClr val="002060"/>
            </a:solidFill>
            <a:prstDash val="solid"/>
            <a:round/>
            <a:headEnd type="none" w="med" len="med"/>
            <a:tailEnd type="none" w="med" len="med"/>
          </a:ln>
        </p:spPr>
        <p:txBody>
          <a:bodyPr lIns="91425" tIns="45700" rIns="91425" bIns="45700" anchor="ctr" anchorCtr="0">
            <a:noAutofit/>
          </a:bodyPr>
          <a:lstStyle/>
          <a:p>
            <a:pPr marL="0" marR="0" lvl="0" indent="0" algn="ctr" rtl="0">
              <a:spcBef>
                <a:spcPts val="0"/>
              </a:spcBef>
              <a:buNone/>
            </a:pPr>
            <a:endParaRPr sz="10900" b="0" i="0" u="none" strike="noStrike" cap="none">
              <a:solidFill>
                <a:schemeClr val="lt1"/>
              </a:solidFill>
              <a:latin typeface="Times New Roman" panose="02020603050405020304" pitchFamily="18" charset="0"/>
              <a:ea typeface="Calibri"/>
              <a:cs typeface="Times New Roman" panose="02020603050405020304" pitchFamily="18" charset="0"/>
              <a:sym typeface="Calibri"/>
            </a:endParaRPr>
          </a:p>
        </p:txBody>
      </p:sp>
      <p:sp>
        <p:nvSpPr>
          <p:cNvPr id="86" name="Shape 86"/>
          <p:cNvSpPr/>
          <p:nvPr/>
        </p:nvSpPr>
        <p:spPr>
          <a:xfrm>
            <a:off x="1187365" y="6515034"/>
            <a:ext cx="39794365" cy="822959"/>
          </a:xfrm>
          <a:prstGeom prst="rect">
            <a:avLst/>
          </a:prstGeom>
          <a:solidFill>
            <a:srgbClr val="FFCC00"/>
          </a:solidFill>
          <a:ln w="76200" cap="flat" cmpd="sng">
            <a:solidFill>
              <a:srgbClr val="002060"/>
            </a:solidFill>
            <a:prstDash val="solid"/>
            <a:round/>
            <a:headEnd type="none" w="med" len="med"/>
            <a:tailEnd type="none" w="med" len="med"/>
          </a:ln>
        </p:spPr>
        <p:txBody>
          <a:bodyPr lIns="91425" tIns="45700" rIns="91425" bIns="45700" anchor="ctr" anchorCtr="0">
            <a:noAutofit/>
          </a:bodyPr>
          <a:lstStyle/>
          <a:p>
            <a:pPr marL="0" marR="0" lvl="0" indent="0" algn="ctr" rtl="0">
              <a:spcBef>
                <a:spcPts val="0"/>
              </a:spcBef>
              <a:buNone/>
            </a:pPr>
            <a:endParaRPr sz="10900" b="0" i="0" u="none" strike="noStrike" cap="none">
              <a:solidFill>
                <a:schemeClr val="lt1"/>
              </a:solidFill>
              <a:latin typeface="Times New Roman" panose="02020603050405020304" pitchFamily="18" charset="0"/>
              <a:ea typeface="Calibri"/>
              <a:cs typeface="Times New Roman" panose="02020603050405020304" pitchFamily="18" charset="0"/>
              <a:sym typeface="Calibri"/>
            </a:endParaRPr>
          </a:p>
        </p:txBody>
      </p:sp>
      <p:sp>
        <p:nvSpPr>
          <p:cNvPr id="87" name="Shape 87"/>
          <p:cNvSpPr txBox="1">
            <a:spLocks noGrp="1"/>
          </p:cNvSpPr>
          <p:nvPr>
            <p:ph type="ctrTitle"/>
          </p:nvPr>
        </p:nvSpPr>
        <p:spPr>
          <a:xfrm>
            <a:off x="1169167" y="941135"/>
            <a:ext cx="39794365" cy="1965080"/>
          </a:xfrm>
          <a:prstGeom prst="rect">
            <a:avLst/>
          </a:prstGeom>
          <a:noFill/>
          <a:ln>
            <a:noFill/>
          </a:ln>
        </p:spPr>
        <p:txBody>
          <a:bodyPr lIns="511850" tIns="255925" rIns="511850" bIns="255925" anchor="ctr" anchorCtr="0">
            <a:noAutofit/>
          </a:bodyPr>
          <a:lstStyle/>
          <a:p>
            <a:pPr lvl="0">
              <a:buClr>
                <a:schemeClr val="lt1"/>
              </a:buClr>
              <a:buSzPct val="25000"/>
            </a:pPr>
            <a:r>
              <a:rPr lang="en-US" sz="8800" dirty="0">
                <a:solidFill>
                  <a:srgbClr val="FFFFFF"/>
                </a:solidFill>
                <a:latin typeface="Arial Narrow" pitchFamily="34" charset="0"/>
                <a:ea typeface="Arial"/>
                <a:cs typeface="Times New Roman" panose="02020603050405020304" pitchFamily="18" charset="0"/>
                <a:sym typeface="Arial"/>
              </a:rPr>
              <a:t>Smartphone Usage: Associations with Cognition, Motivation, and Sleep Patterns</a:t>
            </a:r>
          </a:p>
        </p:txBody>
      </p:sp>
      <p:sp>
        <p:nvSpPr>
          <p:cNvPr id="88" name="Shape 88"/>
          <p:cNvSpPr txBox="1">
            <a:spLocks noGrp="1"/>
          </p:cNvSpPr>
          <p:nvPr>
            <p:ph type="subTitle" idx="1"/>
          </p:nvPr>
        </p:nvSpPr>
        <p:spPr>
          <a:xfrm>
            <a:off x="1891881" y="2748303"/>
            <a:ext cx="38484456" cy="3037373"/>
          </a:xfrm>
          <a:prstGeom prst="rect">
            <a:avLst/>
          </a:prstGeom>
          <a:noFill/>
          <a:ln>
            <a:noFill/>
          </a:ln>
        </p:spPr>
        <p:txBody>
          <a:bodyPr lIns="511850" tIns="255925" rIns="511850" bIns="255925" anchor="t" anchorCtr="0">
            <a:noAutofit/>
          </a:bodyPr>
          <a:lstStyle/>
          <a:p>
            <a:pPr lvl="0">
              <a:lnSpc>
                <a:spcPct val="132000"/>
              </a:lnSpc>
              <a:spcBef>
                <a:spcPts val="0"/>
              </a:spcBef>
              <a:buClr>
                <a:schemeClr val="dk1"/>
              </a:buClr>
              <a:buSzPct val="25000"/>
            </a:pPr>
            <a:r>
              <a:rPr lang="en-US" sz="4800" dirty="0">
                <a:solidFill>
                  <a:srgbClr val="FFFFFF"/>
                </a:solidFill>
                <a:latin typeface="Arial Narrow" panose="020B0606020202030204" pitchFamily="34" charset="0"/>
              </a:rPr>
              <a:t>Emily E Hite, Madison D Moeller, Maggie </a:t>
            </a:r>
            <a:r>
              <a:rPr lang="en-US" sz="4800" dirty="0" err="1">
                <a:solidFill>
                  <a:srgbClr val="FFFFFF"/>
                </a:solidFill>
                <a:latin typeface="Arial Narrow" panose="020B0606020202030204" pitchFamily="34" charset="0"/>
              </a:rPr>
              <a:t>Westerland</a:t>
            </a:r>
            <a:r>
              <a:rPr lang="en-US" sz="4800" dirty="0">
                <a:solidFill>
                  <a:srgbClr val="FFFFFF"/>
                </a:solidFill>
                <a:latin typeface="Arial Narrow" panose="020B0606020202030204" pitchFamily="34" charset="0"/>
              </a:rPr>
              <a:t>, Sierra D Dortch,</a:t>
            </a:r>
            <a:r>
              <a:rPr lang="en-US" sz="4800">
                <a:solidFill>
                  <a:srgbClr val="FFFFFF"/>
                </a:solidFill>
                <a:latin typeface="Arial Narrow" panose="020B0606020202030204" pitchFamily="34" charset="0"/>
              </a:rPr>
              <a:t> </a:t>
            </a:r>
            <a:r>
              <a:rPr lang="en-US" sz="4800" dirty="0">
                <a:solidFill>
                  <a:srgbClr val="FFFFFF"/>
                </a:solidFill>
                <a:latin typeface="Arial Narrow" panose="020B0606020202030204" pitchFamily="34" charset="0"/>
              </a:rPr>
              <a:t>Samuel J Becker, Camryn D Langley, Elisabeth A </a:t>
            </a:r>
            <a:r>
              <a:rPr lang="en-US" sz="4800" dirty="0" err="1">
                <a:solidFill>
                  <a:srgbClr val="FFFFFF"/>
                </a:solidFill>
                <a:latin typeface="Arial Narrow" panose="020B0606020202030204" pitchFamily="34" charset="0"/>
              </a:rPr>
              <a:t>Lehto</a:t>
            </a:r>
            <a:r>
              <a:rPr lang="en-US" sz="4800" dirty="0">
                <a:solidFill>
                  <a:srgbClr val="FFFFFF"/>
                </a:solidFill>
                <a:latin typeface="Arial Narrow" panose="020B0606020202030204" pitchFamily="34" charset="0"/>
              </a:rPr>
              <a:t>, and Margot M </a:t>
            </a:r>
            <a:r>
              <a:rPr lang="en-US" sz="4800" dirty="0" err="1">
                <a:solidFill>
                  <a:srgbClr val="FFFFFF"/>
                </a:solidFill>
                <a:latin typeface="Arial Narrow" panose="020B0606020202030204" pitchFamily="34" charset="0"/>
              </a:rPr>
              <a:t>Lortie</a:t>
            </a:r>
            <a:endParaRPr lang="en-US" sz="4800">
              <a:solidFill>
                <a:srgbClr val="FFFFFF"/>
              </a:solidFill>
              <a:latin typeface="Arial Narrow" panose="020B0606020202030204" pitchFamily="34" charset="0"/>
            </a:endParaRPr>
          </a:p>
          <a:p>
            <a:pPr lvl="0">
              <a:lnSpc>
                <a:spcPct val="132000"/>
              </a:lnSpc>
              <a:spcBef>
                <a:spcPts val="0"/>
              </a:spcBef>
              <a:buClr>
                <a:schemeClr val="dk1"/>
              </a:buClr>
              <a:buSzPct val="25000"/>
            </a:pPr>
            <a:r>
              <a:rPr lang="en-US" sz="4800" dirty="0">
                <a:solidFill>
                  <a:srgbClr val="FFFFFF"/>
                </a:solidFill>
                <a:latin typeface="Arial Narrow" panose="020B0606020202030204" pitchFamily="34" charset="0"/>
                <a:ea typeface="Arial"/>
                <a:cs typeface="Times New Roman" panose="02020603050405020304" pitchFamily="18" charset="0"/>
                <a:sym typeface="Arial"/>
              </a:rPr>
              <a:t>Psychology Department 			Faculty Mentor: Dr. David S Leland</a:t>
            </a:r>
            <a:endParaRPr lang="en-US" sz="4800">
              <a:solidFill>
                <a:srgbClr val="FFFFFF"/>
              </a:solidFill>
              <a:latin typeface="Arial Narrow" panose="020B0606020202030204" pitchFamily="34" charset="0"/>
              <a:ea typeface="Arial"/>
              <a:cs typeface="Times New Roman" panose="02020603050405020304" pitchFamily="18" charset="0"/>
              <a:sym typeface="Arial"/>
            </a:endParaRPr>
          </a:p>
        </p:txBody>
      </p:sp>
      <p:sp>
        <p:nvSpPr>
          <p:cNvPr id="90" name="Shape 90"/>
          <p:cNvSpPr/>
          <p:nvPr/>
        </p:nvSpPr>
        <p:spPr>
          <a:xfrm>
            <a:off x="1185313" y="36959228"/>
            <a:ext cx="39532055" cy="822960"/>
          </a:xfrm>
          <a:prstGeom prst="rect">
            <a:avLst/>
          </a:prstGeom>
          <a:solidFill>
            <a:srgbClr val="FFCC00"/>
          </a:solidFill>
          <a:ln w="76200" cap="flat" cmpd="sng">
            <a:solidFill>
              <a:srgbClr val="002060"/>
            </a:solidFill>
            <a:prstDash val="solid"/>
            <a:round/>
            <a:headEnd type="none" w="med" len="med"/>
            <a:tailEnd type="none" w="med" len="med"/>
          </a:ln>
        </p:spPr>
        <p:txBody>
          <a:bodyPr lIns="91425" tIns="45700" rIns="91425" bIns="45700" anchor="ctr" anchorCtr="0">
            <a:noAutofit/>
          </a:bodyPr>
          <a:lstStyle/>
          <a:p>
            <a:pPr marL="0" marR="0" lvl="0" indent="0" algn="ctr" rtl="0">
              <a:spcBef>
                <a:spcPts val="0"/>
              </a:spcBef>
              <a:buNone/>
            </a:pPr>
            <a:endParaRPr sz="10900" b="0" i="0" u="none" strike="noStrike" cap="none">
              <a:solidFill>
                <a:srgbClr val="FFCC00"/>
              </a:solidFill>
              <a:latin typeface="Times New Roman" panose="02020603050405020304" pitchFamily="18" charset="0"/>
              <a:ea typeface="Calibri"/>
              <a:cs typeface="Times New Roman" panose="02020603050405020304" pitchFamily="18" charset="0"/>
              <a:sym typeface="Calibri"/>
            </a:endParaRPr>
          </a:p>
        </p:txBody>
      </p:sp>
      <p:sp>
        <p:nvSpPr>
          <p:cNvPr id="91" name="Shape 91"/>
          <p:cNvSpPr txBox="1"/>
          <p:nvPr/>
        </p:nvSpPr>
        <p:spPr>
          <a:xfrm>
            <a:off x="6049922" y="8048412"/>
            <a:ext cx="4751854" cy="1020342"/>
          </a:xfrm>
          <a:prstGeom prst="rect">
            <a:avLst/>
          </a:prstGeom>
          <a:noFill/>
          <a:ln>
            <a:noFill/>
          </a:ln>
        </p:spPr>
        <p:txBody>
          <a:bodyPr lIns="91425" tIns="91425" rIns="91425" bIns="91425" anchor="ctr" anchorCtr="0">
            <a:noAutofit/>
          </a:bodyPr>
          <a:lstStyle/>
          <a:p>
            <a:pPr lvl="0" rtl="0">
              <a:lnSpc>
                <a:spcPct val="120000"/>
              </a:lnSpc>
              <a:spcBef>
                <a:spcPts val="0"/>
              </a:spcBef>
              <a:buNone/>
            </a:pPr>
            <a:r>
              <a:rPr lang="en-US" sz="6600" b="1" dirty="0">
                <a:solidFill>
                  <a:schemeClr val="dk1"/>
                </a:solidFill>
                <a:latin typeface="Times New Roman" panose="02020603050405020304" pitchFamily="18" charset="0"/>
                <a:ea typeface="Tahoma"/>
                <a:cs typeface="Times New Roman" panose="02020603050405020304" pitchFamily="18" charset="0"/>
                <a:sym typeface="Tahoma"/>
              </a:rPr>
              <a:t>Introduction</a:t>
            </a:r>
          </a:p>
        </p:txBody>
      </p:sp>
      <p:sp>
        <p:nvSpPr>
          <p:cNvPr id="93" name="Shape 93"/>
          <p:cNvSpPr txBox="1"/>
          <p:nvPr/>
        </p:nvSpPr>
        <p:spPr>
          <a:xfrm>
            <a:off x="6911991" y="16866308"/>
            <a:ext cx="3027716" cy="918877"/>
          </a:xfrm>
          <a:prstGeom prst="rect">
            <a:avLst/>
          </a:prstGeom>
          <a:noFill/>
          <a:ln>
            <a:noFill/>
          </a:ln>
        </p:spPr>
        <p:txBody>
          <a:bodyPr lIns="91425" tIns="91425" rIns="91425" bIns="91425" anchor="ctr" anchorCtr="0">
            <a:noAutofit/>
          </a:bodyPr>
          <a:lstStyle/>
          <a:p>
            <a:pPr lvl="0" algn="ctr" rtl="0">
              <a:lnSpc>
                <a:spcPct val="120000"/>
              </a:lnSpc>
              <a:spcBef>
                <a:spcPts val="0"/>
              </a:spcBef>
              <a:buNone/>
            </a:pPr>
            <a:r>
              <a:rPr lang="en-US" sz="6600" b="1" dirty="0">
                <a:solidFill>
                  <a:schemeClr val="dk1"/>
                </a:solidFill>
                <a:latin typeface="Times New Roman" panose="02020603050405020304" pitchFamily="18" charset="0"/>
                <a:ea typeface="Tahoma"/>
                <a:cs typeface="Times New Roman" panose="02020603050405020304" pitchFamily="18" charset="0"/>
                <a:sym typeface="Tahoma"/>
              </a:rPr>
              <a:t>Method</a:t>
            </a:r>
          </a:p>
        </p:txBody>
      </p:sp>
      <p:sp>
        <p:nvSpPr>
          <p:cNvPr id="95" name="Shape 95"/>
          <p:cNvSpPr txBox="1"/>
          <p:nvPr/>
        </p:nvSpPr>
        <p:spPr>
          <a:xfrm>
            <a:off x="26994991" y="8031391"/>
            <a:ext cx="3060544" cy="942616"/>
          </a:xfrm>
          <a:prstGeom prst="rect">
            <a:avLst/>
          </a:prstGeom>
          <a:noFill/>
          <a:ln>
            <a:noFill/>
          </a:ln>
        </p:spPr>
        <p:txBody>
          <a:bodyPr lIns="91425" tIns="91425" rIns="91425" bIns="91425" anchor="ctr" anchorCtr="0">
            <a:noAutofit/>
          </a:bodyPr>
          <a:lstStyle/>
          <a:p>
            <a:pPr lvl="0" algn="ctr" rtl="0">
              <a:lnSpc>
                <a:spcPct val="120000"/>
              </a:lnSpc>
              <a:spcBef>
                <a:spcPts val="0"/>
              </a:spcBef>
              <a:buNone/>
            </a:pPr>
            <a:r>
              <a:rPr lang="en-US" sz="6600" b="1" dirty="0">
                <a:solidFill>
                  <a:schemeClr val="dk1"/>
                </a:solidFill>
                <a:latin typeface="Times New Roman" panose="02020603050405020304" pitchFamily="18" charset="0"/>
                <a:ea typeface="Tahoma"/>
                <a:cs typeface="Times New Roman" panose="02020603050405020304" pitchFamily="18" charset="0"/>
                <a:sym typeface="Tahoma"/>
              </a:rPr>
              <a:t>Results</a:t>
            </a:r>
          </a:p>
        </p:txBody>
      </p:sp>
      <p:sp>
        <p:nvSpPr>
          <p:cNvPr id="27" name="Rectangle 33"/>
          <p:cNvSpPr>
            <a:spLocks noChangeArrowheads="1"/>
          </p:cNvSpPr>
          <p:nvPr/>
        </p:nvSpPr>
        <p:spPr bwMode="auto">
          <a:xfrm>
            <a:off x="1264035" y="18027586"/>
            <a:ext cx="14292331" cy="16948211"/>
          </a:xfrm>
          <a:prstGeom prst="rect">
            <a:avLst/>
          </a:prstGeom>
          <a:noFill/>
          <a:ln w="9525">
            <a:noFill/>
            <a:miter lim="800000"/>
            <a:headEnd/>
            <a:tailEnd/>
          </a:ln>
        </p:spPr>
        <p:txBody>
          <a:bodyPr anchor="t"/>
          <a:lstStyle/>
          <a:p>
            <a:pPr marL="457200" indent="-457200" eaLnBrk="0" hangingPunct="0">
              <a:spcAft>
                <a:spcPts val="900"/>
              </a:spcAft>
            </a:pPr>
            <a:r>
              <a:rPr lang="en-US" sz="3600" b="1" u="sng" dirty="0">
                <a:latin typeface="Times New Roman"/>
                <a:cs typeface="Times New Roman"/>
              </a:rPr>
              <a:t>Participants </a:t>
            </a:r>
            <a:endParaRPr lang="en-US" sz="3400" b="1" u="sng" dirty="0">
              <a:latin typeface="Times New Roman" panose="02020603050405020304" pitchFamily="18" charset="0"/>
              <a:cs typeface="Times New Roman" panose="02020603050405020304" pitchFamily="18" charset="0"/>
            </a:endParaRPr>
          </a:p>
          <a:p>
            <a:pPr indent="-457200" eaLnBrk="0" hangingPunct="0">
              <a:spcBef>
                <a:spcPts val="600"/>
              </a:spcBef>
            </a:pPr>
            <a:r>
              <a:rPr lang="en-US" sz="3400" dirty="0">
                <a:latin typeface="Times New Roman"/>
                <a:cs typeface="Times New Roman"/>
              </a:rPr>
              <a:t>257 UWEC students (204 female, 50 male, 3 non-binary; age 18+; 91% White, 4% Asian, 5% Other) completed our survey. 244 were included in analyses after excluding 13 outliers.</a:t>
            </a:r>
            <a:endParaRPr lang="en-US" sz="3400">
              <a:latin typeface="Times New Roman"/>
              <a:cs typeface="Times New Roman"/>
            </a:endParaRPr>
          </a:p>
          <a:p>
            <a:pPr indent="-457200" eaLnBrk="0" hangingPunct="0">
              <a:spcBef>
                <a:spcPts val="600"/>
              </a:spcBef>
            </a:pPr>
            <a:endParaRPr lang="en-US" sz="3400" b="1" u="sng">
              <a:latin typeface="Times New Roman" panose="02020603050405020304" pitchFamily="18" charset="0"/>
              <a:cs typeface="Times New Roman" panose="02020603050405020304" pitchFamily="18" charset="0"/>
            </a:endParaRPr>
          </a:p>
          <a:p>
            <a:pPr marL="457200" indent="-457200" eaLnBrk="0" hangingPunct="0">
              <a:spcAft>
                <a:spcPts val="900"/>
              </a:spcAft>
            </a:pPr>
            <a:r>
              <a:rPr lang="en-US" sz="3600" b="1" u="sng">
                <a:latin typeface="Times New Roman"/>
                <a:cs typeface="Times New Roman"/>
              </a:rPr>
              <a:t>Procedure:</a:t>
            </a:r>
          </a:p>
          <a:p>
            <a:pPr eaLnBrk="0" hangingPunct="0">
              <a:spcBef>
                <a:spcPts val="600"/>
              </a:spcBef>
            </a:pPr>
            <a:r>
              <a:rPr lang="en-US" sz="3400">
                <a:latin typeface="Times New Roman"/>
                <a:cs typeface="Times New Roman"/>
              </a:rPr>
              <a:t>Students were recruited through the SONA system, email, and flyers. Participants completed a 20-25 minute online Qualtrics survey. Informed consent was attained at the start of the survey. All instructions were provided in the survey itself. Deception was not involved.</a:t>
            </a:r>
          </a:p>
          <a:p>
            <a:pPr eaLnBrk="0" hangingPunct="0">
              <a:spcBef>
                <a:spcPts val="600"/>
              </a:spcBef>
            </a:pPr>
            <a:endParaRPr lang="en-US" sz="3600">
              <a:latin typeface="Times New Roman" panose="02020603050405020304" pitchFamily="18" charset="0"/>
              <a:cs typeface="Times New Roman" panose="02020603050405020304" pitchFamily="18" charset="0"/>
            </a:endParaRPr>
          </a:p>
          <a:p>
            <a:pPr marL="457200" indent="-457200" eaLnBrk="0" hangingPunct="0">
              <a:spcAft>
                <a:spcPts val="900"/>
              </a:spcAft>
            </a:pPr>
            <a:r>
              <a:rPr lang="en-US" sz="3600" b="1" u="sng" dirty="0">
                <a:latin typeface="Times New Roman"/>
                <a:cs typeface="Times New Roman"/>
              </a:rPr>
              <a:t>Survey Measures</a:t>
            </a:r>
            <a:endParaRPr lang="en-US" sz="3600" b="1" u="sng">
              <a:latin typeface="Times New Roman"/>
              <a:cs typeface="Times New Roman"/>
            </a:endParaRPr>
          </a:p>
          <a:p>
            <a:pPr eaLnBrk="0" hangingPunct="0">
              <a:spcBef>
                <a:spcPts val="50"/>
              </a:spcBef>
              <a:spcAft>
                <a:spcPts val="50"/>
              </a:spcAft>
            </a:pPr>
            <a:r>
              <a:rPr lang="en-US" sz="3400" b="1" dirty="0">
                <a:latin typeface="Times New Roman"/>
                <a:cs typeface="Times New Roman"/>
              </a:rPr>
              <a:t>NMP-Q</a:t>
            </a:r>
            <a:r>
              <a:rPr lang="en-US" sz="3400" dirty="0">
                <a:latin typeface="Times New Roman"/>
                <a:cs typeface="Times New Roman"/>
              </a:rPr>
              <a:t>: Nomophobia Questionnaire (</a:t>
            </a:r>
            <a:r>
              <a:rPr lang="en-US" sz="3400" dirty="0">
                <a:latin typeface="Times New Roman" panose="02020603050405020304" pitchFamily="18" charset="0"/>
                <a:cs typeface="Times New Roman" panose="02020603050405020304" pitchFamily="18" charset="0"/>
              </a:rPr>
              <a:t>Yildirim, 2015; </a:t>
            </a:r>
            <a:r>
              <a:rPr lang="en-US" dirty="0">
                <a:latin typeface="Times New Roman" panose="02020603050405020304" pitchFamily="18" charset="0"/>
                <a:cs typeface="Times New Roman" panose="02020603050405020304" pitchFamily="18" charset="0"/>
              </a:rPr>
              <a:t> </a:t>
            </a:r>
            <a:r>
              <a:rPr lang="en-US" sz="3400" dirty="0">
                <a:latin typeface="Times New Roman"/>
                <a:cs typeface="Times New Roman"/>
              </a:rPr>
              <a:t>20 items)</a:t>
            </a:r>
          </a:p>
          <a:p>
            <a:pPr marL="457200" eaLnBrk="0" hangingPunct="0">
              <a:spcBef>
                <a:spcPts val="50"/>
              </a:spcBef>
              <a:spcAft>
                <a:spcPts val="1200"/>
              </a:spcAft>
            </a:pPr>
            <a:r>
              <a:rPr lang="en-US" sz="2800">
                <a:latin typeface="Times New Roman"/>
                <a:cs typeface="Times New Roman"/>
              </a:rPr>
              <a:t>Fear of being without a phone, e.g. “</a:t>
            </a:r>
            <a:r>
              <a:rPr lang="en-US" sz="2800" dirty="0">
                <a:latin typeface="Times New Roman"/>
                <a:cs typeface="Times New Roman"/>
              </a:rPr>
              <a:t>Running out of battery in my smartphone would scare me”</a:t>
            </a:r>
            <a:endParaRPr lang="en-US" sz="2800">
              <a:latin typeface="Times New Roman"/>
              <a:cs typeface="Times New Roman"/>
            </a:endParaRPr>
          </a:p>
          <a:p>
            <a:pPr eaLnBrk="0" hangingPunct="0">
              <a:spcBef>
                <a:spcPts val="50"/>
              </a:spcBef>
              <a:spcAft>
                <a:spcPts val="50"/>
              </a:spcAft>
            </a:pPr>
            <a:r>
              <a:rPr lang="en-US" sz="3400" b="1" dirty="0">
                <a:latin typeface="Times New Roman"/>
                <a:cs typeface="Times New Roman"/>
              </a:rPr>
              <a:t>MAAS: </a:t>
            </a:r>
            <a:r>
              <a:rPr lang="en-US" sz="3400" dirty="0">
                <a:latin typeface="Times New Roman"/>
                <a:cs typeface="Times New Roman"/>
              </a:rPr>
              <a:t>Mindful Attention Awareness Scale (Brown &amp; Ryan, 2003; 15 items)</a:t>
            </a:r>
          </a:p>
          <a:p>
            <a:pPr marL="457200" eaLnBrk="0" hangingPunct="0">
              <a:spcBef>
                <a:spcPts val="50"/>
              </a:spcBef>
              <a:spcAft>
                <a:spcPts val="1200"/>
              </a:spcAft>
            </a:pPr>
            <a:r>
              <a:rPr lang="en-US" sz="2800" dirty="0">
                <a:latin typeface="Times New Roman"/>
                <a:cs typeface="Times New Roman"/>
              </a:rPr>
              <a:t>Rarely exhibiting unmindful behaviors, e.g. “I do jobs or tasks automatically, without being aware of what I’m doing.”</a:t>
            </a:r>
            <a:endParaRPr lang="en-US" sz="2800">
              <a:latin typeface="Times New Roman"/>
              <a:cs typeface="Times New Roman"/>
            </a:endParaRPr>
          </a:p>
          <a:p>
            <a:pPr eaLnBrk="0" hangingPunct="0">
              <a:spcBef>
                <a:spcPts val="50"/>
              </a:spcBef>
              <a:spcAft>
                <a:spcPts val="50"/>
              </a:spcAft>
            </a:pPr>
            <a:r>
              <a:rPr lang="en-US" sz="3400" b="1" dirty="0">
                <a:latin typeface="Times New Roman"/>
                <a:cs typeface="Times New Roman"/>
              </a:rPr>
              <a:t>ASRS: </a:t>
            </a:r>
            <a:r>
              <a:rPr lang="en-US" sz="3400" dirty="0">
                <a:latin typeface="Times New Roman"/>
                <a:cs typeface="Times New Roman"/>
              </a:rPr>
              <a:t>Adult Self-Report Scale for ADHD  (Adler </a:t>
            </a:r>
            <a:r>
              <a:rPr lang="en-US" sz="3400" i="1" dirty="0">
                <a:latin typeface="Times New Roman"/>
                <a:cs typeface="Times New Roman"/>
              </a:rPr>
              <a:t>et al.</a:t>
            </a:r>
            <a:r>
              <a:rPr lang="en-US" sz="3400" dirty="0">
                <a:latin typeface="Times New Roman"/>
                <a:cs typeface="Times New Roman"/>
              </a:rPr>
              <a:t>, 2005; 18 items). </a:t>
            </a:r>
          </a:p>
          <a:p>
            <a:pPr marL="457200" eaLnBrk="0" hangingPunct="0">
              <a:spcBef>
                <a:spcPts val="50"/>
              </a:spcBef>
              <a:spcAft>
                <a:spcPts val="1200"/>
              </a:spcAft>
            </a:pPr>
            <a:r>
              <a:rPr lang="en-US" sz="2800" dirty="0">
                <a:latin typeface="Times New Roman"/>
                <a:cs typeface="Times New Roman"/>
              </a:rPr>
              <a:t>Assesses possible symptoms of ADHD, but does not diagnose, e.g. “How often do you have difficulty keeping your attention when you are doing boring or repetitive work?”</a:t>
            </a:r>
            <a:endParaRPr lang="en-US" sz="2800">
              <a:latin typeface="Times New Roman"/>
              <a:cs typeface="Times New Roman"/>
            </a:endParaRPr>
          </a:p>
          <a:p>
            <a:pPr lvl="1" eaLnBrk="0" hangingPunct="0">
              <a:spcBef>
                <a:spcPts val="50"/>
              </a:spcBef>
              <a:spcAft>
                <a:spcPts val="50"/>
              </a:spcAft>
            </a:pPr>
            <a:r>
              <a:rPr lang="en-US" sz="3400" b="1" dirty="0">
                <a:latin typeface="Times New Roman"/>
                <a:cs typeface="Times New Roman"/>
              </a:rPr>
              <a:t>SSS-</a:t>
            </a:r>
            <a:r>
              <a:rPr lang="en-US" sz="3600" b="1" dirty="0">
                <a:latin typeface="Times New Roman"/>
                <a:cs typeface="Times New Roman"/>
              </a:rPr>
              <a:t>V: </a:t>
            </a:r>
            <a:r>
              <a:rPr lang="en-US" sz="3600" dirty="0">
                <a:latin typeface="Times New Roman"/>
                <a:cs typeface="Times New Roman"/>
              </a:rPr>
              <a:t>Sensation Seeking Scale (Zuckerman, 1978; 40 items)</a:t>
            </a:r>
          </a:p>
          <a:p>
            <a:pPr marL="457200" lvl="1" eaLnBrk="0" hangingPunct="0">
              <a:spcBef>
                <a:spcPts val="50"/>
              </a:spcBef>
              <a:spcAft>
                <a:spcPts val="1200"/>
              </a:spcAft>
            </a:pPr>
            <a:r>
              <a:rPr lang="en-US" sz="2800" dirty="0">
                <a:latin typeface="Times New Roman"/>
                <a:cs typeface="Times New Roman"/>
              </a:rPr>
              <a:t>Assesses thrill/adventure seeking, experience seeking, boredom susceptibility, and disinhibition, e.g. “I sometimes like to do things that are a little frightening.”</a:t>
            </a:r>
            <a:endParaRPr lang="en-US" sz="2800">
              <a:latin typeface="Times New Roman"/>
              <a:cs typeface="Times New Roman"/>
            </a:endParaRPr>
          </a:p>
          <a:p>
            <a:pPr eaLnBrk="0" hangingPunct="0">
              <a:spcBef>
                <a:spcPts val="50"/>
              </a:spcBef>
              <a:spcAft>
                <a:spcPts val="50"/>
              </a:spcAft>
            </a:pPr>
            <a:r>
              <a:rPr lang="en-US" sz="3400" b="1" dirty="0">
                <a:latin typeface="Times New Roman"/>
                <a:cs typeface="Times New Roman"/>
              </a:rPr>
              <a:t>Sleep Questions</a:t>
            </a:r>
            <a:endParaRPr lang="en-US" sz="3400" dirty="0">
              <a:solidFill>
                <a:srgbClr val="FF0000"/>
              </a:solidFill>
              <a:latin typeface="Times New Roman"/>
              <a:cs typeface="Times New Roman"/>
            </a:endParaRPr>
          </a:p>
          <a:p>
            <a:pPr marL="457200" lvl="3" indent="-457200" eaLnBrk="0" hangingPunct="0">
              <a:spcBef>
                <a:spcPts val="50"/>
              </a:spcBef>
              <a:spcAft>
                <a:spcPts val="50"/>
              </a:spcAft>
              <a:buFont typeface="Arial" panose="020B0604020202020204" pitchFamily="34" charset="0"/>
              <a:buChar char="•"/>
            </a:pPr>
            <a:r>
              <a:rPr lang="en-US" sz="2800" dirty="0">
                <a:latin typeface="Times New Roman"/>
                <a:cs typeface="Times New Roman"/>
              </a:rPr>
              <a:t>“Rate your quality of sleep on a typical night.”</a:t>
            </a:r>
          </a:p>
          <a:p>
            <a:pPr marL="457200" lvl="3" indent="-457200" eaLnBrk="0" hangingPunct="0">
              <a:spcBef>
                <a:spcPts val="50"/>
              </a:spcBef>
              <a:spcAft>
                <a:spcPts val="50"/>
              </a:spcAft>
              <a:buFont typeface="Arial" panose="020B0604020202020204" pitchFamily="34" charset="0"/>
              <a:buChar char="•"/>
            </a:pPr>
            <a:r>
              <a:rPr lang="en-US" sz="2800" dirty="0">
                <a:latin typeface="Times New Roman"/>
                <a:cs typeface="Times New Roman"/>
              </a:rPr>
              <a:t>“How many hours of sleep do you get on a typical night?”</a:t>
            </a:r>
          </a:p>
          <a:p>
            <a:pPr marL="457200" lvl="3" indent="-457200" eaLnBrk="0" hangingPunct="0">
              <a:spcBef>
                <a:spcPts val="50"/>
              </a:spcBef>
              <a:spcAft>
                <a:spcPts val="50"/>
              </a:spcAft>
              <a:buFont typeface="Arial" panose="020B0604020202020204" pitchFamily="34" charset="0"/>
              <a:buChar char="•"/>
            </a:pPr>
            <a:r>
              <a:rPr lang="en-US" sz="2800" dirty="0">
                <a:latin typeface="Times New Roman"/>
                <a:cs typeface="Times New Roman"/>
              </a:rPr>
              <a:t>“Thinking about the past month, to what extent has poor sleep affected your concentration, productivity, or ability to stay awake?”</a:t>
            </a:r>
          </a:p>
          <a:p>
            <a:pPr marL="457200" lvl="3" indent="-457200" eaLnBrk="0" hangingPunct="0">
              <a:spcBef>
                <a:spcPts val="50"/>
              </a:spcBef>
              <a:spcAft>
                <a:spcPts val="50"/>
              </a:spcAft>
              <a:buFont typeface="Arial" panose="020B0604020202020204" pitchFamily="34" charset="0"/>
              <a:buChar char="•"/>
            </a:pPr>
            <a:r>
              <a:rPr lang="en-US" sz="2800" dirty="0">
                <a:latin typeface="Times New Roman"/>
                <a:cs typeface="Times New Roman"/>
              </a:rPr>
              <a:t>“How long does it typically take you to fall asleep?”</a:t>
            </a:r>
          </a:p>
          <a:p>
            <a:pPr marL="457200" lvl="3" indent="-457200" eaLnBrk="0" hangingPunct="0">
              <a:spcBef>
                <a:spcPts val="50"/>
              </a:spcBef>
              <a:spcAft>
                <a:spcPts val="50"/>
              </a:spcAft>
              <a:buFont typeface="Arial" panose="020B0604020202020204" pitchFamily="34" charset="0"/>
              <a:buChar char="•"/>
            </a:pPr>
            <a:r>
              <a:rPr lang="en-US" sz="2800" dirty="0">
                <a:latin typeface="Times New Roman"/>
                <a:cs typeface="Times New Roman"/>
              </a:rPr>
              <a:t>“Do you typically use your phone in bed just before trying to fall asleep?”</a:t>
            </a:r>
            <a:endParaRPr lang="en-US" sz="3400">
              <a:latin typeface="Times New Roman" panose="02020603050405020304" pitchFamily="18" charset="0"/>
              <a:cs typeface="Times New Roman" panose="02020603050405020304" pitchFamily="18" charset="0"/>
            </a:endParaRPr>
          </a:p>
          <a:p>
            <a:pPr marL="457200" indent="-457200" eaLnBrk="0" hangingPunct="0">
              <a:spcAft>
                <a:spcPts val="900"/>
              </a:spcAft>
              <a:buFont typeface="Arial" panose="020B0604020202020204" pitchFamily="34" charset="0"/>
              <a:buChar char="•"/>
            </a:pPr>
            <a:endParaRPr lang="en-US" sz="3400" b="1" u="sng">
              <a:latin typeface="Times New Roman" panose="02020603050405020304" pitchFamily="18" charset="0"/>
              <a:cs typeface="Times New Roman" panose="02020603050405020304" pitchFamily="18" charset="0"/>
            </a:endParaRPr>
          </a:p>
          <a:p>
            <a:pPr marL="457200" indent="-457200" eaLnBrk="0" hangingPunct="0">
              <a:spcAft>
                <a:spcPts val="900"/>
              </a:spcAft>
            </a:pPr>
            <a:endParaRPr lang="en-US" sz="3400" b="1" u="sng">
              <a:latin typeface="Times New Roman" panose="02020603050405020304" pitchFamily="18" charset="0"/>
              <a:cs typeface="Times New Roman" panose="02020603050405020304" pitchFamily="18" charset="0"/>
            </a:endParaRPr>
          </a:p>
        </p:txBody>
      </p:sp>
      <p:sp>
        <p:nvSpPr>
          <p:cNvPr id="28" name="Rectangle 33"/>
          <p:cNvSpPr>
            <a:spLocks noChangeArrowheads="1"/>
          </p:cNvSpPr>
          <p:nvPr/>
        </p:nvSpPr>
        <p:spPr bwMode="auto">
          <a:xfrm>
            <a:off x="1187365" y="9264221"/>
            <a:ext cx="14493711" cy="7007131"/>
          </a:xfrm>
          <a:prstGeom prst="rect">
            <a:avLst/>
          </a:prstGeom>
          <a:noFill/>
          <a:ln w="9525">
            <a:noFill/>
            <a:miter lim="800000"/>
            <a:headEnd/>
            <a:tailEnd/>
          </a:ln>
        </p:spPr>
        <p:txBody>
          <a:bodyPr lIns="274320" tIns="274320" rIns="274320" bIns="274320" anchor="t"/>
          <a:lstStyle/>
          <a:p>
            <a:r>
              <a:rPr lang="en-US" sz="3400" dirty="0">
                <a:latin typeface="Times New Roman"/>
                <a:cs typeface="Times New Roman"/>
              </a:rPr>
              <a:t>College students’ smartphone use presents concerns with academic dishonesty, distraction, sleep disturbances, and social withdrawal. We conducted a survey to focus on the relationship between phone use/attitudes and attention. We assessed how much students use their phone, how reliant they are on their phone, and their concerns about not having access to their phone. Regarding attention, we asked them about their difficulties with attention and focusing on the present moment, i.e. mindfulness. We also assessed their motivation to seek mental stimulation, i.e. sensation seeking. We predicted positive relationships between smartphone use/problems and both sensation seeking (Zuckerman, 1978) and ADHD-related difficulties (Adler </a:t>
            </a:r>
            <a:r>
              <a:rPr lang="en-US" sz="3400" i="1" dirty="0">
                <a:latin typeface="Times New Roman"/>
                <a:cs typeface="Times New Roman"/>
              </a:rPr>
              <a:t>et al.</a:t>
            </a:r>
            <a:r>
              <a:rPr lang="en-US" sz="3400" dirty="0">
                <a:latin typeface="Times New Roman"/>
                <a:cs typeface="Times New Roman"/>
              </a:rPr>
              <a:t>, 2005). We also predicted negative associations between smartphone use/problems and both mindfulness (Brown &amp; Ryan, 2003) and sleep amount/quality.</a:t>
            </a:r>
            <a:br>
              <a:rPr lang="en-US" dirty="0"/>
            </a:br>
            <a:endParaRPr lang="en-US" sz="2400" dirty="0"/>
          </a:p>
        </p:txBody>
      </p:sp>
      <p:sp>
        <p:nvSpPr>
          <p:cNvPr id="5" name="TextBox 4"/>
          <p:cNvSpPr txBox="1"/>
          <p:nvPr/>
        </p:nvSpPr>
        <p:spPr>
          <a:xfrm>
            <a:off x="16457833" y="22557027"/>
            <a:ext cx="24137326" cy="11695509"/>
          </a:xfrm>
          <a:prstGeom prst="rect">
            <a:avLst/>
          </a:prstGeom>
          <a:noFill/>
        </p:spPr>
        <p:txBody>
          <a:bodyPr wrap="square" rtlCol="0" anchor="t">
            <a:spAutoFit/>
          </a:bodyPr>
          <a:lstStyle/>
          <a:p>
            <a:pPr lvl="2">
              <a:spcBef>
                <a:spcPts val="1200"/>
              </a:spcBef>
              <a:spcAft>
                <a:spcPts val="1200"/>
              </a:spcAft>
            </a:pPr>
            <a:r>
              <a:rPr lang="en-US" sz="3600" b="1" u="sng" dirty="0">
                <a:solidFill>
                  <a:schemeClr val="dk1"/>
                </a:solidFill>
                <a:latin typeface="Times New Roman"/>
                <a:ea typeface="Tahoma"/>
                <a:cs typeface="Times New Roman"/>
                <a:sym typeface="Tahoma"/>
              </a:rPr>
              <a:t>Main Findings </a:t>
            </a:r>
            <a:endParaRPr lang="en-US" sz="3600" b="1" u="sng" dirty="0">
              <a:solidFill>
                <a:schemeClr val="dk1"/>
              </a:solidFill>
              <a:latin typeface="Times New Roman" panose="02020603050405020304" pitchFamily="18" charset="0"/>
              <a:ea typeface="Tahoma"/>
              <a:cs typeface="Times New Roman" panose="02020603050405020304" pitchFamily="18" charset="0"/>
              <a:sym typeface="Tahoma"/>
            </a:endParaRPr>
          </a:p>
          <a:p>
            <a:pPr marL="457200" lvl="6" indent="-457200">
              <a:spcBef>
                <a:spcPts val="600"/>
              </a:spcBef>
              <a:spcAft>
                <a:spcPts val="1200"/>
              </a:spcAft>
              <a:buFont typeface="Arial" panose="020B0604020202020204" pitchFamily="34" charset="0"/>
              <a:buChar char="•"/>
            </a:pPr>
            <a:r>
              <a:rPr lang="en-US" sz="3400" dirty="0">
                <a:solidFill>
                  <a:schemeClr val="dk1"/>
                </a:solidFill>
                <a:latin typeface="Times New Roman"/>
                <a:ea typeface="Tahoma"/>
                <a:cs typeface="Times New Roman"/>
                <a:sym typeface="Tahoma"/>
              </a:rPr>
              <a:t>Our findings show a relationship between three phone measures (hours of daily phone use, phone reliance, and nomophobia) on the one hand, and ADHD symptoms, mindfulness, and four indicators of sleep-related behaviors and problems on the other hand. We also looked to see if phone use was different for those who do vs. don’t use their phone right before falling asleep, but we found no significant difference. </a:t>
            </a:r>
          </a:p>
          <a:p>
            <a:pPr marL="457200" lvl="6" indent="-457200">
              <a:spcBef>
                <a:spcPts val="600"/>
              </a:spcBef>
              <a:spcAft>
                <a:spcPts val="1200"/>
              </a:spcAft>
              <a:buFont typeface="Arial" panose="020B0604020202020204" pitchFamily="34" charset="0"/>
              <a:buChar char="•"/>
            </a:pPr>
            <a:r>
              <a:rPr lang="en-US" sz="3400" dirty="0">
                <a:solidFill>
                  <a:schemeClr val="dk1"/>
                </a:solidFill>
                <a:latin typeface="Times New Roman"/>
                <a:ea typeface="Tahoma"/>
                <a:cs typeface="Times New Roman"/>
                <a:sym typeface="Tahoma"/>
              </a:rPr>
              <a:t>Correlations involving all three phone measures show positive relationships with </a:t>
            </a:r>
            <a:r>
              <a:rPr lang="en-US" sz="3600" dirty="0">
                <a:latin typeface="Times New Roman"/>
                <a:cs typeface="Times New Roman"/>
              </a:rPr>
              <a:t>ADHD-related difficulties and effects of poor sleep. Hours of daily phone use in particular was correlated positively with time needed to fall asleep. We found negative correlations between all three phone measures and mindfulness. Nomophobia was negatively correlated with hours of sleep and hours of daily phone use was negatively correlated with sleep quality.</a:t>
            </a:r>
            <a:endParaRPr lang="en-US" sz="3400" dirty="0">
              <a:solidFill>
                <a:schemeClr val="dk1"/>
              </a:solidFill>
              <a:latin typeface="Times New Roman"/>
              <a:ea typeface="Tahoma"/>
              <a:cs typeface="Times New Roman"/>
              <a:sym typeface="Tahoma"/>
            </a:endParaRPr>
          </a:p>
          <a:p>
            <a:pPr marL="457200" lvl="6" indent="-457200">
              <a:spcBef>
                <a:spcPts val="600"/>
              </a:spcBef>
              <a:spcAft>
                <a:spcPts val="1200"/>
              </a:spcAft>
              <a:buFont typeface="Arial" panose="020B0604020202020204" pitchFamily="34" charset="0"/>
              <a:buChar char="•"/>
            </a:pPr>
            <a:r>
              <a:rPr lang="en-US" sz="3400" dirty="0">
                <a:solidFill>
                  <a:schemeClr val="dk1"/>
                </a:solidFill>
                <a:latin typeface="Times New Roman"/>
                <a:ea typeface="Tahoma"/>
                <a:cs typeface="Times New Roman"/>
                <a:sym typeface="Tahoma"/>
              </a:rPr>
              <a:t>Consistent with previous research, we did not find any significant relationships between phone measures and sensation seeking.</a:t>
            </a:r>
          </a:p>
          <a:p>
            <a:pPr marL="457200" lvl="6" indent="-457200">
              <a:spcBef>
                <a:spcPts val="600"/>
              </a:spcBef>
              <a:spcAft>
                <a:spcPts val="1200"/>
              </a:spcAft>
              <a:buFont typeface="Arial" panose="020B0604020202020204" pitchFamily="34" charset="0"/>
              <a:buChar char="•"/>
            </a:pPr>
            <a:r>
              <a:rPr lang="en-US" sz="3400" dirty="0">
                <a:solidFill>
                  <a:schemeClr val="dk1"/>
                </a:solidFill>
                <a:latin typeface="Times New Roman"/>
                <a:ea typeface="Tahoma"/>
                <a:cs typeface="Times New Roman"/>
                <a:sym typeface="Tahoma"/>
              </a:rPr>
              <a:t>Attention and sleep issues could be a cause or consequence of problematic phone use. That is, excessive phone use could have negative impacts on sleep and attention but it is also possible that those who already suffer from attention or sleep problems are inclined to use their phones more or more problematically. </a:t>
            </a:r>
          </a:p>
          <a:p>
            <a:pPr marL="457200" lvl="2" indent="-457200">
              <a:spcBef>
                <a:spcPts val="600"/>
              </a:spcBef>
              <a:spcAft>
                <a:spcPts val="1200"/>
              </a:spcAft>
              <a:buFont typeface="Arial" panose="020B0604020202020204" pitchFamily="34" charset="0"/>
              <a:buChar char="•"/>
            </a:pPr>
            <a:r>
              <a:rPr lang="en-US" sz="3400" dirty="0">
                <a:solidFill>
                  <a:schemeClr val="dk1"/>
                </a:solidFill>
                <a:latin typeface="Times New Roman"/>
                <a:ea typeface="Tahoma"/>
                <a:cs typeface="Times New Roman"/>
                <a:sym typeface="Tahoma"/>
              </a:rPr>
              <a:t>The participants of the survey are predominantly Caucasian and female, this limits our ability to generalize the results to a wider population.</a:t>
            </a:r>
            <a:endParaRPr lang="en-US" sz="3400" dirty="0">
              <a:solidFill>
                <a:schemeClr val="dk1"/>
              </a:solidFill>
              <a:latin typeface="Times New Roman"/>
              <a:ea typeface="Tahoma"/>
              <a:cs typeface="Times New Roman"/>
            </a:endParaRPr>
          </a:p>
          <a:p>
            <a:pPr lvl="2">
              <a:spcBef>
                <a:spcPts val="1800"/>
              </a:spcBef>
              <a:spcAft>
                <a:spcPts val="1200"/>
              </a:spcAft>
            </a:pPr>
            <a:r>
              <a:rPr lang="en-US" sz="3600" b="1" u="sng" dirty="0">
                <a:solidFill>
                  <a:schemeClr val="dk1"/>
                </a:solidFill>
                <a:latin typeface="Times New Roman"/>
                <a:ea typeface="Tahoma"/>
                <a:cs typeface="Times New Roman"/>
                <a:sym typeface="Tahoma"/>
              </a:rPr>
              <a:t>Future Research </a:t>
            </a:r>
            <a:endParaRPr lang="en-US" sz="3600" b="1" u="sng" dirty="0">
              <a:solidFill>
                <a:schemeClr val="dk1"/>
              </a:solidFill>
              <a:latin typeface="Times New Roman" panose="02020603050405020304" pitchFamily="18" charset="0"/>
              <a:ea typeface="Tahoma"/>
              <a:cs typeface="Times New Roman" panose="02020603050405020304" pitchFamily="18" charset="0"/>
            </a:endParaRPr>
          </a:p>
          <a:p>
            <a:pPr marL="457200" lvl="2" indent="-457200">
              <a:spcBef>
                <a:spcPts val="600"/>
              </a:spcBef>
              <a:spcAft>
                <a:spcPts val="1200"/>
              </a:spcAft>
              <a:buFont typeface="Arial" panose="020B0604020202020204" pitchFamily="34" charset="0"/>
              <a:buChar char="•"/>
            </a:pPr>
            <a:r>
              <a:rPr lang="en-US" sz="3400" dirty="0">
                <a:latin typeface="Times New Roman"/>
                <a:ea typeface="Tahoma"/>
                <a:cs typeface="Times New Roman"/>
                <a:sym typeface="Tahoma"/>
              </a:rPr>
              <a:t>To investigate whether phone use and other measures differ by gender</a:t>
            </a:r>
          </a:p>
          <a:p>
            <a:pPr marL="457200" lvl="2" indent="-457200">
              <a:spcBef>
                <a:spcPts val="600"/>
              </a:spcBef>
              <a:spcAft>
                <a:spcPts val="1200"/>
              </a:spcAft>
              <a:buFont typeface="Arial" panose="020B0604020202020204" pitchFamily="34" charset="0"/>
              <a:buChar char="•"/>
            </a:pPr>
            <a:r>
              <a:rPr lang="en-US" sz="3400" dirty="0">
                <a:latin typeface="Times New Roman"/>
                <a:ea typeface="Tahoma"/>
                <a:cs typeface="Times New Roman"/>
                <a:sym typeface="Tahoma"/>
              </a:rPr>
              <a:t>We are planning an EEG study to investigate attention-related brain responses in association with </a:t>
            </a:r>
            <a:r>
              <a:rPr lang="en-US" sz="3400" dirty="0">
                <a:solidFill>
                  <a:schemeClr val="dk1"/>
                </a:solidFill>
                <a:latin typeface="Times New Roman"/>
                <a:ea typeface="Tahoma"/>
                <a:cs typeface="Times New Roman"/>
                <a:sym typeface="Tahoma"/>
              </a:rPr>
              <a:t>smartphone use/problems.</a:t>
            </a:r>
            <a:r>
              <a:rPr lang="en-US" sz="3400" dirty="0">
                <a:latin typeface="Times New Roman"/>
                <a:ea typeface="Tahoma"/>
                <a:cs typeface="Times New Roman"/>
                <a:sym typeface="Tahoma"/>
              </a:rPr>
              <a:t>  </a:t>
            </a:r>
            <a:endParaRPr lang="en-US" sz="3400" dirty="0">
              <a:latin typeface="Times New Roman" panose="02020603050405020304" pitchFamily="18" charset="0"/>
              <a:ea typeface="Tahoma"/>
              <a:cs typeface="Times New Roman" panose="02020603050405020304" pitchFamily="18" charset="0"/>
            </a:endParaRPr>
          </a:p>
        </p:txBody>
      </p:sp>
      <p:sp>
        <p:nvSpPr>
          <p:cNvPr id="81" name="Rectangle 80"/>
          <p:cNvSpPr/>
          <p:nvPr/>
        </p:nvSpPr>
        <p:spPr>
          <a:xfrm>
            <a:off x="16412186" y="35024648"/>
            <a:ext cx="24305182" cy="1354217"/>
          </a:xfrm>
          <a:prstGeom prst="rect">
            <a:avLst/>
          </a:prstGeom>
          <a:ln>
            <a:noFill/>
          </a:ln>
        </p:spPr>
        <p:txBody>
          <a:bodyPr wrap="square">
            <a:spAutoFit/>
          </a:bodyPr>
          <a:lstStyle/>
          <a:p>
            <a:pPr marL="0" marR="0">
              <a:spcBef>
                <a:spcPts val="0"/>
              </a:spcBef>
              <a:spcAft>
                <a:spcPts val="0"/>
              </a:spcAft>
            </a:pPr>
            <a:r>
              <a:rPr lang="en-US" sz="3600" b="1">
                <a:solidFill>
                  <a:srgbClr val="002060"/>
                </a:solidFill>
                <a:effectLst/>
                <a:latin typeface="Times New Roman" panose="02020603050405020304" pitchFamily="18" charset="0"/>
                <a:ea typeface="ＭＳ Ｐゴシック"/>
                <a:cs typeface="Times New Roman" panose="02020603050405020304" pitchFamily="18" charset="0"/>
              </a:rPr>
              <a:t>Acknowledgements: </a:t>
            </a:r>
            <a:r>
              <a:rPr lang="en-US" sz="3600">
                <a:solidFill>
                  <a:srgbClr val="000000"/>
                </a:solidFill>
                <a:effectLst/>
                <a:latin typeface="Times New Roman" panose="02020603050405020304" pitchFamily="18" charset="0"/>
                <a:ea typeface="ＭＳ Ｐゴシック"/>
                <a:cs typeface="Times New Roman" panose="02020603050405020304" pitchFamily="18" charset="0"/>
              </a:rPr>
              <a:t>Support provided by </a:t>
            </a:r>
            <a:r>
              <a:rPr lang="en-US" sz="3600" kern="1200">
                <a:solidFill>
                  <a:srgbClr val="000000"/>
                </a:solidFill>
                <a:effectLst/>
                <a:latin typeface="Times New Roman" panose="02020603050405020304" pitchFamily="18" charset="0"/>
                <a:ea typeface="ＭＳ 明朝"/>
                <a:cs typeface="Times New Roman" panose="02020603050405020304" pitchFamily="18" charset="0"/>
              </a:rPr>
              <a:t>Student </a:t>
            </a:r>
            <a:r>
              <a:rPr lang="en-US" sz="3600" kern="1200" err="1">
                <a:solidFill>
                  <a:srgbClr val="000000"/>
                </a:solidFill>
                <a:effectLst/>
                <a:latin typeface="Times New Roman" panose="02020603050405020304" pitchFamily="18" charset="0"/>
                <a:ea typeface="ＭＳ 明朝"/>
                <a:cs typeface="Times New Roman" panose="02020603050405020304" pitchFamily="18" charset="0"/>
              </a:rPr>
              <a:t>Blugold</a:t>
            </a:r>
            <a:r>
              <a:rPr lang="en-US" sz="3600" kern="1200">
                <a:solidFill>
                  <a:srgbClr val="000000"/>
                </a:solidFill>
                <a:effectLst/>
                <a:latin typeface="Times New Roman" panose="02020603050405020304" pitchFamily="18" charset="0"/>
                <a:ea typeface="ＭＳ 明朝"/>
                <a:cs typeface="Times New Roman" panose="02020603050405020304" pitchFamily="18" charset="0"/>
              </a:rPr>
              <a:t> Commitment Differential Tuition, TRIO Ronald E McNair </a:t>
            </a:r>
            <a:r>
              <a:rPr lang="en-US" sz="3600" kern="1200" err="1">
                <a:solidFill>
                  <a:srgbClr val="000000"/>
                </a:solidFill>
                <a:effectLst/>
                <a:latin typeface="Times New Roman" panose="02020603050405020304" pitchFamily="18" charset="0"/>
                <a:ea typeface="ＭＳ 明朝"/>
                <a:cs typeface="Times New Roman" panose="02020603050405020304" pitchFamily="18" charset="0"/>
              </a:rPr>
              <a:t>Postbaccalaureate</a:t>
            </a:r>
            <a:r>
              <a:rPr lang="en-US" sz="3600" kern="1200">
                <a:solidFill>
                  <a:srgbClr val="000000"/>
                </a:solidFill>
                <a:effectLst/>
                <a:latin typeface="Times New Roman" panose="02020603050405020304" pitchFamily="18" charset="0"/>
                <a:ea typeface="ＭＳ 明朝"/>
                <a:cs typeface="Times New Roman" panose="02020603050405020304" pitchFamily="18" charset="0"/>
              </a:rPr>
              <a:t> Achievement Program, and UW-Eau Claire Learning and Technology Services.</a:t>
            </a:r>
            <a:endParaRPr lang="en-US" sz="3600">
              <a:effectLst/>
              <a:latin typeface="Times New Roman" panose="02020603050405020304" pitchFamily="18" charset="0"/>
              <a:ea typeface="ＭＳ 明朝"/>
              <a:cs typeface="Times New Roman" panose="02020603050405020304" pitchFamily="18" charset="0"/>
            </a:endParaRPr>
          </a:p>
          <a:p>
            <a:pPr marL="0" marR="0">
              <a:spcBef>
                <a:spcPts val="0"/>
              </a:spcBef>
              <a:spcAft>
                <a:spcPts val="0"/>
              </a:spcAft>
            </a:pPr>
            <a:endParaRPr lang="en-US" sz="1000">
              <a:effectLst/>
              <a:latin typeface="Times"/>
              <a:ea typeface="ＭＳ 明朝"/>
              <a:cs typeface="Times New Roman"/>
            </a:endParaRPr>
          </a:p>
        </p:txBody>
      </p:sp>
      <p:sp>
        <p:nvSpPr>
          <p:cNvPr id="4" name="TextBox 3"/>
          <p:cNvSpPr txBox="1"/>
          <p:nvPr/>
        </p:nvSpPr>
        <p:spPr>
          <a:xfrm>
            <a:off x="26519280" y="21234618"/>
            <a:ext cx="4011967" cy="1138773"/>
          </a:xfrm>
          <a:prstGeom prst="rect">
            <a:avLst/>
          </a:prstGeom>
          <a:noFill/>
        </p:spPr>
        <p:txBody>
          <a:bodyPr wrap="square" rtlCol="0">
            <a:spAutoFit/>
          </a:bodyPr>
          <a:lstStyle/>
          <a:p>
            <a:pPr algn="ctr"/>
            <a:r>
              <a:rPr lang="en-US" sz="6600" b="1" dirty="0">
                <a:solidFill>
                  <a:schemeClr val="dk1"/>
                </a:solidFill>
                <a:latin typeface="Times New Roman" panose="02020603050405020304" pitchFamily="18" charset="0"/>
                <a:ea typeface="Tahoma" panose="020B0604030504040204" pitchFamily="34" charset="0"/>
                <a:cs typeface="Times New Roman" panose="02020603050405020304" pitchFamily="18" charset="0"/>
                <a:sym typeface="Tahoma"/>
              </a:rPr>
              <a:t>Discussion</a:t>
            </a:r>
            <a:endParaRPr lang="en-US" sz="6800" dirty="0">
              <a:latin typeface="Times New Roman" panose="02020603050405020304" pitchFamily="18" charset="0"/>
              <a:ea typeface="Tahoma" panose="020B0604030504040204" pitchFamily="34" charset="0"/>
              <a:cs typeface="Times New Roman" panose="02020603050405020304" pitchFamily="18" charset="0"/>
            </a:endParaRPr>
          </a:p>
        </p:txBody>
      </p:sp>
      <p:sp>
        <p:nvSpPr>
          <p:cNvPr id="2" name="Rectangle 1"/>
          <p:cNvSpPr/>
          <p:nvPr/>
        </p:nvSpPr>
        <p:spPr>
          <a:xfrm>
            <a:off x="16282876" y="9216661"/>
            <a:ext cx="24487840" cy="11873339"/>
          </a:xfrm>
          <a:prstGeom prst="rect">
            <a:avLst/>
          </a:prstGeom>
          <a:no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FFFF"/>
              </a:solidFill>
            </a:endParaRPr>
          </a:p>
        </p:txBody>
      </p:sp>
      <p:sp>
        <p:nvSpPr>
          <p:cNvPr id="29" name="Rectangle 28"/>
          <p:cNvSpPr/>
          <p:nvPr/>
        </p:nvSpPr>
        <p:spPr>
          <a:xfrm>
            <a:off x="16282876" y="22318603"/>
            <a:ext cx="24487835" cy="12418947"/>
          </a:xfrm>
          <a:prstGeom prst="rect">
            <a:avLst/>
          </a:prstGeom>
          <a:no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FFFF"/>
              </a:solidFill>
            </a:endParaRPr>
          </a:p>
        </p:txBody>
      </p:sp>
      <p:sp>
        <p:nvSpPr>
          <p:cNvPr id="30" name="Rectangle 29"/>
          <p:cNvSpPr/>
          <p:nvPr/>
        </p:nvSpPr>
        <p:spPr>
          <a:xfrm>
            <a:off x="1187365" y="9216661"/>
            <a:ext cx="14476969" cy="7007131"/>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FFFFFF"/>
              </a:solidFill>
            </a:endParaRPr>
          </a:p>
        </p:txBody>
      </p:sp>
      <p:sp>
        <p:nvSpPr>
          <p:cNvPr id="31" name="Rectangle 30"/>
          <p:cNvSpPr/>
          <p:nvPr/>
        </p:nvSpPr>
        <p:spPr>
          <a:xfrm>
            <a:off x="1185314" y="17976069"/>
            <a:ext cx="14479020" cy="16761481"/>
          </a:xfrm>
          <a:prstGeom prst="rect">
            <a:avLst/>
          </a:prstGeom>
          <a:no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FFFF"/>
              </a:solidFill>
            </a:endParaRPr>
          </a:p>
        </p:txBody>
      </p:sp>
      <p:sp>
        <p:nvSpPr>
          <p:cNvPr id="32" name="Rectangle 31"/>
          <p:cNvSpPr/>
          <p:nvPr/>
        </p:nvSpPr>
        <p:spPr>
          <a:xfrm>
            <a:off x="16281347" y="34986625"/>
            <a:ext cx="24487835" cy="1392240"/>
          </a:xfrm>
          <a:prstGeom prst="rect">
            <a:avLst/>
          </a:prstGeom>
          <a:no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FFFF"/>
              </a:solidFill>
            </a:endParaRPr>
          </a:p>
        </p:txBody>
      </p:sp>
      <p:sp>
        <p:nvSpPr>
          <p:cNvPr id="35" name="Shape 86"/>
          <p:cNvSpPr/>
          <p:nvPr/>
        </p:nvSpPr>
        <p:spPr>
          <a:xfrm>
            <a:off x="1185314" y="36973280"/>
            <a:ext cx="39583868" cy="822959"/>
          </a:xfrm>
          <a:prstGeom prst="rect">
            <a:avLst/>
          </a:prstGeom>
          <a:solidFill>
            <a:srgbClr val="FFCC00"/>
          </a:solidFill>
          <a:ln w="76200" cap="flat" cmpd="sng">
            <a:solidFill>
              <a:srgbClr val="002060"/>
            </a:solidFill>
            <a:prstDash val="solid"/>
            <a:round/>
            <a:headEnd type="none" w="med" len="med"/>
            <a:tailEnd type="none" w="med" len="med"/>
          </a:ln>
        </p:spPr>
        <p:txBody>
          <a:bodyPr lIns="91425" tIns="45700" rIns="91425" bIns="45700" anchor="ctr" anchorCtr="0">
            <a:noAutofit/>
          </a:bodyPr>
          <a:lstStyle/>
          <a:p>
            <a:pPr marL="0" marR="0" lvl="0" indent="0" algn="ctr" rtl="0">
              <a:spcBef>
                <a:spcPts val="0"/>
              </a:spcBef>
              <a:buNone/>
            </a:pPr>
            <a:endParaRPr sz="10900" b="0" i="0" u="none" strike="noStrike" cap="none">
              <a:solidFill>
                <a:schemeClr val="lt1"/>
              </a:solidFill>
              <a:latin typeface="Times New Roman" panose="02020603050405020304" pitchFamily="18" charset="0"/>
              <a:ea typeface="Calibri"/>
              <a:cs typeface="Times New Roman" panose="02020603050405020304" pitchFamily="18" charset="0"/>
              <a:sym typeface="Calibri"/>
            </a:endParaRPr>
          </a:p>
        </p:txBody>
      </p:sp>
      <p:sp>
        <p:nvSpPr>
          <p:cNvPr id="18" name="Rectangle 412"/>
          <p:cNvSpPr>
            <a:spLocks noChangeArrowheads="1"/>
          </p:cNvSpPr>
          <p:nvPr/>
        </p:nvSpPr>
        <p:spPr bwMode="auto">
          <a:xfrm>
            <a:off x="21642511" y="20353331"/>
            <a:ext cx="392113"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4000" b="0" i="0" u="none" strike="noStrike" cap="none" normalizeH="0" baseline="0">
                <a:ln>
                  <a:noFill/>
                </a:ln>
                <a:solidFill>
                  <a:srgbClr val="000000"/>
                </a:solidFill>
                <a:effectLst/>
                <a:latin typeface="Calibri" panose="020F0502020204030204" pitchFamily="34" charset="0"/>
              </a:rPr>
              <a:t>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pic>
        <p:nvPicPr>
          <p:cNvPr id="7" name="Picture 7" descr="A screenshot of a cell phone&#10;&#10;Description generated with very high confidence">
            <a:extLst>
              <a:ext uri="{FF2B5EF4-FFF2-40B4-BE49-F238E27FC236}">
                <a16:creationId xmlns:a16="http://schemas.microsoft.com/office/drawing/2014/main" id="{32EC4E09-84C7-49EA-ADEF-F9C3B9ACC761}"/>
              </a:ext>
            </a:extLst>
          </p:cNvPr>
          <p:cNvPicPr>
            <a:picLocks noChangeAspect="1"/>
          </p:cNvPicPr>
          <p:nvPr/>
        </p:nvPicPr>
        <p:blipFill>
          <a:blip r:embed="rId3"/>
          <a:stretch>
            <a:fillRect/>
          </a:stretch>
        </p:blipFill>
        <p:spPr>
          <a:xfrm>
            <a:off x="31978795" y="10446985"/>
            <a:ext cx="8397542" cy="6329017"/>
          </a:xfrm>
          <a:prstGeom prst="rect">
            <a:avLst/>
          </a:prstGeom>
          <a:ln>
            <a:solidFill>
              <a:schemeClr val="tx1"/>
            </a:solidFill>
          </a:ln>
          <a:effectLst>
            <a:softEdge rad="0"/>
          </a:effectLst>
        </p:spPr>
      </p:pic>
      <p:graphicFrame>
        <p:nvGraphicFramePr>
          <p:cNvPr id="10" name="Table 9">
            <a:extLst>
              <a:ext uri="{FF2B5EF4-FFF2-40B4-BE49-F238E27FC236}">
                <a16:creationId xmlns:a16="http://schemas.microsoft.com/office/drawing/2014/main" id="{A643B379-4C50-4921-BC7A-57254D8156CB}"/>
              </a:ext>
            </a:extLst>
          </p:cNvPr>
          <p:cNvGraphicFramePr>
            <a:graphicFrameLocks noGrp="1"/>
          </p:cNvGraphicFramePr>
          <p:nvPr>
            <p:extLst>
              <p:ext uri="{D42A27DB-BD31-4B8C-83A1-F6EECF244321}">
                <p14:modId xmlns:p14="http://schemas.microsoft.com/office/powerpoint/2010/main" val="2901484642"/>
              </p:ext>
            </p:extLst>
          </p:nvPr>
        </p:nvGraphicFramePr>
        <p:xfrm>
          <a:off x="16457833" y="17116708"/>
          <a:ext cx="15126584" cy="3680560"/>
        </p:xfrm>
        <a:graphic>
          <a:graphicData uri="http://schemas.openxmlformats.org/drawingml/2006/table">
            <a:tbl>
              <a:tblPr/>
              <a:tblGrid>
                <a:gridCol w="1779693">
                  <a:extLst>
                    <a:ext uri="{9D8B030D-6E8A-4147-A177-3AD203B41FA5}">
                      <a16:colId xmlns:a16="http://schemas.microsoft.com/office/drawing/2014/main" val="1613752909"/>
                    </a:ext>
                  </a:extLst>
                </a:gridCol>
                <a:gridCol w="1779693">
                  <a:extLst>
                    <a:ext uri="{9D8B030D-6E8A-4147-A177-3AD203B41FA5}">
                      <a16:colId xmlns:a16="http://schemas.microsoft.com/office/drawing/2014/main" val="2409695033"/>
                    </a:ext>
                  </a:extLst>
                </a:gridCol>
                <a:gridCol w="1651380">
                  <a:extLst>
                    <a:ext uri="{9D8B030D-6E8A-4147-A177-3AD203B41FA5}">
                      <a16:colId xmlns:a16="http://schemas.microsoft.com/office/drawing/2014/main" val="4217896703"/>
                    </a:ext>
                  </a:extLst>
                </a:gridCol>
                <a:gridCol w="1632686">
                  <a:extLst>
                    <a:ext uri="{9D8B030D-6E8A-4147-A177-3AD203B41FA5}">
                      <a16:colId xmlns:a16="http://schemas.microsoft.com/office/drawing/2014/main" val="698068392"/>
                    </a:ext>
                  </a:extLst>
                </a:gridCol>
                <a:gridCol w="1523840">
                  <a:extLst>
                    <a:ext uri="{9D8B030D-6E8A-4147-A177-3AD203B41FA5}">
                      <a16:colId xmlns:a16="http://schemas.microsoft.com/office/drawing/2014/main" val="2055366582"/>
                    </a:ext>
                  </a:extLst>
                </a:gridCol>
                <a:gridCol w="1741533">
                  <a:extLst>
                    <a:ext uri="{9D8B030D-6E8A-4147-A177-3AD203B41FA5}">
                      <a16:colId xmlns:a16="http://schemas.microsoft.com/office/drawing/2014/main" val="117515732"/>
                    </a:ext>
                  </a:extLst>
                </a:gridCol>
                <a:gridCol w="1673503">
                  <a:extLst>
                    <a:ext uri="{9D8B030D-6E8A-4147-A177-3AD203B41FA5}">
                      <a16:colId xmlns:a16="http://schemas.microsoft.com/office/drawing/2014/main" val="2236050291"/>
                    </a:ext>
                  </a:extLst>
                </a:gridCol>
                <a:gridCol w="1741533">
                  <a:extLst>
                    <a:ext uri="{9D8B030D-6E8A-4147-A177-3AD203B41FA5}">
                      <a16:colId xmlns:a16="http://schemas.microsoft.com/office/drawing/2014/main" val="1113305262"/>
                    </a:ext>
                  </a:extLst>
                </a:gridCol>
                <a:gridCol w="1602723">
                  <a:extLst>
                    <a:ext uri="{9D8B030D-6E8A-4147-A177-3AD203B41FA5}">
                      <a16:colId xmlns:a16="http://schemas.microsoft.com/office/drawing/2014/main" val="2236315969"/>
                    </a:ext>
                  </a:extLst>
                </a:gridCol>
              </a:tblGrid>
              <a:tr h="900871">
                <a:tc gridSpan="2">
                  <a:txBody>
                    <a:bodyPr/>
                    <a:lstStyle/>
                    <a:p>
                      <a:pPr algn="ctr" fontAlgn="b"/>
                      <a:r>
                        <a:rPr lang="en-US" sz="3200" b="0" i="0" u="none" strike="noStrike" dirty="0">
                          <a:ln>
                            <a:noFill/>
                          </a:ln>
                          <a:solidFill>
                            <a:schemeClr val="tx1"/>
                          </a:solidFill>
                          <a:effectLst/>
                          <a:latin typeface="Times New Roman"/>
                          <a:cs typeface="Times New Roman"/>
                        </a:rPr>
                        <a:t>Correlations</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tc>
                  <a:txBody>
                    <a:bodyPr/>
                    <a:lstStyle/>
                    <a:p>
                      <a:pPr algn="ctr" fontAlgn="b"/>
                      <a:r>
                        <a:rPr lang="en-US" sz="1600" b="0" i="0" u="none" strike="noStrike" dirty="0">
                          <a:ln>
                            <a:noFill/>
                          </a:ln>
                          <a:solidFill>
                            <a:srgbClr val="FFFFFF"/>
                          </a:solidFill>
                          <a:effectLst/>
                          <a:latin typeface="Times New Roman"/>
                          <a:cs typeface="Times New Roman"/>
                        </a:rPr>
                        <a:t>SSS-V</a:t>
                      </a:r>
                    </a:p>
                  </a:txBody>
                  <a:tcPr marL="9525" marR="9525" marT="9525" marB="0" anchor="b">
                    <a:lnL w="12700" cap="flat" cmpd="sng" algn="ctr">
                      <a:solidFill>
                        <a:schemeClr val="tx1"/>
                      </a:solidFill>
                      <a:prstDash val="solid"/>
                      <a:round/>
                      <a:headEnd type="none" w="med" len="med"/>
                      <a:tailEnd type="none" w="med" len="med"/>
                    </a:lnL>
                    <a:lnR w="6350" cap="flat" cmpd="sng" algn="ctr">
                      <a:solidFill>
                        <a:srgbClr val="333333"/>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060"/>
                    </a:solidFill>
                  </a:tcPr>
                </a:tc>
                <a:tc>
                  <a:txBody>
                    <a:bodyPr/>
                    <a:lstStyle/>
                    <a:p>
                      <a:pPr algn="ctr" fontAlgn="b"/>
                      <a:r>
                        <a:rPr lang="en-US" sz="1600" b="0" i="0" u="none" strike="noStrike" dirty="0">
                          <a:ln>
                            <a:noFill/>
                          </a:ln>
                          <a:solidFill>
                            <a:srgbClr val="FFFFFF"/>
                          </a:solidFill>
                          <a:effectLst/>
                          <a:latin typeface="Times New Roman"/>
                          <a:cs typeface="Times New Roman"/>
                        </a:rPr>
                        <a:t>MAAS</a:t>
                      </a:r>
                    </a:p>
                  </a:txBody>
                  <a:tcPr marL="9525" marR="9525" marT="9525" marB="0" anchor="b">
                    <a:lnL w="6350" cap="flat" cmpd="sng" algn="ctr">
                      <a:solidFill>
                        <a:srgbClr val="333333"/>
                      </a:solidFill>
                      <a:prstDash val="solid"/>
                      <a:round/>
                      <a:headEnd type="none" w="med" len="med"/>
                      <a:tailEnd type="none" w="med" len="med"/>
                    </a:lnL>
                    <a:lnR w="6350" cap="flat" cmpd="sng" algn="ctr">
                      <a:solidFill>
                        <a:srgbClr val="333333"/>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060"/>
                    </a:solidFill>
                  </a:tcPr>
                </a:tc>
                <a:tc>
                  <a:txBody>
                    <a:bodyPr/>
                    <a:lstStyle/>
                    <a:p>
                      <a:pPr algn="ctr" fontAlgn="b"/>
                      <a:r>
                        <a:rPr lang="en-US" sz="1600" b="0" i="0" u="none" strike="noStrike" dirty="0">
                          <a:ln>
                            <a:noFill/>
                          </a:ln>
                          <a:solidFill>
                            <a:srgbClr val="FFFFFF"/>
                          </a:solidFill>
                          <a:effectLst/>
                          <a:latin typeface="Times New Roman"/>
                          <a:cs typeface="Times New Roman"/>
                        </a:rPr>
                        <a:t>ASRS</a:t>
                      </a:r>
                    </a:p>
                  </a:txBody>
                  <a:tcPr marL="9525" marR="9525" marT="9525" marB="0" anchor="b">
                    <a:lnL w="6350" cap="flat" cmpd="sng" algn="ctr">
                      <a:solidFill>
                        <a:srgbClr val="333333"/>
                      </a:solidFill>
                      <a:prstDash val="solid"/>
                      <a:round/>
                      <a:headEnd type="none" w="med" len="med"/>
                      <a:tailEnd type="none" w="med" len="med"/>
                    </a:lnL>
                    <a:lnR w="6350" cap="flat" cmpd="sng" algn="ctr">
                      <a:solidFill>
                        <a:srgbClr val="333333"/>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060"/>
                    </a:solidFill>
                  </a:tcPr>
                </a:tc>
                <a:tc>
                  <a:txBody>
                    <a:bodyPr/>
                    <a:lstStyle/>
                    <a:p>
                      <a:pPr algn="ctr" fontAlgn="b"/>
                      <a:r>
                        <a:rPr lang="en-US" sz="1600" b="0" i="0" u="none" strike="noStrike" dirty="0">
                          <a:ln>
                            <a:noFill/>
                          </a:ln>
                          <a:solidFill>
                            <a:srgbClr val="FFFFFF"/>
                          </a:solidFill>
                          <a:effectLst/>
                          <a:latin typeface="Times New Roman"/>
                          <a:cs typeface="Times New Roman"/>
                        </a:rPr>
                        <a:t>Hours of Sleep</a:t>
                      </a:r>
                      <a:endParaRPr lang="en-US" sz="1600" b="0" i="0" u="none" strike="noStrike" dirty="0">
                        <a:ln>
                          <a:noFill/>
                        </a:ln>
                        <a:solidFill>
                          <a:srgbClr val="FFFFFF"/>
                        </a:solidFill>
                        <a:effectLst/>
                        <a:latin typeface="Times New Roman" panose="02020603050405020304" pitchFamily="18" charset="0"/>
                        <a:cs typeface="Times New Roman" panose="02020603050405020304" pitchFamily="18" charset="0"/>
                      </a:endParaRPr>
                    </a:p>
                  </a:txBody>
                  <a:tcPr marL="9525" marR="9525" marT="9525" marB="0" anchor="b">
                    <a:lnL w="6350" cap="flat" cmpd="sng" algn="ctr">
                      <a:solidFill>
                        <a:srgbClr val="333333"/>
                      </a:solidFill>
                      <a:prstDash val="solid"/>
                      <a:round/>
                      <a:headEnd type="none" w="med" len="med"/>
                      <a:tailEnd type="none" w="med" len="med"/>
                    </a:lnL>
                    <a:lnR w="6350" cap="flat" cmpd="sng" algn="ctr">
                      <a:solidFill>
                        <a:srgbClr val="333333"/>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060"/>
                    </a:solidFill>
                  </a:tcPr>
                </a:tc>
                <a:tc>
                  <a:txBody>
                    <a:bodyPr/>
                    <a:lstStyle/>
                    <a:p>
                      <a:pPr algn="ctr" fontAlgn="b"/>
                      <a:r>
                        <a:rPr lang="en-US" sz="1600" b="0" i="0" u="none" strike="noStrike" dirty="0">
                          <a:ln>
                            <a:noFill/>
                          </a:ln>
                          <a:solidFill>
                            <a:srgbClr val="FFFFFF"/>
                          </a:solidFill>
                          <a:effectLst/>
                          <a:latin typeface="Times New Roman"/>
                          <a:cs typeface="Times New Roman"/>
                        </a:rPr>
                        <a:t>Sleep Quality</a:t>
                      </a:r>
                      <a:endParaRPr lang="en-US" sz="1600" b="0" i="0" u="none" strike="noStrike" dirty="0">
                        <a:ln>
                          <a:noFill/>
                        </a:ln>
                        <a:solidFill>
                          <a:srgbClr val="FFFFFF"/>
                        </a:solidFill>
                        <a:effectLst/>
                        <a:latin typeface="Times New Roman" panose="02020603050405020304" pitchFamily="18" charset="0"/>
                        <a:cs typeface="Times New Roman" panose="02020603050405020304" pitchFamily="18" charset="0"/>
                      </a:endParaRPr>
                    </a:p>
                  </a:txBody>
                  <a:tcPr marL="9525" marR="9525" marT="9525" marB="0" anchor="b">
                    <a:lnL w="6350" cap="flat" cmpd="sng" algn="ctr">
                      <a:solidFill>
                        <a:srgbClr val="333333"/>
                      </a:solidFill>
                      <a:prstDash val="solid"/>
                      <a:round/>
                      <a:headEnd type="none" w="med" len="med"/>
                      <a:tailEnd type="none" w="med" len="med"/>
                    </a:lnL>
                    <a:lnR w="6350" cap="flat" cmpd="sng" algn="ctr">
                      <a:solidFill>
                        <a:srgbClr val="333333"/>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060"/>
                    </a:solidFill>
                  </a:tcPr>
                </a:tc>
                <a:tc>
                  <a:txBody>
                    <a:bodyPr/>
                    <a:lstStyle/>
                    <a:p>
                      <a:pPr algn="ctr" fontAlgn="b"/>
                      <a:r>
                        <a:rPr lang="en-US" sz="1600" b="0" i="0" u="none" strike="noStrike" dirty="0">
                          <a:ln>
                            <a:noFill/>
                          </a:ln>
                          <a:solidFill>
                            <a:srgbClr val="FFFFFF"/>
                          </a:solidFill>
                          <a:effectLst/>
                          <a:latin typeface="Times New Roman"/>
                          <a:cs typeface="Times New Roman"/>
                        </a:rPr>
                        <a:t>Poor Sleep Effects</a:t>
                      </a:r>
                      <a:endParaRPr lang="en-US" sz="1600" b="0" i="0" u="none" strike="noStrike" dirty="0">
                        <a:ln>
                          <a:noFill/>
                        </a:ln>
                        <a:solidFill>
                          <a:srgbClr val="FFFFFF"/>
                        </a:solidFill>
                        <a:effectLst/>
                        <a:latin typeface="Times New Roman" panose="02020603050405020304" pitchFamily="18" charset="0"/>
                        <a:cs typeface="Times New Roman" panose="02020603050405020304" pitchFamily="18" charset="0"/>
                      </a:endParaRPr>
                    </a:p>
                  </a:txBody>
                  <a:tcPr marL="9525" marR="9525" marT="9525" marB="0" anchor="b">
                    <a:lnL w="6350" cap="flat" cmpd="sng" algn="ctr">
                      <a:solidFill>
                        <a:srgbClr val="333333"/>
                      </a:solidFill>
                      <a:prstDash val="solid"/>
                      <a:round/>
                      <a:headEnd type="none" w="med" len="med"/>
                      <a:tailEnd type="none" w="med" len="med"/>
                    </a:lnL>
                    <a:lnR w="6350" cap="flat" cmpd="sng" algn="ctr">
                      <a:solidFill>
                        <a:srgbClr val="333333"/>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060"/>
                    </a:solidFill>
                  </a:tcPr>
                </a:tc>
                <a:tc>
                  <a:txBody>
                    <a:bodyPr/>
                    <a:lstStyle/>
                    <a:p>
                      <a:pPr algn="ctr" fontAlgn="b"/>
                      <a:r>
                        <a:rPr lang="en-US" sz="1600" b="0" i="0" u="none" strike="noStrike" dirty="0">
                          <a:ln>
                            <a:noFill/>
                          </a:ln>
                          <a:solidFill>
                            <a:srgbClr val="FFFFFF"/>
                          </a:solidFill>
                          <a:effectLst/>
                          <a:latin typeface="Times New Roman"/>
                          <a:cs typeface="Times New Roman"/>
                        </a:rPr>
                        <a:t>Onset of Sleep</a:t>
                      </a:r>
                    </a:p>
                  </a:txBody>
                  <a:tcPr marL="9525" marR="9525" marT="9525" marB="0" anchor="b">
                    <a:lnL w="6350" cap="flat" cmpd="sng" algn="ctr">
                      <a:solidFill>
                        <a:srgbClr val="333333"/>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060"/>
                    </a:solidFill>
                  </a:tcPr>
                </a:tc>
                <a:extLst>
                  <a:ext uri="{0D108BD9-81ED-4DB2-BD59-A6C34878D82A}">
                    <a16:rowId xmlns:a16="http://schemas.microsoft.com/office/drawing/2014/main" val="2098132542"/>
                  </a:ext>
                </a:extLst>
              </a:tr>
              <a:tr h="423836">
                <a:tc rowSpan="2">
                  <a:txBody>
                    <a:bodyPr/>
                    <a:lstStyle/>
                    <a:p>
                      <a:pPr algn="l" fontAlgn="t"/>
                      <a:r>
                        <a:rPr lang="en-US" sz="1600" b="0" i="0" u="none" strike="noStrike" dirty="0">
                          <a:ln>
                            <a:noFill/>
                          </a:ln>
                          <a:solidFill>
                            <a:srgbClr val="FFFFFF"/>
                          </a:solidFill>
                          <a:effectLst/>
                          <a:latin typeface="Times New Roman"/>
                          <a:cs typeface="Times New Roman"/>
                        </a:rPr>
                        <a:t>Daily Phone Use</a:t>
                      </a:r>
                    </a:p>
                  </a:txBody>
                  <a:tcPr marL="9525" marR="9525" marT="9525" marB="0">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6350" cap="flat" cmpd="sng" algn="ctr">
                      <a:solidFill>
                        <a:srgbClr val="C0C0C0"/>
                      </a:solidFill>
                      <a:prstDash val="solid"/>
                      <a:round/>
                      <a:headEnd type="none" w="med" len="med"/>
                      <a:tailEnd type="none" w="med" len="med"/>
                    </a:lnB>
                    <a:solidFill>
                      <a:srgbClr val="002060"/>
                    </a:solidFill>
                  </a:tcPr>
                </a:tc>
                <a:tc>
                  <a:txBody>
                    <a:bodyPr/>
                    <a:lstStyle/>
                    <a:p>
                      <a:pPr algn="l" fontAlgn="t"/>
                      <a:r>
                        <a:rPr lang="en-US" sz="1400" b="0" i="0" u="none" strike="noStrike" dirty="0">
                          <a:ln>
                            <a:noFill/>
                          </a:ln>
                          <a:solidFill>
                            <a:srgbClr val="FFFFFF"/>
                          </a:solidFill>
                          <a:effectLst/>
                          <a:latin typeface="Times New Roman"/>
                          <a:cs typeface="Times New Roman"/>
                        </a:rPr>
                        <a:t>Pearson Correlation</a:t>
                      </a:r>
                    </a:p>
                  </a:txBody>
                  <a:tcPr marL="9525" marR="9525" marT="9525" marB="0">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C0C0C0"/>
                      </a:solidFill>
                      <a:prstDash val="solid"/>
                      <a:round/>
                      <a:headEnd type="none" w="med" len="med"/>
                      <a:tailEnd type="none" w="med" len="med"/>
                    </a:lnB>
                    <a:solidFill>
                      <a:srgbClr val="002060"/>
                    </a:solidFill>
                  </a:tcPr>
                </a:tc>
                <a:tc>
                  <a:txBody>
                    <a:bodyPr/>
                    <a:lstStyle/>
                    <a:p>
                      <a:pPr algn="r" fontAlgn="t"/>
                      <a:r>
                        <a:rPr lang="en-US" sz="1800" b="0" i="0" u="none" strike="noStrike" dirty="0">
                          <a:ln>
                            <a:noFill/>
                          </a:ln>
                          <a:solidFill>
                            <a:srgbClr val="000000"/>
                          </a:solidFill>
                          <a:effectLst/>
                          <a:latin typeface="Times New Roman"/>
                          <a:cs typeface="Times New Roman"/>
                        </a:rPr>
                        <a:t>-0.025</a:t>
                      </a: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t"/>
                      <a:r>
                        <a:rPr lang="en-US" sz="1800" b="0" i="0" u="none" strike="noStrike" dirty="0">
                          <a:ln>
                            <a:noFill/>
                          </a:ln>
                          <a:solidFill>
                            <a:srgbClr val="000000"/>
                          </a:solidFill>
                          <a:effectLst/>
                          <a:latin typeface="Times New Roman"/>
                          <a:cs typeface="Times New Roman"/>
                        </a:rPr>
                        <a:t>-.216</a:t>
                      </a: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r" fontAlgn="t"/>
                      <a:r>
                        <a:rPr lang="en-US" sz="1800" b="0" i="0" u="none" strike="noStrike" dirty="0">
                          <a:ln>
                            <a:noFill/>
                          </a:ln>
                          <a:solidFill>
                            <a:srgbClr val="000000"/>
                          </a:solidFill>
                          <a:effectLst/>
                          <a:latin typeface="Times New Roman"/>
                          <a:cs typeface="Times New Roman"/>
                        </a:rPr>
                        <a:t>.224</a:t>
                      </a: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r" fontAlgn="t"/>
                      <a:r>
                        <a:rPr lang="en-US" sz="1800" b="0" i="0" u="none" strike="noStrike">
                          <a:ln>
                            <a:noFill/>
                          </a:ln>
                          <a:solidFill>
                            <a:srgbClr val="000000"/>
                          </a:solidFill>
                          <a:effectLst/>
                          <a:latin typeface="Times New Roman"/>
                          <a:cs typeface="Times New Roman"/>
                        </a:rPr>
                        <a:t>-0.039</a:t>
                      </a: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t"/>
                      <a:r>
                        <a:rPr lang="en-US" sz="1800" b="0" i="0" u="none" strike="noStrike" dirty="0">
                          <a:ln>
                            <a:noFill/>
                          </a:ln>
                          <a:solidFill>
                            <a:srgbClr val="000000"/>
                          </a:solidFill>
                          <a:effectLst/>
                          <a:latin typeface="Times New Roman"/>
                          <a:cs typeface="Times New Roman"/>
                        </a:rPr>
                        <a:t>-.183</a:t>
                      </a: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r" fontAlgn="t"/>
                      <a:r>
                        <a:rPr lang="en-US" sz="1800" b="0" i="0" u="none" strike="noStrike" dirty="0">
                          <a:ln>
                            <a:noFill/>
                          </a:ln>
                          <a:solidFill>
                            <a:srgbClr val="000000"/>
                          </a:solidFill>
                          <a:effectLst/>
                          <a:latin typeface="Times New Roman"/>
                          <a:cs typeface="Times New Roman"/>
                        </a:rPr>
                        <a:t>.212</a:t>
                      </a: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r" fontAlgn="t"/>
                      <a:r>
                        <a:rPr lang="en-US" sz="1800" b="0" i="0" u="none" strike="noStrike" dirty="0">
                          <a:ln>
                            <a:noFill/>
                          </a:ln>
                          <a:solidFill>
                            <a:srgbClr val="000000"/>
                          </a:solidFill>
                          <a:effectLst/>
                          <a:latin typeface="Times New Roman"/>
                          <a:cs typeface="Times New Roman"/>
                        </a:rPr>
                        <a:t>.220</a:t>
                      </a: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extLst>
                  <a:ext uri="{0D108BD9-81ED-4DB2-BD59-A6C34878D82A}">
                    <a16:rowId xmlns:a16="http://schemas.microsoft.com/office/drawing/2014/main" val="360131887"/>
                  </a:ext>
                </a:extLst>
              </a:tr>
              <a:tr h="488622">
                <a:tc vMerge="1">
                  <a:txBody>
                    <a:bodyPr/>
                    <a:lstStyle/>
                    <a:p>
                      <a:endParaRPr lang="en-US"/>
                    </a:p>
                  </a:txBody>
                  <a:tcPr/>
                </a:tc>
                <a:tc>
                  <a:txBody>
                    <a:bodyPr/>
                    <a:lstStyle/>
                    <a:p>
                      <a:pPr algn="l" fontAlgn="t"/>
                      <a:r>
                        <a:rPr lang="en-US" sz="1400" b="0" i="0" u="none" strike="noStrike">
                          <a:ln>
                            <a:noFill/>
                          </a:ln>
                          <a:solidFill>
                            <a:srgbClr val="FFFFFF"/>
                          </a:solidFill>
                          <a:effectLst/>
                          <a:latin typeface="Times New Roman"/>
                          <a:cs typeface="Times New Roman"/>
                        </a:rPr>
                        <a:t>Sig. (2-tailed)</a:t>
                      </a:r>
                    </a:p>
                  </a:txBody>
                  <a:tcPr marL="9525" marR="9525" marT="9525" marB="0">
                    <a:lnL>
                      <a:noFill/>
                    </a:lnL>
                    <a:lnR w="12700" cap="flat" cmpd="sng" algn="ctr">
                      <a:solidFill>
                        <a:schemeClr val="tx1"/>
                      </a:solidFill>
                      <a:prstDash val="solid"/>
                      <a:round/>
                      <a:headEnd type="none" w="med" len="med"/>
                      <a:tailEnd type="none" w="med" len="med"/>
                    </a:lnR>
                    <a:lnT w="6350" cap="flat" cmpd="sng" algn="ctr">
                      <a:solidFill>
                        <a:srgbClr val="C0C0C0"/>
                      </a:solidFill>
                      <a:prstDash val="solid"/>
                      <a:round/>
                      <a:headEnd type="none" w="med" len="med"/>
                      <a:tailEnd type="none" w="med" len="med"/>
                    </a:lnT>
                    <a:lnB w="6350" cap="flat" cmpd="sng" algn="ctr">
                      <a:solidFill>
                        <a:srgbClr val="C0C0C0"/>
                      </a:solidFill>
                      <a:prstDash val="solid"/>
                      <a:round/>
                      <a:headEnd type="none" w="med" len="med"/>
                      <a:tailEnd type="none" w="med" len="med"/>
                    </a:lnB>
                    <a:solidFill>
                      <a:srgbClr val="002060"/>
                    </a:solidFill>
                  </a:tcPr>
                </a:tc>
                <a:tc>
                  <a:txBody>
                    <a:bodyPr/>
                    <a:lstStyle/>
                    <a:p>
                      <a:pPr algn="r" fontAlgn="t"/>
                      <a:r>
                        <a:rPr lang="en-US" sz="1800" b="0" i="0" u="none" strike="noStrike">
                          <a:ln>
                            <a:noFill/>
                          </a:ln>
                          <a:solidFill>
                            <a:srgbClr val="000000"/>
                          </a:solidFill>
                          <a:effectLst/>
                          <a:latin typeface="Times New Roman"/>
                          <a:cs typeface="Times New Roman"/>
                        </a:rPr>
                        <a:t>0.699</a:t>
                      </a: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t"/>
                      <a:r>
                        <a:rPr lang="en-US" sz="1800" b="0" i="0" u="none" strike="noStrike" dirty="0">
                          <a:ln>
                            <a:noFill/>
                          </a:ln>
                          <a:solidFill>
                            <a:srgbClr val="000000"/>
                          </a:solidFill>
                          <a:effectLst/>
                          <a:latin typeface="Times New Roman"/>
                          <a:cs typeface="Times New Roman"/>
                        </a:rPr>
                        <a:t>0.001</a:t>
                      </a: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r" fontAlgn="t"/>
                      <a:r>
                        <a:rPr lang="en-US" sz="1800" b="0" i="0" u="none" strike="noStrike" dirty="0">
                          <a:ln>
                            <a:noFill/>
                          </a:ln>
                          <a:solidFill>
                            <a:srgbClr val="000000"/>
                          </a:solidFill>
                          <a:effectLst/>
                          <a:latin typeface="Times New Roman"/>
                          <a:cs typeface="Times New Roman"/>
                        </a:rPr>
                        <a:t>0.000</a:t>
                      </a: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r" fontAlgn="t"/>
                      <a:r>
                        <a:rPr lang="en-US" sz="1800" b="0" i="0" u="none" strike="noStrike">
                          <a:ln>
                            <a:noFill/>
                          </a:ln>
                          <a:solidFill>
                            <a:srgbClr val="000000"/>
                          </a:solidFill>
                          <a:effectLst/>
                          <a:latin typeface="Times New Roman"/>
                          <a:cs typeface="Times New Roman"/>
                        </a:rPr>
                        <a:t>0.543</a:t>
                      </a: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t"/>
                      <a:r>
                        <a:rPr lang="en-US" sz="1800" b="0" i="0" u="none" strike="noStrike" dirty="0">
                          <a:ln>
                            <a:noFill/>
                          </a:ln>
                          <a:solidFill>
                            <a:srgbClr val="000000"/>
                          </a:solidFill>
                          <a:effectLst/>
                          <a:latin typeface="Times New Roman"/>
                          <a:cs typeface="Times New Roman"/>
                        </a:rPr>
                        <a:t>0.004</a:t>
                      </a: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r" fontAlgn="t"/>
                      <a:r>
                        <a:rPr lang="en-US" sz="1800" b="0" i="0" u="none" strike="noStrike" dirty="0">
                          <a:ln>
                            <a:noFill/>
                          </a:ln>
                          <a:solidFill>
                            <a:srgbClr val="000000"/>
                          </a:solidFill>
                          <a:effectLst/>
                          <a:latin typeface="Times New Roman"/>
                          <a:cs typeface="Times New Roman"/>
                        </a:rPr>
                        <a:t>0.001</a:t>
                      </a: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r" fontAlgn="t"/>
                      <a:r>
                        <a:rPr lang="en-US" sz="1800" b="0" i="0" u="none" strike="noStrike" dirty="0">
                          <a:ln>
                            <a:noFill/>
                          </a:ln>
                          <a:solidFill>
                            <a:srgbClr val="000000"/>
                          </a:solidFill>
                          <a:effectLst/>
                          <a:latin typeface="Times New Roman"/>
                          <a:cs typeface="Times New Roman"/>
                        </a:rPr>
                        <a:t>0.001</a:t>
                      </a: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extLst>
                  <a:ext uri="{0D108BD9-81ED-4DB2-BD59-A6C34878D82A}">
                    <a16:rowId xmlns:a16="http://schemas.microsoft.com/office/drawing/2014/main" val="681649565"/>
                  </a:ext>
                </a:extLst>
              </a:tr>
              <a:tr h="470121">
                <a:tc rowSpan="2">
                  <a:txBody>
                    <a:bodyPr/>
                    <a:lstStyle/>
                    <a:p>
                      <a:pPr algn="l" fontAlgn="t"/>
                      <a:r>
                        <a:rPr lang="en-US" sz="1600" b="0" i="0" u="none" strike="noStrike">
                          <a:ln>
                            <a:noFill/>
                          </a:ln>
                          <a:solidFill>
                            <a:srgbClr val="FFFFFF"/>
                          </a:solidFill>
                          <a:effectLst/>
                          <a:latin typeface="Times New Roman"/>
                          <a:cs typeface="Times New Roman"/>
                        </a:rPr>
                        <a:t>NMP-Q</a:t>
                      </a:r>
                    </a:p>
                  </a:txBody>
                  <a:tcPr marL="9525" marR="9525" marT="9525" marB="0">
                    <a:lnL w="12700" cap="flat" cmpd="sng" algn="ctr">
                      <a:solidFill>
                        <a:schemeClr val="tx1"/>
                      </a:solidFill>
                      <a:prstDash val="solid"/>
                      <a:round/>
                      <a:headEnd type="none" w="med" len="med"/>
                      <a:tailEnd type="none" w="med" len="med"/>
                    </a:lnL>
                    <a:lnR>
                      <a:noFill/>
                    </a:lnR>
                    <a:lnT w="6350" cap="flat" cmpd="sng" algn="ctr">
                      <a:solidFill>
                        <a:srgbClr val="C0C0C0"/>
                      </a:solidFill>
                      <a:prstDash val="solid"/>
                      <a:round/>
                      <a:headEnd type="none" w="med" len="med"/>
                      <a:tailEnd type="none" w="med" len="med"/>
                    </a:lnT>
                    <a:lnB w="6350" cap="flat" cmpd="sng" algn="ctr">
                      <a:solidFill>
                        <a:srgbClr val="C0C0C0"/>
                      </a:solidFill>
                      <a:prstDash val="solid"/>
                      <a:round/>
                      <a:headEnd type="none" w="med" len="med"/>
                      <a:tailEnd type="none" w="med" len="med"/>
                    </a:lnB>
                    <a:solidFill>
                      <a:srgbClr val="002060"/>
                    </a:solidFill>
                  </a:tcPr>
                </a:tc>
                <a:tc>
                  <a:txBody>
                    <a:bodyPr/>
                    <a:lstStyle/>
                    <a:p>
                      <a:pPr algn="l" fontAlgn="t"/>
                      <a:r>
                        <a:rPr lang="en-US" sz="1400" b="0" i="0" u="none" strike="noStrike" dirty="0">
                          <a:ln>
                            <a:noFill/>
                          </a:ln>
                          <a:solidFill>
                            <a:srgbClr val="FFFFFF"/>
                          </a:solidFill>
                          <a:effectLst/>
                          <a:latin typeface="Times New Roman"/>
                          <a:cs typeface="Times New Roman"/>
                        </a:rPr>
                        <a:t>Pearson Correlation</a:t>
                      </a:r>
                    </a:p>
                  </a:txBody>
                  <a:tcPr marL="9525" marR="9525" marT="9525" marB="0">
                    <a:lnL>
                      <a:noFill/>
                    </a:lnL>
                    <a:lnR w="12700" cap="flat" cmpd="sng" algn="ctr">
                      <a:solidFill>
                        <a:schemeClr val="tx1"/>
                      </a:solidFill>
                      <a:prstDash val="solid"/>
                      <a:round/>
                      <a:headEnd type="none" w="med" len="med"/>
                      <a:tailEnd type="none" w="med" len="med"/>
                    </a:lnR>
                    <a:lnT w="6350" cap="flat" cmpd="sng" algn="ctr">
                      <a:solidFill>
                        <a:srgbClr val="C0C0C0"/>
                      </a:solidFill>
                      <a:prstDash val="solid"/>
                      <a:round/>
                      <a:headEnd type="none" w="med" len="med"/>
                      <a:tailEnd type="none" w="med" len="med"/>
                    </a:lnT>
                    <a:lnB w="6350" cap="flat" cmpd="sng" algn="ctr">
                      <a:solidFill>
                        <a:srgbClr val="C0C0C0"/>
                      </a:solidFill>
                      <a:prstDash val="solid"/>
                      <a:round/>
                      <a:headEnd type="none" w="med" len="med"/>
                      <a:tailEnd type="none" w="med" len="med"/>
                    </a:lnB>
                    <a:solidFill>
                      <a:srgbClr val="002060"/>
                    </a:solidFill>
                  </a:tcPr>
                </a:tc>
                <a:tc>
                  <a:txBody>
                    <a:bodyPr/>
                    <a:lstStyle/>
                    <a:p>
                      <a:pPr algn="r" fontAlgn="t"/>
                      <a:r>
                        <a:rPr lang="en-US" sz="1800" b="0" i="0" u="none" strike="noStrike">
                          <a:ln>
                            <a:noFill/>
                          </a:ln>
                          <a:solidFill>
                            <a:srgbClr val="000000"/>
                          </a:solidFill>
                          <a:effectLst/>
                          <a:latin typeface="Times New Roman"/>
                          <a:cs typeface="Times New Roman"/>
                        </a:rPr>
                        <a:t>-0.024</a:t>
                      </a: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t"/>
                      <a:r>
                        <a:rPr lang="en-US" sz="1800" b="0" i="0" u="none" strike="noStrike" dirty="0">
                          <a:ln>
                            <a:noFill/>
                          </a:ln>
                          <a:solidFill>
                            <a:srgbClr val="000000"/>
                          </a:solidFill>
                          <a:effectLst/>
                          <a:latin typeface="Times New Roman"/>
                          <a:cs typeface="Times New Roman"/>
                        </a:rPr>
                        <a:t>-.425</a:t>
                      </a: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r" fontAlgn="t"/>
                      <a:r>
                        <a:rPr lang="en-US" sz="1800" b="0" i="0" u="none" strike="noStrike" dirty="0">
                          <a:ln>
                            <a:noFill/>
                          </a:ln>
                          <a:solidFill>
                            <a:srgbClr val="000000"/>
                          </a:solidFill>
                          <a:effectLst/>
                          <a:latin typeface="Times New Roman"/>
                          <a:cs typeface="Times New Roman"/>
                        </a:rPr>
                        <a:t>.315</a:t>
                      </a: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r" fontAlgn="t"/>
                      <a:r>
                        <a:rPr lang="en-US" sz="1800" b="0" i="0" u="none" strike="noStrike" dirty="0">
                          <a:ln>
                            <a:noFill/>
                          </a:ln>
                          <a:solidFill>
                            <a:srgbClr val="000000"/>
                          </a:solidFill>
                          <a:effectLst/>
                          <a:latin typeface="Times New Roman"/>
                          <a:cs typeface="Times New Roman"/>
                        </a:rPr>
                        <a:t>-.137</a:t>
                      </a: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r" fontAlgn="t"/>
                      <a:r>
                        <a:rPr lang="en-US" sz="1800" b="0" i="0" u="none" strike="noStrike" dirty="0">
                          <a:ln>
                            <a:noFill/>
                          </a:ln>
                          <a:solidFill>
                            <a:srgbClr val="000000"/>
                          </a:solidFill>
                          <a:effectLst/>
                          <a:latin typeface="Times New Roman"/>
                          <a:cs typeface="Times New Roman"/>
                        </a:rPr>
                        <a:t>-0.062</a:t>
                      </a: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t"/>
                      <a:r>
                        <a:rPr lang="en-US" sz="1800" b="0" i="0" u="none" strike="noStrike" dirty="0">
                          <a:ln>
                            <a:noFill/>
                          </a:ln>
                          <a:solidFill>
                            <a:srgbClr val="000000"/>
                          </a:solidFill>
                          <a:effectLst/>
                          <a:latin typeface="Times New Roman"/>
                          <a:cs typeface="Times New Roman"/>
                        </a:rPr>
                        <a:t>.273</a:t>
                      </a: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r" fontAlgn="t"/>
                      <a:r>
                        <a:rPr lang="en-US" sz="1800" b="0" i="0" u="none" strike="noStrike" dirty="0">
                          <a:ln>
                            <a:noFill/>
                          </a:ln>
                          <a:solidFill>
                            <a:srgbClr val="000000"/>
                          </a:solidFill>
                          <a:effectLst/>
                          <a:latin typeface="Times New Roman"/>
                          <a:cs typeface="Times New Roman"/>
                        </a:rPr>
                        <a:t>0.089</a:t>
                      </a: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69159537"/>
                  </a:ext>
                </a:extLst>
              </a:tr>
              <a:tr h="472219">
                <a:tc vMerge="1">
                  <a:txBody>
                    <a:bodyPr/>
                    <a:lstStyle/>
                    <a:p>
                      <a:endParaRPr lang="en-US"/>
                    </a:p>
                  </a:txBody>
                  <a:tcPr/>
                </a:tc>
                <a:tc>
                  <a:txBody>
                    <a:bodyPr/>
                    <a:lstStyle/>
                    <a:p>
                      <a:pPr algn="l" fontAlgn="t"/>
                      <a:r>
                        <a:rPr lang="en-US" sz="1400" b="0" i="0" u="none" strike="noStrike">
                          <a:ln>
                            <a:noFill/>
                          </a:ln>
                          <a:solidFill>
                            <a:srgbClr val="FFFFFF"/>
                          </a:solidFill>
                          <a:effectLst/>
                          <a:latin typeface="Times New Roman"/>
                          <a:cs typeface="Times New Roman"/>
                        </a:rPr>
                        <a:t>Sig. (2-tailed)</a:t>
                      </a:r>
                    </a:p>
                  </a:txBody>
                  <a:tcPr marL="9525" marR="9525" marT="9525" marB="0">
                    <a:lnL>
                      <a:noFill/>
                    </a:lnL>
                    <a:lnR w="12700" cap="flat" cmpd="sng" algn="ctr">
                      <a:solidFill>
                        <a:schemeClr val="tx1"/>
                      </a:solidFill>
                      <a:prstDash val="solid"/>
                      <a:round/>
                      <a:headEnd type="none" w="med" len="med"/>
                      <a:tailEnd type="none" w="med" len="med"/>
                    </a:lnR>
                    <a:lnT w="6350" cap="flat" cmpd="sng" algn="ctr">
                      <a:solidFill>
                        <a:srgbClr val="C0C0C0"/>
                      </a:solidFill>
                      <a:prstDash val="solid"/>
                      <a:round/>
                      <a:headEnd type="none" w="med" len="med"/>
                      <a:tailEnd type="none" w="med" len="med"/>
                    </a:lnT>
                    <a:lnB w="6350" cap="flat" cmpd="sng" algn="ctr">
                      <a:solidFill>
                        <a:srgbClr val="C0C0C0"/>
                      </a:solidFill>
                      <a:prstDash val="solid"/>
                      <a:round/>
                      <a:headEnd type="none" w="med" len="med"/>
                      <a:tailEnd type="none" w="med" len="med"/>
                    </a:lnB>
                    <a:solidFill>
                      <a:srgbClr val="002060"/>
                    </a:solidFill>
                  </a:tcPr>
                </a:tc>
                <a:tc>
                  <a:txBody>
                    <a:bodyPr/>
                    <a:lstStyle/>
                    <a:p>
                      <a:pPr algn="r" fontAlgn="t"/>
                      <a:r>
                        <a:rPr lang="en-US" sz="1800" b="0" i="0" u="none" strike="noStrike" dirty="0">
                          <a:ln>
                            <a:noFill/>
                          </a:ln>
                          <a:solidFill>
                            <a:srgbClr val="000000"/>
                          </a:solidFill>
                          <a:effectLst/>
                          <a:latin typeface="Times New Roman"/>
                          <a:cs typeface="Times New Roman"/>
                        </a:rPr>
                        <a:t>0.712</a:t>
                      </a: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t"/>
                      <a:r>
                        <a:rPr lang="en-US" sz="1800" b="0" i="0" u="none" strike="noStrike" dirty="0">
                          <a:ln>
                            <a:noFill/>
                          </a:ln>
                          <a:solidFill>
                            <a:srgbClr val="000000"/>
                          </a:solidFill>
                          <a:effectLst/>
                          <a:latin typeface="Times New Roman"/>
                          <a:cs typeface="Times New Roman"/>
                        </a:rPr>
                        <a:t>0.000</a:t>
                      </a: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r" fontAlgn="t"/>
                      <a:r>
                        <a:rPr lang="en-US" sz="1800" b="0" i="0" u="none" strike="noStrike" dirty="0">
                          <a:ln>
                            <a:noFill/>
                          </a:ln>
                          <a:solidFill>
                            <a:srgbClr val="000000"/>
                          </a:solidFill>
                          <a:effectLst/>
                          <a:latin typeface="Times New Roman"/>
                          <a:cs typeface="Times New Roman"/>
                        </a:rPr>
                        <a:t>0.000</a:t>
                      </a: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r" fontAlgn="t"/>
                      <a:r>
                        <a:rPr lang="en-US" sz="1800" b="0" i="0" u="none" strike="noStrike" dirty="0">
                          <a:ln>
                            <a:noFill/>
                          </a:ln>
                          <a:solidFill>
                            <a:srgbClr val="000000"/>
                          </a:solidFill>
                          <a:effectLst/>
                          <a:latin typeface="Times New Roman"/>
                          <a:cs typeface="Times New Roman"/>
                        </a:rPr>
                        <a:t>0.032</a:t>
                      </a: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r" fontAlgn="t"/>
                      <a:r>
                        <a:rPr lang="en-US" sz="1800" b="0" i="0" u="none" strike="noStrike">
                          <a:ln>
                            <a:noFill/>
                          </a:ln>
                          <a:solidFill>
                            <a:srgbClr val="000000"/>
                          </a:solidFill>
                          <a:effectLst/>
                          <a:latin typeface="Times New Roman"/>
                          <a:cs typeface="Times New Roman"/>
                        </a:rPr>
                        <a:t>0.334</a:t>
                      </a: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t"/>
                      <a:r>
                        <a:rPr lang="en-US" sz="1800" b="0" i="0" u="none" strike="noStrike" dirty="0">
                          <a:ln>
                            <a:noFill/>
                          </a:ln>
                          <a:solidFill>
                            <a:srgbClr val="000000"/>
                          </a:solidFill>
                          <a:effectLst/>
                          <a:latin typeface="Times New Roman"/>
                          <a:cs typeface="Times New Roman"/>
                        </a:rPr>
                        <a:t>0.000</a:t>
                      </a: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r" fontAlgn="t"/>
                      <a:r>
                        <a:rPr lang="en-US" sz="1800" b="0" i="0" u="none" strike="noStrike">
                          <a:ln>
                            <a:noFill/>
                          </a:ln>
                          <a:solidFill>
                            <a:srgbClr val="000000"/>
                          </a:solidFill>
                          <a:effectLst/>
                          <a:latin typeface="Times New Roman"/>
                          <a:cs typeface="Times New Roman"/>
                        </a:rPr>
                        <a:t>0.164</a:t>
                      </a: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09540874"/>
                  </a:ext>
                </a:extLst>
              </a:tr>
              <a:tr h="424109">
                <a:tc rowSpan="2">
                  <a:txBody>
                    <a:bodyPr/>
                    <a:lstStyle/>
                    <a:p>
                      <a:pPr algn="l" fontAlgn="t"/>
                      <a:r>
                        <a:rPr lang="en-US" sz="1600" b="0" i="0" u="none" strike="noStrike" dirty="0">
                          <a:ln>
                            <a:noFill/>
                          </a:ln>
                          <a:solidFill>
                            <a:srgbClr val="FFFFFF"/>
                          </a:solidFill>
                          <a:effectLst/>
                          <a:latin typeface="Times New Roman"/>
                          <a:cs typeface="Times New Roman"/>
                        </a:rPr>
                        <a:t>Reliance</a:t>
                      </a:r>
                    </a:p>
                  </a:txBody>
                  <a:tcPr marL="9525" marR="9525" marT="9525" marB="0">
                    <a:lnL w="12700" cap="flat" cmpd="sng" algn="ctr">
                      <a:solidFill>
                        <a:schemeClr val="tx1"/>
                      </a:solidFill>
                      <a:prstDash val="solid"/>
                      <a:round/>
                      <a:headEnd type="none" w="med" len="med"/>
                      <a:tailEnd type="none" w="med" len="med"/>
                    </a:lnL>
                    <a:lnR>
                      <a:noFill/>
                    </a:lnR>
                    <a:lnT w="6350" cap="flat" cmpd="sng" algn="ctr">
                      <a:solidFill>
                        <a:srgbClr val="C0C0C0"/>
                      </a:solidFill>
                      <a:prstDash val="solid"/>
                      <a:round/>
                      <a:headEnd type="none" w="med" len="med"/>
                      <a:tailEnd type="none" w="med" len="med"/>
                    </a:lnT>
                    <a:lnB w="6350" cap="flat" cmpd="sng" algn="ctr">
                      <a:solidFill>
                        <a:srgbClr val="C0C0C0"/>
                      </a:solidFill>
                      <a:prstDash val="solid"/>
                      <a:round/>
                      <a:headEnd type="none" w="med" len="med"/>
                      <a:tailEnd type="none" w="med" len="med"/>
                    </a:lnB>
                    <a:solidFill>
                      <a:srgbClr val="002060"/>
                    </a:solidFill>
                  </a:tcPr>
                </a:tc>
                <a:tc>
                  <a:txBody>
                    <a:bodyPr/>
                    <a:lstStyle/>
                    <a:p>
                      <a:pPr algn="l" fontAlgn="t"/>
                      <a:r>
                        <a:rPr lang="en-US" sz="1400" b="0" i="0" u="none" strike="noStrike">
                          <a:ln>
                            <a:noFill/>
                          </a:ln>
                          <a:solidFill>
                            <a:srgbClr val="FFFFFF"/>
                          </a:solidFill>
                          <a:effectLst/>
                          <a:latin typeface="Times New Roman"/>
                          <a:cs typeface="Times New Roman"/>
                        </a:rPr>
                        <a:t>Pearson Correlation</a:t>
                      </a:r>
                    </a:p>
                  </a:txBody>
                  <a:tcPr marL="9525" marR="9525" marT="9525" marB="0">
                    <a:lnL>
                      <a:noFill/>
                    </a:lnL>
                    <a:lnR w="12700" cap="flat" cmpd="sng" algn="ctr">
                      <a:solidFill>
                        <a:schemeClr val="tx1"/>
                      </a:solidFill>
                      <a:prstDash val="solid"/>
                      <a:round/>
                      <a:headEnd type="none" w="med" len="med"/>
                      <a:tailEnd type="none" w="med" len="med"/>
                    </a:lnR>
                    <a:lnT w="6350" cap="flat" cmpd="sng" algn="ctr">
                      <a:solidFill>
                        <a:srgbClr val="C0C0C0"/>
                      </a:solidFill>
                      <a:prstDash val="solid"/>
                      <a:round/>
                      <a:headEnd type="none" w="med" len="med"/>
                      <a:tailEnd type="none" w="med" len="med"/>
                    </a:lnT>
                    <a:lnB w="6350" cap="flat" cmpd="sng" algn="ctr">
                      <a:solidFill>
                        <a:srgbClr val="C0C0C0"/>
                      </a:solidFill>
                      <a:prstDash val="solid"/>
                      <a:round/>
                      <a:headEnd type="none" w="med" len="med"/>
                      <a:tailEnd type="none" w="med" len="med"/>
                    </a:lnB>
                    <a:solidFill>
                      <a:srgbClr val="002060"/>
                    </a:solidFill>
                  </a:tcPr>
                </a:tc>
                <a:tc>
                  <a:txBody>
                    <a:bodyPr/>
                    <a:lstStyle/>
                    <a:p>
                      <a:pPr algn="r" fontAlgn="t"/>
                      <a:r>
                        <a:rPr lang="en-US" sz="1800" b="0" i="0" u="none" strike="noStrike">
                          <a:ln>
                            <a:noFill/>
                          </a:ln>
                          <a:solidFill>
                            <a:srgbClr val="000000"/>
                          </a:solidFill>
                          <a:effectLst/>
                          <a:latin typeface="Times New Roman"/>
                          <a:cs typeface="Times New Roman"/>
                        </a:rPr>
                        <a:t>-0.087</a:t>
                      </a: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t"/>
                      <a:r>
                        <a:rPr lang="en-US" sz="1800" b="0" i="0" u="none" strike="noStrike" dirty="0">
                          <a:ln>
                            <a:noFill/>
                          </a:ln>
                          <a:solidFill>
                            <a:srgbClr val="000000"/>
                          </a:solidFill>
                          <a:effectLst/>
                          <a:latin typeface="Times New Roman"/>
                          <a:cs typeface="Times New Roman"/>
                        </a:rPr>
                        <a:t>-.352</a:t>
                      </a: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r" fontAlgn="t"/>
                      <a:r>
                        <a:rPr lang="en-US" sz="1800" b="0" i="0" u="none" strike="noStrike" dirty="0">
                          <a:ln>
                            <a:noFill/>
                          </a:ln>
                          <a:solidFill>
                            <a:srgbClr val="000000"/>
                          </a:solidFill>
                          <a:effectLst/>
                          <a:latin typeface="Times New Roman"/>
                          <a:cs typeface="Times New Roman"/>
                        </a:rPr>
                        <a:t>.353</a:t>
                      </a: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r" fontAlgn="t"/>
                      <a:r>
                        <a:rPr lang="en-US" sz="1800" b="0" i="0" u="none" strike="noStrike" dirty="0">
                          <a:ln>
                            <a:noFill/>
                          </a:ln>
                          <a:solidFill>
                            <a:srgbClr val="000000"/>
                          </a:solidFill>
                          <a:effectLst/>
                          <a:latin typeface="Times New Roman"/>
                          <a:cs typeface="Times New Roman"/>
                        </a:rPr>
                        <a:t>-0.070</a:t>
                      </a: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t"/>
                      <a:r>
                        <a:rPr lang="en-US" sz="1800" b="0" i="0" u="none" strike="noStrike">
                          <a:ln>
                            <a:noFill/>
                          </a:ln>
                          <a:solidFill>
                            <a:srgbClr val="000000"/>
                          </a:solidFill>
                          <a:effectLst/>
                          <a:latin typeface="Times New Roman"/>
                          <a:cs typeface="Times New Roman"/>
                        </a:rPr>
                        <a:t>-0.085</a:t>
                      </a: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t"/>
                      <a:r>
                        <a:rPr lang="en-US" sz="1800" b="0" i="0" u="none" strike="noStrike" dirty="0">
                          <a:ln>
                            <a:noFill/>
                          </a:ln>
                          <a:solidFill>
                            <a:srgbClr val="000000"/>
                          </a:solidFill>
                          <a:effectLst/>
                          <a:latin typeface="Times New Roman"/>
                          <a:cs typeface="Times New Roman"/>
                        </a:rPr>
                        <a:t>.233</a:t>
                      </a: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r" fontAlgn="t"/>
                      <a:r>
                        <a:rPr lang="en-US" sz="1800" b="0" i="0" u="none" strike="noStrike" dirty="0">
                          <a:ln>
                            <a:noFill/>
                          </a:ln>
                          <a:solidFill>
                            <a:srgbClr val="000000"/>
                          </a:solidFill>
                          <a:effectLst/>
                          <a:latin typeface="Times New Roman"/>
                          <a:cs typeface="Times New Roman"/>
                        </a:rPr>
                        <a:t>0.092</a:t>
                      </a: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6732524"/>
                  </a:ext>
                </a:extLst>
              </a:tr>
              <a:tr h="500782">
                <a:tc vMerge="1">
                  <a:txBody>
                    <a:bodyPr/>
                    <a:lstStyle/>
                    <a:p>
                      <a:endParaRPr lang="en-US"/>
                    </a:p>
                  </a:txBody>
                  <a:tcPr/>
                </a:tc>
                <a:tc>
                  <a:txBody>
                    <a:bodyPr/>
                    <a:lstStyle/>
                    <a:p>
                      <a:pPr algn="l" fontAlgn="t"/>
                      <a:r>
                        <a:rPr lang="en-US" sz="1400" b="0" i="0" u="none" strike="noStrike">
                          <a:ln>
                            <a:noFill/>
                          </a:ln>
                          <a:solidFill>
                            <a:srgbClr val="FFFFFF"/>
                          </a:solidFill>
                          <a:effectLst/>
                          <a:latin typeface="Times New Roman"/>
                          <a:cs typeface="Times New Roman"/>
                        </a:rPr>
                        <a:t>Sig. (2-tailed)</a:t>
                      </a:r>
                    </a:p>
                  </a:txBody>
                  <a:tcPr marL="9525" marR="9525" marT="9525" marB="0">
                    <a:lnL>
                      <a:noFill/>
                    </a:lnL>
                    <a:lnR w="12700" cap="flat" cmpd="sng" algn="ctr">
                      <a:solidFill>
                        <a:schemeClr val="tx1"/>
                      </a:solidFill>
                      <a:prstDash val="solid"/>
                      <a:round/>
                      <a:headEnd type="none" w="med" len="med"/>
                      <a:tailEnd type="none" w="med" len="med"/>
                    </a:lnR>
                    <a:lnT w="6350" cap="flat" cmpd="sng" algn="ctr">
                      <a:solidFill>
                        <a:srgbClr val="C0C0C0"/>
                      </a:solidFill>
                      <a:prstDash val="solid"/>
                      <a:round/>
                      <a:headEnd type="none" w="med" len="med"/>
                      <a:tailEnd type="none" w="med" len="med"/>
                    </a:lnT>
                    <a:lnB w="6350" cap="flat" cmpd="sng" algn="ctr">
                      <a:solidFill>
                        <a:srgbClr val="C0C0C0"/>
                      </a:solidFill>
                      <a:prstDash val="solid"/>
                      <a:round/>
                      <a:headEnd type="none" w="med" len="med"/>
                      <a:tailEnd type="none" w="med" len="med"/>
                    </a:lnB>
                    <a:solidFill>
                      <a:srgbClr val="002060"/>
                    </a:solidFill>
                  </a:tcPr>
                </a:tc>
                <a:tc>
                  <a:txBody>
                    <a:bodyPr/>
                    <a:lstStyle/>
                    <a:p>
                      <a:pPr algn="r" fontAlgn="t"/>
                      <a:r>
                        <a:rPr lang="en-US" sz="1800" b="0" i="0" u="none" strike="noStrike" dirty="0">
                          <a:ln>
                            <a:noFill/>
                          </a:ln>
                          <a:solidFill>
                            <a:srgbClr val="000000"/>
                          </a:solidFill>
                          <a:effectLst/>
                          <a:latin typeface="Times New Roman"/>
                          <a:cs typeface="Times New Roman"/>
                        </a:rPr>
                        <a:t>0.177</a:t>
                      </a: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t"/>
                      <a:r>
                        <a:rPr lang="en-US" sz="1800" b="0" i="0" u="none" strike="noStrike" dirty="0">
                          <a:ln>
                            <a:noFill/>
                          </a:ln>
                          <a:solidFill>
                            <a:srgbClr val="000000"/>
                          </a:solidFill>
                          <a:effectLst/>
                          <a:latin typeface="Times New Roman"/>
                          <a:cs typeface="Times New Roman"/>
                        </a:rPr>
                        <a:t>0.000</a:t>
                      </a: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r" fontAlgn="t"/>
                      <a:r>
                        <a:rPr lang="en-US" sz="1800" b="0" i="0" u="none" strike="noStrike" dirty="0">
                          <a:ln>
                            <a:noFill/>
                          </a:ln>
                          <a:solidFill>
                            <a:srgbClr val="000000"/>
                          </a:solidFill>
                          <a:effectLst/>
                          <a:latin typeface="Times New Roman"/>
                          <a:cs typeface="Times New Roman"/>
                        </a:rPr>
                        <a:t>0.000</a:t>
                      </a: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r" fontAlgn="t"/>
                      <a:r>
                        <a:rPr lang="en-US" sz="1800" b="0" i="0" u="none" strike="noStrike">
                          <a:ln>
                            <a:noFill/>
                          </a:ln>
                          <a:solidFill>
                            <a:srgbClr val="000000"/>
                          </a:solidFill>
                          <a:effectLst/>
                          <a:latin typeface="Times New Roman"/>
                          <a:cs typeface="Times New Roman"/>
                        </a:rPr>
                        <a:t>0.273</a:t>
                      </a: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t"/>
                      <a:r>
                        <a:rPr lang="en-US" sz="1800" b="0" i="0" u="none" strike="noStrike">
                          <a:ln>
                            <a:noFill/>
                          </a:ln>
                          <a:solidFill>
                            <a:srgbClr val="000000"/>
                          </a:solidFill>
                          <a:effectLst/>
                          <a:latin typeface="Times New Roman"/>
                          <a:cs typeface="Times New Roman"/>
                        </a:rPr>
                        <a:t>0.185</a:t>
                      </a: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t"/>
                      <a:r>
                        <a:rPr lang="en-US" sz="1800" b="0" i="0" u="none" strike="noStrike" dirty="0">
                          <a:ln>
                            <a:noFill/>
                          </a:ln>
                          <a:solidFill>
                            <a:srgbClr val="000000"/>
                          </a:solidFill>
                          <a:effectLst/>
                          <a:latin typeface="Times New Roman"/>
                          <a:cs typeface="Times New Roman"/>
                        </a:rPr>
                        <a:t>0.000</a:t>
                      </a: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r" fontAlgn="t"/>
                      <a:r>
                        <a:rPr lang="en-US" sz="1800" b="0" i="0" u="none" strike="noStrike" dirty="0">
                          <a:ln>
                            <a:noFill/>
                          </a:ln>
                          <a:solidFill>
                            <a:srgbClr val="000000"/>
                          </a:solidFill>
                          <a:effectLst/>
                          <a:latin typeface="Times New Roman"/>
                          <a:cs typeface="Times New Roman"/>
                        </a:rPr>
                        <a:t>0.151</a:t>
                      </a: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15744459"/>
                  </a:ext>
                </a:extLst>
              </a:tr>
            </a:tbl>
          </a:graphicData>
        </a:graphic>
      </p:graphicFrame>
      <p:sp>
        <p:nvSpPr>
          <p:cNvPr id="6" name="TextBox 5">
            <a:extLst>
              <a:ext uri="{FF2B5EF4-FFF2-40B4-BE49-F238E27FC236}">
                <a16:creationId xmlns:a16="http://schemas.microsoft.com/office/drawing/2014/main" id="{F4BAF1F2-5604-1E4C-89E9-3B436C110ACF}"/>
              </a:ext>
            </a:extLst>
          </p:cNvPr>
          <p:cNvSpPr txBox="1"/>
          <p:nvPr/>
        </p:nvSpPr>
        <p:spPr>
          <a:xfrm>
            <a:off x="32411766" y="9313362"/>
            <a:ext cx="7129557" cy="969496"/>
          </a:xfrm>
          <a:prstGeom prst="rect">
            <a:avLst/>
          </a:prstGeom>
          <a:noFill/>
        </p:spPr>
        <p:txBody>
          <a:bodyPr wrap="square" rtlCol="0">
            <a:spAutoFit/>
          </a:bodyPr>
          <a:lstStyle/>
          <a:p>
            <a:r>
              <a:rPr lang="en-US" sz="5700" b="1">
                <a:latin typeface="Times New Roman" panose="02020603050405020304" pitchFamily="18" charset="0"/>
                <a:cs typeface="Times New Roman" panose="02020603050405020304" pitchFamily="18" charset="0"/>
              </a:rPr>
              <a:t>How do you compare?</a:t>
            </a:r>
          </a:p>
        </p:txBody>
      </p:sp>
      <p:sp>
        <p:nvSpPr>
          <p:cNvPr id="8" name="TextBox 7">
            <a:extLst>
              <a:ext uri="{FF2B5EF4-FFF2-40B4-BE49-F238E27FC236}">
                <a16:creationId xmlns:a16="http://schemas.microsoft.com/office/drawing/2014/main" id="{C75BA1B3-992B-459C-867A-1800423C8010}"/>
              </a:ext>
            </a:extLst>
          </p:cNvPr>
          <p:cNvSpPr txBox="1"/>
          <p:nvPr/>
        </p:nvSpPr>
        <p:spPr>
          <a:xfrm>
            <a:off x="31978795" y="17113189"/>
            <a:ext cx="8397542" cy="2677656"/>
          </a:xfrm>
          <a:prstGeom prst="rect">
            <a:avLst/>
          </a:prstGeom>
          <a:noFill/>
          <a:ln>
            <a:solidFill>
              <a:schemeClr val="tx1"/>
            </a:solidFill>
          </a:ln>
        </p:spPr>
        <p:txBody>
          <a:bodyPr wrap="square" rtlCol="0">
            <a:spAutoFit/>
          </a:bodyPr>
          <a:lstStyle/>
          <a:p>
            <a:pPr algn="ctr"/>
            <a:r>
              <a:rPr lang="en-US" sz="2800">
                <a:latin typeface="Times New Roman" panose="02020603050405020304" pitchFamily="18" charset="0"/>
                <a:cs typeface="Times New Roman" panose="02020603050405020304" pitchFamily="18" charset="0"/>
              </a:rPr>
              <a:t>How</a:t>
            </a:r>
            <a:r>
              <a:rPr lang="en-US" sz="2800" dirty="0">
                <a:latin typeface="Times New Roman" panose="02020603050405020304" pitchFamily="18" charset="0"/>
                <a:cs typeface="Times New Roman" panose="02020603050405020304" pitchFamily="18" charset="0"/>
              </a:rPr>
              <a:t> to Read A Box-and-Whisker Plot:</a:t>
            </a:r>
          </a:p>
          <a:p>
            <a:r>
              <a:rPr lang="en-US" sz="2800" dirty="0">
                <a:latin typeface="Times New Roman" panose="02020603050405020304" pitchFamily="18" charset="0"/>
                <a:cs typeface="Times New Roman" panose="02020603050405020304" pitchFamily="18" charset="0"/>
              </a:rPr>
              <a:t>These box plots show the distribution </a:t>
            </a:r>
            <a:r>
              <a:rPr lang="en-US" sz="2800">
                <a:latin typeface="Times New Roman" panose="02020603050405020304" pitchFamily="18" charset="0"/>
                <a:cs typeface="Times New Roman" panose="02020603050405020304" pitchFamily="18" charset="0"/>
              </a:rPr>
              <a:t>of</a:t>
            </a:r>
            <a:r>
              <a:rPr lang="en-US" sz="2800" dirty="0">
                <a:latin typeface="Times New Roman" panose="02020603050405020304" pitchFamily="18" charset="0"/>
                <a:cs typeface="Times New Roman" panose="02020603050405020304" pitchFamily="18" charset="0"/>
              </a:rPr>
              <a:t> daily phone use and hours of sleep. The </a:t>
            </a:r>
            <a:r>
              <a:rPr lang="en-US" sz="2800">
                <a:latin typeface="Times New Roman" panose="02020603050405020304" pitchFamily="18" charset="0"/>
                <a:cs typeface="Times New Roman" panose="02020603050405020304" pitchFamily="18" charset="0"/>
              </a:rPr>
              <a:t>dark line in the middle represents the mean. The </a:t>
            </a:r>
            <a:r>
              <a:rPr lang="en-US" sz="2800" dirty="0">
                <a:latin typeface="Times New Roman" panose="02020603050405020304" pitchFamily="18" charset="0"/>
                <a:cs typeface="Times New Roman" panose="02020603050405020304" pitchFamily="18" charset="0"/>
              </a:rPr>
              <a:t>box </a:t>
            </a:r>
            <a:r>
              <a:rPr lang="en-US" sz="2800">
                <a:latin typeface="Times New Roman" panose="02020603050405020304" pitchFamily="18" charset="0"/>
                <a:cs typeface="Times New Roman" panose="02020603050405020304" pitchFamily="18" charset="0"/>
              </a:rPr>
              <a:t>includes the middle 50% </a:t>
            </a:r>
            <a:r>
              <a:rPr lang="en-US" sz="2800" dirty="0">
                <a:latin typeface="Times New Roman" panose="02020603050405020304" pitchFamily="18" charset="0"/>
                <a:cs typeface="Times New Roman" panose="02020603050405020304" pitchFamily="18" charset="0"/>
              </a:rPr>
              <a:t>of </a:t>
            </a:r>
            <a:r>
              <a:rPr lang="en-US" sz="2800">
                <a:latin typeface="Times New Roman" panose="02020603050405020304" pitchFamily="18" charset="0"/>
                <a:cs typeface="Times New Roman" panose="02020603050405020304" pitchFamily="18" charset="0"/>
              </a:rPr>
              <a:t>respondents, and the</a:t>
            </a:r>
            <a:r>
              <a:rPr lang="en-US" sz="2800" dirty="0">
                <a:latin typeface="Times New Roman" panose="02020603050405020304" pitchFamily="18" charset="0"/>
                <a:cs typeface="Times New Roman" panose="02020603050405020304" pitchFamily="18" charset="0"/>
              </a:rPr>
              <a:t> whiskers extend out to </a:t>
            </a:r>
            <a:r>
              <a:rPr lang="en-US" sz="2800">
                <a:latin typeface="Times New Roman" panose="02020603050405020304" pitchFamily="18" charset="0"/>
                <a:cs typeface="Times New Roman" panose="02020603050405020304" pitchFamily="18" charset="0"/>
              </a:rPr>
              <a:t>include</a:t>
            </a:r>
            <a:r>
              <a:rPr lang="en-US" sz="2800" dirty="0">
                <a:latin typeface="Times New Roman" panose="02020603050405020304" pitchFamily="18" charset="0"/>
                <a:cs typeface="Times New Roman" panose="02020603050405020304" pitchFamily="18" charset="0"/>
              </a:rPr>
              <a:t> 95%. The dots outside the whiskers are outliers in the data.</a:t>
            </a:r>
          </a:p>
        </p:txBody>
      </p:sp>
      <p:pic>
        <p:nvPicPr>
          <p:cNvPr id="9" name="Picture 2" descr="https://attachments.office.net/owa/HITEEE6162@uwec.edu/service.svc/s/GetAttachmentThumbnail?id=AAMkADA4MWZkZDczLTFhODAtNDFkZi04MjgwLWNjNTk2OWNlNjIzMQBGAAAAAAAzl9Li%2B4mtQ79UAzqvAhW9BwBkYr9R4AecRrN8bekebau%2FAAAAAAEMAABFEm9wEwV2R5Zbe2f9zI%2FpAAKefHIMAAABEgAQAOaX%2Fsd2xJ5BpMCD3eJ1%2FGc%3D&amp;thumbnailType=2&amp;owa=outlook.office365.com&amp;scriptVer=2019041503.09&amp;X-OWA-CANARY=ZAaHBlmmlEKjm1Sbi8G7DjBJu4kFydYYwjN8cJA5y0MRR2DoRvx9tXjstfTB1YIj54NZsxAJYHE.&amp;token=eyJhbGciOiJSUzI1NiIsImtpZCI6IjA2MDBGOUY2NzQ2MjA3MzdFNzM0MDRFMjg3QzQ1QTgxOENCN0NFQjgiLCJ4NXQiOiJCZ0Q1OW5SaUJ6Zm5OQVRpaDhSYWdZeTN6cmciLCJ0eXAiOiJKV1QifQ.eyJ2ZXIiOiJFeGNoYW5nZS5DYWxsYmFjay5WMSIsImFwcGN0eHNlbmRlciI6Ik93YURvd25sb2FkQGRkMDY4Yjk3LTc1OTMtNDkzOC04YjMyLTE0ZmFlZjJhZjFkOCIsImFwcGN0eCI6IntcIm1zZXhjaHByb3RcIjpcIm93YVwiLFwicHJpbWFyeXNpZFwiOlwiUy0xLTUtMjEtMjg3NzA3Nzk0Ny00MTE1ODk0MzgtNDA3OTkwNTg0Ny02NTM0ODI3XCIsXCJwdWlkXCI6XCIxMTUzOTc3MDI1Mzc2NDM2MTI3XCIsXCJvaWRcIjpcIjk3YWZjYzkxLTE4NmEtNGNmNy1iNTViLTMwMTRjNDQzNTJlMlwiLFwic2NvcGVcIjpcIk93YURvd25sb2FkXCJ9IiwibmJmIjoxNTU2MTQ1Mjk1LCJleHAiOjE1NTYxNDU4OTUsImlzcyI6IjAwMDAwMDAyLTAwMDAtMGZmMS1jZTAwLTAwMDAwMDAwMDAwMEBkZDA2OGI5Ny03NTkzLTQ5MzgtOGIzMi0xNGZhZWYyYWYxZDgiLCJhdWQiOiIwMDAwMDAwMi0wMDAwLTBmZjEtY2UwMC0wMDAwMDAwMDAwMDAvYXR0YWNobWVudHMub2ZmaWNlLm5ldEBkZDA2OGI5Ny03NTkzLTQ5MzgtOGIzMi0xNGZhZWYyYWYxZDgifQ.kGlC8E9KpIkHOX5ebUENY8vbk7TXaAz2JWJO5O0O8GXplDRi5HMoANUngmNOQQCpf0BHtw1ZGYLSLBgJIdQ6vI1kfLgYqyKtNESoGfwvMX7k6p4V0dKoTZQJd-pkFsPJ1ngAmfrq-DKUgDNiQf1ASqYYm1dwiMtBmvzrHW6cDwo99JSAQP-j_CD91S0qrvC5xEUFD4qPiKSnm7I00hNzn4wouCU8BN_LbWySfwLeDU2SwI_NRu5ziAqpaE7rkkKK2MI8cKsnQXDEcp2LD4iT8OLdnLdUL-Pw2uL4i4DXFfwDyD4RzxN-nK2XHH559B7KZUiYp0KHoTiZ9pdEGmfizQ&amp;animation=true">
            <a:extLst>
              <a:ext uri="{FF2B5EF4-FFF2-40B4-BE49-F238E27FC236}">
                <a16:creationId xmlns:a16="http://schemas.microsoft.com/office/drawing/2014/main" id="{569AAB36-9E0A-44DD-85F3-1A8C2494FB7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457834" y="9332401"/>
            <a:ext cx="5041348" cy="3734076"/>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11" name="Picture 4" descr="https://attachments.office.net/owa/HITEEE6162@uwec.edu/service.svc/s/GetAttachmentThumbnail?id=AAMkADA4MWZkZDczLTFhODAtNDFkZi04MjgwLWNjNTk2OWNlNjIzMQBGAAAAAAAzl9Li%2B4mtQ79UAzqvAhW9BwBkYr9R4AecRrN8bekebau%2FAAAAAAEMAABFEm9wEwV2R5Zbe2f9zI%2FpAAKefHIMAAABEgAQAOqQPtxQdG5GkBMPeS4%2B6Nw%3D&amp;thumbnailType=2&amp;owa=outlook.office365.com&amp;scriptVer=2019041503.09&amp;X-OWA-CANARY=ZAaHBlmmlEKjm1Sbi8G7DjBJu4kFydYYwjN8cJA5y0MRR2DoRvx9tXjstfTB1YIj54NZsxAJYHE.&amp;token=eyJhbGciOiJSUzI1NiIsImtpZCI6IjA2MDBGOUY2NzQ2MjA3MzdFNzM0MDRFMjg3QzQ1QTgxOENCN0NFQjgiLCJ4NXQiOiJCZ0Q1OW5SaUJ6Zm5OQVRpaDhSYWdZeTN6cmciLCJ0eXAiOiJKV1QifQ.eyJ2ZXIiOiJFeGNoYW5nZS5DYWxsYmFjay5WMSIsImFwcGN0eHNlbmRlciI6Ik93YURvd25sb2FkQGRkMDY4Yjk3LTc1OTMtNDkzOC04YjMyLTE0ZmFlZjJhZjFkOCIsImFwcGN0eCI6IntcIm1zZXhjaHByb3RcIjpcIm93YVwiLFwicHJpbWFyeXNpZFwiOlwiUy0xLTUtMjEtMjg3NzA3Nzk0Ny00MTE1ODk0MzgtNDA3OTkwNTg0Ny02NTM0ODI3XCIsXCJwdWlkXCI6XCIxMTUzOTc3MDI1Mzc2NDM2MTI3XCIsXCJvaWRcIjpcIjk3YWZjYzkxLTE4NmEtNGNmNy1iNTViLTMwMTRjNDQzNTJlMlwiLFwic2NvcGVcIjpcIk93YURvd25sb2FkXCJ9IiwibmJmIjoxNTU2MTQ1Mjk1LCJleHAiOjE1NTYxNDU4OTUsImlzcyI6IjAwMDAwMDAyLTAwMDAtMGZmMS1jZTAwLTAwMDAwMDAwMDAwMEBkZDA2OGI5Ny03NTkzLTQ5MzgtOGIzMi0xNGZhZWYyYWYxZDgiLCJhdWQiOiIwMDAwMDAwMi0wMDAwLTBmZjEtY2UwMC0wMDAwMDAwMDAwMDAvYXR0YWNobWVudHMub2ZmaWNlLm5ldEBkZDA2OGI5Ny03NTkzLTQ5MzgtOGIzMi0xNGZhZWYyYWYxZDgifQ.kGlC8E9KpIkHOX5ebUENY8vbk7TXaAz2JWJO5O0O8GXplDRi5HMoANUngmNOQQCpf0BHtw1ZGYLSLBgJIdQ6vI1kfLgYqyKtNESoGfwvMX7k6p4V0dKoTZQJd-pkFsPJ1ngAmfrq-DKUgDNiQf1ASqYYm1dwiMtBmvzrHW6cDwo99JSAQP-j_CD91S0qrvC5xEUFD4qPiKSnm7I00hNzn4wouCU8BN_LbWySfwLeDU2SwI_NRu5ziAqpaE7rkkKK2MI8cKsnQXDEcp2LD4iT8OLdnLdUL-Pw2uL4i4DXFfwDyD4RzxN-nK2XHH559B7KZUiYp0KHoTiZ9pdEGmfizQ&amp;animation=true">
            <a:extLst>
              <a:ext uri="{FF2B5EF4-FFF2-40B4-BE49-F238E27FC236}">
                <a16:creationId xmlns:a16="http://schemas.microsoft.com/office/drawing/2014/main" id="{9225C0D7-8AA3-4BCF-8C46-C52C5CB118A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499182" y="9335913"/>
            <a:ext cx="5041349" cy="3734077"/>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12" name="Picture 6" descr="https://attachments.office.net/owa/HITEEE6162@uwec.edu/service.svc/s/GetAttachmentThumbnail?id=AAMkADA4MWZkZDczLTFhODAtNDFkZi04MjgwLWNjNTk2OWNlNjIzMQBGAAAAAAAzl9Li%2B4mtQ79UAzqvAhW9BwBkYr9R4AecRrN8bekebau%2FAAAAAAEMAABFEm9wEwV2R5Zbe2f9zI%2FpAAKefHIMAAABEgAQAHOa0beBf5BMoye5zqznsHg%3D&amp;thumbnailType=2&amp;owa=outlook.office365.com&amp;scriptVer=2019041503.09&amp;X-OWA-CANARY=j6pskMSG0UitwloIQ5DdwaA6gbYFydYYiyVOm2Hh4xKkYc59k0MDnqONW3DH3RI17V6sJSy2xig.&amp;token=eyJhbGciOiJSUzI1NiIsImtpZCI6IjA2MDBGOUY2NzQ2MjA3MzdFNzM0MDRFMjg3QzQ1QTgxOENCN0NFQjgiLCJ4NXQiOiJCZ0Q1OW5SaUJ6Zm5OQVRpaDhSYWdZeTN6cmciLCJ0eXAiOiJKV1QifQ.eyJ2ZXIiOiJFeGNoYW5nZS5DYWxsYmFjay5WMSIsImFwcGN0eHNlbmRlciI6Ik93YURvd25sb2FkQGRkMDY4Yjk3LTc1OTMtNDkzOC04YjMyLTE0ZmFlZjJhZjFkOCIsImFwcGN0eCI6IntcIm1zZXhjaHByb3RcIjpcIm93YVwiLFwicHJpbWFyeXNpZFwiOlwiUy0xLTUtMjEtMjg3NzA3Nzk0Ny00MTE1ODk0MzgtNDA3OTkwNTg0Ny02NTM0ODI3XCIsXCJwdWlkXCI6XCIxMTUzOTc3MDI1Mzc2NDM2MTI3XCIsXCJvaWRcIjpcIjk3YWZjYzkxLTE4NmEtNGNmNy1iNTViLTMwMTRjNDQzNTJlMlwiLFwic2NvcGVcIjpcIk93YURvd25sb2FkXCJ9IiwibmJmIjoxNTU2MTQ1Mjk1LCJleHAiOjE1NTYxNDU4OTUsImlzcyI6IjAwMDAwMDAyLTAwMDAtMGZmMS1jZTAwLTAwMDAwMDAwMDAwMEBkZDA2OGI5Ny03NTkzLTQ5MzgtOGIzMi0xNGZhZWYyYWYxZDgiLCJhdWQiOiIwMDAwMDAwMi0wMDAwLTBmZjEtY2UwMC0wMDAwMDAwMDAwMDAvYXR0YWNobWVudHMub2ZmaWNlLm5ldEBkZDA2OGI5Ny03NTkzLTQ5MzgtOGIzMi0xNGZhZWYyYWYxZDgifQ.kGlC8E9KpIkHOX5ebUENY8vbk7TXaAz2JWJO5O0O8GXplDRi5HMoANUngmNOQQCpf0BHtw1ZGYLSLBgJIdQ6vI1kfLgYqyKtNESoGfwvMX7k6p4V0dKoTZQJd-pkFsPJ1ngAmfrq-DKUgDNiQf1ASqYYm1dwiMtBmvzrHW6cDwo99JSAQP-j_CD91S0qrvC5xEUFD4qPiKSnm7I00hNzn4wouCU8BN_LbWySfwLeDU2SwI_NRu5ziAqpaE7rkkKK2MI8cKsnQXDEcp2LD4iT8OLdnLdUL-Pw2uL4i4DXFfwDyD4RzxN-nK2XHH559B7KZUiYp0KHoTiZ9pdEGmfizQ&amp;animation=true">
            <a:extLst>
              <a:ext uri="{FF2B5EF4-FFF2-40B4-BE49-F238E27FC236}">
                <a16:creationId xmlns:a16="http://schemas.microsoft.com/office/drawing/2014/main" id="{CA03140C-0EB7-4B46-9031-D19B40854969}"/>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6543069" y="9332401"/>
            <a:ext cx="5041348" cy="3734076"/>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13" name="Picture 8" descr="https://attachments.office.net/owa/HITEEE6162@uwec.edu/service.svc/s/GetAttachmentThumbnail?id=AAMkADA4MWZkZDczLTFhODAtNDFkZi04MjgwLWNjNTk2OWNlNjIzMQBGAAAAAAAzl9Li%2B4mtQ79UAzqvAhW9BwBkYr9R4AecRrN8bekebau%2FAAAAAAEMAABFEm9wEwV2R5Zbe2f9zI%2FpAAKefHIMAAABEgAQAAnBwQ8ICTxDkPXgDYBj%2BW0%3D&amp;thumbnailType=2&amp;owa=outlook.office365.com&amp;scriptVer=2019041503.09&amp;X-OWA-CANARY=j6pskMSG0UitwloIQ5DdwaA6gbYFydYYiyVOm2Hh4xKkYc59k0MDnqONW3DH3RI17V6sJSy2xig.&amp;token=eyJhbGciOiJSUzI1NiIsImtpZCI6IjA2MDBGOUY2NzQ2MjA3MzdFNzM0MDRFMjg3QzQ1QTgxOENCN0NFQjgiLCJ4NXQiOiJCZ0Q1OW5SaUJ6Zm5OQVRpaDhSYWdZeTN6cmciLCJ0eXAiOiJKV1QifQ.eyJ2ZXIiOiJFeGNoYW5nZS5DYWxsYmFjay5WMSIsImFwcGN0eHNlbmRlciI6Ik93YURvd25sb2FkQGRkMDY4Yjk3LTc1OTMtNDkzOC04YjMyLTE0ZmFlZjJhZjFkOCIsImFwcGN0eCI6IntcIm1zZXhjaHByb3RcIjpcIm93YVwiLFwicHJpbWFyeXNpZFwiOlwiUy0xLTUtMjEtMjg3NzA3Nzk0Ny00MTE1ODk0MzgtNDA3OTkwNTg0Ny02NTM0ODI3XCIsXCJwdWlkXCI6XCIxMTUzOTc3MDI1Mzc2NDM2MTI3XCIsXCJvaWRcIjpcIjk3YWZjYzkxLTE4NmEtNGNmNy1iNTViLTMwMTRjNDQzNTJlMlwiLFwic2NvcGVcIjpcIk93YURvd25sb2FkXCJ9IiwibmJmIjoxNTU2MTQ1Mjk1LCJleHAiOjE1NTYxNDU4OTUsImlzcyI6IjAwMDAwMDAyLTAwMDAtMGZmMS1jZTAwLTAwMDAwMDAwMDAwMEBkZDA2OGI5Ny03NTkzLTQ5MzgtOGIzMi0xNGZhZWYyYWYxZDgiLCJhdWQiOiIwMDAwMDAwMi0wMDAwLTBmZjEtY2UwMC0wMDAwMDAwMDAwMDAvYXR0YWNobWVudHMub2ZmaWNlLm5ldEBkZDA2OGI5Ny03NTkzLTQ5MzgtOGIzMi0xNGZhZWYyYWYxZDgifQ.kGlC8E9KpIkHOX5ebUENY8vbk7TXaAz2JWJO5O0O8GXplDRi5HMoANUngmNOQQCpf0BHtw1ZGYLSLBgJIdQ6vI1kfLgYqyKtNESoGfwvMX7k6p4V0dKoTZQJd-pkFsPJ1ngAmfrq-DKUgDNiQf1ASqYYm1dwiMtBmvzrHW6cDwo99JSAQP-j_CD91S0qrvC5xEUFD4qPiKSnm7I00hNzn4wouCU8BN_LbWySfwLeDU2SwI_NRu5ziAqpaE7rkkKK2MI8cKsnQXDEcp2LD4iT8OLdnLdUL-Pw2uL4i4DXFfwDyD4RzxN-nK2XHH559B7KZUiYp0KHoTiZ9pdEGmfizQ&amp;animation=true">
            <a:extLst>
              <a:ext uri="{FF2B5EF4-FFF2-40B4-BE49-F238E27FC236}">
                <a16:creationId xmlns:a16="http://schemas.microsoft.com/office/drawing/2014/main" id="{D43C2073-C9AE-4DC7-AE1E-C5B4B0D5E888}"/>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1496643" y="13082449"/>
            <a:ext cx="5038809" cy="3732196"/>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14" name="Picture 10" descr="https://attachments.office.net/owa/HITEEE6162@uwec.edu/service.svc/s/GetAttachmentThumbnail?id=AAMkADA4MWZkZDczLTFhODAtNDFkZi04MjgwLWNjNTk2OWNlNjIzMQBGAAAAAAAzl9Li%2B4mtQ79UAzqvAhW9BwBkYr9R4AecRrN8bekebau%2FAAAAAAEMAABFEm9wEwV2R5Zbe2f9zI%2FpAAKefHHyAAABEgAQAIGFN2oz0f1JmiBPDEvuotE%3D&amp;thumbnailType=2&amp;owa=outlook.office365.com&amp;scriptVer=2019041503.09&amp;X-OWA-CANARY=uizRv5IjCE2_WTmm8EgNWKBqreUFydYYB_mTAgosBMfkPD0nDPsNi2dg57JPBI3eMnJFhAcUBto.&amp;token=eyJhbGciOiJSUzI1NiIsImtpZCI6IjA2MDBGOUY2NzQ2MjA3MzdFNzM0MDRFMjg3QzQ1QTgxOENCN0NFQjgiLCJ4NXQiOiJCZ0Q1OW5SaUJ6Zm5OQVRpaDhSYWdZeTN6cmciLCJ0eXAiOiJKV1QifQ.eyJ2ZXIiOiJFeGNoYW5nZS5DYWxsYmFjay5WMSIsImFwcGN0eHNlbmRlciI6Ik93YURvd25sb2FkQGRkMDY4Yjk3LTc1OTMtNDkzOC04YjMyLTE0ZmFlZjJhZjFkOCIsImFwcGN0eCI6IntcIm1zZXhjaHByb3RcIjpcIm93YVwiLFwicHJpbWFyeXNpZFwiOlwiUy0xLTUtMjEtMjg3NzA3Nzk0Ny00MTE1ODk0MzgtNDA3OTkwNTg0Ny02NTM0ODI3XCIsXCJwdWlkXCI6XCIxMTUzOTc3MDI1Mzc2NDM2MTI3XCIsXCJvaWRcIjpcIjk3YWZjYzkxLTE4NmEtNGNmNy1iNTViLTMwMTRjNDQzNTJlMlwiLFwic2NvcGVcIjpcIk93YURvd25sb2FkXCJ9IiwibmJmIjoxNTU2MTQ1NTk1LCJleHAiOjE1NTYxNDYxOTUsImlzcyI6IjAwMDAwMDAyLTAwMDAtMGZmMS1jZTAwLTAwMDAwMDAwMDAwMEBkZDA2OGI5Ny03NTkzLTQ5MzgtOGIzMi0xNGZhZWYyYWYxZDgiLCJhdWQiOiIwMDAwMDAwMi0wMDAwLTBmZjEtY2UwMC0wMDAwMDAwMDAwMDAvYXR0YWNobWVudHMub2ZmaWNlLm5ldEBkZDA2OGI5Ny03NTkzLTQ5MzgtOGIzMi0xNGZhZWYyYWYxZDgifQ.KQueIw7RcKi5u1_6UZ6Sf81dA7Zb2-NlZ80b8l-x4qNsEd-T3R-pRPF0SaMSodmYa82yGtz3llooaN95Lksbla6GBypG1kaneN3Vmp6hd64aIJXDkN-fwjOchFKYvG9xGfLv9xz6qrKgXKSiICrmNGXI0VEXgpRTMs4V1oT4F2M40IQm6J3gT1isauQEEGi6guzyBW4jwQsftZq2eUP2TKMQyHmc9XsOETa0zY7LhCvbGFsuX2k07lMRJGXL9skjXSaPzN8Ji3uO1uMgvo818Ct_hbljwPeE89uITri2SnYHQoGdSTK3fqMpfjRBC94OLvOvo2OSVt7zq9EHRFBQnA&amp;animation=true">
            <a:extLst>
              <a:ext uri="{FF2B5EF4-FFF2-40B4-BE49-F238E27FC236}">
                <a16:creationId xmlns:a16="http://schemas.microsoft.com/office/drawing/2014/main" id="{0323F319-A781-4434-AB39-5FC867011DC0}"/>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7005357" y="9970446"/>
            <a:ext cx="6029" cy="7973"/>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15" name="Picture 12" descr="https://attachments.office.net/owa/HITEEE6162@uwec.edu/service.svc/s/GetAttachmentThumbnail?id=AAMkADA4MWZkZDczLTFhODAtNDFkZi04MjgwLWNjNTk2OWNlNjIzMQBGAAAAAAAzl9Li%2B4mtQ79UAzqvAhW9BwBkYr9R4AecRrN8bekebau%2FAAAAAAEMAABFEm9wEwV2R5Zbe2f9zI%2FpAAKefHHyAAABEgAQANsapEniC5lDqFmmfzWgLXU%3D&amp;thumbnailType=2&amp;owa=outlook.office365.com&amp;scriptVer=2019041503.09&amp;X-OWA-CANARY=uizRv5IjCE2_WTmm8EgNWKBqreUFydYYB_mTAgosBMfkPD0nDPsNi2dg57JPBI3eMnJFhAcUBto.&amp;token=eyJhbGciOiJSUzI1NiIsImtpZCI6IjA2MDBGOUY2NzQ2MjA3MzdFNzM0MDRFMjg3QzQ1QTgxOENCN0NFQjgiLCJ4NXQiOiJCZ0Q1OW5SaUJ6Zm5OQVRpaDhSYWdZeTN6cmciLCJ0eXAiOiJKV1QifQ.eyJ2ZXIiOiJFeGNoYW5nZS5DYWxsYmFjay5WMSIsImFwcGN0eHNlbmRlciI6Ik93YURvd25sb2FkQGRkMDY4Yjk3LTc1OTMtNDkzOC04YjMyLTE0ZmFlZjJhZjFkOCIsImFwcGN0eCI6IntcIm1zZXhjaHByb3RcIjpcIm93YVwiLFwicHJpbWFyeXNpZFwiOlwiUy0xLTUtMjEtMjg3NzA3Nzk0Ny00MTE1ODk0MzgtNDA3OTkwNTg0Ny02NTM0ODI3XCIsXCJwdWlkXCI6XCIxMTUzOTc3MDI1Mzc2NDM2MTI3XCIsXCJvaWRcIjpcIjk3YWZjYzkxLTE4NmEtNGNmNy1iNTViLTMwMTRjNDQzNTJlMlwiLFwic2NvcGVcIjpcIk93YURvd25sb2FkXCJ9IiwibmJmIjoxNTU2MTQ1NTk1LCJleHAiOjE1NTYxNDYxOTUsImlzcyI6IjAwMDAwMDAyLTAwMDAtMGZmMS1jZTAwLTAwMDAwMDAwMDAwMEBkZDA2OGI5Ny03NTkzLTQ5MzgtOGIzMi0xNGZhZWYyYWYxZDgiLCJhdWQiOiIwMDAwMDAwMi0wMDAwLTBmZjEtY2UwMC0wMDAwMDAwMDAwMDAvYXR0YWNobWVudHMub2ZmaWNlLm5ldEBkZDA2OGI5Ny03NTkzLTQ5MzgtOGIzMi0xNGZhZWYyYWYxZDgifQ.KQueIw7RcKi5u1_6UZ6Sf81dA7Zb2-NlZ80b8l-x4qNsEd-T3R-pRPF0SaMSodmYa82yGtz3llooaN95Lksbla6GBypG1kaneN3Vmp6hd64aIJXDkN-fwjOchFKYvG9xGfLv9xz6qrKgXKSiICrmNGXI0VEXgpRTMs4V1oT4F2M40IQm6J3gT1isauQEEGi6guzyBW4jwQsftZq2eUP2TKMQyHmc9XsOETa0zY7LhCvbGFsuX2k07lMRJGXL9skjXSaPzN8Ji3uO1uMgvo818Ct_hbljwPeE89uITri2SnYHQoGdSTK3fqMpfjRBC94OLvOvo2OSVt7zq9EHRFBQnA&amp;animation=true">
            <a:extLst>
              <a:ext uri="{FF2B5EF4-FFF2-40B4-BE49-F238E27FC236}">
                <a16:creationId xmlns:a16="http://schemas.microsoft.com/office/drawing/2014/main" id="{C88685E4-3C15-4731-AD87-075CCF0D4569}"/>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6545608" y="13082449"/>
            <a:ext cx="5038809" cy="3732196"/>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1038" name="Picture 14" descr="https://attachments.office.net/owa/HITEEE6162@uwec.edu/service.svc/s/GetAttachmentThumbnail?id=AAMkADA4MWZkZDczLTFhODAtNDFkZi04MjgwLWNjNTk2OWNlNjIzMQBGAAAAAAAzl9Li%2B4mtQ79UAzqvAhW9BwBkYr9R4AecRrN8bekebau%2FAAAAAAEMAABFEm9wEwV2R5Zbe2f9zI%2FpAAKefHHyAAABEgAQAIGFN2oz0f1JmiBPDEvuotE%3D&amp;thumbnailType=2&amp;owa=outlook.office365.com&amp;scriptVer=2019041503.09&amp;X-OWA-CANARY=3IH0hXKN0k63npIJ_Jd2KSDNN-sJydYYoOaAV-HHmQkIk33KDVWpL3npc8rD-vo-3fpRoLkeCzM.&amp;token=eyJhbGciOiJSUzI1NiIsImtpZCI6IjA2MDBGOUY2NzQ2MjA3MzdFNzM0MDRFMjg3QzQ1QTgxOENCN0NFQjgiLCJ4NXQiOiJCZ0Q1OW5SaUJ6Zm5OQVRpaDhSYWdZeTN6cmciLCJ0eXAiOiJKV1QifQ.eyJ2ZXIiOiJFeGNoYW5nZS5DYWxsYmFjay5WMSIsImFwcGN0eHNlbmRlciI6Ik93YURvd25sb2FkQGRkMDY4Yjk3LTc1OTMtNDkzOC04YjMyLTE0ZmFlZjJhZjFkOCIsImFwcGN0eCI6IntcIm1zZXhjaHByb3RcIjpcIm93YVwiLFwicHJpbWFyeXNpZFwiOlwiUy0xLTUtMjEtMjg3NzA3Nzk0Ny00MTE1ODk0MzgtNDA3OTkwNTg0Ny02NTM0ODI3XCIsXCJwdWlkXCI6XCIxMTUzOTc3MDI1Mzc2NDM2MTI3XCIsXCJvaWRcIjpcIjk3YWZjYzkxLTE4NmEtNGNmNy1iNTViLTMwMTRjNDQzNTJlMlwiLFwic2NvcGVcIjpcIk93YURvd25sb2FkXCJ9IiwibmJmIjoxNTU2MTQ3MDk1LCJleHAiOjE1NTYxNDc2OTUsImlzcyI6IjAwMDAwMDAyLTAwMDAtMGZmMS1jZTAwLTAwMDAwMDAwMDAwMEBkZDA2OGI5Ny03NTkzLTQ5MzgtOGIzMi0xNGZhZWYyYWYxZDgiLCJhdWQiOiIwMDAwMDAwMi0wMDAwLTBmZjEtY2UwMC0wMDAwMDAwMDAwMDAvYXR0YWNobWVudHMub2ZmaWNlLm5ldEBkZDA2OGI5Ny03NTkzLTQ5MzgtOGIzMi0xNGZhZWYyYWYxZDgifQ.d9739pUJv0_Q5GEGIabnl4VMLv_ieNntx37CArzF3CO0m1zOUG5WRQsNdCeYUdlA6dJLTkArwU5kmfgp1xLKtqxaST1zBxTaDMVV2GWrUFK--tP6m5GlPU9JHiY8rCDUGdH3PJLofET4HMwNwpwW-tdVY4KWHrWv7_30HvBOvKHe3ImcBD7CpVq0E-nhElGTPPqP9K_Mb0u6fWDc15imcda8QV5Vd4IePdaUy1-dN8AWym2Hf2OQxX-c3db12sp4uil4h5n2p4p6HQIGQ9jlbyq3wsZTyniLdZnnuARPHXwhgoQ8yFVEyEOY3PTkEqFcHuR8vaoEIOhe0cm1D3lYsQ&amp;animation=true">
            <a:extLst>
              <a:ext uri="{FF2B5EF4-FFF2-40B4-BE49-F238E27FC236}">
                <a16:creationId xmlns:a16="http://schemas.microsoft.com/office/drawing/2014/main" id="{BEF3661A-1C04-4706-83F9-8F7F3D738852}"/>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6457834" y="13080528"/>
            <a:ext cx="5024527" cy="3732196"/>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21" name="Picture 20">
            <a:extLst>
              <a:ext uri="{FF2B5EF4-FFF2-40B4-BE49-F238E27FC236}">
                <a16:creationId xmlns:a16="http://schemas.microsoft.com/office/drawing/2014/main" id="{9568F1AE-A5F4-4433-9FC5-28B105852941}"/>
              </a:ext>
            </a:extLst>
          </p:cNvPr>
          <p:cNvPicPr>
            <a:picLocks noChangeAspect="1"/>
          </p:cNvPicPr>
          <p:nvPr/>
        </p:nvPicPr>
        <p:blipFill>
          <a:blip r:embed="rId10"/>
          <a:stretch>
            <a:fillRect/>
          </a:stretch>
        </p:blipFill>
        <p:spPr>
          <a:xfrm>
            <a:off x="34556700" y="3917672"/>
            <a:ext cx="7066086" cy="3201290"/>
          </a:xfrm>
          <a:prstGeom prst="rect">
            <a:avLst/>
          </a:prstGeom>
        </p:spPr>
      </p:pic>
    </p:spTree>
  </p:cSld>
  <p:clrMapOvr>
    <a:masterClrMapping/>
  </p:clrMapOvr>
  <p:transition spd="slow">
    <p:cut/>
  </p:transition>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257</Words>
  <Application>Microsoft Office PowerPoint</Application>
  <PresentationFormat>Custom</PresentationFormat>
  <Paragraphs>102</Paragraphs>
  <Slides>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Calibri</vt:lpstr>
      <vt:lpstr>Times</vt:lpstr>
      <vt:lpstr>Arial</vt:lpstr>
      <vt:lpstr>Times New Roman</vt:lpstr>
      <vt:lpstr>Arial Narrow</vt:lpstr>
      <vt:lpstr>Office Theme</vt:lpstr>
      <vt:lpstr>Smartphone Usage: Associations with Cognition, Motivation, and Sleep Patterns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Influence of Gender Performance Stereotype on the Error-Related Negativity and Error Positivity</dc:title>
  <dc:creator>Sarah</dc:creator>
  <cp:lastModifiedBy>Hite, Emily Elizabeth</cp:lastModifiedBy>
  <cp:revision>1</cp:revision>
  <dcterms:modified xsi:type="dcterms:W3CDTF">2019-04-25T02:51:29Z</dcterms:modified>
</cp:coreProperties>
</file>