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42062400" cy="38404800"/>
  <p:notesSz cx="6858000" cy="9144000"/>
  <p:embeddedFontLst>
    <p:embeddedFont>
      <p:font typeface="Calibri" panose="020F0502020204030204" pitchFamily="34" charset="0"/>
      <p:regular r:id="rId4"/>
      <p:bold r:id="rId5"/>
      <p:italic r:id="rId6"/>
      <p:boldItalic r:id="rId7"/>
    </p:embeddedFont>
    <p:embeddedFont>
      <p:font typeface="Garamond" panose="02020404030301010803" pitchFamily="18" charset="0"/>
      <p:regular r:id="rId8"/>
      <p:bold r:id="rId9"/>
      <p:italic r:id="rId10"/>
      <p:bold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CF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720" autoAdjust="0"/>
  </p:normalViewPr>
  <p:slideViewPr>
    <p:cSldViewPr snapToGrid="0">
      <p:cViewPr>
        <p:scale>
          <a:sx n="20" d="100"/>
          <a:sy n="20" d="100"/>
        </p:scale>
        <p:origin x="1176" y="-605"/>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tableStyles" Target="tableStyles.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US" dirty="0"/>
          </a:p>
        </p:txBody>
      </p:sp>
      <p:sp>
        <p:nvSpPr>
          <p:cNvPr id="82" name="Google Shape;82;p1:notes"/>
          <p:cNvSpPr>
            <a:spLocks noGrp="1" noRot="1" noChangeAspect="1"/>
          </p:cNvSpPr>
          <p:nvPr>
            <p:ph type="sldImg" idx="2"/>
          </p:nvPr>
        </p:nvSpPr>
        <p:spPr>
          <a:xfrm>
            <a:off x="1550988" y="685800"/>
            <a:ext cx="37560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3154680" y="11930384"/>
            <a:ext cx="35753039" cy="8232140"/>
          </a:xfrm>
          <a:prstGeom prst="rect">
            <a:avLst/>
          </a:prstGeom>
          <a:noFill/>
          <a:ln>
            <a:noFill/>
          </a:ln>
        </p:spPr>
        <p:txBody>
          <a:bodyPr spcFirstLastPara="1" wrap="square" lIns="459800" tIns="229900" rIns="459800" bIns="2299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6309360" y="21762720"/>
            <a:ext cx="29443680" cy="9814560"/>
          </a:xfrm>
          <a:prstGeom prst="rect">
            <a:avLst/>
          </a:prstGeom>
          <a:noFill/>
          <a:ln>
            <a:noFill/>
          </a:ln>
        </p:spPr>
        <p:txBody>
          <a:bodyPr spcFirstLastPara="1" wrap="square" lIns="459800" tIns="229900" rIns="459800" bIns="229900" anchor="t" anchorCtr="0"/>
          <a:lstStyle>
            <a:lvl1pPr lvl="0" algn="ctr">
              <a:spcBef>
                <a:spcPts val="3220"/>
              </a:spcBef>
              <a:spcAft>
                <a:spcPts val="0"/>
              </a:spcAft>
              <a:buClr>
                <a:srgbClr val="888888"/>
              </a:buClr>
              <a:buSzPts val="16100"/>
              <a:buNone/>
              <a:defRPr>
                <a:solidFill>
                  <a:srgbClr val="888888"/>
                </a:solidFill>
              </a:defRPr>
            </a:lvl1pPr>
            <a:lvl2pPr lvl="1" algn="ctr">
              <a:spcBef>
                <a:spcPts val="2820"/>
              </a:spcBef>
              <a:spcAft>
                <a:spcPts val="0"/>
              </a:spcAft>
              <a:buClr>
                <a:srgbClr val="888888"/>
              </a:buClr>
              <a:buSzPts val="14100"/>
              <a:buNone/>
              <a:defRPr>
                <a:solidFill>
                  <a:srgbClr val="888888"/>
                </a:solidFill>
              </a:defRPr>
            </a:lvl2pPr>
            <a:lvl3pPr lvl="2" algn="ctr">
              <a:spcBef>
                <a:spcPts val="2420"/>
              </a:spcBef>
              <a:spcAft>
                <a:spcPts val="0"/>
              </a:spcAft>
              <a:buClr>
                <a:srgbClr val="888888"/>
              </a:buClr>
              <a:buSzPts val="12100"/>
              <a:buNone/>
              <a:defRPr>
                <a:solidFill>
                  <a:srgbClr val="888888"/>
                </a:solidFill>
              </a:defRPr>
            </a:lvl3pPr>
            <a:lvl4pPr lvl="3" algn="ctr">
              <a:spcBef>
                <a:spcPts val="2020"/>
              </a:spcBef>
              <a:spcAft>
                <a:spcPts val="0"/>
              </a:spcAft>
              <a:buClr>
                <a:srgbClr val="888888"/>
              </a:buClr>
              <a:buSzPts val="10100"/>
              <a:buNone/>
              <a:defRPr>
                <a:solidFill>
                  <a:srgbClr val="888888"/>
                </a:solidFill>
              </a:defRPr>
            </a:lvl4pPr>
            <a:lvl5pPr lvl="4" algn="ctr">
              <a:spcBef>
                <a:spcPts val="2020"/>
              </a:spcBef>
              <a:spcAft>
                <a:spcPts val="0"/>
              </a:spcAft>
              <a:buClr>
                <a:srgbClr val="888888"/>
              </a:buClr>
              <a:buSzPts val="10100"/>
              <a:buNone/>
              <a:defRPr>
                <a:solidFill>
                  <a:srgbClr val="888888"/>
                </a:solidFill>
              </a:defRPr>
            </a:lvl5pPr>
            <a:lvl6pPr lvl="5" algn="ctr">
              <a:spcBef>
                <a:spcPts val="2020"/>
              </a:spcBef>
              <a:spcAft>
                <a:spcPts val="0"/>
              </a:spcAft>
              <a:buClr>
                <a:srgbClr val="888888"/>
              </a:buClr>
              <a:buSzPts val="10100"/>
              <a:buNone/>
              <a:defRPr>
                <a:solidFill>
                  <a:srgbClr val="888888"/>
                </a:solidFill>
              </a:defRPr>
            </a:lvl6pPr>
            <a:lvl7pPr lvl="6" algn="ctr">
              <a:spcBef>
                <a:spcPts val="2020"/>
              </a:spcBef>
              <a:spcAft>
                <a:spcPts val="0"/>
              </a:spcAft>
              <a:buClr>
                <a:srgbClr val="888888"/>
              </a:buClr>
              <a:buSzPts val="10100"/>
              <a:buNone/>
              <a:defRPr>
                <a:solidFill>
                  <a:srgbClr val="888888"/>
                </a:solidFill>
              </a:defRPr>
            </a:lvl7pPr>
            <a:lvl8pPr lvl="7" algn="ctr">
              <a:spcBef>
                <a:spcPts val="2020"/>
              </a:spcBef>
              <a:spcAft>
                <a:spcPts val="0"/>
              </a:spcAft>
              <a:buClr>
                <a:srgbClr val="888888"/>
              </a:buClr>
              <a:buSzPts val="10100"/>
              <a:buNone/>
              <a:defRPr>
                <a:solidFill>
                  <a:srgbClr val="888888"/>
                </a:solidFill>
              </a:defRPr>
            </a:lvl8pPr>
            <a:lvl9pPr lvl="8" algn="ctr">
              <a:spcBef>
                <a:spcPts val="2020"/>
              </a:spcBef>
              <a:spcAft>
                <a:spcPts val="0"/>
              </a:spcAft>
              <a:buClr>
                <a:srgbClr val="888888"/>
              </a:buClr>
              <a:buSzPts val="10100"/>
              <a:buNone/>
              <a:defRPr>
                <a:solidFill>
                  <a:srgbClr val="888888"/>
                </a:solidFill>
              </a:defRPr>
            </a:lvl9pPr>
          </a:lstStyle>
          <a:p>
            <a:endParaRPr/>
          </a:p>
        </p:txBody>
      </p:sp>
      <p:sp>
        <p:nvSpPr>
          <p:cNvPr id="14" name="Google Shape;14;p2"/>
          <p:cNvSpPr txBox="1">
            <a:spLocks noGrp="1"/>
          </p:cNvSpPr>
          <p:nvPr>
            <p:ph type="dt" idx="10"/>
          </p:nvPr>
        </p:nvSpPr>
        <p:spPr>
          <a:xfrm>
            <a:off x="2103120" y="35595563"/>
            <a:ext cx="9814560" cy="2044700"/>
          </a:xfrm>
          <a:prstGeom prst="rect">
            <a:avLst/>
          </a:prstGeom>
          <a:noFill/>
          <a:ln>
            <a:noFill/>
          </a:ln>
        </p:spPr>
        <p:txBody>
          <a:bodyPr spcFirstLastPara="1" wrap="square" lIns="459800" tIns="229900" rIns="459800" bIns="2299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14371320" y="35595563"/>
            <a:ext cx="13319760" cy="2044700"/>
          </a:xfrm>
          <a:prstGeom prst="rect">
            <a:avLst/>
          </a:prstGeom>
          <a:noFill/>
          <a:ln>
            <a:noFill/>
          </a:ln>
        </p:spPr>
        <p:txBody>
          <a:bodyPr spcFirstLastPara="1" wrap="square" lIns="459800" tIns="229900" rIns="459800" bIns="2299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30144719" y="35595563"/>
            <a:ext cx="9814560" cy="2044700"/>
          </a:xfrm>
          <a:prstGeom prst="rect">
            <a:avLst/>
          </a:prstGeom>
          <a:noFill/>
          <a:ln>
            <a:noFill/>
          </a:ln>
        </p:spPr>
        <p:txBody>
          <a:bodyPr spcFirstLastPara="1" wrap="square" lIns="459800" tIns="229900" rIns="459800" bIns="2299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2103120" y="1537973"/>
            <a:ext cx="37856160" cy="6400800"/>
          </a:xfrm>
          <a:prstGeom prst="rect">
            <a:avLst/>
          </a:prstGeom>
          <a:noFill/>
          <a:ln>
            <a:noFill/>
          </a:ln>
        </p:spPr>
        <p:txBody>
          <a:bodyPr spcFirstLastPara="1" wrap="square" lIns="459800" tIns="229900" rIns="459800" bIns="2299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8358505" y="2705741"/>
            <a:ext cx="25345393" cy="37856160"/>
          </a:xfrm>
          <a:prstGeom prst="rect">
            <a:avLst/>
          </a:prstGeom>
          <a:noFill/>
          <a:ln>
            <a:noFill/>
          </a:ln>
        </p:spPr>
        <p:txBody>
          <a:bodyPr spcFirstLastPara="1" wrap="square" lIns="459800" tIns="229900" rIns="459800" bIns="2299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2103120" y="35595563"/>
            <a:ext cx="9814560" cy="2044700"/>
          </a:xfrm>
          <a:prstGeom prst="rect">
            <a:avLst/>
          </a:prstGeom>
          <a:noFill/>
          <a:ln>
            <a:noFill/>
          </a:ln>
        </p:spPr>
        <p:txBody>
          <a:bodyPr spcFirstLastPara="1" wrap="square" lIns="459800" tIns="229900" rIns="459800" bIns="2299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14371320" y="35595563"/>
            <a:ext cx="13319760" cy="2044700"/>
          </a:xfrm>
          <a:prstGeom prst="rect">
            <a:avLst/>
          </a:prstGeom>
          <a:noFill/>
          <a:ln>
            <a:noFill/>
          </a:ln>
        </p:spPr>
        <p:txBody>
          <a:bodyPr spcFirstLastPara="1" wrap="square" lIns="459800" tIns="229900" rIns="459800" bIns="2299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30144719" y="35595563"/>
            <a:ext cx="9814560" cy="2044700"/>
          </a:xfrm>
          <a:prstGeom prst="rect">
            <a:avLst/>
          </a:prstGeom>
          <a:noFill/>
          <a:ln>
            <a:noFill/>
          </a:ln>
        </p:spPr>
        <p:txBody>
          <a:bodyPr spcFirstLastPara="1" wrap="square" lIns="459800" tIns="229900" rIns="459800" bIns="2299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18842991" y="13190226"/>
            <a:ext cx="32768540" cy="9464040"/>
          </a:xfrm>
          <a:prstGeom prst="rect">
            <a:avLst/>
          </a:prstGeom>
          <a:noFill/>
          <a:ln>
            <a:noFill/>
          </a:ln>
        </p:spPr>
        <p:txBody>
          <a:bodyPr spcFirstLastPara="1" wrap="square" lIns="459800" tIns="229900" rIns="459800" bIns="2299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435610" y="4076706"/>
            <a:ext cx="32768540" cy="27691080"/>
          </a:xfrm>
          <a:prstGeom prst="rect">
            <a:avLst/>
          </a:prstGeom>
          <a:noFill/>
          <a:ln>
            <a:noFill/>
          </a:ln>
        </p:spPr>
        <p:txBody>
          <a:bodyPr spcFirstLastPara="1" wrap="square" lIns="459800" tIns="229900" rIns="459800" bIns="2299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2103120" y="35595563"/>
            <a:ext cx="9814560" cy="2044700"/>
          </a:xfrm>
          <a:prstGeom prst="rect">
            <a:avLst/>
          </a:prstGeom>
          <a:noFill/>
          <a:ln>
            <a:noFill/>
          </a:ln>
        </p:spPr>
        <p:txBody>
          <a:bodyPr spcFirstLastPara="1" wrap="square" lIns="459800" tIns="229900" rIns="459800" bIns="2299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14371320" y="35595563"/>
            <a:ext cx="13319760" cy="2044700"/>
          </a:xfrm>
          <a:prstGeom prst="rect">
            <a:avLst/>
          </a:prstGeom>
          <a:noFill/>
          <a:ln>
            <a:noFill/>
          </a:ln>
        </p:spPr>
        <p:txBody>
          <a:bodyPr spcFirstLastPara="1" wrap="square" lIns="459800" tIns="229900" rIns="459800" bIns="2299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30144719" y="35595563"/>
            <a:ext cx="9814560" cy="2044700"/>
          </a:xfrm>
          <a:prstGeom prst="rect">
            <a:avLst/>
          </a:prstGeom>
          <a:noFill/>
          <a:ln>
            <a:noFill/>
          </a:ln>
        </p:spPr>
        <p:txBody>
          <a:bodyPr spcFirstLastPara="1" wrap="square" lIns="459800" tIns="229900" rIns="459800" bIns="2299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2103120" y="1537973"/>
            <a:ext cx="37856160" cy="6400800"/>
          </a:xfrm>
          <a:prstGeom prst="rect">
            <a:avLst/>
          </a:prstGeom>
          <a:noFill/>
          <a:ln>
            <a:noFill/>
          </a:ln>
        </p:spPr>
        <p:txBody>
          <a:bodyPr spcFirstLastPara="1" wrap="square" lIns="459800" tIns="229900" rIns="459800" bIns="2299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3"/>
          <p:cNvSpPr txBox="1">
            <a:spLocks noGrp="1"/>
          </p:cNvSpPr>
          <p:nvPr>
            <p:ph type="body" idx="1"/>
          </p:nvPr>
        </p:nvSpPr>
        <p:spPr>
          <a:xfrm>
            <a:off x="2103120" y="8961124"/>
            <a:ext cx="37856160" cy="25345393"/>
          </a:xfrm>
          <a:prstGeom prst="rect">
            <a:avLst/>
          </a:prstGeom>
          <a:noFill/>
          <a:ln>
            <a:noFill/>
          </a:ln>
        </p:spPr>
        <p:txBody>
          <a:bodyPr spcFirstLastPara="1" wrap="square" lIns="459800" tIns="229900" rIns="459800" bIns="2299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 name="Google Shape;20;p3"/>
          <p:cNvSpPr txBox="1">
            <a:spLocks noGrp="1"/>
          </p:cNvSpPr>
          <p:nvPr>
            <p:ph type="dt" idx="10"/>
          </p:nvPr>
        </p:nvSpPr>
        <p:spPr>
          <a:xfrm>
            <a:off x="2103120" y="35595563"/>
            <a:ext cx="9814560" cy="2044700"/>
          </a:xfrm>
          <a:prstGeom prst="rect">
            <a:avLst/>
          </a:prstGeom>
          <a:noFill/>
          <a:ln>
            <a:noFill/>
          </a:ln>
        </p:spPr>
        <p:txBody>
          <a:bodyPr spcFirstLastPara="1" wrap="square" lIns="459800" tIns="229900" rIns="459800" bIns="2299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
          <p:cNvSpPr txBox="1">
            <a:spLocks noGrp="1"/>
          </p:cNvSpPr>
          <p:nvPr>
            <p:ph type="ftr" idx="11"/>
          </p:nvPr>
        </p:nvSpPr>
        <p:spPr>
          <a:xfrm>
            <a:off x="14371320" y="35595563"/>
            <a:ext cx="13319760" cy="2044700"/>
          </a:xfrm>
          <a:prstGeom prst="rect">
            <a:avLst/>
          </a:prstGeom>
          <a:noFill/>
          <a:ln>
            <a:noFill/>
          </a:ln>
        </p:spPr>
        <p:txBody>
          <a:bodyPr spcFirstLastPara="1" wrap="square" lIns="459800" tIns="229900" rIns="459800" bIns="2299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
          <p:cNvSpPr txBox="1">
            <a:spLocks noGrp="1"/>
          </p:cNvSpPr>
          <p:nvPr>
            <p:ph type="sldNum" idx="12"/>
          </p:nvPr>
        </p:nvSpPr>
        <p:spPr>
          <a:xfrm>
            <a:off x="30144719" y="35595563"/>
            <a:ext cx="9814560" cy="2044700"/>
          </a:xfrm>
          <a:prstGeom prst="rect">
            <a:avLst/>
          </a:prstGeom>
          <a:noFill/>
          <a:ln>
            <a:noFill/>
          </a:ln>
        </p:spPr>
        <p:txBody>
          <a:bodyPr spcFirstLastPara="1" wrap="square" lIns="459800" tIns="229900" rIns="459800" bIns="2299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3322640" y="24678644"/>
            <a:ext cx="35753039" cy="7627620"/>
          </a:xfrm>
          <a:prstGeom prst="rect">
            <a:avLst/>
          </a:prstGeom>
          <a:noFill/>
          <a:ln>
            <a:noFill/>
          </a:ln>
        </p:spPr>
        <p:txBody>
          <a:bodyPr spcFirstLastPara="1" wrap="square" lIns="459800" tIns="229900" rIns="459800" bIns="229900" anchor="t" anchorCtr="0"/>
          <a:lstStyle>
            <a:lvl1pPr lvl="0" algn="l">
              <a:spcBef>
                <a:spcPts val="0"/>
              </a:spcBef>
              <a:spcAft>
                <a:spcPts val="0"/>
              </a:spcAft>
              <a:buClr>
                <a:schemeClr val="dk1"/>
              </a:buClr>
              <a:buSzPts val="20100"/>
              <a:buFont typeface="Calibri"/>
              <a:buNone/>
              <a:defRPr sz="201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4"/>
          <p:cNvSpPr txBox="1">
            <a:spLocks noGrp="1"/>
          </p:cNvSpPr>
          <p:nvPr>
            <p:ph type="body" idx="1"/>
          </p:nvPr>
        </p:nvSpPr>
        <p:spPr>
          <a:xfrm>
            <a:off x="3322640" y="16277597"/>
            <a:ext cx="35753039" cy="8401047"/>
          </a:xfrm>
          <a:prstGeom prst="rect">
            <a:avLst/>
          </a:prstGeom>
          <a:noFill/>
          <a:ln>
            <a:noFill/>
          </a:ln>
        </p:spPr>
        <p:txBody>
          <a:bodyPr spcFirstLastPara="1" wrap="square" lIns="459800" tIns="229900" rIns="459800" bIns="229900" anchor="b" anchorCtr="0"/>
          <a:lstStyle>
            <a:lvl1pPr marL="457200" lvl="0" indent="-228600" algn="l">
              <a:spcBef>
                <a:spcPts val="2020"/>
              </a:spcBef>
              <a:spcAft>
                <a:spcPts val="0"/>
              </a:spcAft>
              <a:buClr>
                <a:srgbClr val="888888"/>
              </a:buClr>
              <a:buSzPts val="10100"/>
              <a:buNone/>
              <a:defRPr sz="10100">
                <a:solidFill>
                  <a:srgbClr val="888888"/>
                </a:solidFill>
              </a:defRPr>
            </a:lvl1pPr>
            <a:lvl2pPr marL="914400" lvl="1" indent="-228600" algn="l">
              <a:spcBef>
                <a:spcPts val="1820"/>
              </a:spcBef>
              <a:spcAft>
                <a:spcPts val="0"/>
              </a:spcAft>
              <a:buClr>
                <a:srgbClr val="888888"/>
              </a:buClr>
              <a:buSzPts val="9100"/>
              <a:buNone/>
              <a:defRPr sz="9100">
                <a:solidFill>
                  <a:srgbClr val="888888"/>
                </a:solidFill>
              </a:defRPr>
            </a:lvl2pPr>
            <a:lvl3pPr marL="1371600" lvl="2" indent="-228600" algn="l">
              <a:spcBef>
                <a:spcPts val="1600"/>
              </a:spcBef>
              <a:spcAft>
                <a:spcPts val="0"/>
              </a:spcAft>
              <a:buClr>
                <a:srgbClr val="888888"/>
              </a:buClr>
              <a:buSzPts val="8000"/>
              <a:buNone/>
              <a:defRPr sz="8000">
                <a:solidFill>
                  <a:srgbClr val="888888"/>
                </a:solidFill>
              </a:defRPr>
            </a:lvl3pPr>
            <a:lvl4pPr marL="1828800" lvl="3" indent="-228600" algn="l">
              <a:spcBef>
                <a:spcPts val="1400"/>
              </a:spcBef>
              <a:spcAft>
                <a:spcPts val="0"/>
              </a:spcAft>
              <a:buClr>
                <a:srgbClr val="888888"/>
              </a:buClr>
              <a:buSzPts val="7000"/>
              <a:buNone/>
              <a:defRPr sz="7000">
                <a:solidFill>
                  <a:srgbClr val="888888"/>
                </a:solidFill>
              </a:defRPr>
            </a:lvl4pPr>
            <a:lvl5pPr marL="2286000" lvl="4" indent="-228600" algn="l">
              <a:spcBef>
                <a:spcPts val="1400"/>
              </a:spcBef>
              <a:spcAft>
                <a:spcPts val="0"/>
              </a:spcAft>
              <a:buClr>
                <a:srgbClr val="888888"/>
              </a:buClr>
              <a:buSzPts val="7000"/>
              <a:buNone/>
              <a:defRPr sz="7000">
                <a:solidFill>
                  <a:srgbClr val="888888"/>
                </a:solidFill>
              </a:defRPr>
            </a:lvl5pPr>
            <a:lvl6pPr marL="2743200" lvl="5" indent="-228600" algn="l">
              <a:spcBef>
                <a:spcPts val="1400"/>
              </a:spcBef>
              <a:spcAft>
                <a:spcPts val="0"/>
              </a:spcAft>
              <a:buClr>
                <a:srgbClr val="888888"/>
              </a:buClr>
              <a:buSzPts val="7000"/>
              <a:buNone/>
              <a:defRPr sz="7000">
                <a:solidFill>
                  <a:srgbClr val="888888"/>
                </a:solidFill>
              </a:defRPr>
            </a:lvl6pPr>
            <a:lvl7pPr marL="3200400" lvl="6" indent="-228600" algn="l">
              <a:spcBef>
                <a:spcPts val="1400"/>
              </a:spcBef>
              <a:spcAft>
                <a:spcPts val="0"/>
              </a:spcAft>
              <a:buClr>
                <a:srgbClr val="888888"/>
              </a:buClr>
              <a:buSzPts val="7000"/>
              <a:buNone/>
              <a:defRPr sz="7000">
                <a:solidFill>
                  <a:srgbClr val="888888"/>
                </a:solidFill>
              </a:defRPr>
            </a:lvl7pPr>
            <a:lvl8pPr marL="3657600" lvl="7" indent="-228600" algn="l">
              <a:spcBef>
                <a:spcPts val="1400"/>
              </a:spcBef>
              <a:spcAft>
                <a:spcPts val="0"/>
              </a:spcAft>
              <a:buClr>
                <a:srgbClr val="888888"/>
              </a:buClr>
              <a:buSzPts val="7000"/>
              <a:buNone/>
              <a:defRPr sz="7000">
                <a:solidFill>
                  <a:srgbClr val="888888"/>
                </a:solidFill>
              </a:defRPr>
            </a:lvl8pPr>
            <a:lvl9pPr marL="4114800" lvl="8" indent="-228600" algn="l">
              <a:spcBef>
                <a:spcPts val="1400"/>
              </a:spcBef>
              <a:spcAft>
                <a:spcPts val="0"/>
              </a:spcAft>
              <a:buClr>
                <a:srgbClr val="888888"/>
              </a:buClr>
              <a:buSzPts val="7000"/>
              <a:buNone/>
              <a:defRPr sz="7000">
                <a:solidFill>
                  <a:srgbClr val="888888"/>
                </a:solidFill>
              </a:defRPr>
            </a:lvl9pPr>
          </a:lstStyle>
          <a:p>
            <a:endParaRPr/>
          </a:p>
        </p:txBody>
      </p:sp>
      <p:sp>
        <p:nvSpPr>
          <p:cNvPr id="26" name="Google Shape;26;p4"/>
          <p:cNvSpPr txBox="1">
            <a:spLocks noGrp="1"/>
          </p:cNvSpPr>
          <p:nvPr>
            <p:ph type="dt" idx="10"/>
          </p:nvPr>
        </p:nvSpPr>
        <p:spPr>
          <a:xfrm>
            <a:off x="2103120" y="35595563"/>
            <a:ext cx="9814560" cy="2044700"/>
          </a:xfrm>
          <a:prstGeom prst="rect">
            <a:avLst/>
          </a:prstGeom>
          <a:noFill/>
          <a:ln>
            <a:noFill/>
          </a:ln>
        </p:spPr>
        <p:txBody>
          <a:bodyPr spcFirstLastPara="1" wrap="square" lIns="459800" tIns="229900" rIns="459800" bIns="2299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14371320" y="35595563"/>
            <a:ext cx="13319760" cy="2044700"/>
          </a:xfrm>
          <a:prstGeom prst="rect">
            <a:avLst/>
          </a:prstGeom>
          <a:noFill/>
          <a:ln>
            <a:noFill/>
          </a:ln>
        </p:spPr>
        <p:txBody>
          <a:bodyPr spcFirstLastPara="1" wrap="square" lIns="459800" tIns="229900" rIns="459800" bIns="2299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4"/>
          <p:cNvSpPr txBox="1">
            <a:spLocks noGrp="1"/>
          </p:cNvSpPr>
          <p:nvPr>
            <p:ph type="sldNum" idx="12"/>
          </p:nvPr>
        </p:nvSpPr>
        <p:spPr>
          <a:xfrm>
            <a:off x="30144719" y="35595563"/>
            <a:ext cx="9814560" cy="2044700"/>
          </a:xfrm>
          <a:prstGeom prst="rect">
            <a:avLst/>
          </a:prstGeom>
          <a:noFill/>
          <a:ln>
            <a:noFill/>
          </a:ln>
        </p:spPr>
        <p:txBody>
          <a:bodyPr spcFirstLastPara="1" wrap="square" lIns="459800" tIns="229900" rIns="459800" bIns="2299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2103120" y="1537973"/>
            <a:ext cx="37856160" cy="6400800"/>
          </a:xfrm>
          <a:prstGeom prst="rect">
            <a:avLst/>
          </a:prstGeom>
          <a:noFill/>
          <a:ln>
            <a:noFill/>
          </a:ln>
        </p:spPr>
        <p:txBody>
          <a:bodyPr spcFirstLastPara="1" wrap="square" lIns="459800" tIns="229900" rIns="459800" bIns="2299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5"/>
          <p:cNvSpPr txBox="1">
            <a:spLocks noGrp="1"/>
          </p:cNvSpPr>
          <p:nvPr>
            <p:ph type="body" idx="1"/>
          </p:nvPr>
        </p:nvSpPr>
        <p:spPr>
          <a:xfrm>
            <a:off x="2103120" y="8961124"/>
            <a:ext cx="18577560" cy="25345393"/>
          </a:xfrm>
          <a:prstGeom prst="rect">
            <a:avLst/>
          </a:prstGeom>
          <a:noFill/>
          <a:ln>
            <a:noFill/>
          </a:ln>
        </p:spPr>
        <p:txBody>
          <a:bodyPr spcFirstLastPara="1" wrap="square" lIns="459800" tIns="229900" rIns="459800" bIns="229900" anchor="t" anchorCtr="0"/>
          <a:lstStyle>
            <a:lvl1pPr marL="457200" lvl="0" indent="-1123950" algn="l">
              <a:spcBef>
                <a:spcPts val="2820"/>
              </a:spcBef>
              <a:spcAft>
                <a:spcPts val="0"/>
              </a:spcAft>
              <a:buClr>
                <a:schemeClr val="dk1"/>
              </a:buClr>
              <a:buSzPts val="14100"/>
              <a:buChar char="•"/>
              <a:defRPr sz="14100"/>
            </a:lvl1pPr>
            <a:lvl2pPr marL="914400" lvl="1" indent="-996950" algn="l">
              <a:spcBef>
                <a:spcPts val="2420"/>
              </a:spcBef>
              <a:spcAft>
                <a:spcPts val="0"/>
              </a:spcAft>
              <a:buClr>
                <a:schemeClr val="dk1"/>
              </a:buClr>
              <a:buSzPts val="12100"/>
              <a:buChar char="–"/>
              <a:defRPr sz="12100"/>
            </a:lvl2pPr>
            <a:lvl3pPr marL="1371600" lvl="2" indent="-869950" algn="l">
              <a:spcBef>
                <a:spcPts val="2020"/>
              </a:spcBef>
              <a:spcAft>
                <a:spcPts val="0"/>
              </a:spcAft>
              <a:buClr>
                <a:schemeClr val="dk1"/>
              </a:buClr>
              <a:buSzPts val="10100"/>
              <a:buChar char="•"/>
              <a:defRPr sz="10100"/>
            </a:lvl3pPr>
            <a:lvl4pPr marL="1828800" lvl="3" indent="-806450" algn="l">
              <a:spcBef>
                <a:spcPts val="1820"/>
              </a:spcBef>
              <a:spcAft>
                <a:spcPts val="0"/>
              </a:spcAft>
              <a:buClr>
                <a:schemeClr val="dk1"/>
              </a:buClr>
              <a:buSzPts val="9100"/>
              <a:buChar char="–"/>
              <a:defRPr sz="9100"/>
            </a:lvl4pPr>
            <a:lvl5pPr marL="2286000" lvl="4" indent="-806450" algn="l">
              <a:spcBef>
                <a:spcPts val="1820"/>
              </a:spcBef>
              <a:spcAft>
                <a:spcPts val="0"/>
              </a:spcAft>
              <a:buClr>
                <a:schemeClr val="dk1"/>
              </a:buClr>
              <a:buSzPts val="9100"/>
              <a:buChar char="»"/>
              <a:defRPr sz="9100"/>
            </a:lvl5pPr>
            <a:lvl6pPr marL="2743200" lvl="5" indent="-806450" algn="l">
              <a:spcBef>
                <a:spcPts val="1820"/>
              </a:spcBef>
              <a:spcAft>
                <a:spcPts val="0"/>
              </a:spcAft>
              <a:buClr>
                <a:schemeClr val="dk1"/>
              </a:buClr>
              <a:buSzPts val="9100"/>
              <a:buChar char="•"/>
              <a:defRPr sz="9100"/>
            </a:lvl6pPr>
            <a:lvl7pPr marL="3200400" lvl="6" indent="-806450" algn="l">
              <a:spcBef>
                <a:spcPts val="1820"/>
              </a:spcBef>
              <a:spcAft>
                <a:spcPts val="0"/>
              </a:spcAft>
              <a:buClr>
                <a:schemeClr val="dk1"/>
              </a:buClr>
              <a:buSzPts val="9100"/>
              <a:buChar char="•"/>
              <a:defRPr sz="9100"/>
            </a:lvl7pPr>
            <a:lvl8pPr marL="3657600" lvl="7" indent="-806450" algn="l">
              <a:spcBef>
                <a:spcPts val="1820"/>
              </a:spcBef>
              <a:spcAft>
                <a:spcPts val="0"/>
              </a:spcAft>
              <a:buClr>
                <a:schemeClr val="dk1"/>
              </a:buClr>
              <a:buSzPts val="9100"/>
              <a:buChar char="•"/>
              <a:defRPr sz="9100"/>
            </a:lvl8pPr>
            <a:lvl9pPr marL="4114800" lvl="8" indent="-806450" algn="l">
              <a:spcBef>
                <a:spcPts val="1820"/>
              </a:spcBef>
              <a:spcAft>
                <a:spcPts val="0"/>
              </a:spcAft>
              <a:buClr>
                <a:schemeClr val="dk1"/>
              </a:buClr>
              <a:buSzPts val="9100"/>
              <a:buChar char="•"/>
              <a:defRPr sz="9100"/>
            </a:lvl9pPr>
          </a:lstStyle>
          <a:p>
            <a:endParaRPr/>
          </a:p>
        </p:txBody>
      </p:sp>
      <p:sp>
        <p:nvSpPr>
          <p:cNvPr id="32" name="Google Shape;32;p5"/>
          <p:cNvSpPr txBox="1">
            <a:spLocks noGrp="1"/>
          </p:cNvSpPr>
          <p:nvPr>
            <p:ph type="body" idx="2"/>
          </p:nvPr>
        </p:nvSpPr>
        <p:spPr>
          <a:xfrm>
            <a:off x="21381720" y="8961124"/>
            <a:ext cx="18577560" cy="25345393"/>
          </a:xfrm>
          <a:prstGeom prst="rect">
            <a:avLst/>
          </a:prstGeom>
          <a:noFill/>
          <a:ln>
            <a:noFill/>
          </a:ln>
        </p:spPr>
        <p:txBody>
          <a:bodyPr spcFirstLastPara="1" wrap="square" lIns="459800" tIns="229900" rIns="459800" bIns="229900" anchor="t" anchorCtr="0"/>
          <a:lstStyle>
            <a:lvl1pPr marL="457200" lvl="0" indent="-1123950" algn="l">
              <a:spcBef>
                <a:spcPts val="2820"/>
              </a:spcBef>
              <a:spcAft>
                <a:spcPts val="0"/>
              </a:spcAft>
              <a:buClr>
                <a:schemeClr val="dk1"/>
              </a:buClr>
              <a:buSzPts val="14100"/>
              <a:buChar char="•"/>
              <a:defRPr sz="14100"/>
            </a:lvl1pPr>
            <a:lvl2pPr marL="914400" lvl="1" indent="-996950" algn="l">
              <a:spcBef>
                <a:spcPts val="2420"/>
              </a:spcBef>
              <a:spcAft>
                <a:spcPts val="0"/>
              </a:spcAft>
              <a:buClr>
                <a:schemeClr val="dk1"/>
              </a:buClr>
              <a:buSzPts val="12100"/>
              <a:buChar char="–"/>
              <a:defRPr sz="12100"/>
            </a:lvl2pPr>
            <a:lvl3pPr marL="1371600" lvl="2" indent="-869950" algn="l">
              <a:spcBef>
                <a:spcPts val="2020"/>
              </a:spcBef>
              <a:spcAft>
                <a:spcPts val="0"/>
              </a:spcAft>
              <a:buClr>
                <a:schemeClr val="dk1"/>
              </a:buClr>
              <a:buSzPts val="10100"/>
              <a:buChar char="•"/>
              <a:defRPr sz="10100"/>
            </a:lvl3pPr>
            <a:lvl4pPr marL="1828800" lvl="3" indent="-806450" algn="l">
              <a:spcBef>
                <a:spcPts val="1820"/>
              </a:spcBef>
              <a:spcAft>
                <a:spcPts val="0"/>
              </a:spcAft>
              <a:buClr>
                <a:schemeClr val="dk1"/>
              </a:buClr>
              <a:buSzPts val="9100"/>
              <a:buChar char="–"/>
              <a:defRPr sz="9100"/>
            </a:lvl4pPr>
            <a:lvl5pPr marL="2286000" lvl="4" indent="-806450" algn="l">
              <a:spcBef>
                <a:spcPts val="1820"/>
              </a:spcBef>
              <a:spcAft>
                <a:spcPts val="0"/>
              </a:spcAft>
              <a:buClr>
                <a:schemeClr val="dk1"/>
              </a:buClr>
              <a:buSzPts val="9100"/>
              <a:buChar char="»"/>
              <a:defRPr sz="9100"/>
            </a:lvl5pPr>
            <a:lvl6pPr marL="2743200" lvl="5" indent="-806450" algn="l">
              <a:spcBef>
                <a:spcPts val="1820"/>
              </a:spcBef>
              <a:spcAft>
                <a:spcPts val="0"/>
              </a:spcAft>
              <a:buClr>
                <a:schemeClr val="dk1"/>
              </a:buClr>
              <a:buSzPts val="9100"/>
              <a:buChar char="•"/>
              <a:defRPr sz="9100"/>
            </a:lvl6pPr>
            <a:lvl7pPr marL="3200400" lvl="6" indent="-806450" algn="l">
              <a:spcBef>
                <a:spcPts val="1820"/>
              </a:spcBef>
              <a:spcAft>
                <a:spcPts val="0"/>
              </a:spcAft>
              <a:buClr>
                <a:schemeClr val="dk1"/>
              </a:buClr>
              <a:buSzPts val="9100"/>
              <a:buChar char="•"/>
              <a:defRPr sz="9100"/>
            </a:lvl7pPr>
            <a:lvl8pPr marL="3657600" lvl="7" indent="-806450" algn="l">
              <a:spcBef>
                <a:spcPts val="1820"/>
              </a:spcBef>
              <a:spcAft>
                <a:spcPts val="0"/>
              </a:spcAft>
              <a:buClr>
                <a:schemeClr val="dk1"/>
              </a:buClr>
              <a:buSzPts val="9100"/>
              <a:buChar char="•"/>
              <a:defRPr sz="9100"/>
            </a:lvl8pPr>
            <a:lvl9pPr marL="4114800" lvl="8" indent="-806450" algn="l">
              <a:spcBef>
                <a:spcPts val="1820"/>
              </a:spcBef>
              <a:spcAft>
                <a:spcPts val="0"/>
              </a:spcAft>
              <a:buClr>
                <a:schemeClr val="dk1"/>
              </a:buClr>
              <a:buSzPts val="9100"/>
              <a:buChar char="•"/>
              <a:defRPr sz="9100"/>
            </a:lvl9pPr>
          </a:lstStyle>
          <a:p>
            <a:endParaRPr/>
          </a:p>
        </p:txBody>
      </p:sp>
      <p:sp>
        <p:nvSpPr>
          <p:cNvPr id="33" name="Google Shape;33;p5"/>
          <p:cNvSpPr txBox="1">
            <a:spLocks noGrp="1"/>
          </p:cNvSpPr>
          <p:nvPr>
            <p:ph type="dt" idx="10"/>
          </p:nvPr>
        </p:nvSpPr>
        <p:spPr>
          <a:xfrm>
            <a:off x="2103120" y="35595563"/>
            <a:ext cx="9814560" cy="2044700"/>
          </a:xfrm>
          <a:prstGeom prst="rect">
            <a:avLst/>
          </a:prstGeom>
          <a:noFill/>
          <a:ln>
            <a:noFill/>
          </a:ln>
        </p:spPr>
        <p:txBody>
          <a:bodyPr spcFirstLastPara="1" wrap="square" lIns="459800" tIns="229900" rIns="459800" bIns="2299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
          <p:cNvSpPr txBox="1">
            <a:spLocks noGrp="1"/>
          </p:cNvSpPr>
          <p:nvPr>
            <p:ph type="ftr" idx="11"/>
          </p:nvPr>
        </p:nvSpPr>
        <p:spPr>
          <a:xfrm>
            <a:off x="14371320" y="35595563"/>
            <a:ext cx="13319760" cy="2044700"/>
          </a:xfrm>
          <a:prstGeom prst="rect">
            <a:avLst/>
          </a:prstGeom>
          <a:noFill/>
          <a:ln>
            <a:noFill/>
          </a:ln>
        </p:spPr>
        <p:txBody>
          <a:bodyPr spcFirstLastPara="1" wrap="square" lIns="459800" tIns="229900" rIns="459800" bIns="2299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sldNum" idx="12"/>
          </p:nvPr>
        </p:nvSpPr>
        <p:spPr>
          <a:xfrm>
            <a:off x="30144719" y="35595563"/>
            <a:ext cx="9814560" cy="2044700"/>
          </a:xfrm>
          <a:prstGeom prst="rect">
            <a:avLst/>
          </a:prstGeom>
          <a:noFill/>
          <a:ln>
            <a:noFill/>
          </a:ln>
        </p:spPr>
        <p:txBody>
          <a:bodyPr spcFirstLastPara="1" wrap="square" lIns="459800" tIns="229900" rIns="459800" bIns="2299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2103120" y="1537973"/>
            <a:ext cx="37856160" cy="6400800"/>
          </a:xfrm>
          <a:prstGeom prst="rect">
            <a:avLst/>
          </a:prstGeom>
          <a:noFill/>
          <a:ln>
            <a:noFill/>
          </a:ln>
        </p:spPr>
        <p:txBody>
          <a:bodyPr spcFirstLastPara="1" wrap="square" lIns="459800" tIns="229900" rIns="459800" bIns="229900" anchor="ctr" anchorCtr="0"/>
          <a:lstStyle>
            <a:lvl1pPr lvl="0" algn="ctr">
              <a:spcBef>
                <a:spcPts val="0"/>
              </a:spcBef>
              <a:spcAft>
                <a:spcPts val="0"/>
              </a:spcAft>
              <a:buClr>
                <a:schemeClr val="dk1"/>
              </a:buClr>
              <a:buSzPts val="221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6"/>
          <p:cNvSpPr txBox="1">
            <a:spLocks noGrp="1"/>
          </p:cNvSpPr>
          <p:nvPr>
            <p:ph type="body" idx="1"/>
          </p:nvPr>
        </p:nvSpPr>
        <p:spPr>
          <a:xfrm>
            <a:off x="2103120" y="8596634"/>
            <a:ext cx="18584865" cy="3582667"/>
          </a:xfrm>
          <a:prstGeom prst="rect">
            <a:avLst/>
          </a:prstGeom>
          <a:noFill/>
          <a:ln>
            <a:noFill/>
          </a:ln>
        </p:spPr>
        <p:txBody>
          <a:bodyPr spcFirstLastPara="1" wrap="square" lIns="459800" tIns="229900" rIns="459800" bIns="229900" anchor="b" anchorCtr="0"/>
          <a:lstStyle>
            <a:lvl1pPr marL="457200" lvl="0" indent="-228600" algn="l">
              <a:spcBef>
                <a:spcPts val="2420"/>
              </a:spcBef>
              <a:spcAft>
                <a:spcPts val="0"/>
              </a:spcAft>
              <a:buClr>
                <a:schemeClr val="dk1"/>
              </a:buClr>
              <a:buSzPts val="12100"/>
              <a:buNone/>
              <a:defRPr sz="12100" b="1"/>
            </a:lvl1pPr>
            <a:lvl2pPr marL="914400" lvl="1" indent="-228600" algn="l">
              <a:spcBef>
                <a:spcPts val="2020"/>
              </a:spcBef>
              <a:spcAft>
                <a:spcPts val="0"/>
              </a:spcAft>
              <a:buClr>
                <a:schemeClr val="dk1"/>
              </a:buClr>
              <a:buSzPts val="10100"/>
              <a:buNone/>
              <a:defRPr sz="10100" b="1"/>
            </a:lvl2pPr>
            <a:lvl3pPr marL="1371600" lvl="2" indent="-228600" algn="l">
              <a:spcBef>
                <a:spcPts val="1820"/>
              </a:spcBef>
              <a:spcAft>
                <a:spcPts val="0"/>
              </a:spcAft>
              <a:buClr>
                <a:schemeClr val="dk1"/>
              </a:buClr>
              <a:buSzPts val="9100"/>
              <a:buNone/>
              <a:defRPr sz="9100" b="1"/>
            </a:lvl3pPr>
            <a:lvl4pPr marL="1828800" lvl="3" indent="-228600" algn="l">
              <a:spcBef>
                <a:spcPts val="1600"/>
              </a:spcBef>
              <a:spcAft>
                <a:spcPts val="0"/>
              </a:spcAft>
              <a:buClr>
                <a:schemeClr val="dk1"/>
              </a:buClr>
              <a:buSzPts val="8000"/>
              <a:buNone/>
              <a:defRPr sz="8000" b="1"/>
            </a:lvl4pPr>
            <a:lvl5pPr marL="2286000" lvl="4" indent="-228600" algn="l">
              <a:spcBef>
                <a:spcPts val="1600"/>
              </a:spcBef>
              <a:spcAft>
                <a:spcPts val="0"/>
              </a:spcAft>
              <a:buClr>
                <a:schemeClr val="dk1"/>
              </a:buClr>
              <a:buSzPts val="8000"/>
              <a:buNone/>
              <a:defRPr sz="8000" b="1"/>
            </a:lvl5pPr>
            <a:lvl6pPr marL="2743200" lvl="5" indent="-228600" algn="l">
              <a:spcBef>
                <a:spcPts val="1600"/>
              </a:spcBef>
              <a:spcAft>
                <a:spcPts val="0"/>
              </a:spcAft>
              <a:buClr>
                <a:schemeClr val="dk1"/>
              </a:buClr>
              <a:buSzPts val="8000"/>
              <a:buNone/>
              <a:defRPr sz="8000" b="1"/>
            </a:lvl6pPr>
            <a:lvl7pPr marL="3200400" lvl="6" indent="-228600" algn="l">
              <a:spcBef>
                <a:spcPts val="1600"/>
              </a:spcBef>
              <a:spcAft>
                <a:spcPts val="0"/>
              </a:spcAft>
              <a:buClr>
                <a:schemeClr val="dk1"/>
              </a:buClr>
              <a:buSzPts val="8000"/>
              <a:buNone/>
              <a:defRPr sz="8000" b="1"/>
            </a:lvl7pPr>
            <a:lvl8pPr marL="3657600" lvl="7" indent="-228600" algn="l">
              <a:spcBef>
                <a:spcPts val="1600"/>
              </a:spcBef>
              <a:spcAft>
                <a:spcPts val="0"/>
              </a:spcAft>
              <a:buClr>
                <a:schemeClr val="dk1"/>
              </a:buClr>
              <a:buSzPts val="8000"/>
              <a:buNone/>
              <a:defRPr sz="8000" b="1"/>
            </a:lvl8pPr>
            <a:lvl9pPr marL="4114800" lvl="8" indent="-228600" algn="l">
              <a:spcBef>
                <a:spcPts val="1600"/>
              </a:spcBef>
              <a:spcAft>
                <a:spcPts val="0"/>
              </a:spcAft>
              <a:buClr>
                <a:schemeClr val="dk1"/>
              </a:buClr>
              <a:buSzPts val="8000"/>
              <a:buNone/>
              <a:defRPr sz="8000" b="1"/>
            </a:lvl9pPr>
          </a:lstStyle>
          <a:p>
            <a:endParaRPr/>
          </a:p>
        </p:txBody>
      </p:sp>
      <p:sp>
        <p:nvSpPr>
          <p:cNvPr id="39" name="Google Shape;39;p6"/>
          <p:cNvSpPr txBox="1">
            <a:spLocks noGrp="1"/>
          </p:cNvSpPr>
          <p:nvPr>
            <p:ph type="body" idx="2"/>
          </p:nvPr>
        </p:nvSpPr>
        <p:spPr>
          <a:xfrm>
            <a:off x="2103120" y="12179300"/>
            <a:ext cx="18584865" cy="22127214"/>
          </a:xfrm>
          <a:prstGeom prst="rect">
            <a:avLst/>
          </a:prstGeom>
          <a:noFill/>
          <a:ln>
            <a:noFill/>
          </a:ln>
        </p:spPr>
        <p:txBody>
          <a:bodyPr spcFirstLastPara="1" wrap="square" lIns="459800" tIns="229900" rIns="459800" bIns="229900" anchor="t" anchorCtr="0"/>
          <a:lstStyle>
            <a:lvl1pPr marL="457200" lvl="0" indent="-996950" algn="l">
              <a:spcBef>
                <a:spcPts val="2420"/>
              </a:spcBef>
              <a:spcAft>
                <a:spcPts val="0"/>
              </a:spcAft>
              <a:buClr>
                <a:schemeClr val="dk1"/>
              </a:buClr>
              <a:buSzPts val="12100"/>
              <a:buChar char="•"/>
              <a:defRPr sz="12100"/>
            </a:lvl1pPr>
            <a:lvl2pPr marL="914400" lvl="1" indent="-869950" algn="l">
              <a:spcBef>
                <a:spcPts val="2020"/>
              </a:spcBef>
              <a:spcAft>
                <a:spcPts val="0"/>
              </a:spcAft>
              <a:buClr>
                <a:schemeClr val="dk1"/>
              </a:buClr>
              <a:buSzPts val="10100"/>
              <a:buChar char="–"/>
              <a:defRPr sz="10100"/>
            </a:lvl2pPr>
            <a:lvl3pPr marL="1371600" lvl="2" indent="-806450" algn="l">
              <a:spcBef>
                <a:spcPts val="1820"/>
              </a:spcBef>
              <a:spcAft>
                <a:spcPts val="0"/>
              </a:spcAft>
              <a:buClr>
                <a:schemeClr val="dk1"/>
              </a:buClr>
              <a:buSzPts val="9100"/>
              <a:buChar char="•"/>
              <a:defRPr sz="9100"/>
            </a:lvl3pPr>
            <a:lvl4pPr marL="1828800" lvl="3" indent="-736600" algn="l">
              <a:spcBef>
                <a:spcPts val="1600"/>
              </a:spcBef>
              <a:spcAft>
                <a:spcPts val="0"/>
              </a:spcAft>
              <a:buClr>
                <a:schemeClr val="dk1"/>
              </a:buClr>
              <a:buSzPts val="8000"/>
              <a:buChar char="–"/>
              <a:defRPr sz="8000"/>
            </a:lvl4pPr>
            <a:lvl5pPr marL="2286000" lvl="4" indent="-736600" algn="l">
              <a:spcBef>
                <a:spcPts val="1600"/>
              </a:spcBef>
              <a:spcAft>
                <a:spcPts val="0"/>
              </a:spcAft>
              <a:buClr>
                <a:schemeClr val="dk1"/>
              </a:buClr>
              <a:buSzPts val="8000"/>
              <a:buChar char="»"/>
              <a:defRPr sz="8000"/>
            </a:lvl5pPr>
            <a:lvl6pPr marL="2743200" lvl="5" indent="-736600" algn="l">
              <a:spcBef>
                <a:spcPts val="1600"/>
              </a:spcBef>
              <a:spcAft>
                <a:spcPts val="0"/>
              </a:spcAft>
              <a:buClr>
                <a:schemeClr val="dk1"/>
              </a:buClr>
              <a:buSzPts val="8000"/>
              <a:buChar char="•"/>
              <a:defRPr sz="8000"/>
            </a:lvl6pPr>
            <a:lvl7pPr marL="3200400" lvl="6" indent="-736600" algn="l">
              <a:spcBef>
                <a:spcPts val="1600"/>
              </a:spcBef>
              <a:spcAft>
                <a:spcPts val="0"/>
              </a:spcAft>
              <a:buClr>
                <a:schemeClr val="dk1"/>
              </a:buClr>
              <a:buSzPts val="8000"/>
              <a:buChar char="•"/>
              <a:defRPr sz="8000"/>
            </a:lvl7pPr>
            <a:lvl8pPr marL="3657600" lvl="7" indent="-736600" algn="l">
              <a:spcBef>
                <a:spcPts val="1600"/>
              </a:spcBef>
              <a:spcAft>
                <a:spcPts val="0"/>
              </a:spcAft>
              <a:buClr>
                <a:schemeClr val="dk1"/>
              </a:buClr>
              <a:buSzPts val="8000"/>
              <a:buChar char="•"/>
              <a:defRPr sz="8000"/>
            </a:lvl8pPr>
            <a:lvl9pPr marL="4114800" lvl="8" indent="-736600" algn="l">
              <a:spcBef>
                <a:spcPts val="1600"/>
              </a:spcBef>
              <a:spcAft>
                <a:spcPts val="0"/>
              </a:spcAft>
              <a:buClr>
                <a:schemeClr val="dk1"/>
              </a:buClr>
              <a:buSzPts val="8000"/>
              <a:buChar char="•"/>
              <a:defRPr sz="8000"/>
            </a:lvl9pPr>
          </a:lstStyle>
          <a:p>
            <a:endParaRPr/>
          </a:p>
        </p:txBody>
      </p:sp>
      <p:sp>
        <p:nvSpPr>
          <p:cNvPr id="40" name="Google Shape;40;p6"/>
          <p:cNvSpPr txBox="1">
            <a:spLocks noGrp="1"/>
          </p:cNvSpPr>
          <p:nvPr>
            <p:ph type="body" idx="3"/>
          </p:nvPr>
        </p:nvSpPr>
        <p:spPr>
          <a:xfrm>
            <a:off x="21367119" y="8596634"/>
            <a:ext cx="18592165" cy="3582667"/>
          </a:xfrm>
          <a:prstGeom prst="rect">
            <a:avLst/>
          </a:prstGeom>
          <a:noFill/>
          <a:ln>
            <a:noFill/>
          </a:ln>
        </p:spPr>
        <p:txBody>
          <a:bodyPr spcFirstLastPara="1" wrap="square" lIns="459800" tIns="229900" rIns="459800" bIns="229900" anchor="b" anchorCtr="0"/>
          <a:lstStyle>
            <a:lvl1pPr marL="457200" lvl="0" indent="-228600" algn="l">
              <a:spcBef>
                <a:spcPts val="2420"/>
              </a:spcBef>
              <a:spcAft>
                <a:spcPts val="0"/>
              </a:spcAft>
              <a:buClr>
                <a:schemeClr val="dk1"/>
              </a:buClr>
              <a:buSzPts val="12100"/>
              <a:buNone/>
              <a:defRPr sz="12100" b="1"/>
            </a:lvl1pPr>
            <a:lvl2pPr marL="914400" lvl="1" indent="-228600" algn="l">
              <a:spcBef>
                <a:spcPts val="2020"/>
              </a:spcBef>
              <a:spcAft>
                <a:spcPts val="0"/>
              </a:spcAft>
              <a:buClr>
                <a:schemeClr val="dk1"/>
              </a:buClr>
              <a:buSzPts val="10100"/>
              <a:buNone/>
              <a:defRPr sz="10100" b="1"/>
            </a:lvl2pPr>
            <a:lvl3pPr marL="1371600" lvl="2" indent="-228600" algn="l">
              <a:spcBef>
                <a:spcPts val="1820"/>
              </a:spcBef>
              <a:spcAft>
                <a:spcPts val="0"/>
              </a:spcAft>
              <a:buClr>
                <a:schemeClr val="dk1"/>
              </a:buClr>
              <a:buSzPts val="9100"/>
              <a:buNone/>
              <a:defRPr sz="9100" b="1"/>
            </a:lvl3pPr>
            <a:lvl4pPr marL="1828800" lvl="3" indent="-228600" algn="l">
              <a:spcBef>
                <a:spcPts val="1600"/>
              </a:spcBef>
              <a:spcAft>
                <a:spcPts val="0"/>
              </a:spcAft>
              <a:buClr>
                <a:schemeClr val="dk1"/>
              </a:buClr>
              <a:buSzPts val="8000"/>
              <a:buNone/>
              <a:defRPr sz="8000" b="1"/>
            </a:lvl4pPr>
            <a:lvl5pPr marL="2286000" lvl="4" indent="-228600" algn="l">
              <a:spcBef>
                <a:spcPts val="1600"/>
              </a:spcBef>
              <a:spcAft>
                <a:spcPts val="0"/>
              </a:spcAft>
              <a:buClr>
                <a:schemeClr val="dk1"/>
              </a:buClr>
              <a:buSzPts val="8000"/>
              <a:buNone/>
              <a:defRPr sz="8000" b="1"/>
            </a:lvl5pPr>
            <a:lvl6pPr marL="2743200" lvl="5" indent="-228600" algn="l">
              <a:spcBef>
                <a:spcPts val="1600"/>
              </a:spcBef>
              <a:spcAft>
                <a:spcPts val="0"/>
              </a:spcAft>
              <a:buClr>
                <a:schemeClr val="dk1"/>
              </a:buClr>
              <a:buSzPts val="8000"/>
              <a:buNone/>
              <a:defRPr sz="8000" b="1"/>
            </a:lvl6pPr>
            <a:lvl7pPr marL="3200400" lvl="6" indent="-228600" algn="l">
              <a:spcBef>
                <a:spcPts val="1600"/>
              </a:spcBef>
              <a:spcAft>
                <a:spcPts val="0"/>
              </a:spcAft>
              <a:buClr>
                <a:schemeClr val="dk1"/>
              </a:buClr>
              <a:buSzPts val="8000"/>
              <a:buNone/>
              <a:defRPr sz="8000" b="1"/>
            </a:lvl7pPr>
            <a:lvl8pPr marL="3657600" lvl="7" indent="-228600" algn="l">
              <a:spcBef>
                <a:spcPts val="1600"/>
              </a:spcBef>
              <a:spcAft>
                <a:spcPts val="0"/>
              </a:spcAft>
              <a:buClr>
                <a:schemeClr val="dk1"/>
              </a:buClr>
              <a:buSzPts val="8000"/>
              <a:buNone/>
              <a:defRPr sz="8000" b="1"/>
            </a:lvl8pPr>
            <a:lvl9pPr marL="4114800" lvl="8" indent="-228600" algn="l">
              <a:spcBef>
                <a:spcPts val="1600"/>
              </a:spcBef>
              <a:spcAft>
                <a:spcPts val="0"/>
              </a:spcAft>
              <a:buClr>
                <a:schemeClr val="dk1"/>
              </a:buClr>
              <a:buSzPts val="8000"/>
              <a:buNone/>
              <a:defRPr sz="8000" b="1"/>
            </a:lvl9pPr>
          </a:lstStyle>
          <a:p>
            <a:endParaRPr/>
          </a:p>
        </p:txBody>
      </p:sp>
      <p:sp>
        <p:nvSpPr>
          <p:cNvPr id="41" name="Google Shape;41;p6"/>
          <p:cNvSpPr txBox="1">
            <a:spLocks noGrp="1"/>
          </p:cNvSpPr>
          <p:nvPr>
            <p:ph type="body" idx="4"/>
          </p:nvPr>
        </p:nvSpPr>
        <p:spPr>
          <a:xfrm>
            <a:off x="21367119" y="12179300"/>
            <a:ext cx="18592165" cy="22127214"/>
          </a:xfrm>
          <a:prstGeom prst="rect">
            <a:avLst/>
          </a:prstGeom>
          <a:noFill/>
          <a:ln>
            <a:noFill/>
          </a:ln>
        </p:spPr>
        <p:txBody>
          <a:bodyPr spcFirstLastPara="1" wrap="square" lIns="459800" tIns="229900" rIns="459800" bIns="229900" anchor="t" anchorCtr="0"/>
          <a:lstStyle>
            <a:lvl1pPr marL="457200" lvl="0" indent="-996950" algn="l">
              <a:spcBef>
                <a:spcPts val="2420"/>
              </a:spcBef>
              <a:spcAft>
                <a:spcPts val="0"/>
              </a:spcAft>
              <a:buClr>
                <a:schemeClr val="dk1"/>
              </a:buClr>
              <a:buSzPts val="12100"/>
              <a:buChar char="•"/>
              <a:defRPr sz="12100"/>
            </a:lvl1pPr>
            <a:lvl2pPr marL="914400" lvl="1" indent="-869950" algn="l">
              <a:spcBef>
                <a:spcPts val="2020"/>
              </a:spcBef>
              <a:spcAft>
                <a:spcPts val="0"/>
              </a:spcAft>
              <a:buClr>
                <a:schemeClr val="dk1"/>
              </a:buClr>
              <a:buSzPts val="10100"/>
              <a:buChar char="–"/>
              <a:defRPr sz="10100"/>
            </a:lvl2pPr>
            <a:lvl3pPr marL="1371600" lvl="2" indent="-806450" algn="l">
              <a:spcBef>
                <a:spcPts val="1820"/>
              </a:spcBef>
              <a:spcAft>
                <a:spcPts val="0"/>
              </a:spcAft>
              <a:buClr>
                <a:schemeClr val="dk1"/>
              </a:buClr>
              <a:buSzPts val="9100"/>
              <a:buChar char="•"/>
              <a:defRPr sz="9100"/>
            </a:lvl3pPr>
            <a:lvl4pPr marL="1828800" lvl="3" indent="-736600" algn="l">
              <a:spcBef>
                <a:spcPts val="1600"/>
              </a:spcBef>
              <a:spcAft>
                <a:spcPts val="0"/>
              </a:spcAft>
              <a:buClr>
                <a:schemeClr val="dk1"/>
              </a:buClr>
              <a:buSzPts val="8000"/>
              <a:buChar char="–"/>
              <a:defRPr sz="8000"/>
            </a:lvl4pPr>
            <a:lvl5pPr marL="2286000" lvl="4" indent="-736600" algn="l">
              <a:spcBef>
                <a:spcPts val="1600"/>
              </a:spcBef>
              <a:spcAft>
                <a:spcPts val="0"/>
              </a:spcAft>
              <a:buClr>
                <a:schemeClr val="dk1"/>
              </a:buClr>
              <a:buSzPts val="8000"/>
              <a:buChar char="»"/>
              <a:defRPr sz="8000"/>
            </a:lvl5pPr>
            <a:lvl6pPr marL="2743200" lvl="5" indent="-736600" algn="l">
              <a:spcBef>
                <a:spcPts val="1600"/>
              </a:spcBef>
              <a:spcAft>
                <a:spcPts val="0"/>
              </a:spcAft>
              <a:buClr>
                <a:schemeClr val="dk1"/>
              </a:buClr>
              <a:buSzPts val="8000"/>
              <a:buChar char="•"/>
              <a:defRPr sz="8000"/>
            </a:lvl6pPr>
            <a:lvl7pPr marL="3200400" lvl="6" indent="-736600" algn="l">
              <a:spcBef>
                <a:spcPts val="1600"/>
              </a:spcBef>
              <a:spcAft>
                <a:spcPts val="0"/>
              </a:spcAft>
              <a:buClr>
                <a:schemeClr val="dk1"/>
              </a:buClr>
              <a:buSzPts val="8000"/>
              <a:buChar char="•"/>
              <a:defRPr sz="8000"/>
            </a:lvl7pPr>
            <a:lvl8pPr marL="3657600" lvl="7" indent="-736600" algn="l">
              <a:spcBef>
                <a:spcPts val="1600"/>
              </a:spcBef>
              <a:spcAft>
                <a:spcPts val="0"/>
              </a:spcAft>
              <a:buClr>
                <a:schemeClr val="dk1"/>
              </a:buClr>
              <a:buSzPts val="8000"/>
              <a:buChar char="•"/>
              <a:defRPr sz="8000"/>
            </a:lvl8pPr>
            <a:lvl9pPr marL="4114800" lvl="8" indent="-736600" algn="l">
              <a:spcBef>
                <a:spcPts val="1600"/>
              </a:spcBef>
              <a:spcAft>
                <a:spcPts val="0"/>
              </a:spcAft>
              <a:buClr>
                <a:schemeClr val="dk1"/>
              </a:buClr>
              <a:buSzPts val="8000"/>
              <a:buChar char="•"/>
              <a:defRPr sz="8000"/>
            </a:lvl9pPr>
          </a:lstStyle>
          <a:p>
            <a:endParaRPr/>
          </a:p>
        </p:txBody>
      </p:sp>
      <p:sp>
        <p:nvSpPr>
          <p:cNvPr id="42" name="Google Shape;42;p6"/>
          <p:cNvSpPr txBox="1">
            <a:spLocks noGrp="1"/>
          </p:cNvSpPr>
          <p:nvPr>
            <p:ph type="dt" idx="10"/>
          </p:nvPr>
        </p:nvSpPr>
        <p:spPr>
          <a:xfrm>
            <a:off x="2103120" y="35595563"/>
            <a:ext cx="9814560" cy="2044700"/>
          </a:xfrm>
          <a:prstGeom prst="rect">
            <a:avLst/>
          </a:prstGeom>
          <a:noFill/>
          <a:ln>
            <a:noFill/>
          </a:ln>
        </p:spPr>
        <p:txBody>
          <a:bodyPr spcFirstLastPara="1" wrap="square" lIns="459800" tIns="229900" rIns="459800" bIns="2299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ftr" idx="11"/>
          </p:nvPr>
        </p:nvSpPr>
        <p:spPr>
          <a:xfrm>
            <a:off x="14371320" y="35595563"/>
            <a:ext cx="13319760" cy="2044700"/>
          </a:xfrm>
          <a:prstGeom prst="rect">
            <a:avLst/>
          </a:prstGeom>
          <a:noFill/>
          <a:ln>
            <a:noFill/>
          </a:ln>
        </p:spPr>
        <p:txBody>
          <a:bodyPr spcFirstLastPara="1" wrap="square" lIns="459800" tIns="229900" rIns="459800" bIns="2299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6"/>
          <p:cNvSpPr txBox="1">
            <a:spLocks noGrp="1"/>
          </p:cNvSpPr>
          <p:nvPr>
            <p:ph type="sldNum" idx="12"/>
          </p:nvPr>
        </p:nvSpPr>
        <p:spPr>
          <a:xfrm>
            <a:off x="30144719" y="35595563"/>
            <a:ext cx="9814560" cy="2044700"/>
          </a:xfrm>
          <a:prstGeom prst="rect">
            <a:avLst/>
          </a:prstGeom>
          <a:noFill/>
          <a:ln>
            <a:noFill/>
          </a:ln>
        </p:spPr>
        <p:txBody>
          <a:bodyPr spcFirstLastPara="1" wrap="square" lIns="459800" tIns="229900" rIns="459800" bIns="2299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2103120" y="1537973"/>
            <a:ext cx="37856160" cy="6400800"/>
          </a:xfrm>
          <a:prstGeom prst="rect">
            <a:avLst/>
          </a:prstGeom>
          <a:noFill/>
          <a:ln>
            <a:noFill/>
          </a:ln>
        </p:spPr>
        <p:txBody>
          <a:bodyPr spcFirstLastPara="1" wrap="square" lIns="459800" tIns="229900" rIns="459800" bIns="2299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dt" idx="10"/>
          </p:nvPr>
        </p:nvSpPr>
        <p:spPr>
          <a:xfrm>
            <a:off x="2103120" y="35595563"/>
            <a:ext cx="9814560" cy="2044700"/>
          </a:xfrm>
          <a:prstGeom prst="rect">
            <a:avLst/>
          </a:prstGeom>
          <a:noFill/>
          <a:ln>
            <a:noFill/>
          </a:ln>
        </p:spPr>
        <p:txBody>
          <a:bodyPr spcFirstLastPara="1" wrap="square" lIns="459800" tIns="229900" rIns="459800" bIns="2299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ftr" idx="11"/>
          </p:nvPr>
        </p:nvSpPr>
        <p:spPr>
          <a:xfrm>
            <a:off x="14371320" y="35595563"/>
            <a:ext cx="13319760" cy="2044700"/>
          </a:xfrm>
          <a:prstGeom prst="rect">
            <a:avLst/>
          </a:prstGeom>
          <a:noFill/>
          <a:ln>
            <a:noFill/>
          </a:ln>
        </p:spPr>
        <p:txBody>
          <a:bodyPr spcFirstLastPara="1" wrap="square" lIns="459800" tIns="229900" rIns="459800" bIns="2299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7"/>
          <p:cNvSpPr txBox="1">
            <a:spLocks noGrp="1"/>
          </p:cNvSpPr>
          <p:nvPr>
            <p:ph type="sldNum" idx="12"/>
          </p:nvPr>
        </p:nvSpPr>
        <p:spPr>
          <a:xfrm>
            <a:off x="30144719" y="35595563"/>
            <a:ext cx="9814560" cy="2044700"/>
          </a:xfrm>
          <a:prstGeom prst="rect">
            <a:avLst/>
          </a:prstGeom>
          <a:noFill/>
          <a:ln>
            <a:noFill/>
          </a:ln>
        </p:spPr>
        <p:txBody>
          <a:bodyPr spcFirstLastPara="1" wrap="square" lIns="459800" tIns="229900" rIns="459800" bIns="2299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8"/>
          <p:cNvSpPr txBox="1">
            <a:spLocks noGrp="1"/>
          </p:cNvSpPr>
          <p:nvPr>
            <p:ph type="dt" idx="10"/>
          </p:nvPr>
        </p:nvSpPr>
        <p:spPr>
          <a:xfrm>
            <a:off x="2103120" y="35595563"/>
            <a:ext cx="9814560" cy="2044700"/>
          </a:xfrm>
          <a:prstGeom prst="rect">
            <a:avLst/>
          </a:prstGeom>
          <a:noFill/>
          <a:ln>
            <a:noFill/>
          </a:ln>
        </p:spPr>
        <p:txBody>
          <a:bodyPr spcFirstLastPara="1" wrap="square" lIns="459800" tIns="229900" rIns="459800" bIns="2299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14371320" y="35595563"/>
            <a:ext cx="13319760" cy="2044700"/>
          </a:xfrm>
          <a:prstGeom prst="rect">
            <a:avLst/>
          </a:prstGeom>
          <a:noFill/>
          <a:ln>
            <a:noFill/>
          </a:ln>
        </p:spPr>
        <p:txBody>
          <a:bodyPr spcFirstLastPara="1" wrap="square" lIns="459800" tIns="229900" rIns="459800" bIns="2299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30144719" y="35595563"/>
            <a:ext cx="9814560" cy="2044700"/>
          </a:xfrm>
          <a:prstGeom prst="rect">
            <a:avLst/>
          </a:prstGeom>
          <a:noFill/>
          <a:ln>
            <a:noFill/>
          </a:ln>
        </p:spPr>
        <p:txBody>
          <a:bodyPr spcFirstLastPara="1" wrap="square" lIns="459800" tIns="229900" rIns="459800" bIns="2299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2103122" y="1529080"/>
            <a:ext cx="13838240" cy="6507480"/>
          </a:xfrm>
          <a:prstGeom prst="rect">
            <a:avLst/>
          </a:prstGeom>
          <a:noFill/>
          <a:ln>
            <a:noFill/>
          </a:ln>
        </p:spPr>
        <p:txBody>
          <a:bodyPr spcFirstLastPara="1" wrap="square" lIns="459800" tIns="229900" rIns="459800" bIns="229900" anchor="b" anchorCtr="0"/>
          <a:lstStyle>
            <a:lvl1pPr lvl="0" algn="l">
              <a:spcBef>
                <a:spcPts val="0"/>
              </a:spcBef>
              <a:spcAft>
                <a:spcPts val="0"/>
              </a:spcAft>
              <a:buClr>
                <a:schemeClr val="dk1"/>
              </a:buClr>
              <a:buSzPts val="10100"/>
              <a:buFont typeface="Calibri"/>
              <a:buNone/>
              <a:defRPr sz="101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16445230" y="1529084"/>
            <a:ext cx="23514050" cy="32777435"/>
          </a:xfrm>
          <a:prstGeom prst="rect">
            <a:avLst/>
          </a:prstGeom>
          <a:noFill/>
          <a:ln>
            <a:noFill/>
          </a:ln>
        </p:spPr>
        <p:txBody>
          <a:bodyPr spcFirstLastPara="1" wrap="square" lIns="459800" tIns="229900" rIns="459800" bIns="229900" anchor="t" anchorCtr="0"/>
          <a:lstStyle>
            <a:lvl1pPr marL="457200" lvl="0" indent="-1250950" algn="l">
              <a:spcBef>
                <a:spcPts val="3220"/>
              </a:spcBef>
              <a:spcAft>
                <a:spcPts val="0"/>
              </a:spcAft>
              <a:buClr>
                <a:schemeClr val="dk1"/>
              </a:buClr>
              <a:buSzPts val="16100"/>
              <a:buChar char="•"/>
              <a:defRPr sz="16100"/>
            </a:lvl1pPr>
            <a:lvl2pPr marL="914400" lvl="1" indent="-1123950" algn="l">
              <a:spcBef>
                <a:spcPts val="2820"/>
              </a:spcBef>
              <a:spcAft>
                <a:spcPts val="0"/>
              </a:spcAft>
              <a:buClr>
                <a:schemeClr val="dk1"/>
              </a:buClr>
              <a:buSzPts val="14100"/>
              <a:buChar char="–"/>
              <a:defRPr sz="14100"/>
            </a:lvl2pPr>
            <a:lvl3pPr marL="1371600" lvl="2" indent="-996950" algn="l">
              <a:spcBef>
                <a:spcPts val="2420"/>
              </a:spcBef>
              <a:spcAft>
                <a:spcPts val="0"/>
              </a:spcAft>
              <a:buClr>
                <a:schemeClr val="dk1"/>
              </a:buClr>
              <a:buSzPts val="12100"/>
              <a:buChar char="•"/>
              <a:defRPr sz="12100"/>
            </a:lvl3pPr>
            <a:lvl4pPr marL="1828800" lvl="3" indent="-869950" algn="l">
              <a:spcBef>
                <a:spcPts val="2020"/>
              </a:spcBef>
              <a:spcAft>
                <a:spcPts val="0"/>
              </a:spcAft>
              <a:buClr>
                <a:schemeClr val="dk1"/>
              </a:buClr>
              <a:buSzPts val="10100"/>
              <a:buChar char="–"/>
              <a:defRPr sz="10100"/>
            </a:lvl4pPr>
            <a:lvl5pPr marL="2286000" lvl="4" indent="-869950" algn="l">
              <a:spcBef>
                <a:spcPts val="2020"/>
              </a:spcBef>
              <a:spcAft>
                <a:spcPts val="0"/>
              </a:spcAft>
              <a:buClr>
                <a:schemeClr val="dk1"/>
              </a:buClr>
              <a:buSzPts val="10100"/>
              <a:buChar char="»"/>
              <a:defRPr sz="10100"/>
            </a:lvl5pPr>
            <a:lvl6pPr marL="2743200" lvl="5" indent="-869950" algn="l">
              <a:spcBef>
                <a:spcPts val="2020"/>
              </a:spcBef>
              <a:spcAft>
                <a:spcPts val="0"/>
              </a:spcAft>
              <a:buClr>
                <a:schemeClr val="dk1"/>
              </a:buClr>
              <a:buSzPts val="10100"/>
              <a:buChar char="•"/>
              <a:defRPr sz="10100"/>
            </a:lvl6pPr>
            <a:lvl7pPr marL="3200400" lvl="6" indent="-869950" algn="l">
              <a:spcBef>
                <a:spcPts val="2020"/>
              </a:spcBef>
              <a:spcAft>
                <a:spcPts val="0"/>
              </a:spcAft>
              <a:buClr>
                <a:schemeClr val="dk1"/>
              </a:buClr>
              <a:buSzPts val="10100"/>
              <a:buChar char="•"/>
              <a:defRPr sz="10100"/>
            </a:lvl7pPr>
            <a:lvl8pPr marL="3657600" lvl="7" indent="-869950" algn="l">
              <a:spcBef>
                <a:spcPts val="2020"/>
              </a:spcBef>
              <a:spcAft>
                <a:spcPts val="0"/>
              </a:spcAft>
              <a:buClr>
                <a:schemeClr val="dk1"/>
              </a:buClr>
              <a:buSzPts val="10100"/>
              <a:buChar char="•"/>
              <a:defRPr sz="10100"/>
            </a:lvl8pPr>
            <a:lvl9pPr marL="4114800" lvl="8" indent="-869950" algn="l">
              <a:spcBef>
                <a:spcPts val="2020"/>
              </a:spcBef>
              <a:spcAft>
                <a:spcPts val="0"/>
              </a:spcAft>
              <a:buClr>
                <a:schemeClr val="dk1"/>
              </a:buClr>
              <a:buSzPts val="10100"/>
              <a:buChar char="•"/>
              <a:defRPr sz="10100"/>
            </a:lvl9pPr>
          </a:lstStyle>
          <a:p>
            <a:endParaRPr/>
          </a:p>
        </p:txBody>
      </p:sp>
      <p:sp>
        <p:nvSpPr>
          <p:cNvPr id="57" name="Google Shape;57;p9"/>
          <p:cNvSpPr txBox="1">
            <a:spLocks noGrp="1"/>
          </p:cNvSpPr>
          <p:nvPr>
            <p:ph type="body" idx="2"/>
          </p:nvPr>
        </p:nvSpPr>
        <p:spPr>
          <a:xfrm>
            <a:off x="2103122" y="8036564"/>
            <a:ext cx="13838240" cy="26269953"/>
          </a:xfrm>
          <a:prstGeom prst="rect">
            <a:avLst/>
          </a:prstGeom>
          <a:noFill/>
          <a:ln>
            <a:noFill/>
          </a:ln>
        </p:spPr>
        <p:txBody>
          <a:bodyPr spcFirstLastPara="1" wrap="square" lIns="459800" tIns="229900" rIns="459800" bIns="229900" anchor="t" anchorCtr="0"/>
          <a:lstStyle>
            <a:lvl1pPr marL="457200" lvl="0" indent="-228600" algn="l">
              <a:spcBef>
                <a:spcPts val="1400"/>
              </a:spcBef>
              <a:spcAft>
                <a:spcPts val="0"/>
              </a:spcAft>
              <a:buClr>
                <a:schemeClr val="dk1"/>
              </a:buClr>
              <a:buSzPts val="7000"/>
              <a:buNone/>
              <a:defRPr sz="7000"/>
            </a:lvl1pPr>
            <a:lvl2pPr marL="914400" lvl="1" indent="-228600" algn="l">
              <a:spcBef>
                <a:spcPts val="1200"/>
              </a:spcBef>
              <a:spcAft>
                <a:spcPts val="0"/>
              </a:spcAft>
              <a:buClr>
                <a:schemeClr val="dk1"/>
              </a:buClr>
              <a:buSzPts val="6000"/>
              <a:buNone/>
              <a:defRPr sz="6000"/>
            </a:lvl2pPr>
            <a:lvl3pPr marL="1371600" lvl="2" indent="-228600" algn="l">
              <a:spcBef>
                <a:spcPts val="1000"/>
              </a:spcBef>
              <a:spcAft>
                <a:spcPts val="0"/>
              </a:spcAft>
              <a:buClr>
                <a:schemeClr val="dk1"/>
              </a:buClr>
              <a:buSzPts val="5000"/>
              <a:buNone/>
              <a:defRPr sz="5000"/>
            </a:lvl3pPr>
            <a:lvl4pPr marL="1828800" lvl="3" indent="-228600" algn="l">
              <a:spcBef>
                <a:spcPts val="900"/>
              </a:spcBef>
              <a:spcAft>
                <a:spcPts val="0"/>
              </a:spcAft>
              <a:buClr>
                <a:schemeClr val="dk1"/>
              </a:buClr>
              <a:buSzPts val="4500"/>
              <a:buNone/>
              <a:defRPr sz="4500"/>
            </a:lvl4pPr>
            <a:lvl5pPr marL="2286000" lvl="4" indent="-228600" algn="l">
              <a:spcBef>
                <a:spcPts val="900"/>
              </a:spcBef>
              <a:spcAft>
                <a:spcPts val="0"/>
              </a:spcAft>
              <a:buClr>
                <a:schemeClr val="dk1"/>
              </a:buClr>
              <a:buSzPts val="4500"/>
              <a:buNone/>
              <a:defRPr sz="4500"/>
            </a:lvl5pPr>
            <a:lvl6pPr marL="2743200" lvl="5" indent="-228600" algn="l">
              <a:spcBef>
                <a:spcPts val="900"/>
              </a:spcBef>
              <a:spcAft>
                <a:spcPts val="0"/>
              </a:spcAft>
              <a:buClr>
                <a:schemeClr val="dk1"/>
              </a:buClr>
              <a:buSzPts val="4500"/>
              <a:buNone/>
              <a:defRPr sz="4500"/>
            </a:lvl6pPr>
            <a:lvl7pPr marL="3200400" lvl="6" indent="-228600" algn="l">
              <a:spcBef>
                <a:spcPts val="900"/>
              </a:spcBef>
              <a:spcAft>
                <a:spcPts val="0"/>
              </a:spcAft>
              <a:buClr>
                <a:schemeClr val="dk1"/>
              </a:buClr>
              <a:buSzPts val="4500"/>
              <a:buNone/>
              <a:defRPr sz="4500"/>
            </a:lvl7pPr>
            <a:lvl8pPr marL="3657600" lvl="7" indent="-228600" algn="l">
              <a:spcBef>
                <a:spcPts val="900"/>
              </a:spcBef>
              <a:spcAft>
                <a:spcPts val="0"/>
              </a:spcAft>
              <a:buClr>
                <a:schemeClr val="dk1"/>
              </a:buClr>
              <a:buSzPts val="4500"/>
              <a:buNone/>
              <a:defRPr sz="4500"/>
            </a:lvl8pPr>
            <a:lvl9pPr marL="4114800" lvl="8" indent="-228600" algn="l">
              <a:spcBef>
                <a:spcPts val="900"/>
              </a:spcBef>
              <a:spcAft>
                <a:spcPts val="0"/>
              </a:spcAft>
              <a:buClr>
                <a:schemeClr val="dk1"/>
              </a:buClr>
              <a:buSzPts val="4500"/>
              <a:buNone/>
              <a:defRPr sz="4500"/>
            </a:lvl9pPr>
          </a:lstStyle>
          <a:p>
            <a:endParaRPr/>
          </a:p>
        </p:txBody>
      </p:sp>
      <p:sp>
        <p:nvSpPr>
          <p:cNvPr id="58" name="Google Shape;58;p9"/>
          <p:cNvSpPr txBox="1">
            <a:spLocks noGrp="1"/>
          </p:cNvSpPr>
          <p:nvPr>
            <p:ph type="dt" idx="10"/>
          </p:nvPr>
        </p:nvSpPr>
        <p:spPr>
          <a:xfrm>
            <a:off x="2103120" y="35595563"/>
            <a:ext cx="9814560" cy="2044700"/>
          </a:xfrm>
          <a:prstGeom prst="rect">
            <a:avLst/>
          </a:prstGeom>
          <a:noFill/>
          <a:ln>
            <a:noFill/>
          </a:ln>
        </p:spPr>
        <p:txBody>
          <a:bodyPr spcFirstLastPara="1" wrap="square" lIns="459800" tIns="229900" rIns="459800" bIns="2299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14371320" y="35595563"/>
            <a:ext cx="13319760" cy="2044700"/>
          </a:xfrm>
          <a:prstGeom prst="rect">
            <a:avLst/>
          </a:prstGeom>
          <a:noFill/>
          <a:ln>
            <a:noFill/>
          </a:ln>
        </p:spPr>
        <p:txBody>
          <a:bodyPr spcFirstLastPara="1" wrap="square" lIns="459800" tIns="229900" rIns="459800" bIns="2299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30144719" y="35595563"/>
            <a:ext cx="9814560" cy="2044700"/>
          </a:xfrm>
          <a:prstGeom prst="rect">
            <a:avLst/>
          </a:prstGeom>
          <a:noFill/>
          <a:ln>
            <a:noFill/>
          </a:ln>
        </p:spPr>
        <p:txBody>
          <a:bodyPr spcFirstLastPara="1" wrap="square" lIns="459800" tIns="229900" rIns="459800" bIns="2299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8244525" y="26883359"/>
            <a:ext cx="25237441" cy="3173734"/>
          </a:xfrm>
          <a:prstGeom prst="rect">
            <a:avLst/>
          </a:prstGeom>
          <a:noFill/>
          <a:ln>
            <a:noFill/>
          </a:ln>
        </p:spPr>
        <p:txBody>
          <a:bodyPr spcFirstLastPara="1" wrap="square" lIns="459800" tIns="229900" rIns="459800" bIns="229900" anchor="b" anchorCtr="0"/>
          <a:lstStyle>
            <a:lvl1pPr lvl="0" algn="l">
              <a:spcBef>
                <a:spcPts val="0"/>
              </a:spcBef>
              <a:spcAft>
                <a:spcPts val="0"/>
              </a:spcAft>
              <a:buClr>
                <a:schemeClr val="dk1"/>
              </a:buClr>
              <a:buSzPts val="10100"/>
              <a:buFont typeface="Calibri"/>
              <a:buNone/>
              <a:defRPr sz="101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8244525" y="3431540"/>
            <a:ext cx="25237441" cy="23042881"/>
          </a:xfrm>
          <a:prstGeom prst="rect">
            <a:avLst/>
          </a:prstGeom>
          <a:noFill/>
          <a:ln>
            <a:noFill/>
          </a:ln>
        </p:spPr>
        <p:txBody>
          <a:bodyPr spcFirstLastPara="1" wrap="square" lIns="459800" tIns="229900" rIns="459800" bIns="229900" anchor="t" anchorCtr="0"/>
          <a:lstStyle>
            <a:lvl1pPr marR="0" lvl="0" algn="l" rtl="0">
              <a:spcBef>
                <a:spcPts val="3220"/>
              </a:spcBef>
              <a:spcAft>
                <a:spcPts val="0"/>
              </a:spcAft>
              <a:buClr>
                <a:schemeClr val="dk1"/>
              </a:buClr>
              <a:buSzPts val="16100"/>
              <a:buFont typeface="Arial"/>
              <a:buNone/>
              <a:defRPr sz="16100" b="0" i="0" u="none" strike="noStrike" cap="none">
                <a:solidFill>
                  <a:schemeClr val="dk1"/>
                </a:solidFill>
                <a:latin typeface="Calibri"/>
                <a:ea typeface="Calibri"/>
                <a:cs typeface="Calibri"/>
                <a:sym typeface="Calibri"/>
              </a:defRPr>
            </a:lvl1pPr>
            <a:lvl2pPr marR="0" lvl="1" algn="l" rtl="0">
              <a:spcBef>
                <a:spcPts val="2820"/>
              </a:spcBef>
              <a:spcAft>
                <a:spcPts val="0"/>
              </a:spcAft>
              <a:buClr>
                <a:schemeClr val="dk1"/>
              </a:buClr>
              <a:buSzPts val="14100"/>
              <a:buFont typeface="Arial"/>
              <a:buNone/>
              <a:defRPr sz="14100" b="0" i="0" u="none" strike="noStrike" cap="none">
                <a:solidFill>
                  <a:schemeClr val="dk1"/>
                </a:solidFill>
                <a:latin typeface="Calibri"/>
                <a:ea typeface="Calibri"/>
                <a:cs typeface="Calibri"/>
                <a:sym typeface="Calibri"/>
              </a:defRPr>
            </a:lvl2pPr>
            <a:lvl3pPr marR="0" lvl="2" algn="l" rtl="0">
              <a:spcBef>
                <a:spcPts val="2420"/>
              </a:spcBef>
              <a:spcAft>
                <a:spcPts val="0"/>
              </a:spcAft>
              <a:buClr>
                <a:schemeClr val="dk1"/>
              </a:buClr>
              <a:buSzPts val="12100"/>
              <a:buFont typeface="Arial"/>
              <a:buNone/>
              <a:defRPr sz="12100" b="0" i="0" u="none" strike="noStrike" cap="none">
                <a:solidFill>
                  <a:schemeClr val="dk1"/>
                </a:solidFill>
                <a:latin typeface="Calibri"/>
                <a:ea typeface="Calibri"/>
                <a:cs typeface="Calibri"/>
                <a:sym typeface="Calibri"/>
              </a:defRPr>
            </a:lvl3pPr>
            <a:lvl4pPr marR="0" lvl="3" algn="l" rtl="0">
              <a:spcBef>
                <a:spcPts val="2020"/>
              </a:spcBef>
              <a:spcAft>
                <a:spcPts val="0"/>
              </a:spcAft>
              <a:buClr>
                <a:schemeClr val="dk1"/>
              </a:buClr>
              <a:buSzPts val="10100"/>
              <a:buFont typeface="Arial"/>
              <a:buNone/>
              <a:defRPr sz="10100" b="0" i="0" u="none" strike="noStrike" cap="none">
                <a:solidFill>
                  <a:schemeClr val="dk1"/>
                </a:solidFill>
                <a:latin typeface="Calibri"/>
                <a:ea typeface="Calibri"/>
                <a:cs typeface="Calibri"/>
                <a:sym typeface="Calibri"/>
              </a:defRPr>
            </a:lvl4pPr>
            <a:lvl5pPr marR="0" lvl="4" algn="l" rtl="0">
              <a:spcBef>
                <a:spcPts val="2020"/>
              </a:spcBef>
              <a:spcAft>
                <a:spcPts val="0"/>
              </a:spcAft>
              <a:buClr>
                <a:schemeClr val="dk1"/>
              </a:buClr>
              <a:buSzPts val="10100"/>
              <a:buFont typeface="Arial"/>
              <a:buNone/>
              <a:defRPr sz="10100" b="0" i="0" u="none" strike="noStrike" cap="none">
                <a:solidFill>
                  <a:schemeClr val="dk1"/>
                </a:solidFill>
                <a:latin typeface="Calibri"/>
                <a:ea typeface="Calibri"/>
                <a:cs typeface="Calibri"/>
                <a:sym typeface="Calibri"/>
              </a:defRPr>
            </a:lvl5pPr>
            <a:lvl6pPr marR="0" lvl="5" algn="l" rtl="0">
              <a:spcBef>
                <a:spcPts val="2020"/>
              </a:spcBef>
              <a:spcAft>
                <a:spcPts val="0"/>
              </a:spcAft>
              <a:buClr>
                <a:schemeClr val="dk1"/>
              </a:buClr>
              <a:buSzPts val="10100"/>
              <a:buFont typeface="Arial"/>
              <a:buNone/>
              <a:defRPr sz="10100" b="0" i="0" u="none" strike="noStrike" cap="none">
                <a:solidFill>
                  <a:schemeClr val="dk1"/>
                </a:solidFill>
                <a:latin typeface="Calibri"/>
                <a:ea typeface="Calibri"/>
                <a:cs typeface="Calibri"/>
                <a:sym typeface="Calibri"/>
              </a:defRPr>
            </a:lvl6pPr>
            <a:lvl7pPr marR="0" lvl="6" algn="l" rtl="0">
              <a:spcBef>
                <a:spcPts val="2020"/>
              </a:spcBef>
              <a:spcAft>
                <a:spcPts val="0"/>
              </a:spcAft>
              <a:buClr>
                <a:schemeClr val="dk1"/>
              </a:buClr>
              <a:buSzPts val="10100"/>
              <a:buFont typeface="Arial"/>
              <a:buNone/>
              <a:defRPr sz="10100" b="0" i="0" u="none" strike="noStrike" cap="none">
                <a:solidFill>
                  <a:schemeClr val="dk1"/>
                </a:solidFill>
                <a:latin typeface="Calibri"/>
                <a:ea typeface="Calibri"/>
                <a:cs typeface="Calibri"/>
                <a:sym typeface="Calibri"/>
              </a:defRPr>
            </a:lvl7pPr>
            <a:lvl8pPr marR="0" lvl="7" algn="l" rtl="0">
              <a:spcBef>
                <a:spcPts val="2020"/>
              </a:spcBef>
              <a:spcAft>
                <a:spcPts val="0"/>
              </a:spcAft>
              <a:buClr>
                <a:schemeClr val="dk1"/>
              </a:buClr>
              <a:buSzPts val="10100"/>
              <a:buFont typeface="Arial"/>
              <a:buNone/>
              <a:defRPr sz="10100" b="0" i="0" u="none" strike="noStrike" cap="none">
                <a:solidFill>
                  <a:schemeClr val="dk1"/>
                </a:solidFill>
                <a:latin typeface="Calibri"/>
                <a:ea typeface="Calibri"/>
                <a:cs typeface="Calibri"/>
                <a:sym typeface="Calibri"/>
              </a:defRPr>
            </a:lvl8pPr>
            <a:lvl9pPr marR="0" lvl="8" algn="l" rtl="0">
              <a:spcBef>
                <a:spcPts val="2020"/>
              </a:spcBef>
              <a:spcAft>
                <a:spcPts val="0"/>
              </a:spcAft>
              <a:buClr>
                <a:schemeClr val="dk1"/>
              </a:buClr>
              <a:buSzPts val="101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64" name="Google Shape;64;p10"/>
          <p:cNvSpPr txBox="1">
            <a:spLocks noGrp="1"/>
          </p:cNvSpPr>
          <p:nvPr>
            <p:ph type="body" idx="1"/>
          </p:nvPr>
        </p:nvSpPr>
        <p:spPr>
          <a:xfrm>
            <a:off x="8244525" y="30057094"/>
            <a:ext cx="25237441" cy="4507227"/>
          </a:xfrm>
          <a:prstGeom prst="rect">
            <a:avLst/>
          </a:prstGeom>
          <a:noFill/>
          <a:ln>
            <a:noFill/>
          </a:ln>
        </p:spPr>
        <p:txBody>
          <a:bodyPr spcFirstLastPara="1" wrap="square" lIns="459800" tIns="229900" rIns="459800" bIns="229900" anchor="t" anchorCtr="0"/>
          <a:lstStyle>
            <a:lvl1pPr marL="457200" lvl="0" indent="-228600" algn="l">
              <a:spcBef>
                <a:spcPts val="1400"/>
              </a:spcBef>
              <a:spcAft>
                <a:spcPts val="0"/>
              </a:spcAft>
              <a:buClr>
                <a:schemeClr val="dk1"/>
              </a:buClr>
              <a:buSzPts val="7000"/>
              <a:buNone/>
              <a:defRPr sz="7000"/>
            </a:lvl1pPr>
            <a:lvl2pPr marL="914400" lvl="1" indent="-228600" algn="l">
              <a:spcBef>
                <a:spcPts val="1200"/>
              </a:spcBef>
              <a:spcAft>
                <a:spcPts val="0"/>
              </a:spcAft>
              <a:buClr>
                <a:schemeClr val="dk1"/>
              </a:buClr>
              <a:buSzPts val="6000"/>
              <a:buNone/>
              <a:defRPr sz="6000"/>
            </a:lvl2pPr>
            <a:lvl3pPr marL="1371600" lvl="2" indent="-228600" algn="l">
              <a:spcBef>
                <a:spcPts val="1000"/>
              </a:spcBef>
              <a:spcAft>
                <a:spcPts val="0"/>
              </a:spcAft>
              <a:buClr>
                <a:schemeClr val="dk1"/>
              </a:buClr>
              <a:buSzPts val="5000"/>
              <a:buNone/>
              <a:defRPr sz="5000"/>
            </a:lvl3pPr>
            <a:lvl4pPr marL="1828800" lvl="3" indent="-228600" algn="l">
              <a:spcBef>
                <a:spcPts val="900"/>
              </a:spcBef>
              <a:spcAft>
                <a:spcPts val="0"/>
              </a:spcAft>
              <a:buClr>
                <a:schemeClr val="dk1"/>
              </a:buClr>
              <a:buSzPts val="4500"/>
              <a:buNone/>
              <a:defRPr sz="4500"/>
            </a:lvl4pPr>
            <a:lvl5pPr marL="2286000" lvl="4" indent="-228600" algn="l">
              <a:spcBef>
                <a:spcPts val="900"/>
              </a:spcBef>
              <a:spcAft>
                <a:spcPts val="0"/>
              </a:spcAft>
              <a:buClr>
                <a:schemeClr val="dk1"/>
              </a:buClr>
              <a:buSzPts val="4500"/>
              <a:buNone/>
              <a:defRPr sz="4500"/>
            </a:lvl5pPr>
            <a:lvl6pPr marL="2743200" lvl="5" indent="-228600" algn="l">
              <a:spcBef>
                <a:spcPts val="900"/>
              </a:spcBef>
              <a:spcAft>
                <a:spcPts val="0"/>
              </a:spcAft>
              <a:buClr>
                <a:schemeClr val="dk1"/>
              </a:buClr>
              <a:buSzPts val="4500"/>
              <a:buNone/>
              <a:defRPr sz="4500"/>
            </a:lvl6pPr>
            <a:lvl7pPr marL="3200400" lvl="6" indent="-228600" algn="l">
              <a:spcBef>
                <a:spcPts val="900"/>
              </a:spcBef>
              <a:spcAft>
                <a:spcPts val="0"/>
              </a:spcAft>
              <a:buClr>
                <a:schemeClr val="dk1"/>
              </a:buClr>
              <a:buSzPts val="4500"/>
              <a:buNone/>
              <a:defRPr sz="4500"/>
            </a:lvl7pPr>
            <a:lvl8pPr marL="3657600" lvl="7" indent="-228600" algn="l">
              <a:spcBef>
                <a:spcPts val="900"/>
              </a:spcBef>
              <a:spcAft>
                <a:spcPts val="0"/>
              </a:spcAft>
              <a:buClr>
                <a:schemeClr val="dk1"/>
              </a:buClr>
              <a:buSzPts val="4500"/>
              <a:buNone/>
              <a:defRPr sz="4500"/>
            </a:lvl8pPr>
            <a:lvl9pPr marL="4114800" lvl="8" indent="-228600" algn="l">
              <a:spcBef>
                <a:spcPts val="900"/>
              </a:spcBef>
              <a:spcAft>
                <a:spcPts val="0"/>
              </a:spcAft>
              <a:buClr>
                <a:schemeClr val="dk1"/>
              </a:buClr>
              <a:buSzPts val="4500"/>
              <a:buNone/>
              <a:defRPr sz="4500"/>
            </a:lvl9pPr>
          </a:lstStyle>
          <a:p>
            <a:endParaRPr/>
          </a:p>
        </p:txBody>
      </p:sp>
      <p:sp>
        <p:nvSpPr>
          <p:cNvPr id="65" name="Google Shape;65;p10"/>
          <p:cNvSpPr txBox="1">
            <a:spLocks noGrp="1"/>
          </p:cNvSpPr>
          <p:nvPr>
            <p:ph type="dt" idx="10"/>
          </p:nvPr>
        </p:nvSpPr>
        <p:spPr>
          <a:xfrm>
            <a:off x="2103120" y="35595563"/>
            <a:ext cx="9814560" cy="2044700"/>
          </a:xfrm>
          <a:prstGeom prst="rect">
            <a:avLst/>
          </a:prstGeom>
          <a:noFill/>
          <a:ln>
            <a:noFill/>
          </a:ln>
        </p:spPr>
        <p:txBody>
          <a:bodyPr spcFirstLastPara="1" wrap="square" lIns="459800" tIns="229900" rIns="459800" bIns="2299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14371320" y="35595563"/>
            <a:ext cx="13319760" cy="2044700"/>
          </a:xfrm>
          <a:prstGeom prst="rect">
            <a:avLst/>
          </a:prstGeom>
          <a:noFill/>
          <a:ln>
            <a:noFill/>
          </a:ln>
        </p:spPr>
        <p:txBody>
          <a:bodyPr spcFirstLastPara="1" wrap="square" lIns="459800" tIns="229900" rIns="459800" bIns="2299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30144719" y="35595563"/>
            <a:ext cx="9814560" cy="2044700"/>
          </a:xfrm>
          <a:prstGeom prst="rect">
            <a:avLst/>
          </a:prstGeom>
          <a:noFill/>
          <a:ln>
            <a:noFill/>
          </a:ln>
        </p:spPr>
        <p:txBody>
          <a:bodyPr spcFirstLastPara="1" wrap="square" lIns="459800" tIns="229900" rIns="459800" bIns="2299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alpha val="81960"/>
          </a:srgbClr>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103120" y="1537973"/>
            <a:ext cx="37856160" cy="6400800"/>
          </a:xfrm>
          <a:prstGeom prst="rect">
            <a:avLst/>
          </a:prstGeom>
          <a:noFill/>
          <a:ln>
            <a:noFill/>
          </a:ln>
        </p:spPr>
        <p:txBody>
          <a:bodyPr spcFirstLastPara="1" wrap="square" lIns="459800" tIns="229900" rIns="459800" bIns="229900" anchor="ctr" anchorCtr="0"/>
          <a:lstStyle>
            <a:lvl1pPr marR="0" lvl="0" algn="ctr" rtl="0">
              <a:spcBef>
                <a:spcPts val="0"/>
              </a:spcBef>
              <a:spcAft>
                <a:spcPts val="0"/>
              </a:spcAft>
              <a:buClr>
                <a:schemeClr val="dk1"/>
              </a:buClr>
              <a:buSzPts val="22100"/>
              <a:buFont typeface="Calibri"/>
              <a:buNone/>
              <a:defRPr sz="221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2103120" y="8961124"/>
            <a:ext cx="37856160" cy="25345393"/>
          </a:xfrm>
          <a:prstGeom prst="rect">
            <a:avLst/>
          </a:prstGeom>
          <a:noFill/>
          <a:ln>
            <a:noFill/>
          </a:ln>
        </p:spPr>
        <p:txBody>
          <a:bodyPr spcFirstLastPara="1" wrap="square" lIns="459800" tIns="229900" rIns="459800" bIns="229900" anchor="t" anchorCtr="0"/>
          <a:lstStyle>
            <a:lvl1pPr marL="457200" marR="0" lvl="0" indent="-1250950" algn="l" rtl="0">
              <a:spcBef>
                <a:spcPts val="3220"/>
              </a:spcBef>
              <a:spcAft>
                <a:spcPts val="0"/>
              </a:spcAft>
              <a:buClr>
                <a:schemeClr val="dk1"/>
              </a:buClr>
              <a:buSzPts val="16100"/>
              <a:buFont typeface="Arial"/>
              <a:buChar char="•"/>
              <a:defRPr sz="16100" b="0" i="0" u="none" strike="noStrike" cap="none">
                <a:solidFill>
                  <a:schemeClr val="dk1"/>
                </a:solidFill>
                <a:latin typeface="Calibri"/>
                <a:ea typeface="Calibri"/>
                <a:cs typeface="Calibri"/>
                <a:sym typeface="Calibri"/>
              </a:defRPr>
            </a:lvl1pPr>
            <a:lvl2pPr marL="914400" marR="0" lvl="1" indent="-1123950" algn="l" rtl="0">
              <a:spcBef>
                <a:spcPts val="2820"/>
              </a:spcBef>
              <a:spcAft>
                <a:spcPts val="0"/>
              </a:spcAft>
              <a:buClr>
                <a:schemeClr val="dk1"/>
              </a:buClr>
              <a:buSzPts val="14100"/>
              <a:buFont typeface="Arial"/>
              <a:buChar char="–"/>
              <a:defRPr sz="14100" b="0" i="0" u="none" strike="noStrike" cap="none">
                <a:solidFill>
                  <a:schemeClr val="dk1"/>
                </a:solidFill>
                <a:latin typeface="Calibri"/>
                <a:ea typeface="Calibri"/>
                <a:cs typeface="Calibri"/>
                <a:sym typeface="Calibri"/>
              </a:defRPr>
            </a:lvl2pPr>
            <a:lvl3pPr marL="1371600" marR="0" lvl="2" indent="-996950" algn="l" rtl="0">
              <a:spcBef>
                <a:spcPts val="2420"/>
              </a:spcBef>
              <a:spcAft>
                <a:spcPts val="0"/>
              </a:spcAft>
              <a:buClr>
                <a:schemeClr val="dk1"/>
              </a:buClr>
              <a:buSzPts val="12100"/>
              <a:buFont typeface="Arial"/>
              <a:buChar char="•"/>
              <a:defRPr sz="12100" b="0" i="0" u="none" strike="noStrike" cap="none">
                <a:solidFill>
                  <a:schemeClr val="dk1"/>
                </a:solidFill>
                <a:latin typeface="Calibri"/>
                <a:ea typeface="Calibri"/>
                <a:cs typeface="Calibri"/>
                <a:sym typeface="Calibri"/>
              </a:defRPr>
            </a:lvl3pPr>
            <a:lvl4pPr marL="1828800" marR="0" lvl="3" indent="-869950" algn="l" rtl="0">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4pPr>
            <a:lvl5pPr marL="2286000" marR="0" lvl="4" indent="-869950" algn="l" rtl="0">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5pPr>
            <a:lvl6pPr marL="2743200" marR="0" lvl="5" indent="-869950" algn="l" rtl="0">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6pPr>
            <a:lvl7pPr marL="3200400" marR="0" lvl="6" indent="-869950" algn="l" rtl="0">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7pPr>
            <a:lvl8pPr marL="3657600" marR="0" lvl="7" indent="-869950" algn="l" rtl="0">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8pPr>
            <a:lvl9pPr marL="4114800" marR="0" lvl="8" indent="-869950" algn="l" rtl="0">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2103120" y="35595563"/>
            <a:ext cx="9814560" cy="2044700"/>
          </a:xfrm>
          <a:prstGeom prst="rect">
            <a:avLst/>
          </a:prstGeom>
          <a:noFill/>
          <a:ln>
            <a:noFill/>
          </a:ln>
        </p:spPr>
        <p:txBody>
          <a:bodyPr spcFirstLastPara="1" wrap="square" lIns="459800" tIns="229900" rIns="459800" bIns="229900" anchor="ctr" anchorCtr="0"/>
          <a:lstStyle>
            <a:lvl1pPr marR="0" lvl="0" algn="l" rtl="0">
              <a:spcBef>
                <a:spcPts val="0"/>
              </a:spcBef>
              <a:spcAft>
                <a:spcPts val="0"/>
              </a:spcAft>
              <a:buSzPts val="1400"/>
              <a:buNone/>
              <a:defRPr sz="60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14371320" y="35595563"/>
            <a:ext cx="13319760" cy="2044700"/>
          </a:xfrm>
          <a:prstGeom prst="rect">
            <a:avLst/>
          </a:prstGeom>
          <a:noFill/>
          <a:ln>
            <a:noFill/>
          </a:ln>
        </p:spPr>
        <p:txBody>
          <a:bodyPr spcFirstLastPara="1" wrap="square" lIns="459800" tIns="229900" rIns="459800" bIns="229900" anchor="ctr" anchorCtr="0"/>
          <a:lstStyle>
            <a:lvl1pPr marR="0" lvl="0" algn="ctr" rtl="0">
              <a:spcBef>
                <a:spcPts val="0"/>
              </a:spcBef>
              <a:spcAft>
                <a:spcPts val="0"/>
              </a:spcAft>
              <a:buSzPts val="1400"/>
              <a:buNone/>
              <a:defRPr sz="60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91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30144719" y="35595563"/>
            <a:ext cx="9814560" cy="2044700"/>
          </a:xfrm>
          <a:prstGeom prst="rect">
            <a:avLst/>
          </a:prstGeom>
          <a:noFill/>
          <a:ln>
            <a:noFill/>
          </a:ln>
        </p:spPr>
        <p:txBody>
          <a:bodyPr spcFirstLastPara="1" wrap="square" lIns="459800" tIns="229900" rIns="459800" bIns="229900" anchor="ctr" anchorCtr="0">
            <a:noAutofit/>
          </a:bodyPr>
          <a:lstStyle>
            <a:lvl1pPr marL="0" marR="0" lvl="0" indent="0" algn="r" rtl="0">
              <a:spcBef>
                <a:spcPts val="0"/>
              </a:spcBef>
              <a:buNone/>
              <a:defRPr sz="6000" b="0" i="0" u="none" strike="noStrike" cap="none">
                <a:solidFill>
                  <a:srgbClr val="888888"/>
                </a:solidFill>
                <a:latin typeface="Calibri"/>
                <a:ea typeface="Calibri"/>
                <a:cs typeface="Calibri"/>
                <a:sym typeface="Calibri"/>
              </a:defRPr>
            </a:lvl1pPr>
            <a:lvl2pPr marL="0" marR="0" lvl="1" indent="0" algn="r" rtl="0">
              <a:spcBef>
                <a:spcPts val="0"/>
              </a:spcBef>
              <a:buNone/>
              <a:defRPr sz="6000" b="0" i="0" u="none" strike="noStrike" cap="none">
                <a:solidFill>
                  <a:srgbClr val="888888"/>
                </a:solidFill>
                <a:latin typeface="Calibri"/>
                <a:ea typeface="Calibri"/>
                <a:cs typeface="Calibri"/>
                <a:sym typeface="Calibri"/>
              </a:defRPr>
            </a:lvl2pPr>
            <a:lvl3pPr marL="0" marR="0" lvl="2" indent="0" algn="r" rtl="0">
              <a:spcBef>
                <a:spcPts val="0"/>
              </a:spcBef>
              <a:buNone/>
              <a:defRPr sz="6000" b="0" i="0" u="none" strike="noStrike" cap="none">
                <a:solidFill>
                  <a:srgbClr val="888888"/>
                </a:solidFill>
                <a:latin typeface="Calibri"/>
                <a:ea typeface="Calibri"/>
                <a:cs typeface="Calibri"/>
                <a:sym typeface="Calibri"/>
              </a:defRPr>
            </a:lvl3pPr>
            <a:lvl4pPr marL="0" marR="0" lvl="3" indent="0" algn="r" rtl="0">
              <a:spcBef>
                <a:spcPts val="0"/>
              </a:spcBef>
              <a:buNone/>
              <a:defRPr sz="6000" b="0" i="0" u="none" strike="noStrike" cap="none">
                <a:solidFill>
                  <a:srgbClr val="888888"/>
                </a:solidFill>
                <a:latin typeface="Calibri"/>
                <a:ea typeface="Calibri"/>
                <a:cs typeface="Calibri"/>
                <a:sym typeface="Calibri"/>
              </a:defRPr>
            </a:lvl4pPr>
            <a:lvl5pPr marL="0" marR="0" lvl="4" indent="0" algn="r" rtl="0">
              <a:spcBef>
                <a:spcPts val="0"/>
              </a:spcBef>
              <a:buNone/>
              <a:defRPr sz="6000" b="0" i="0" u="none" strike="noStrike" cap="none">
                <a:solidFill>
                  <a:srgbClr val="888888"/>
                </a:solidFill>
                <a:latin typeface="Calibri"/>
                <a:ea typeface="Calibri"/>
                <a:cs typeface="Calibri"/>
                <a:sym typeface="Calibri"/>
              </a:defRPr>
            </a:lvl5pPr>
            <a:lvl6pPr marL="0" marR="0" lvl="5" indent="0" algn="r" rtl="0">
              <a:spcBef>
                <a:spcPts val="0"/>
              </a:spcBef>
              <a:buNone/>
              <a:defRPr sz="6000" b="0" i="0" u="none" strike="noStrike" cap="none">
                <a:solidFill>
                  <a:srgbClr val="888888"/>
                </a:solidFill>
                <a:latin typeface="Calibri"/>
                <a:ea typeface="Calibri"/>
                <a:cs typeface="Calibri"/>
                <a:sym typeface="Calibri"/>
              </a:defRPr>
            </a:lvl6pPr>
            <a:lvl7pPr marL="0" marR="0" lvl="6" indent="0" algn="r" rtl="0">
              <a:spcBef>
                <a:spcPts val="0"/>
              </a:spcBef>
              <a:buNone/>
              <a:defRPr sz="6000" b="0" i="0" u="none" strike="noStrike" cap="none">
                <a:solidFill>
                  <a:srgbClr val="888888"/>
                </a:solidFill>
                <a:latin typeface="Calibri"/>
                <a:ea typeface="Calibri"/>
                <a:cs typeface="Calibri"/>
                <a:sym typeface="Calibri"/>
              </a:defRPr>
            </a:lvl7pPr>
            <a:lvl8pPr marL="0" marR="0" lvl="7" indent="0" algn="r" rtl="0">
              <a:spcBef>
                <a:spcPts val="0"/>
              </a:spcBef>
              <a:buNone/>
              <a:defRPr sz="6000" b="0" i="0" u="none" strike="noStrike" cap="none">
                <a:solidFill>
                  <a:srgbClr val="888888"/>
                </a:solidFill>
                <a:latin typeface="Calibri"/>
                <a:ea typeface="Calibri"/>
                <a:cs typeface="Calibri"/>
                <a:sym typeface="Calibri"/>
              </a:defRPr>
            </a:lvl8pPr>
            <a:lvl9pPr marL="0" marR="0" lvl="8" indent="0" algn="r" rtl="0">
              <a:spcBef>
                <a:spcPts val="0"/>
              </a:spcBef>
              <a:buNone/>
              <a:defRPr sz="60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7CFAB"/>
        </a:solidFill>
        <a:effectLst/>
      </p:bgPr>
    </p:bg>
    <p:spTree>
      <p:nvGrpSpPr>
        <p:cNvPr id="1" name="Shape 83"/>
        <p:cNvGrpSpPr/>
        <p:nvPr/>
      </p:nvGrpSpPr>
      <p:grpSpPr>
        <a:xfrm>
          <a:off x="0" y="0"/>
          <a:ext cx="0" cy="0"/>
          <a:chOff x="0" y="0"/>
          <a:chExt cx="0" cy="0"/>
        </a:xfrm>
      </p:grpSpPr>
      <p:sp>
        <p:nvSpPr>
          <p:cNvPr id="84" name="Google Shape;84;p13"/>
          <p:cNvSpPr/>
          <p:nvPr/>
        </p:nvSpPr>
        <p:spPr>
          <a:xfrm>
            <a:off x="34213800" y="32842200"/>
            <a:ext cx="7158251" cy="4876800"/>
          </a:xfrm>
          <a:prstGeom prst="rect">
            <a:avLst/>
          </a:prstGeom>
          <a:solidFill>
            <a:schemeClr val="lt1"/>
          </a:solidFill>
          <a:ln w="1016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9100" b="0" i="0" u="none" strike="noStrike" cap="none">
              <a:solidFill>
                <a:schemeClr val="lt1"/>
              </a:solidFill>
              <a:latin typeface="Calibri"/>
              <a:ea typeface="Calibri"/>
              <a:cs typeface="Calibri"/>
              <a:sym typeface="Calibri"/>
            </a:endParaRPr>
          </a:p>
        </p:txBody>
      </p:sp>
      <p:sp>
        <p:nvSpPr>
          <p:cNvPr id="85" name="Google Shape;85;p13"/>
          <p:cNvSpPr/>
          <p:nvPr/>
        </p:nvSpPr>
        <p:spPr>
          <a:xfrm>
            <a:off x="457200" y="762000"/>
            <a:ext cx="40919400" cy="4419600"/>
          </a:xfrm>
          <a:prstGeom prst="rect">
            <a:avLst/>
          </a:prstGeom>
          <a:solidFill>
            <a:schemeClr val="lt1"/>
          </a:solidFill>
          <a:ln w="1016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9100" b="0" i="0" u="none" strike="noStrike" cap="none">
              <a:solidFill>
                <a:schemeClr val="lt1"/>
              </a:solidFill>
              <a:latin typeface="Calibri"/>
              <a:ea typeface="Calibri"/>
              <a:cs typeface="Calibri"/>
              <a:sym typeface="Calibri"/>
            </a:endParaRPr>
          </a:p>
        </p:txBody>
      </p:sp>
      <p:sp>
        <p:nvSpPr>
          <p:cNvPr id="86" name="Google Shape;86;p13"/>
          <p:cNvSpPr txBox="1"/>
          <p:nvPr/>
        </p:nvSpPr>
        <p:spPr>
          <a:xfrm>
            <a:off x="838200" y="762000"/>
            <a:ext cx="40005000" cy="443198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6800" b="1" dirty="0">
                <a:solidFill>
                  <a:schemeClr val="dk1"/>
                </a:solidFill>
                <a:latin typeface="Calibri" panose="020F0502020204030204" pitchFamily="34" charset="0"/>
                <a:ea typeface="Garamond"/>
                <a:cs typeface="Calibri" panose="020F0502020204030204" pitchFamily="34" charset="0"/>
                <a:sym typeface="Garamond"/>
              </a:rPr>
              <a:t>Educational Practice Outcomes Resulting from Intercultural Immersion Experience</a:t>
            </a:r>
            <a:endParaRPr sz="6800" b="1" dirty="0">
              <a:solidFill>
                <a:schemeClr val="dk1"/>
              </a:solidFill>
              <a:latin typeface="Calibri" panose="020F0502020204030204" pitchFamily="34" charset="0"/>
              <a:ea typeface="Garamond"/>
              <a:cs typeface="Calibri" panose="020F0502020204030204" pitchFamily="34" charset="0"/>
              <a:sym typeface="Garamond"/>
            </a:endParaRPr>
          </a:p>
          <a:p>
            <a:pPr marL="0" marR="0" lvl="0" indent="0" algn="ctr" rtl="0">
              <a:spcBef>
                <a:spcPts val="0"/>
              </a:spcBef>
              <a:spcAft>
                <a:spcPts val="0"/>
              </a:spcAft>
              <a:buNone/>
            </a:pPr>
            <a:r>
              <a:rPr lang="en-US" sz="4300" dirty="0">
                <a:solidFill>
                  <a:schemeClr val="dk1"/>
                </a:solidFill>
                <a:latin typeface="Calibri" panose="020F0502020204030204" pitchFamily="34" charset="0"/>
                <a:ea typeface="Garamond"/>
                <a:cs typeface="Calibri" panose="020F0502020204030204" pitchFamily="34" charset="0"/>
                <a:sym typeface="Garamond"/>
              </a:rPr>
              <a:t>Jacie Jones, Nicholas </a:t>
            </a:r>
            <a:r>
              <a:rPr lang="en-US" sz="4300" dirty="0" err="1">
                <a:solidFill>
                  <a:schemeClr val="dk1"/>
                </a:solidFill>
                <a:latin typeface="Calibri" panose="020F0502020204030204" pitchFamily="34" charset="0"/>
                <a:ea typeface="Garamond"/>
                <a:cs typeface="Calibri" panose="020F0502020204030204" pitchFamily="34" charset="0"/>
                <a:sym typeface="Garamond"/>
              </a:rPr>
              <a:t>Walkowiak</a:t>
            </a:r>
            <a:r>
              <a:rPr lang="en-US" sz="4300" dirty="0">
                <a:solidFill>
                  <a:schemeClr val="dk1"/>
                </a:solidFill>
                <a:latin typeface="Calibri" panose="020F0502020204030204" pitchFamily="34" charset="0"/>
                <a:ea typeface="Garamond"/>
                <a:cs typeface="Calibri" panose="020F0502020204030204" pitchFamily="34" charset="0"/>
                <a:sym typeface="Garamond"/>
              </a:rPr>
              <a:t>, </a:t>
            </a:r>
            <a:r>
              <a:rPr lang="en-US" sz="4300" dirty="0" err="1">
                <a:solidFill>
                  <a:schemeClr val="dk1"/>
                </a:solidFill>
                <a:latin typeface="Calibri" panose="020F0502020204030204" pitchFamily="34" charset="0"/>
                <a:ea typeface="Garamond"/>
                <a:cs typeface="Calibri" panose="020F0502020204030204" pitchFamily="34" charset="0"/>
                <a:sym typeface="Garamond"/>
              </a:rPr>
              <a:t>Lynnea</a:t>
            </a:r>
            <a:r>
              <a:rPr lang="en-US" sz="4300" dirty="0">
                <a:solidFill>
                  <a:schemeClr val="dk1"/>
                </a:solidFill>
                <a:latin typeface="Calibri" panose="020F0502020204030204" pitchFamily="34" charset="0"/>
                <a:ea typeface="Garamond"/>
                <a:cs typeface="Calibri" panose="020F0502020204030204" pitchFamily="34" charset="0"/>
                <a:sym typeface="Garamond"/>
              </a:rPr>
              <a:t> Lee, Emily </a:t>
            </a:r>
            <a:r>
              <a:rPr lang="en-US" sz="4300" dirty="0" err="1">
                <a:solidFill>
                  <a:schemeClr val="dk1"/>
                </a:solidFill>
                <a:latin typeface="Calibri" panose="020F0502020204030204" pitchFamily="34" charset="0"/>
                <a:ea typeface="Garamond"/>
                <a:cs typeface="Calibri" panose="020F0502020204030204" pitchFamily="34" charset="0"/>
                <a:sym typeface="Garamond"/>
              </a:rPr>
              <a:t>Cheasick</a:t>
            </a:r>
            <a:r>
              <a:rPr lang="en-US" sz="4300" dirty="0">
                <a:solidFill>
                  <a:schemeClr val="dk1"/>
                </a:solidFill>
                <a:latin typeface="Calibri" panose="020F0502020204030204" pitchFamily="34" charset="0"/>
                <a:ea typeface="Garamond"/>
                <a:cs typeface="Calibri" panose="020F0502020204030204" pitchFamily="34" charset="0"/>
                <a:sym typeface="Garamond"/>
              </a:rPr>
              <a:t>, and</a:t>
            </a:r>
            <a:r>
              <a:rPr lang="en-US" sz="4300" b="0" i="0" u="none" strike="noStrike" cap="none" dirty="0">
                <a:solidFill>
                  <a:schemeClr val="dk1"/>
                </a:solidFill>
                <a:latin typeface="Calibri" panose="020F0502020204030204" pitchFamily="34" charset="0"/>
                <a:ea typeface="Garamond"/>
                <a:cs typeface="Calibri" panose="020F0502020204030204" pitchFamily="34" charset="0"/>
                <a:sym typeface="Garamond"/>
              </a:rPr>
              <a:t> Faculty Advisor Jodi </a:t>
            </a:r>
            <a:r>
              <a:rPr lang="en-US" sz="4300" b="0" i="0" u="none" strike="noStrike" cap="none" dirty="0" err="1">
                <a:solidFill>
                  <a:schemeClr val="dk1"/>
                </a:solidFill>
                <a:latin typeface="Calibri" panose="020F0502020204030204" pitchFamily="34" charset="0"/>
                <a:ea typeface="Garamond"/>
                <a:cs typeface="Calibri" panose="020F0502020204030204" pitchFamily="34" charset="0"/>
                <a:sym typeface="Garamond"/>
              </a:rPr>
              <a:t>Thesing</a:t>
            </a:r>
            <a:r>
              <a:rPr lang="en-US" sz="4300" b="0" i="0" u="none" strike="noStrike" cap="none" dirty="0">
                <a:solidFill>
                  <a:schemeClr val="dk1"/>
                </a:solidFill>
                <a:latin typeface="Calibri" panose="020F0502020204030204" pitchFamily="34" charset="0"/>
                <a:ea typeface="Garamond"/>
                <a:cs typeface="Calibri" panose="020F0502020204030204" pitchFamily="34" charset="0"/>
                <a:sym typeface="Garamond"/>
              </a:rPr>
              <a:t>-Ritter</a:t>
            </a:r>
            <a:endParaRPr dirty="0">
              <a:latin typeface="Calibri" panose="020F0502020204030204" pitchFamily="34" charset="0"/>
              <a:cs typeface="Calibri" panose="020F0502020204030204" pitchFamily="34" charset="0"/>
            </a:endParaRPr>
          </a:p>
          <a:p>
            <a:pPr marL="0" marR="0" lvl="0" indent="0" algn="ctr" rtl="0">
              <a:spcBef>
                <a:spcPts val="1200"/>
              </a:spcBef>
              <a:spcAft>
                <a:spcPts val="0"/>
              </a:spcAft>
              <a:buNone/>
            </a:pPr>
            <a:r>
              <a:rPr lang="en-US" sz="4300" b="0" i="0" u="none" strike="noStrike" cap="none" dirty="0">
                <a:solidFill>
                  <a:schemeClr val="dk1"/>
                </a:solidFill>
                <a:latin typeface="Calibri" panose="020F0502020204030204" pitchFamily="34" charset="0"/>
                <a:ea typeface="Garamond"/>
                <a:cs typeface="Calibri" panose="020F0502020204030204" pitchFamily="34" charset="0"/>
                <a:sym typeface="Garamond"/>
              </a:rPr>
              <a:t>University of Wisconsin-Eau Claire</a:t>
            </a:r>
            <a:endParaRPr dirty="0">
              <a:latin typeface="Calibri" panose="020F0502020204030204" pitchFamily="34" charset="0"/>
              <a:cs typeface="Calibri" panose="020F0502020204030204" pitchFamily="34" charset="0"/>
            </a:endParaRPr>
          </a:p>
          <a:p>
            <a:pPr marL="0" marR="0" lvl="0" indent="0" algn="ctr" rtl="0">
              <a:spcBef>
                <a:spcPts val="2400"/>
              </a:spcBef>
              <a:spcAft>
                <a:spcPts val="0"/>
              </a:spcAft>
              <a:buNone/>
            </a:pPr>
            <a:r>
              <a:rPr lang="en-US" sz="3000" b="0" i="0" u="none" strike="noStrike" cap="none" dirty="0">
                <a:solidFill>
                  <a:schemeClr val="dk1"/>
                </a:solidFill>
                <a:latin typeface="Calibri" panose="020F0502020204030204" pitchFamily="34" charset="0"/>
                <a:ea typeface="Garamond"/>
                <a:cs typeface="Calibri" panose="020F0502020204030204" pitchFamily="34" charset="0"/>
                <a:sym typeface="Garamond"/>
              </a:rPr>
              <a:t>IRB Number:</a:t>
            </a:r>
            <a:r>
              <a:rPr lang="en-US" sz="3000" dirty="0">
                <a:solidFill>
                  <a:schemeClr val="dk1"/>
                </a:solidFill>
                <a:latin typeface="Calibri" panose="020F0502020204030204" pitchFamily="34" charset="0"/>
                <a:ea typeface="Garamond"/>
                <a:cs typeface="Calibri" panose="020F0502020204030204" pitchFamily="34" charset="0"/>
                <a:sym typeface="Garamond"/>
              </a:rPr>
              <a:t> WALKOWNJ7536142582019</a:t>
            </a:r>
            <a:endParaRPr sz="3000" b="0" i="0" u="none" strike="noStrike" cap="none" dirty="0">
              <a:solidFill>
                <a:schemeClr val="dk1"/>
              </a:solidFill>
              <a:latin typeface="Calibri" panose="020F0502020204030204" pitchFamily="34" charset="0"/>
              <a:ea typeface="Garamond"/>
              <a:cs typeface="Calibri" panose="020F0502020204030204" pitchFamily="34" charset="0"/>
              <a:sym typeface="Garamond"/>
            </a:endParaRPr>
          </a:p>
        </p:txBody>
      </p:sp>
      <p:sp>
        <p:nvSpPr>
          <p:cNvPr id="87" name="Google Shape;87;p13"/>
          <p:cNvSpPr/>
          <p:nvPr/>
        </p:nvSpPr>
        <p:spPr>
          <a:xfrm>
            <a:off x="419100" y="5562600"/>
            <a:ext cx="7010400" cy="22119600"/>
          </a:xfrm>
          <a:prstGeom prst="rect">
            <a:avLst/>
          </a:prstGeom>
          <a:solidFill>
            <a:schemeClr val="lt1"/>
          </a:solidFill>
          <a:ln w="1016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9100" b="0" i="0" u="none" strike="noStrike" cap="none">
              <a:solidFill>
                <a:schemeClr val="lt1"/>
              </a:solidFill>
              <a:latin typeface="Calibri"/>
              <a:ea typeface="Calibri"/>
              <a:cs typeface="Calibri"/>
              <a:sym typeface="Calibri"/>
            </a:endParaRPr>
          </a:p>
        </p:txBody>
      </p:sp>
      <p:sp>
        <p:nvSpPr>
          <p:cNvPr id="88" name="Google Shape;88;p13"/>
          <p:cNvSpPr/>
          <p:nvPr/>
        </p:nvSpPr>
        <p:spPr>
          <a:xfrm>
            <a:off x="419100" y="27927300"/>
            <a:ext cx="7010400" cy="9931800"/>
          </a:xfrm>
          <a:prstGeom prst="rect">
            <a:avLst/>
          </a:prstGeom>
          <a:solidFill>
            <a:schemeClr val="lt1"/>
          </a:solidFill>
          <a:ln w="1016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9100" b="0" i="0" u="none" strike="noStrike" cap="none">
              <a:solidFill>
                <a:schemeClr val="lt1"/>
              </a:solidFill>
              <a:latin typeface="Calibri"/>
              <a:ea typeface="Calibri"/>
              <a:cs typeface="Calibri"/>
              <a:sym typeface="Calibri"/>
            </a:endParaRPr>
          </a:p>
        </p:txBody>
      </p:sp>
      <p:sp>
        <p:nvSpPr>
          <p:cNvPr id="89" name="Google Shape;89;p13"/>
          <p:cNvSpPr/>
          <p:nvPr/>
        </p:nvSpPr>
        <p:spPr>
          <a:xfrm>
            <a:off x="7770257" y="5562600"/>
            <a:ext cx="26136600" cy="32156400"/>
          </a:xfrm>
          <a:prstGeom prst="rect">
            <a:avLst/>
          </a:prstGeom>
          <a:solidFill>
            <a:schemeClr val="lt1"/>
          </a:solidFill>
          <a:ln w="1016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9100" b="0" i="0" u="none" strike="noStrike" cap="none">
              <a:solidFill>
                <a:schemeClr val="lt1"/>
              </a:solidFill>
              <a:latin typeface="Calibri"/>
              <a:ea typeface="Calibri"/>
              <a:cs typeface="Calibri"/>
              <a:sym typeface="Calibri"/>
            </a:endParaRPr>
          </a:p>
        </p:txBody>
      </p:sp>
      <p:sp>
        <p:nvSpPr>
          <p:cNvPr id="90" name="Google Shape;90;p13"/>
          <p:cNvSpPr/>
          <p:nvPr/>
        </p:nvSpPr>
        <p:spPr>
          <a:xfrm>
            <a:off x="34213800" y="22885956"/>
            <a:ext cx="7158251" cy="9626381"/>
          </a:xfrm>
          <a:prstGeom prst="rect">
            <a:avLst/>
          </a:prstGeom>
          <a:solidFill>
            <a:schemeClr val="lt1"/>
          </a:solidFill>
          <a:ln w="1016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9100" b="0" i="0" u="none" strike="noStrike" cap="none">
              <a:solidFill>
                <a:schemeClr val="lt1"/>
              </a:solidFill>
              <a:latin typeface="Calibri"/>
              <a:ea typeface="Calibri"/>
              <a:cs typeface="Calibri"/>
              <a:sym typeface="Calibri"/>
            </a:endParaRPr>
          </a:p>
        </p:txBody>
      </p:sp>
      <p:sp>
        <p:nvSpPr>
          <p:cNvPr id="91" name="Google Shape;91;p13"/>
          <p:cNvSpPr txBox="1"/>
          <p:nvPr/>
        </p:nvSpPr>
        <p:spPr>
          <a:xfrm>
            <a:off x="603585" y="5689431"/>
            <a:ext cx="6705600" cy="101566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6000" b="1" i="0" u="none" strike="noStrike" cap="none" dirty="0">
                <a:solidFill>
                  <a:schemeClr val="dk1"/>
                </a:solidFill>
                <a:latin typeface="Calibri" panose="020F0502020204030204" pitchFamily="34" charset="0"/>
                <a:ea typeface="Garamond"/>
                <a:cs typeface="Calibri" panose="020F0502020204030204" pitchFamily="34" charset="0"/>
                <a:sym typeface="Garamond"/>
              </a:rPr>
              <a:t>Background</a:t>
            </a:r>
            <a:endParaRPr dirty="0">
              <a:latin typeface="Calibri" panose="020F0502020204030204" pitchFamily="34" charset="0"/>
              <a:cs typeface="Calibri" panose="020F0502020204030204" pitchFamily="34" charset="0"/>
            </a:endParaRPr>
          </a:p>
        </p:txBody>
      </p:sp>
      <p:sp>
        <p:nvSpPr>
          <p:cNvPr id="92" name="Google Shape;92;p13"/>
          <p:cNvSpPr txBox="1"/>
          <p:nvPr/>
        </p:nvSpPr>
        <p:spPr>
          <a:xfrm>
            <a:off x="679775" y="27913647"/>
            <a:ext cx="6172200" cy="1015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6000" b="1" i="0" u="none" strike="noStrike" cap="none" dirty="0">
                <a:solidFill>
                  <a:schemeClr val="dk1"/>
                </a:solidFill>
                <a:latin typeface="Calibri" panose="020F0502020204030204" pitchFamily="34" charset="0"/>
                <a:ea typeface="Garamond"/>
                <a:cs typeface="Calibri" panose="020F0502020204030204" pitchFamily="34" charset="0"/>
                <a:sym typeface="Garamond"/>
              </a:rPr>
              <a:t>Method</a:t>
            </a:r>
            <a:endParaRPr dirty="0">
              <a:latin typeface="Calibri" panose="020F0502020204030204" pitchFamily="34" charset="0"/>
              <a:cs typeface="Calibri" panose="020F0502020204030204" pitchFamily="34" charset="0"/>
            </a:endParaRPr>
          </a:p>
        </p:txBody>
      </p:sp>
      <p:sp>
        <p:nvSpPr>
          <p:cNvPr id="93" name="Google Shape;93;p13"/>
          <p:cNvSpPr txBox="1"/>
          <p:nvPr/>
        </p:nvSpPr>
        <p:spPr>
          <a:xfrm>
            <a:off x="34518600" y="5689937"/>
            <a:ext cx="6553200" cy="101566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6000" b="1" i="0" u="none" strike="noStrike" cap="none">
                <a:solidFill>
                  <a:schemeClr val="dk1"/>
                </a:solidFill>
                <a:latin typeface="Garamond"/>
                <a:ea typeface="Garamond"/>
                <a:cs typeface="Garamond"/>
                <a:sym typeface="Garamond"/>
              </a:rPr>
              <a:t>Discussion</a:t>
            </a:r>
            <a:endParaRPr/>
          </a:p>
        </p:txBody>
      </p:sp>
      <p:sp>
        <p:nvSpPr>
          <p:cNvPr id="94" name="Google Shape;94;p13"/>
          <p:cNvSpPr txBox="1"/>
          <p:nvPr/>
        </p:nvSpPr>
        <p:spPr>
          <a:xfrm>
            <a:off x="34556700" y="23057050"/>
            <a:ext cx="6553200" cy="101566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6000" b="1" i="0" u="none" strike="noStrike" cap="none" dirty="0">
                <a:solidFill>
                  <a:schemeClr val="dk1"/>
                </a:solidFill>
                <a:latin typeface="Calibri" panose="020F0502020204030204" pitchFamily="34" charset="0"/>
                <a:ea typeface="Garamond"/>
                <a:cs typeface="Calibri" panose="020F0502020204030204" pitchFamily="34" charset="0"/>
                <a:sym typeface="Garamond"/>
              </a:rPr>
              <a:t>References</a:t>
            </a:r>
            <a:endParaRPr dirty="0">
              <a:latin typeface="Calibri" panose="020F0502020204030204" pitchFamily="34" charset="0"/>
              <a:cs typeface="Calibri" panose="020F0502020204030204" pitchFamily="34" charset="0"/>
            </a:endParaRPr>
          </a:p>
        </p:txBody>
      </p:sp>
      <p:sp>
        <p:nvSpPr>
          <p:cNvPr id="95" name="Google Shape;95;p13"/>
          <p:cNvSpPr txBox="1"/>
          <p:nvPr/>
        </p:nvSpPr>
        <p:spPr>
          <a:xfrm>
            <a:off x="34251900" y="32952538"/>
            <a:ext cx="7162800" cy="101566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6000" b="1" i="0" u="none" strike="noStrike" cap="none" dirty="0">
                <a:solidFill>
                  <a:schemeClr val="dk1"/>
                </a:solidFill>
                <a:latin typeface="Calibri" panose="020F0502020204030204" pitchFamily="34" charset="0"/>
                <a:ea typeface="Garamond"/>
                <a:cs typeface="Calibri" panose="020F0502020204030204" pitchFamily="34" charset="0"/>
                <a:sym typeface="Garamond"/>
              </a:rPr>
              <a:t>Acknowledgements</a:t>
            </a:r>
            <a:endParaRPr dirty="0">
              <a:latin typeface="Calibri" panose="020F0502020204030204" pitchFamily="34" charset="0"/>
              <a:cs typeface="Calibri" panose="020F0502020204030204" pitchFamily="34" charset="0"/>
            </a:endParaRPr>
          </a:p>
        </p:txBody>
      </p:sp>
      <p:sp>
        <p:nvSpPr>
          <p:cNvPr id="96" name="Google Shape;96;p13"/>
          <p:cNvSpPr txBox="1"/>
          <p:nvPr/>
        </p:nvSpPr>
        <p:spPr>
          <a:xfrm>
            <a:off x="17983200" y="5791200"/>
            <a:ext cx="4953000" cy="101566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6000" b="1" dirty="0">
                <a:solidFill>
                  <a:schemeClr val="dk1"/>
                </a:solidFill>
                <a:latin typeface="Garamond"/>
                <a:ea typeface="Garamond"/>
                <a:cs typeface="Garamond"/>
                <a:sym typeface="Garamond"/>
              </a:rPr>
              <a:t>    </a:t>
            </a:r>
            <a:r>
              <a:rPr lang="en-US" sz="6000" b="1" dirty="0">
                <a:solidFill>
                  <a:schemeClr val="dk1"/>
                </a:solidFill>
                <a:latin typeface="Calibri" panose="020F0502020204030204" pitchFamily="34" charset="0"/>
                <a:ea typeface="Garamond"/>
                <a:cs typeface="Calibri" panose="020F0502020204030204" pitchFamily="34" charset="0"/>
                <a:sym typeface="Garamond"/>
              </a:rPr>
              <a:t>Findings</a:t>
            </a:r>
            <a:endParaRPr dirty="0">
              <a:latin typeface="Calibri" panose="020F0502020204030204" pitchFamily="34" charset="0"/>
              <a:cs typeface="Calibri" panose="020F0502020204030204" pitchFamily="34" charset="0"/>
            </a:endParaRPr>
          </a:p>
        </p:txBody>
      </p:sp>
      <p:sp>
        <p:nvSpPr>
          <p:cNvPr id="97" name="Google Shape;97;p13"/>
          <p:cNvSpPr/>
          <p:nvPr/>
        </p:nvSpPr>
        <p:spPr>
          <a:xfrm>
            <a:off x="34213800" y="5562600"/>
            <a:ext cx="7158251" cy="16992599"/>
          </a:xfrm>
          <a:prstGeom prst="rect">
            <a:avLst/>
          </a:prstGeom>
          <a:solidFill>
            <a:schemeClr val="lt1"/>
          </a:solidFill>
          <a:ln w="1016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9100" b="0" i="0" u="none" strike="noStrike" cap="none">
              <a:solidFill>
                <a:schemeClr val="lt1"/>
              </a:solidFill>
              <a:latin typeface="Calibri"/>
              <a:ea typeface="Calibri"/>
              <a:cs typeface="Calibri"/>
              <a:sym typeface="Calibri"/>
            </a:endParaRPr>
          </a:p>
        </p:txBody>
      </p:sp>
      <p:sp>
        <p:nvSpPr>
          <p:cNvPr id="98" name="Google Shape;98;p13"/>
          <p:cNvSpPr txBox="1"/>
          <p:nvPr/>
        </p:nvSpPr>
        <p:spPr>
          <a:xfrm>
            <a:off x="34361650" y="23875433"/>
            <a:ext cx="6858000" cy="8571577"/>
          </a:xfrm>
          <a:prstGeom prst="rect">
            <a:avLst/>
          </a:prstGeom>
          <a:noFill/>
          <a:ln>
            <a:noFill/>
          </a:ln>
        </p:spPr>
        <p:txBody>
          <a:bodyPr spcFirstLastPara="1" wrap="square" lIns="91425" tIns="45700" rIns="91425" bIns="45700" anchor="t" anchorCtr="0">
            <a:noAutofit/>
          </a:bodyPr>
          <a:lstStyle/>
          <a:p>
            <a:pPr marL="457200" lvl="0" indent="-457200" algn="just" rtl="0">
              <a:lnSpc>
                <a:spcPct val="200000"/>
              </a:lnSpc>
              <a:spcBef>
                <a:spcPts val="0"/>
              </a:spcBef>
              <a:spcAft>
                <a:spcPts val="0"/>
              </a:spcAft>
              <a:buSzPts val="1100"/>
              <a:buNone/>
            </a:pP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Bennett, J. M., &amp; Salonen, R. (2007). Intercultural communication and the new American campus.</a:t>
            </a:r>
            <a:r>
              <a:rPr lang="en-US" sz="1300" i="1" dirty="0">
                <a:solidFill>
                  <a:schemeClr val="dk1"/>
                </a:solidFill>
                <a:latin typeface="Calibri" panose="020F0502020204030204" pitchFamily="34" charset="0"/>
                <a:ea typeface="Times New Roman"/>
                <a:cs typeface="Calibri" panose="020F0502020204030204" pitchFamily="34" charset="0"/>
                <a:sym typeface="Times New Roman"/>
              </a:rPr>
              <a:t> Change: The Magazine of Higher Learning,</a:t>
            </a: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 39(2), 46-50.</a:t>
            </a:r>
            <a:endParaRPr sz="13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lvl="0" indent="-457200" algn="just" rtl="0">
              <a:lnSpc>
                <a:spcPct val="200000"/>
              </a:lnSpc>
              <a:spcBef>
                <a:spcPts val="0"/>
              </a:spcBef>
              <a:spcAft>
                <a:spcPts val="0"/>
              </a:spcAft>
              <a:buSzPts val="1100"/>
              <a:buNone/>
            </a:pP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Braun, V., &amp; Clarke, V. (2006). Using thematic analysis in psychology. </a:t>
            </a:r>
            <a:r>
              <a:rPr lang="en-US" sz="1300" i="1" dirty="0">
                <a:solidFill>
                  <a:schemeClr val="dk1"/>
                </a:solidFill>
                <a:latin typeface="Calibri" panose="020F0502020204030204" pitchFamily="34" charset="0"/>
                <a:ea typeface="Times New Roman"/>
                <a:cs typeface="Calibri" panose="020F0502020204030204" pitchFamily="34" charset="0"/>
                <a:sym typeface="Times New Roman"/>
              </a:rPr>
              <a:t>Qualitative Research in Psychology</a:t>
            </a: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 3,77–101.</a:t>
            </a:r>
            <a:r>
              <a:rPr lang="en-US" sz="1300" dirty="0">
                <a:solidFill>
                  <a:schemeClr val="dk1"/>
                </a:solidFill>
                <a:uFill>
                  <a:noFill/>
                </a:uFill>
                <a:latin typeface="Calibri" panose="020F0502020204030204" pitchFamily="34" charset="0"/>
                <a:ea typeface="Times New Roman"/>
                <a:cs typeface="Calibri" panose="020F0502020204030204" pitchFamily="34" charset="0"/>
                <a:sym typeface="Times New Roman"/>
              </a:rPr>
              <a:t>http://dx.doi.org/10.1191/1478088706qp063oa</a:t>
            </a:r>
            <a:endParaRPr sz="13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lvl="0" indent="-457200" algn="just" rtl="0">
              <a:lnSpc>
                <a:spcPct val="200000"/>
              </a:lnSpc>
              <a:spcBef>
                <a:spcPts val="0"/>
              </a:spcBef>
              <a:spcAft>
                <a:spcPts val="0"/>
              </a:spcAft>
              <a:buSzPts val="1100"/>
              <a:buNone/>
            </a:pP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Castagno, A. E. (2008), “I Don't Want to Hear That!”: Legitimating Whiteness through Silence in Schools. </a:t>
            </a:r>
            <a:r>
              <a:rPr lang="en-US" sz="1300" i="1" dirty="0">
                <a:solidFill>
                  <a:schemeClr val="dk1"/>
                </a:solidFill>
                <a:latin typeface="Calibri" panose="020F0502020204030204" pitchFamily="34" charset="0"/>
                <a:ea typeface="Times New Roman"/>
                <a:cs typeface="Calibri" panose="020F0502020204030204" pitchFamily="34" charset="0"/>
                <a:sym typeface="Times New Roman"/>
              </a:rPr>
              <a:t>Anthropology &amp; Education Quarterly</a:t>
            </a: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 39: 314-333. doi:</a:t>
            </a:r>
            <a:r>
              <a:rPr lang="en-US" sz="1300" dirty="0">
                <a:solidFill>
                  <a:schemeClr val="dk1"/>
                </a:solidFill>
                <a:uFill>
                  <a:noFill/>
                </a:uFill>
                <a:latin typeface="Calibri" panose="020F0502020204030204" pitchFamily="34" charset="0"/>
                <a:ea typeface="Times New Roman"/>
                <a:cs typeface="Calibri" panose="020F0502020204030204" pitchFamily="34" charset="0"/>
                <a:sym typeface="Times New Roman"/>
              </a:rPr>
              <a:t>10.1111/j.1548-1492.2008.00024.x</a:t>
            </a:r>
            <a:endParaRPr sz="13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lvl="0" indent="-457200" algn="just" rtl="0">
              <a:lnSpc>
                <a:spcPct val="200000"/>
              </a:lnSpc>
              <a:spcBef>
                <a:spcPts val="0"/>
              </a:spcBef>
              <a:spcAft>
                <a:spcPts val="0"/>
              </a:spcAft>
              <a:buSzPts val="1100"/>
              <a:buNone/>
            </a:pPr>
            <a:r>
              <a:rPr lang="en-US" sz="1300" dirty="0" err="1">
                <a:solidFill>
                  <a:schemeClr val="dk1"/>
                </a:solidFill>
                <a:latin typeface="Calibri" panose="020F0502020204030204" pitchFamily="34" charset="0"/>
                <a:ea typeface="Times New Roman"/>
                <a:cs typeface="Calibri" panose="020F0502020204030204" pitchFamily="34" charset="0"/>
                <a:sym typeface="Times New Roman"/>
              </a:rPr>
              <a:t>Einfeld</a:t>
            </a: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 A., &amp; Collins, D. "The Relationships between Service-Learning, Social Justice, Multicultural Competence, and Civic Engagement." </a:t>
            </a:r>
            <a:r>
              <a:rPr lang="en-US" sz="1300" i="1" dirty="0">
                <a:solidFill>
                  <a:schemeClr val="dk1"/>
                </a:solidFill>
                <a:latin typeface="Calibri" panose="020F0502020204030204" pitchFamily="34" charset="0"/>
                <a:ea typeface="Times New Roman"/>
                <a:cs typeface="Calibri" panose="020F0502020204030204" pitchFamily="34" charset="0"/>
                <a:sym typeface="Times New Roman"/>
              </a:rPr>
              <a:t>Journal of College Student Development,</a:t>
            </a: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 49.2 (2008): 95-109. Web.</a:t>
            </a:r>
            <a:endParaRPr sz="13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lvl="0" indent="-457200" algn="just" rtl="0">
              <a:lnSpc>
                <a:spcPct val="200000"/>
              </a:lnSpc>
              <a:spcBef>
                <a:spcPts val="0"/>
              </a:spcBef>
              <a:spcAft>
                <a:spcPts val="0"/>
              </a:spcAft>
              <a:buSzPts val="1100"/>
              <a:buNone/>
            </a:pP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Gay, G., &amp; Kirkland, K. (2003). Developing cultural critical consciousness and self-reflection in preservice teacher education. T</a:t>
            </a:r>
            <a:r>
              <a:rPr lang="en-US" sz="1300" i="1" dirty="0">
                <a:solidFill>
                  <a:schemeClr val="dk1"/>
                </a:solidFill>
                <a:latin typeface="Calibri" panose="020F0502020204030204" pitchFamily="34" charset="0"/>
                <a:ea typeface="Times New Roman"/>
                <a:cs typeface="Calibri" panose="020F0502020204030204" pitchFamily="34" charset="0"/>
                <a:sym typeface="Times New Roman"/>
              </a:rPr>
              <a:t>heory into practice</a:t>
            </a: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 42(3), 181-187.</a:t>
            </a:r>
          </a:p>
          <a:p>
            <a:pPr marL="457200" indent="-457200" algn="just">
              <a:lnSpc>
                <a:spcPct val="200000"/>
              </a:lnSpc>
              <a:buSzPts val="1100"/>
            </a:pP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Maguire, M., &amp; Delahunt, B. (2017). "Doing a thematic analysis: A practical, step-by-step guide for learning and teaching scholars.." </a:t>
            </a:r>
            <a:r>
              <a:rPr lang="en-US" sz="1300" i="1" dirty="0">
                <a:solidFill>
                  <a:schemeClr val="dk1"/>
                </a:solidFill>
                <a:latin typeface="Calibri" panose="020F0502020204030204" pitchFamily="34" charset="0"/>
                <a:ea typeface="Times New Roman"/>
                <a:cs typeface="Calibri" panose="020F0502020204030204" pitchFamily="34" charset="0"/>
                <a:sym typeface="Times New Roman"/>
              </a:rPr>
              <a:t>AISHE-J: The All Ireland Journal of Teaching and Learning in Higher Education,</a:t>
            </a: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 9(3).</a:t>
            </a:r>
            <a:endParaRPr sz="13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lvl="0" indent="-457200" algn="just" rtl="0">
              <a:lnSpc>
                <a:spcPct val="200000"/>
              </a:lnSpc>
              <a:spcBef>
                <a:spcPts val="0"/>
              </a:spcBef>
              <a:spcAft>
                <a:spcPts val="0"/>
              </a:spcAft>
              <a:buSzPts val="1100"/>
              <a:buNone/>
            </a:pP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Mahoney, S., &amp; Schamber, J. (2004). Exploring the Application of a Developmental Model of Intercultural Sensitivity to a General Education Curriculum on Diversity. </a:t>
            </a:r>
            <a:r>
              <a:rPr lang="en-US" sz="1300" i="1" dirty="0">
                <a:solidFill>
                  <a:schemeClr val="dk1"/>
                </a:solidFill>
                <a:latin typeface="Calibri" panose="020F0502020204030204" pitchFamily="34" charset="0"/>
                <a:ea typeface="Times New Roman"/>
                <a:cs typeface="Calibri" panose="020F0502020204030204" pitchFamily="34" charset="0"/>
                <a:sym typeface="Times New Roman"/>
              </a:rPr>
              <a:t>The Journal of General Education</a:t>
            </a: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 53(3), 311-334</a:t>
            </a:r>
            <a:endParaRPr sz="13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lvl="0" indent="-457200" algn="just" rtl="0">
              <a:lnSpc>
                <a:spcPct val="200000"/>
              </a:lnSpc>
              <a:spcBef>
                <a:spcPts val="0"/>
              </a:spcBef>
              <a:spcAft>
                <a:spcPts val="0"/>
              </a:spcAft>
              <a:buSzPts val="1100"/>
              <a:buNone/>
            </a:pPr>
            <a:r>
              <a:rPr lang="en-US" sz="1300" dirty="0" err="1">
                <a:solidFill>
                  <a:schemeClr val="dk1"/>
                </a:solidFill>
                <a:latin typeface="Calibri" panose="020F0502020204030204" pitchFamily="34" charset="0"/>
                <a:ea typeface="Times New Roman"/>
                <a:cs typeface="Calibri" panose="020F0502020204030204" pitchFamily="34" charset="0"/>
                <a:sym typeface="Times New Roman"/>
              </a:rPr>
              <a:t>McKown</a:t>
            </a: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 C. (2005). Applying ecological theory to advance the science and practice of school-based prejudice reduction interventions. </a:t>
            </a:r>
            <a:r>
              <a:rPr lang="en-US" sz="1300" i="1" dirty="0">
                <a:solidFill>
                  <a:schemeClr val="dk1"/>
                </a:solidFill>
                <a:latin typeface="Calibri" panose="020F0502020204030204" pitchFamily="34" charset="0"/>
                <a:ea typeface="Times New Roman"/>
                <a:cs typeface="Calibri" panose="020F0502020204030204" pitchFamily="34" charset="0"/>
                <a:sym typeface="Times New Roman"/>
              </a:rPr>
              <a:t>Educational Psychologist</a:t>
            </a: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 40(3), 177–189</a:t>
            </a:r>
            <a:endParaRPr sz="13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lvl="0" indent="-457200" algn="just" rtl="0">
              <a:lnSpc>
                <a:spcPct val="200000"/>
              </a:lnSpc>
              <a:spcBef>
                <a:spcPts val="0"/>
              </a:spcBef>
              <a:spcAft>
                <a:spcPts val="0"/>
              </a:spcAft>
              <a:buClr>
                <a:schemeClr val="dk1"/>
              </a:buClr>
              <a:buSzPts val="1100"/>
              <a:buFont typeface="Arial"/>
              <a:buNone/>
            </a:pP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Villegas, A. M., &amp; Lucas, T. (2002). Preparing culturally responsive teachers rethinking the curriculum. </a:t>
            </a:r>
            <a:r>
              <a:rPr lang="en-US" sz="1300" i="1" dirty="0">
                <a:solidFill>
                  <a:schemeClr val="dk1"/>
                </a:solidFill>
                <a:latin typeface="Calibri" panose="020F0502020204030204" pitchFamily="34" charset="0"/>
                <a:ea typeface="Times New Roman"/>
                <a:cs typeface="Calibri" panose="020F0502020204030204" pitchFamily="34" charset="0"/>
                <a:sym typeface="Times New Roman"/>
              </a:rPr>
              <a:t>Journal of teacher education</a:t>
            </a:r>
            <a:r>
              <a:rPr lang="en-US" sz="1300" dirty="0">
                <a:solidFill>
                  <a:schemeClr val="dk1"/>
                </a:solidFill>
                <a:latin typeface="Calibri" panose="020F0502020204030204" pitchFamily="34" charset="0"/>
                <a:ea typeface="Times New Roman"/>
                <a:cs typeface="Calibri" panose="020F0502020204030204" pitchFamily="34" charset="0"/>
                <a:sym typeface="Times New Roman"/>
              </a:rPr>
              <a:t>, 53(1), 20-32.</a:t>
            </a:r>
            <a:endParaRPr sz="1300" dirty="0">
              <a:solidFill>
                <a:schemeClr val="dk1"/>
              </a:solidFill>
              <a:latin typeface="Calibri" panose="020F0502020204030204" pitchFamily="34" charset="0"/>
              <a:ea typeface="Times New Roman"/>
              <a:cs typeface="Calibri" panose="020F0502020204030204" pitchFamily="34" charset="0"/>
              <a:sym typeface="Times New Roman"/>
            </a:endParaRPr>
          </a:p>
        </p:txBody>
      </p:sp>
      <p:sp>
        <p:nvSpPr>
          <p:cNvPr id="99" name="Google Shape;99;p13"/>
          <p:cNvSpPr/>
          <p:nvPr/>
        </p:nvSpPr>
        <p:spPr>
          <a:xfrm>
            <a:off x="34442400" y="33857863"/>
            <a:ext cx="6781800" cy="3683060"/>
          </a:xfrm>
          <a:prstGeom prst="rect">
            <a:avLst/>
          </a:prstGeom>
          <a:noFill/>
          <a:ln>
            <a:noFill/>
          </a:ln>
        </p:spPr>
        <p:txBody>
          <a:bodyPr spcFirstLastPara="1" wrap="square" lIns="91425" tIns="45700" rIns="91425" bIns="45700" anchor="t" anchorCtr="0">
            <a:noAutofit/>
          </a:bodyPr>
          <a:lstStyle/>
          <a:p>
            <a:pPr marL="0" marR="0" lvl="0" indent="457200" algn="l" rtl="0">
              <a:lnSpc>
                <a:spcPct val="125000"/>
              </a:lnSpc>
              <a:spcBef>
                <a:spcPts val="0"/>
              </a:spcBef>
              <a:spcAft>
                <a:spcPts val="0"/>
              </a:spcAft>
              <a:buNone/>
            </a:pPr>
            <a:r>
              <a:rPr lang="en-US" sz="1600" dirty="0">
                <a:solidFill>
                  <a:schemeClr val="dk1"/>
                </a:solidFill>
                <a:latin typeface="Calibri" panose="020F0502020204030204" pitchFamily="34" charset="0"/>
                <a:ea typeface="Times New Roman"/>
                <a:cs typeface="Calibri" panose="020F0502020204030204" pitchFamily="34" charset="0"/>
                <a:sym typeface="Times New Roman"/>
              </a:rPr>
              <a:t>We would like to thank the University of Wisconsin-Eau Claire and the Office of Research and Sponsored Programs. We are also thankful for all of the participants we had on the Civil Rights Pilgrimage this year and in previous years. Additionally, special thanks to the wonderful educators and student teachers that participated in the immersion experience. We are grateful for the guidance of many mentors on this project and feel privileged to share the experience of the pilgrimage with others. We would also like to thank Dr. Carmen Manning, Dean of the College of Education and Human Sciences, and Kimera Way, Executive Director of the UW-Eau Claire Foundation, for their commitment to providing scholarships for educators to participate in this immersion experience. Lastly, we would like to thank Learning and Technology Services for the printing of this poster.</a:t>
            </a:r>
            <a:endParaRPr sz="1600" dirty="0">
              <a:solidFill>
                <a:schemeClr val="dk1"/>
              </a:solidFill>
              <a:latin typeface="Calibri" panose="020F0502020204030204" pitchFamily="34" charset="0"/>
              <a:ea typeface="Times New Roman"/>
              <a:cs typeface="Calibri" panose="020F0502020204030204" pitchFamily="34" charset="0"/>
              <a:sym typeface="Times New Roman"/>
            </a:endParaRPr>
          </a:p>
        </p:txBody>
      </p:sp>
      <p:sp>
        <p:nvSpPr>
          <p:cNvPr id="100" name="Google Shape;100;p13"/>
          <p:cNvSpPr/>
          <p:nvPr/>
        </p:nvSpPr>
        <p:spPr>
          <a:xfrm>
            <a:off x="673760" y="28815150"/>
            <a:ext cx="6705600" cy="5940000"/>
          </a:xfrm>
          <a:prstGeom prst="rect">
            <a:avLst/>
          </a:prstGeom>
          <a:noFill/>
          <a:ln>
            <a:noFill/>
          </a:ln>
        </p:spPr>
        <p:txBody>
          <a:bodyPr spcFirstLastPara="1" wrap="square" lIns="91425" tIns="45700" rIns="91425" bIns="45700" anchor="t" anchorCtr="0">
            <a:noAutofit/>
          </a:bodyPr>
          <a:lstStyle/>
          <a:p>
            <a:pPr marL="0" lvl="0" indent="457200" algn="l" rtl="0">
              <a:lnSpc>
                <a:spcPct val="125000"/>
              </a:lnSpc>
              <a:spcBef>
                <a:spcPts val="0"/>
              </a:spcBef>
              <a:spcAft>
                <a:spcPts val="0"/>
              </a:spcAft>
              <a:buClr>
                <a:schemeClr val="dk1"/>
              </a:buClr>
              <a:buSzPts val="1100"/>
              <a:buFont typeface="Arial"/>
              <a:buNone/>
            </a:pPr>
            <a:r>
              <a:rPr lang="en-US" sz="1500" dirty="0">
                <a:solidFill>
                  <a:schemeClr val="dk1"/>
                </a:solidFill>
                <a:latin typeface="Calibri" panose="020F0502020204030204" pitchFamily="34" charset="0"/>
                <a:ea typeface="Times New Roman"/>
                <a:cs typeface="Calibri" panose="020F0502020204030204" pitchFamily="34" charset="0"/>
                <a:sym typeface="Times New Roman"/>
              </a:rPr>
              <a:t>Twenty-eight past and current educator participants were invited by formal email to participate in this study. Volunteers participated in one or two face-to-face or telephone interviews consisting of 15-20 questions about their experience before and/or after participating in the Civil Rights Pilgrimage. The interviews lasted approximately 10-45 minutes. Each interview included one investigator from the University of Wisconsin-Eau Claire. Investigators recorded the interview using a portable digital recorder. Investigators transcribed interview recordings. Data was coded and then analyzed for themes using thematic analysis. Thematic analysis is a method that allows investigators to identify, code, and analyze patterns within the data. The patterned responses, as well responses that were deemed as important to the research question, became the themes. It is important to note that there can also be sub-themes, which are themes within the broader theme. Investigators chose to do an inductive thematic analysis which means they coded themes that were driven by the data rather than the research questions (Maguire &amp; Delahunt, 2017). Inductive analysis allowed the investigators to code the data without fitting the codes into a pre-existing frame. Thematic analysis  allows the data to be described in detail in a minimally organized way, leaving space for unexpected findings (Braun &amp; Clarke, 2006).</a:t>
            </a:r>
            <a:endParaRPr sz="1500" dirty="0">
              <a:solidFill>
                <a:schemeClr val="dk1"/>
              </a:solidFill>
              <a:latin typeface="Calibri" panose="020F0502020204030204" pitchFamily="34" charset="0"/>
              <a:ea typeface="Times New Roman"/>
              <a:cs typeface="Calibri" panose="020F0502020204030204" pitchFamily="34" charset="0"/>
              <a:sym typeface="Times New Roman"/>
            </a:endParaRPr>
          </a:p>
          <a:p>
            <a:pPr marL="0" lvl="0" indent="457200" algn="l" rtl="0">
              <a:lnSpc>
                <a:spcPct val="125000"/>
              </a:lnSpc>
              <a:spcBef>
                <a:spcPts val="0"/>
              </a:spcBef>
              <a:spcAft>
                <a:spcPts val="0"/>
              </a:spcAft>
              <a:buClr>
                <a:schemeClr val="dk1"/>
              </a:buClr>
              <a:buSzPts val="1100"/>
              <a:buFont typeface="Arial"/>
              <a:buNone/>
            </a:pPr>
            <a:endParaRPr sz="1500" dirty="0">
              <a:solidFill>
                <a:schemeClr val="dk1"/>
              </a:solidFill>
              <a:latin typeface="Calibri" panose="020F0502020204030204" pitchFamily="34" charset="0"/>
              <a:ea typeface="Times New Roman"/>
              <a:cs typeface="Calibri" panose="020F0502020204030204" pitchFamily="34" charset="0"/>
              <a:sym typeface="Times New Roman"/>
            </a:endParaRPr>
          </a:p>
          <a:p>
            <a:pPr marL="0" lvl="0" indent="0" algn="l" rtl="0">
              <a:lnSpc>
                <a:spcPct val="125000"/>
              </a:lnSpc>
              <a:spcBef>
                <a:spcPts val="0"/>
              </a:spcBef>
              <a:spcAft>
                <a:spcPts val="0"/>
              </a:spcAft>
              <a:buClr>
                <a:schemeClr val="dk1"/>
              </a:buClr>
              <a:buSzPts val="1100"/>
              <a:buFont typeface="Arial"/>
              <a:buNone/>
            </a:pPr>
            <a:r>
              <a:rPr lang="en-US" sz="1500" b="1" dirty="0">
                <a:solidFill>
                  <a:schemeClr val="dk1"/>
                </a:solidFill>
                <a:latin typeface="Calibri" panose="020F0502020204030204" pitchFamily="34" charset="0"/>
                <a:ea typeface="Times New Roman"/>
                <a:cs typeface="Calibri" panose="020F0502020204030204" pitchFamily="34" charset="0"/>
                <a:sym typeface="Times New Roman"/>
              </a:rPr>
              <a:t>Phases of thematic analysis: </a:t>
            </a:r>
            <a:endParaRPr sz="1500" b="1"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lvl="0" indent="-323850" algn="l" rtl="0">
              <a:lnSpc>
                <a:spcPct val="125000"/>
              </a:lnSpc>
              <a:spcBef>
                <a:spcPts val="0"/>
              </a:spcBef>
              <a:spcAft>
                <a:spcPts val="0"/>
              </a:spcAft>
              <a:buClr>
                <a:schemeClr val="dk1"/>
              </a:buClr>
              <a:buSzPts val="1500"/>
              <a:buFont typeface="Times New Roman"/>
              <a:buAutoNum type="arabicPeriod"/>
            </a:pPr>
            <a:r>
              <a:rPr lang="en-US" sz="1500" dirty="0">
                <a:solidFill>
                  <a:schemeClr val="dk1"/>
                </a:solidFill>
                <a:latin typeface="Calibri" panose="020F0502020204030204" pitchFamily="34" charset="0"/>
                <a:ea typeface="Times New Roman"/>
                <a:cs typeface="Calibri" panose="020F0502020204030204" pitchFamily="34" charset="0"/>
                <a:sym typeface="Times New Roman"/>
              </a:rPr>
              <a:t>Familiarize yourself with the data</a:t>
            </a:r>
            <a:endParaRPr sz="15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lvl="0" indent="-323850" algn="l" rtl="0">
              <a:lnSpc>
                <a:spcPct val="125000"/>
              </a:lnSpc>
              <a:spcBef>
                <a:spcPts val="0"/>
              </a:spcBef>
              <a:spcAft>
                <a:spcPts val="0"/>
              </a:spcAft>
              <a:buClr>
                <a:schemeClr val="dk1"/>
              </a:buClr>
              <a:buSzPts val="1500"/>
              <a:buFont typeface="Times New Roman"/>
              <a:buAutoNum type="arabicPeriod"/>
            </a:pPr>
            <a:r>
              <a:rPr lang="en-US" sz="1500" dirty="0">
                <a:solidFill>
                  <a:schemeClr val="dk1"/>
                </a:solidFill>
                <a:latin typeface="Calibri" panose="020F0502020204030204" pitchFamily="34" charset="0"/>
                <a:ea typeface="Times New Roman"/>
                <a:cs typeface="Calibri" panose="020F0502020204030204" pitchFamily="34" charset="0"/>
                <a:sym typeface="Times New Roman"/>
              </a:rPr>
              <a:t>Generate initial codes</a:t>
            </a:r>
            <a:endParaRPr sz="15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lvl="0" indent="-323850" algn="l" rtl="0">
              <a:lnSpc>
                <a:spcPct val="125000"/>
              </a:lnSpc>
              <a:spcBef>
                <a:spcPts val="0"/>
              </a:spcBef>
              <a:spcAft>
                <a:spcPts val="0"/>
              </a:spcAft>
              <a:buClr>
                <a:schemeClr val="dk1"/>
              </a:buClr>
              <a:buSzPts val="1500"/>
              <a:buFont typeface="Times New Roman"/>
              <a:buAutoNum type="arabicPeriod"/>
            </a:pPr>
            <a:r>
              <a:rPr lang="en-US" sz="1500" dirty="0">
                <a:solidFill>
                  <a:schemeClr val="dk1"/>
                </a:solidFill>
                <a:latin typeface="Calibri" panose="020F0502020204030204" pitchFamily="34" charset="0"/>
                <a:ea typeface="Times New Roman"/>
                <a:cs typeface="Calibri" panose="020F0502020204030204" pitchFamily="34" charset="0"/>
                <a:sym typeface="Times New Roman"/>
              </a:rPr>
              <a:t>Search for themes</a:t>
            </a:r>
            <a:endParaRPr sz="15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lvl="0" indent="-323850" algn="l" rtl="0">
              <a:lnSpc>
                <a:spcPct val="125000"/>
              </a:lnSpc>
              <a:spcBef>
                <a:spcPts val="0"/>
              </a:spcBef>
              <a:spcAft>
                <a:spcPts val="0"/>
              </a:spcAft>
              <a:buClr>
                <a:schemeClr val="dk1"/>
              </a:buClr>
              <a:buSzPts val="1500"/>
              <a:buFont typeface="Times New Roman"/>
              <a:buAutoNum type="arabicPeriod"/>
            </a:pPr>
            <a:r>
              <a:rPr lang="en-US" sz="1500" dirty="0">
                <a:solidFill>
                  <a:schemeClr val="dk1"/>
                </a:solidFill>
                <a:latin typeface="Calibri" panose="020F0502020204030204" pitchFamily="34" charset="0"/>
                <a:ea typeface="Times New Roman"/>
                <a:cs typeface="Calibri" panose="020F0502020204030204" pitchFamily="34" charset="0"/>
                <a:sym typeface="Times New Roman"/>
              </a:rPr>
              <a:t>Review themes</a:t>
            </a:r>
            <a:endParaRPr sz="15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lvl="0" indent="-323850" algn="l" rtl="0">
              <a:lnSpc>
                <a:spcPct val="125000"/>
              </a:lnSpc>
              <a:spcBef>
                <a:spcPts val="0"/>
              </a:spcBef>
              <a:spcAft>
                <a:spcPts val="0"/>
              </a:spcAft>
              <a:buClr>
                <a:schemeClr val="dk1"/>
              </a:buClr>
              <a:buSzPts val="1500"/>
              <a:buFont typeface="Times New Roman"/>
              <a:buAutoNum type="arabicPeriod"/>
            </a:pPr>
            <a:r>
              <a:rPr lang="en-US" sz="1500" dirty="0">
                <a:solidFill>
                  <a:schemeClr val="dk1"/>
                </a:solidFill>
                <a:latin typeface="Calibri" panose="020F0502020204030204" pitchFamily="34" charset="0"/>
                <a:ea typeface="Times New Roman"/>
                <a:cs typeface="Calibri" panose="020F0502020204030204" pitchFamily="34" charset="0"/>
                <a:sym typeface="Times New Roman"/>
              </a:rPr>
              <a:t>Define and name themes</a:t>
            </a:r>
            <a:endParaRPr sz="15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lvl="0" indent="-323850" algn="l" rtl="0">
              <a:lnSpc>
                <a:spcPct val="125000"/>
              </a:lnSpc>
              <a:spcBef>
                <a:spcPts val="0"/>
              </a:spcBef>
              <a:spcAft>
                <a:spcPts val="0"/>
              </a:spcAft>
              <a:buClr>
                <a:schemeClr val="dk1"/>
              </a:buClr>
              <a:buSzPts val="1500"/>
              <a:buFont typeface="Times New Roman"/>
              <a:buAutoNum type="arabicPeriod"/>
            </a:pPr>
            <a:r>
              <a:rPr lang="en-US" sz="1500" dirty="0">
                <a:solidFill>
                  <a:schemeClr val="dk1"/>
                </a:solidFill>
                <a:latin typeface="Calibri" panose="020F0502020204030204" pitchFamily="34" charset="0"/>
                <a:ea typeface="Times New Roman"/>
                <a:cs typeface="Calibri" panose="020F0502020204030204" pitchFamily="34" charset="0"/>
                <a:sym typeface="Times New Roman"/>
              </a:rPr>
              <a:t>Produce the report</a:t>
            </a:r>
            <a:endParaRPr sz="1500" dirty="0">
              <a:solidFill>
                <a:schemeClr val="dk1"/>
              </a:solidFill>
              <a:latin typeface="Calibri" panose="020F0502020204030204" pitchFamily="34" charset="0"/>
              <a:ea typeface="Times New Roman"/>
              <a:cs typeface="Calibri" panose="020F0502020204030204" pitchFamily="34" charset="0"/>
              <a:sym typeface="Times New Roman"/>
            </a:endParaRPr>
          </a:p>
          <a:p>
            <a:pPr marL="0" lvl="0" indent="0" algn="l" rtl="0">
              <a:lnSpc>
                <a:spcPct val="125000"/>
              </a:lnSpc>
              <a:spcBef>
                <a:spcPts val="0"/>
              </a:spcBef>
              <a:spcAft>
                <a:spcPts val="0"/>
              </a:spcAft>
              <a:buClr>
                <a:schemeClr val="dk1"/>
              </a:buClr>
              <a:buSzPts val="1100"/>
              <a:buFont typeface="Arial"/>
              <a:buNone/>
            </a:pPr>
            <a:endParaRPr sz="1500" dirty="0">
              <a:solidFill>
                <a:schemeClr val="dk1"/>
              </a:solidFill>
              <a:latin typeface="Calibri" panose="020F0502020204030204" pitchFamily="34" charset="0"/>
              <a:ea typeface="Times New Roman"/>
              <a:cs typeface="Calibri" panose="020F0502020204030204" pitchFamily="34" charset="0"/>
              <a:sym typeface="Times New Roman"/>
            </a:endParaRPr>
          </a:p>
          <a:p>
            <a:pPr marL="0" lvl="0" indent="457200" algn="l" rtl="0">
              <a:lnSpc>
                <a:spcPct val="125000"/>
              </a:lnSpc>
              <a:spcBef>
                <a:spcPts val="0"/>
              </a:spcBef>
              <a:spcAft>
                <a:spcPts val="0"/>
              </a:spcAft>
              <a:buClr>
                <a:schemeClr val="dk1"/>
              </a:buClr>
              <a:buSzPts val="1100"/>
              <a:buFont typeface="Arial"/>
              <a:buNone/>
            </a:pPr>
            <a:r>
              <a:rPr lang="en-US" sz="1500" dirty="0">
                <a:solidFill>
                  <a:schemeClr val="dk1"/>
                </a:solidFill>
                <a:latin typeface="Calibri" panose="020F0502020204030204" pitchFamily="34" charset="0"/>
                <a:ea typeface="Times New Roman"/>
                <a:cs typeface="Calibri" panose="020F0502020204030204" pitchFamily="34" charset="0"/>
                <a:sym typeface="Times New Roman"/>
              </a:rPr>
              <a:t>To ensure confidentiality, no participant names were attached to interview responses. Confidentiality of the data will be maintained by de-identifying verbal responses from educators and educator information. All files will be stored on a secure server and deleted following a three-year required period.</a:t>
            </a:r>
            <a:endParaRPr sz="1500" dirty="0">
              <a:solidFill>
                <a:schemeClr val="dk1"/>
              </a:solidFill>
              <a:latin typeface="Calibri" panose="020F0502020204030204" pitchFamily="34" charset="0"/>
              <a:ea typeface="Times New Roman"/>
              <a:cs typeface="Calibri" panose="020F0502020204030204" pitchFamily="34" charset="0"/>
              <a:sym typeface="Times New Roman"/>
            </a:endParaRPr>
          </a:p>
          <a:p>
            <a:pPr marL="0" lvl="0" indent="457200" algn="l" rtl="0">
              <a:lnSpc>
                <a:spcPct val="125000"/>
              </a:lnSpc>
              <a:spcBef>
                <a:spcPts val="0"/>
              </a:spcBef>
              <a:spcAft>
                <a:spcPts val="0"/>
              </a:spcAft>
              <a:buClr>
                <a:schemeClr val="dk1"/>
              </a:buClr>
              <a:buSzPts val="1100"/>
              <a:buFont typeface="Arial"/>
              <a:buNone/>
            </a:pPr>
            <a:endParaRPr sz="1500" dirty="0">
              <a:solidFill>
                <a:schemeClr val="dk1"/>
              </a:solidFill>
              <a:latin typeface="Times New Roman"/>
              <a:ea typeface="Times New Roman"/>
              <a:cs typeface="Times New Roman"/>
              <a:sym typeface="Times New Roman"/>
            </a:endParaRPr>
          </a:p>
          <a:p>
            <a:pPr marL="0" lvl="0" indent="457200" algn="l" rtl="0">
              <a:lnSpc>
                <a:spcPct val="125000"/>
              </a:lnSpc>
              <a:spcBef>
                <a:spcPts val="0"/>
              </a:spcBef>
              <a:spcAft>
                <a:spcPts val="0"/>
              </a:spcAft>
              <a:buClr>
                <a:schemeClr val="dk1"/>
              </a:buClr>
              <a:buSzPts val="1100"/>
              <a:buFont typeface="Arial"/>
              <a:buNone/>
            </a:pPr>
            <a:endParaRPr sz="1600" dirty="0">
              <a:solidFill>
                <a:schemeClr val="dk1"/>
              </a:solidFill>
              <a:latin typeface="Times New Roman"/>
              <a:ea typeface="Times New Roman"/>
              <a:cs typeface="Times New Roman"/>
              <a:sym typeface="Times New Roman"/>
            </a:endParaRPr>
          </a:p>
        </p:txBody>
      </p:sp>
      <p:sp>
        <p:nvSpPr>
          <p:cNvPr id="101" name="Google Shape;101;p13"/>
          <p:cNvSpPr/>
          <p:nvPr/>
        </p:nvSpPr>
        <p:spPr>
          <a:xfrm>
            <a:off x="647700" y="6672425"/>
            <a:ext cx="6705600" cy="21009900"/>
          </a:xfrm>
          <a:prstGeom prst="rect">
            <a:avLst/>
          </a:prstGeom>
          <a:noFill/>
          <a:ln>
            <a:noFill/>
          </a:ln>
        </p:spPr>
        <p:txBody>
          <a:bodyPr spcFirstLastPara="1" wrap="square" lIns="91425" tIns="45700" rIns="58950" bIns="45700" anchor="t" anchorCtr="0">
            <a:noAutofit/>
          </a:bodyPr>
          <a:lstStyle/>
          <a:p>
            <a:pPr marL="0" marR="0" lvl="0" indent="457200" algn="l" rtl="0">
              <a:lnSpc>
                <a:spcPct val="125000"/>
              </a:lnSpc>
              <a:spcBef>
                <a:spcPts val="0"/>
              </a:spcBef>
              <a:spcAft>
                <a:spcPts val="0"/>
              </a:spcAft>
              <a:buNone/>
            </a:pPr>
            <a:r>
              <a:rPr lang="en-US" sz="1590" dirty="0">
                <a:solidFill>
                  <a:schemeClr val="dk1"/>
                </a:solidFill>
                <a:latin typeface="Calibri" panose="020F0502020204030204" pitchFamily="34" charset="0"/>
                <a:ea typeface="Times New Roman"/>
                <a:cs typeface="Calibri" panose="020F0502020204030204" pitchFamily="34" charset="0"/>
                <a:sym typeface="Times New Roman"/>
              </a:rPr>
              <a:t>For the past three years, the University of Wisconsin-Eau Claire has sponsored an educator scholarship to engage regional educators in a nine-day intercultural immersion experience. This immersion experience takes participants to sites of historical significance to the Civil Rights Movement. Educators participating in this scholarship are required to incorporate different aspects of the immersion experience into their educational practices to increase culturally responsive pedagogy. This study is a qualitative analysis of the different ways educators integrate learning from the immersion experience into their educational practices. Furthermore, researchers strive to analyze teacher perceptions of student outcomes impacted by changing educational practices. </a:t>
            </a:r>
            <a:endParaRPr sz="1590" dirty="0">
              <a:solidFill>
                <a:schemeClr val="dk1"/>
              </a:solidFill>
              <a:latin typeface="Calibri" panose="020F0502020204030204" pitchFamily="34" charset="0"/>
              <a:ea typeface="Times New Roman"/>
              <a:cs typeface="Calibri" panose="020F0502020204030204" pitchFamily="34" charset="0"/>
              <a:sym typeface="Times New Roman"/>
            </a:endParaRPr>
          </a:p>
          <a:p>
            <a:pPr marL="0" marR="0" lvl="0" indent="457200" algn="l" rtl="0">
              <a:lnSpc>
                <a:spcPct val="125000"/>
              </a:lnSpc>
              <a:spcBef>
                <a:spcPts val="0"/>
              </a:spcBef>
              <a:spcAft>
                <a:spcPts val="0"/>
              </a:spcAft>
              <a:buNone/>
            </a:pPr>
            <a:r>
              <a:rPr lang="en-US" sz="1590" dirty="0">
                <a:solidFill>
                  <a:schemeClr val="dk1"/>
                </a:solidFill>
                <a:latin typeface="Calibri" panose="020F0502020204030204" pitchFamily="34" charset="0"/>
                <a:ea typeface="Times New Roman"/>
                <a:cs typeface="Calibri" panose="020F0502020204030204" pitchFamily="34" charset="0"/>
                <a:sym typeface="Times New Roman"/>
              </a:rPr>
              <a:t>Educators may avoid practicing culturally responsive curriculum because they do not know how and do not have the experience in facilitating discussions about topics like race, class, gender, etc. “The very topics of race and racism have historically been at the center of arguments, violence, and protest - all of which most teachers believe have no place in the classroom. Educators have very few models of how such conversations might look different, so why would we expect anything different from teachers who are already working hard to ensure that their students learn, behave appropriately, and pass standardized exams?” (Castagno, 2008). This silence on the sensitive topic of race upholds and enforces the ethnocentric education system that erases cultural identities. Without any other models on the discussion of race, educators may avoid these conversations. In avoiding these topics, educators create a silence that perpetuates the ignorance of inequalities, and maintains an ethnocentric status quo of whiteness.</a:t>
            </a:r>
            <a:endParaRPr sz="1590" dirty="0">
              <a:solidFill>
                <a:schemeClr val="dk1"/>
              </a:solidFill>
              <a:latin typeface="Calibri" panose="020F0502020204030204" pitchFamily="34" charset="0"/>
              <a:ea typeface="Times New Roman"/>
              <a:cs typeface="Calibri" panose="020F0502020204030204" pitchFamily="34" charset="0"/>
              <a:sym typeface="Times New Roman"/>
            </a:endParaRPr>
          </a:p>
          <a:p>
            <a:pPr marL="0" marR="0" lvl="0" indent="457200" algn="l" rtl="0">
              <a:lnSpc>
                <a:spcPct val="125000"/>
              </a:lnSpc>
              <a:spcBef>
                <a:spcPts val="0"/>
              </a:spcBef>
              <a:spcAft>
                <a:spcPts val="0"/>
              </a:spcAft>
              <a:buNone/>
            </a:pPr>
            <a:r>
              <a:rPr lang="en-US" sz="1590" dirty="0">
                <a:solidFill>
                  <a:schemeClr val="dk1"/>
                </a:solidFill>
                <a:latin typeface="Calibri" panose="020F0502020204030204" pitchFamily="34" charset="0"/>
                <a:ea typeface="Times New Roman"/>
                <a:cs typeface="Calibri" panose="020F0502020204030204" pitchFamily="34" charset="0"/>
                <a:sym typeface="Times New Roman"/>
              </a:rPr>
              <a:t>Research shows that an interculturally competent teacher encourages students achievement. A teacher who respects cultural differences teaches students to think critically. Students learn to see views from multiple perspectives, which prepares them for life in a democracy (Villegas &amp; Lucas, 2002). Teachers must not only be open and willing to have conversations about culturally relevant content in the classroom, but they must reflect on their personal and professional lives (Gay &amp; Kirkland, 2003). It is not enough to have a conversation; teachers must be willing to understand multicultural beliefs and traditions and challenge themselves in their teaching (Gay &amp; Kirkland, 2003).  </a:t>
            </a:r>
            <a:endParaRPr sz="1590" dirty="0">
              <a:solidFill>
                <a:schemeClr val="dk1"/>
              </a:solidFill>
              <a:latin typeface="Calibri" panose="020F0502020204030204" pitchFamily="34" charset="0"/>
              <a:ea typeface="Times New Roman"/>
              <a:cs typeface="Calibri" panose="020F0502020204030204" pitchFamily="34" charset="0"/>
              <a:sym typeface="Times New Roman"/>
            </a:endParaRPr>
          </a:p>
          <a:p>
            <a:pPr marL="0" marR="0" lvl="0" indent="457200" algn="l" rtl="0">
              <a:lnSpc>
                <a:spcPct val="125000"/>
              </a:lnSpc>
              <a:spcBef>
                <a:spcPts val="0"/>
              </a:spcBef>
              <a:spcAft>
                <a:spcPts val="0"/>
              </a:spcAft>
              <a:buNone/>
            </a:pPr>
            <a:r>
              <a:rPr lang="en-US" sz="1590" dirty="0">
                <a:solidFill>
                  <a:schemeClr val="dk1"/>
                </a:solidFill>
                <a:latin typeface="Calibri" panose="020F0502020204030204" pitchFamily="34" charset="0"/>
                <a:ea typeface="Times New Roman"/>
                <a:cs typeface="Calibri" panose="020F0502020204030204" pitchFamily="34" charset="0"/>
                <a:sym typeface="Times New Roman"/>
              </a:rPr>
              <a:t>An immersion experience like the University of Wisconsin - Eau Claire’s Civil Rights Pilgrimage provides participants with the opportunity to learn about the ways in which these discussions can be implemented into not only their classrooms, but into their overall educational and administrative practices. Within social justice immersion experiences, many participants report a sense of empowerment that can be likened to a ‘ripple effect,’ whereby the impact of one action is felt in widening circles (</a:t>
            </a:r>
            <a:r>
              <a:rPr lang="en-US" sz="1590" dirty="0" err="1">
                <a:solidFill>
                  <a:schemeClr val="dk1"/>
                </a:solidFill>
                <a:latin typeface="Calibri" panose="020F0502020204030204" pitchFamily="34" charset="0"/>
                <a:ea typeface="Times New Roman"/>
                <a:cs typeface="Calibri" panose="020F0502020204030204" pitchFamily="34" charset="0"/>
                <a:sym typeface="Times New Roman"/>
              </a:rPr>
              <a:t>Einfeld</a:t>
            </a:r>
            <a:r>
              <a:rPr lang="en-US" sz="1590" dirty="0">
                <a:solidFill>
                  <a:schemeClr val="dk1"/>
                </a:solidFill>
                <a:latin typeface="Calibri" panose="020F0502020204030204" pitchFamily="34" charset="0"/>
                <a:ea typeface="Times New Roman"/>
                <a:cs typeface="Calibri" panose="020F0502020204030204" pitchFamily="34" charset="0"/>
                <a:sym typeface="Times New Roman"/>
              </a:rPr>
              <a:t> &amp; Collins, 2008). The discussions and experiences that teachers are involved in during the Civil Rights Pilgrimage give them the space and ability to create culturally responsive and relevant academic goals. “Opportunities to learn should be integrated into the school curriculum on a long-term basis, so that teachers could combine academic information along with anti-bias training. However, for anti-bias education to be a part of a continuing set of academic activities, school administrators, teachers, and researchers need to work together to integrate these goals into their strategic plans and lesson plans while monitoring their effects on student learning” (</a:t>
            </a:r>
            <a:r>
              <a:rPr lang="en-US" sz="1590" dirty="0" err="1">
                <a:solidFill>
                  <a:schemeClr val="dk1"/>
                </a:solidFill>
                <a:latin typeface="Calibri" panose="020F0502020204030204" pitchFamily="34" charset="0"/>
                <a:ea typeface="Times New Roman"/>
                <a:cs typeface="Calibri" panose="020F0502020204030204" pitchFamily="34" charset="0"/>
                <a:sym typeface="Times New Roman"/>
              </a:rPr>
              <a:t>McKown</a:t>
            </a:r>
            <a:r>
              <a:rPr lang="en-US" sz="1590" dirty="0">
                <a:solidFill>
                  <a:schemeClr val="dk1"/>
                </a:solidFill>
                <a:latin typeface="Calibri" panose="020F0502020204030204" pitchFamily="34" charset="0"/>
                <a:ea typeface="Times New Roman"/>
                <a:cs typeface="Calibri" panose="020F0502020204030204" pitchFamily="34" charset="0"/>
                <a:sym typeface="Times New Roman"/>
              </a:rPr>
              <a:t>, 2005). Immersion experiences for educators can promote and inspire a change in their educational practices that can create a widespread transformation throughout the institution of education. </a:t>
            </a:r>
            <a:endParaRPr sz="1590" dirty="0">
              <a:solidFill>
                <a:schemeClr val="dk1"/>
              </a:solidFill>
              <a:latin typeface="Calibri" panose="020F0502020204030204" pitchFamily="34" charset="0"/>
              <a:ea typeface="Times New Roman"/>
              <a:cs typeface="Calibri" panose="020F0502020204030204" pitchFamily="34" charset="0"/>
              <a:sym typeface="Times New Roman"/>
            </a:endParaRPr>
          </a:p>
          <a:p>
            <a:pPr marL="0" marR="0" lvl="0" indent="457200" algn="l" rtl="0">
              <a:lnSpc>
                <a:spcPct val="125000"/>
              </a:lnSpc>
              <a:spcBef>
                <a:spcPts val="0"/>
              </a:spcBef>
              <a:spcAft>
                <a:spcPts val="0"/>
              </a:spcAft>
              <a:buNone/>
            </a:pPr>
            <a:r>
              <a:rPr lang="en-US" sz="1590" dirty="0">
                <a:solidFill>
                  <a:schemeClr val="dk1"/>
                </a:solidFill>
                <a:latin typeface="Calibri" panose="020F0502020204030204" pitchFamily="34" charset="0"/>
                <a:ea typeface="Times New Roman"/>
                <a:cs typeface="Calibri" panose="020F0502020204030204" pitchFamily="34" charset="0"/>
                <a:sym typeface="Times New Roman"/>
              </a:rPr>
              <a:t>Culturally responsive curriculum should be integrated on a long-term basis that combines academic goals with anti-bias training. Educators, school administrators, and researchers have to collaborate to integrate anti-bias education into their lesson plans and activities while monitoring the impact of these changes on student learning. Individuals must have the opportunity to hear from underprivileged groups in order to comprehend the social injustices in our society (Bennett, &amp; Salonen, 2007). Immersion experiences for educators can promote and inspire a change in their educational practices that can create a widespread transformation throughout the institution of education. </a:t>
            </a:r>
            <a:endParaRPr sz="1590" dirty="0">
              <a:solidFill>
                <a:schemeClr val="dk1"/>
              </a:solidFill>
              <a:latin typeface="Calibri" panose="020F0502020204030204" pitchFamily="34" charset="0"/>
              <a:ea typeface="Times New Roman"/>
              <a:cs typeface="Calibri" panose="020F0502020204030204" pitchFamily="34" charset="0"/>
              <a:sym typeface="Times New Roman"/>
            </a:endParaRPr>
          </a:p>
          <a:p>
            <a:pPr marL="0" marR="0" lvl="0" indent="457200" algn="l" rtl="0">
              <a:lnSpc>
                <a:spcPct val="125000"/>
              </a:lnSpc>
              <a:spcBef>
                <a:spcPts val="0"/>
              </a:spcBef>
              <a:spcAft>
                <a:spcPts val="0"/>
              </a:spcAft>
              <a:buNone/>
            </a:pPr>
            <a:r>
              <a:rPr lang="en-US" sz="1590" dirty="0">
                <a:solidFill>
                  <a:schemeClr val="dk1"/>
                </a:solidFill>
                <a:latin typeface="Calibri" panose="020F0502020204030204" pitchFamily="34" charset="0"/>
                <a:ea typeface="Times New Roman"/>
                <a:cs typeface="Calibri" panose="020F0502020204030204" pitchFamily="34" charset="0"/>
                <a:sym typeface="Times New Roman"/>
              </a:rPr>
              <a:t>The intent of this research is to use the data collected from educators who have participated in the University of Wisconsin-Eau Claire Civil Rights Pilgrimage, pertaining to the potential impacts of the immersion experience on their curriculum and educational practices. We will use this data to inform future immersion experience activities, scholarship program grant reports, and contribute to the body of knowledge surrounding educational immersion experiences. </a:t>
            </a:r>
            <a:endParaRPr sz="1590" dirty="0">
              <a:solidFill>
                <a:schemeClr val="dk1"/>
              </a:solidFill>
              <a:latin typeface="Calibri" panose="020F0502020204030204" pitchFamily="34" charset="0"/>
              <a:ea typeface="Times New Roman"/>
              <a:cs typeface="Calibri" panose="020F0502020204030204" pitchFamily="34" charset="0"/>
              <a:sym typeface="Times New Roman"/>
            </a:endParaRPr>
          </a:p>
          <a:p>
            <a:pPr marL="0" marR="0" lvl="0" indent="457200" algn="l" rtl="0">
              <a:lnSpc>
                <a:spcPct val="12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marR="0" lvl="0" indent="457200" algn="l" rtl="0">
              <a:lnSpc>
                <a:spcPct val="125000"/>
              </a:lnSpc>
              <a:spcBef>
                <a:spcPts val="0"/>
              </a:spcBef>
              <a:spcAft>
                <a:spcPts val="0"/>
              </a:spcAft>
              <a:buNone/>
            </a:pPr>
            <a:endParaRPr dirty="0">
              <a:solidFill>
                <a:schemeClr val="dk1"/>
              </a:solidFill>
              <a:latin typeface="Times New Roman"/>
              <a:ea typeface="Times New Roman"/>
              <a:cs typeface="Times New Roman"/>
              <a:sym typeface="Times New Roman"/>
            </a:endParaRPr>
          </a:p>
        </p:txBody>
      </p:sp>
      <p:pic>
        <p:nvPicPr>
          <p:cNvPr id="102" name="Google Shape;102;p13"/>
          <p:cNvPicPr preferRelativeResize="0"/>
          <p:nvPr/>
        </p:nvPicPr>
        <p:blipFill rotWithShape="1">
          <a:blip r:embed="rId3">
            <a:alphaModFix/>
          </a:blip>
          <a:srcRect l="17909" t="17871" r="16192" b="27676"/>
          <a:stretch/>
        </p:blipFill>
        <p:spPr>
          <a:xfrm>
            <a:off x="1600200" y="2320428"/>
            <a:ext cx="4331370" cy="2377695"/>
          </a:xfrm>
          <a:prstGeom prst="rect">
            <a:avLst/>
          </a:prstGeom>
          <a:noFill/>
          <a:ln>
            <a:noFill/>
          </a:ln>
        </p:spPr>
      </p:pic>
      <p:sp>
        <p:nvSpPr>
          <p:cNvPr id="103" name="Google Shape;103;p13"/>
          <p:cNvSpPr txBox="1"/>
          <p:nvPr/>
        </p:nvSpPr>
        <p:spPr>
          <a:xfrm>
            <a:off x="34366200" y="5791200"/>
            <a:ext cx="6858000" cy="16866157"/>
          </a:xfrm>
          <a:prstGeom prst="rect">
            <a:avLst/>
          </a:prstGeom>
          <a:noFill/>
          <a:ln>
            <a:noFill/>
          </a:ln>
        </p:spPr>
        <p:txBody>
          <a:bodyPr spcFirstLastPara="1" wrap="square" lIns="91425" tIns="45700" rIns="91425" bIns="45700" anchor="t" anchorCtr="0">
            <a:noAutofit/>
          </a:bodyPr>
          <a:lstStyle/>
          <a:p>
            <a:pPr marL="0" marR="0" lvl="0" indent="0" algn="ctr" rtl="0">
              <a:lnSpc>
                <a:spcPct val="125000"/>
              </a:lnSpc>
              <a:spcBef>
                <a:spcPts val="0"/>
              </a:spcBef>
              <a:spcAft>
                <a:spcPts val="0"/>
              </a:spcAft>
              <a:buNone/>
            </a:pPr>
            <a:r>
              <a:rPr lang="en-US" sz="6000" b="1" dirty="0">
                <a:solidFill>
                  <a:schemeClr val="dk1"/>
                </a:solidFill>
                <a:latin typeface="Calibri" panose="020F0502020204030204" pitchFamily="34" charset="0"/>
                <a:ea typeface="Garamond"/>
                <a:cs typeface="Calibri" panose="020F0502020204030204" pitchFamily="34" charset="0"/>
                <a:sym typeface="Garamond"/>
              </a:rPr>
              <a:t>Discussion</a:t>
            </a:r>
            <a:endParaRPr sz="1600" dirty="0">
              <a:solidFill>
                <a:schemeClr val="dk1"/>
              </a:solidFill>
              <a:latin typeface="Calibri" panose="020F0502020204030204" pitchFamily="34" charset="0"/>
              <a:ea typeface="Times New Roman"/>
              <a:cs typeface="Calibri" panose="020F0502020204030204" pitchFamily="34" charset="0"/>
              <a:sym typeface="Times New Roman"/>
            </a:endParaRPr>
          </a:p>
          <a:p>
            <a:pPr marL="0" marR="0" lvl="0" indent="0" algn="l" rtl="0">
              <a:lnSpc>
                <a:spcPct val="125000"/>
              </a:lnSpc>
              <a:spcBef>
                <a:spcPts val="0"/>
              </a:spcBef>
              <a:spcAft>
                <a:spcPts val="0"/>
              </a:spcAft>
              <a:buNone/>
            </a:pPr>
            <a:r>
              <a:rPr lang="en-US" sz="1600" dirty="0">
                <a:solidFill>
                  <a:schemeClr val="dk1"/>
                </a:solidFill>
                <a:latin typeface="Calibri" panose="020F0502020204030204" pitchFamily="34" charset="0"/>
                <a:ea typeface="Times New Roman"/>
                <a:cs typeface="Calibri" panose="020F0502020204030204" pitchFamily="34" charset="0"/>
                <a:sym typeface="Times New Roman"/>
              </a:rPr>
              <a:t>	Research shows that simply raising awareness for social inequality doesn’t guarantee that participants feel responsible for working towards equality or social justice. Prior research has noted that prejudice reduction interventions containing one-on-one or small group discussions that also span across multiple sessions are most effective at bias reduction (</a:t>
            </a:r>
            <a:r>
              <a:rPr lang="en-US" sz="1600" dirty="0" err="1">
                <a:solidFill>
                  <a:schemeClr val="dk1"/>
                </a:solidFill>
                <a:latin typeface="Calibri" panose="020F0502020204030204" pitchFamily="34" charset="0"/>
                <a:ea typeface="Times New Roman"/>
                <a:cs typeface="Calibri" panose="020F0502020204030204" pitchFamily="34" charset="0"/>
                <a:sym typeface="Times New Roman"/>
              </a:rPr>
              <a:t>McKown</a:t>
            </a:r>
            <a:r>
              <a:rPr lang="en-US" sz="1600" dirty="0">
                <a:solidFill>
                  <a:schemeClr val="dk1"/>
                </a:solidFill>
                <a:latin typeface="Calibri" panose="020F0502020204030204" pitchFamily="34" charset="0"/>
                <a:ea typeface="Times New Roman"/>
                <a:cs typeface="Calibri" panose="020F0502020204030204" pitchFamily="34" charset="0"/>
                <a:sym typeface="Times New Roman"/>
              </a:rPr>
              <a:t>, 2005). These results are congruent with other research on the impact of immersion experiences and service learning when it comes to social justice, multicultural competence, and civic engagement. Consistent findings in this area of research have been an increased ability to empathize with those they serve, along with an increase in awareness of privilege, and a stronger sense of empowerment (</a:t>
            </a:r>
            <a:r>
              <a:rPr lang="en-US" sz="1600" dirty="0" err="1">
                <a:solidFill>
                  <a:schemeClr val="dk1"/>
                </a:solidFill>
                <a:latin typeface="Calibri" panose="020F0502020204030204" pitchFamily="34" charset="0"/>
                <a:ea typeface="Times New Roman"/>
                <a:cs typeface="Calibri" panose="020F0502020204030204" pitchFamily="34" charset="0"/>
                <a:sym typeface="Times New Roman"/>
              </a:rPr>
              <a:t>Einfeld</a:t>
            </a:r>
            <a:r>
              <a:rPr lang="en-US" sz="1600" dirty="0">
                <a:solidFill>
                  <a:schemeClr val="dk1"/>
                </a:solidFill>
                <a:latin typeface="Calibri" panose="020F0502020204030204" pitchFamily="34" charset="0"/>
                <a:ea typeface="Times New Roman"/>
                <a:cs typeface="Calibri" panose="020F0502020204030204" pitchFamily="34" charset="0"/>
                <a:sym typeface="Times New Roman"/>
              </a:rPr>
              <a:t> </a:t>
            </a:r>
            <a:r>
              <a:rPr lang="en-US" sz="1600">
                <a:solidFill>
                  <a:schemeClr val="dk1"/>
                </a:solidFill>
                <a:latin typeface="Calibri" panose="020F0502020204030204" pitchFamily="34" charset="0"/>
                <a:ea typeface="Times New Roman"/>
                <a:cs typeface="Calibri" panose="020F0502020204030204" pitchFamily="34" charset="0"/>
                <a:sym typeface="Times New Roman"/>
              </a:rPr>
              <a:t>&amp; Collins, </a:t>
            </a:r>
            <a:r>
              <a:rPr lang="en-US" sz="1600" dirty="0">
                <a:solidFill>
                  <a:schemeClr val="dk1"/>
                </a:solidFill>
                <a:latin typeface="Calibri" panose="020F0502020204030204" pitchFamily="34" charset="0"/>
                <a:ea typeface="Times New Roman"/>
                <a:cs typeface="Calibri" panose="020F0502020204030204" pitchFamily="34" charset="0"/>
                <a:sym typeface="Times New Roman"/>
              </a:rPr>
              <a:t>2008). The interviews conducted with educators who have gone on the Civil Rights Pilgrimage, either in the past or during the spring break of 2019, have shown that educators feel a sense of empowerment from the immersion experience that has helped them apply social justice into their curriculum, their relationships with their students, and within administration. </a:t>
            </a:r>
            <a:endParaRPr sz="1600" dirty="0">
              <a:solidFill>
                <a:schemeClr val="dk1"/>
              </a:solidFill>
              <a:latin typeface="Calibri" panose="020F0502020204030204" pitchFamily="34" charset="0"/>
              <a:ea typeface="Times New Roman"/>
              <a:cs typeface="Calibri" panose="020F0502020204030204" pitchFamily="34" charset="0"/>
              <a:sym typeface="Times New Roman"/>
            </a:endParaRPr>
          </a:p>
          <a:p>
            <a:pPr marL="0" lvl="0" indent="0" algn="l" rtl="0">
              <a:lnSpc>
                <a:spcPct val="125000"/>
              </a:lnSpc>
              <a:spcBef>
                <a:spcPts val="0"/>
              </a:spcBef>
              <a:spcAft>
                <a:spcPts val="0"/>
              </a:spcAft>
              <a:buClr>
                <a:schemeClr val="dk1"/>
              </a:buClr>
              <a:buSzPts val="1100"/>
              <a:buFont typeface="Arial"/>
              <a:buNone/>
            </a:pPr>
            <a:r>
              <a:rPr lang="en-US" sz="1600" dirty="0">
                <a:solidFill>
                  <a:schemeClr val="dk1"/>
                </a:solidFill>
                <a:latin typeface="Calibri" panose="020F0502020204030204" pitchFamily="34" charset="0"/>
                <a:ea typeface="Times New Roman"/>
                <a:cs typeface="Calibri" panose="020F0502020204030204" pitchFamily="34" charset="0"/>
                <a:sym typeface="Times New Roman"/>
              </a:rPr>
              <a:t>	Our research shows that educators who have the opportunity to attend this immersion experience often implement culturally relevant curriculum and further provide resources for their students to engage in social justice issues within their curriculum. Resources in the classroom were operationalized as literature regarding social justice issues, infographics hung where students can see them, and lecture aids or assignments that are available for student use during engagement in curriculum. Researchers found that the literature within the classrooms contained social justice issues and topic of discussion for previous movements as well as present movements.  Infographic resources displayed for students to see included timelines of the civil rights movements as well as informational flyers and posters outlining relevant events in the community. Lecture aids included different programs that educators implement into their curriculum such as book challenges or papers pertaining to the issues surrounding the Civil Rights Movement. The resources above were implemented into the classroom and the curriculum after the immersion experience and after the educator gained the resources to do so.</a:t>
            </a:r>
          </a:p>
          <a:p>
            <a:pPr marL="0" lvl="0" indent="0" algn="l" rtl="0">
              <a:lnSpc>
                <a:spcPct val="125000"/>
              </a:lnSpc>
              <a:spcBef>
                <a:spcPts val="0"/>
              </a:spcBef>
              <a:spcAft>
                <a:spcPts val="0"/>
              </a:spcAft>
              <a:buClr>
                <a:schemeClr val="dk1"/>
              </a:buClr>
              <a:buSzPts val="1100"/>
              <a:buFont typeface="Arial"/>
              <a:buNone/>
            </a:pPr>
            <a:r>
              <a:rPr lang="en-US" sz="1600" dirty="0">
                <a:solidFill>
                  <a:schemeClr val="dk1"/>
                </a:solidFill>
                <a:latin typeface="Calibri" panose="020F0502020204030204" pitchFamily="34" charset="0"/>
                <a:ea typeface="Times New Roman"/>
                <a:cs typeface="Calibri" panose="020F0502020204030204" pitchFamily="34" charset="0"/>
                <a:sym typeface="Times New Roman"/>
              </a:rPr>
              <a:t>	One of the main obstacles reported for educators applying culturally relevant curriculum into their course work was successful implementation without backlash or repercussions from outside sources. Several educators admitted issues that they were having implementing this curriculum into their classroom with parents and “higher-ups” within their school district voicing their opinions. This was not only an actual occurrence but also a fear that many educators expressed during their interview.</a:t>
            </a:r>
          </a:p>
          <a:p>
            <a:pPr lvl="0">
              <a:lnSpc>
                <a:spcPct val="125000"/>
              </a:lnSpc>
              <a:buClr>
                <a:schemeClr val="dk1"/>
              </a:buClr>
              <a:buSzPts val="1100"/>
            </a:pPr>
            <a:r>
              <a:rPr lang="en-US" sz="1600" dirty="0">
                <a:solidFill>
                  <a:schemeClr val="dk1"/>
                </a:solidFill>
                <a:latin typeface="Calibri" panose="020F0502020204030204" pitchFamily="34" charset="0"/>
                <a:ea typeface="Times New Roman"/>
                <a:cs typeface="Calibri" panose="020F0502020204030204" pitchFamily="34" charset="0"/>
                <a:sym typeface="Times New Roman"/>
              </a:rPr>
              <a:t>	One limitation for this study is that the majority of participants went on the trip spring of 2019, meaning that they haven’t been fully able to implement the changes they talked about into their educational setting. Another limitation is that the most participants are from the Eau Claire Area School District, and a small sample size may not be replicable throughout a generalized population of educators. Nevertheless, the findings of this research point to the Civil Rights Pilgrimage as being a source of empowerment and awareness of multicultural competence for educators who have attended the immersion experience. Further research on immersion experiences as a source of multicultural competence and prejudice reduction are imperative to better understand their effects in mitigating curriculum that is not culturally responsive.</a:t>
            </a:r>
          </a:p>
          <a:p>
            <a:pPr marL="0" lvl="0" indent="0" algn="l" rtl="0">
              <a:lnSpc>
                <a:spcPct val="125000"/>
              </a:lnSpc>
              <a:spcBef>
                <a:spcPts val="0"/>
              </a:spcBef>
              <a:spcAft>
                <a:spcPts val="0"/>
              </a:spcAft>
              <a:buClr>
                <a:schemeClr val="dk1"/>
              </a:buClr>
              <a:buSzPts val="1100"/>
              <a:buFont typeface="Arial"/>
              <a:buNone/>
            </a:pPr>
            <a:endParaRPr lang="en-US" sz="1600" dirty="0">
              <a:solidFill>
                <a:schemeClr val="dk1"/>
              </a:solidFill>
              <a:latin typeface="Times New Roman"/>
              <a:ea typeface="Times New Roman"/>
              <a:cs typeface="Times New Roman"/>
              <a:sym typeface="Times New Roman"/>
            </a:endParaRPr>
          </a:p>
        </p:txBody>
      </p:sp>
      <p:pic>
        <p:nvPicPr>
          <p:cNvPr id="104" name="Google Shape;104;p13"/>
          <p:cNvPicPr preferRelativeResize="0"/>
          <p:nvPr/>
        </p:nvPicPr>
        <p:blipFill rotWithShape="1">
          <a:blip r:embed="rId4">
            <a:alphaModFix/>
          </a:blip>
          <a:srcRect/>
          <a:stretch/>
        </p:blipFill>
        <p:spPr>
          <a:xfrm>
            <a:off x="33961138" y="3597117"/>
            <a:ext cx="6858000" cy="1068705"/>
          </a:xfrm>
          <a:prstGeom prst="rect">
            <a:avLst/>
          </a:prstGeom>
          <a:noFill/>
          <a:ln>
            <a:noFill/>
          </a:ln>
        </p:spPr>
      </p:pic>
      <p:sp>
        <p:nvSpPr>
          <p:cNvPr id="32" name="Rectangle 31">
            <a:extLst>
              <a:ext uri="{FF2B5EF4-FFF2-40B4-BE49-F238E27FC236}">
                <a16:creationId xmlns:a16="http://schemas.microsoft.com/office/drawing/2014/main" id="{E856141A-8043-4845-A10B-9DC6D461D3A5}"/>
              </a:ext>
            </a:extLst>
          </p:cNvPr>
          <p:cNvSpPr/>
          <p:nvPr/>
        </p:nvSpPr>
        <p:spPr>
          <a:xfrm>
            <a:off x="8502057" y="7760172"/>
            <a:ext cx="5622008" cy="1294575"/>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Rectangle 32">
            <a:extLst>
              <a:ext uri="{FF2B5EF4-FFF2-40B4-BE49-F238E27FC236}">
                <a16:creationId xmlns:a16="http://schemas.microsoft.com/office/drawing/2014/main" id="{14F46E7A-833A-46FE-9FCA-53F4FC992D14}"/>
              </a:ext>
            </a:extLst>
          </p:cNvPr>
          <p:cNvSpPr/>
          <p:nvPr/>
        </p:nvSpPr>
        <p:spPr>
          <a:xfrm>
            <a:off x="27869220" y="7767843"/>
            <a:ext cx="5622008" cy="129457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a:extLst>
              <a:ext uri="{FF2B5EF4-FFF2-40B4-BE49-F238E27FC236}">
                <a16:creationId xmlns:a16="http://schemas.microsoft.com/office/drawing/2014/main" id="{84972AFA-AAB4-407F-806E-D84ECAF0204E}"/>
              </a:ext>
            </a:extLst>
          </p:cNvPr>
          <p:cNvSpPr/>
          <p:nvPr/>
        </p:nvSpPr>
        <p:spPr>
          <a:xfrm>
            <a:off x="18105896" y="20652968"/>
            <a:ext cx="5622008" cy="129457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37" name="Straight Arrow Connector 36">
            <a:extLst>
              <a:ext uri="{FF2B5EF4-FFF2-40B4-BE49-F238E27FC236}">
                <a16:creationId xmlns:a16="http://schemas.microsoft.com/office/drawing/2014/main" id="{003E6130-27FF-41A1-98FA-DE98FB959B04}"/>
              </a:ext>
            </a:extLst>
          </p:cNvPr>
          <p:cNvCxnSpPr>
            <a:cxnSpLocks/>
            <a:stCxn id="32" idx="2"/>
          </p:cNvCxnSpPr>
          <p:nvPr/>
        </p:nvCxnSpPr>
        <p:spPr>
          <a:xfrm>
            <a:off x="11313061" y="9054747"/>
            <a:ext cx="9751827" cy="3323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BB7D91BE-18C4-4109-8E1C-3FA984496D60}"/>
              </a:ext>
            </a:extLst>
          </p:cNvPr>
          <p:cNvCxnSpPr>
            <a:cxnSpLocks/>
            <a:stCxn id="33" idx="2"/>
            <a:endCxn id="40" idx="0"/>
          </p:cNvCxnSpPr>
          <p:nvPr/>
        </p:nvCxnSpPr>
        <p:spPr>
          <a:xfrm flipH="1">
            <a:off x="21056493" y="9062418"/>
            <a:ext cx="9623731" cy="33161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F99246D3-7E09-433B-864C-F92848AE2C58}"/>
              </a:ext>
            </a:extLst>
          </p:cNvPr>
          <p:cNvCxnSpPr>
            <a:cxnSpLocks/>
            <a:stCxn id="34" idx="0"/>
          </p:cNvCxnSpPr>
          <p:nvPr/>
        </p:nvCxnSpPr>
        <p:spPr>
          <a:xfrm flipV="1">
            <a:off x="20916900" y="17005206"/>
            <a:ext cx="147988" cy="36477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 Box 10">
            <a:extLst>
              <a:ext uri="{FF2B5EF4-FFF2-40B4-BE49-F238E27FC236}">
                <a16:creationId xmlns:a16="http://schemas.microsoft.com/office/drawing/2014/main" id="{9AB37242-2C8E-4DAD-9266-98EC184B3E4E}"/>
              </a:ext>
            </a:extLst>
          </p:cNvPr>
          <p:cNvSpPr txBox="1"/>
          <p:nvPr/>
        </p:nvSpPr>
        <p:spPr>
          <a:xfrm>
            <a:off x="16595917" y="12378572"/>
            <a:ext cx="8921151" cy="5159092"/>
          </a:xfrm>
          <a:prstGeom prst="rect">
            <a:avLst/>
          </a:prstGeom>
          <a:solidFill>
            <a:schemeClr val="accent3">
              <a:lumMod val="20000"/>
              <a:lumOff val="8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342900" marR="0" lvl="0" indent="-342900">
              <a:spcBef>
                <a:spcPts val="0"/>
              </a:spcBef>
              <a:spcAft>
                <a:spcPts val="0"/>
              </a:spcAft>
              <a:buFont typeface="Calibri" panose="020F0502020204030204" pitchFamily="34" charset="0"/>
              <a:buChar char="-"/>
            </a:pPr>
            <a:r>
              <a:rPr lang="en-US" sz="3200" dirty="0">
                <a:latin typeface="Calibri" panose="020F0502020204030204" pitchFamily="34" charset="0"/>
                <a:ea typeface="Calibri" panose="020F0502020204030204" pitchFamily="34" charset="0"/>
                <a:cs typeface="Times New Roman" panose="02020603050405020304" pitchFamily="18" charset="0"/>
              </a:rPr>
              <a:t>Desire for</a:t>
            </a:r>
            <a:r>
              <a:rPr lang="en-US" sz="3200" dirty="0">
                <a:effectLst/>
                <a:latin typeface="Calibri" panose="020F0502020204030204" pitchFamily="34" charset="0"/>
                <a:ea typeface="Calibri" panose="020F0502020204030204" pitchFamily="34" charset="0"/>
                <a:cs typeface="Times New Roman" panose="02020603050405020304" pitchFamily="18" charset="0"/>
              </a:rPr>
              <a:t> increased knowledge on students of color’s experiences</a:t>
            </a:r>
          </a:p>
          <a:p>
            <a:pPr marL="342900" marR="0" lvl="0" indent="-342900">
              <a:spcBef>
                <a:spcPts val="0"/>
              </a:spcBef>
              <a:spcAft>
                <a:spcPts val="0"/>
              </a:spcAft>
              <a:buFont typeface="Calibri" panose="020F0502020204030204" pitchFamily="34" charset="0"/>
              <a:buChar char="-"/>
            </a:pPr>
            <a:r>
              <a:rPr lang="en-US" sz="3200" dirty="0">
                <a:latin typeface="Calibri" panose="020F0502020204030204" pitchFamily="34" charset="0"/>
                <a:ea typeface="Calibri" panose="020F0502020204030204" pitchFamily="34" charset="0"/>
                <a:cs typeface="Times New Roman" panose="02020603050405020304" pitchFamily="18" charset="0"/>
              </a:rPr>
              <a:t>D</a:t>
            </a:r>
            <a:r>
              <a:rPr lang="en-US" sz="3200" dirty="0">
                <a:effectLst/>
                <a:latin typeface="Calibri" panose="020F0502020204030204" pitchFamily="34" charset="0"/>
                <a:ea typeface="Calibri" panose="020F0502020204030204" pitchFamily="34" charset="0"/>
                <a:cs typeface="Times New Roman" panose="02020603050405020304" pitchFamily="18" charset="0"/>
              </a:rPr>
              <a:t>esire for </a:t>
            </a:r>
            <a:r>
              <a:rPr lang="en-US" sz="3200" dirty="0">
                <a:latin typeface="Calibri" panose="020F0502020204030204" pitchFamily="34" charset="0"/>
                <a:ea typeface="Calibri" panose="020F0502020204030204" pitchFamily="34" charset="0"/>
                <a:cs typeface="Times New Roman" panose="02020603050405020304" pitchFamily="18" charset="0"/>
              </a:rPr>
              <a:t>educators</a:t>
            </a:r>
            <a:r>
              <a:rPr lang="en-US" sz="3200" dirty="0">
                <a:effectLst/>
                <a:latin typeface="Calibri" panose="020F0502020204030204" pitchFamily="34" charset="0"/>
                <a:ea typeface="Calibri" panose="020F0502020204030204" pitchFamily="34" charset="0"/>
                <a:cs typeface="Times New Roman" panose="02020603050405020304" pitchFamily="18" charset="0"/>
              </a:rPr>
              <a:t> to improve themselves through the immersion experience</a:t>
            </a:r>
          </a:p>
          <a:p>
            <a:pPr marL="342900" marR="0" lvl="0" indent="-342900">
              <a:spcBef>
                <a:spcPts val="0"/>
              </a:spcBef>
              <a:spcAft>
                <a:spcPts val="0"/>
              </a:spcAft>
              <a:buFont typeface="Calibri" panose="020F0502020204030204" pitchFamily="34" charset="0"/>
              <a:buChar char="-"/>
            </a:pPr>
            <a:r>
              <a:rPr lang="en-US" sz="3200" dirty="0">
                <a:latin typeface="Calibri" panose="020F0502020204030204" pitchFamily="34" charset="0"/>
                <a:ea typeface="Calibri" panose="020F0502020204030204" pitchFamily="34" charset="0"/>
                <a:cs typeface="Times New Roman" panose="02020603050405020304" pitchFamily="18" charset="0"/>
              </a:rPr>
              <a:t>A</a:t>
            </a:r>
            <a:r>
              <a:rPr lang="en-US" sz="3200" dirty="0">
                <a:effectLst/>
                <a:latin typeface="Calibri" panose="020F0502020204030204" pitchFamily="34" charset="0"/>
                <a:ea typeface="Calibri" panose="020F0502020204030204" pitchFamily="34" charset="0"/>
                <a:cs typeface="Times New Roman" panose="02020603050405020304" pitchFamily="18" charset="0"/>
              </a:rPr>
              <a:t>cknowledgment of the lack of diversity within the school district</a:t>
            </a:r>
          </a:p>
          <a:p>
            <a:pPr marL="342900" marR="0" lvl="0" indent="-342900">
              <a:spcBef>
                <a:spcPts val="0"/>
              </a:spcBef>
              <a:spcAft>
                <a:spcPts val="0"/>
              </a:spcAft>
              <a:buFont typeface="Calibri" panose="020F0502020204030204" pitchFamily="34" charset="0"/>
              <a:buChar char="-"/>
            </a:pPr>
            <a:r>
              <a:rPr lang="en-US" sz="3200" dirty="0">
                <a:effectLst/>
                <a:latin typeface="Calibri" panose="020F0502020204030204" pitchFamily="34" charset="0"/>
                <a:ea typeface="Calibri" panose="020F0502020204030204" pitchFamily="34" charset="0"/>
                <a:cs typeface="Times New Roman" panose="02020603050405020304" pitchFamily="18" charset="0"/>
              </a:rPr>
              <a:t>Desire to share experiences with others with other educators</a:t>
            </a:r>
          </a:p>
          <a:p>
            <a:pPr marL="342900" marR="0" lvl="0" indent="-342900">
              <a:spcBef>
                <a:spcPts val="0"/>
              </a:spcBef>
              <a:spcAft>
                <a:spcPts val="0"/>
              </a:spcAft>
              <a:buFont typeface="Calibri" panose="020F0502020204030204" pitchFamily="34" charset="0"/>
              <a:buChar char="-"/>
            </a:pPr>
            <a:r>
              <a:rPr lang="en-US" sz="3200" dirty="0">
                <a:effectLst/>
                <a:latin typeface="Calibri" panose="020F0502020204030204" pitchFamily="34" charset="0"/>
                <a:ea typeface="Calibri" panose="020F0502020204030204" pitchFamily="34" charset="0"/>
                <a:cs typeface="Times New Roman" panose="02020603050405020304" pitchFamily="18" charset="0"/>
              </a:rPr>
              <a:t>Expressed a fear of backlash in presenting social justice focused information</a:t>
            </a:r>
          </a:p>
        </p:txBody>
      </p:sp>
      <p:cxnSp>
        <p:nvCxnSpPr>
          <p:cNvPr id="41" name="Straight Arrow Connector 40">
            <a:extLst>
              <a:ext uri="{FF2B5EF4-FFF2-40B4-BE49-F238E27FC236}">
                <a16:creationId xmlns:a16="http://schemas.microsoft.com/office/drawing/2014/main" id="{78F88F99-0454-4BE5-8A8C-8B164208CCC0}"/>
              </a:ext>
            </a:extLst>
          </p:cNvPr>
          <p:cNvCxnSpPr>
            <a:cxnSpLocks/>
            <a:stCxn id="34" idx="0"/>
            <a:endCxn id="43" idx="1"/>
          </p:cNvCxnSpPr>
          <p:nvPr/>
        </p:nvCxnSpPr>
        <p:spPr>
          <a:xfrm flipV="1">
            <a:off x="20916900" y="17938903"/>
            <a:ext cx="6937494" cy="27140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1A2136FB-5D5E-41B8-B258-679ED6AD3E8C}"/>
              </a:ext>
            </a:extLst>
          </p:cNvPr>
          <p:cNvCxnSpPr>
            <a:cxnSpLocks/>
            <a:stCxn id="33" idx="2"/>
            <a:endCxn id="43" idx="0"/>
          </p:cNvCxnSpPr>
          <p:nvPr/>
        </p:nvCxnSpPr>
        <p:spPr>
          <a:xfrm>
            <a:off x="30680224" y="9062418"/>
            <a:ext cx="52504" cy="50345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 Box 13">
            <a:extLst>
              <a:ext uri="{FF2B5EF4-FFF2-40B4-BE49-F238E27FC236}">
                <a16:creationId xmlns:a16="http://schemas.microsoft.com/office/drawing/2014/main" id="{05CAEE0B-4B52-45D5-ABE4-58FBDB6D6163}"/>
              </a:ext>
            </a:extLst>
          </p:cNvPr>
          <p:cNvSpPr txBox="1"/>
          <p:nvPr/>
        </p:nvSpPr>
        <p:spPr>
          <a:xfrm>
            <a:off x="27854394" y="14097000"/>
            <a:ext cx="5756667" cy="7683806"/>
          </a:xfrm>
          <a:prstGeom prst="rect">
            <a:avLst/>
          </a:prstGeom>
          <a:solidFill>
            <a:schemeClr val="accent3">
              <a:lumMod val="20000"/>
              <a:lumOff val="8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342900" marR="0" lvl="0" indent="-342900">
              <a:spcBef>
                <a:spcPts val="0"/>
              </a:spcBef>
              <a:spcAft>
                <a:spcPts val="0"/>
              </a:spcAft>
              <a:buFont typeface="Calibri" panose="020F0502020204030204" pitchFamily="34" charset="0"/>
              <a:buChar char="-"/>
            </a:pPr>
            <a:r>
              <a:rPr lang="en-US" sz="3200" dirty="0">
                <a:effectLst/>
                <a:latin typeface="Calibri" panose="020F0502020204030204" pitchFamily="34" charset="0"/>
                <a:ea typeface="Calibri" panose="020F0502020204030204" pitchFamily="34" charset="0"/>
                <a:cs typeface="Times New Roman" panose="02020603050405020304" pitchFamily="18" charset="0"/>
              </a:rPr>
              <a:t>Striving to enhance their classroom setting</a:t>
            </a:r>
          </a:p>
          <a:p>
            <a:pPr marL="342900" marR="0" lvl="0" indent="-342900">
              <a:spcBef>
                <a:spcPts val="0"/>
              </a:spcBef>
              <a:spcAft>
                <a:spcPts val="0"/>
              </a:spcAft>
              <a:buFont typeface="Calibri" panose="020F0502020204030204" pitchFamily="34" charset="0"/>
              <a:buChar char="-"/>
            </a:pPr>
            <a:r>
              <a:rPr lang="en-US" sz="3200" dirty="0">
                <a:effectLst/>
                <a:latin typeface="Calibri" panose="020F0502020204030204" pitchFamily="34" charset="0"/>
                <a:ea typeface="Calibri" panose="020F0502020204030204" pitchFamily="34" charset="0"/>
                <a:cs typeface="Times New Roman" panose="02020603050405020304" pitchFamily="18" charset="0"/>
              </a:rPr>
              <a:t>Social justice application in to curriculum</a:t>
            </a:r>
          </a:p>
          <a:p>
            <a:pPr marL="342900" marR="0" lvl="0" indent="-342900">
              <a:spcBef>
                <a:spcPts val="0"/>
              </a:spcBef>
              <a:spcAft>
                <a:spcPts val="0"/>
              </a:spcAft>
              <a:buFont typeface="Calibri" panose="020F0502020204030204" pitchFamily="34" charset="0"/>
              <a:buChar char="-"/>
            </a:pPr>
            <a:r>
              <a:rPr lang="en-US" sz="3200" dirty="0">
                <a:effectLst/>
                <a:latin typeface="Calibri" panose="020F0502020204030204" pitchFamily="34" charset="0"/>
                <a:ea typeface="Calibri" panose="020F0502020204030204" pitchFamily="34" charset="0"/>
                <a:cs typeface="Times New Roman" panose="02020603050405020304" pitchFamily="18" charset="0"/>
              </a:rPr>
              <a:t>Conversations about social justice and race in the classrooms are more frequent</a:t>
            </a:r>
          </a:p>
          <a:p>
            <a:pPr marL="342900" marR="0" lvl="0" indent="-342900">
              <a:spcBef>
                <a:spcPts val="0"/>
              </a:spcBef>
              <a:spcAft>
                <a:spcPts val="0"/>
              </a:spcAft>
              <a:buFont typeface="Calibri" panose="020F0502020204030204" pitchFamily="34" charset="0"/>
              <a:buChar char="-"/>
            </a:pPr>
            <a:r>
              <a:rPr lang="en-US" sz="3200" dirty="0">
                <a:effectLst/>
                <a:latin typeface="Calibri" panose="020F0502020204030204" pitchFamily="34" charset="0"/>
                <a:ea typeface="Calibri" panose="020F0502020204030204" pitchFamily="34" charset="0"/>
                <a:cs typeface="Times New Roman" panose="02020603050405020304" pitchFamily="18" charset="0"/>
              </a:rPr>
              <a:t>Acknowledgments of the lack of prior diversity training</a:t>
            </a:r>
          </a:p>
          <a:p>
            <a:pPr marL="342900" marR="0" lvl="0" indent="-342900">
              <a:spcBef>
                <a:spcPts val="0"/>
              </a:spcBef>
              <a:spcAft>
                <a:spcPts val="0"/>
              </a:spcAft>
              <a:buFont typeface="Calibri" panose="020F0502020204030204" pitchFamily="34" charset="0"/>
              <a:buChar char="-"/>
            </a:pPr>
            <a:r>
              <a:rPr lang="en-US" sz="3200" dirty="0">
                <a:effectLst/>
                <a:latin typeface="Calibri" panose="020F0502020204030204" pitchFamily="34" charset="0"/>
                <a:ea typeface="Calibri" panose="020F0502020204030204" pitchFamily="34" charset="0"/>
                <a:cs typeface="Times New Roman" panose="02020603050405020304" pitchFamily="18" charset="0"/>
              </a:rPr>
              <a:t>Perceptions </a:t>
            </a:r>
            <a:r>
              <a:rPr lang="en-US" sz="3200" dirty="0">
                <a:latin typeface="Calibri" panose="020F0502020204030204" pitchFamily="34" charset="0"/>
                <a:ea typeface="Calibri" panose="020F0502020204030204" pitchFamily="34" charset="0"/>
                <a:cs typeface="Times New Roman" panose="02020603050405020304" pitchFamily="18" charset="0"/>
              </a:rPr>
              <a:t>that</a:t>
            </a:r>
            <a:r>
              <a:rPr lang="en-US" sz="3200" dirty="0">
                <a:effectLst/>
                <a:latin typeface="Calibri" panose="020F0502020204030204" pitchFamily="34" charset="0"/>
                <a:ea typeface="Calibri" panose="020F0502020204030204" pitchFamily="34" charset="0"/>
                <a:cs typeface="Times New Roman" panose="02020603050405020304" pitchFamily="18" charset="0"/>
              </a:rPr>
              <a:t> curriculum and administration are restrictive on culturally relevant curriculum</a:t>
            </a:r>
          </a:p>
          <a:p>
            <a:pPr marL="342900" marR="0" lvl="0" indent="-342900">
              <a:spcBef>
                <a:spcPts val="0"/>
              </a:spcBef>
              <a:spcAft>
                <a:spcPts val="0"/>
              </a:spcAft>
              <a:buFont typeface="Calibri" panose="020F0502020204030204" pitchFamily="34" charset="0"/>
              <a:buChar char="-"/>
            </a:pPr>
            <a:r>
              <a:rPr lang="en-US" sz="3200" dirty="0">
                <a:effectLst/>
                <a:latin typeface="Calibri" panose="020F0502020204030204" pitchFamily="34" charset="0"/>
                <a:ea typeface="Calibri" panose="020F0502020204030204" pitchFamily="34" charset="0"/>
                <a:cs typeface="Times New Roman" panose="02020603050405020304" pitchFamily="18" charset="0"/>
              </a:rPr>
              <a:t>Current political climate isn’t satisfactory for participants</a:t>
            </a:r>
          </a:p>
        </p:txBody>
      </p:sp>
      <p:cxnSp>
        <p:nvCxnSpPr>
          <p:cNvPr id="44" name="Straight Arrow Connector 43">
            <a:extLst>
              <a:ext uri="{FF2B5EF4-FFF2-40B4-BE49-F238E27FC236}">
                <a16:creationId xmlns:a16="http://schemas.microsoft.com/office/drawing/2014/main" id="{01BF8C0D-CDCC-457F-B827-C4E08EDA097B}"/>
              </a:ext>
            </a:extLst>
          </p:cNvPr>
          <p:cNvCxnSpPr>
            <a:cxnSpLocks/>
            <a:stCxn id="32" idx="3"/>
            <a:endCxn id="46" idx="1"/>
          </p:cNvCxnSpPr>
          <p:nvPr/>
        </p:nvCxnSpPr>
        <p:spPr>
          <a:xfrm>
            <a:off x="14124065" y="8407460"/>
            <a:ext cx="4054095" cy="7374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967E6A47-BD78-43DB-A2D7-507807EED2BC}"/>
              </a:ext>
            </a:extLst>
          </p:cNvPr>
          <p:cNvCxnSpPr>
            <a:cxnSpLocks/>
            <a:stCxn id="33" idx="1"/>
            <a:endCxn id="46" idx="3"/>
          </p:cNvCxnSpPr>
          <p:nvPr/>
        </p:nvCxnSpPr>
        <p:spPr>
          <a:xfrm flipH="1">
            <a:off x="23564514" y="8415131"/>
            <a:ext cx="4297680" cy="7315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 Box 17">
            <a:extLst>
              <a:ext uri="{FF2B5EF4-FFF2-40B4-BE49-F238E27FC236}">
                <a16:creationId xmlns:a16="http://schemas.microsoft.com/office/drawing/2014/main" id="{AE047A92-A841-446F-8EF4-F73E57BE4AB3}"/>
              </a:ext>
            </a:extLst>
          </p:cNvPr>
          <p:cNvSpPr txBox="1"/>
          <p:nvPr/>
        </p:nvSpPr>
        <p:spPr>
          <a:xfrm>
            <a:off x="18178160" y="7105380"/>
            <a:ext cx="5386355" cy="4079022"/>
          </a:xfrm>
          <a:prstGeom prst="rect">
            <a:avLst/>
          </a:prstGeom>
          <a:solidFill>
            <a:schemeClr val="accent3">
              <a:lumMod val="20000"/>
              <a:lumOff val="8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342900" marR="0" lvl="0" indent="-342900">
              <a:spcBef>
                <a:spcPts val="0"/>
              </a:spcBef>
              <a:spcAft>
                <a:spcPts val="0"/>
              </a:spcAft>
              <a:buFont typeface="Calibri" panose="020F0502020204030204" pitchFamily="34" charset="0"/>
              <a:buChar char="-"/>
            </a:pPr>
            <a:r>
              <a:rPr lang="en-US" sz="3200" dirty="0">
                <a:effectLst/>
                <a:latin typeface="Calibri" panose="020F0502020204030204" pitchFamily="34" charset="0"/>
                <a:ea typeface="Calibri" panose="020F0502020204030204" pitchFamily="34" charset="0"/>
                <a:cs typeface="Times New Roman" panose="02020603050405020304" pitchFamily="18" charset="0"/>
              </a:rPr>
              <a:t>Lack of media representation on social justice topics</a:t>
            </a:r>
          </a:p>
          <a:p>
            <a:pPr marL="342900" marR="0" lvl="0" indent="-342900">
              <a:spcBef>
                <a:spcPts val="0"/>
              </a:spcBef>
              <a:spcAft>
                <a:spcPts val="0"/>
              </a:spcAft>
              <a:buFont typeface="Calibri" panose="020F0502020204030204" pitchFamily="34" charset="0"/>
              <a:buChar char="-"/>
            </a:pPr>
            <a:r>
              <a:rPr lang="en-US" sz="3200" dirty="0">
                <a:latin typeface="Calibri" panose="020F0502020204030204" pitchFamily="34" charset="0"/>
                <a:ea typeface="Calibri" panose="020F0502020204030204" pitchFamily="34" charset="0"/>
                <a:cs typeface="Times New Roman" panose="02020603050405020304" pitchFamily="18" charset="0"/>
              </a:rPr>
              <a:t>Educators discussed some difficulty integrating social justice content into their curriculum</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US" sz="3200" dirty="0">
                <a:latin typeface="Calibri" panose="020F0502020204030204" pitchFamily="34" charset="0"/>
                <a:ea typeface="Calibri" panose="020F0502020204030204" pitchFamily="34" charset="0"/>
                <a:cs typeface="Times New Roman" panose="02020603050405020304" pitchFamily="18" charset="0"/>
              </a:rPr>
              <a:t>Misconception that r</a:t>
            </a:r>
            <a:r>
              <a:rPr lang="en-US" sz="3200" dirty="0">
                <a:effectLst/>
                <a:latin typeface="Calibri" panose="020F0502020204030204" pitchFamily="34" charset="0"/>
                <a:ea typeface="Calibri" panose="020F0502020204030204" pitchFamily="34" charset="0"/>
                <a:cs typeface="Times New Roman" panose="02020603050405020304" pitchFamily="18" charset="0"/>
              </a:rPr>
              <a:t>acism only occurs in the south</a:t>
            </a:r>
          </a:p>
        </p:txBody>
      </p:sp>
      <p:cxnSp>
        <p:nvCxnSpPr>
          <p:cNvPr id="47" name="Straight Arrow Connector 46">
            <a:extLst>
              <a:ext uri="{FF2B5EF4-FFF2-40B4-BE49-F238E27FC236}">
                <a16:creationId xmlns:a16="http://schemas.microsoft.com/office/drawing/2014/main" id="{3DD30855-428F-4D36-A810-A169498D4F3D}"/>
              </a:ext>
            </a:extLst>
          </p:cNvPr>
          <p:cNvCxnSpPr>
            <a:cxnSpLocks/>
            <a:stCxn id="32" idx="2"/>
            <a:endCxn id="48" idx="0"/>
          </p:cNvCxnSpPr>
          <p:nvPr/>
        </p:nvCxnSpPr>
        <p:spPr>
          <a:xfrm flipH="1">
            <a:off x="11288423" y="9054747"/>
            <a:ext cx="24638" cy="55355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Text Box 19">
            <a:extLst>
              <a:ext uri="{FF2B5EF4-FFF2-40B4-BE49-F238E27FC236}">
                <a16:creationId xmlns:a16="http://schemas.microsoft.com/office/drawing/2014/main" id="{879E601F-15A2-4E18-A73A-B0714949A1CE}"/>
              </a:ext>
            </a:extLst>
          </p:cNvPr>
          <p:cNvSpPr txBox="1"/>
          <p:nvPr/>
        </p:nvSpPr>
        <p:spPr>
          <a:xfrm>
            <a:off x="7972448" y="14590314"/>
            <a:ext cx="6631950" cy="7190492"/>
          </a:xfrm>
          <a:prstGeom prst="rect">
            <a:avLst/>
          </a:prstGeom>
          <a:solidFill>
            <a:schemeClr val="accent3">
              <a:lumMod val="20000"/>
              <a:lumOff val="8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342900" marR="0" lvl="0" indent="-342900">
              <a:spcBef>
                <a:spcPts val="0"/>
              </a:spcBef>
              <a:spcAft>
                <a:spcPts val="0"/>
              </a:spcAft>
              <a:buFont typeface="Calibri" panose="020F0502020204030204" pitchFamily="34" charset="0"/>
              <a:buChar char="-"/>
            </a:pPr>
            <a:r>
              <a:rPr lang="en-US" sz="3200" dirty="0">
                <a:effectLst/>
                <a:latin typeface="Calibri" panose="020F0502020204030204" pitchFamily="34" charset="0"/>
                <a:ea typeface="Calibri" panose="020F0502020204030204" pitchFamily="34" charset="0"/>
                <a:cs typeface="Times New Roman" panose="02020603050405020304" pitchFamily="18" charset="0"/>
              </a:rPr>
              <a:t>Participants expressed genuine excitement to take part in the </a:t>
            </a:r>
            <a:r>
              <a:rPr lang="en-US" sz="3200" dirty="0">
                <a:latin typeface="Calibri" panose="020F0502020204030204" pitchFamily="34" charset="0"/>
                <a:ea typeface="Calibri" panose="020F0502020204030204" pitchFamily="34" charset="0"/>
                <a:cs typeface="Times New Roman" panose="02020603050405020304" pitchFamily="18" charset="0"/>
              </a:rPr>
              <a:t>experience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US" sz="3200" dirty="0">
                <a:latin typeface="Calibri" panose="020F0502020204030204" pitchFamily="34" charset="0"/>
                <a:ea typeface="Calibri" panose="020F0502020204030204" pitchFamily="34" charset="0"/>
                <a:cs typeface="Times New Roman" panose="02020603050405020304" pitchFamily="18" charset="0"/>
              </a:rPr>
              <a:t>Desire</a:t>
            </a:r>
            <a:r>
              <a:rPr lang="en-US" sz="3200" dirty="0">
                <a:effectLst/>
                <a:latin typeface="Calibri" panose="020F0502020204030204" pitchFamily="34" charset="0"/>
                <a:ea typeface="Calibri" panose="020F0502020204030204" pitchFamily="34" charset="0"/>
                <a:cs typeface="Times New Roman" panose="02020603050405020304" pitchFamily="18" charset="0"/>
              </a:rPr>
              <a:t> to enhance knowledge base </a:t>
            </a:r>
          </a:p>
          <a:p>
            <a:pPr marL="342900" marR="0" lvl="0" indent="-342900">
              <a:spcBef>
                <a:spcPts val="0"/>
              </a:spcBef>
              <a:spcAft>
                <a:spcPts val="0"/>
              </a:spcAft>
              <a:buFont typeface="Calibri" panose="020F0502020204030204" pitchFamily="34" charset="0"/>
              <a:buChar char="-"/>
            </a:pPr>
            <a:r>
              <a:rPr lang="en-US" sz="3200" dirty="0">
                <a:effectLst/>
                <a:latin typeface="Calibri" panose="020F0502020204030204" pitchFamily="34" charset="0"/>
                <a:ea typeface="Calibri" panose="020F0502020204030204" pitchFamily="34" charset="0"/>
                <a:cs typeface="Times New Roman" panose="02020603050405020304" pitchFamily="18" charset="0"/>
              </a:rPr>
              <a:t>Some educators described wanting to go on the trip to experience it with friends and coworkers</a:t>
            </a:r>
          </a:p>
          <a:p>
            <a:pPr marL="342900" lvl="0" indent="-342900">
              <a:buFont typeface="Calibri" panose="020F0502020204030204" pitchFamily="34" charset="0"/>
              <a:buChar char="-"/>
            </a:pPr>
            <a:r>
              <a:rPr lang="en-US" sz="3200" dirty="0">
                <a:latin typeface="Calibri" panose="020F0502020204030204" pitchFamily="34" charset="0"/>
                <a:ea typeface="Calibri" panose="020F0502020204030204" pitchFamily="34" charset="0"/>
                <a:cs typeface="Times New Roman" panose="02020603050405020304" pitchFamily="18" charset="0"/>
              </a:rPr>
              <a:t>Before partaking on this immersion experience participants often:</a:t>
            </a:r>
          </a:p>
          <a:p>
            <a:pPr marL="742950" lvl="1" indent="-285750">
              <a:buFont typeface="Courier New" panose="02070309020205020404" pitchFamily="49" charset="0"/>
              <a:buChar char="o"/>
            </a:pPr>
            <a:r>
              <a:rPr lang="en-US" sz="3200" dirty="0">
                <a:latin typeface="Calibri" panose="020F0502020204030204" pitchFamily="34" charset="0"/>
                <a:ea typeface="Calibri" panose="020F0502020204030204" pitchFamily="34" charset="0"/>
                <a:cs typeface="Times New Roman" panose="02020603050405020304" pitchFamily="18" charset="0"/>
              </a:rPr>
              <a:t>Contributed race or ethnicity to socioeconomic status</a:t>
            </a:r>
          </a:p>
          <a:p>
            <a:pPr marL="742950" lvl="1" indent="-285750">
              <a:buFont typeface="Courier New" panose="02070309020205020404" pitchFamily="49" charset="0"/>
              <a:buChar char="o"/>
            </a:pPr>
            <a:r>
              <a:rPr lang="en-US" sz="3200" dirty="0">
                <a:latin typeface="Calibri" panose="020F0502020204030204" pitchFamily="34" charset="0"/>
                <a:ea typeface="Calibri" panose="020F0502020204030204" pitchFamily="34" charset="0"/>
                <a:cs typeface="Times New Roman" panose="02020603050405020304" pitchFamily="18" charset="0"/>
              </a:rPr>
              <a:t>Discussed African American Culture as a foreign body that is vastly different from their own</a:t>
            </a:r>
          </a:p>
          <a:p>
            <a:pPr marL="342900" marR="0" lvl="0" indent="-342900">
              <a:spcBef>
                <a:spcPts val="0"/>
              </a:spcBef>
              <a:spcAft>
                <a:spcPts val="0"/>
              </a:spcAft>
              <a:buFont typeface="Calibri" panose="020F0502020204030204" pitchFamily="34" charset="0"/>
              <a:buChar char="-"/>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2" name="TextBox 61">
            <a:extLst>
              <a:ext uri="{FF2B5EF4-FFF2-40B4-BE49-F238E27FC236}">
                <a16:creationId xmlns:a16="http://schemas.microsoft.com/office/drawing/2014/main" id="{D18C0131-5D01-4075-A0A0-E5C827A40B49}"/>
              </a:ext>
            </a:extLst>
          </p:cNvPr>
          <p:cNvSpPr txBox="1"/>
          <p:nvPr/>
        </p:nvSpPr>
        <p:spPr>
          <a:xfrm>
            <a:off x="9267488" y="7945794"/>
            <a:ext cx="5559801" cy="923330"/>
          </a:xfrm>
          <a:prstGeom prst="rect">
            <a:avLst/>
          </a:prstGeom>
          <a:noFill/>
        </p:spPr>
        <p:txBody>
          <a:bodyPr wrap="square" rtlCol="0">
            <a:spAutoFit/>
          </a:bodyPr>
          <a:lstStyle/>
          <a:p>
            <a:r>
              <a:rPr lang="en-US" sz="5400" dirty="0">
                <a:latin typeface="Calibri" panose="020F0502020204030204" pitchFamily="34" charset="0"/>
                <a:cs typeface="Calibri" panose="020F0502020204030204" pitchFamily="34" charset="0"/>
              </a:rPr>
              <a:t>Pre-Interview</a:t>
            </a:r>
          </a:p>
        </p:txBody>
      </p:sp>
      <p:sp>
        <p:nvSpPr>
          <p:cNvPr id="63" name="TextBox 62">
            <a:extLst>
              <a:ext uri="{FF2B5EF4-FFF2-40B4-BE49-F238E27FC236}">
                <a16:creationId xmlns:a16="http://schemas.microsoft.com/office/drawing/2014/main" id="{37EBDD35-5ED8-45B5-87FC-7ACF91760E4B}"/>
              </a:ext>
            </a:extLst>
          </p:cNvPr>
          <p:cNvSpPr txBox="1"/>
          <p:nvPr/>
        </p:nvSpPr>
        <p:spPr>
          <a:xfrm>
            <a:off x="28421379" y="7945794"/>
            <a:ext cx="5622008" cy="923330"/>
          </a:xfrm>
          <a:prstGeom prst="rect">
            <a:avLst/>
          </a:prstGeom>
          <a:noFill/>
        </p:spPr>
        <p:txBody>
          <a:bodyPr wrap="square" rtlCol="0">
            <a:spAutoFit/>
          </a:bodyPr>
          <a:lstStyle/>
          <a:p>
            <a:r>
              <a:rPr lang="en-US" sz="5400" dirty="0">
                <a:latin typeface="Calibri" panose="020F0502020204030204" pitchFamily="34" charset="0"/>
                <a:cs typeface="Calibri" panose="020F0502020204030204" pitchFamily="34" charset="0"/>
              </a:rPr>
              <a:t>Past-Interview</a:t>
            </a:r>
          </a:p>
        </p:txBody>
      </p:sp>
      <p:sp>
        <p:nvSpPr>
          <p:cNvPr id="64" name="TextBox 63">
            <a:extLst>
              <a:ext uri="{FF2B5EF4-FFF2-40B4-BE49-F238E27FC236}">
                <a16:creationId xmlns:a16="http://schemas.microsoft.com/office/drawing/2014/main" id="{E2922657-D174-4D8C-AA4D-8BEAE6B29D91}"/>
              </a:ext>
            </a:extLst>
          </p:cNvPr>
          <p:cNvSpPr txBox="1"/>
          <p:nvPr/>
        </p:nvSpPr>
        <p:spPr>
          <a:xfrm>
            <a:off x="18730888" y="20832336"/>
            <a:ext cx="5622008" cy="923330"/>
          </a:xfrm>
          <a:prstGeom prst="rect">
            <a:avLst/>
          </a:prstGeom>
          <a:noFill/>
        </p:spPr>
        <p:txBody>
          <a:bodyPr wrap="square" rtlCol="0">
            <a:spAutoFit/>
          </a:bodyPr>
          <a:lstStyle/>
          <a:p>
            <a:r>
              <a:rPr lang="en-US" sz="5400" dirty="0">
                <a:latin typeface="Calibri" panose="020F0502020204030204" pitchFamily="34" charset="0"/>
                <a:cs typeface="Calibri" panose="020F0502020204030204" pitchFamily="34" charset="0"/>
              </a:rPr>
              <a:t>Past-Interview</a:t>
            </a:r>
          </a:p>
        </p:txBody>
      </p:sp>
      <p:pic>
        <p:nvPicPr>
          <p:cNvPr id="65" name="Picture 64">
            <a:extLst>
              <a:ext uri="{FF2B5EF4-FFF2-40B4-BE49-F238E27FC236}">
                <a16:creationId xmlns:a16="http://schemas.microsoft.com/office/drawing/2014/main" id="{37957A5F-A08B-4AA0-A825-A563764F673E}"/>
              </a:ext>
            </a:extLst>
          </p:cNvPr>
          <p:cNvPicPr>
            <a:picLocks noChangeAspect="1"/>
          </p:cNvPicPr>
          <p:nvPr/>
        </p:nvPicPr>
        <p:blipFill>
          <a:blip r:embed="rId5"/>
          <a:stretch>
            <a:fillRect/>
          </a:stretch>
        </p:blipFill>
        <p:spPr>
          <a:xfrm>
            <a:off x="18996903" y="22885956"/>
            <a:ext cx="3485062" cy="8961588"/>
          </a:xfrm>
          <a:prstGeom prst="rect">
            <a:avLst/>
          </a:prstGeom>
        </p:spPr>
      </p:pic>
      <p:pic>
        <p:nvPicPr>
          <p:cNvPr id="66" name="Picture 65">
            <a:extLst>
              <a:ext uri="{FF2B5EF4-FFF2-40B4-BE49-F238E27FC236}">
                <a16:creationId xmlns:a16="http://schemas.microsoft.com/office/drawing/2014/main" id="{6A9ACD29-7336-4717-A7F9-B6A37A4CF836}"/>
              </a:ext>
            </a:extLst>
          </p:cNvPr>
          <p:cNvPicPr>
            <a:picLocks noChangeAspect="1"/>
          </p:cNvPicPr>
          <p:nvPr/>
        </p:nvPicPr>
        <p:blipFill>
          <a:blip r:embed="rId6"/>
          <a:stretch>
            <a:fillRect/>
          </a:stretch>
        </p:blipFill>
        <p:spPr>
          <a:xfrm>
            <a:off x="7674523" y="32356167"/>
            <a:ext cx="26534726" cy="4876799"/>
          </a:xfrm>
          <a:prstGeom prst="rect">
            <a:avLst/>
          </a:prstGeom>
        </p:spPr>
      </p:pic>
      <p:cxnSp>
        <p:nvCxnSpPr>
          <p:cNvPr id="68" name="Straight Connector 67">
            <a:extLst>
              <a:ext uri="{FF2B5EF4-FFF2-40B4-BE49-F238E27FC236}">
                <a16:creationId xmlns:a16="http://schemas.microsoft.com/office/drawing/2014/main" id="{139ED63D-3AF4-40FE-AD3F-CDBFF8F39518}"/>
              </a:ext>
            </a:extLst>
          </p:cNvPr>
          <p:cNvCxnSpPr/>
          <p:nvPr/>
        </p:nvCxnSpPr>
        <p:spPr>
          <a:xfrm>
            <a:off x="14413898" y="33261300"/>
            <a:ext cx="24834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69" name="Picture 68">
            <a:extLst>
              <a:ext uri="{FF2B5EF4-FFF2-40B4-BE49-F238E27FC236}">
                <a16:creationId xmlns:a16="http://schemas.microsoft.com/office/drawing/2014/main" id="{6AECC638-5718-4B95-83E4-8FE81E852D2E}"/>
              </a:ext>
            </a:extLst>
          </p:cNvPr>
          <p:cNvPicPr>
            <a:picLocks noChangeAspect="1"/>
          </p:cNvPicPr>
          <p:nvPr/>
        </p:nvPicPr>
        <p:blipFill>
          <a:blip r:embed="rId7"/>
          <a:stretch>
            <a:fillRect/>
          </a:stretch>
        </p:blipFill>
        <p:spPr>
          <a:xfrm>
            <a:off x="17484148" y="33261300"/>
            <a:ext cx="2493480" cy="12193"/>
          </a:xfrm>
          <a:prstGeom prst="rect">
            <a:avLst/>
          </a:prstGeom>
        </p:spPr>
      </p:pic>
      <p:pic>
        <p:nvPicPr>
          <p:cNvPr id="70" name="Picture 69">
            <a:extLst>
              <a:ext uri="{FF2B5EF4-FFF2-40B4-BE49-F238E27FC236}">
                <a16:creationId xmlns:a16="http://schemas.microsoft.com/office/drawing/2014/main" id="{C294F3A7-6356-4610-8A28-17D688F42205}"/>
              </a:ext>
            </a:extLst>
          </p:cNvPr>
          <p:cNvPicPr>
            <a:picLocks noChangeAspect="1"/>
          </p:cNvPicPr>
          <p:nvPr/>
        </p:nvPicPr>
        <p:blipFill>
          <a:blip r:embed="rId7"/>
          <a:stretch>
            <a:fillRect/>
          </a:stretch>
        </p:blipFill>
        <p:spPr>
          <a:xfrm>
            <a:off x="20621476" y="33249107"/>
            <a:ext cx="2493480" cy="12193"/>
          </a:xfrm>
          <a:prstGeom prst="rect">
            <a:avLst/>
          </a:prstGeom>
        </p:spPr>
      </p:pic>
      <p:pic>
        <p:nvPicPr>
          <p:cNvPr id="71" name="Picture 70">
            <a:extLst>
              <a:ext uri="{FF2B5EF4-FFF2-40B4-BE49-F238E27FC236}">
                <a16:creationId xmlns:a16="http://schemas.microsoft.com/office/drawing/2014/main" id="{E7491DFC-F5EE-4D84-84CC-D94E61E4DEAF}"/>
              </a:ext>
            </a:extLst>
          </p:cNvPr>
          <p:cNvPicPr>
            <a:picLocks noChangeAspect="1"/>
          </p:cNvPicPr>
          <p:nvPr/>
        </p:nvPicPr>
        <p:blipFill>
          <a:blip r:embed="rId7"/>
          <a:stretch>
            <a:fillRect/>
          </a:stretch>
        </p:blipFill>
        <p:spPr>
          <a:xfrm>
            <a:off x="23758804" y="33236914"/>
            <a:ext cx="2493480" cy="12193"/>
          </a:xfrm>
          <a:prstGeom prst="rect">
            <a:avLst/>
          </a:prstGeom>
        </p:spPr>
      </p:pic>
      <p:pic>
        <p:nvPicPr>
          <p:cNvPr id="72" name="Picture 71">
            <a:extLst>
              <a:ext uri="{FF2B5EF4-FFF2-40B4-BE49-F238E27FC236}">
                <a16:creationId xmlns:a16="http://schemas.microsoft.com/office/drawing/2014/main" id="{688DC8BF-9C50-42E0-84DA-690DD4F8B7D0}"/>
              </a:ext>
            </a:extLst>
          </p:cNvPr>
          <p:cNvPicPr>
            <a:picLocks noChangeAspect="1"/>
          </p:cNvPicPr>
          <p:nvPr/>
        </p:nvPicPr>
        <p:blipFill>
          <a:blip r:embed="rId7"/>
          <a:stretch>
            <a:fillRect/>
          </a:stretch>
        </p:blipFill>
        <p:spPr>
          <a:xfrm>
            <a:off x="26896132" y="33224721"/>
            <a:ext cx="2493480" cy="12193"/>
          </a:xfrm>
          <a:prstGeom prst="rect">
            <a:avLst/>
          </a:prstGeom>
        </p:spPr>
      </p:pic>
      <p:pic>
        <p:nvPicPr>
          <p:cNvPr id="73" name="Picture 72">
            <a:extLst>
              <a:ext uri="{FF2B5EF4-FFF2-40B4-BE49-F238E27FC236}">
                <a16:creationId xmlns:a16="http://schemas.microsoft.com/office/drawing/2014/main" id="{E04FC214-4B85-40BD-A9B3-1C07432C01A4}"/>
              </a:ext>
            </a:extLst>
          </p:cNvPr>
          <p:cNvPicPr>
            <a:picLocks noChangeAspect="1"/>
          </p:cNvPicPr>
          <p:nvPr/>
        </p:nvPicPr>
        <p:blipFill>
          <a:blip r:embed="rId7"/>
          <a:stretch>
            <a:fillRect/>
          </a:stretch>
        </p:blipFill>
        <p:spPr>
          <a:xfrm>
            <a:off x="29985643" y="33212528"/>
            <a:ext cx="2493480" cy="12193"/>
          </a:xfrm>
          <a:prstGeom prst="rect">
            <a:avLst/>
          </a:prstGeom>
        </p:spPr>
      </p:pic>
      <p:sp>
        <p:nvSpPr>
          <p:cNvPr id="74" name="Rectangle 73">
            <a:extLst>
              <a:ext uri="{FF2B5EF4-FFF2-40B4-BE49-F238E27FC236}">
                <a16:creationId xmlns:a16="http://schemas.microsoft.com/office/drawing/2014/main" id="{BE3CA7A7-973F-48AD-80A2-D3C012F9BB7B}"/>
              </a:ext>
            </a:extLst>
          </p:cNvPr>
          <p:cNvSpPr/>
          <p:nvPr/>
        </p:nvSpPr>
        <p:spPr>
          <a:xfrm>
            <a:off x="8293318" y="22305025"/>
            <a:ext cx="9968039" cy="360297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a:extLst>
              <a:ext uri="{FF2B5EF4-FFF2-40B4-BE49-F238E27FC236}">
                <a16:creationId xmlns:a16="http://schemas.microsoft.com/office/drawing/2014/main" id="{518AFE55-904D-4E67-BF39-3AF972B65B8D}"/>
              </a:ext>
            </a:extLst>
          </p:cNvPr>
          <p:cNvSpPr txBox="1"/>
          <p:nvPr/>
        </p:nvSpPr>
        <p:spPr>
          <a:xfrm>
            <a:off x="8347782" y="22368806"/>
            <a:ext cx="10080311" cy="3985706"/>
          </a:xfrm>
          <a:prstGeom prst="rect">
            <a:avLst/>
          </a:prstGeom>
          <a:noFill/>
        </p:spPr>
        <p:txBody>
          <a:bodyPr wrap="square" rtlCol="0">
            <a:spAutoFit/>
          </a:bodyPr>
          <a:lstStyle/>
          <a:p>
            <a:r>
              <a:rPr lang="en-US" sz="2400" b="1" dirty="0">
                <a:latin typeface="Calibri" panose="020F0502020204030204" pitchFamily="34" charset="0"/>
                <a:cs typeface="Calibri" panose="020F0502020204030204" pitchFamily="34" charset="0"/>
              </a:rPr>
              <a:t>Pre-experience: Misconceptions and the Desire to Learn</a:t>
            </a:r>
          </a:p>
          <a:p>
            <a:endParaRPr lang="en-US" sz="1200" dirty="0">
              <a:latin typeface="Calibri" panose="020F0502020204030204" pitchFamily="34" charset="0"/>
              <a:cs typeface="Calibri" panose="020F0502020204030204" pitchFamily="34" charset="0"/>
            </a:endParaRPr>
          </a:p>
          <a:p>
            <a:pPr marL="285750" indent="-285750" fontAlgn="base">
              <a:buFont typeface="Arial" panose="020B0604020202020204" pitchFamily="34" charset="0"/>
              <a:buChar char="•"/>
            </a:pPr>
            <a:r>
              <a:rPr lang="en-US" sz="1900" dirty="0">
                <a:latin typeface="Calibri" panose="020F0502020204030204" pitchFamily="34" charset="0"/>
                <a:cs typeface="Calibri" panose="020F0502020204030204" pitchFamily="34" charset="0"/>
              </a:rPr>
              <a:t>“I want to become a better person, to become a better educator to children of color, and to be able to share that information and that growth with my colleagues”</a:t>
            </a:r>
          </a:p>
          <a:p>
            <a:pPr marL="285750" indent="-285750" fontAlgn="base">
              <a:buFont typeface="Arial" panose="020B0604020202020204" pitchFamily="34" charset="0"/>
              <a:buChar char="•"/>
            </a:pPr>
            <a:r>
              <a:rPr lang="en-US" sz="1900" dirty="0">
                <a:latin typeface="Calibri" panose="020F0502020204030204" pitchFamily="34" charset="0"/>
                <a:cs typeface="Calibri" panose="020F0502020204030204" pitchFamily="34" charset="0"/>
              </a:rPr>
              <a:t>“In this district we haven't had a lot of diversity training, so I'm hoping that I can share this experience and go beyond with helping our district”</a:t>
            </a:r>
          </a:p>
          <a:p>
            <a:pPr marL="285750" indent="-285750" fontAlgn="base">
              <a:buFont typeface="Arial" panose="020B0604020202020204" pitchFamily="34" charset="0"/>
              <a:buChar char="•"/>
            </a:pPr>
            <a:r>
              <a:rPr lang="en-US" sz="1900" dirty="0">
                <a:latin typeface="Calibri" panose="020F0502020204030204" pitchFamily="34" charset="0"/>
                <a:cs typeface="Calibri" panose="020F0502020204030204" pitchFamily="34" charset="0"/>
              </a:rPr>
              <a:t>“When [the trip] was opened up to teachers, I thought oh my gosh, it's my chance to go. I’ve never been south, I don’t have any background, I just want to learn more about different experiences”</a:t>
            </a:r>
          </a:p>
          <a:p>
            <a:pPr marL="285750" indent="-285750" fontAlgn="base">
              <a:buFont typeface="Arial" panose="020B0604020202020204" pitchFamily="34" charset="0"/>
              <a:buChar char="•"/>
            </a:pPr>
            <a:r>
              <a:rPr lang="en-US" sz="1900" dirty="0">
                <a:latin typeface="Calibri" panose="020F0502020204030204" pitchFamily="34" charset="0"/>
                <a:cs typeface="Calibri" panose="020F0502020204030204" pitchFamily="34" charset="0"/>
              </a:rPr>
              <a:t>“I don’t think we’re a very diverse population here, but respect rules my classroom, we treat everyone the same no matter the color of their skin or their religious background or their sexual orientation”</a:t>
            </a:r>
          </a:p>
          <a:p>
            <a:endParaRPr lang="en-US" sz="2000" dirty="0"/>
          </a:p>
        </p:txBody>
      </p:sp>
      <p:sp>
        <p:nvSpPr>
          <p:cNvPr id="56" name="Rectangle 55">
            <a:extLst>
              <a:ext uri="{FF2B5EF4-FFF2-40B4-BE49-F238E27FC236}">
                <a16:creationId xmlns:a16="http://schemas.microsoft.com/office/drawing/2014/main" id="{0D16CA83-9F1F-4857-86ED-B28085282806}"/>
              </a:ext>
            </a:extLst>
          </p:cNvPr>
          <p:cNvSpPr/>
          <p:nvPr/>
        </p:nvSpPr>
        <p:spPr>
          <a:xfrm>
            <a:off x="8271582" y="26195960"/>
            <a:ext cx="9968039" cy="587224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tx1"/>
                </a:solidFill>
                <a:latin typeface="Calibri" panose="020F0502020204030204" pitchFamily="34" charset="0"/>
                <a:cs typeface="Calibri" panose="020F0502020204030204" pitchFamily="34" charset="0"/>
              </a:rPr>
              <a:t>Effects in Educational Environment</a:t>
            </a:r>
          </a:p>
          <a:p>
            <a:endParaRPr lang="en-US" sz="1200" dirty="0">
              <a:solidFill>
                <a:schemeClr val="tx1"/>
              </a:solidFill>
            </a:endParaRPr>
          </a:p>
          <a:p>
            <a:pPr marL="285750" indent="-285750" fontAlgn="base">
              <a:buFont typeface="Arial" panose="020B0604020202020204" pitchFamily="34" charset="0"/>
              <a:buChar char="•"/>
            </a:pPr>
            <a:r>
              <a:rPr lang="en-US" sz="1800" dirty="0">
                <a:solidFill>
                  <a:schemeClr val="tx1"/>
                </a:solidFill>
                <a:latin typeface="Calibri" panose="020F0502020204030204" pitchFamily="34" charset="0"/>
                <a:cs typeface="Calibri" panose="020F0502020204030204" pitchFamily="34" charset="0"/>
              </a:rPr>
              <a:t>“I’m in grad school right now, and my action research is social justice instruction in the middle school classroom and its impact on engagement. Like, do students actually feel more motivated to go out and make a difference in the world?”</a:t>
            </a:r>
          </a:p>
          <a:p>
            <a:pPr marL="285750" indent="-285750" fontAlgn="base">
              <a:buFont typeface="Arial" panose="020B0604020202020204" pitchFamily="34" charset="0"/>
              <a:buChar char="•"/>
            </a:pPr>
            <a:r>
              <a:rPr lang="en-US" sz="1800" dirty="0">
                <a:solidFill>
                  <a:schemeClr val="tx1"/>
                </a:solidFill>
                <a:latin typeface="Calibri" panose="020F0502020204030204" pitchFamily="34" charset="0"/>
                <a:cs typeface="Calibri" panose="020F0502020204030204" pitchFamily="34" charset="0"/>
              </a:rPr>
              <a:t>“After I’d been on the civil rights pilgrimage, in my food unit, we really focused on the right to food. And then we did a French micro-loan website, and the kids selected a person from somewhere in the world, and did a presentation in French about who the person is and why they gave them their loan”</a:t>
            </a:r>
          </a:p>
          <a:p>
            <a:pPr marL="285750" indent="-285750" fontAlgn="base">
              <a:buFont typeface="Arial" panose="020B0604020202020204" pitchFamily="34" charset="0"/>
              <a:buChar char="•"/>
            </a:pPr>
            <a:r>
              <a:rPr lang="en-US" sz="1800" dirty="0">
                <a:solidFill>
                  <a:schemeClr val="tx1"/>
                </a:solidFill>
                <a:latin typeface="Calibri" panose="020F0502020204030204" pitchFamily="34" charset="0"/>
                <a:cs typeface="Calibri" panose="020F0502020204030204" pitchFamily="34" charset="0"/>
              </a:rPr>
              <a:t>“As a building, we don’t do enough for our students of color. And looking at, even Black history day, I think it’s given a lot of teachers, especially those who have gone on the trip, to just say wait a minute, we can do so much better. Putting up books in the library, that’s not enough”</a:t>
            </a:r>
          </a:p>
          <a:p>
            <a:pPr marL="285750" indent="-285750" fontAlgn="base">
              <a:buFont typeface="Arial" panose="020B0604020202020204" pitchFamily="34" charset="0"/>
              <a:buChar char="•"/>
            </a:pPr>
            <a:r>
              <a:rPr lang="en-US" sz="1800" dirty="0">
                <a:solidFill>
                  <a:schemeClr val="tx1"/>
                </a:solidFill>
                <a:latin typeface="Calibri" panose="020F0502020204030204" pitchFamily="34" charset="0"/>
                <a:cs typeface="Calibri" panose="020F0502020204030204" pitchFamily="34" charset="0"/>
              </a:rPr>
              <a:t>“I can start with that in my classroom but then my other colleagues will come to me and say what is it that you’re doing in your classroom? Well, let me tell you… “</a:t>
            </a:r>
          </a:p>
          <a:p>
            <a:pPr marL="285750" indent="-285750" fontAlgn="base">
              <a:buFont typeface="Arial" panose="020B0604020202020204" pitchFamily="34" charset="0"/>
              <a:buChar char="•"/>
            </a:pPr>
            <a:r>
              <a:rPr lang="en-US" sz="1800" dirty="0">
                <a:solidFill>
                  <a:schemeClr val="tx1"/>
                </a:solidFill>
                <a:latin typeface="Calibri" panose="020F0502020204030204" pitchFamily="34" charset="0"/>
                <a:cs typeface="Calibri" panose="020F0502020204030204" pitchFamily="34" charset="0"/>
              </a:rPr>
              <a:t>“I’ve noticed that we have a disproportionate amount of students of color in our principles office and it's been bothering me for years, and so in order to understand how to help our school have a better climate and culture for those students, I felt like I needed to know more”</a:t>
            </a:r>
          </a:p>
          <a:p>
            <a:pPr marL="285750" indent="-285750" fontAlgn="base">
              <a:buFont typeface="Arial" panose="020B0604020202020204" pitchFamily="34" charset="0"/>
              <a:buChar char="•"/>
            </a:pPr>
            <a:r>
              <a:rPr lang="en-US" sz="1800" dirty="0">
                <a:solidFill>
                  <a:schemeClr val="tx1"/>
                </a:solidFill>
                <a:latin typeface="Calibri" panose="020F0502020204030204" pitchFamily="34" charset="0"/>
                <a:cs typeface="Calibri" panose="020F0502020204030204" pitchFamily="34" charset="0"/>
              </a:rPr>
              <a:t>“We've had a lot of conversations about how we’re not a racist school, But if kids are perceiving that, that's the truth. We have to figure out why is it their truth, what is it we're doing, and what do we need to do different”</a:t>
            </a:r>
          </a:p>
          <a:p>
            <a:pPr marL="285750" indent="-285750" fontAlgn="base">
              <a:buFont typeface="Arial" panose="020B0604020202020204" pitchFamily="34" charset="0"/>
              <a:buChar char="•"/>
            </a:pPr>
            <a:r>
              <a:rPr lang="en-US" sz="1800" dirty="0">
                <a:solidFill>
                  <a:schemeClr val="tx1"/>
                </a:solidFill>
                <a:latin typeface="Calibri" panose="020F0502020204030204" pitchFamily="34" charset="0"/>
                <a:cs typeface="Calibri" panose="020F0502020204030204" pitchFamily="34" charset="0"/>
              </a:rPr>
              <a:t>“There are still people who are being targeted and marginalized and oppressed. And if we don’t educate ourselves and see that happening then… it’s </a:t>
            </a:r>
            <a:r>
              <a:rPr lang="en-US" sz="1800" dirty="0" err="1">
                <a:solidFill>
                  <a:schemeClr val="tx1"/>
                </a:solidFill>
                <a:latin typeface="Calibri" panose="020F0502020204030204" pitchFamily="34" charset="0"/>
                <a:cs typeface="Calibri" panose="020F0502020204030204" pitchFamily="34" charset="0"/>
              </a:rPr>
              <a:t>gonna</a:t>
            </a:r>
            <a:r>
              <a:rPr lang="en-US" sz="1800" dirty="0">
                <a:solidFill>
                  <a:schemeClr val="tx1"/>
                </a:solidFill>
                <a:latin typeface="Calibri" panose="020F0502020204030204" pitchFamily="34" charset="0"/>
                <a:cs typeface="Calibri" panose="020F0502020204030204" pitchFamily="34" charset="0"/>
              </a:rPr>
              <a:t> keep happening”</a:t>
            </a:r>
          </a:p>
        </p:txBody>
      </p:sp>
      <p:sp>
        <p:nvSpPr>
          <p:cNvPr id="57" name="Rectangle 56">
            <a:extLst>
              <a:ext uri="{FF2B5EF4-FFF2-40B4-BE49-F238E27FC236}">
                <a16:creationId xmlns:a16="http://schemas.microsoft.com/office/drawing/2014/main" id="{591469D5-DA8B-45D5-8628-0AB85BE6E0DA}"/>
              </a:ext>
            </a:extLst>
          </p:cNvPr>
          <p:cNvSpPr/>
          <p:nvPr/>
        </p:nvSpPr>
        <p:spPr>
          <a:xfrm>
            <a:off x="23210391" y="27622199"/>
            <a:ext cx="9968039" cy="444600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tx1"/>
                </a:solidFill>
                <a:latin typeface="Calibri" panose="020F0502020204030204" pitchFamily="34" charset="0"/>
                <a:cs typeface="Calibri" panose="020F0502020204030204" pitchFamily="34" charset="0"/>
              </a:rPr>
              <a:t>Importance of Conversations and Diversity Training</a:t>
            </a:r>
          </a:p>
          <a:p>
            <a:endParaRPr lang="en-US" sz="1200" dirty="0">
              <a:solidFill>
                <a:schemeClr val="tx1"/>
              </a:solidFill>
              <a:latin typeface="Calibri" panose="020F0502020204030204" pitchFamily="34" charset="0"/>
              <a:cs typeface="Calibri" panose="020F0502020204030204" pitchFamily="34" charset="0"/>
            </a:endParaRPr>
          </a:p>
          <a:p>
            <a:pPr marL="285750" indent="-285750" fontAlgn="base">
              <a:buFont typeface="Arial" panose="020B0604020202020204" pitchFamily="34" charset="0"/>
              <a:buChar char="•"/>
            </a:pPr>
            <a:r>
              <a:rPr lang="en-US" sz="1900" dirty="0">
                <a:solidFill>
                  <a:schemeClr val="tx1"/>
                </a:solidFill>
                <a:latin typeface="Calibri" panose="020F0502020204030204" pitchFamily="34" charset="0"/>
                <a:cs typeface="Calibri" panose="020F0502020204030204" pitchFamily="34" charset="0"/>
              </a:rPr>
              <a:t>“I just need to have more conversations, because I think sometimes we let things gloss by and ignore them. It’s like no, we need to pause and have a conversation and discuss things rather than ignore them and go by”</a:t>
            </a:r>
          </a:p>
          <a:p>
            <a:pPr marL="285750" indent="-285750" fontAlgn="base">
              <a:buFont typeface="Arial" panose="020B0604020202020204" pitchFamily="34" charset="0"/>
              <a:buChar char="•"/>
            </a:pPr>
            <a:r>
              <a:rPr lang="en-US" sz="1900" dirty="0">
                <a:solidFill>
                  <a:schemeClr val="tx1"/>
                </a:solidFill>
                <a:latin typeface="Calibri" panose="020F0502020204030204" pitchFamily="34" charset="0"/>
                <a:cs typeface="Calibri" panose="020F0502020204030204" pitchFamily="34" charset="0"/>
              </a:rPr>
              <a:t>“I remember somebody saying I don’t see color. And the person said, well if you don’t see color, you’re not honoring our culture. And I never really got that until this pilgrimage. I think you can’t look at a black student and not acknowledge that they’re black because their experiences are different”</a:t>
            </a:r>
          </a:p>
          <a:p>
            <a:pPr marL="285750" indent="-285750" fontAlgn="base">
              <a:buFont typeface="Arial" panose="020B0604020202020204" pitchFamily="34" charset="0"/>
              <a:buChar char="•"/>
            </a:pPr>
            <a:r>
              <a:rPr lang="en-US" sz="1900" dirty="0">
                <a:solidFill>
                  <a:schemeClr val="tx1"/>
                </a:solidFill>
                <a:latin typeface="Calibri" panose="020F0502020204030204" pitchFamily="34" charset="0"/>
                <a:cs typeface="Calibri" panose="020F0502020204030204" pitchFamily="34" charset="0"/>
              </a:rPr>
              <a:t>“I feel like I’m more open to conversations about race in the classroom. I will freely admit that they terrified me, I was afraid that they would call me racist. So I’d be anxious about it instead of just talking about it” </a:t>
            </a:r>
          </a:p>
          <a:p>
            <a:pPr marL="285750" indent="-285750" fontAlgn="base">
              <a:buFont typeface="Arial" panose="020B0604020202020204" pitchFamily="34" charset="0"/>
              <a:buChar char="•"/>
            </a:pPr>
            <a:r>
              <a:rPr lang="en-US" sz="1900" dirty="0">
                <a:solidFill>
                  <a:schemeClr val="tx1"/>
                </a:solidFill>
                <a:latin typeface="Calibri" panose="020F0502020204030204" pitchFamily="34" charset="0"/>
                <a:cs typeface="Calibri" panose="020F0502020204030204" pitchFamily="34" charset="0"/>
              </a:rPr>
              <a:t>“I took classes on multiculturalism, but it wasn’t what we need. And I’m still looking for more, I still don’t have enough, you know? I just hit the tip of the iceberg”</a:t>
            </a:r>
          </a:p>
          <a:p>
            <a:pPr marL="285750" indent="-285750" fontAlgn="base">
              <a:buFont typeface="Arial" panose="020B0604020202020204" pitchFamily="34" charset="0"/>
              <a:buChar char="•"/>
            </a:pPr>
            <a:endParaRPr lang="en-US" sz="1800" dirty="0">
              <a:solidFill>
                <a:schemeClr val="tx1"/>
              </a:solidFill>
            </a:endParaRPr>
          </a:p>
        </p:txBody>
      </p:sp>
      <p:sp>
        <p:nvSpPr>
          <p:cNvPr id="58" name="Rectangle 57">
            <a:extLst>
              <a:ext uri="{FF2B5EF4-FFF2-40B4-BE49-F238E27FC236}">
                <a16:creationId xmlns:a16="http://schemas.microsoft.com/office/drawing/2014/main" id="{4AA2FDFD-64FD-4228-BD5A-429C4B4CC1F9}"/>
              </a:ext>
            </a:extLst>
          </p:cNvPr>
          <p:cNvSpPr/>
          <p:nvPr/>
        </p:nvSpPr>
        <p:spPr>
          <a:xfrm>
            <a:off x="23210391" y="22305024"/>
            <a:ext cx="9968039" cy="512529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tx1"/>
                </a:solidFill>
                <a:latin typeface="Calibri" panose="020F0502020204030204" pitchFamily="34" charset="0"/>
                <a:cs typeface="Calibri" panose="020F0502020204030204" pitchFamily="34" charset="0"/>
              </a:rPr>
              <a:t>Transformative Experience</a:t>
            </a:r>
          </a:p>
          <a:p>
            <a:endParaRPr lang="en-US" sz="1200" dirty="0">
              <a:solidFill>
                <a:schemeClr val="tx1"/>
              </a:solidFill>
              <a:latin typeface="Calibri" panose="020F0502020204030204" pitchFamily="34" charset="0"/>
              <a:cs typeface="Calibri" panose="020F0502020204030204" pitchFamily="34" charset="0"/>
            </a:endParaRPr>
          </a:p>
          <a:p>
            <a:pPr marL="285750" indent="-285750" fontAlgn="base">
              <a:buFont typeface="Arial" panose="020B0604020202020204" pitchFamily="34" charset="0"/>
              <a:buChar char="•"/>
            </a:pPr>
            <a:r>
              <a:rPr lang="en-US" sz="1900" dirty="0">
                <a:solidFill>
                  <a:schemeClr val="tx1"/>
                </a:solidFill>
                <a:latin typeface="Calibri" panose="020F0502020204030204" pitchFamily="34" charset="0"/>
                <a:cs typeface="Calibri" panose="020F0502020204030204" pitchFamily="34" charset="0"/>
              </a:rPr>
              <a:t>“I’m a better human being for knowing more, and that is always going to make be a better teacher”</a:t>
            </a:r>
          </a:p>
          <a:p>
            <a:pPr marL="285750" indent="-285750" fontAlgn="base">
              <a:buFont typeface="Arial" panose="020B0604020202020204" pitchFamily="34" charset="0"/>
              <a:buChar char="•"/>
            </a:pPr>
            <a:r>
              <a:rPr lang="en-US" sz="1900" dirty="0">
                <a:solidFill>
                  <a:schemeClr val="tx1"/>
                </a:solidFill>
                <a:latin typeface="Calibri" panose="020F0502020204030204" pitchFamily="34" charset="0"/>
                <a:cs typeface="Calibri" panose="020F0502020204030204" pitchFamily="34" charset="0"/>
              </a:rPr>
              <a:t>“There’s just so much within our current world and situation that I think is misunderstood. And some denial that this still exists. You know, discrimination, racism, oppression, it’s still here. It’s more systematic and implicit but I think it’s so important for us to understand the history so that we can figure out why are we here. How do we move on?”</a:t>
            </a:r>
          </a:p>
          <a:p>
            <a:pPr marL="285750" indent="-285750" fontAlgn="base">
              <a:buFont typeface="Arial" panose="020B0604020202020204" pitchFamily="34" charset="0"/>
              <a:buChar char="•"/>
            </a:pPr>
            <a:r>
              <a:rPr lang="en-US" sz="1900" dirty="0">
                <a:solidFill>
                  <a:schemeClr val="tx1"/>
                </a:solidFill>
                <a:latin typeface="Calibri" panose="020F0502020204030204" pitchFamily="34" charset="0"/>
                <a:cs typeface="Calibri" panose="020F0502020204030204" pitchFamily="34" charset="0"/>
              </a:rPr>
              <a:t>“I used to be afraid to do [social justice]. What if parents get upset? After the Civil Rights Pilgrimage, I knew I needed to. It matters, and it’s really important, and we need to have those conversations”</a:t>
            </a:r>
          </a:p>
          <a:p>
            <a:pPr marL="285750" indent="-285750" fontAlgn="base">
              <a:buFont typeface="Arial" panose="020B0604020202020204" pitchFamily="34" charset="0"/>
              <a:buChar char="•"/>
            </a:pPr>
            <a:r>
              <a:rPr lang="en-US" sz="1900" dirty="0">
                <a:solidFill>
                  <a:schemeClr val="tx1"/>
                </a:solidFill>
                <a:latin typeface="Calibri" panose="020F0502020204030204" pitchFamily="34" charset="0"/>
                <a:cs typeface="Calibri" panose="020F0502020204030204" pitchFamily="34" charset="0"/>
              </a:rPr>
              <a:t>“How can I position myself to make that kind of a ripple effect? How can I continue to pay it forward, how can I make a difference?”</a:t>
            </a:r>
          </a:p>
          <a:p>
            <a:pPr marL="285750" indent="-285750" fontAlgn="base">
              <a:buFont typeface="Arial" panose="020B0604020202020204" pitchFamily="34" charset="0"/>
              <a:buChar char="•"/>
            </a:pPr>
            <a:r>
              <a:rPr lang="en-US" sz="1900" dirty="0">
                <a:solidFill>
                  <a:schemeClr val="tx1"/>
                </a:solidFill>
                <a:latin typeface="Calibri" panose="020F0502020204030204" pitchFamily="34" charset="0"/>
                <a:cs typeface="Calibri" panose="020F0502020204030204" pitchFamily="34" charset="0"/>
              </a:rPr>
              <a:t>“This has definitely been the bridge that I needed to push forward with how I teach civil rights, human rights, and human justice” </a:t>
            </a:r>
          </a:p>
          <a:p>
            <a:pPr marL="285750" indent="-285750" fontAlgn="base">
              <a:buFont typeface="Arial" panose="020B0604020202020204" pitchFamily="34" charset="0"/>
              <a:buChar char="•"/>
            </a:pPr>
            <a:r>
              <a:rPr lang="en-US" sz="1900" dirty="0">
                <a:solidFill>
                  <a:schemeClr val="tx1"/>
                </a:solidFill>
                <a:latin typeface="Calibri" panose="020F0502020204030204" pitchFamily="34" charset="0"/>
                <a:cs typeface="Calibri" panose="020F0502020204030204" pitchFamily="34" charset="0"/>
              </a:rPr>
              <a:t>“[This trip] is exactly what I needed. Because I needed to be uncomfortable. And it did it for me. It is such a learning experience it was just… unbelievable”</a:t>
            </a:r>
          </a:p>
          <a:p>
            <a:pPr algn="ct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TotalTime>
  <Words>2746</Words>
  <Application>Microsoft Office PowerPoint</Application>
  <PresentationFormat>Custom</PresentationFormat>
  <Paragraphs>94</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Calibri</vt:lpstr>
      <vt:lpstr>Arial</vt:lpstr>
      <vt:lpstr>Times New Roman</vt:lpstr>
      <vt:lpstr>Courier New</vt:lpstr>
      <vt:lpstr>Garamond</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Jacie Jones</cp:lastModifiedBy>
  <cp:revision>27</cp:revision>
  <dcterms:modified xsi:type="dcterms:W3CDTF">2019-04-24T14:11:22Z</dcterms:modified>
</cp:coreProperties>
</file>