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8404800"/>
  <p:notesSz cx="7315200" cy="9601200"/>
  <p:defaultTextStyle>
    <a:defPPr>
      <a:defRPr lang="en-US"/>
    </a:defPPr>
    <a:lvl1pPr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5pPr>
    <a:lvl6pPr marL="2286000" algn="l" defTabSz="914400" rtl="0" eaLnBrk="1" latinLnBrk="0" hangingPunct="1">
      <a:defRPr sz="9300" kern="1200">
        <a:solidFill>
          <a:schemeClr val="tx1"/>
        </a:solidFill>
        <a:latin typeface="Arial" panose="020B0604020202020204" pitchFamily="34" charset="0"/>
        <a:ea typeface="+mn-ea"/>
        <a:cs typeface="+mn-cs"/>
      </a:defRPr>
    </a:lvl6pPr>
    <a:lvl7pPr marL="2743200" algn="l" defTabSz="914400" rtl="0" eaLnBrk="1" latinLnBrk="0" hangingPunct="1">
      <a:defRPr sz="9300" kern="1200">
        <a:solidFill>
          <a:schemeClr val="tx1"/>
        </a:solidFill>
        <a:latin typeface="Arial" panose="020B0604020202020204" pitchFamily="34" charset="0"/>
        <a:ea typeface="+mn-ea"/>
        <a:cs typeface="+mn-cs"/>
      </a:defRPr>
    </a:lvl7pPr>
    <a:lvl8pPr marL="3200400" algn="l" defTabSz="914400" rtl="0" eaLnBrk="1" latinLnBrk="0" hangingPunct="1">
      <a:defRPr sz="9300" kern="1200">
        <a:solidFill>
          <a:schemeClr val="tx1"/>
        </a:solidFill>
        <a:latin typeface="Arial" panose="020B0604020202020204" pitchFamily="34" charset="0"/>
        <a:ea typeface="+mn-ea"/>
        <a:cs typeface="+mn-cs"/>
      </a:defRPr>
    </a:lvl8pPr>
    <a:lvl9pPr marL="3657600" algn="l" defTabSz="914400" rtl="0" eaLnBrk="1" latinLnBrk="0" hangingPunct="1">
      <a:defRPr sz="93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2656" userDrawn="1">
          <p15:clr>
            <a:srgbClr val="A4A3A4"/>
          </p15:clr>
        </p15:guide>
        <p15:guide id="2" orient="horz" pos="3161" userDrawn="1">
          <p15:clr>
            <a:srgbClr val="A4A3A4"/>
          </p15:clr>
        </p15:guide>
        <p15:guide id="3" orient="horz" pos="4560" userDrawn="1">
          <p15:clr>
            <a:srgbClr val="A4A3A4"/>
          </p15:clr>
        </p15:guide>
        <p15:guide id="4" orient="horz" pos="7344" userDrawn="1">
          <p15:clr>
            <a:srgbClr val="A4A3A4"/>
          </p15:clr>
        </p15:guide>
        <p15:guide id="5" orient="horz" pos="1872" userDrawn="1">
          <p15:clr>
            <a:srgbClr val="A4A3A4"/>
          </p15:clr>
        </p15:guide>
        <p15:guide id="6" pos="7008" userDrawn="1">
          <p15:clr>
            <a:srgbClr val="A4A3A4"/>
          </p15:clr>
        </p15:guide>
        <p15:guide id="7" pos="720" userDrawn="1">
          <p15:clr>
            <a:srgbClr val="A4A3A4"/>
          </p15:clr>
        </p15:guide>
        <p15:guide id="8" pos="25584" userDrawn="1">
          <p15:clr>
            <a:srgbClr val="A4A3A4"/>
          </p15:clr>
        </p15:guide>
        <p15:guide id="9" pos="8016" userDrawn="1">
          <p15:clr>
            <a:srgbClr val="A4A3A4"/>
          </p15:clr>
        </p15:guide>
        <p15:guide id="10" pos="11088" userDrawn="1">
          <p15:clr>
            <a:srgbClr val="A4A3A4"/>
          </p15:clr>
        </p15:guide>
        <p15:guide id="11" pos="19440" userDrawn="1">
          <p15:clr>
            <a:srgbClr val="A4A3A4"/>
          </p15:clr>
        </p15:guide>
        <p15:guide id="12" pos="18480" userDrawn="1">
          <p15:clr>
            <a:srgbClr val="A4A3A4"/>
          </p15:clr>
        </p15:guide>
        <p15:guide id="13" pos="25920" userDrawn="1">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3"/>
    <a:srgbClr val="F1E5B1"/>
    <a:srgbClr val="DEC9A5"/>
    <a:srgbClr val="213987"/>
    <a:srgbClr val="323F76"/>
    <a:srgbClr val="FFFF00"/>
    <a:srgbClr val="DCFF97"/>
    <a:srgbClr val="CCFF66"/>
    <a:srgbClr val="AFEAFF"/>
    <a:srgbClr val="7DD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76485" autoAdjust="0"/>
  </p:normalViewPr>
  <p:slideViewPr>
    <p:cSldViewPr showGuides="1">
      <p:cViewPr varScale="1">
        <p:scale>
          <a:sx n="12" d="100"/>
          <a:sy n="12" d="100"/>
        </p:scale>
        <p:origin x="2664" y="53"/>
      </p:cViewPr>
      <p:guideLst>
        <p:guide orient="horz" pos="22656"/>
        <p:guide orient="horz" pos="3161"/>
        <p:guide orient="horz" pos="4560"/>
        <p:guide orient="horz" pos="7344"/>
        <p:guide orient="horz" pos="1872"/>
        <p:guide pos="7008"/>
        <p:guide pos="720"/>
        <p:guide pos="25584"/>
        <p:guide pos="8016"/>
        <p:guide pos="11088"/>
        <p:guide pos="19440"/>
        <p:guide pos="18480"/>
        <p:guide pos="2592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howGuides="1">
      <p:cViewPr varScale="1">
        <p:scale>
          <a:sx n="55" d="100"/>
          <a:sy n="55" d="100"/>
        </p:scale>
        <p:origin x="-1680" y="-84"/>
      </p:cViewPr>
      <p:guideLst>
        <p:guide orient="horz" pos="3025"/>
        <p:guide pos="230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170238" cy="479425"/>
          </a:xfrm>
          <a:prstGeom prst="rect">
            <a:avLst/>
          </a:prstGeom>
          <a:noFill/>
          <a:ln w="9525">
            <a:noFill/>
            <a:miter lim="800000"/>
            <a:headEnd/>
            <a:tailEnd/>
          </a:ln>
          <a:effectLst/>
        </p:spPr>
        <p:txBody>
          <a:bodyPr vert="horz" wrap="square" lIns="96643" tIns="48321" rIns="96643" bIns="48321" numCol="1" anchor="t" anchorCtr="0" compatLnSpc="1">
            <a:prstTxWarp prst="textNoShape">
              <a:avLst/>
            </a:prstTxWarp>
          </a:bodyPr>
          <a:lstStyle>
            <a:lvl1pPr defTabSz="966842" eaLnBrk="1" hangingPunct="1">
              <a:defRPr sz="1300">
                <a:latin typeface="Arial" charset="0"/>
              </a:defRPr>
            </a:lvl1pPr>
          </a:lstStyle>
          <a:p>
            <a:pPr>
              <a:defRPr/>
            </a:pPr>
            <a:endParaRPr lang="en-US"/>
          </a:p>
        </p:txBody>
      </p:sp>
      <p:sp>
        <p:nvSpPr>
          <p:cNvPr id="3075" name="Rectangle 3"/>
          <p:cNvSpPr>
            <a:spLocks noGrp="1" noChangeArrowheads="1"/>
          </p:cNvSpPr>
          <p:nvPr>
            <p:ph type="dt" idx="1"/>
          </p:nvPr>
        </p:nvSpPr>
        <p:spPr bwMode="auto">
          <a:xfrm>
            <a:off x="4143375" y="1"/>
            <a:ext cx="3170238" cy="479425"/>
          </a:xfrm>
          <a:prstGeom prst="rect">
            <a:avLst/>
          </a:prstGeom>
          <a:noFill/>
          <a:ln w="9525">
            <a:noFill/>
            <a:miter lim="800000"/>
            <a:headEnd/>
            <a:tailEnd/>
          </a:ln>
          <a:effectLst/>
        </p:spPr>
        <p:txBody>
          <a:bodyPr vert="horz" wrap="square" lIns="96643" tIns="48321" rIns="96643" bIns="48321" numCol="1" anchor="t" anchorCtr="0" compatLnSpc="1">
            <a:prstTxWarp prst="textNoShape">
              <a:avLst/>
            </a:prstTxWarp>
          </a:bodyPr>
          <a:lstStyle>
            <a:lvl1pPr algn="r" defTabSz="966842" eaLnBrk="1" hangingPunct="1">
              <a:defRPr sz="130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685925" y="720725"/>
            <a:ext cx="394017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9" y="4560889"/>
            <a:ext cx="5851525" cy="4319587"/>
          </a:xfrm>
          <a:prstGeom prst="rect">
            <a:avLst/>
          </a:prstGeom>
          <a:noFill/>
          <a:ln w="9525">
            <a:noFill/>
            <a:miter lim="800000"/>
            <a:headEnd/>
            <a:tailEnd/>
          </a:ln>
          <a:effectLst/>
        </p:spPr>
        <p:txBody>
          <a:bodyPr vert="horz" wrap="square" lIns="96643" tIns="48321" rIns="96643" bIns="4832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43" tIns="48321" rIns="96643" bIns="48321" numCol="1" anchor="b" anchorCtr="0" compatLnSpc="1">
            <a:prstTxWarp prst="textNoShape">
              <a:avLst/>
            </a:prstTxWarp>
          </a:bodyPr>
          <a:lstStyle>
            <a:lvl1pPr defTabSz="966842" eaLnBrk="1" hangingPunct="1">
              <a:defRPr sz="13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43" tIns="48321" rIns="96643" bIns="48321" numCol="1" anchor="b" anchorCtr="0" compatLnSpc="1">
            <a:prstTxWarp prst="textNoShape">
              <a:avLst/>
            </a:prstTxWarp>
          </a:bodyPr>
          <a:lstStyle>
            <a:lvl1pPr algn="r" defTabSz="966668" eaLnBrk="1" hangingPunct="1">
              <a:defRPr sz="1300" smtClean="0"/>
            </a:lvl1pPr>
          </a:lstStyle>
          <a:p>
            <a:pPr>
              <a:defRPr/>
            </a:pPr>
            <a:fld id="{4E49F9DD-5052-407D-80EF-A8E861AD79DB}" type="slidenum">
              <a:rPr lang="en-US" altLang="en-US"/>
              <a:pPr>
                <a:defRPr/>
              </a:pPr>
              <a:t>‹#›</a:t>
            </a:fld>
            <a:endParaRPr lang="en-US" altLang="en-US"/>
          </a:p>
        </p:txBody>
      </p:sp>
    </p:spTree>
    <p:extLst>
      <p:ext uri="{BB962C8B-B14F-4D97-AF65-F5344CB8AC3E}">
        <p14:creationId xmlns:p14="http://schemas.microsoft.com/office/powerpoint/2010/main" val="649657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080">
              <a:spcBef>
                <a:spcPct val="30000"/>
              </a:spcBef>
              <a:defRPr sz="1200">
                <a:solidFill>
                  <a:schemeClr val="tx1"/>
                </a:solidFill>
                <a:latin typeface="Arial" panose="020B0604020202020204" pitchFamily="34" charset="0"/>
              </a:defRPr>
            </a:lvl1pPr>
            <a:lvl2pPr marL="742858" indent="-285715" defTabSz="965080">
              <a:spcBef>
                <a:spcPct val="30000"/>
              </a:spcBef>
              <a:defRPr sz="1200">
                <a:solidFill>
                  <a:schemeClr val="tx1"/>
                </a:solidFill>
                <a:latin typeface="Arial" panose="020B0604020202020204" pitchFamily="34" charset="0"/>
              </a:defRPr>
            </a:lvl2pPr>
            <a:lvl3pPr marL="1142858" indent="-228571" defTabSz="965080">
              <a:spcBef>
                <a:spcPct val="30000"/>
              </a:spcBef>
              <a:defRPr sz="1200">
                <a:solidFill>
                  <a:schemeClr val="tx1"/>
                </a:solidFill>
                <a:latin typeface="Arial" panose="020B0604020202020204" pitchFamily="34" charset="0"/>
              </a:defRPr>
            </a:lvl3pPr>
            <a:lvl4pPr marL="1600001" indent="-228571" defTabSz="965080">
              <a:spcBef>
                <a:spcPct val="30000"/>
              </a:spcBef>
              <a:defRPr sz="1200">
                <a:solidFill>
                  <a:schemeClr val="tx1"/>
                </a:solidFill>
                <a:latin typeface="Arial" panose="020B0604020202020204" pitchFamily="34" charset="0"/>
              </a:defRPr>
            </a:lvl4pPr>
            <a:lvl5pPr marL="2057144" indent="-228571" defTabSz="965080">
              <a:spcBef>
                <a:spcPct val="30000"/>
              </a:spcBef>
              <a:defRPr sz="1200">
                <a:solidFill>
                  <a:schemeClr val="tx1"/>
                </a:solidFill>
                <a:latin typeface="Arial" panose="020B0604020202020204" pitchFamily="34" charset="0"/>
              </a:defRPr>
            </a:lvl5pPr>
            <a:lvl6pPr marL="2514288" indent="-228571" defTabSz="965080" eaLnBrk="0" fontAlgn="base" hangingPunct="0">
              <a:spcBef>
                <a:spcPct val="30000"/>
              </a:spcBef>
              <a:spcAft>
                <a:spcPct val="0"/>
              </a:spcAft>
              <a:defRPr sz="1200">
                <a:solidFill>
                  <a:schemeClr val="tx1"/>
                </a:solidFill>
                <a:latin typeface="Arial" panose="020B0604020202020204" pitchFamily="34" charset="0"/>
              </a:defRPr>
            </a:lvl6pPr>
            <a:lvl7pPr marL="2971431" indent="-228571" defTabSz="965080" eaLnBrk="0" fontAlgn="base" hangingPunct="0">
              <a:spcBef>
                <a:spcPct val="30000"/>
              </a:spcBef>
              <a:spcAft>
                <a:spcPct val="0"/>
              </a:spcAft>
              <a:defRPr sz="1200">
                <a:solidFill>
                  <a:schemeClr val="tx1"/>
                </a:solidFill>
                <a:latin typeface="Arial" panose="020B0604020202020204" pitchFamily="34" charset="0"/>
              </a:defRPr>
            </a:lvl7pPr>
            <a:lvl8pPr marL="3428574" indent="-228571" defTabSz="965080" eaLnBrk="0" fontAlgn="base" hangingPunct="0">
              <a:spcBef>
                <a:spcPct val="30000"/>
              </a:spcBef>
              <a:spcAft>
                <a:spcPct val="0"/>
              </a:spcAft>
              <a:defRPr sz="1200">
                <a:solidFill>
                  <a:schemeClr val="tx1"/>
                </a:solidFill>
                <a:latin typeface="Arial" panose="020B0604020202020204" pitchFamily="34" charset="0"/>
              </a:defRPr>
            </a:lvl8pPr>
            <a:lvl9pPr marL="3885717" indent="-228571" defTabSz="96508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95FC6C9-E593-4BD6-B5FF-057B4E2C5A46}" type="slidenum">
              <a:rPr lang="en-US" altLang="en-US" sz="1300"/>
              <a:pPr>
                <a:spcBef>
                  <a:spcPct val="0"/>
                </a:spcBef>
              </a:pPr>
              <a:t>1</a:t>
            </a:fld>
            <a:endParaRPr lang="en-US" altLang="en-US" sz="1300"/>
          </a:p>
        </p:txBody>
      </p:sp>
      <p:sp>
        <p:nvSpPr>
          <p:cNvPr id="5123" name="Rectangle 2"/>
          <p:cNvSpPr>
            <a:spLocks noGrp="1" noRot="1" noChangeAspect="1" noChangeArrowheads="1" noTextEdit="1"/>
          </p:cNvSpPr>
          <p:nvPr>
            <p:ph type="sldImg"/>
          </p:nvPr>
        </p:nvSpPr>
        <p:spPr>
          <a:xfrm>
            <a:off x="1685925" y="720725"/>
            <a:ext cx="3940175" cy="3598863"/>
          </a:xfrm>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186097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9" y="11930285"/>
            <a:ext cx="35753675" cy="8232847"/>
          </a:xfrm>
        </p:spPr>
        <p:txBody>
          <a:bodyPr/>
          <a:lstStyle/>
          <a:p>
            <a:r>
              <a:rPr lang="en-US"/>
              <a:t>Click to edit Master title style</a:t>
            </a:r>
          </a:p>
        </p:txBody>
      </p:sp>
      <p:sp>
        <p:nvSpPr>
          <p:cNvPr id="3" name="Subtitle 2"/>
          <p:cNvSpPr>
            <a:spLocks noGrp="1"/>
          </p:cNvSpPr>
          <p:nvPr>
            <p:ph type="subTitle" idx="1"/>
          </p:nvPr>
        </p:nvSpPr>
        <p:spPr>
          <a:xfrm>
            <a:off x="6308725" y="21763326"/>
            <a:ext cx="29444950" cy="9813348"/>
          </a:xfrm>
        </p:spPr>
        <p:txBody>
          <a:bodyPr/>
          <a:lstStyle>
            <a:lvl1pPr marL="0" indent="0" algn="ctr">
              <a:buNone/>
              <a:defRPr/>
            </a:lvl1pPr>
            <a:lvl2pPr marL="435437" indent="0" algn="ctr">
              <a:buNone/>
              <a:defRPr/>
            </a:lvl2pPr>
            <a:lvl3pPr marL="870875" indent="0" algn="ctr">
              <a:buNone/>
              <a:defRPr/>
            </a:lvl3pPr>
            <a:lvl4pPr marL="1306312" indent="0" algn="ctr">
              <a:buNone/>
              <a:defRPr/>
            </a:lvl4pPr>
            <a:lvl5pPr marL="1741749" indent="0" algn="ctr">
              <a:buNone/>
              <a:defRPr/>
            </a:lvl5pPr>
            <a:lvl6pPr marL="2177186" indent="0" algn="ctr">
              <a:buNone/>
              <a:defRPr/>
            </a:lvl6pPr>
            <a:lvl7pPr marL="2612624" indent="0" algn="ctr">
              <a:buNone/>
              <a:defRPr/>
            </a:lvl7pPr>
            <a:lvl8pPr marL="3048061" indent="0" algn="ctr">
              <a:buNone/>
              <a:defRPr/>
            </a:lvl8pPr>
            <a:lvl9pPr marL="3483498"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6BABB6-B8AB-4FC9-BC0B-08C26B0D3119}" type="slidenum">
              <a:rPr lang="en-US" altLang="en-US"/>
              <a:pPr>
                <a:defRPr/>
              </a:pPr>
              <a:t>‹#›</a:t>
            </a:fld>
            <a:endParaRPr lang="en-US" altLang="en-US"/>
          </a:p>
        </p:txBody>
      </p:sp>
    </p:spTree>
    <p:extLst>
      <p:ext uri="{BB962C8B-B14F-4D97-AF65-F5344CB8AC3E}">
        <p14:creationId xmlns:p14="http://schemas.microsoft.com/office/powerpoint/2010/main" val="789328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623BC4-FC36-440E-9848-226D20D9338C}" type="slidenum">
              <a:rPr lang="en-US" altLang="en-US"/>
              <a:pPr>
                <a:defRPr/>
              </a:pPr>
              <a:t>‹#›</a:t>
            </a:fld>
            <a:endParaRPr lang="en-US" altLang="en-US"/>
          </a:p>
        </p:txBody>
      </p:sp>
    </p:spTree>
    <p:extLst>
      <p:ext uri="{BB962C8B-B14F-4D97-AF65-F5344CB8AC3E}">
        <p14:creationId xmlns:p14="http://schemas.microsoft.com/office/powerpoint/2010/main" val="615987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876" y="1538071"/>
            <a:ext cx="9463088" cy="3276773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448" y="1538071"/>
            <a:ext cx="28240037" cy="327677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45D480-2B47-49F9-AB06-61C3185F9C6D}" type="slidenum">
              <a:rPr lang="en-US" altLang="en-US"/>
              <a:pPr>
                <a:defRPr/>
              </a:pPr>
              <a:t>‹#›</a:t>
            </a:fld>
            <a:endParaRPr lang="en-US" altLang="en-US"/>
          </a:p>
        </p:txBody>
      </p:sp>
    </p:spTree>
    <p:extLst>
      <p:ext uri="{BB962C8B-B14F-4D97-AF65-F5344CB8AC3E}">
        <p14:creationId xmlns:p14="http://schemas.microsoft.com/office/powerpoint/2010/main" val="3910721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D69EE9-3740-4665-BA36-74F223894438}" type="slidenum">
              <a:rPr lang="en-US" altLang="en-US"/>
              <a:pPr>
                <a:defRPr/>
              </a:pPr>
              <a:t>‹#›</a:t>
            </a:fld>
            <a:endParaRPr lang="en-US" altLang="en-US"/>
          </a:p>
        </p:txBody>
      </p:sp>
    </p:spTree>
    <p:extLst>
      <p:ext uri="{BB962C8B-B14F-4D97-AF65-F5344CB8AC3E}">
        <p14:creationId xmlns:p14="http://schemas.microsoft.com/office/powerpoint/2010/main" val="3838493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8" y="24678846"/>
            <a:ext cx="35753675" cy="7626711"/>
          </a:xfrm>
        </p:spPr>
        <p:txBody>
          <a:bodyPr anchor="t"/>
          <a:lstStyle>
            <a:lvl1pPr algn="l">
              <a:defRPr sz="3810" b="1" cap="all"/>
            </a:lvl1pPr>
          </a:lstStyle>
          <a:p>
            <a:r>
              <a:rPr lang="en-US"/>
              <a:t>Click to edit Master title style</a:t>
            </a:r>
          </a:p>
        </p:txBody>
      </p:sp>
      <p:sp>
        <p:nvSpPr>
          <p:cNvPr id="3" name="Text Placeholder 2"/>
          <p:cNvSpPr>
            <a:spLocks noGrp="1"/>
          </p:cNvSpPr>
          <p:nvPr>
            <p:ph type="body" idx="1"/>
          </p:nvPr>
        </p:nvSpPr>
        <p:spPr>
          <a:xfrm>
            <a:off x="3322638" y="16277792"/>
            <a:ext cx="35753675" cy="8401050"/>
          </a:xfrm>
        </p:spPr>
        <p:txBody>
          <a:bodyPr anchor="b"/>
          <a:lstStyle>
            <a:lvl1pPr marL="0" indent="0">
              <a:buNone/>
              <a:defRPr sz="1905"/>
            </a:lvl1pPr>
            <a:lvl2pPr marL="435437" indent="0">
              <a:buNone/>
              <a:defRPr sz="1714"/>
            </a:lvl2pPr>
            <a:lvl3pPr marL="870875" indent="0">
              <a:buNone/>
              <a:defRPr sz="1524"/>
            </a:lvl3pPr>
            <a:lvl4pPr marL="1306312" indent="0">
              <a:buNone/>
              <a:defRPr sz="1333"/>
            </a:lvl4pPr>
            <a:lvl5pPr marL="1741749" indent="0">
              <a:buNone/>
              <a:defRPr sz="1333"/>
            </a:lvl5pPr>
            <a:lvl6pPr marL="2177186" indent="0">
              <a:buNone/>
              <a:defRPr sz="1333"/>
            </a:lvl6pPr>
            <a:lvl7pPr marL="2612624" indent="0">
              <a:buNone/>
              <a:defRPr sz="1333"/>
            </a:lvl7pPr>
            <a:lvl8pPr marL="3048061" indent="0">
              <a:buNone/>
              <a:defRPr sz="1333"/>
            </a:lvl8pPr>
            <a:lvl9pPr marL="3483498" indent="0">
              <a:buNone/>
              <a:defRPr sz="1333"/>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694BB0-0A89-437E-A23F-0DB71C994208}" type="slidenum">
              <a:rPr lang="en-US" altLang="en-US"/>
              <a:pPr>
                <a:defRPr/>
              </a:pPr>
              <a:t>‹#›</a:t>
            </a:fld>
            <a:endParaRPr lang="en-US" altLang="en-US"/>
          </a:p>
        </p:txBody>
      </p:sp>
    </p:spTree>
    <p:extLst>
      <p:ext uri="{BB962C8B-B14F-4D97-AF65-F5344CB8AC3E}">
        <p14:creationId xmlns:p14="http://schemas.microsoft.com/office/powerpoint/2010/main" val="661573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438" y="8961730"/>
            <a:ext cx="18851562" cy="25344077"/>
          </a:xfrm>
        </p:spPr>
        <p:txBody>
          <a:bodyPr/>
          <a:lstStyle>
            <a:lvl1pPr>
              <a:defRPr sz="2667"/>
            </a:lvl1pPr>
            <a:lvl2pPr>
              <a:defRPr sz="2286"/>
            </a:lvl2pPr>
            <a:lvl3pPr>
              <a:defRPr sz="1905"/>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6" y="8961730"/>
            <a:ext cx="18851563" cy="25344077"/>
          </a:xfrm>
        </p:spPr>
        <p:txBody>
          <a:bodyPr/>
          <a:lstStyle>
            <a:lvl1pPr>
              <a:defRPr sz="2667"/>
            </a:lvl1pPr>
            <a:lvl2pPr>
              <a:defRPr sz="2286"/>
            </a:lvl2pPr>
            <a:lvl3pPr>
              <a:defRPr sz="1905"/>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C1F40B8-FD6A-4912-9C60-4CC09A39476D}" type="slidenum">
              <a:rPr lang="en-US" altLang="en-US"/>
              <a:pPr>
                <a:defRPr/>
              </a:pPr>
              <a:t>‹#›</a:t>
            </a:fld>
            <a:endParaRPr lang="en-US" altLang="en-US"/>
          </a:p>
        </p:txBody>
      </p:sp>
    </p:spTree>
    <p:extLst>
      <p:ext uri="{BB962C8B-B14F-4D97-AF65-F5344CB8AC3E}">
        <p14:creationId xmlns:p14="http://schemas.microsoft.com/office/powerpoint/2010/main" val="1332278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38" y="8596529"/>
            <a:ext cx="18584862" cy="3582266"/>
          </a:xfrm>
        </p:spPr>
        <p:txBody>
          <a:bodyPr anchor="b"/>
          <a:lstStyle>
            <a:lvl1pPr marL="0" indent="0">
              <a:buNone/>
              <a:defRPr sz="2286" b="1"/>
            </a:lvl1pPr>
            <a:lvl2pPr marL="435437" indent="0">
              <a:buNone/>
              <a:defRPr sz="1905" b="1"/>
            </a:lvl2pPr>
            <a:lvl3pPr marL="870875" indent="0">
              <a:buNone/>
              <a:defRPr sz="1714" b="1"/>
            </a:lvl3pPr>
            <a:lvl4pPr marL="1306312" indent="0">
              <a:buNone/>
              <a:defRPr sz="1524" b="1"/>
            </a:lvl4pPr>
            <a:lvl5pPr marL="1741749" indent="0">
              <a:buNone/>
              <a:defRPr sz="1524" b="1"/>
            </a:lvl5pPr>
            <a:lvl6pPr marL="2177186" indent="0">
              <a:buNone/>
              <a:defRPr sz="1524" b="1"/>
            </a:lvl6pPr>
            <a:lvl7pPr marL="2612624" indent="0">
              <a:buNone/>
              <a:defRPr sz="1524" b="1"/>
            </a:lvl7pPr>
            <a:lvl8pPr marL="3048061" indent="0">
              <a:buNone/>
              <a:defRPr sz="1524" b="1"/>
            </a:lvl8pPr>
            <a:lvl9pPr marL="3483498" indent="0">
              <a:buNone/>
              <a:defRPr sz="1524" b="1"/>
            </a:lvl9pPr>
          </a:lstStyle>
          <a:p>
            <a:pPr lvl="0"/>
            <a:r>
              <a:rPr lang="en-US"/>
              <a:t>Click to edit Master text styles</a:t>
            </a:r>
          </a:p>
        </p:txBody>
      </p:sp>
      <p:sp>
        <p:nvSpPr>
          <p:cNvPr id="4" name="Content Placeholder 3"/>
          <p:cNvSpPr>
            <a:spLocks noGrp="1"/>
          </p:cNvSpPr>
          <p:nvPr>
            <p:ph sz="half" idx="2"/>
          </p:nvPr>
        </p:nvSpPr>
        <p:spPr>
          <a:xfrm>
            <a:off x="2103438" y="12178798"/>
            <a:ext cx="18584862" cy="22127008"/>
          </a:xfrm>
        </p:spPr>
        <p:txBody>
          <a:bodyPr/>
          <a:lstStyle>
            <a:lvl1pPr>
              <a:defRPr sz="2286"/>
            </a:lvl1pPr>
            <a:lvl2pPr>
              <a:defRPr sz="1905"/>
            </a:lvl2pPr>
            <a:lvl3pPr>
              <a:defRPr sz="1714"/>
            </a:lvl3pPr>
            <a:lvl4pPr>
              <a:defRPr sz="1524"/>
            </a:lvl4pPr>
            <a:lvl5pPr>
              <a:defRPr sz="1524"/>
            </a:lvl5pPr>
            <a:lvl6pPr>
              <a:defRPr sz="1524"/>
            </a:lvl6pPr>
            <a:lvl7pPr>
              <a:defRPr sz="1524"/>
            </a:lvl7pPr>
            <a:lvl8pPr>
              <a:defRPr sz="1524"/>
            </a:lvl8pPr>
            <a:lvl9pPr>
              <a:defRPr sz="15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3" y="8596529"/>
            <a:ext cx="18591213" cy="3582266"/>
          </a:xfrm>
        </p:spPr>
        <p:txBody>
          <a:bodyPr anchor="b"/>
          <a:lstStyle>
            <a:lvl1pPr marL="0" indent="0">
              <a:buNone/>
              <a:defRPr sz="2286" b="1"/>
            </a:lvl1pPr>
            <a:lvl2pPr marL="435437" indent="0">
              <a:buNone/>
              <a:defRPr sz="1905" b="1"/>
            </a:lvl2pPr>
            <a:lvl3pPr marL="870875" indent="0">
              <a:buNone/>
              <a:defRPr sz="1714" b="1"/>
            </a:lvl3pPr>
            <a:lvl4pPr marL="1306312" indent="0">
              <a:buNone/>
              <a:defRPr sz="1524" b="1"/>
            </a:lvl4pPr>
            <a:lvl5pPr marL="1741749" indent="0">
              <a:buNone/>
              <a:defRPr sz="1524" b="1"/>
            </a:lvl5pPr>
            <a:lvl6pPr marL="2177186" indent="0">
              <a:buNone/>
              <a:defRPr sz="1524" b="1"/>
            </a:lvl6pPr>
            <a:lvl7pPr marL="2612624" indent="0">
              <a:buNone/>
              <a:defRPr sz="1524" b="1"/>
            </a:lvl7pPr>
            <a:lvl8pPr marL="3048061" indent="0">
              <a:buNone/>
              <a:defRPr sz="1524" b="1"/>
            </a:lvl8pPr>
            <a:lvl9pPr marL="3483498" indent="0">
              <a:buNone/>
              <a:defRPr sz="1524" b="1"/>
            </a:lvl9pPr>
          </a:lstStyle>
          <a:p>
            <a:pPr lvl="0"/>
            <a:r>
              <a:rPr lang="en-US"/>
              <a:t>Click to edit Master text styles</a:t>
            </a:r>
          </a:p>
        </p:txBody>
      </p:sp>
      <p:sp>
        <p:nvSpPr>
          <p:cNvPr id="6" name="Content Placeholder 5"/>
          <p:cNvSpPr>
            <a:spLocks noGrp="1"/>
          </p:cNvSpPr>
          <p:nvPr>
            <p:ph sz="quarter" idx="4"/>
          </p:nvPr>
        </p:nvSpPr>
        <p:spPr>
          <a:xfrm>
            <a:off x="21367753" y="12178798"/>
            <a:ext cx="18591213" cy="22127008"/>
          </a:xfrm>
        </p:spPr>
        <p:txBody>
          <a:bodyPr/>
          <a:lstStyle>
            <a:lvl1pPr>
              <a:defRPr sz="2286"/>
            </a:lvl1pPr>
            <a:lvl2pPr>
              <a:defRPr sz="1905"/>
            </a:lvl2pPr>
            <a:lvl3pPr>
              <a:defRPr sz="1714"/>
            </a:lvl3pPr>
            <a:lvl4pPr>
              <a:defRPr sz="1524"/>
            </a:lvl4pPr>
            <a:lvl5pPr>
              <a:defRPr sz="1524"/>
            </a:lvl5pPr>
            <a:lvl6pPr>
              <a:defRPr sz="1524"/>
            </a:lvl6pPr>
            <a:lvl7pPr>
              <a:defRPr sz="1524"/>
            </a:lvl7pPr>
            <a:lvl8pPr>
              <a:defRPr sz="1524"/>
            </a:lvl8pPr>
            <a:lvl9pPr>
              <a:defRPr sz="15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AF3F53E-16CC-4133-B3C1-4B0A5923BE44}" type="slidenum">
              <a:rPr lang="en-US" altLang="en-US"/>
              <a:pPr>
                <a:defRPr/>
              </a:pPr>
              <a:t>‹#›</a:t>
            </a:fld>
            <a:endParaRPr lang="en-US" altLang="en-US"/>
          </a:p>
        </p:txBody>
      </p:sp>
    </p:spTree>
    <p:extLst>
      <p:ext uri="{BB962C8B-B14F-4D97-AF65-F5344CB8AC3E}">
        <p14:creationId xmlns:p14="http://schemas.microsoft.com/office/powerpoint/2010/main" val="741404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726239-0485-439D-896B-C5F8E2737F20}" type="slidenum">
              <a:rPr lang="en-US" altLang="en-US"/>
              <a:pPr>
                <a:defRPr/>
              </a:pPr>
              <a:t>‹#›</a:t>
            </a:fld>
            <a:endParaRPr lang="en-US" altLang="en-US"/>
          </a:p>
        </p:txBody>
      </p:sp>
    </p:spTree>
    <p:extLst>
      <p:ext uri="{BB962C8B-B14F-4D97-AF65-F5344CB8AC3E}">
        <p14:creationId xmlns:p14="http://schemas.microsoft.com/office/powerpoint/2010/main" val="2983143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smtClean="0"/>
            </a:lvl1pPr>
          </a:lstStyle>
          <a:p>
            <a:pPr>
              <a:defRPr/>
            </a:pPr>
            <a:fld id="{3BD68A5C-F13F-4AD9-A6B6-F144F06CB0D2}" type="slidenum">
              <a:rPr lang="en-US" altLang="en-US"/>
              <a:pPr>
                <a:defRPr/>
              </a:pPr>
              <a:t>‹#›</a:t>
            </a:fld>
            <a:endParaRPr lang="en-US" altLang="en-US"/>
          </a:p>
        </p:txBody>
      </p:sp>
    </p:spTree>
    <p:extLst>
      <p:ext uri="{BB962C8B-B14F-4D97-AF65-F5344CB8AC3E}">
        <p14:creationId xmlns:p14="http://schemas.microsoft.com/office/powerpoint/2010/main" val="81072283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48" y="1528982"/>
            <a:ext cx="13838237" cy="6506874"/>
          </a:xfrm>
        </p:spPr>
        <p:txBody>
          <a:bodyPr anchor="b"/>
          <a:lstStyle>
            <a:lvl1pPr algn="l">
              <a:defRPr sz="1905" b="1"/>
            </a:lvl1pPr>
          </a:lstStyle>
          <a:p>
            <a:r>
              <a:rPr lang="en-US"/>
              <a:t>Click to edit Master title style</a:t>
            </a:r>
          </a:p>
        </p:txBody>
      </p:sp>
      <p:sp>
        <p:nvSpPr>
          <p:cNvPr id="3" name="Content Placeholder 2"/>
          <p:cNvSpPr>
            <a:spLocks noGrp="1"/>
          </p:cNvSpPr>
          <p:nvPr>
            <p:ph idx="1"/>
          </p:nvPr>
        </p:nvSpPr>
        <p:spPr>
          <a:xfrm>
            <a:off x="16444913" y="1528982"/>
            <a:ext cx="23514050" cy="32776824"/>
          </a:xfrm>
        </p:spPr>
        <p:txBody>
          <a:bodyPr/>
          <a:lstStyle>
            <a:lvl1pPr>
              <a:defRPr sz="3048"/>
            </a:lvl1pPr>
            <a:lvl2pPr>
              <a:defRPr sz="2667"/>
            </a:lvl2pPr>
            <a:lvl3pPr>
              <a:defRPr sz="2286"/>
            </a:lvl3pPr>
            <a:lvl4pPr>
              <a:defRPr sz="1905"/>
            </a:lvl4pPr>
            <a:lvl5pPr>
              <a:defRPr sz="1905"/>
            </a:lvl5pPr>
            <a:lvl6pPr>
              <a:defRPr sz="1905"/>
            </a:lvl6pPr>
            <a:lvl7pPr>
              <a:defRPr sz="1905"/>
            </a:lvl7pPr>
            <a:lvl8pPr>
              <a:defRPr sz="1905"/>
            </a:lvl8pPr>
            <a:lvl9pPr>
              <a:defRPr sz="190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48" y="8035853"/>
            <a:ext cx="13838237" cy="26269950"/>
          </a:xfrm>
        </p:spPr>
        <p:txBody>
          <a:bodyPr/>
          <a:lstStyle>
            <a:lvl1pPr marL="0" indent="0">
              <a:buNone/>
              <a:defRPr sz="1333"/>
            </a:lvl1pPr>
            <a:lvl2pPr marL="435437" indent="0">
              <a:buNone/>
              <a:defRPr sz="1143"/>
            </a:lvl2pPr>
            <a:lvl3pPr marL="870875" indent="0">
              <a:buNone/>
              <a:defRPr sz="952"/>
            </a:lvl3pPr>
            <a:lvl4pPr marL="1306312" indent="0">
              <a:buNone/>
              <a:defRPr sz="857"/>
            </a:lvl4pPr>
            <a:lvl5pPr marL="1741749" indent="0">
              <a:buNone/>
              <a:defRPr sz="857"/>
            </a:lvl5pPr>
            <a:lvl6pPr marL="2177186" indent="0">
              <a:buNone/>
              <a:defRPr sz="857"/>
            </a:lvl6pPr>
            <a:lvl7pPr marL="2612624" indent="0">
              <a:buNone/>
              <a:defRPr sz="857"/>
            </a:lvl7pPr>
            <a:lvl8pPr marL="3048061" indent="0">
              <a:buNone/>
              <a:defRPr sz="857"/>
            </a:lvl8pPr>
            <a:lvl9pPr marL="3483498" indent="0">
              <a:buNone/>
              <a:defRPr sz="857"/>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767A55-A01F-438A-867C-B6973F294B0E}" type="slidenum">
              <a:rPr lang="en-US" altLang="en-US"/>
              <a:pPr>
                <a:defRPr/>
              </a:pPr>
              <a:t>‹#›</a:t>
            </a:fld>
            <a:endParaRPr lang="en-US" altLang="en-US"/>
          </a:p>
        </p:txBody>
      </p:sp>
    </p:spTree>
    <p:extLst>
      <p:ext uri="{BB962C8B-B14F-4D97-AF65-F5344CB8AC3E}">
        <p14:creationId xmlns:p14="http://schemas.microsoft.com/office/powerpoint/2010/main" val="788880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98" y="26883666"/>
            <a:ext cx="25238075" cy="3173124"/>
          </a:xfrm>
        </p:spPr>
        <p:txBody>
          <a:bodyPr anchor="b"/>
          <a:lstStyle>
            <a:lvl1pPr algn="l">
              <a:defRPr sz="1905" b="1"/>
            </a:lvl1pPr>
          </a:lstStyle>
          <a:p>
            <a:r>
              <a:rPr lang="en-US"/>
              <a:t>Click to edit Master title style</a:t>
            </a:r>
          </a:p>
        </p:txBody>
      </p:sp>
      <p:sp>
        <p:nvSpPr>
          <p:cNvPr id="3" name="Picture Placeholder 2"/>
          <p:cNvSpPr>
            <a:spLocks noGrp="1"/>
          </p:cNvSpPr>
          <p:nvPr>
            <p:ph type="pic" idx="1"/>
          </p:nvPr>
        </p:nvSpPr>
        <p:spPr>
          <a:xfrm>
            <a:off x="8243898" y="3432250"/>
            <a:ext cx="25238075" cy="23042274"/>
          </a:xfrm>
        </p:spPr>
        <p:txBody>
          <a:bodyPr/>
          <a:lstStyle>
            <a:lvl1pPr marL="0" indent="0">
              <a:buNone/>
              <a:defRPr sz="3048"/>
            </a:lvl1pPr>
            <a:lvl2pPr marL="435437" indent="0">
              <a:buNone/>
              <a:defRPr sz="2667"/>
            </a:lvl2pPr>
            <a:lvl3pPr marL="870875" indent="0">
              <a:buNone/>
              <a:defRPr sz="2286"/>
            </a:lvl3pPr>
            <a:lvl4pPr marL="1306312" indent="0">
              <a:buNone/>
              <a:defRPr sz="1905"/>
            </a:lvl4pPr>
            <a:lvl5pPr marL="1741749" indent="0">
              <a:buNone/>
              <a:defRPr sz="1905"/>
            </a:lvl5pPr>
            <a:lvl6pPr marL="2177186" indent="0">
              <a:buNone/>
              <a:defRPr sz="1905"/>
            </a:lvl6pPr>
            <a:lvl7pPr marL="2612624" indent="0">
              <a:buNone/>
              <a:defRPr sz="1905"/>
            </a:lvl7pPr>
            <a:lvl8pPr marL="3048061" indent="0">
              <a:buNone/>
              <a:defRPr sz="1905"/>
            </a:lvl8pPr>
            <a:lvl9pPr marL="3483498" indent="0">
              <a:buNone/>
              <a:defRPr sz="1905"/>
            </a:lvl9pPr>
          </a:lstStyle>
          <a:p>
            <a:pPr lvl="0"/>
            <a:endParaRPr lang="en-US" noProof="0" dirty="0"/>
          </a:p>
        </p:txBody>
      </p:sp>
      <p:sp>
        <p:nvSpPr>
          <p:cNvPr id="4" name="Text Placeholder 3"/>
          <p:cNvSpPr>
            <a:spLocks noGrp="1"/>
          </p:cNvSpPr>
          <p:nvPr>
            <p:ph type="body" sz="half" idx="2"/>
          </p:nvPr>
        </p:nvSpPr>
        <p:spPr>
          <a:xfrm>
            <a:off x="8243898" y="30056791"/>
            <a:ext cx="25238075" cy="4508139"/>
          </a:xfrm>
        </p:spPr>
        <p:txBody>
          <a:bodyPr/>
          <a:lstStyle>
            <a:lvl1pPr marL="0" indent="0">
              <a:buNone/>
              <a:defRPr sz="1333"/>
            </a:lvl1pPr>
            <a:lvl2pPr marL="435437" indent="0">
              <a:buNone/>
              <a:defRPr sz="1143"/>
            </a:lvl2pPr>
            <a:lvl3pPr marL="870875" indent="0">
              <a:buNone/>
              <a:defRPr sz="952"/>
            </a:lvl3pPr>
            <a:lvl4pPr marL="1306312" indent="0">
              <a:buNone/>
              <a:defRPr sz="857"/>
            </a:lvl4pPr>
            <a:lvl5pPr marL="1741749" indent="0">
              <a:buNone/>
              <a:defRPr sz="857"/>
            </a:lvl5pPr>
            <a:lvl6pPr marL="2177186" indent="0">
              <a:buNone/>
              <a:defRPr sz="857"/>
            </a:lvl6pPr>
            <a:lvl7pPr marL="2612624" indent="0">
              <a:buNone/>
              <a:defRPr sz="857"/>
            </a:lvl7pPr>
            <a:lvl8pPr marL="3048061" indent="0">
              <a:buNone/>
              <a:defRPr sz="857"/>
            </a:lvl8pPr>
            <a:lvl9pPr marL="3483498" indent="0">
              <a:buNone/>
              <a:defRPr sz="857"/>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F6DAFC-8FBC-4E62-AB5F-9E98D099AE40}" type="slidenum">
              <a:rPr lang="en-US" altLang="en-US"/>
              <a:pPr>
                <a:defRPr/>
              </a:pPr>
              <a:t>‹#›</a:t>
            </a:fld>
            <a:endParaRPr lang="en-US" altLang="en-US"/>
          </a:p>
        </p:txBody>
      </p:sp>
    </p:spTree>
    <p:extLst>
      <p:ext uri="{BB962C8B-B14F-4D97-AF65-F5344CB8AC3E}">
        <p14:creationId xmlns:p14="http://schemas.microsoft.com/office/powerpoint/2010/main" val="643601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03444" y="1538288"/>
            <a:ext cx="37855525"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58" tIns="235129" rIns="470258" bIns="235129"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03444" y="8961442"/>
            <a:ext cx="37855525" cy="2534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58" tIns="235129" rIns="470258" bIns="23512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03438" y="34972625"/>
            <a:ext cx="9813925" cy="2667000"/>
          </a:xfrm>
          <a:prstGeom prst="rect">
            <a:avLst/>
          </a:prstGeom>
          <a:noFill/>
          <a:ln w="9525">
            <a:noFill/>
            <a:miter lim="800000"/>
            <a:headEnd/>
            <a:tailEnd/>
          </a:ln>
          <a:effectLst/>
        </p:spPr>
        <p:txBody>
          <a:bodyPr vert="horz" wrap="square" lIns="470258" tIns="235129" rIns="470258" bIns="235129" numCol="1" anchor="t" anchorCtr="0" compatLnSpc="1">
            <a:prstTxWarp prst="textNoShape">
              <a:avLst/>
            </a:prstTxWarp>
          </a:bodyPr>
          <a:lstStyle>
            <a:lvl1pPr eaLnBrk="1" hangingPunct="1">
              <a:defRPr sz="6857">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371644" y="34972625"/>
            <a:ext cx="13319125" cy="2667000"/>
          </a:xfrm>
          <a:prstGeom prst="rect">
            <a:avLst/>
          </a:prstGeom>
          <a:noFill/>
          <a:ln w="9525">
            <a:noFill/>
            <a:miter lim="800000"/>
            <a:headEnd/>
            <a:tailEnd/>
          </a:ln>
          <a:effectLst/>
        </p:spPr>
        <p:txBody>
          <a:bodyPr vert="horz" wrap="square" lIns="470258" tIns="235129" rIns="470258" bIns="235129" numCol="1" anchor="t" anchorCtr="0" compatLnSpc="1">
            <a:prstTxWarp prst="textNoShape">
              <a:avLst/>
            </a:prstTxWarp>
          </a:bodyPr>
          <a:lstStyle>
            <a:lvl1pPr algn="ctr" eaLnBrk="1" hangingPunct="1">
              <a:defRPr sz="6857">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0145046" y="34972625"/>
            <a:ext cx="9813925" cy="2667000"/>
          </a:xfrm>
          <a:prstGeom prst="rect">
            <a:avLst/>
          </a:prstGeom>
          <a:noFill/>
          <a:ln w="9525">
            <a:noFill/>
            <a:miter lim="800000"/>
            <a:headEnd/>
            <a:tailEnd/>
          </a:ln>
          <a:effectLst/>
        </p:spPr>
        <p:txBody>
          <a:bodyPr vert="horz" wrap="square" lIns="470258" tIns="235129" rIns="470258" bIns="235129" numCol="1" anchor="t" anchorCtr="0" compatLnSpc="1">
            <a:prstTxWarp prst="textNoShape">
              <a:avLst/>
            </a:prstTxWarp>
          </a:bodyPr>
          <a:lstStyle>
            <a:lvl1pPr algn="r" eaLnBrk="1" hangingPunct="1">
              <a:defRPr sz="6857" smtClean="0"/>
            </a:lvl1pPr>
          </a:lstStyle>
          <a:p>
            <a:pPr>
              <a:defRPr/>
            </a:pPr>
            <a:fld id="{DE460D18-00E6-4A5F-A2C7-EE8ED7759EC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5" r:id="rId7"/>
    <p:sldLayoutId id="2147483811" r:id="rId8"/>
    <p:sldLayoutId id="2147483812" r:id="rId9"/>
    <p:sldLayoutId id="2147483813" r:id="rId10"/>
    <p:sldLayoutId id="2147483814" r:id="rId11"/>
  </p:sldLayoutIdLst>
  <p:txStyles>
    <p:titleStyle>
      <a:lvl1pPr algn="ctr" defTabSz="4478351" rtl="0" eaLnBrk="0" fontAlgn="base" hangingPunct="0">
        <a:spcBef>
          <a:spcPct val="0"/>
        </a:spcBef>
        <a:spcAft>
          <a:spcPct val="0"/>
        </a:spcAft>
        <a:defRPr sz="21524">
          <a:solidFill>
            <a:schemeClr val="tx2"/>
          </a:solidFill>
          <a:latin typeface="+mj-lt"/>
          <a:ea typeface="+mj-ea"/>
          <a:cs typeface="+mj-cs"/>
        </a:defRPr>
      </a:lvl1pPr>
      <a:lvl2pPr algn="ctr" defTabSz="4478351" rtl="0" eaLnBrk="0" fontAlgn="base" hangingPunct="0">
        <a:spcBef>
          <a:spcPct val="0"/>
        </a:spcBef>
        <a:spcAft>
          <a:spcPct val="0"/>
        </a:spcAft>
        <a:defRPr sz="21524">
          <a:solidFill>
            <a:schemeClr val="tx2"/>
          </a:solidFill>
          <a:latin typeface="Arial" charset="0"/>
        </a:defRPr>
      </a:lvl2pPr>
      <a:lvl3pPr algn="ctr" defTabSz="4478351" rtl="0" eaLnBrk="0" fontAlgn="base" hangingPunct="0">
        <a:spcBef>
          <a:spcPct val="0"/>
        </a:spcBef>
        <a:spcAft>
          <a:spcPct val="0"/>
        </a:spcAft>
        <a:defRPr sz="21524">
          <a:solidFill>
            <a:schemeClr val="tx2"/>
          </a:solidFill>
          <a:latin typeface="Arial" charset="0"/>
        </a:defRPr>
      </a:lvl3pPr>
      <a:lvl4pPr algn="ctr" defTabSz="4478351" rtl="0" eaLnBrk="0" fontAlgn="base" hangingPunct="0">
        <a:spcBef>
          <a:spcPct val="0"/>
        </a:spcBef>
        <a:spcAft>
          <a:spcPct val="0"/>
        </a:spcAft>
        <a:defRPr sz="21524">
          <a:solidFill>
            <a:schemeClr val="tx2"/>
          </a:solidFill>
          <a:latin typeface="Arial" charset="0"/>
        </a:defRPr>
      </a:lvl4pPr>
      <a:lvl5pPr algn="ctr" defTabSz="4478351" rtl="0" eaLnBrk="0" fontAlgn="base" hangingPunct="0">
        <a:spcBef>
          <a:spcPct val="0"/>
        </a:spcBef>
        <a:spcAft>
          <a:spcPct val="0"/>
        </a:spcAft>
        <a:defRPr sz="21524">
          <a:solidFill>
            <a:schemeClr val="tx2"/>
          </a:solidFill>
          <a:latin typeface="Arial" charset="0"/>
        </a:defRPr>
      </a:lvl5pPr>
      <a:lvl6pPr marL="435437" algn="ctr" defTabSz="4478351" rtl="0" fontAlgn="base">
        <a:spcBef>
          <a:spcPct val="0"/>
        </a:spcBef>
        <a:spcAft>
          <a:spcPct val="0"/>
        </a:spcAft>
        <a:defRPr sz="21524">
          <a:solidFill>
            <a:schemeClr val="tx2"/>
          </a:solidFill>
          <a:latin typeface="Arial" charset="0"/>
        </a:defRPr>
      </a:lvl6pPr>
      <a:lvl7pPr marL="870875" algn="ctr" defTabSz="4478351" rtl="0" fontAlgn="base">
        <a:spcBef>
          <a:spcPct val="0"/>
        </a:spcBef>
        <a:spcAft>
          <a:spcPct val="0"/>
        </a:spcAft>
        <a:defRPr sz="21524">
          <a:solidFill>
            <a:schemeClr val="tx2"/>
          </a:solidFill>
          <a:latin typeface="Arial" charset="0"/>
        </a:defRPr>
      </a:lvl7pPr>
      <a:lvl8pPr marL="1306312" algn="ctr" defTabSz="4478351" rtl="0" fontAlgn="base">
        <a:spcBef>
          <a:spcPct val="0"/>
        </a:spcBef>
        <a:spcAft>
          <a:spcPct val="0"/>
        </a:spcAft>
        <a:defRPr sz="21524">
          <a:solidFill>
            <a:schemeClr val="tx2"/>
          </a:solidFill>
          <a:latin typeface="Arial" charset="0"/>
        </a:defRPr>
      </a:lvl8pPr>
      <a:lvl9pPr marL="1741749" algn="ctr" defTabSz="4478351" rtl="0" fontAlgn="base">
        <a:spcBef>
          <a:spcPct val="0"/>
        </a:spcBef>
        <a:spcAft>
          <a:spcPct val="0"/>
        </a:spcAft>
        <a:defRPr sz="21524">
          <a:solidFill>
            <a:schemeClr val="tx2"/>
          </a:solidFill>
          <a:latin typeface="Arial" charset="0"/>
        </a:defRPr>
      </a:lvl9pPr>
    </p:titleStyle>
    <p:bodyStyle>
      <a:lvl1pPr marL="1679760" indent="-1679760" algn="l" defTabSz="4478351" rtl="0" eaLnBrk="0" fontAlgn="base" hangingPunct="0">
        <a:spcBef>
          <a:spcPct val="20000"/>
        </a:spcBef>
        <a:spcAft>
          <a:spcPct val="0"/>
        </a:spcAft>
        <a:buChar char="•"/>
        <a:defRPr sz="15715">
          <a:solidFill>
            <a:schemeClr val="tx1"/>
          </a:solidFill>
          <a:latin typeface="+mn-lt"/>
          <a:ea typeface="+mn-ea"/>
          <a:cs typeface="+mn-cs"/>
        </a:defRPr>
      </a:lvl1pPr>
      <a:lvl2pPr marL="3639228" indent="-1400052" algn="l" defTabSz="4478351" rtl="0" eaLnBrk="0" fontAlgn="base" hangingPunct="0">
        <a:spcBef>
          <a:spcPct val="20000"/>
        </a:spcBef>
        <a:spcAft>
          <a:spcPct val="0"/>
        </a:spcAft>
        <a:buChar char="–"/>
        <a:defRPr sz="13715">
          <a:solidFill>
            <a:schemeClr val="tx1"/>
          </a:solidFill>
          <a:latin typeface="+mn-lt"/>
        </a:defRPr>
      </a:lvl2pPr>
      <a:lvl3pPr marL="5598696" indent="-1120344" algn="l" defTabSz="4478351" rtl="0" eaLnBrk="0" fontAlgn="base" hangingPunct="0">
        <a:spcBef>
          <a:spcPct val="20000"/>
        </a:spcBef>
        <a:spcAft>
          <a:spcPct val="0"/>
        </a:spcAft>
        <a:buChar char="•"/>
        <a:defRPr sz="11715">
          <a:solidFill>
            <a:schemeClr val="tx1"/>
          </a:solidFill>
          <a:latin typeface="+mn-lt"/>
        </a:defRPr>
      </a:lvl3pPr>
      <a:lvl4pPr marL="7837871" indent="-1120344" algn="l" defTabSz="4478351" rtl="0" eaLnBrk="0" fontAlgn="base" hangingPunct="0">
        <a:spcBef>
          <a:spcPct val="20000"/>
        </a:spcBef>
        <a:spcAft>
          <a:spcPct val="0"/>
        </a:spcAft>
        <a:buChar char="–"/>
        <a:defRPr sz="9810">
          <a:solidFill>
            <a:schemeClr val="tx1"/>
          </a:solidFill>
          <a:latin typeface="+mn-lt"/>
        </a:defRPr>
      </a:lvl4pPr>
      <a:lvl5pPr marL="10077047" indent="-1118832" algn="l" defTabSz="4478351" rtl="0" eaLnBrk="0" fontAlgn="base" hangingPunct="0">
        <a:spcBef>
          <a:spcPct val="20000"/>
        </a:spcBef>
        <a:spcAft>
          <a:spcPct val="0"/>
        </a:spcAft>
        <a:buChar char="»"/>
        <a:defRPr sz="9810">
          <a:solidFill>
            <a:schemeClr val="tx1"/>
          </a:solidFill>
          <a:latin typeface="+mn-lt"/>
        </a:defRPr>
      </a:lvl5pPr>
      <a:lvl6pPr marL="10512485" indent="-1118832" algn="l" defTabSz="4478351" rtl="0" fontAlgn="base">
        <a:spcBef>
          <a:spcPct val="20000"/>
        </a:spcBef>
        <a:spcAft>
          <a:spcPct val="0"/>
        </a:spcAft>
        <a:buChar char="»"/>
        <a:defRPr sz="9810">
          <a:solidFill>
            <a:schemeClr val="tx1"/>
          </a:solidFill>
          <a:latin typeface="+mn-lt"/>
        </a:defRPr>
      </a:lvl6pPr>
      <a:lvl7pPr marL="10947922" indent="-1118832" algn="l" defTabSz="4478351" rtl="0" fontAlgn="base">
        <a:spcBef>
          <a:spcPct val="20000"/>
        </a:spcBef>
        <a:spcAft>
          <a:spcPct val="0"/>
        </a:spcAft>
        <a:buChar char="»"/>
        <a:defRPr sz="9810">
          <a:solidFill>
            <a:schemeClr val="tx1"/>
          </a:solidFill>
          <a:latin typeface="+mn-lt"/>
        </a:defRPr>
      </a:lvl7pPr>
      <a:lvl8pPr marL="11383359" indent="-1118832" algn="l" defTabSz="4478351" rtl="0" fontAlgn="base">
        <a:spcBef>
          <a:spcPct val="20000"/>
        </a:spcBef>
        <a:spcAft>
          <a:spcPct val="0"/>
        </a:spcAft>
        <a:buChar char="»"/>
        <a:defRPr sz="9810">
          <a:solidFill>
            <a:schemeClr val="tx1"/>
          </a:solidFill>
          <a:latin typeface="+mn-lt"/>
        </a:defRPr>
      </a:lvl8pPr>
      <a:lvl9pPr marL="11818796" indent="-1118832" algn="l" defTabSz="4478351" rtl="0" fontAlgn="base">
        <a:spcBef>
          <a:spcPct val="20000"/>
        </a:spcBef>
        <a:spcAft>
          <a:spcPct val="0"/>
        </a:spcAft>
        <a:buChar char="»"/>
        <a:defRPr sz="9810">
          <a:solidFill>
            <a:schemeClr val="tx1"/>
          </a:solidFill>
          <a:latin typeface="+mn-lt"/>
        </a:defRPr>
      </a:lvl9pPr>
    </p:bodyStyle>
    <p:otherStyle>
      <a:defPPr>
        <a:defRPr lang="en-US"/>
      </a:defPPr>
      <a:lvl1pPr marL="0" algn="l" defTabSz="870875" rtl="0" eaLnBrk="1" latinLnBrk="0" hangingPunct="1">
        <a:defRPr sz="1714" kern="1200">
          <a:solidFill>
            <a:schemeClr val="tx1"/>
          </a:solidFill>
          <a:latin typeface="+mn-lt"/>
          <a:ea typeface="+mn-ea"/>
          <a:cs typeface="+mn-cs"/>
        </a:defRPr>
      </a:lvl1pPr>
      <a:lvl2pPr marL="435437" algn="l" defTabSz="870875" rtl="0" eaLnBrk="1" latinLnBrk="0" hangingPunct="1">
        <a:defRPr sz="1714" kern="1200">
          <a:solidFill>
            <a:schemeClr val="tx1"/>
          </a:solidFill>
          <a:latin typeface="+mn-lt"/>
          <a:ea typeface="+mn-ea"/>
          <a:cs typeface="+mn-cs"/>
        </a:defRPr>
      </a:lvl2pPr>
      <a:lvl3pPr marL="870875" algn="l" defTabSz="870875" rtl="0" eaLnBrk="1" latinLnBrk="0" hangingPunct="1">
        <a:defRPr sz="1714" kern="1200">
          <a:solidFill>
            <a:schemeClr val="tx1"/>
          </a:solidFill>
          <a:latin typeface="+mn-lt"/>
          <a:ea typeface="+mn-ea"/>
          <a:cs typeface="+mn-cs"/>
        </a:defRPr>
      </a:lvl3pPr>
      <a:lvl4pPr marL="1306312" algn="l" defTabSz="870875" rtl="0" eaLnBrk="1" latinLnBrk="0" hangingPunct="1">
        <a:defRPr sz="1714" kern="1200">
          <a:solidFill>
            <a:schemeClr val="tx1"/>
          </a:solidFill>
          <a:latin typeface="+mn-lt"/>
          <a:ea typeface="+mn-ea"/>
          <a:cs typeface="+mn-cs"/>
        </a:defRPr>
      </a:lvl4pPr>
      <a:lvl5pPr marL="1741749" algn="l" defTabSz="870875" rtl="0" eaLnBrk="1" latinLnBrk="0" hangingPunct="1">
        <a:defRPr sz="1714" kern="1200">
          <a:solidFill>
            <a:schemeClr val="tx1"/>
          </a:solidFill>
          <a:latin typeface="+mn-lt"/>
          <a:ea typeface="+mn-ea"/>
          <a:cs typeface="+mn-cs"/>
        </a:defRPr>
      </a:lvl5pPr>
      <a:lvl6pPr marL="2177186" algn="l" defTabSz="870875" rtl="0" eaLnBrk="1" latinLnBrk="0" hangingPunct="1">
        <a:defRPr sz="1714" kern="1200">
          <a:solidFill>
            <a:schemeClr val="tx1"/>
          </a:solidFill>
          <a:latin typeface="+mn-lt"/>
          <a:ea typeface="+mn-ea"/>
          <a:cs typeface="+mn-cs"/>
        </a:defRPr>
      </a:lvl6pPr>
      <a:lvl7pPr marL="2612624" algn="l" defTabSz="870875" rtl="0" eaLnBrk="1" latinLnBrk="0" hangingPunct="1">
        <a:defRPr sz="1714" kern="1200">
          <a:solidFill>
            <a:schemeClr val="tx1"/>
          </a:solidFill>
          <a:latin typeface="+mn-lt"/>
          <a:ea typeface="+mn-ea"/>
          <a:cs typeface="+mn-cs"/>
        </a:defRPr>
      </a:lvl7pPr>
      <a:lvl8pPr marL="3048061" algn="l" defTabSz="870875" rtl="0" eaLnBrk="1" latinLnBrk="0" hangingPunct="1">
        <a:defRPr sz="1714" kern="1200">
          <a:solidFill>
            <a:schemeClr val="tx1"/>
          </a:solidFill>
          <a:latin typeface="+mn-lt"/>
          <a:ea typeface="+mn-ea"/>
          <a:cs typeface="+mn-cs"/>
        </a:defRPr>
      </a:lvl8pPr>
      <a:lvl9pPr marL="3483498" algn="l" defTabSz="870875" rtl="0" eaLnBrk="1" latinLnBrk="0" hangingPunct="1">
        <a:defRPr sz="17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Rectangle 304"/>
          <p:cNvSpPr>
            <a:spLocks noChangeArrowheads="1"/>
          </p:cNvSpPr>
          <p:nvPr/>
        </p:nvSpPr>
        <p:spPr bwMode="auto">
          <a:xfrm>
            <a:off x="2785098" y="6305176"/>
            <a:ext cx="9413966" cy="1036320"/>
          </a:xfrm>
          <a:prstGeom prst="rect">
            <a:avLst/>
          </a:prstGeom>
          <a:solidFill>
            <a:srgbClr val="213987"/>
          </a:solidFill>
          <a:ln>
            <a:noFill/>
          </a:ln>
          <a:effectLst>
            <a:outerShdw blurRad="76200" dist="76200" dir="2700000" algn="tl" rotWithShape="0">
              <a:prstClr val="black">
                <a:alpha val="30000"/>
              </a:prst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endParaRPr lang="en-US" altLang="en-US" sz="8857"/>
          </a:p>
        </p:txBody>
      </p:sp>
      <p:sp>
        <p:nvSpPr>
          <p:cNvPr id="4100" name="Rectangle 305"/>
          <p:cNvSpPr>
            <a:spLocks noChangeArrowheads="1"/>
          </p:cNvSpPr>
          <p:nvPr/>
        </p:nvSpPr>
        <p:spPr bwMode="auto">
          <a:xfrm>
            <a:off x="2785098" y="18756858"/>
            <a:ext cx="9413966" cy="1036320"/>
          </a:xfrm>
          <a:prstGeom prst="rect">
            <a:avLst/>
          </a:prstGeom>
          <a:solidFill>
            <a:srgbClr val="213987"/>
          </a:solidFill>
          <a:ln w="9525">
            <a:noFill/>
            <a:miter lim="800000"/>
            <a:headEnd/>
            <a:tailEnd/>
          </a:ln>
          <a:effectLst>
            <a:outerShdw blurRad="76200" dist="76200" dir="2700000" algn="tl" rotWithShape="0">
              <a:prstClr val="black">
                <a:alpha val="30000"/>
              </a:prst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r>
              <a:rPr lang="en-US" altLang="en-US" sz="8857" dirty="0"/>
              <a:t>			</a:t>
            </a:r>
            <a:endParaRPr lang="en-US" altLang="en-US" sz="5714" b="1" dirty="0"/>
          </a:p>
        </p:txBody>
      </p:sp>
      <p:sp>
        <p:nvSpPr>
          <p:cNvPr id="4102" name="Rectangle 298"/>
          <p:cNvSpPr>
            <a:spLocks noChangeArrowheads="1"/>
          </p:cNvSpPr>
          <p:nvPr/>
        </p:nvSpPr>
        <p:spPr bwMode="auto">
          <a:xfrm>
            <a:off x="29752834" y="6309360"/>
            <a:ext cx="9413966" cy="1036320"/>
          </a:xfrm>
          <a:prstGeom prst="rect">
            <a:avLst/>
          </a:prstGeom>
          <a:solidFill>
            <a:srgbClr val="213987"/>
          </a:solidFill>
          <a:ln>
            <a:noFill/>
          </a:ln>
          <a:effectLst>
            <a:outerShdw blurRad="152400" dist="50800" dir="2700000" algn="ctr" rotWithShape="0">
              <a:schemeClr val="bg2">
                <a:alpha val="50000"/>
              </a:scheme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endParaRPr lang="en-US" altLang="en-US" sz="8857"/>
          </a:p>
        </p:txBody>
      </p:sp>
      <p:sp>
        <p:nvSpPr>
          <p:cNvPr id="4103" name="Rectangle 6"/>
          <p:cNvSpPr>
            <a:spLocks noChangeArrowheads="1"/>
          </p:cNvSpPr>
          <p:nvPr/>
        </p:nvSpPr>
        <p:spPr bwMode="auto">
          <a:xfrm>
            <a:off x="918222" y="641305"/>
            <a:ext cx="40305978" cy="4741278"/>
          </a:xfrm>
          <a:prstGeom prst="rect">
            <a:avLst/>
          </a:prstGeom>
          <a:solidFill>
            <a:srgbClr val="213987"/>
          </a:solidFill>
          <a:ln>
            <a:noFill/>
          </a:ln>
          <a:effectLst>
            <a:outerShdw blurRad="101600" dist="101600" dir="2700000" algn="tl" rotWithShape="0">
              <a:prstClr val="black">
                <a:alpha val="30000"/>
              </a:prstClr>
            </a:outerShdw>
          </a:effectLst>
        </p:spPr>
        <p:txBody>
          <a:bodyPr/>
          <a:lstStyle>
            <a:lvl1pPr marL="1763713" indent="-1763713"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spcBef>
                <a:spcPct val="0"/>
              </a:spcBef>
              <a:buFontTx/>
              <a:buNone/>
            </a:pPr>
            <a:endParaRPr lang="en-US" altLang="en-US" sz="1714" dirty="0"/>
          </a:p>
        </p:txBody>
      </p:sp>
      <p:sp>
        <p:nvSpPr>
          <p:cNvPr id="4104" name="Line 7"/>
          <p:cNvSpPr>
            <a:spLocks noChangeShapeType="1"/>
          </p:cNvSpPr>
          <p:nvPr/>
        </p:nvSpPr>
        <p:spPr bwMode="auto">
          <a:xfrm>
            <a:off x="2235200" y="1552920"/>
            <a:ext cx="37882286" cy="0"/>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05" name="Line 8"/>
          <p:cNvSpPr>
            <a:spLocks noChangeShapeType="1"/>
          </p:cNvSpPr>
          <p:nvPr/>
        </p:nvSpPr>
        <p:spPr bwMode="auto">
          <a:xfrm>
            <a:off x="7551057" y="7117080"/>
            <a:ext cx="37882286" cy="1036320"/>
          </a:xfrm>
          <a:prstGeom prst="line">
            <a:avLst/>
          </a:prstGeom>
          <a:noFill/>
          <a:ln>
            <a:noFill/>
          </a:ln>
          <a:effectLst>
            <a:outerShdw blurRad="152400" dist="50800"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06" name="Line 9"/>
          <p:cNvSpPr>
            <a:spLocks noChangeShapeType="1"/>
          </p:cNvSpPr>
          <p:nvPr/>
        </p:nvSpPr>
        <p:spPr bwMode="auto">
          <a:xfrm>
            <a:off x="2235200" y="1552928"/>
            <a:ext cx="0" cy="3123595"/>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07" name="Line 10"/>
          <p:cNvSpPr>
            <a:spLocks noChangeShapeType="1"/>
          </p:cNvSpPr>
          <p:nvPr/>
        </p:nvSpPr>
        <p:spPr bwMode="auto">
          <a:xfrm>
            <a:off x="40117486" y="1552928"/>
            <a:ext cx="0" cy="3123595"/>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08" name="Text Box 15"/>
          <p:cNvSpPr txBox="1">
            <a:spLocks noChangeArrowheads="1"/>
          </p:cNvSpPr>
          <p:nvPr/>
        </p:nvSpPr>
        <p:spPr bwMode="auto">
          <a:xfrm>
            <a:off x="2380350" y="1237347"/>
            <a:ext cx="37446857" cy="1228350"/>
          </a:xfrm>
          <a:prstGeom prst="rect">
            <a:avLst/>
          </a:prstGeom>
          <a:noFill/>
          <a:ln>
            <a:noFill/>
          </a:ln>
          <a:effectLst>
            <a:outerShdw dist="53882" dir="2700000" algn="ctr" rotWithShape="0">
              <a:schemeClr val="tx2">
                <a:alpha val="50000"/>
              </a:schemeClr>
            </a:outerShdw>
          </a:effectLst>
          <a:scene3d>
            <a:camera prst="orthographicFront"/>
            <a:lightRig rig="threePt" dir="t">
              <a:rot lat="0" lon="0" rev="2400000"/>
            </a:lightRig>
          </a:scene3d>
          <a:sp3d extrusionH="196850" prstMaterial="softEdge"/>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p3d extrusionH="57150">
              <a:bevelT w="50800" h="38100" prst="convex"/>
              <a:bevelB w="38100" h="38100" prst="convex"/>
            </a:sp3d>
          </a:bodyP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lnSpc>
                <a:spcPts val="8572"/>
              </a:lnSpc>
              <a:spcBef>
                <a:spcPct val="0"/>
              </a:spcBef>
              <a:buNone/>
            </a:pPr>
            <a:r>
              <a:rPr lang="en-US" altLang="en-US" sz="9143" dirty="0">
                <a:solidFill>
                  <a:srgbClr val="F1E5B1"/>
                </a:solidFill>
                <a:latin typeface="Arial Black" panose="020B0A04020102020204" pitchFamily="34" charset="0"/>
              </a:rPr>
              <a:t>International Students’ Challenges and Opportunities</a:t>
            </a:r>
          </a:p>
        </p:txBody>
      </p:sp>
      <p:sp>
        <p:nvSpPr>
          <p:cNvPr id="4109" name="Line 230"/>
          <p:cNvSpPr>
            <a:spLocks noChangeShapeType="1"/>
          </p:cNvSpPr>
          <p:nvPr/>
        </p:nvSpPr>
        <p:spPr bwMode="auto">
          <a:xfrm>
            <a:off x="3711690" y="22881789"/>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857"/>
          </a:p>
        </p:txBody>
      </p:sp>
      <p:sp>
        <p:nvSpPr>
          <p:cNvPr id="2322" name="Text Box 274"/>
          <p:cNvSpPr txBox="1">
            <a:spLocks noChangeArrowheads="1"/>
          </p:cNvSpPr>
          <p:nvPr/>
        </p:nvSpPr>
        <p:spPr bwMode="auto">
          <a:xfrm>
            <a:off x="30581348" y="6343524"/>
            <a:ext cx="7474857" cy="971676"/>
          </a:xfrm>
          <a:prstGeom prst="rect">
            <a:avLst/>
          </a:prstGeom>
          <a:noFill/>
          <a:ln w="9525">
            <a:noFill/>
            <a:miter lim="800000"/>
            <a:headEnd/>
            <a:tailEnd/>
          </a:ln>
          <a:effectLst>
            <a:outerShdw blurRad="76200" dist="76200" dir="2700000" algn="tl" rotWithShape="0">
              <a:prstClr val="black">
                <a:alpha val="30000"/>
              </a:prstClr>
            </a:outerShdw>
          </a:effectLst>
        </p:spPr>
        <p:txBody>
          <a:bodyPr>
            <a:spAutoFit/>
          </a:bodyPr>
          <a:lstStyle/>
          <a:p>
            <a:pPr algn="ctr" defTabSz="4478351" eaLnBrk="1" hangingPunct="1">
              <a:spcBef>
                <a:spcPct val="50000"/>
              </a:spcBef>
              <a:defRPr/>
            </a:pPr>
            <a:r>
              <a:rPr lang="en-US" sz="5714" b="1" dirty="0">
                <a:solidFill>
                  <a:schemeClr val="bg1"/>
                </a:solidFill>
                <a:effectLst>
                  <a:outerShdw blurRad="50800" dist="38100" dir="2700000" algn="tl" rotWithShape="0">
                    <a:prstClr val="black">
                      <a:alpha val="40000"/>
                    </a:prstClr>
                  </a:outerShdw>
                </a:effectLst>
                <a:latin typeface="Arial" charset="0"/>
              </a:rPr>
              <a:t>Results</a:t>
            </a:r>
          </a:p>
        </p:txBody>
      </p:sp>
      <p:sp>
        <p:nvSpPr>
          <p:cNvPr id="4115" name="Rectangle 310"/>
          <p:cNvSpPr>
            <a:spLocks noChangeArrowheads="1"/>
          </p:cNvSpPr>
          <p:nvPr/>
        </p:nvSpPr>
        <p:spPr bwMode="auto">
          <a:xfrm>
            <a:off x="914400" y="37525476"/>
            <a:ext cx="40306752" cy="193524"/>
          </a:xfrm>
          <a:prstGeom prst="rect">
            <a:avLst/>
          </a:prstGeom>
          <a:solidFill>
            <a:schemeClr val="tx1"/>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marL="1763713" indent="-1763713"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spcBef>
                <a:spcPct val="0"/>
              </a:spcBef>
              <a:buFontTx/>
              <a:buNone/>
            </a:pPr>
            <a:endParaRPr lang="en-US" altLang="en-US" sz="1714"/>
          </a:p>
        </p:txBody>
      </p:sp>
      <p:sp>
        <p:nvSpPr>
          <p:cNvPr id="4116" name="Line 311"/>
          <p:cNvSpPr>
            <a:spLocks noChangeShapeType="1"/>
          </p:cNvSpPr>
          <p:nvPr/>
        </p:nvSpPr>
        <p:spPr bwMode="auto">
          <a:xfrm>
            <a:off x="2235200" y="36243079"/>
            <a:ext cx="37882286" cy="0"/>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17" name="Line 312"/>
          <p:cNvSpPr>
            <a:spLocks noChangeShapeType="1"/>
          </p:cNvSpPr>
          <p:nvPr/>
        </p:nvSpPr>
        <p:spPr bwMode="auto">
          <a:xfrm>
            <a:off x="2017486" y="36576000"/>
            <a:ext cx="37882286" cy="0"/>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dirty="0"/>
          </a:p>
        </p:txBody>
      </p:sp>
      <p:sp>
        <p:nvSpPr>
          <p:cNvPr id="4118" name="Line 313"/>
          <p:cNvSpPr>
            <a:spLocks noChangeShapeType="1"/>
          </p:cNvSpPr>
          <p:nvPr/>
        </p:nvSpPr>
        <p:spPr bwMode="auto">
          <a:xfrm>
            <a:off x="2002778" y="35662515"/>
            <a:ext cx="0" cy="332619"/>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19" name="Line 314"/>
          <p:cNvSpPr>
            <a:spLocks noChangeShapeType="1"/>
          </p:cNvSpPr>
          <p:nvPr/>
        </p:nvSpPr>
        <p:spPr bwMode="auto">
          <a:xfrm>
            <a:off x="39599326" y="35640271"/>
            <a:ext cx="0" cy="332619"/>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121" name="Text Box 363"/>
          <p:cNvSpPr txBox="1">
            <a:spLocks noChangeArrowheads="1"/>
          </p:cNvSpPr>
          <p:nvPr/>
        </p:nvSpPr>
        <p:spPr bwMode="auto">
          <a:xfrm>
            <a:off x="1062978" y="7722503"/>
            <a:ext cx="12618720" cy="1075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just" eaLnBrk="1" hangingPunct="1">
              <a:spcBef>
                <a:spcPct val="60000"/>
              </a:spcBef>
              <a:buNone/>
            </a:pPr>
            <a:r>
              <a:rPr lang="en-US" sz="3429" dirty="0"/>
              <a:t>International students are important to the US because they bring in revenue ($30.5 billion 2014-2015) in tough economic times, and greatly enhance the educational and cultural experience of US domestic college students (Gold, 2016). </a:t>
            </a:r>
          </a:p>
          <a:p>
            <a:pPr algn="just" eaLnBrk="1" hangingPunct="1">
              <a:spcBef>
                <a:spcPct val="60000"/>
              </a:spcBef>
              <a:buNone/>
            </a:pPr>
            <a:r>
              <a:rPr lang="en-US" sz="3429" dirty="0"/>
              <a:t>However, they face challenges in pursuing their education which may begin as early as obtaining a visa (Lee &amp; Rice, 2007). International students report experiencing hardship and discrimination/prejudice on the basis of race, country of origin, and language proficiency (de Araujo, 2011). Some research has revealed factors that are predictive of greater belonging and academic success, such as social support and establishing relationships with Americans (de Araujo, 2011). In essence, many factors may serve as both stressors and buffers for international students’ outcomes.</a:t>
            </a:r>
          </a:p>
          <a:p>
            <a:pPr algn="just" eaLnBrk="1" hangingPunct="1">
              <a:spcBef>
                <a:spcPct val="60000"/>
              </a:spcBef>
              <a:buNone/>
            </a:pPr>
            <a:r>
              <a:rPr lang="en-US" sz="3429" dirty="0"/>
              <a:t>In the present study, we attempted to gain insights into the particular challenges and opportunities for success for international students at UW-</a:t>
            </a:r>
            <a:r>
              <a:rPr lang="en-US" sz="3429" dirty="0" err="1"/>
              <a:t>Eau</a:t>
            </a:r>
            <a:r>
              <a:rPr lang="en-US" sz="3429" dirty="0"/>
              <a:t> Claire. We conducted focus groups in an effort to obtain rich information and to uncover themes common to international students on our campus.</a:t>
            </a:r>
          </a:p>
        </p:txBody>
      </p:sp>
      <p:sp>
        <p:nvSpPr>
          <p:cNvPr id="4122" name="Text Box 53"/>
          <p:cNvSpPr txBox="1">
            <a:spLocks noChangeArrowheads="1"/>
          </p:cNvSpPr>
          <p:nvPr/>
        </p:nvSpPr>
        <p:spPr bwMode="auto">
          <a:xfrm>
            <a:off x="28404312" y="32965369"/>
            <a:ext cx="12618720" cy="391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marL="457200" indent="-457200" eaLnBrk="1" hangingPunct="1">
              <a:spcBef>
                <a:spcPts val="500"/>
              </a:spcBef>
            </a:pPr>
            <a:r>
              <a:rPr lang="en-US" altLang="en-US" sz="3430" dirty="0"/>
              <a:t>We thank UW-Eau Claire’s Office of Research and Sponsored Programs for providing funding for this project</a:t>
            </a:r>
          </a:p>
          <a:p>
            <a:pPr marL="457200" indent="-457200" eaLnBrk="1" hangingPunct="1">
              <a:spcBef>
                <a:spcPts val="500"/>
              </a:spcBef>
            </a:pPr>
            <a:r>
              <a:rPr lang="en-US" altLang="en-US" sz="3430" dirty="0"/>
              <a:t>We thank UW-Eau Claire’s poster printing service maintained by Learning and Technology Services and funded in part by Differential Tuition</a:t>
            </a:r>
          </a:p>
          <a:p>
            <a:pPr marL="457200" indent="-457200" eaLnBrk="1" hangingPunct="1">
              <a:spcBef>
                <a:spcPts val="500"/>
              </a:spcBef>
            </a:pPr>
            <a:r>
              <a:rPr lang="en-US" altLang="en-US" sz="3430" dirty="0"/>
              <a:t>We also thank the University Bookstore–Eau Claire for generously donating mugs for use as participation incentives</a:t>
            </a:r>
          </a:p>
        </p:txBody>
      </p:sp>
      <p:sp>
        <p:nvSpPr>
          <p:cNvPr id="4123" name="Rectangle 301"/>
          <p:cNvSpPr>
            <a:spLocks noChangeArrowheads="1"/>
          </p:cNvSpPr>
          <p:nvPr/>
        </p:nvSpPr>
        <p:spPr bwMode="auto">
          <a:xfrm>
            <a:off x="29752834" y="31639405"/>
            <a:ext cx="9413966" cy="1036320"/>
          </a:xfrm>
          <a:prstGeom prst="rect">
            <a:avLst/>
          </a:prstGeom>
          <a:solidFill>
            <a:srgbClr val="213987"/>
          </a:solidFill>
          <a:ln>
            <a:noFill/>
          </a:ln>
          <a:effectLst>
            <a:outerShdw blurRad="76200" dist="76200" dir="2700000" algn="tl" rotWithShape="0">
              <a:prstClr val="black">
                <a:alpha val="30000"/>
              </a:prst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endParaRPr lang="en-US" altLang="en-US" sz="8857" dirty="0"/>
          </a:p>
        </p:txBody>
      </p:sp>
      <p:sp>
        <p:nvSpPr>
          <p:cNvPr id="3" name="Text Box 276"/>
          <p:cNvSpPr txBox="1">
            <a:spLocks noChangeArrowheads="1"/>
          </p:cNvSpPr>
          <p:nvPr/>
        </p:nvSpPr>
        <p:spPr bwMode="auto">
          <a:xfrm>
            <a:off x="31281914" y="31639405"/>
            <a:ext cx="6132286" cy="971676"/>
          </a:xfrm>
          <a:prstGeom prst="rect">
            <a:avLst/>
          </a:prstGeom>
          <a:noFill/>
          <a:ln w="9525">
            <a:noFill/>
            <a:miter lim="800000"/>
            <a:headEnd/>
            <a:tailEnd/>
          </a:ln>
          <a:effectLst/>
        </p:spPr>
        <p:txBody>
          <a:bodyPr>
            <a:spAutoFit/>
          </a:bodyPr>
          <a:lstStyle/>
          <a:p>
            <a:pPr algn="ctr" defTabSz="4478351" eaLnBrk="1" hangingPunct="1">
              <a:spcBef>
                <a:spcPct val="50000"/>
              </a:spcBef>
              <a:defRPr/>
            </a:pPr>
            <a:r>
              <a:rPr lang="en-US" sz="5714" b="1" dirty="0">
                <a:solidFill>
                  <a:schemeClr val="bg1"/>
                </a:solidFill>
                <a:effectLst>
                  <a:outerShdw blurRad="50800" dist="38100" dir="2700000" algn="tl" rotWithShape="0">
                    <a:prstClr val="black">
                      <a:alpha val="40000"/>
                    </a:prstClr>
                  </a:outerShdw>
                </a:effectLst>
                <a:latin typeface="Arial" charset="0"/>
              </a:rPr>
              <a:t>Special Thanks</a:t>
            </a:r>
          </a:p>
        </p:txBody>
      </p:sp>
      <p:sp>
        <p:nvSpPr>
          <p:cNvPr id="4" name="Text Box 359"/>
          <p:cNvSpPr txBox="1">
            <a:spLocks noChangeArrowheads="1"/>
          </p:cNvSpPr>
          <p:nvPr/>
        </p:nvSpPr>
        <p:spPr bwMode="auto">
          <a:xfrm>
            <a:off x="5246728" y="6301708"/>
            <a:ext cx="4644571" cy="971676"/>
          </a:xfrm>
          <a:prstGeom prst="rect">
            <a:avLst/>
          </a:prstGeom>
          <a:noFill/>
          <a:ln w="9525">
            <a:noFill/>
            <a:miter lim="800000"/>
            <a:headEnd/>
            <a:tailEnd/>
          </a:ln>
          <a:effectLst/>
        </p:spPr>
        <p:txBody>
          <a:bodyPr>
            <a:spAutoFit/>
          </a:bodyPr>
          <a:lstStyle/>
          <a:p>
            <a:pPr algn="ctr" defTabSz="4478351" eaLnBrk="1" hangingPunct="1">
              <a:spcBef>
                <a:spcPct val="50000"/>
              </a:spcBef>
              <a:defRPr/>
            </a:pPr>
            <a:r>
              <a:rPr lang="en-US" sz="5714" b="1" dirty="0">
                <a:solidFill>
                  <a:schemeClr val="bg1"/>
                </a:solidFill>
                <a:effectLst>
                  <a:outerShdw blurRad="50800" dist="38100" dir="2700000" algn="tl" rotWithShape="0">
                    <a:prstClr val="black">
                      <a:alpha val="40000"/>
                    </a:prstClr>
                  </a:outerShdw>
                </a:effectLst>
                <a:latin typeface="Arial" charset="0"/>
              </a:rPr>
              <a:t>Introduction</a:t>
            </a:r>
          </a:p>
        </p:txBody>
      </p:sp>
      <p:sp>
        <p:nvSpPr>
          <p:cNvPr id="4127" name="Rectangle 308"/>
          <p:cNvSpPr>
            <a:spLocks noChangeArrowheads="1"/>
          </p:cNvSpPr>
          <p:nvPr/>
        </p:nvSpPr>
        <p:spPr bwMode="auto">
          <a:xfrm>
            <a:off x="16345505" y="6309360"/>
            <a:ext cx="9410095" cy="1036320"/>
          </a:xfrm>
          <a:prstGeom prst="rect">
            <a:avLst/>
          </a:prstGeom>
          <a:solidFill>
            <a:srgbClr val="213987"/>
          </a:solidFill>
          <a:ln>
            <a:noFill/>
          </a:ln>
          <a:effectLst>
            <a:outerShdw blurRad="76200" dist="76200" dir="2700000" algn="tl" rotWithShape="0">
              <a:prstClr val="black">
                <a:alpha val="30000"/>
              </a:prst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endParaRPr lang="en-US" altLang="en-US" sz="8857"/>
          </a:p>
        </p:txBody>
      </p:sp>
      <p:sp>
        <p:nvSpPr>
          <p:cNvPr id="4128" name="Text Box 105"/>
          <p:cNvSpPr txBox="1">
            <a:spLocks noChangeArrowheads="1"/>
          </p:cNvSpPr>
          <p:nvPr/>
        </p:nvSpPr>
        <p:spPr bwMode="auto">
          <a:xfrm>
            <a:off x="19496972" y="6343524"/>
            <a:ext cx="2829621" cy="97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r>
              <a:rPr lang="en-US" altLang="en-US" sz="5714" b="1" dirty="0">
                <a:solidFill>
                  <a:schemeClr val="bg1"/>
                </a:solidFill>
                <a:effectLst>
                  <a:outerShdw blurRad="50800" dist="38100" dir="2700000" algn="tl" rotWithShape="0">
                    <a:prstClr val="black">
                      <a:alpha val="40000"/>
                    </a:prstClr>
                  </a:outerShdw>
                </a:effectLst>
              </a:rPr>
              <a:t>Results</a:t>
            </a:r>
          </a:p>
        </p:txBody>
      </p:sp>
      <p:sp>
        <p:nvSpPr>
          <p:cNvPr id="4279" name="Rectangle 123"/>
          <p:cNvSpPr>
            <a:spLocks noChangeArrowheads="1"/>
          </p:cNvSpPr>
          <p:nvPr/>
        </p:nvSpPr>
        <p:spPr bwMode="auto">
          <a:xfrm>
            <a:off x="1001486" y="304800"/>
            <a:ext cx="221536" cy="57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1048">
                <a:solidFill>
                  <a:srgbClr val="000000"/>
                </a:solidFill>
              </a:rPr>
              <a:t> </a:t>
            </a:r>
            <a:endParaRPr lang="en-US" altLang="en-US" sz="3905"/>
          </a:p>
          <a:p>
            <a:pPr>
              <a:spcBef>
                <a:spcPct val="0"/>
              </a:spcBef>
              <a:buFontTx/>
              <a:buNone/>
            </a:pPr>
            <a:r>
              <a:rPr lang="en-US" altLang="en-US" sz="1048">
                <a:solidFill>
                  <a:srgbClr val="000000"/>
                </a:solidFill>
              </a:rPr>
              <a:t> </a:t>
            </a:r>
            <a:endParaRPr lang="en-US" altLang="en-US" sz="3905"/>
          </a:p>
          <a:p>
            <a:pPr>
              <a:spcBef>
                <a:spcPct val="0"/>
              </a:spcBef>
              <a:buFontTx/>
              <a:buNone/>
            </a:pPr>
            <a:r>
              <a:rPr lang="en-US" altLang="en-US" sz="1048">
                <a:solidFill>
                  <a:srgbClr val="000000"/>
                </a:solidFill>
              </a:rPr>
              <a:t> </a:t>
            </a:r>
            <a:endParaRPr lang="en-US" altLang="en-US" sz="8857"/>
          </a:p>
        </p:txBody>
      </p:sp>
      <p:sp>
        <p:nvSpPr>
          <p:cNvPr id="4286" name="TextBox 5"/>
          <p:cNvSpPr txBox="1">
            <a:spLocks noChangeArrowheads="1"/>
          </p:cNvSpPr>
          <p:nvPr/>
        </p:nvSpPr>
        <p:spPr bwMode="auto">
          <a:xfrm>
            <a:off x="5863578" y="18745200"/>
            <a:ext cx="3483429" cy="97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r>
              <a:rPr lang="en-US" altLang="en-US" sz="5714" b="1" dirty="0">
                <a:solidFill>
                  <a:schemeClr val="bg1"/>
                </a:solidFill>
                <a:effectLst>
                  <a:outerShdw blurRad="50800" dist="38100" dir="2700000" algn="tl" rotWithShape="0">
                    <a:prstClr val="black">
                      <a:alpha val="40000"/>
                    </a:prstClr>
                  </a:outerShdw>
                </a:effectLst>
              </a:rPr>
              <a:t>Method</a:t>
            </a:r>
            <a:endParaRPr lang="es-AR" altLang="en-US" sz="5714" b="1" dirty="0">
              <a:solidFill>
                <a:schemeClr val="bg1"/>
              </a:solidFill>
              <a:effectLst>
                <a:outerShdw blurRad="50800" dist="38100" dir="2700000" algn="tl" rotWithShape="0">
                  <a:prstClr val="black">
                    <a:alpha val="40000"/>
                  </a:prstClr>
                </a:outerShdw>
              </a:effectLst>
            </a:endParaRPr>
          </a:p>
        </p:txBody>
      </p:sp>
      <p:sp>
        <p:nvSpPr>
          <p:cNvPr id="4290" name="Rectangle 305"/>
          <p:cNvSpPr>
            <a:spLocks noChangeArrowheads="1"/>
          </p:cNvSpPr>
          <p:nvPr/>
        </p:nvSpPr>
        <p:spPr bwMode="auto">
          <a:xfrm>
            <a:off x="29752834" y="24128291"/>
            <a:ext cx="9413966" cy="1036320"/>
          </a:xfrm>
          <a:prstGeom prst="rect">
            <a:avLst/>
          </a:prstGeom>
          <a:solidFill>
            <a:srgbClr val="213987"/>
          </a:solidFill>
          <a:ln w="9525">
            <a:noFill/>
            <a:miter lim="800000"/>
            <a:headEnd/>
            <a:tailEnd/>
          </a:ln>
          <a:effectLst>
            <a:outerShdw blurRad="76200" dist="76200" dir="2700000" algn="tl" rotWithShape="0">
              <a:prstClr val="black">
                <a:alpha val="30000"/>
              </a:prstClr>
            </a:outerShdw>
          </a:effectLst>
        </p:spPr>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r>
              <a:rPr lang="en-US" altLang="en-US" sz="8857" dirty="0"/>
              <a:t>			</a:t>
            </a:r>
            <a:endParaRPr lang="en-US" altLang="en-US" sz="5714" b="1" dirty="0"/>
          </a:p>
        </p:txBody>
      </p:sp>
      <p:sp>
        <p:nvSpPr>
          <p:cNvPr id="4291" name="TextBox 5"/>
          <p:cNvSpPr txBox="1">
            <a:spLocks noChangeArrowheads="1"/>
          </p:cNvSpPr>
          <p:nvPr/>
        </p:nvSpPr>
        <p:spPr bwMode="auto">
          <a:xfrm>
            <a:off x="31557253" y="24098124"/>
            <a:ext cx="7076147" cy="97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9300">
                <a:solidFill>
                  <a:schemeClr val="tx1"/>
                </a:solidFill>
                <a:latin typeface="Arial" panose="020B0604020202020204" pitchFamily="34" charset="0"/>
              </a:defRPr>
            </a:lvl1pPr>
            <a:lvl2pPr marL="742950" indent="-285750">
              <a:defRPr sz="9300">
                <a:solidFill>
                  <a:schemeClr val="tx1"/>
                </a:solidFill>
                <a:latin typeface="Arial" panose="020B0604020202020204" pitchFamily="34" charset="0"/>
              </a:defRPr>
            </a:lvl2pPr>
            <a:lvl3pPr marL="1143000" indent="-228600">
              <a:defRPr sz="9300">
                <a:solidFill>
                  <a:schemeClr val="tx1"/>
                </a:solidFill>
                <a:latin typeface="Arial" panose="020B0604020202020204" pitchFamily="34" charset="0"/>
              </a:defRPr>
            </a:lvl3pPr>
            <a:lvl4pPr marL="1600200" indent="-228600">
              <a:defRPr sz="9300">
                <a:solidFill>
                  <a:schemeClr val="tx1"/>
                </a:solidFill>
                <a:latin typeface="Arial" panose="020B0604020202020204" pitchFamily="34" charset="0"/>
              </a:defRPr>
            </a:lvl4pPr>
            <a:lvl5pPr marL="2057400" indent="-228600">
              <a:defRPr sz="9300">
                <a:solidFill>
                  <a:schemeClr val="tx1"/>
                </a:solidFill>
                <a:latin typeface="Arial" panose="020B0604020202020204" pitchFamily="34" charset="0"/>
              </a:defRPr>
            </a:lvl5pPr>
            <a:lvl6pPr marL="2514600" indent="-228600" eaLnBrk="0" fontAlgn="base" hangingPunct="0">
              <a:spcBef>
                <a:spcPct val="0"/>
              </a:spcBef>
              <a:spcAft>
                <a:spcPct val="0"/>
              </a:spcAft>
              <a:defRPr sz="9300">
                <a:solidFill>
                  <a:schemeClr val="tx1"/>
                </a:solidFill>
                <a:latin typeface="Arial" panose="020B0604020202020204" pitchFamily="34" charset="0"/>
              </a:defRPr>
            </a:lvl6pPr>
            <a:lvl7pPr marL="2971800" indent="-228600" eaLnBrk="0" fontAlgn="base" hangingPunct="0">
              <a:spcBef>
                <a:spcPct val="0"/>
              </a:spcBef>
              <a:spcAft>
                <a:spcPct val="0"/>
              </a:spcAft>
              <a:defRPr sz="9300">
                <a:solidFill>
                  <a:schemeClr val="tx1"/>
                </a:solidFill>
                <a:latin typeface="Arial" panose="020B0604020202020204" pitchFamily="34" charset="0"/>
              </a:defRPr>
            </a:lvl7pPr>
            <a:lvl8pPr marL="3429000" indent="-228600" eaLnBrk="0" fontAlgn="base" hangingPunct="0">
              <a:spcBef>
                <a:spcPct val="0"/>
              </a:spcBef>
              <a:spcAft>
                <a:spcPct val="0"/>
              </a:spcAft>
              <a:defRPr sz="9300">
                <a:solidFill>
                  <a:schemeClr val="tx1"/>
                </a:solidFill>
                <a:latin typeface="Arial" panose="020B0604020202020204" pitchFamily="34" charset="0"/>
              </a:defRPr>
            </a:lvl8pPr>
            <a:lvl9pPr marL="3886200" indent="-228600" eaLnBrk="0" fontAlgn="base" hangingPunct="0">
              <a:spcBef>
                <a:spcPct val="0"/>
              </a:spcBef>
              <a:spcAft>
                <a:spcPct val="0"/>
              </a:spcAft>
              <a:defRPr sz="9300">
                <a:solidFill>
                  <a:schemeClr val="tx1"/>
                </a:solidFill>
                <a:latin typeface="Arial" panose="020B0604020202020204" pitchFamily="34" charset="0"/>
              </a:defRPr>
            </a:lvl9pPr>
          </a:lstStyle>
          <a:p>
            <a:r>
              <a:rPr lang="en-US" altLang="en-US" sz="5714" b="1" dirty="0">
                <a:solidFill>
                  <a:schemeClr val="bg1"/>
                </a:solidFill>
                <a:effectLst>
                  <a:outerShdw blurRad="50800" dist="38100" dir="2700000" algn="tl" rotWithShape="0">
                    <a:prstClr val="black">
                      <a:alpha val="40000"/>
                    </a:prstClr>
                  </a:outerShdw>
                </a:effectLst>
              </a:rPr>
              <a:t>Future Research</a:t>
            </a:r>
          </a:p>
        </p:txBody>
      </p:sp>
      <p:sp>
        <p:nvSpPr>
          <p:cNvPr id="4293" name="Line 9"/>
          <p:cNvSpPr>
            <a:spLocks noChangeShapeType="1"/>
          </p:cNvSpPr>
          <p:nvPr/>
        </p:nvSpPr>
        <p:spPr bwMode="auto">
          <a:xfrm>
            <a:off x="14354629" y="1409296"/>
            <a:ext cx="0" cy="3123595"/>
          </a:xfrm>
          <a:prstGeom prst="line">
            <a:avLst/>
          </a:prstGeom>
          <a:noFill/>
          <a:ln>
            <a:noFill/>
          </a:ln>
          <a:effectLst>
            <a:outerShdw dist="35921" dir="2700000" algn="ctr" rotWithShape="0">
              <a:schemeClr val="bg2"/>
            </a:outer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8857"/>
          </a:p>
        </p:txBody>
      </p:sp>
      <p:sp>
        <p:nvSpPr>
          <p:cNvPr id="4294" name="Rectangle 56"/>
          <p:cNvSpPr>
            <a:spLocks noChangeArrowheads="1"/>
          </p:cNvSpPr>
          <p:nvPr/>
        </p:nvSpPr>
        <p:spPr bwMode="auto">
          <a:xfrm>
            <a:off x="5624290" y="2514600"/>
            <a:ext cx="25617710" cy="246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spcBef>
                <a:spcPct val="0"/>
              </a:spcBef>
              <a:buFontTx/>
              <a:buNone/>
            </a:pPr>
            <a:r>
              <a:rPr lang="en-US" altLang="en-US" sz="5143" b="1" dirty="0">
                <a:solidFill>
                  <a:schemeClr val="bg1"/>
                </a:solidFill>
                <a:effectLst>
                  <a:outerShdw blurRad="50800" dist="38100" dir="2700000" algn="tl" rotWithShape="0">
                    <a:prstClr val="black">
                      <a:alpha val="40000"/>
                    </a:prstClr>
                  </a:outerShdw>
                </a:effectLst>
              </a:rPr>
              <a:t>Charissa B. Cable, Saudamini Agarwal, &amp; Shing Yee Bay</a:t>
            </a:r>
          </a:p>
          <a:p>
            <a:pPr algn="ctr" eaLnBrk="1" hangingPunct="1">
              <a:spcBef>
                <a:spcPct val="0"/>
              </a:spcBef>
              <a:buFontTx/>
              <a:buNone/>
            </a:pPr>
            <a:r>
              <a:rPr lang="en-US" altLang="en-US" sz="5143" b="1" dirty="0">
                <a:solidFill>
                  <a:schemeClr val="bg1"/>
                </a:solidFill>
                <a:effectLst>
                  <a:outerShdw blurRad="50800" dist="38100" dir="2700000" algn="tl" rotWithShape="0">
                    <a:prstClr val="black">
                      <a:alpha val="40000"/>
                    </a:prstClr>
                  </a:outerShdw>
                </a:effectLst>
              </a:rPr>
              <a:t>Faculty Mentor: Jeffrey Goodman</a:t>
            </a:r>
          </a:p>
          <a:p>
            <a:pPr algn="ctr" eaLnBrk="1" hangingPunct="1">
              <a:spcBef>
                <a:spcPct val="0"/>
              </a:spcBef>
              <a:buFontTx/>
              <a:buNone/>
            </a:pPr>
            <a:r>
              <a:rPr lang="en-US" altLang="en-US" sz="5143" b="1" dirty="0">
                <a:solidFill>
                  <a:schemeClr val="bg1"/>
                </a:solidFill>
                <a:effectLst>
                  <a:outerShdw blurRad="50800" dist="38100" dir="2700000" algn="tl" rotWithShape="0">
                    <a:prstClr val="black">
                      <a:alpha val="40000"/>
                    </a:prstClr>
                  </a:outerShdw>
                </a:effectLst>
              </a:rPr>
              <a:t>University of Wisconsin-Eau Claire</a:t>
            </a:r>
          </a:p>
        </p:txBody>
      </p:sp>
      <p:sp>
        <p:nvSpPr>
          <p:cNvPr id="7" name="TextBox 6"/>
          <p:cNvSpPr txBox="1"/>
          <p:nvPr/>
        </p:nvSpPr>
        <p:spPr>
          <a:xfrm>
            <a:off x="1066026" y="20156294"/>
            <a:ext cx="12618720" cy="2730876"/>
          </a:xfrm>
          <a:prstGeom prst="rect">
            <a:avLst/>
          </a:prstGeom>
          <a:noFill/>
        </p:spPr>
        <p:txBody>
          <a:bodyPr wrap="square" rIns="261257" rtlCol="0">
            <a:spAutoFit/>
          </a:bodyPr>
          <a:lstStyle/>
          <a:p>
            <a:r>
              <a:rPr lang="en-US" sz="3429" dirty="0"/>
              <a:t>Focus group questions were created on the basis of both previous research and the current researchers’ observations and experiences. Eight question were formulated in an effort to obtain well-rounded responses to allow us to identify themes related to challenges and opportunities for success.</a:t>
            </a:r>
          </a:p>
        </p:txBody>
      </p:sp>
      <p:sp>
        <p:nvSpPr>
          <p:cNvPr id="2" name="TextBox 1">
            <a:extLst>
              <a:ext uri="{FF2B5EF4-FFF2-40B4-BE49-F238E27FC236}">
                <a16:creationId xmlns:a16="http://schemas.microsoft.com/office/drawing/2014/main" id="{4068E99A-EAF4-4F23-8430-F49B2578A96C}"/>
              </a:ext>
            </a:extLst>
          </p:cNvPr>
          <p:cNvSpPr txBox="1"/>
          <p:nvPr/>
        </p:nvSpPr>
        <p:spPr>
          <a:xfrm>
            <a:off x="14706600" y="7726680"/>
            <a:ext cx="12618720" cy="29755838"/>
          </a:xfrm>
          <a:prstGeom prst="rect">
            <a:avLst/>
          </a:prstGeom>
          <a:noFill/>
        </p:spPr>
        <p:txBody>
          <a:bodyPr wrap="square" rtlCol="0">
            <a:spAutoFit/>
          </a:bodyPr>
          <a:lstStyle/>
          <a:p>
            <a:r>
              <a:rPr lang="en-MY" sz="3430" dirty="0"/>
              <a:t>To analyze our data, we evaluated participants’ responses to identify instances that fit within themes identified by de Araujo (2011). Subsequently, we identified unique themes addressed by our participants. Themes that have emerged among our initial participants include:</a:t>
            </a:r>
          </a:p>
          <a:p>
            <a:endParaRPr lang="en-MY" sz="1600" dirty="0"/>
          </a:p>
          <a:p>
            <a:r>
              <a:rPr lang="en-MY" sz="3430" b="1" dirty="0"/>
              <a:t>Language: </a:t>
            </a:r>
          </a:p>
          <a:p>
            <a:pPr marL="457200" indent="-457200">
              <a:buFont typeface="Arial" panose="020B0604020202020204" pitchFamily="34" charset="0"/>
              <a:buChar char="•"/>
            </a:pPr>
            <a:r>
              <a:rPr lang="en-US" sz="3430" dirty="0"/>
              <a:t>Among a sub-set of students, language was noted as a barrier when it comes to communicating with American students and understanding professors in classroom settings</a:t>
            </a:r>
          </a:p>
          <a:p>
            <a:pPr marL="914400" lvl="1" indent="-457200">
              <a:buFont typeface="Arial" panose="020B0604020202020204" pitchFamily="34" charset="0"/>
              <a:buChar char="•"/>
            </a:pPr>
            <a:endParaRPr lang="en-MY" sz="1400" i="1" dirty="0"/>
          </a:p>
          <a:p>
            <a:pPr lvl="1" algn="ctr"/>
            <a:r>
              <a:rPr lang="en-MY" sz="3430" b="1" i="1" dirty="0"/>
              <a:t>“Having a talkative roommate helps.”</a:t>
            </a:r>
          </a:p>
          <a:p>
            <a:pPr algn="ctr"/>
            <a:endParaRPr lang="en-MY" sz="1400" dirty="0"/>
          </a:p>
          <a:p>
            <a:r>
              <a:rPr lang="en-MY" sz="3430" b="1" dirty="0"/>
              <a:t>Counseling:</a:t>
            </a:r>
            <a:r>
              <a:rPr lang="en-MY" sz="3430" dirty="0"/>
              <a:t> </a:t>
            </a:r>
          </a:p>
          <a:p>
            <a:pPr marL="457200" indent="-457200">
              <a:buFont typeface="Arial" panose="020B0604020202020204" pitchFamily="34" charset="0"/>
              <a:buChar char="•"/>
            </a:pPr>
            <a:r>
              <a:rPr lang="en-MY" sz="3430" dirty="0"/>
              <a:t>Attitudes towards counseling were brought up during multiple sessions of the focus group by both participants who had and had not sought out mental health services</a:t>
            </a:r>
          </a:p>
          <a:p>
            <a:pPr marL="457200" indent="-457200">
              <a:buFont typeface="Arial" panose="020B0604020202020204" pitchFamily="34" charset="0"/>
              <a:buChar char="•"/>
            </a:pPr>
            <a:r>
              <a:rPr lang="en-MY" sz="3430" dirty="0"/>
              <a:t>Cultural attitudes towards mental health constitute a barrier to seeking counseling</a:t>
            </a:r>
          </a:p>
          <a:p>
            <a:pPr marL="457200" indent="-457200">
              <a:buFont typeface="Arial" panose="020B0604020202020204" pitchFamily="34" charset="0"/>
              <a:buChar char="•"/>
            </a:pPr>
            <a:r>
              <a:rPr lang="en-MY" sz="3430" dirty="0"/>
              <a:t>Some concerns over benefits were noted, others expressed positive experiences related to counselling</a:t>
            </a:r>
          </a:p>
          <a:p>
            <a:r>
              <a:rPr lang="en-MY" sz="1600" dirty="0"/>
              <a:t>	</a:t>
            </a:r>
          </a:p>
          <a:p>
            <a:pPr lvl="1" algn="ctr"/>
            <a:r>
              <a:rPr lang="en-MY" sz="3430" b="1" i="1" dirty="0"/>
              <a:t>“I received the brochures for </a:t>
            </a:r>
            <a:r>
              <a:rPr lang="en-MY" sz="3430" b="1" i="1" dirty="0" err="1"/>
              <a:t>counseling</a:t>
            </a:r>
            <a:r>
              <a:rPr lang="en-MY" sz="3430" b="1" i="1" dirty="0"/>
              <a:t> services and decided against it which stems from my culture believing that counseling is for mentally ill people.”</a:t>
            </a:r>
          </a:p>
          <a:p>
            <a:endParaRPr lang="en-MY" sz="1400" dirty="0"/>
          </a:p>
          <a:p>
            <a:r>
              <a:rPr lang="en-MY" sz="3430" b="1" dirty="0"/>
              <a:t>Politics:</a:t>
            </a:r>
            <a:r>
              <a:rPr lang="en-MY" sz="3430" dirty="0"/>
              <a:t> </a:t>
            </a:r>
          </a:p>
          <a:p>
            <a:pPr marL="457200" indent="-457200">
              <a:buFont typeface="Arial" panose="020B0604020202020204" pitchFamily="34" charset="0"/>
              <a:buChar char="•"/>
            </a:pPr>
            <a:r>
              <a:rPr lang="en-MY" sz="3430" dirty="0"/>
              <a:t>Political issues were mentioned by most participants </a:t>
            </a:r>
          </a:p>
          <a:p>
            <a:pPr marL="457200" indent="-457200">
              <a:buFont typeface="Arial" panose="020B0604020202020204" pitchFamily="34" charset="0"/>
              <a:buChar char="•"/>
            </a:pPr>
            <a:r>
              <a:rPr lang="en-MY" sz="3430" dirty="0"/>
              <a:t>Immigration</a:t>
            </a:r>
          </a:p>
          <a:p>
            <a:pPr marL="914400" lvl="1" indent="-457200">
              <a:buFont typeface="Arial" panose="020B0604020202020204" pitchFamily="34" charset="0"/>
              <a:buChar char="•"/>
            </a:pPr>
            <a:r>
              <a:rPr lang="en-MY" sz="3430" dirty="0"/>
              <a:t>Fluctuating immigration policy; hard to find jobs and people who are willing to pay for visas</a:t>
            </a:r>
          </a:p>
          <a:p>
            <a:pPr marL="914400" lvl="1" indent="-457200">
              <a:buFont typeface="Arial" panose="020B0604020202020204" pitchFamily="34" charset="0"/>
              <a:buChar char="•"/>
            </a:pPr>
            <a:r>
              <a:rPr lang="en-MY" sz="3430" dirty="0"/>
              <a:t>Countries affected by travel ban </a:t>
            </a:r>
          </a:p>
          <a:p>
            <a:pPr marL="457200" indent="-457200">
              <a:buFont typeface="Arial" panose="020B0604020202020204" pitchFamily="34" charset="0"/>
              <a:buChar char="•"/>
            </a:pPr>
            <a:r>
              <a:rPr lang="en-MY" sz="3430" dirty="0"/>
              <a:t>Parents of students feared for their safety</a:t>
            </a:r>
          </a:p>
          <a:p>
            <a:pPr marL="457200" indent="-457200">
              <a:buFont typeface="Arial" panose="020B0604020202020204" pitchFamily="34" charset="0"/>
              <a:buChar char="•"/>
            </a:pPr>
            <a:r>
              <a:rPr lang="en-MY" sz="3430" dirty="0"/>
              <a:t>Affects economic outcomes, currency exchange</a:t>
            </a:r>
          </a:p>
          <a:p>
            <a:pPr marL="457200" indent="-457200">
              <a:buFont typeface="Arial" panose="020B0604020202020204" pitchFamily="34" charset="0"/>
              <a:buChar char="•"/>
            </a:pPr>
            <a:r>
              <a:rPr lang="en-MY" sz="3430" dirty="0"/>
              <a:t>Several were uninterested, uninformed, or ambivalent</a:t>
            </a:r>
          </a:p>
          <a:p>
            <a:pPr marL="457200" indent="-457200">
              <a:buFont typeface="Arial" panose="020B0604020202020204" pitchFamily="34" charset="0"/>
              <a:buChar char="•"/>
            </a:pPr>
            <a:endParaRPr lang="en-MY" sz="1400" b="1" dirty="0"/>
          </a:p>
          <a:p>
            <a:pPr lvl="1" algn="ctr"/>
            <a:r>
              <a:rPr lang="en-MY" sz="3430" b="1" i="1" dirty="0"/>
              <a:t>“It didn’t sway my mind to come here; however, my parents were worried about my safety</a:t>
            </a:r>
          </a:p>
          <a:p>
            <a:pPr lvl="1" algn="ctr"/>
            <a:r>
              <a:rPr lang="en-MY" sz="3430" b="1" i="1" dirty="0"/>
              <a:t> and obtaining a visa.”</a:t>
            </a:r>
          </a:p>
          <a:p>
            <a:pPr lvl="1" algn="ctr"/>
            <a:r>
              <a:rPr lang="en-MY" sz="3430" b="1" i="1" dirty="0"/>
              <a:t>“If America falls everything falls especially the currency exchange rate.”</a:t>
            </a:r>
          </a:p>
          <a:p>
            <a:pPr marL="457200" indent="-457200">
              <a:buFont typeface="Arial" panose="020B0604020202020204" pitchFamily="34" charset="0"/>
              <a:buChar char="•"/>
            </a:pPr>
            <a:endParaRPr lang="en-MY" sz="1400" dirty="0"/>
          </a:p>
          <a:p>
            <a:r>
              <a:rPr lang="en-MY" sz="3430" b="1" dirty="0"/>
              <a:t>Friendship:</a:t>
            </a:r>
          </a:p>
          <a:p>
            <a:pPr marL="457200" indent="-457200">
              <a:buFont typeface="Arial" panose="020B0604020202020204" pitchFamily="34" charset="0"/>
              <a:buChar char="•"/>
            </a:pPr>
            <a:r>
              <a:rPr lang="en-US" sz="3430" dirty="0"/>
              <a:t>Finding friendships with American students was noted as being difficult by several participants </a:t>
            </a:r>
          </a:p>
          <a:p>
            <a:pPr marL="914400" lvl="1" indent="-457200">
              <a:buFont typeface="Arial" panose="020B0604020202020204" pitchFamily="34" charset="0"/>
              <a:buChar char="•"/>
            </a:pPr>
            <a:r>
              <a:rPr lang="en-US" sz="3430" dirty="0"/>
              <a:t>Lack of trust, real connections, and ability to confide were frequently mentioned</a:t>
            </a:r>
          </a:p>
          <a:p>
            <a:pPr marL="914400" lvl="1" indent="-457200">
              <a:buFont typeface="Arial" panose="020B0604020202020204" pitchFamily="34" charset="0"/>
              <a:buChar char="•"/>
            </a:pPr>
            <a:r>
              <a:rPr lang="en-US" sz="3430" dirty="0"/>
              <a:t>Age, personality and value differences were offered as explanations for difficulty making friends</a:t>
            </a:r>
          </a:p>
          <a:p>
            <a:pPr marL="914400" lvl="1" indent="-457200">
              <a:buFont typeface="Arial" panose="020B0604020202020204" pitchFamily="34" charset="0"/>
              <a:buChar char="•"/>
            </a:pPr>
            <a:endParaRPr lang="en-MY" sz="1400" i="1" dirty="0"/>
          </a:p>
          <a:p>
            <a:pPr lvl="1" algn="ctr"/>
            <a:r>
              <a:rPr lang="en-MY" sz="3430" b="1" i="1" dirty="0"/>
              <a:t>“Easy to make superficial friends, difficult to make deeper, long lasting friendships.”</a:t>
            </a:r>
            <a:endParaRPr lang="en-MY" sz="3430" dirty="0"/>
          </a:p>
          <a:p>
            <a:pPr marL="457200" indent="-457200">
              <a:buFont typeface="Arial" panose="020B0604020202020204" pitchFamily="34" charset="0"/>
              <a:buChar char="•"/>
            </a:pPr>
            <a:endParaRPr lang="en-MY" sz="1400" dirty="0"/>
          </a:p>
          <a:p>
            <a:r>
              <a:rPr lang="en-MY" sz="3430" b="1" dirty="0"/>
              <a:t>Feeling “othered”: </a:t>
            </a:r>
          </a:p>
          <a:p>
            <a:pPr marL="457200" indent="-457200">
              <a:buFont typeface="Arial" panose="020B0604020202020204" pitchFamily="34" charset="0"/>
              <a:buChar char="•"/>
            </a:pPr>
            <a:r>
              <a:rPr lang="en-MY" sz="3430" dirty="0"/>
              <a:t>The majority of participants noted </a:t>
            </a:r>
            <a:r>
              <a:rPr lang="en-US" sz="3430" dirty="0"/>
              <a:t>at least one instance of feeling isolated because of being an outsider</a:t>
            </a:r>
          </a:p>
          <a:p>
            <a:pPr marL="457200" indent="-457200">
              <a:buFont typeface="Arial" panose="020B0604020202020204" pitchFamily="34" charset="0"/>
              <a:buChar char="•"/>
            </a:pPr>
            <a:r>
              <a:rPr lang="en-US" sz="3430" dirty="0"/>
              <a:t>Feelings of otherness were experienced in Housing and </a:t>
            </a:r>
            <a:r>
              <a:rPr lang="en-US" sz="3430"/>
              <a:t>Residence Life</a:t>
            </a:r>
            <a:r>
              <a:rPr lang="en-US" sz="3430" dirty="0"/>
              <a:t>, student organizations, interactions with professors, and during group projects</a:t>
            </a:r>
          </a:p>
          <a:p>
            <a:pPr marL="457200" indent="-457200">
              <a:buFont typeface="Arial" panose="020B0604020202020204" pitchFamily="34" charset="0"/>
              <a:buChar char="•"/>
            </a:pPr>
            <a:endParaRPr lang="en-US" sz="1400" dirty="0"/>
          </a:p>
          <a:p>
            <a:pPr lvl="1" algn="ctr"/>
            <a:r>
              <a:rPr lang="en-US" sz="3430" b="1" i="1" dirty="0"/>
              <a:t>“She is different… </a:t>
            </a:r>
          </a:p>
          <a:p>
            <a:pPr lvl="1" algn="ctr"/>
            <a:r>
              <a:rPr lang="en-US" sz="3430" b="1" i="1" dirty="0"/>
              <a:t>maybe I want to be more careful when I talk to her.”</a:t>
            </a:r>
          </a:p>
        </p:txBody>
      </p:sp>
      <p:sp>
        <p:nvSpPr>
          <p:cNvPr id="41" name="Line 230">
            <a:extLst>
              <a:ext uri="{FF2B5EF4-FFF2-40B4-BE49-F238E27FC236}">
                <a16:creationId xmlns:a16="http://schemas.microsoft.com/office/drawing/2014/main" id="{2864AE2D-A47B-43C7-9653-B846D66CA81D}"/>
              </a:ext>
            </a:extLst>
          </p:cNvPr>
          <p:cNvSpPr>
            <a:spLocks noChangeShapeType="1"/>
          </p:cNvSpPr>
          <p:nvPr/>
        </p:nvSpPr>
        <p:spPr bwMode="auto">
          <a:xfrm>
            <a:off x="16238776" y="7686797"/>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857"/>
          </a:p>
        </p:txBody>
      </p:sp>
      <p:sp>
        <p:nvSpPr>
          <p:cNvPr id="9" name="Rectangle 8">
            <a:extLst>
              <a:ext uri="{FF2B5EF4-FFF2-40B4-BE49-F238E27FC236}">
                <a16:creationId xmlns:a16="http://schemas.microsoft.com/office/drawing/2014/main" id="{33FAAEF5-C429-4634-8DCD-560DE0368703}"/>
              </a:ext>
            </a:extLst>
          </p:cNvPr>
          <p:cNvSpPr/>
          <p:nvPr/>
        </p:nvSpPr>
        <p:spPr bwMode="auto">
          <a:xfrm>
            <a:off x="28956000" y="2819400"/>
            <a:ext cx="11603755" cy="191019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175" eaLnBrk="1" hangingPunct="1"/>
            <a:endParaRPr lang="en-US">
              <a:latin typeface="Arial" charset="0"/>
            </a:endParaRPr>
          </a:p>
        </p:txBody>
      </p:sp>
      <p:pic>
        <p:nvPicPr>
          <p:cNvPr id="6" name="Picture 5">
            <a:extLst>
              <a:ext uri="{FF2B5EF4-FFF2-40B4-BE49-F238E27FC236}">
                <a16:creationId xmlns:a16="http://schemas.microsoft.com/office/drawing/2014/main" id="{CC0E7E41-9CAE-4A02-8515-D7DD50CBA6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18584" y="2824597"/>
            <a:ext cx="11430000" cy="1781175"/>
          </a:xfrm>
          <a:prstGeom prst="rect">
            <a:avLst/>
          </a:prstGeom>
        </p:spPr>
      </p:pic>
      <p:cxnSp>
        <p:nvCxnSpPr>
          <p:cNvPr id="11" name="Straight Connector 10">
            <a:extLst>
              <a:ext uri="{FF2B5EF4-FFF2-40B4-BE49-F238E27FC236}">
                <a16:creationId xmlns:a16="http://schemas.microsoft.com/office/drawing/2014/main" id="{CFECA62E-02C3-440C-89CD-0C60867520F7}"/>
              </a:ext>
            </a:extLst>
          </p:cNvPr>
          <p:cNvCxnSpPr>
            <a:cxnSpLocks/>
          </p:cNvCxnSpPr>
          <p:nvPr/>
        </p:nvCxnSpPr>
        <p:spPr bwMode="auto">
          <a:xfrm flipV="1">
            <a:off x="918222" y="5859472"/>
            <a:ext cx="40305978" cy="79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46C20B12-3325-4D93-BDB1-55DBFA8D277A}"/>
              </a:ext>
            </a:extLst>
          </p:cNvPr>
          <p:cNvCxnSpPr>
            <a:cxnSpLocks/>
          </p:cNvCxnSpPr>
          <p:nvPr/>
        </p:nvCxnSpPr>
        <p:spPr bwMode="auto">
          <a:xfrm>
            <a:off x="14173200" y="5867400"/>
            <a:ext cx="0" cy="3175483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5FC5E70C-745E-4229-9175-C68908F3FD60}"/>
              </a:ext>
            </a:extLst>
          </p:cNvPr>
          <p:cNvCxnSpPr>
            <a:cxnSpLocks/>
          </p:cNvCxnSpPr>
          <p:nvPr/>
        </p:nvCxnSpPr>
        <p:spPr bwMode="auto">
          <a:xfrm>
            <a:off x="27858720" y="5859472"/>
            <a:ext cx="0" cy="3166600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 name="TextBox 4">
            <a:extLst>
              <a:ext uri="{FF2B5EF4-FFF2-40B4-BE49-F238E27FC236}">
                <a16:creationId xmlns:a16="http://schemas.microsoft.com/office/drawing/2014/main" id="{C8599455-13A9-4472-B504-CA4C6634D336}"/>
              </a:ext>
            </a:extLst>
          </p:cNvPr>
          <p:cNvSpPr txBox="1"/>
          <p:nvPr/>
        </p:nvSpPr>
        <p:spPr>
          <a:xfrm>
            <a:off x="28404312" y="25267262"/>
            <a:ext cx="12618720" cy="5898538"/>
          </a:xfrm>
          <a:prstGeom prst="rect">
            <a:avLst/>
          </a:prstGeom>
          <a:noFill/>
        </p:spPr>
        <p:txBody>
          <a:bodyPr wrap="square" rtlCol="0">
            <a:spAutoFit/>
          </a:bodyPr>
          <a:lstStyle/>
          <a:p>
            <a:pPr marL="457200" indent="-457200">
              <a:buFont typeface="Arial" panose="020B0604020202020204" pitchFamily="34" charset="0"/>
              <a:buChar char="•"/>
            </a:pPr>
            <a:r>
              <a:rPr lang="en-US" sz="3430" dirty="0"/>
              <a:t>We intend to continue to conduct focus groups through the summer </a:t>
            </a:r>
          </a:p>
          <a:p>
            <a:pPr marL="457200" indent="-457200">
              <a:buFont typeface="Arial" panose="020B0604020202020204" pitchFamily="34" charset="0"/>
              <a:buChar char="•"/>
            </a:pPr>
            <a:r>
              <a:rPr lang="en-US" sz="3430" dirty="0"/>
              <a:t>Themes uncovered in this project will inform the creation of a valid and culturally relevant survey that will be administered to all international students at UW-Eau Claire </a:t>
            </a:r>
          </a:p>
          <a:p>
            <a:pPr marL="457200" indent="-457200">
              <a:buFont typeface="Arial" panose="020B0604020202020204" pitchFamily="34" charset="0"/>
              <a:buChar char="•"/>
            </a:pPr>
            <a:r>
              <a:rPr lang="en-US" sz="3430" dirty="0"/>
              <a:t>We hope that findings from these projects will provide the University with better data to inform the improvement of services for international students</a:t>
            </a:r>
          </a:p>
          <a:p>
            <a:pPr marL="457200" indent="-457200">
              <a:buFont typeface="Arial" panose="020B0604020202020204" pitchFamily="34" charset="0"/>
              <a:buChar char="•"/>
            </a:pPr>
            <a:r>
              <a:rPr lang="en-US" sz="3430" dirty="0"/>
              <a:t>Ultimately, results of our research may contribute to an understanding of how to provide optimal support for international students’ well-being and success</a:t>
            </a:r>
          </a:p>
        </p:txBody>
      </p:sp>
      <p:sp>
        <p:nvSpPr>
          <p:cNvPr id="8" name="TextBox 7">
            <a:extLst>
              <a:ext uri="{FF2B5EF4-FFF2-40B4-BE49-F238E27FC236}">
                <a16:creationId xmlns:a16="http://schemas.microsoft.com/office/drawing/2014/main" id="{C2A75D9C-C851-46F6-8215-64A93FC3BAF9}"/>
              </a:ext>
            </a:extLst>
          </p:cNvPr>
          <p:cNvSpPr txBox="1"/>
          <p:nvPr/>
        </p:nvSpPr>
        <p:spPr>
          <a:xfrm>
            <a:off x="990600" y="22997476"/>
            <a:ext cx="12618720" cy="9063379"/>
          </a:xfrm>
          <a:prstGeom prst="rect">
            <a:avLst/>
          </a:prstGeom>
          <a:noFill/>
        </p:spPr>
        <p:txBody>
          <a:bodyPr wrap="square" rtlCol="0">
            <a:spAutoFit/>
          </a:bodyPr>
          <a:lstStyle/>
          <a:p>
            <a:r>
              <a:rPr lang="en-US" sz="3429" dirty="0"/>
              <a:t>Focus Group Questions: </a:t>
            </a:r>
          </a:p>
          <a:p>
            <a:pPr marL="707586" indent="-707586">
              <a:buAutoNum type="arabicPeriod"/>
            </a:pPr>
            <a:r>
              <a:rPr lang="en-US" sz="3429" dirty="0"/>
              <a:t>Has finding American friends on this campus been easy or hard for you? What are the problems you face in making friends with Americans?</a:t>
            </a:r>
          </a:p>
          <a:p>
            <a:pPr marL="707586" indent="-707586">
              <a:buAutoNum type="arabicPeriod"/>
            </a:pPr>
            <a:r>
              <a:rPr lang="en-MY" sz="3429" dirty="0"/>
              <a:t>P</a:t>
            </a:r>
            <a:r>
              <a:rPr lang="en-US" sz="3429" dirty="0"/>
              <a:t>lease describe your experiences in the classroom? Do you feel comfortable?</a:t>
            </a:r>
          </a:p>
          <a:p>
            <a:pPr marL="707586" indent="-707586">
              <a:buAutoNum type="arabicPeriod"/>
            </a:pPr>
            <a:r>
              <a:rPr lang="en-MY" sz="3429" dirty="0"/>
              <a:t>A</a:t>
            </a:r>
            <a:r>
              <a:rPr lang="en-US" sz="3429" dirty="0"/>
              <a:t>re you treated differently because of your cultural background?</a:t>
            </a:r>
          </a:p>
          <a:p>
            <a:pPr marL="707586" indent="-707586">
              <a:buAutoNum type="arabicPeriod"/>
            </a:pPr>
            <a:r>
              <a:rPr lang="en-US" sz="3429" dirty="0"/>
              <a:t>Does American politics affect you? How?</a:t>
            </a:r>
          </a:p>
          <a:p>
            <a:pPr marL="707586" indent="-707586">
              <a:buAutoNum type="arabicPeriod"/>
            </a:pPr>
            <a:r>
              <a:rPr lang="en-MY" sz="3429" dirty="0"/>
              <a:t>Have</a:t>
            </a:r>
            <a:r>
              <a:rPr lang="en-US" sz="3429" dirty="0"/>
              <a:t> you ever thought of transferring to a different university? Why or why not?</a:t>
            </a:r>
          </a:p>
          <a:p>
            <a:pPr marL="707586" indent="-707586">
              <a:buAutoNum type="arabicPeriod"/>
            </a:pPr>
            <a:r>
              <a:rPr lang="en-MY" sz="3429" dirty="0"/>
              <a:t>D</a:t>
            </a:r>
            <a:r>
              <a:rPr lang="en-US" sz="3429" dirty="0"/>
              <a:t>escribe your experience with housing? What could housing do differently?</a:t>
            </a:r>
          </a:p>
          <a:p>
            <a:pPr marL="707586" indent="-707586">
              <a:buAutoNum type="arabicPeriod"/>
            </a:pPr>
            <a:r>
              <a:rPr lang="en-MY" sz="3429" dirty="0"/>
              <a:t>W</a:t>
            </a:r>
            <a:r>
              <a:rPr lang="en-US" sz="3429" dirty="0"/>
              <a:t>hat has helped you succeed at UWEC? Has anything inhibited your success?</a:t>
            </a:r>
          </a:p>
          <a:p>
            <a:pPr marL="707586" indent="-707586">
              <a:buAutoNum type="arabicPeriod"/>
            </a:pPr>
            <a:r>
              <a:rPr lang="en-MY" sz="3429" dirty="0"/>
              <a:t>I</a:t>
            </a:r>
            <a:r>
              <a:rPr lang="en-US" sz="3429" dirty="0"/>
              <a:t>s there anything else you’d like to add to the discussion? Do you have any questions? </a:t>
            </a:r>
          </a:p>
        </p:txBody>
      </p:sp>
      <p:sp>
        <p:nvSpPr>
          <p:cNvPr id="10" name="TextBox 9">
            <a:extLst>
              <a:ext uri="{FF2B5EF4-FFF2-40B4-BE49-F238E27FC236}">
                <a16:creationId xmlns:a16="http://schemas.microsoft.com/office/drawing/2014/main" id="{B26E4F2F-1E1B-4EF3-A6B1-8110C5F48F39}"/>
              </a:ext>
            </a:extLst>
          </p:cNvPr>
          <p:cNvSpPr txBox="1"/>
          <p:nvPr/>
        </p:nvSpPr>
        <p:spPr>
          <a:xfrm>
            <a:off x="28403274" y="7726680"/>
            <a:ext cx="12618720" cy="4033412"/>
          </a:xfrm>
          <a:prstGeom prst="rect">
            <a:avLst/>
          </a:prstGeom>
          <a:noFill/>
        </p:spPr>
        <p:txBody>
          <a:bodyPr wrap="square" rtlCol="0">
            <a:spAutoFit/>
          </a:bodyPr>
          <a:lstStyle/>
          <a:p>
            <a:r>
              <a:rPr lang="en-MY" sz="3430" b="1" dirty="0"/>
              <a:t>Other Themes:</a:t>
            </a:r>
          </a:p>
          <a:p>
            <a:pPr marL="457200" indent="-457200">
              <a:buFont typeface="Arial" panose="020B0604020202020204" pitchFamily="34" charset="0"/>
              <a:buChar char="•"/>
            </a:pPr>
            <a:r>
              <a:rPr lang="en-US" sz="3430" dirty="0"/>
              <a:t>Classes are much more interactive than in home country</a:t>
            </a:r>
          </a:p>
          <a:p>
            <a:pPr marL="457200" indent="-457200">
              <a:buFont typeface="Arial" panose="020B0604020202020204" pitchFamily="34" charset="0"/>
              <a:buChar char="•"/>
            </a:pPr>
            <a:r>
              <a:rPr lang="en-US" sz="3430" dirty="0"/>
              <a:t>International students need reliable housing options</a:t>
            </a:r>
          </a:p>
          <a:p>
            <a:pPr marL="457200" indent="-457200">
              <a:buFont typeface="Arial" panose="020B0604020202020204" pitchFamily="34" charset="0"/>
              <a:buChar char="•"/>
            </a:pPr>
            <a:r>
              <a:rPr lang="en-US" sz="3430" dirty="0"/>
              <a:t>Immersion trips, college and departmental workshops, and Career Services were commonly noted as opportunities</a:t>
            </a:r>
          </a:p>
          <a:p>
            <a:pPr marL="457200" indent="-457200">
              <a:buFont typeface="Arial" panose="020B0604020202020204" pitchFamily="34" charset="0"/>
              <a:buChar char="•"/>
            </a:pPr>
            <a:r>
              <a:rPr lang="en-US" sz="3430" dirty="0"/>
              <a:t>High usage of academic resources (e.g., office hours, Center for Writing Excellence)</a:t>
            </a:r>
          </a:p>
          <a:p>
            <a:pPr marL="457200" indent="-457200">
              <a:buFont typeface="Arial" panose="020B0604020202020204" pitchFamily="34" charset="0"/>
              <a:buChar char="•"/>
            </a:pPr>
            <a:endParaRPr lang="en-US" sz="1600" dirty="0"/>
          </a:p>
        </p:txBody>
      </p:sp>
      <p:pic>
        <p:nvPicPr>
          <p:cNvPr id="15" name="Picture 14">
            <a:extLst>
              <a:ext uri="{FF2B5EF4-FFF2-40B4-BE49-F238E27FC236}">
                <a16:creationId xmlns:a16="http://schemas.microsoft.com/office/drawing/2014/main" id="{1D2B1B1A-D0FB-40E3-A614-8A945CC030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92120" y="11790108"/>
            <a:ext cx="12642078" cy="11624770"/>
          </a:xfrm>
          <a:prstGeom prst="rect">
            <a:avLst/>
          </a:prstGeom>
        </p:spPr>
      </p:pic>
      <p:sp>
        <p:nvSpPr>
          <p:cNvPr id="50" name="Text Box 289">
            <a:extLst>
              <a:ext uri="{FF2B5EF4-FFF2-40B4-BE49-F238E27FC236}">
                <a16:creationId xmlns:a16="http://schemas.microsoft.com/office/drawing/2014/main" id="{BEE6A080-9F1E-4C8E-8A6C-0F70C3F72176}"/>
              </a:ext>
            </a:extLst>
          </p:cNvPr>
          <p:cNvSpPr txBox="1">
            <a:spLocks noChangeArrowheads="1"/>
          </p:cNvSpPr>
          <p:nvPr/>
        </p:nvSpPr>
        <p:spPr bwMode="auto">
          <a:xfrm>
            <a:off x="1066026" y="32308800"/>
            <a:ext cx="12618720" cy="4841710"/>
          </a:xfrm>
          <a:prstGeom prst="rect">
            <a:avLst/>
          </a:prstGeom>
          <a:noFill/>
          <a:ln w="9525">
            <a:noFill/>
            <a:miter lim="800000"/>
            <a:headEnd/>
            <a:tailEnd/>
          </a:ln>
          <a:effectLst/>
        </p:spPr>
        <p:txBody>
          <a:bodyPr wrap="square">
            <a:spAutoFit/>
          </a:bodyPr>
          <a:lstStyle/>
          <a:p>
            <a:r>
              <a:rPr lang="en-US" sz="3429" dirty="0"/>
              <a:t>UW-Eau Claire’s Center</a:t>
            </a:r>
            <a:r>
              <a:rPr lang="en-MY" sz="3429" dirty="0"/>
              <a:t> for Internat</a:t>
            </a:r>
            <a:r>
              <a:rPr lang="en-US" sz="3429" dirty="0"/>
              <a:t>ional Education sent out an invitation through email to all international students.</a:t>
            </a:r>
          </a:p>
          <a:p>
            <a:pPr marL="457200" indent="-457200">
              <a:buFont typeface="Arial" panose="020B0604020202020204" pitchFamily="34" charset="0"/>
              <a:buChar char="•"/>
            </a:pPr>
            <a:r>
              <a:rPr lang="en-US" sz="3429" dirty="0"/>
              <a:t>Students who were interested contacted us, and were then scheduled for a 90-minute focus group</a:t>
            </a:r>
          </a:p>
          <a:p>
            <a:pPr marL="457200" indent="-457200">
              <a:buFont typeface="Arial" panose="020B0604020202020204" pitchFamily="34" charset="0"/>
              <a:buChar char="•"/>
            </a:pPr>
            <a:r>
              <a:rPr lang="en-US" sz="3429" dirty="0"/>
              <a:t>Upon completion of the study, participants were given a mug as a token of appreciation</a:t>
            </a:r>
          </a:p>
          <a:p>
            <a:pPr marL="457200" indent="-457200">
              <a:buFont typeface="Arial" panose="020B0604020202020204" pitchFamily="34" charset="0"/>
              <a:buChar char="•"/>
            </a:pPr>
            <a:r>
              <a:rPr lang="en-US" sz="3429" dirty="0"/>
              <a:t>This poster reports on 13 participants (9 female; 4 male) from six countries (China, Vietnam, Malaysia, Latvia, Austria and South Korea)</a:t>
            </a:r>
          </a:p>
        </p:txBody>
      </p:sp>
    </p:spTree>
  </p:cSld>
  <p:clrMapOvr>
    <a:masterClrMapping/>
  </p:clrMapOvr>
</p:sld>
</file>

<file path=ppt/theme/theme1.xml><?xml version="1.0" encoding="utf-8"?>
<a:theme xmlns:a="http://schemas.openxmlformats.org/drawingml/2006/main" name="Default Design">
  <a:themeElements>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2754</TotalTime>
  <Words>801</Words>
  <Application>Microsoft Office PowerPoint</Application>
  <PresentationFormat>Custom</PresentationFormat>
  <Paragraphs>85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Arial Black</vt:lpstr>
      <vt:lpstr>Default Design</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leiszgj</dc:creator>
  <cp:lastModifiedBy>Schmidt, Crystal Anne</cp:lastModifiedBy>
  <cp:revision>218</cp:revision>
  <cp:lastPrinted>2019-01-15T19:57:06Z</cp:lastPrinted>
  <dcterms:created xsi:type="dcterms:W3CDTF">2004-09-29T13:26:07Z</dcterms:created>
  <dcterms:modified xsi:type="dcterms:W3CDTF">2019-01-15T19:57:45Z</dcterms:modified>
</cp:coreProperties>
</file>