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0" r:id="rId2"/>
  </p:sldMasterIdLst>
  <p:notesMasterIdLst>
    <p:notesMasterId r:id="rId4"/>
  </p:notesMasterIdLst>
  <p:handoutMasterIdLst>
    <p:handoutMasterId r:id="rId5"/>
  </p:handoutMasterIdLst>
  <p:sldIdLst>
    <p:sldId id="256" r:id="rId3"/>
  </p:sldIdLst>
  <p:sldSz cx="42062400" cy="38404800"/>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97"/>
    <p:restoredTop sz="94740"/>
  </p:normalViewPr>
  <p:slideViewPr>
    <p:cSldViewPr>
      <p:cViewPr varScale="1">
        <p:scale>
          <a:sx n="22" d="100"/>
          <a:sy n="22" d="100"/>
        </p:scale>
        <p:origin x="2632" y="384"/>
      </p:cViewPr>
      <p:guideLst>
        <p:guide orient="horz" pos="12096"/>
        <p:guide pos="13248"/>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83CAE34C-1F02-2548-9133-1E18A00AD6B5}"/>
              </a:ext>
            </a:extLst>
          </p:cNvPr>
          <p:cNvSpPr>
            <a:spLocks noGrp="1" noChangeArrowheads="1"/>
          </p:cNvSpPr>
          <p:nvPr>
            <p:ph type="hdr" sz="quarter"/>
          </p:nvPr>
        </p:nvSpPr>
        <p:spPr bwMode="auto">
          <a:xfrm>
            <a:off x="0" y="0"/>
            <a:ext cx="3008313" cy="452438"/>
          </a:xfrm>
          <a:prstGeom prst="rect">
            <a:avLst/>
          </a:prstGeom>
          <a:noFill/>
          <a:ln w="9525">
            <a:noFill/>
            <a:miter lim="800000"/>
            <a:headEnd/>
            <a:tailEnd/>
          </a:ln>
          <a:effectLst/>
        </p:spPr>
        <p:txBody>
          <a:bodyPr vert="horz" wrap="square" lIns="90392" tIns="45196" rIns="90392" bIns="45196" numCol="1" anchor="t" anchorCtr="0" compatLnSpc="1">
            <a:prstTxWarp prst="textNoShape">
              <a:avLst/>
            </a:prstTxWarp>
          </a:bodyPr>
          <a:lstStyle>
            <a:lvl1pPr defTabSz="903288">
              <a:defRPr sz="1200"/>
            </a:lvl1pPr>
          </a:lstStyle>
          <a:p>
            <a:pPr>
              <a:defRPr/>
            </a:pPr>
            <a:endParaRPr lang="en-US" altLang="en-US"/>
          </a:p>
        </p:txBody>
      </p:sp>
      <p:sp>
        <p:nvSpPr>
          <p:cNvPr id="6147" name="Rectangle 3">
            <a:extLst>
              <a:ext uri="{FF2B5EF4-FFF2-40B4-BE49-F238E27FC236}">
                <a16:creationId xmlns:a16="http://schemas.microsoft.com/office/drawing/2014/main" id="{86197936-87EC-424B-8C28-3EE665BD1B4C}"/>
              </a:ext>
            </a:extLst>
          </p:cNvPr>
          <p:cNvSpPr>
            <a:spLocks noGrp="1" noChangeArrowheads="1"/>
          </p:cNvSpPr>
          <p:nvPr>
            <p:ph type="dt" sz="quarter" idx="1"/>
          </p:nvPr>
        </p:nvSpPr>
        <p:spPr bwMode="auto">
          <a:xfrm>
            <a:off x="3910013" y="0"/>
            <a:ext cx="2932112" cy="452438"/>
          </a:xfrm>
          <a:prstGeom prst="rect">
            <a:avLst/>
          </a:prstGeom>
          <a:noFill/>
          <a:ln w="9525">
            <a:noFill/>
            <a:miter lim="800000"/>
            <a:headEnd/>
            <a:tailEnd/>
          </a:ln>
          <a:effectLst/>
        </p:spPr>
        <p:txBody>
          <a:bodyPr vert="horz" wrap="square" lIns="90392" tIns="45196" rIns="90392" bIns="45196" numCol="1" anchor="t" anchorCtr="0" compatLnSpc="1">
            <a:prstTxWarp prst="textNoShape">
              <a:avLst/>
            </a:prstTxWarp>
          </a:bodyPr>
          <a:lstStyle>
            <a:lvl1pPr algn="r" defTabSz="903288">
              <a:defRPr sz="1200"/>
            </a:lvl1pPr>
          </a:lstStyle>
          <a:p>
            <a:pPr>
              <a:defRPr/>
            </a:pPr>
            <a:endParaRPr lang="en-US" altLang="en-US"/>
          </a:p>
        </p:txBody>
      </p:sp>
      <p:sp>
        <p:nvSpPr>
          <p:cNvPr id="6148" name="Rectangle 4">
            <a:extLst>
              <a:ext uri="{FF2B5EF4-FFF2-40B4-BE49-F238E27FC236}">
                <a16:creationId xmlns:a16="http://schemas.microsoft.com/office/drawing/2014/main" id="{40C3F399-5817-F444-9715-4B5D5122161D}"/>
              </a:ext>
            </a:extLst>
          </p:cNvPr>
          <p:cNvSpPr>
            <a:spLocks noGrp="1" noChangeArrowheads="1"/>
          </p:cNvSpPr>
          <p:nvPr>
            <p:ph type="ftr" sz="quarter" idx="2"/>
          </p:nvPr>
        </p:nvSpPr>
        <p:spPr bwMode="auto">
          <a:xfrm>
            <a:off x="0" y="8675688"/>
            <a:ext cx="3008313" cy="454025"/>
          </a:xfrm>
          <a:prstGeom prst="rect">
            <a:avLst/>
          </a:prstGeom>
          <a:noFill/>
          <a:ln w="9525">
            <a:noFill/>
            <a:miter lim="800000"/>
            <a:headEnd/>
            <a:tailEnd/>
          </a:ln>
          <a:effectLst/>
        </p:spPr>
        <p:txBody>
          <a:bodyPr vert="horz" wrap="square" lIns="90392" tIns="45196" rIns="90392" bIns="45196" numCol="1" anchor="b" anchorCtr="0" compatLnSpc="1">
            <a:prstTxWarp prst="textNoShape">
              <a:avLst/>
            </a:prstTxWarp>
          </a:bodyPr>
          <a:lstStyle>
            <a:lvl1pPr defTabSz="903288">
              <a:defRPr sz="1200"/>
            </a:lvl1pPr>
          </a:lstStyle>
          <a:p>
            <a:pPr>
              <a:defRPr/>
            </a:pPr>
            <a:endParaRPr lang="en-US" altLang="en-US"/>
          </a:p>
        </p:txBody>
      </p:sp>
      <p:sp>
        <p:nvSpPr>
          <p:cNvPr id="6149" name="Rectangle 5">
            <a:extLst>
              <a:ext uri="{FF2B5EF4-FFF2-40B4-BE49-F238E27FC236}">
                <a16:creationId xmlns:a16="http://schemas.microsoft.com/office/drawing/2014/main" id="{62FB029C-8D19-DA42-B131-39511C6AF05B}"/>
              </a:ext>
            </a:extLst>
          </p:cNvPr>
          <p:cNvSpPr>
            <a:spLocks noGrp="1" noChangeArrowheads="1"/>
          </p:cNvSpPr>
          <p:nvPr>
            <p:ph type="sldNum" sz="quarter" idx="3"/>
          </p:nvPr>
        </p:nvSpPr>
        <p:spPr bwMode="auto">
          <a:xfrm>
            <a:off x="3910013" y="8675688"/>
            <a:ext cx="2932112" cy="454025"/>
          </a:xfrm>
          <a:prstGeom prst="rect">
            <a:avLst/>
          </a:prstGeom>
          <a:noFill/>
          <a:ln w="9525">
            <a:noFill/>
            <a:miter lim="800000"/>
            <a:headEnd/>
            <a:tailEnd/>
          </a:ln>
          <a:effectLst/>
        </p:spPr>
        <p:txBody>
          <a:bodyPr vert="horz" wrap="square" lIns="90392" tIns="45196" rIns="90392" bIns="45196" numCol="1" anchor="b" anchorCtr="0" compatLnSpc="1">
            <a:prstTxWarp prst="textNoShape">
              <a:avLst/>
            </a:prstTxWarp>
          </a:bodyPr>
          <a:lstStyle>
            <a:lvl1pPr algn="r" defTabSz="903288">
              <a:defRPr sz="1200"/>
            </a:lvl1pPr>
          </a:lstStyle>
          <a:p>
            <a:pPr>
              <a:defRPr/>
            </a:pPr>
            <a:fld id="{4B23F283-7D40-4A70-B84C-51823376C8D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A0E5FE72-4B94-D34A-9B8D-4D47BDFB5199}"/>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en-US"/>
          </a:p>
        </p:txBody>
      </p:sp>
      <p:sp>
        <p:nvSpPr>
          <p:cNvPr id="22531" name="Rectangle 3">
            <a:extLst>
              <a:ext uri="{FF2B5EF4-FFF2-40B4-BE49-F238E27FC236}">
                <a16:creationId xmlns:a16="http://schemas.microsoft.com/office/drawing/2014/main" id="{F6B1F154-0426-3F4A-B446-6A7E4BC9F764}"/>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en-US"/>
          </a:p>
        </p:txBody>
      </p:sp>
      <p:sp>
        <p:nvSpPr>
          <p:cNvPr id="25604" name="Rectangle 4">
            <a:extLst>
              <a:ext uri="{FF2B5EF4-FFF2-40B4-BE49-F238E27FC236}">
                <a16:creationId xmlns:a16="http://schemas.microsoft.com/office/drawing/2014/main" id="{ACEDBF49-F0A1-44E9-92DC-573E4FE5F057}"/>
              </a:ext>
            </a:extLst>
          </p:cNvPr>
          <p:cNvSpPr>
            <a:spLocks noGrp="1" noRot="1" noChangeAspect="1" noChangeArrowheads="1" noTextEdit="1"/>
          </p:cNvSpPr>
          <p:nvPr>
            <p:ph type="sldImg" idx="2"/>
          </p:nvPr>
        </p:nvSpPr>
        <p:spPr bwMode="auto">
          <a:xfrm>
            <a:off x="1552575" y="685800"/>
            <a:ext cx="3754438"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3" name="Rectangle 5">
            <a:extLst>
              <a:ext uri="{FF2B5EF4-FFF2-40B4-BE49-F238E27FC236}">
                <a16:creationId xmlns:a16="http://schemas.microsoft.com/office/drawing/2014/main" id="{A972A4F6-A6EC-7146-9B0A-7C164992CE70}"/>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2534" name="Rectangle 6">
            <a:extLst>
              <a:ext uri="{FF2B5EF4-FFF2-40B4-BE49-F238E27FC236}">
                <a16:creationId xmlns:a16="http://schemas.microsoft.com/office/drawing/2014/main" id="{836C88DA-9D53-164E-AE49-02036F612D51}"/>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en-US"/>
          </a:p>
        </p:txBody>
      </p:sp>
      <p:sp>
        <p:nvSpPr>
          <p:cNvPr id="22535" name="Rectangle 7">
            <a:extLst>
              <a:ext uri="{FF2B5EF4-FFF2-40B4-BE49-F238E27FC236}">
                <a16:creationId xmlns:a16="http://schemas.microsoft.com/office/drawing/2014/main" id="{3F7C01DD-5337-E641-9C00-C1A92BF82825}"/>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EB2CD17-C32C-40AF-AA71-11F390B77C9C}"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 charset="0"/>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pitchFamily="1"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a:extLst>
              <a:ext uri="{FF2B5EF4-FFF2-40B4-BE49-F238E27FC236}">
                <a16:creationId xmlns:a16="http://schemas.microsoft.com/office/drawing/2014/main" id="{B8E4BDB9-1C43-40D2-8D32-9742BF18772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19902515-C076-40FC-9BCD-118B19B6B744}" type="slidenum">
              <a:rPr lang="en-US" altLang="en-US" sz="1200" smtClean="0"/>
              <a:pPr/>
              <a:t>1</a:t>
            </a:fld>
            <a:endParaRPr lang="en-US" altLang="en-US" sz="1200"/>
          </a:p>
        </p:txBody>
      </p:sp>
      <p:sp>
        <p:nvSpPr>
          <p:cNvPr id="28674" name="Rectangle 2">
            <a:extLst>
              <a:ext uri="{FF2B5EF4-FFF2-40B4-BE49-F238E27FC236}">
                <a16:creationId xmlns:a16="http://schemas.microsoft.com/office/drawing/2014/main" id="{89BB76D2-BAF7-4073-AEB6-7D59027BDFC4}"/>
              </a:ext>
            </a:extLst>
          </p:cNvPr>
          <p:cNvSpPr>
            <a:spLocks noGrp="1" noRot="1" noChangeAspect="1" noChangeArrowheads="1" noTextEdit="1"/>
          </p:cNvSpPr>
          <p:nvPr>
            <p:ph type="sldImg"/>
          </p:nvPr>
        </p:nvSpPr>
        <p:spPr>
          <a:ln/>
        </p:spPr>
      </p:sp>
      <p:sp>
        <p:nvSpPr>
          <p:cNvPr id="28675" name="Rectangle 3">
            <a:extLst>
              <a:ext uri="{FF2B5EF4-FFF2-40B4-BE49-F238E27FC236}">
                <a16:creationId xmlns:a16="http://schemas.microsoft.com/office/drawing/2014/main" id="{2F790D4A-C939-4EA2-9A50-41DB33ECCE3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367" y="11930065"/>
            <a:ext cx="35753675" cy="8232775"/>
          </a:xfrm>
        </p:spPr>
        <p:txBody>
          <a:bodyPr/>
          <a:lstStyle/>
          <a:p>
            <a:r>
              <a:rPr lang="en-US"/>
              <a:t>Click to edit Master title style</a:t>
            </a:r>
          </a:p>
        </p:txBody>
      </p:sp>
      <p:sp>
        <p:nvSpPr>
          <p:cNvPr id="3" name="Subtitle 2"/>
          <p:cNvSpPr>
            <a:spLocks noGrp="1"/>
          </p:cNvSpPr>
          <p:nvPr>
            <p:ph type="subTitle" idx="1"/>
          </p:nvPr>
        </p:nvSpPr>
        <p:spPr>
          <a:xfrm>
            <a:off x="6308725" y="21763040"/>
            <a:ext cx="29444950" cy="981392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E8F9A074-D458-4D2C-AB9C-D329477400C6}"/>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211D63A0-28B1-452A-B392-5AB35BBC2CBF}"/>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68A86B11-D6E5-4CB3-9E03-C691326832AF}"/>
              </a:ext>
            </a:extLst>
          </p:cNvPr>
          <p:cNvSpPr>
            <a:spLocks noGrp="1" noChangeArrowheads="1"/>
          </p:cNvSpPr>
          <p:nvPr>
            <p:ph type="sldNum" sz="quarter" idx="12"/>
          </p:nvPr>
        </p:nvSpPr>
        <p:spPr>
          <a:ln/>
        </p:spPr>
        <p:txBody>
          <a:bodyPr/>
          <a:lstStyle>
            <a:lvl1pPr>
              <a:defRPr/>
            </a:lvl1pPr>
          </a:lstStyle>
          <a:p>
            <a:pPr>
              <a:defRPr/>
            </a:pPr>
            <a:fld id="{465C2FBE-7411-4220-BB33-4B797B29B1CE}" type="slidenum">
              <a:rPr lang="en-US" altLang="en-US"/>
              <a:pPr>
                <a:defRPr/>
              </a:pPr>
              <a:t>‹#›</a:t>
            </a:fld>
            <a:endParaRPr lang="en-US" altLang="en-US"/>
          </a:p>
        </p:txBody>
      </p:sp>
    </p:spTree>
    <p:extLst>
      <p:ext uri="{BB962C8B-B14F-4D97-AF65-F5344CB8AC3E}">
        <p14:creationId xmlns:p14="http://schemas.microsoft.com/office/powerpoint/2010/main" val="3887840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59BD5E80-308C-4A70-80F7-AC07767DE404}"/>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9E360F82-40F6-49AD-AEB7-F1D2E0D7CD6C}"/>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FB236D70-81AE-443D-A83A-F30754CF8903}"/>
              </a:ext>
            </a:extLst>
          </p:cNvPr>
          <p:cNvSpPr>
            <a:spLocks noGrp="1" noChangeArrowheads="1"/>
          </p:cNvSpPr>
          <p:nvPr>
            <p:ph type="sldNum" sz="quarter" idx="12"/>
          </p:nvPr>
        </p:nvSpPr>
        <p:spPr>
          <a:ln/>
        </p:spPr>
        <p:txBody>
          <a:bodyPr/>
          <a:lstStyle>
            <a:lvl1pPr>
              <a:defRPr/>
            </a:lvl1pPr>
          </a:lstStyle>
          <a:p>
            <a:pPr>
              <a:defRPr/>
            </a:pPr>
            <a:fld id="{18D297DF-7686-4B20-9086-69BF5DA93174}" type="slidenum">
              <a:rPr lang="en-US" altLang="en-US"/>
              <a:pPr>
                <a:defRPr/>
              </a:pPr>
              <a:t>‹#›</a:t>
            </a:fld>
            <a:endParaRPr lang="en-US" altLang="en-US"/>
          </a:p>
        </p:txBody>
      </p:sp>
    </p:spTree>
    <p:extLst>
      <p:ext uri="{BB962C8B-B14F-4D97-AF65-F5344CB8AC3E}">
        <p14:creationId xmlns:p14="http://schemas.microsoft.com/office/powerpoint/2010/main" val="1092258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9970417" y="3413127"/>
            <a:ext cx="8937625" cy="307244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154363" y="3413127"/>
            <a:ext cx="26663650" cy="3072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8B3C1D4D-44A2-4747-B259-CAD9F07779EE}"/>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28C994CF-3669-40C7-9AB6-F439B61AB7D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BC9E0B79-FE42-45FC-9DEB-8941C74B8F4D}"/>
              </a:ext>
            </a:extLst>
          </p:cNvPr>
          <p:cNvSpPr>
            <a:spLocks noGrp="1" noChangeArrowheads="1"/>
          </p:cNvSpPr>
          <p:nvPr>
            <p:ph type="sldNum" sz="quarter" idx="12"/>
          </p:nvPr>
        </p:nvSpPr>
        <p:spPr>
          <a:ln/>
        </p:spPr>
        <p:txBody>
          <a:bodyPr/>
          <a:lstStyle>
            <a:lvl1pPr>
              <a:defRPr/>
            </a:lvl1pPr>
          </a:lstStyle>
          <a:p>
            <a:pPr>
              <a:defRPr/>
            </a:pPr>
            <a:fld id="{E3BACCD2-892F-4CF1-B051-009712FA7B42}" type="slidenum">
              <a:rPr lang="en-US" altLang="en-US"/>
              <a:pPr>
                <a:defRPr/>
              </a:pPr>
              <a:t>‹#›</a:t>
            </a:fld>
            <a:endParaRPr lang="en-US" altLang="en-US"/>
          </a:p>
        </p:txBody>
      </p:sp>
    </p:spTree>
    <p:extLst>
      <p:ext uri="{BB962C8B-B14F-4D97-AF65-F5344CB8AC3E}">
        <p14:creationId xmlns:p14="http://schemas.microsoft.com/office/powerpoint/2010/main" val="16694162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257800" y="6284913"/>
            <a:ext cx="31546800" cy="13371512"/>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5257800" y="20170775"/>
            <a:ext cx="31546800" cy="9272588"/>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D62526A-4BF8-49C8-9757-F81CD5150B4C}"/>
              </a:ext>
            </a:extLst>
          </p:cNvPr>
          <p:cNvSpPr>
            <a:spLocks noGrp="1"/>
          </p:cNvSpPr>
          <p:nvPr>
            <p:ph type="dt" sz="half" idx="10"/>
          </p:nvPr>
        </p:nvSpPr>
        <p:spPr/>
        <p:txBody>
          <a:bodyPr/>
          <a:lstStyle>
            <a:lvl1pPr>
              <a:defRPr/>
            </a:lvl1pPr>
          </a:lstStyle>
          <a:p>
            <a:pPr>
              <a:defRPr/>
            </a:pPr>
            <a:fld id="{587881C0-7377-4188-A650-C584A15BDC4D}" type="datetimeFigureOut">
              <a:rPr lang="en-US" altLang="en-US"/>
              <a:pPr>
                <a:defRPr/>
              </a:pPr>
              <a:t>4/25/19</a:t>
            </a:fld>
            <a:endParaRPr lang="en-US" altLang="en-US"/>
          </a:p>
        </p:txBody>
      </p:sp>
      <p:sp>
        <p:nvSpPr>
          <p:cNvPr id="5" name="Footer Placeholder 4">
            <a:extLst>
              <a:ext uri="{FF2B5EF4-FFF2-40B4-BE49-F238E27FC236}">
                <a16:creationId xmlns:a16="http://schemas.microsoft.com/office/drawing/2014/main" id="{AD14B3EA-56FE-4D76-8E98-CA01EDD19C0A}"/>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97EF416E-B135-440A-9024-639167D42952}"/>
              </a:ext>
            </a:extLst>
          </p:cNvPr>
          <p:cNvSpPr>
            <a:spLocks noGrp="1"/>
          </p:cNvSpPr>
          <p:nvPr>
            <p:ph type="sldNum" sz="quarter" idx="12"/>
          </p:nvPr>
        </p:nvSpPr>
        <p:spPr/>
        <p:txBody>
          <a:bodyPr/>
          <a:lstStyle>
            <a:lvl1pPr>
              <a:defRPr/>
            </a:lvl1pPr>
          </a:lstStyle>
          <a:p>
            <a:pPr>
              <a:defRPr/>
            </a:pPr>
            <a:fld id="{B20B36AD-852F-4EE3-9B0E-1405EFB46EB0}" type="slidenum">
              <a:rPr lang="en-US" altLang="en-US"/>
              <a:pPr>
                <a:defRPr/>
              </a:pPr>
              <a:t>‹#›</a:t>
            </a:fld>
            <a:endParaRPr lang="en-US" altLang="en-US"/>
          </a:p>
        </p:txBody>
      </p:sp>
    </p:spTree>
    <p:extLst>
      <p:ext uri="{BB962C8B-B14F-4D97-AF65-F5344CB8AC3E}">
        <p14:creationId xmlns:p14="http://schemas.microsoft.com/office/powerpoint/2010/main" val="14480341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3B3158-9ACE-4972-934A-D79BDC7F969D}"/>
              </a:ext>
            </a:extLst>
          </p:cNvPr>
          <p:cNvSpPr>
            <a:spLocks noGrp="1"/>
          </p:cNvSpPr>
          <p:nvPr>
            <p:ph type="dt" sz="half" idx="10"/>
          </p:nvPr>
        </p:nvSpPr>
        <p:spPr/>
        <p:txBody>
          <a:bodyPr/>
          <a:lstStyle>
            <a:lvl1pPr>
              <a:defRPr/>
            </a:lvl1pPr>
          </a:lstStyle>
          <a:p>
            <a:pPr>
              <a:defRPr/>
            </a:pPr>
            <a:fld id="{4EB5DBEC-0DA6-4D68-BB50-2D31681B07B9}" type="datetimeFigureOut">
              <a:rPr lang="en-US" altLang="en-US"/>
              <a:pPr>
                <a:defRPr/>
              </a:pPr>
              <a:t>4/25/19</a:t>
            </a:fld>
            <a:endParaRPr lang="en-US" altLang="en-US"/>
          </a:p>
        </p:txBody>
      </p:sp>
      <p:sp>
        <p:nvSpPr>
          <p:cNvPr id="5" name="Footer Placeholder 4">
            <a:extLst>
              <a:ext uri="{FF2B5EF4-FFF2-40B4-BE49-F238E27FC236}">
                <a16:creationId xmlns:a16="http://schemas.microsoft.com/office/drawing/2014/main" id="{92E3A13A-8B95-4AA7-ACE9-7BB7AAC8214C}"/>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43A13355-930B-4F69-8038-BE6990AF4FFB}"/>
              </a:ext>
            </a:extLst>
          </p:cNvPr>
          <p:cNvSpPr>
            <a:spLocks noGrp="1"/>
          </p:cNvSpPr>
          <p:nvPr>
            <p:ph type="sldNum" sz="quarter" idx="12"/>
          </p:nvPr>
        </p:nvSpPr>
        <p:spPr/>
        <p:txBody>
          <a:bodyPr/>
          <a:lstStyle>
            <a:lvl1pPr>
              <a:defRPr/>
            </a:lvl1pPr>
          </a:lstStyle>
          <a:p>
            <a:pPr>
              <a:defRPr/>
            </a:pPr>
            <a:fld id="{3207C8E1-DDB0-4E0A-8BEC-26E7413A6D0B}" type="slidenum">
              <a:rPr lang="en-US" altLang="en-US"/>
              <a:pPr>
                <a:defRPr/>
              </a:pPr>
              <a:t>‹#›</a:t>
            </a:fld>
            <a:endParaRPr lang="en-US" altLang="en-US"/>
          </a:p>
        </p:txBody>
      </p:sp>
    </p:spTree>
    <p:extLst>
      <p:ext uri="{BB962C8B-B14F-4D97-AF65-F5344CB8AC3E}">
        <p14:creationId xmlns:p14="http://schemas.microsoft.com/office/powerpoint/2010/main" val="39658235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70200" y="9574213"/>
            <a:ext cx="36279138" cy="15975012"/>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2870200" y="25701625"/>
            <a:ext cx="36279138" cy="840105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A41D173-F89B-41E3-A295-E0550CCDA8F8}"/>
              </a:ext>
            </a:extLst>
          </p:cNvPr>
          <p:cNvSpPr>
            <a:spLocks noGrp="1"/>
          </p:cNvSpPr>
          <p:nvPr>
            <p:ph type="dt" sz="half" idx="10"/>
          </p:nvPr>
        </p:nvSpPr>
        <p:spPr/>
        <p:txBody>
          <a:bodyPr/>
          <a:lstStyle>
            <a:lvl1pPr>
              <a:defRPr/>
            </a:lvl1pPr>
          </a:lstStyle>
          <a:p>
            <a:pPr>
              <a:defRPr/>
            </a:pPr>
            <a:fld id="{5563574B-E236-432D-ADF6-8BF6EA656FBA}" type="datetimeFigureOut">
              <a:rPr lang="en-US" altLang="en-US"/>
              <a:pPr>
                <a:defRPr/>
              </a:pPr>
              <a:t>4/25/19</a:t>
            </a:fld>
            <a:endParaRPr lang="en-US" altLang="en-US"/>
          </a:p>
        </p:txBody>
      </p:sp>
      <p:sp>
        <p:nvSpPr>
          <p:cNvPr id="5" name="Footer Placeholder 4">
            <a:extLst>
              <a:ext uri="{FF2B5EF4-FFF2-40B4-BE49-F238E27FC236}">
                <a16:creationId xmlns:a16="http://schemas.microsoft.com/office/drawing/2014/main" id="{165FA9A0-32EA-4C0E-A95D-ACE10FBC5451}"/>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7F32BC9F-3033-4C1E-818A-24894ED59E84}"/>
              </a:ext>
            </a:extLst>
          </p:cNvPr>
          <p:cNvSpPr>
            <a:spLocks noGrp="1"/>
          </p:cNvSpPr>
          <p:nvPr>
            <p:ph type="sldNum" sz="quarter" idx="12"/>
          </p:nvPr>
        </p:nvSpPr>
        <p:spPr/>
        <p:txBody>
          <a:bodyPr/>
          <a:lstStyle>
            <a:lvl1pPr>
              <a:defRPr/>
            </a:lvl1pPr>
          </a:lstStyle>
          <a:p>
            <a:pPr>
              <a:defRPr/>
            </a:pPr>
            <a:fld id="{01A13933-DD82-4ADA-97FC-7BA229B5C85D}" type="slidenum">
              <a:rPr lang="en-US" altLang="en-US"/>
              <a:pPr>
                <a:defRPr/>
              </a:pPr>
              <a:t>‹#›</a:t>
            </a:fld>
            <a:endParaRPr lang="en-US" altLang="en-US"/>
          </a:p>
        </p:txBody>
      </p:sp>
    </p:spTree>
    <p:extLst>
      <p:ext uri="{BB962C8B-B14F-4D97-AF65-F5344CB8AC3E}">
        <p14:creationId xmlns:p14="http://schemas.microsoft.com/office/powerpoint/2010/main" val="39602735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892425" y="10223500"/>
            <a:ext cx="18062575" cy="24368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107400" y="10223500"/>
            <a:ext cx="18062575" cy="24368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98936D79-8C68-4E4F-AB78-70F0170156EF}"/>
              </a:ext>
            </a:extLst>
          </p:cNvPr>
          <p:cNvSpPr>
            <a:spLocks noGrp="1"/>
          </p:cNvSpPr>
          <p:nvPr>
            <p:ph type="dt" sz="half" idx="10"/>
          </p:nvPr>
        </p:nvSpPr>
        <p:spPr/>
        <p:txBody>
          <a:bodyPr/>
          <a:lstStyle>
            <a:lvl1pPr>
              <a:defRPr/>
            </a:lvl1pPr>
          </a:lstStyle>
          <a:p>
            <a:pPr>
              <a:defRPr/>
            </a:pPr>
            <a:fld id="{07505925-C580-4B77-A311-75FBFFCDF066}" type="datetimeFigureOut">
              <a:rPr lang="en-US" altLang="en-US"/>
              <a:pPr>
                <a:defRPr/>
              </a:pPr>
              <a:t>4/25/19</a:t>
            </a:fld>
            <a:endParaRPr lang="en-US" altLang="en-US"/>
          </a:p>
        </p:txBody>
      </p:sp>
      <p:sp>
        <p:nvSpPr>
          <p:cNvPr id="6" name="Footer Placeholder 4">
            <a:extLst>
              <a:ext uri="{FF2B5EF4-FFF2-40B4-BE49-F238E27FC236}">
                <a16:creationId xmlns:a16="http://schemas.microsoft.com/office/drawing/2014/main" id="{DC3D6E80-3DB2-453A-BDA2-C8F9C24F28F1}"/>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5">
            <a:extLst>
              <a:ext uri="{FF2B5EF4-FFF2-40B4-BE49-F238E27FC236}">
                <a16:creationId xmlns:a16="http://schemas.microsoft.com/office/drawing/2014/main" id="{B94B232E-82A4-40EE-AD7B-64927035AE2F}"/>
              </a:ext>
            </a:extLst>
          </p:cNvPr>
          <p:cNvSpPr>
            <a:spLocks noGrp="1"/>
          </p:cNvSpPr>
          <p:nvPr>
            <p:ph type="sldNum" sz="quarter" idx="12"/>
          </p:nvPr>
        </p:nvSpPr>
        <p:spPr/>
        <p:txBody>
          <a:bodyPr/>
          <a:lstStyle>
            <a:lvl1pPr>
              <a:defRPr/>
            </a:lvl1pPr>
          </a:lstStyle>
          <a:p>
            <a:pPr>
              <a:defRPr/>
            </a:pPr>
            <a:fld id="{C41A3EAB-D015-4F6C-96D0-A6D7F597DF08}" type="slidenum">
              <a:rPr lang="en-US" altLang="en-US"/>
              <a:pPr>
                <a:defRPr/>
              </a:pPr>
              <a:t>‹#›</a:t>
            </a:fld>
            <a:endParaRPr lang="en-US" altLang="en-US"/>
          </a:p>
        </p:txBody>
      </p:sp>
    </p:spTree>
    <p:extLst>
      <p:ext uri="{BB962C8B-B14F-4D97-AF65-F5344CB8AC3E}">
        <p14:creationId xmlns:p14="http://schemas.microsoft.com/office/powerpoint/2010/main" val="28734796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188" y="2044700"/>
            <a:ext cx="36279137" cy="7423150"/>
          </a:xfrm>
        </p:spPr>
        <p:txBody>
          <a:bodyPr/>
          <a:lstStyle/>
          <a:p>
            <a:r>
              <a:rPr lang="en-US"/>
              <a:t>Click to edit Master title style</a:t>
            </a:r>
          </a:p>
        </p:txBody>
      </p:sp>
      <p:sp>
        <p:nvSpPr>
          <p:cNvPr id="3" name="Text Placeholder 2"/>
          <p:cNvSpPr>
            <a:spLocks noGrp="1"/>
          </p:cNvSpPr>
          <p:nvPr>
            <p:ph type="body" idx="1"/>
          </p:nvPr>
        </p:nvSpPr>
        <p:spPr>
          <a:xfrm>
            <a:off x="2897188" y="9413875"/>
            <a:ext cx="17794287" cy="46148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897188" y="14028738"/>
            <a:ext cx="17794287" cy="206327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294725" y="9413875"/>
            <a:ext cx="17881600" cy="46148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21294725" y="14028738"/>
            <a:ext cx="17881600" cy="206327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F93F1439-1EA7-4443-9A42-ABC971E76B6C}"/>
              </a:ext>
            </a:extLst>
          </p:cNvPr>
          <p:cNvSpPr>
            <a:spLocks noGrp="1"/>
          </p:cNvSpPr>
          <p:nvPr>
            <p:ph type="dt" sz="half" idx="10"/>
          </p:nvPr>
        </p:nvSpPr>
        <p:spPr/>
        <p:txBody>
          <a:bodyPr/>
          <a:lstStyle>
            <a:lvl1pPr>
              <a:defRPr/>
            </a:lvl1pPr>
          </a:lstStyle>
          <a:p>
            <a:pPr>
              <a:defRPr/>
            </a:pPr>
            <a:fld id="{B5C50CD9-B065-432D-9577-D078171F5875}" type="datetimeFigureOut">
              <a:rPr lang="en-US" altLang="en-US"/>
              <a:pPr>
                <a:defRPr/>
              </a:pPr>
              <a:t>4/25/19</a:t>
            </a:fld>
            <a:endParaRPr lang="en-US" altLang="en-US"/>
          </a:p>
        </p:txBody>
      </p:sp>
      <p:sp>
        <p:nvSpPr>
          <p:cNvPr id="8" name="Footer Placeholder 4">
            <a:extLst>
              <a:ext uri="{FF2B5EF4-FFF2-40B4-BE49-F238E27FC236}">
                <a16:creationId xmlns:a16="http://schemas.microsoft.com/office/drawing/2014/main" id="{2793DDF3-3AE4-4238-BDD3-DBD9D6ECE99E}"/>
              </a:ext>
            </a:extLst>
          </p:cNvPr>
          <p:cNvSpPr>
            <a:spLocks noGrp="1"/>
          </p:cNvSpPr>
          <p:nvPr>
            <p:ph type="ftr" sz="quarter" idx="11"/>
          </p:nvPr>
        </p:nvSpPr>
        <p:spPr/>
        <p:txBody>
          <a:bodyPr/>
          <a:lstStyle>
            <a:lvl1pPr>
              <a:defRPr/>
            </a:lvl1pPr>
          </a:lstStyle>
          <a:p>
            <a:pPr>
              <a:defRPr/>
            </a:pPr>
            <a:endParaRPr lang="en-US" altLang="en-US"/>
          </a:p>
        </p:txBody>
      </p:sp>
      <p:sp>
        <p:nvSpPr>
          <p:cNvPr id="9" name="Slide Number Placeholder 5">
            <a:extLst>
              <a:ext uri="{FF2B5EF4-FFF2-40B4-BE49-F238E27FC236}">
                <a16:creationId xmlns:a16="http://schemas.microsoft.com/office/drawing/2014/main" id="{DFBD7885-375F-4BB5-916D-90F540713DF2}"/>
              </a:ext>
            </a:extLst>
          </p:cNvPr>
          <p:cNvSpPr>
            <a:spLocks noGrp="1"/>
          </p:cNvSpPr>
          <p:nvPr>
            <p:ph type="sldNum" sz="quarter" idx="12"/>
          </p:nvPr>
        </p:nvSpPr>
        <p:spPr/>
        <p:txBody>
          <a:bodyPr/>
          <a:lstStyle>
            <a:lvl1pPr>
              <a:defRPr/>
            </a:lvl1pPr>
          </a:lstStyle>
          <a:p>
            <a:pPr>
              <a:defRPr/>
            </a:pPr>
            <a:fld id="{7DD42BFD-2C93-4108-B275-8E32F2F37797}" type="slidenum">
              <a:rPr lang="en-US" altLang="en-US"/>
              <a:pPr>
                <a:defRPr/>
              </a:pPr>
              <a:t>‹#›</a:t>
            </a:fld>
            <a:endParaRPr lang="en-US" altLang="en-US"/>
          </a:p>
        </p:txBody>
      </p:sp>
    </p:spTree>
    <p:extLst>
      <p:ext uri="{BB962C8B-B14F-4D97-AF65-F5344CB8AC3E}">
        <p14:creationId xmlns:p14="http://schemas.microsoft.com/office/powerpoint/2010/main" val="10825904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092A4002-303A-4D7B-BFC3-3A23BBABA89E}"/>
              </a:ext>
            </a:extLst>
          </p:cNvPr>
          <p:cNvSpPr>
            <a:spLocks noGrp="1"/>
          </p:cNvSpPr>
          <p:nvPr>
            <p:ph type="dt" sz="half" idx="10"/>
          </p:nvPr>
        </p:nvSpPr>
        <p:spPr/>
        <p:txBody>
          <a:bodyPr/>
          <a:lstStyle>
            <a:lvl1pPr>
              <a:defRPr/>
            </a:lvl1pPr>
          </a:lstStyle>
          <a:p>
            <a:pPr>
              <a:defRPr/>
            </a:pPr>
            <a:fld id="{A65F3033-6C44-4890-92ED-8AC7CA5DAC1D}" type="datetimeFigureOut">
              <a:rPr lang="en-US" altLang="en-US"/>
              <a:pPr>
                <a:defRPr/>
              </a:pPr>
              <a:t>4/25/19</a:t>
            </a:fld>
            <a:endParaRPr lang="en-US" altLang="en-US"/>
          </a:p>
        </p:txBody>
      </p:sp>
      <p:sp>
        <p:nvSpPr>
          <p:cNvPr id="4" name="Footer Placeholder 4">
            <a:extLst>
              <a:ext uri="{FF2B5EF4-FFF2-40B4-BE49-F238E27FC236}">
                <a16:creationId xmlns:a16="http://schemas.microsoft.com/office/drawing/2014/main" id="{C0757D6E-AAAC-4C04-B829-4CC1AD28289C}"/>
              </a:ext>
            </a:extLst>
          </p:cNvPr>
          <p:cNvSpPr>
            <a:spLocks noGrp="1"/>
          </p:cNvSpPr>
          <p:nvPr>
            <p:ph type="ftr" sz="quarter" idx="11"/>
          </p:nvPr>
        </p:nvSpPr>
        <p:spPr/>
        <p:txBody>
          <a:bodyPr/>
          <a:lstStyle>
            <a:lvl1pPr>
              <a:defRPr/>
            </a:lvl1pPr>
          </a:lstStyle>
          <a:p>
            <a:pPr>
              <a:defRPr/>
            </a:pPr>
            <a:endParaRPr lang="en-US" altLang="en-US"/>
          </a:p>
        </p:txBody>
      </p:sp>
      <p:sp>
        <p:nvSpPr>
          <p:cNvPr id="5" name="Slide Number Placeholder 5">
            <a:extLst>
              <a:ext uri="{FF2B5EF4-FFF2-40B4-BE49-F238E27FC236}">
                <a16:creationId xmlns:a16="http://schemas.microsoft.com/office/drawing/2014/main" id="{C8E72C1F-E27D-4EBA-8789-9363153EC04D}"/>
              </a:ext>
            </a:extLst>
          </p:cNvPr>
          <p:cNvSpPr>
            <a:spLocks noGrp="1"/>
          </p:cNvSpPr>
          <p:nvPr>
            <p:ph type="sldNum" sz="quarter" idx="12"/>
          </p:nvPr>
        </p:nvSpPr>
        <p:spPr/>
        <p:txBody>
          <a:bodyPr/>
          <a:lstStyle>
            <a:lvl1pPr>
              <a:defRPr/>
            </a:lvl1pPr>
          </a:lstStyle>
          <a:p>
            <a:pPr>
              <a:defRPr/>
            </a:pPr>
            <a:fld id="{6EB5DB01-2B1B-4E07-A345-617A804E5193}" type="slidenum">
              <a:rPr lang="en-US" altLang="en-US"/>
              <a:pPr>
                <a:defRPr/>
              </a:pPr>
              <a:t>‹#›</a:t>
            </a:fld>
            <a:endParaRPr lang="en-US" altLang="en-US"/>
          </a:p>
        </p:txBody>
      </p:sp>
    </p:spTree>
    <p:extLst>
      <p:ext uri="{BB962C8B-B14F-4D97-AF65-F5344CB8AC3E}">
        <p14:creationId xmlns:p14="http://schemas.microsoft.com/office/powerpoint/2010/main" val="3944863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E6971D03-4AED-4E37-A915-A11F4660CD49}"/>
              </a:ext>
            </a:extLst>
          </p:cNvPr>
          <p:cNvSpPr>
            <a:spLocks noGrp="1"/>
          </p:cNvSpPr>
          <p:nvPr>
            <p:ph type="dt" sz="half" idx="10"/>
          </p:nvPr>
        </p:nvSpPr>
        <p:spPr/>
        <p:txBody>
          <a:bodyPr/>
          <a:lstStyle>
            <a:lvl1pPr>
              <a:defRPr/>
            </a:lvl1pPr>
          </a:lstStyle>
          <a:p>
            <a:pPr>
              <a:defRPr/>
            </a:pPr>
            <a:fld id="{8D5CA690-C18E-46C3-BE5B-1E93A7DC7343}" type="datetimeFigureOut">
              <a:rPr lang="en-US" altLang="en-US"/>
              <a:pPr>
                <a:defRPr/>
              </a:pPr>
              <a:t>4/25/19</a:t>
            </a:fld>
            <a:endParaRPr lang="en-US" altLang="en-US"/>
          </a:p>
        </p:txBody>
      </p:sp>
      <p:sp>
        <p:nvSpPr>
          <p:cNvPr id="3" name="Footer Placeholder 4">
            <a:extLst>
              <a:ext uri="{FF2B5EF4-FFF2-40B4-BE49-F238E27FC236}">
                <a16:creationId xmlns:a16="http://schemas.microsoft.com/office/drawing/2014/main" id="{6A59FF4E-FCEC-4FDD-8699-5B1CB163C9F6}"/>
              </a:ext>
            </a:extLst>
          </p:cNvPr>
          <p:cNvSpPr>
            <a:spLocks noGrp="1"/>
          </p:cNvSpPr>
          <p:nvPr>
            <p:ph type="ftr" sz="quarter" idx="11"/>
          </p:nvPr>
        </p:nvSpPr>
        <p:spPr/>
        <p:txBody>
          <a:bodyPr/>
          <a:lstStyle>
            <a:lvl1pPr>
              <a:defRPr/>
            </a:lvl1pPr>
          </a:lstStyle>
          <a:p>
            <a:pPr>
              <a:defRPr/>
            </a:pPr>
            <a:endParaRPr lang="en-US" altLang="en-US"/>
          </a:p>
        </p:txBody>
      </p:sp>
      <p:sp>
        <p:nvSpPr>
          <p:cNvPr id="4" name="Slide Number Placeholder 5">
            <a:extLst>
              <a:ext uri="{FF2B5EF4-FFF2-40B4-BE49-F238E27FC236}">
                <a16:creationId xmlns:a16="http://schemas.microsoft.com/office/drawing/2014/main" id="{E9F080FE-AB30-4F7C-B822-FEE67D55379C}"/>
              </a:ext>
            </a:extLst>
          </p:cNvPr>
          <p:cNvSpPr>
            <a:spLocks noGrp="1"/>
          </p:cNvSpPr>
          <p:nvPr>
            <p:ph type="sldNum" sz="quarter" idx="12"/>
          </p:nvPr>
        </p:nvSpPr>
        <p:spPr/>
        <p:txBody>
          <a:bodyPr/>
          <a:lstStyle>
            <a:lvl1pPr>
              <a:defRPr/>
            </a:lvl1pPr>
          </a:lstStyle>
          <a:p>
            <a:pPr>
              <a:defRPr/>
            </a:pPr>
            <a:fld id="{1E275BF3-EE28-43FE-AFF3-5A4B4F39448D}" type="slidenum">
              <a:rPr lang="en-US" altLang="en-US"/>
              <a:pPr>
                <a:defRPr/>
              </a:pPr>
              <a:t>‹#›</a:t>
            </a:fld>
            <a:endParaRPr lang="en-US" altLang="en-US"/>
          </a:p>
        </p:txBody>
      </p:sp>
    </p:spTree>
    <p:extLst>
      <p:ext uri="{BB962C8B-B14F-4D97-AF65-F5344CB8AC3E}">
        <p14:creationId xmlns:p14="http://schemas.microsoft.com/office/powerpoint/2010/main" val="3838666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188" y="2560638"/>
            <a:ext cx="13566775" cy="8961437"/>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17881600" y="5529263"/>
            <a:ext cx="21294725" cy="272923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897188" y="11522075"/>
            <a:ext cx="13566775" cy="2134393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3">
            <a:extLst>
              <a:ext uri="{FF2B5EF4-FFF2-40B4-BE49-F238E27FC236}">
                <a16:creationId xmlns:a16="http://schemas.microsoft.com/office/drawing/2014/main" id="{2DED514D-E1BB-44F7-A343-34D1FDFC53DD}"/>
              </a:ext>
            </a:extLst>
          </p:cNvPr>
          <p:cNvSpPr>
            <a:spLocks noGrp="1"/>
          </p:cNvSpPr>
          <p:nvPr>
            <p:ph type="dt" sz="half" idx="10"/>
          </p:nvPr>
        </p:nvSpPr>
        <p:spPr/>
        <p:txBody>
          <a:bodyPr/>
          <a:lstStyle>
            <a:lvl1pPr>
              <a:defRPr/>
            </a:lvl1pPr>
          </a:lstStyle>
          <a:p>
            <a:pPr>
              <a:defRPr/>
            </a:pPr>
            <a:fld id="{777F9022-D4D3-4434-A8FE-CA9FEF72A539}" type="datetimeFigureOut">
              <a:rPr lang="en-US" altLang="en-US"/>
              <a:pPr>
                <a:defRPr/>
              </a:pPr>
              <a:t>4/25/19</a:t>
            </a:fld>
            <a:endParaRPr lang="en-US" altLang="en-US"/>
          </a:p>
        </p:txBody>
      </p:sp>
      <p:sp>
        <p:nvSpPr>
          <p:cNvPr id="6" name="Footer Placeholder 4">
            <a:extLst>
              <a:ext uri="{FF2B5EF4-FFF2-40B4-BE49-F238E27FC236}">
                <a16:creationId xmlns:a16="http://schemas.microsoft.com/office/drawing/2014/main" id="{38E6656C-5C36-4032-8A05-2044E50439CC}"/>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5">
            <a:extLst>
              <a:ext uri="{FF2B5EF4-FFF2-40B4-BE49-F238E27FC236}">
                <a16:creationId xmlns:a16="http://schemas.microsoft.com/office/drawing/2014/main" id="{242C559E-D4CA-4F2C-B454-4DBF04791E68}"/>
              </a:ext>
            </a:extLst>
          </p:cNvPr>
          <p:cNvSpPr>
            <a:spLocks noGrp="1"/>
          </p:cNvSpPr>
          <p:nvPr>
            <p:ph type="sldNum" sz="quarter" idx="12"/>
          </p:nvPr>
        </p:nvSpPr>
        <p:spPr/>
        <p:txBody>
          <a:bodyPr/>
          <a:lstStyle>
            <a:lvl1pPr>
              <a:defRPr/>
            </a:lvl1pPr>
          </a:lstStyle>
          <a:p>
            <a:pPr>
              <a:defRPr/>
            </a:pPr>
            <a:fld id="{9CC3E7B7-1986-416E-AB57-66E7EE5F4D9B}" type="slidenum">
              <a:rPr lang="en-US" altLang="en-US"/>
              <a:pPr>
                <a:defRPr/>
              </a:pPr>
              <a:t>‹#›</a:t>
            </a:fld>
            <a:endParaRPr lang="en-US" altLang="en-US"/>
          </a:p>
        </p:txBody>
      </p:sp>
    </p:spTree>
    <p:extLst>
      <p:ext uri="{BB962C8B-B14F-4D97-AF65-F5344CB8AC3E}">
        <p14:creationId xmlns:p14="http://schemas.microsoft.com/office/powerpoint/2010/main" val="3929128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6BFFA292-2590-49E5-BF14-A8CEBD2E5FF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E3665DA6-27C7-4DD1-8E08-AA7EC7CB5C5C}"/>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01AAF305-6C2D-4920-8390-044E0E1DE95A}"/>
              </a:ext>
            </a:extLst>
          </p:cNvPr>
          <p:cNvSpPr>
            <a:spLocks noGrp="1" noChangeArrowheads="1"/>
          </p:cNvSpPr>
          <p:nvPr>
            <p:ph type="sldNum" sz="quarter" idx="12"/>
          </p:nvPr>
        </p:nvSpPr>
        <p:spPr>
          <a:ln/>
        </p:spPr>
        <p:txBody>
          <a:bodyPr/>
          <a:lstStyle>
            <a:lvl1pPr>
              <a:defRPr/>
            </a:lvl1pPr>
          </a:lstStyle>
          <a:p>
            <a:pPr>
              <a:defRPr/>
            </a:pPr>
            <a:fld id="{17A15539-F59B-48DF-95CE-D51E883D6F9C}" type="slidenum">
              <a:rPr lang="en-US" altLang="en-US"/>
              <a:pPr>
                <a:defRPr/>
              </a:pPr>
              <a:t>‹#›</a:t>
            </a:fld>
            <a:endParaRPr lang="en-US" altLang="en-US"/>
          </a:p>
        </p:txBody>
      </p:sp>
    </p:spTree>
    <p:extLst>
      <p:ext uri="{BB962C8B-B14F-4D97-AF65-F5344CB8AC3E}">
        <p14:creationId xmlns:p14="http://schemas.microsoft.com/office/powerpoint/2010/main" val="25124551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188" y="2560638"/>
            <a:ext cx="13566775" cy="8961437"/>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17881600" y="5529263"/>
            <a:ext cx="21294725" cy="272923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897188" y="11522075"/>
            <a:ext cx="13566775" cy="2134393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3">
            <a:extLst>
              <a:ext uri="{FF2B5EF4-FFF2-40B4-BE49-F238E27FC236}">
                <a16:creationId xmlns:a16="http://schemas.microsoft.com/office/drawing/2014/main" id="{1EC31174-DE50-4051-B8A0-AC2C64F110F0}"/>
              </a:ext>
            </a:extLst>
          </p:cNvPr>
          <p:cNvSpPr>
            <a:spLocks noGrp="1"/>
          </p:cNvSpPr>
          <p:nvPr>
            <p:ph type="dt" sz="half" idx="10"/>
          </p:nvPr>
        </p:nvSpPr>
        <p:spPr/>
        <p:txBody>
          <a:bodyPr/>
          <a:lstStyle>
            <a:lvl1pPr>
              <a:defRPr/>
            </a:lvl1pPr>
          </a:lstStyle>
          <a:p>
            <a:pPr>
              <a:defRPr/>
            </a:pPr>
            <a:fld id="{6EB63FB3-D92A-4824-8005-113BB03A973C}" type="datetimeFigureOut">
              <a:rPr lang="en-US" altLang="en-US"/>
              <a:pPr>
                <a:defRPr/>
              </a:pPr>
              <a:t>4/25/19</a:t>
            </a:fld>
            <a:endParaRPr lang="en-US" altLang="en-US"/>
          </a:p>
        </p:txBody>
      </p:sp>
      <p:sp>
        <p:nvSpPr>
          <p:cNvPr id="6" name="Footer Placeholder 4">
            <a:extLst>
              <a:ext uri="{FF2B5EF4-FFF2-40B4-BE49-F238E27FC236}">
                <a16:creationId xmlns:a16="http://schemas.microsoft.com/office/drawing/2014/main" id="{39D51612-A09E-4296-959E-C451EFB0AD0C}"/>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5">
            <a:extLst>
              <a:ext uri="{FF2B5EF4-FFF2-40B4-BE49-F238E27FC236}">
                <a16:creationId xmlns:a16="http://schemas.microsoft.com/office/drawing/2014/main" id="{FEFDEB69-4C70-4F6E-8CF7-2E8240907865}"/>
              </a:ext>
            </a:extLst>
          </p:cNvPr>
          <p:cNvSpPr>
            <a:spLocks noGrp="1"/>
          </p:cNvSpPr>
          <p:nvPr>
            <p:ph type="sldNum" sz="quarter" idx="12"/>
          </p:nvPr>
        </p:nvSpPr>
        <p:spPr/>
        <p:txBody>
          <a:bodyPr/>
          <a:lstStyle>
            <a:lvl1pPr>
              <a:defRPr/>
            </a:lvl1pPr>
          </a:lstStyle>
          <a:p>
            <a:pPr>
              <a:defRPr/>
            </a:pPr>
            <a:fld id="{04C62A32-4721-4C91-AAD3-F8498FBF7C8B}" type="slidenum">
              <a:rPr lang="en-US" altLang="en-US"/>
              <a:pPr>
                <a:defRPr/>
              </a:pPr>
              <a:t>‹#›</a:t>
            </a:fld>
            <a:endParaRPr lang="en-US" altLang="en-US"/>
          </a:p>
        </p:txBody>
      </p:sp>
    </p:spTree>
    <p:extLst>
      <p:ext uri="{BB962C8B-B14F-4D97-AF65-F5344CB8AC3E}">
        <p14:creationId xmlns:p14="http://schemas.microsoft.com/office/powerpoint/2010/main" val="7726989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FD5566-12E3-4BD9-9B80-2C7C9FD6ACC1}"/>
              </a:ext>
            </a:extLst>
          </p:cNvPr>
          <p:cNvSpPr>
            <a:spLocks noGrp="1"/>
          </p:cNvSpPr>
          <p:nvPr>
            <p:ph type="dt" sz="half" idx="10"/>
          </p:nvPr>
        </p:nvSpPr>
        <p:spPr/>
        <p:txBody>
          <a:bodyPr/>
          <a:lstStyle>
            <a:lvl1pPr>
              <a:defRPr/>
            </a:lvl1pPr>
          </a:lstStyle>
          <a:p>
            <a:pPr>
              <a:defRPr/>
            </a:pPr>
            <a:fld id="{67E61A10-99F9-45BA-9800-B8068F23F0D0}" type="datetimeFigureOut">
              <a:rPr lang="en-US" altLang="en-US"/>
              <a:pPr>
                <a:defRPr/>
              </a:pPr>
              <a:t>4/25/19</a:t>
            </a:fld>
            <a:endParaRPr lang="en-US" altLang="en-US"/>
          </a:p>
        </p:txBody>
      </p:sp>
      <p:sp>
        <p:nvSpPr>
          <p:cNvPr id="5" name="Footer Placeholder 4">
            <a:extLst>
              <a:ext uri="{FF2B5EF4-FFF2-40B4-BE49-F238E27FC236}">
                <a16:creationId xmlns:a16="http://schemas.microsoft.com/office/drawing/2014/main" id="{FA5591B8-7106-4818-B186-06D1B8905DF0}"/>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B1EC9722-FBBB-46F9-9030-6942819E2B2C}"/>
              </a:ext>
            </a:extLst>
          </p:cNvPr>
          <p:cNvSpPr>
            <a:spLocks noGrp="1"/>
          </p:cNvSpPr>
          <p:nvPr>
            <p:ph type="sldNum" sz="quarter" idx="12"/>
          </p:nvPr>
        </p:nvSpPr>
        <p:spPr/>
        <p:txBody>
          <a:bodyPr/>
          <a:lstStyle>
            <a:lvl1pPr>
              <a:defRPr/>
            </a:lvl1pPr>
          </a:lstStyle>
          <a:p>
            <a:pPr>
              <a:defRPr/>
            </a:pPr>
            <a:fld id="{AA19B3FB-7C56-4680-A561-173B4014AE09}" type="slidenum">
              <a:rPr lang="en-US" altLang="en-US"/>
              <a:pPr>
                <a:defRPr/>
              </a:pPr>
              <a:t>‹#›</a:t>
            </a:fld>
            <a:endParaRPr lang="en-US" altLang="en-US"/>
          </a:p>
        </p:txBody>
      </p:sp>
    </p:spTree>
    <p:extLst>
      <p:ext uri="{BB962C8B-B14F-4D97-AF65-F5344CB8AC3E}">
        <p14:creationId xmlns:p14="http://schemas.microsoft.com/office/powerpoint/2010/main" val="31117159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588" y="2044700"/>
            <a:ext cx="9069387" cy="325469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892425" y="2044700"/>
            <a:ext cx="27055763" cy="325469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6EA734-5692-4D44-9CB5-E71D3F0E024A}"/>
              </a:ext>
            </a:extLst>
          </p:cNvPr>
          <p:cNvSpPr>
            <a:spLocks noGrp="1"/>
          </p:cNvSpPr>
          <p:nvPr>
            <p:ph type="dt" sz="half" idx="10"/>
          </p:nvPr>
        </p:nvSpPr>
        <p:spPr/>
        <p:txBody>
          <a:bodyPr/>
          <a:lstStyle>
            <a:lvl1pPr>
              <a:defRPr/>
            </a:lvl1pPr>
          </a:lstStyle>
          <a:p>
            <a:pPr>
              <a:defRPr/>
            </a:pPr>
            <a:fld id="{F57069FD-0A82-4E48-9064-7D7283BF808E}" type="datetimeFigureOut">
              <a:rPr lang="en-US" altLang="en-US"/>
              <a:pPr>
                <a:defRPr/>
              </a:pPr>
              <a:t>4/25/19</a:t>
            </a:fld>
            <a:endParaRPr lang="en-US" altLang="en-US"/>
          </a:p>
        </p:txBody>
      </p:sp>
      <p:sp>
        <p:nvSpPr>
          <p:cNvPr id="5" name="Footer Placeholder 4">
            <a:extLst>
              <a:ext uri="{FF2B5EF4-FFF2-40B4-BE49-F238E27FC236}">
                <a16:creationId xmlns:a16="http://schemas.microsoft.com/office/drawing/2014/main" id="{044A854A-6D47-4F55-AD82-484BABEB5077}"/>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EBC6ED45-405F-47C0-9F02-7F9E90EC23B7}"/>
              </a:ext>
            </a:extLst>
          </p:cNvPr>
          <p:cNvSpPr>
            <a:spLocks noGrp="1"/>
          </p:cNvSpPr>
          <p:nvPr>
            <p:ph type="sldNum" sz="quarter" idx="12"/>
          </p:nvPr>
        </p:nvSpPr>
        <p:spPr/>
        <p:txBody>
          <a:bodyPr/>
          <a:lstStyle>
            <a:lvl1pPr>
              <a:defRPr/>
            </a:lvl1pPr>
          </a:lstStyle>
          <a:p>
            <a:pPr>
              <a:defRPr/>
            </a:pPr>
            <a:fld id="{5FE02795-2876-4947-937C-BD758C475B72}" type="slidenum">
              <a:rPr lang="en-US" altLang="en-US"/>
              <a:pPr>
                <a:defRPr/>
              </a:pPr>
              <a:t>‹#›</a:t>
            </a:fld>
            <a:endParaRPr lang="en-US" altLang="en-US"/>
          </a:p>
        </p:txBody>
      </p:sp>
    </p:spTree>
    <p:extLst>
      <p:ext uri="{BB962C8B-B14F-4D97-AF65-F5344CB8AC3E}">
        <p14:creationId xmlns:p14="http://schemas.microsoft.com/office/powerpoint/2010/main" val="821957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22638" y="24679275"/>
            <a:ext cx="35753675" cy="762635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3322638" y="16278225"/>
            <a:ext cx="35753675" cy="84010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690B2564-2287-457F-9468-AEED3A3587ED}"/>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A7EB456D-A1F8-4EA7-AF98-D52FF1A45446}"/>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45FF760F-8A71-42EF-996E-6BCDA4F88F0D}"/>
              </a:ext>
            </a:extLst>
          </p:cNvPr>
          <p:cNvSpPr>
            <a:spLocks noGrp="1" noChangeArrowheads="1"/>
          </p:cNvSpPr>
          <p:nvPr>
            <p:ph type="sldNum" sz="quarter" idx="12"/>
          </p:nvPr>
        </p:nvSpPr>
        <p:spPr>
          <a:ln/>
        </p:spPr>
        <p:txBody>
          <a:bodyPr/>
          <a:lstStyle>
            <a:lvl1pPr>
              <a:defRPr/>
            </a:lvl1pPr>
          </a:lstStyle>
          <a:p>
            <a:pPr>
              <a:defRPr/>
            </a:pPr>
            <a:fld id="{03697053-90EE-4BC9-8BD7-C1B3B207FE3E}" type="slidenum">
              <a:rPr lang="en-US" altLang="en-US"/>
              <a:pPr>
                <a:defRPr/>
              </a:pPr>
              <a:t>‹#›</a:t>
            </a:fld>
            <a:endParaRPr lang="en-US" altLang="en-US"/>
          </a:p>
        </p:txBody>
      </p:sp>
    </p:spTree>
    <p:extLst>
      <p:ext uri="{BB962C8B-B14F-4D97-AF65-F5344CB8AC3E}">
        <p14:creationId xmlns:p14="http://schemas.microsoft.com/office/powerpoint/2010/main" val="715974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154366" y="11093450"/>
            <a:ext cx="17800637" cy="23044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107400" y="11093450"/>
            <a:ext cx="17800638" cy="23044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C07DBB56-91BA-4178-AC02-7207569B2395}"/>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7584597D-BCE6-4D58-AA27-7AAF77DAC0BA}"/>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3838524D-0BC6-4717-98D0-C60EAF76A750}"/>
              </a:ext>
            </a:extLst>
          </p:cNvPr>
          <p:cNvSpPr>
            <a:spLocks noGrp="1" noChangeArrowheads="1"/>
          </p:cNvSpPr>
          <p:nvPr>
            <p:ph type="sldNum" sz="quarter" idx="12"/>
          </p:nvPr>
        </p:nvSpPr>
        <p:spPr>
          <a:ln/>
        </p:spPr>
        <p:txBody>
          <a:bodyPr/>
          <a:lstStyle>
            <a:lvl1pPr>
              <a:defRPr/>
            </a:lvl1pPr>
          </a:lstStyle>
          <a:p>
            <a:pPr>
              <a:defRPr/>
            </a:pPr>
            <a:fld id="{2F92E0B8-F89E-4100-8E5F-E7C4E2BCD5C6}" type="slidenum">
              <a:rPr lang="en-US" altLang="en-US"/>
              <a:pPr>
                <a:defRPr/>
              </a:pPr>
              <a:t>‹#›</a:t>
            </a:fld>
            <a:endParaRPr lang="en-US" altLang="en-US"/>
          </a:p>
        </p:txBody>
      </p:sp>
    </p:spTree>
    <p:extLst>
      <p:ext uri="{BB962C8B-B14F-4D97-AF65-F5344CB8AC3E}">
        <p14:creationId xmlns:p14="http://schemas.microsoft.com/office/powerpoint/2010/main" val="1898490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03442" y="1538288"/>
            <a:ext cx="37855525" cy="64008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03438" y="8596314"/>
            <a:ext cx="18584862" cy="358298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103438" y="12179302"/>
            <a:ext cx="18584862" cy="221265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367753" y="8596314"/>
            <a:ext cx="18591213" cy="358298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1367753" y="12179302"/>
            <a:ext cx="18591213" cy="221265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1A4BB250-3AD8-4122-B133-F4689BE3D49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6BC55369-BDEB-4729-A206-E6C18C2FAF73}"/>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77750A3E-DE54-4DA4-87EC-4BECD2D81313}"/>
              </a:ext>
            </a:extLst>
          </p:cNvPr>
          <p:cNvSpPr>
            <a:spLocks noGrp="1" noChangeArrowheads="1"/>
          </p:cNvSpPr>
          <p:nvPr>
            <p:ph type="sldNum" sz="quarter" idx="12"/>
          </p:nvPr>
        </p:nvSpPr>
        <p:spPr>
          <a:ln/>
        </p:spPr>
        <p:txBody>
          <a:bodyPr/>
          <a:lstStyle>
            <a:lvl1pPr>
              <a:defRPr/>
            </a:lvl1pPr>
          </a:lstStyle>
          <a:p>
            <a:pPr>
              <a:defRPr/>
            </a:pPr>
            <a:fld id="{E0EDB736-6BC3-421B-8C3F-EEEEC533B70F}" type="slidenum">
              <a:rPr lang="en-US" altLang="en-US"/>
              <a:pPr>
                <a:defRPr/>
              </a:pPr>
              <a:t>‹#›</a:t>
            </a:fld>
            <a:endParaRPr lang="en-US" altLang="en-US"/>
          </a:p>
        </p:txBody>
      </p:sp>
    </p:spTree>
    <p:extLst>
      <p:ext uri="{BB962C8B-B14F-4D97-AF65-F5344CB8AC3E}">
        <p14:creationId xmlns:p14="http://schemas.microsoft.com/office/powerpoint/2010/main" val="19482233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25ECE2E4-6F9E-4D62-B418-A89D6BCEE05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71A6115F-345A-4B22-B7E6-32DC3AEE36D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455F9A7A-D389-4ED8-8DC1-3715F523DF13}"/>
              </a:ext>
            </a:extLst>
          </p:cNvPr>
          <p:cNvSpPr>
            <a:spLocks noGrp="1" noChangeArrowheads="1"/>
          </p:cNvSpPr>
          <p:nvPr>
            <p:ph type="sldNum" sz="quarter" idx="12"/>
          </p:nvPr>
        </p:nvSpPr>
        <p:spPr>
          <a:ln/>
        </p:spPr>
        <p:txBody>
          <a:bodyPr/>
          <a:lstStyle>
            <a:lvl1pPr>
              <a:defRPr/>
            </a:lvl1pPr>
          </a:lstStyle>
          <a:p>
            <a:pPr>
              <a:defRPr/>
            </a:pPr>
            <a:fld id="{D14F17F0-2D40-4389-ADAD-1FA47645DD2A}" type="slidenum">
              <a:rPr lang="en-US" altLang="en-US"/>
              <a:pPr>
                <a:defRPr/>
              </a:pPr>
              <a:t>‹#›</a:t>
            </a:fld>
            <a:endParaRPr lang="en-US" altLang="en-US"/>
          </a:p>
        </p:txBody>
      </p:sp>
    </p:spTree>
    <p:extLst>
      <p:ext uri="{BB962C8B-B14F-4D97-AF65-F5344CB8AC3E}">
        <p14:creationId xmlns:p14="http://schemas.microsoft.com/office/powerpoint/2010/main" val="42147693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5239A9CF-085F-4EC8-81F3-5C781AE83290}"/>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591260AD-EE5B-4849-BAA3-75A031879AF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DCE11E5D-1AEB-4C26-BC97-0047AF227EC8}"/>
              </a:ext>
            </a:extLst>
          </p:cNvPr>
          <p:cNvSpPr>
            <a:spLocks noGrp="1" noChangeArrowheads="1"/>
          </p:cNvSpPr>
          <p:nvPr>
            <p:ph type="sldNum" sz="quarter" idx="12"/>
          </p:nvPr>
        </p:nvSpPr>
        <p:spPr>
          <a:ln/>
        </p:spPr>
        <p:txBody>
          <a:bodyPr/>
          <a:lstStyle>
            <a:lvl1pPr>
              <a:defRPr/>
            </a:lvl1pPr>
          </a:lstStyle>
          <a:p>
            <a:pPr>
              <a:defRPr/>
            </a:pPr>
            <a:fld id="{E2A34661-B0B0-4723-8AC3-D76AFE7F437D}" type="slidenum">
              <a:rPr lang="en-US" altLang="en-US"/>
              <a:pPr>
                <a:defRPr/>
              </a:pPr>
              <a:t>‹#›</a:t>
            </a:fld>
            <a:endParaRPr lang="en-US" altLang="en-US"/>
          </a:p>
        </p:txBody>
      </p:sp>
    </p:spTree>
    <p:extLst>
      <p:ext uri="{BB962C8B-B14F-4D97-AF65-F5344CB8AC3E}">
        <p14:creationId xmlns:p14="http://schemas.microsoft.com/office/powerpoint/2010/main" val="573240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03442" y="1528763"/>
            <a:ext cx="13838237" cy="6507162"/>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16444913" y="1528763"/>
            <a:ext cx="23514050" cy="327771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03442" y="8035925"/>
            <a:ext cx="13838237" cy="26269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E6421FAD-1F31-40E1-AE7D-D72AA0A71F09}"/>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D57221A6-14B3-4CBF-8736-A16661BE0BE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00F0BD9F-3768-466E-AD7F-95299FE8E643}"/>
              </a:ext>
            </a:extLst>
          </p:cNvPr>
          <p:cNvSpPr>
            <a:spLocks noGrp="1" noChangeArrowheads="1"/>
          </p:cNvSpPr>
          <p:nvPr>
            <p:ph type="sldNum" sz="quarter" idx="12"/>
          </p:nvPr>
        </p:nvSpPr>
        <p:spPr>
          <a:ln/>
        </p:spPr>
        <p:txBody>
          <a:bodyPr/>
          <a:lstStyle>
            <a:lvl1pPr>
              <a:defRPr/>
            </a:lvl1pPr>
          </a:lstStyle>
          <a:p>
            <a:pPr>
              <a:defRPr/>
            </a:pPr>
            <a:fld id="{B4E3E8D4-EB78-4536-BC2E-CEA7A0515218}" type="slidenum">
              <a:rPr lang="en-US" altLang="en-US"/>
              <a:pPr>
                <a:defRPr/>
              </a:pPr>
              <a:t>‹#›</a:t>
            </a:fld>
            <a:endParaRPr lang="en-US" altLang="en-US"/>
          </a:p>
        </p:txBody>
      </p:sp>
    </p:spTree>
    <p:extLst>
      <p:ext uri="{BB962C8B-B14F-4D97-AF65-F5344CB8AC3E}">
        <p14:creationId xmlns:p14="http://schemas.microsoft.com/office/powerpoint/2010/main" val="3492172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243892" y="26882727"/>
            <a:ext cx="25238075" cy="317500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8243892" y="3432177"/>
            <a:ext cx="25238075" cy="230425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8243892" y="30057727"/>
            <a:ext cx="25238075" cy="45069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DA1CA860-00AE-4768-90DD-54EC1FDB3B9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52506EC0-D378-4C83-8098-F4F174C307B2}"/>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4C9D9041-F8E2-4B9E-99D4-A79AC635E351}"/>
              </a:ext>
            </a:extLst>
          </p:cNvPr>
          <p:cNvSpPr>
            <a:spLocks noGrp="1" noChangeArrowheads="1"/>
          </p:cNvSpPr>
          <p:nvPr>
            <p:ph type="sldNum" sz="quarter" idx="12"/>
          </p:nvPr>
        </p:nvSpPr>
        <p:spPr>
          <a:ln/>
        </p:spPr>
        <p:txBody>
          <a:bodyPr/>
          <a:lstStyle>
            <a:lvl1pPr>
              <a:defRPr/>
            </a:lvl1pPr>
          </a:lstStyle>
          <a:p>
            <a:pPr>
              <a:defRPr/>
            </a:pPr>
            <a:fld id="{547B8FB5-E32A-45E6-9FD2-1DC748005B83}" type="slidenum">
              <a:rPr lang="en-US" altLang="en-US"/>
              <a:pPr>
                <a:defRPr/>
              </a:pPr>
              <a:t>‹#›</a:t>
            </a:fld>
            <a:endParaRPr lang="en-US" altLang="en-US"/>
          </a:p>
        </p:txBody>
      </p:sp>
    </p:spTree>
    <p:extLst>
      <p:ext uri="{BB962C8B-B14F-4D97-AF65-F5344CB8AC3E}">
        <p14:creationId xmlns:p14="http://schemas.microsoft.com/office/powerpoint/2010/main" val="851904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F8F641D1-CCB0-4C8E-A58E-B8A33FF4C7B7}"/>
              </a:ext>
            </a:extLst>
          </p:cNvPr>
          <p:cNvSpPr>
            <a:spLocks noGrp="1" noChangeArrowheads="1"/>
          </p:cNvSpPr>
          <p:nvPr>
            <p:ph type="title"/>
          </p:nvPr>
        </p:nvSpPr>
        <p:spPr bwMode="auto">
          <a:xfrm>
            <a:off x="3154363" y="3413125"/>
            <a:ext cx="35753675"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28460" tIns="214230" rIns="428460" bIns="21423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B0851BB6-5548-455F-8DDA-3CD4D61BAC3D}"/>
              </a:ext>
            </a:extLst>
          </p:cNvPr>
          <p:cNvSpPr>
            <a:spLocks noGrp="1" noChangeArrowheads="1"/>
          </p:cNvSpPr>
          <p:nvPr>
            <p:ph type="body" idx="1"/>
          </p:nvPr>
        </p:nvSpPr>
        <p:spPr bwMode="auto">
          <a:xfrm>
            <a:off x="3154363" y="11093450"/>
            <a:ext cx="35753675" cy="2304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28460" tIns="214230" rIns="428460" bIns="21423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2ABF450A-A134-0A44-B33D-F6CC7E2B0D0F}"/>
              </a:ext>
            </a:extLst>
          </p:cNvPr>
          <p:cNvSpPr>
            <a:spLocks noGrp="1" noChangeArrowheads="1"/>
          </p:cNvSpPr>
          <p:nvPr>
            <p:ph type="dt" sz="half" idx="2"/>
          </p:nvPr>
        </p:nvSpPr>
        <p:spPr bwMode="auto">
          <a:xfrm>
            <a:off x="3154363" y="34991675"/>
            <a:ext cx="8763000" cy="2559050"/>
          </a:xfrm>
          <a:prstGeom prst="rect">
            <a:avLst/>
          </a:prstGeom>
          <a:noFill/>
          <a:ln w="9525">
            <a:noFill/>
            <a:miter lim="800000"/>
            <a:headEnd/>
            <a:tailEnd/>
          </a:ln>
          <a:effectLst/>
        </p:spPr>
        <p:txBody>
          <a:bodyPr vert="horz" wrap="square" lIns="428460" tIns="214230" rIns="428460" bIns="214230" numCol="1" anchor="t" anchorCtr="0" compatLnSpc="1">
            <a:prstTxWarp prst="textNoShape">
              <a:avLst/>
            </a:prstTxWarp>
          </a:bodyPr>
          <a:lstStyle>
            <a:lvl1pPr>
              <a:defRPr sz="6600"/>
            </a:lvl1pPr>
          </a:lstStyle>
          <a:p>
            <a:pPr>
              <a:defRPr/>
            </a:pPr>
            <a:endParaRPr lang="en-US" altLang="en-US"/>
          </a:p>
        </p:txBody>
      </p:sp>
      <p:sp>
        <p:nvSpPr>
          <p:cNvPr id="1029" name="Rectangle 5">
            <a:extLst>
              <a:ext uri="{FF2B5EF4-FFF2-40B4-BE49-F238E27FC236}">
                <a16:creationId xmlns:a16="http://schemas.microsoft.com/office/drawing/2014/main" id="{29D0048B-5890-9C41-AA42-D7310EF5A235}"/>
              </a:ext>
            </a:extLst>
          </p:cNvPr>
          <p:cNvSpPr>
            <a:spLocks noGrp="1" noChangeArrowheads="1"/>
          </p:cNvSpPr>
          <p:nvPr>
            <p:ph type="ftr" sz="quarter" idx="3"/>
          </p:nvPr>
        </p:nvSpPr>
        <p:spPr bwMode="auto">
          <a:xfrm>
            <a:off x="14371638" y="34991675"/>
            <a:ext cx="13317537" cy="2559050"/>
          </a:xfrm>
          <a:prstGeom prst="rect">
            <a:avLst/>
          </a:prstGeom>
          <a:noFill/>
          <a:ln w="9525">
            <a:noFill/>
            <a:miter lim="800000"/>
            <a:headEnd/>
            <a:tailEnd/>
          </a:ln>
          <a:effectLst/>
        </p:spPr>
        <p:txBody>
          <a:bodyPr vert="horz" wrap="square" lIns="428460" tIns="214230" rIns="428460" bIns="214230" numCol="1" anchor="t" anchorCtr="0" compatLnSpc="1">
            <a:prstTxWarp prst="textNoShape">
              <a:avLst/>
            </a:prstTxWarp>
          </a:bodyPr>
          <a:lstStyle>
            <a:lvl1pPr algn="ctr">
              <a:defRPr sz="6600"/>
            </a:lvl1pPr>
          </a:lstStyle>
          <a:p>
            <a:pPr>
              <a:defRPr/>
            </a:pPr>
            <a:endParaRPr lang="en-US" altLang="en-US"/>
          </a:p>
        </p:txBody>
      </p:sp>
      <p:sp>
        <p:nvSpPr>
          <p:cNvPr id="1030" name="Rectangle 6">
            <a:extLst>
              <a:ext uri="{FF2B5EF4-FFF2-40B4-BE49-F238E27FC236}">
                <a16:creationId xmlns:a16="http://schemas.microsoft.com/office/drawing/2014/main" id="{26DD86C1-85CF-DC46-B885-EEFE9EA9FD4F}"/>
              </a:ext>
            </a:extLst>
          </p:cNvPr>
          <p:cNvSpPr>
            <a:spLocks noGrp="1" noChangeArrowheads="1"/>
          </p:cNvSpPr>
          <p:nvPr>
            <p:ph type="sldNum" sz="quarter" idx="4"/>
          </p:nvPr>
        </p:nvSpPr>
        <p:spPr bwMode="auto">
          <a:xfrm>
            <a:off x="30145038" y="34991675"/>
            <a:ext cx="8763000" cy="2559050"/>
          </a:xfrm>
          <a:prstGeom prst="rect">
            <a:avLst/>
          </a:prstGeom>
          <a:noFill/>
          <a:ln w="9525">
            <a:noFill/>
            <a:miter lim="800000"/>
            <a:headEnd/>
            <a:tailEnd/>
          </a:ln>
          <a:effectLst/>
        </p:spPr>
        <p:txBody>
          <a:bodyPr vert="horz" wrap="square" lIns="428460" tIns="214230" rIns="428460" bIns="214230" numCol="1" anchor="t" anchorCtr="0" compatLnSpc="1">
            <a:prstTxWarp prst="textNoShape">
              <a:avLst/>
            </a:prstTxWarp>
          </a:bodyPr>
          <a:lstStyle>
            <a:lvl1pPr algn="r">
              <a:defRPr sz="6600"/>
            </a:lvl1pPr>
          </a:lstStyle>
          <a:p>
            <a:pPr>
              <a:defRPr/>
            </a:pPr>
            <a:fld id="{F82A97DA-5A65-4959-AC3E-79D1ACEF188C}"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284663" rtl="0" eaLnBrk="0" fontAlgn="base" hangingPunct="0">
        <a:spcBef>
          <a:spcPct val="0"/>
        </a:spcBef>
        <a:spcAft>
          <a:spcPct val="0"/>
        </a:spcAft>
        <a:defRPr sz="20600">
          <a:solidFill>
            <a:schemeClr val="tx2"/>
          </a:solidFill>
          <a:latin typeface="+mj-lt"/>
          <a:ea typeface="MS PGothic" panose="020B0600070205080204" pitchFamily="34" charset="-128"/>
          <a:cs typeface="ＭＳ Ｐゴシック" charset="0"/>
        </a:defRPr>
      </a:lvl1pPr>
      <a:lvl2pPr algn="ctr" defTabSz="4284663" rtl="0" eaLnBrk="0" fontAlgn="base" hangingPunct="0">
        <a:spcBef>
          <a:spcPct val="0"/>
        </a:spcBef>
        <a:spcAft>
          <a:spcPct val="0"/>
        </a:spcAft>
        <a:defRPr sz="20600">
          <a:solidFill>
            <a:schemeClr val="tx2"/>
          </a:solidFill>
          <a:latin typeface="Times New Roman" pitchFamily="1" charset="0"/>
          <a:ea typeface="MS PGothic" panose="020B0600070205080204" pitchFamily="34" charset="-128"/>
          <a:cs typeface="ＭＳ Ｐゴシック" charset="0"/>
        </a:defRPr>
      </a:lvl2pPr>
      <a:lvl3pPr algn="ctr" defTabSz="4284663" rtl="0" eaLnBrk="0" fontAlgn="base" hangingPunct="0">
        <a:spcBef>
          <a:spcPct val="0"/>
        </a:spcBef>
        <a:spcAft>
          <a:spcPct val="0"/>
        </a:spcAft>
        <a:defRPr sz="20600">
          <a:solidFill>
            <a:schemeClr val="tx2"/>
          </a:solidFill>
          <a:latin typeface="Times New Roman" pitchFamily="1" charset="0"/>
          <a:ea typeface="MS PGothic" panose="020B0600070205080204" pitchFamily="34" charset="-128"/>
          <a:cs typeface="ＭＳ Ｐゴシック" charset="0"/>
        </a:defRPr>
      </a:lvl3pPr>
      <a:lvl4pPr algn="ctr" defTabSz="4284663" rtl="0" eaLnBrk="0" fontAlgn="base" hangingPunct="0">
        <a:spcBef>
          <a:spcPct val="0"/>
        </a:spcBef>
        <a:spcAft>
          <a:spcPct val="0"/>
        </a:spcAft>
        <a:defRPr sz="20600">
          <a:solidFill>
            <a:schemeClr val="tx2"/>
          </a:solidFill>
          <a:latin typeface="Times New Roman" pitchFamily="1" charset="0"/>
          <a:ea typeface="MS PGothic" panose="020B0600070205080204" pitchFamily="34" charset="-128"/>
          <a:cs typeface="ＭＳ Ｐゴシック" charset="0"/>
        </a:defRPr>
      </a:lvl4pPr>
      <a:lvl5pPr algn="ctr" defTabSz="4284663" rtl="0" eaLnBrk="0" fontAlgn="base" hangingPunct="0">
        <a:spcBef>
          <a:spcPct val="0"/>
        </a:spcBef>
        <a:spcAft>
          <a:spcPct val="0"/>
        </a:spcAft>
        <a:defRPr sz="20600">
          <a:solidFill>
            <a:schemeClr val="tx2"/>
          </a:solidFill>
          <a:latin typeface="Times New Roman" pitchFamily="1" charset="0"/>
          <a:ea typeface="MS PGothic" panose="020B0600070205080204" pitchFamily="34" charset="-128"/>
          <a:cs typeface="ＭＳ Ｐゴシック" charset="0"/>
        </a:defRPr>
      </a:lvl5pPr>
      <a:lvl6pPr marL="457200" algn="ctr" defTabSz="4284663" rtl="0" eaLnBrk="0" fontAlgn="base" hangingPunct="0">
        <a:spcBef>
          <a:spcPct val="0"/>
        </a:spcBef>
        <a:spcAft>
          <a:spcPct val="0"/>
        </a:spcAft>
        <a:defRPr sz="20600">
          <a:solidFill>
            <a:schemeClr val="tx2"/>
          </a:solidFill>
          <a:latin typeface="Times New Roman" pitchFamily="1" charset="0"/>
        </a:defRPr>
      </a:lvl6pPr>
      <a:lvl7pPr marL="914400" algn="ctr" defTabSz="4284663" rtl="0" eaLnBrk="0" fontAlgn="base" hangingPunct="0">
        <a:spcBef>
          <a:spcPct val="0"/>
        </a:spcBef>
        <a:spcAft>
          <a:spcPct val="0"/>
        </a:spcAft>
        <a:defRPr sz="20600">
          <a:solidFill>
            <a:schemeClr val="tx2"/>
          </a:solidFill>
          <a:latin typeface="Times New Roman" pitchFamily="1" charset="0"/>
        </a:defRPr>
      </a:lvl7pPr>
      <a:lvl8pPr marL="1371600" algn="ctr" defTabSz="4284663" rtl="0" eaLnBrk="0" fontAlgn="base" hangingPunct="0">
        <a:spcBef>
          <a:spcPct val="0"/>
        </a:spcBef>
        <a:spcAft>
          <a:spcPct val="0"/>
        </a:spcAft>
        <a:defRPr sz="20600">
          <a:solidFill>
            <a:schemeClr val="tx2"/>
          </a:solidFill>
          <a:latin typeface="Times New Roman" pitchFamily="1" charset="0"/>
        </a:defRPr>
      </a:lvl8pPr>
      <a:lvl9pPr marL="1828800" algn="ctr" defTabSz="4284663" rtl="0" eaLnBrk="0" fontAlgn="base" hangingPunct="0">
        <a:spcBef>
          <a:spcPct val="0"/>
        </a:spcBef>
        <a:spcAft>
          <a:spcPct val="0"/>
        </a:spcAft>
        <a:defRPr sz="20600">
          <a:solidFill>
            <a:schemeClr val="tx2"/>
          </a:solidFill>
          <a:latin typeface="Times New Roman" pitchFamily="1" charset="0"/>
        </a:defRPr>
      </a:lvl9pPr>
    </p:titleStyle>
    <p:bodyStyle>
      <a:lvl1pPr marL="1606550" indent="-1606550" algn="l" defTabSz="4284663" rtl="0" eaLnBrk="0" fontAlgn="base" hangingPunct="0">
        <a:spcBef>
          <a:spcPct val="20000"/>
        </a:spcBef>
        <a:spcAft>
          <a:spcPct val="0"/>
        </a:spcAft>
        <a:buChar char="•"/>
        <a:defRPr sz="15000">
          <a:solidFill>
            <a:schemeClr val="tx1"/>
          </a:solidFill>
          <a:latin typeface="+mn-lt"/>
          <a:ea typeface="MS PGothic" panose="020B0600070205080204" pitchFamily="34" charset="-128"/>
          <a:cs typeface="ＭＳ Ｐゴシック" charset="0"/>
        </a:defRPr>
      </a:lvl1pPr>
      <a:lvl2pPr marL="3481388" indent="-1339850" algn="l" defTabSz="4284663" rtl="0" eaLnBrk="0" fontAlgn="base" hangingPunct="0">
        <a:spcBef>
          <a:spcPct val="20000"/>
        </a:spcBef>
        <a:spcAft>
          <a:spcPct val="0"/>
        </a:spcAft>
        <a:buChar char="–"/>
        <a:defRPr sz="13100">
          <a:solidFill>
            <a:schemeClr val="tx1"/>
          </a:solidFill>
          <a:latin typeface="+mn-lt"/>
          <a:ea typeface="MS PGothic" panose="020B0600070205080204" pitchFamily="34" charset="-128"/>
        </a:defRPr>
      </a:lvl2pPr>
      <a:lvl3pPr marL="5356225" indent="-1071563" algn="l" defTabSz="4284663" rtl="0" eaLnBrk="0" fontAlgn="base" hangingPunct="0">
        <a:spcBef>
          <a:spcPct val="20000"/>
        </a:spcBef>
        <a:spcAft>
          <a:spcPct val="0"/>
        </a:spcAft>
        <a:buChar char="•"/>
        <a:defRPr sz="11200">
          <a:solidFill>
            <a:schemeClr val="tx1"/>
          </a:solidFill>
          <a:latin typeface="+mn-lt"/>
          <a:ea typeface="MS PGothic" panose="020B0600070205080204" pitchFamily="34" charset="-128"/>
        </a:defRPr>
      </a:lvl3pPr>
      <a:lvl4pPr marL="7497763" indent="-1071563" algn="l" defTabSz="4284663" rtl="0" eaLnBrk="0" fontAlgn="base" hangingPunct="0">
        <a:spcBef>
          <a:spcPct val="20000"/>
        </a:spcBef>
        <a:spcAft>
          <a:spcPct val="0"/>
        </a:spcAft>
        <a:buChar char="–"/>
        <a:defRPr sz="9400">
          <a:solidFill>
            <a:schemeClr val="tx1"/>
          </a:solidFill>
          <a:latin typeface="+mn-lt"/>
          <a:ea typeface="MS PGothic" panose="020B0600070205080204" pitchFamily="34" charset="-128"/>
        </a:defRPr>
      </a:lvl4pPr>
      <a:lvl5pPr marL="9640888" indent="-1071563" algn="l" defTabSz="4284663" rtl="0" eaLnBrk="0" fontAlgn="base" hangingPunct="0">
        <a:spcBef>
          <a:spcPct val="20000"/>
        </a:spcBef>
        <a:spcAft>
          <a:spcPct val="0"/>
        </a:spcAft>
        <a:buChar char="»"/>
        <a:defRPr sz="9400">
          <a:solidFill>
            <a:schemeClr val="tx1"/>
          </a:solidFill>
          <a:latin typeface="+mn-lt"/>
          <a:ea typeface="MS PGothic" panose="020B0600070205080204" pitchFamily="34" charset="-128"/>
        </a:defRPr>
      </a:lvl5pPr>
      <a:lvl6pPr marL="10098088" indent="-1071563" algn="l" defTabSz="4284663" rtl="0" eaLnBrk="0" fontAlgn="base" hangingPunct="0">
        <a:spcBef>
          <a:spcPct val="20000"/>
        </a:spcBef>
        <a:spcAft>
          <a:spcPct val="0"/>
        </a:spcAft>
        <a:buChar char="»"/>
        <a:defRPr sz="9400">
          <a:solidFill>
            <a:schemeClr val="tx1"/>
          </a:solidFill>
          <a:latin typeface="+mn-lt"/>
        </a:defRPr>
      </a:lvl6pPr>
      <a:lvl7pPr marL="10555288" indent="-1071563" algn="l" defTabSz="4284663" rtl="0" eaLnBrk="0" fontAlgn="base" hangingPunct="0">
        <a:spcBef>
          <a:spcPct val="20000"/>
        </a:spcBef>
        <a:spcAft>
          <a:spcPct val="0"/>
        </a:spcAft>
        <a:buChar char="»"/>
        <a:defRPr sz="9400">
          <a:solidFill>
            <a:schemeClr val="tx1"/>
          </a:solidFill>
          <a:latin typeface="+mn-lt"/>
        </a:defRPr>
      </a:lvl7pPr>
      <a:lvl8pPr marL="11012488" indent="-1071563" algn="l" defTabSz="4284663" rtl="0" eaLnBrk="0" fontAlgn="base" hangingPunct="0">
        <a:spcBef>
          <a:spcPct val="20000"/>
        </a:spcBef>
        <a:spcAft>
          <a:spcPct val="0"/>
        </a:spcAft>
        <a:buChar char="»"/>
        <a:defRPr sz="9400">
          <a:solidFill>
            <a:schemeClr val="tx1"/>
          </a:solidFill>
          <a:latin typeface="+mn-lt"/>
        </a:defRPr>
      </a:lvl8pPr>
      <a:lvl9pPr marL="11469688" indent="-1071563" algn="l" defTabSz="4284663" rtl="0" eaLnBrk="0" fontAlgn="base" hangingPunct="0">
        <a:spcBef>
          <a:spcPct val="20000"/>
        </a:spcBef>
        <a:spcAft>
          <a:spcPct val="0"/>
        </a:spcAft>
        <a:buChar char="»"/>
        <a:defRPr sz="9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Title Placeholder 1">
            <a:extLst>
              <a:ext uri="{FF2B5EF4-FFF2-40B4-BE49-F238E27FC236}">
                <a16:creationId xmlns:a16="http://schemas.microsoft.com/office/drawing/2014/main" id="{E762CC64-A36D-4802-BC79-7407172F4D99}"/>
              </a:ext>
            </a:extLst>
          </p:cNvPr>
          <p:cNvSpPr>
            <a:spLocks noGrp="1" noChangeArrowheads="1"/>
          </p:cNvSpPr>
          <p:nvPr>
            <p:ph type="title"/>
          </p:nvPr>
        </p:nvSpPr>
        <p:spPr bwMode="auto">
          <a:xfrm>
            <a:off x="2892425" y="2044700"/>
            <a:ext cx="36277550" cy="742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3315" name="Text Placeholder 2">
            <a:extLst>
              <a:ext uri="{FF2B5EF4-FFF2-40B4-BE49-F238E27FC236}">
                <a16:creationId xmlns:a16="http://schemas.microsoft.com/office/drawing/2014/main" id="{5DDE697A-B2B4-4374-9FD5-90660FAEE5A2}"/>
              </a:ext>
            </a:extLst>
          </p:cNvPr>
          <p:cNvSpPr>
            <a:spLocks noGrp="1" noChangeArrowheads="1"/>
          </p:cNvSpPr>
          <p:nvPr>
            <p:ph type="body" idx="1"/>
          </p:nvPr>
        </p:nvSpPr>
        <p:spPr bwMode="auto">
          <a:xfrm>
            <a:off x="2892425" y="10223500"/>
            <a:ext cx="36277550" cy="2436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2E724A5D-54EA-5B49-8F33-3E337F53FC9A}"/>
              </a:ext>
            </a:extLst>
          </p:cNvPr>
          <p:cNvSpPr>
            <a:spLocks noGrp="1"/>
          </p:cNvSpPr>
          <p:nvPr>
            <p:ph type="dt" sz="half" idx="2"/>
          </p:nvPr>
        </p:nvSpPr>
        <p:spPr>
          <a:xfrm>
            <a:off x="2892425" y="35594925"/>
            <a:ext cx="9463088" cy="2044700"/>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fld id="{E3E0AADF-6478-4718-B7BD-2BE0855896CC}" type="datetimeFigureOut">
              <a:rPr lang="en-US" altLang="en-US"/>
              <a:pPr>
                <a:defRPr/>
              </a:pPr>
              <a:t>4/25/19</a:t>
            </a:fld>
            <a:endParaRPr lang="en-US" altLang="en-US"/>
          </a:p>
        </p:txBody>
      </p:sp>
      <p:sp>
        <p:nvSpPr>
          <p:cNvPr id="5" name="Footer Placeholder 4">
            <a:extLst>
              <a:ext uri="{FF2B5EF4-FFF2-40B4-BE49-F238E27FC236}">
                <a16:creationId xmlns:a16="http://schemas.microsoft.com/office/drawing/2014/main" id="{DA50CAC6-CA67-0241-8AE4-5214D98B5695}"/>
              </a:ext>
            </a:extLst>
          </p:cNvPr>
          <p:cNvSpPr>
            <a:spLocks noGrp="1"/>
          </p:cNvSpPr>
          <p:nvPr>
            <p:ph type="ftr" sz="quarter" idx="3"/>
          </p:nvPr>
        </p:nvSpPr>
        <p:spPr>
          <a:xfrm>
            <a:off x="13933488" y="35594925"/>
            <a:ext cx="14195425" cy="2044700"/>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endParaRPr lang="en-US" altLang="en-US"/>
          </a:p>
        </p:txBody>
      </p:sp>
      <p:sp>
        <p:nvSpPr>
          <p:cNvPr id="6" name="Slide Number Placeholder 5">
            <a:extLst>
              <a:ext uri="{FF2B5EF4-FFF2-40B4-BE49-F238E27FC236}">
                <a16:creationId xmlns:a16="http://schemas.microsoft.com/office/drawing/2014/main" id="{CEFF0627-F8FB-BF48-90B4-6687CE021C77}"/>
              </a:ext>
            </a:extLst>
          </p:cNvPr>
          <p:cNvSpPr>
            <a:spLocks noGrp="1"/>
          </p:cNvSpPr>
          <p:nvPr>
            <p:ph type="sldNum" sz="quarter" idx="4"/>
          </p:nvPr>
        </p:nvSpPr>
        <p:spPr>
          <a:xfrm>
            <a:off x="29706888" y="35594925"/>
            <a:ext cx="9463087" cy="2044700"/>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9AABD774-F2B1-4CAB-B9C6-87830FBE3927}"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l" rtl="0" eaLnBrk="0" fontAlgn="base" hangingPunct="0">
        <a:lnSpc>
          <a:spcPct val="90000"/>
        </a:lnSpc>
        <a:spcBef>
          <a:spcPct val="0"/>
        </a:spcBef>
        <a:spcAft>
          <a:spcPct val="0"/>
        </a:spcAft>
        <a:defRPr sz="4400">
          <a:solidFill>
            <a:schemeClr val="tx1"/>
          </a:solidFill>
          <a:latin typeface="Calibri Light" charset="0"/>
          <a:ea typeface="MS PGothic" panose="020B0600070205080204" pitchFamily="34" charset="-128"/>
          <a:cs typeface="ＭＳ Ｐゴシック" charset="0"/>
        </a:defRPr>
      </a:lvl2pPr>
      <a:lvl3pPr algn="l" rtl="0" eaLnBrk="0" fontAlgn="base" hangingPunct="0">
        <a:lnSpc>
          <a:spcPct val="90000"/>
        </a:lnSpc>
        <a:spcBef>
          <a:spcPct val="0"/>
        </a:spcBef>
        <a:spcAft>
          <a:spcPct val="0"/>
        </a:spcAft>
        <a:defRPr sz="4400">
          <a:solidFill>
            <a:schemeClr val="tx1"/>
          </a:solidFill>
          <a:latin typeface="Calibri Light" charset="0"/>
          <a:ea typeface="MS PGothic" panose="020B0600070205080204" pitchFamily="34" charset="-128"/>
          <a:cs typeface="ＭＳ Ｐゴシック" charset="0"/>
        </a:defRPr>
      </a:lvl3pPr>
      <a:lvl4pPr algn="l" rtl="0" eaLnBrk="0" fontAlgn="base" hangingPunct="0">
        <a:lnSpc>
          <a:spcPct val="90000"/>
        </a:lnSpc>
        <a:spcBef>
          <a:spcPct val="0"/>
        </a:spcBef>
        <a:spcAft>
          <a:spcPct val="0"/>
        </a:spcAft>
        <a:defRPr sz="4400">
          <a:solidFill>
            <a:schemeClr val="tx1"/>
          </a:solidFill>
          <a:latin typeface="Calibri Light" charset="0"/>
          <a:ea typeface="MS PGothic" panose="020B0600070205080204" pitchFamily="34" charset="-128"/>
          <a:cs typeface="ＭＳ Ｐゴシック" charset="0"/>
        </a:defRPr>
      </a:lvl4pPr>
      <a:lvl5pPr algn="l" rtl="0" eaLnBrk="0" fontAlgn="base" hangingPunct="0">
        <a:lnSpc>
          <a:spcPct val="90000"/>
        </a:lnSpc>
        <a:spcBef>
          <a:spcPct val="0"/>
        </a:spcBef>
        <a:spcAft>
          <a:spcPct val="0"/>
        </a:spcAft>
        <a:defRPr sz="4400">
          <a:solidFill>
            <a:schemeClr val="tx1"/>
          </a:solidFill>
          <a:latin typeface="Calibri Light" charset="0"/>
          <a:ea typeface="MS PGothic" panose="020B0600070205080204" pitchFamily="34" charset="-128"/>
          <a:cs typeface="ＭＳ Ｐゴシック" charset="0"/>
        </a:defRPr>
      </a:lvl5pPr>
      <a:lvl6pPr marL="457200" algn="l" rtl="0" fontAlgn="base">
        <a:lnSpc>
          <a:spcPct val="90000"/>
        </a:lnSpc>
        <a:spcBef>
          <a:spcPct val="0"/>
        </a:spcBef>
        <a:spcAft>
          <a:spcPct val="0"/>
        </a:spcAft>
        <a:defRPr sz="4400">
          <a:solidFill>
            <a:schemeClr val="tx1"/>
          </a:solidFill>
          <a:latin typeface="Calibri Light" charset="0"/>
          <a:ea typeface="ＭＳ Ｐゴシック" charset="0"/>
        </a:defRPr>
      </a:lvl6pPr>
      <a:lvl7pPr marL="914400" algn="l" rtl="0" fontAlgn="base">
        <a:lnSpc>
          <a:spcPct val="90000"/>
        </a:lnSpc>
        <a:spcBef>
          <a:spcPct val="0"/>
        </a:spcBef>
        <a:spcAft>
          <a:spcPct val="0"/>
        </a:spcAft>
        <a:defRPr sz="4400">
          <a:solidFill>
            <a:schemeClr val="tx1"/>
          </a:solidFill>
          <a:latin typeface="Calibri Light" charset="0"/>
          <a:ea typeface="ＭＳ Ｐゴシック" charset="0"/>
        </a:defRPr>
      </a:lvl7pPr>
      <a:lvl8pPr marL="1371600" algn="l" rtl="0" fontAlgn="base">
        <a:lnSpc>
          <a:spcPct val="90000"/>
        </a:lnSpc>
        <a:spcBef>
          <a:spcPct val="0"/>
        </a:spcBef>
        <a:spcAft>
          <a:spcPct val="0"/>
        </a:spcAft>
        <a:defRPr sz="4400">
          <a:solidFill>
            <a:schemeClr val="tx1"/>
          </a:solidFill>
          <a:latin typeface="Calibri Light" charset="0"/>
          <a:ea typeface="ＭＳ Ｐゴシック" charset="0"/>
        </a:defRPr>
      </a:lvl8pPr>
      <a:lvl9pPr marL="1828800" algn="l" rtl="0" fontAlgn="base">
        <a:lnSpc>
          <a:spcPct val="90000"/>
        </a:lnSpc>
        <a:spcBef>
          <a:spcPct val="0"/>
        </a:spcBef>
        <a:spcAft>
          <a:spcPct val="0"/>
        </a:spcAft>
        <a:defRPr sz="4400">
          <a:solidFill>
            <a:schemeClr val="tx1"/>
          </a:solidFill>
          <a:latin typeface="Calibri Light" charset="0"/>
          <a:ea typeface="ＭＳ Ｐゴシック"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ＭＳ Ｐゴシック"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S PGothic" panose="020B0600070205080204" pitchFamily="34" charset="-128"/>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S PGothic" panose="020B060007020508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52">
            <a:extLst>
              <a:ext uri="{FF2B5EF4-FFF2-40B4-BE49-F238E27FC236}">
                <a16:creationId xmlns:a16="http://schemas.microsoft.com/office/drawing/2014/main" id="{0EA2ED14-B3E9-4B24-B0D7-6D1DCDC58EAE}"/>
              </a:ext>
            </a:extLst>
          </p:cNvPr>
          <p:cNvSpPr>
            <a:spLocks noChangeArrowheads="1"/>
          </p:cNvSpPr>
          <p:nvPr/>
        </p:nvSpPr>
        <p:spPr bwMode="auto">
          <a:xfrm>
            <a:off x="-81515" y="1"/>
            <a:ext cx="41795700" cy="38404799"/>
          </a:xfrm>
          <a:prstGeom prst="rect">
            <a:avLst/>
          </a:prstGeom>
          <a:solidFill>
            <a:srgbClr val="FFC000"/>
          </a:solidFill>
          <a:ln w="9525">
            <a:solidFill>
              <a:srgbClr val="FFC000"/>
            </a:solidFill>
            <a:round/>
            <a:headEnd/>
            <a:tailEnd/>
          </a:ln>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r>
              <a:rPr lang="en-US" sz="1800" b="1" dirty="0" err="1">
                <a:solidFill>
                  <a:schemeClr val="bg1"/>
                </a:solidFill>
                <a:latin typeface="Arial"/>
                <a:ea typeface="MS PGothic"/>
                <a:cs typeface="Arial"/>
              </a:rPr>
              <a:t>I</a:t>
            </a:r>
            <a:r>
              <a:rPr lang="en-US" b="1" dirty="0" err="1">
                <a:solidFill>
                  <a:srgbClr val="000000"/>
                </a:solidFill>
                <a:latin typeface="Arial"/>
                <a:ea typeface="MS PGothic"/>
                <a:cs typeface="Arial"/>
              </a:rPr>
              <a:t>Impact</a:t>
            </a:r>
            <a:r>
              <a:rPr lang="en-US" b="1" dirty="0">
                <a:latin typeface="Arial"/>
                <a:ea typeface="MS PGothic"/>
                <a:cs typeface="Arial"/>
              </a:rPr>
              <a:t> of First-Year Coursework on College Students’ </a:t>
            </a:r>
            <a:br>
              <a:rPr lang="en-US" b="1" dirty="0">
                <a:latin typeface="Arial"/>
                <a:ea typeface="MS PGothic"/>
                <a:cs typeface="Arial"/>
              </a:rPr>
            </a:br>
            <a:r>
              <a:rPr lang="en-US" b="1" dirty="0">
                <a:latin typeface="Arial"/>
                <a:ea typeface="MS PGothic"/>
                <a:cs typeface="Arial"/>
              </a:rPr>
              <a:t>Academic Motivation, </a:t>
            </a:r>
            <a:br>
              <a:rPr lang="en-US" b="1" dirty="0">
                <a:latin typeface="Arial"/>
                <a:ea typeface="MS PGothic"/>
                <a:cs typeface="Arial"/>
              </a:rPr>
            </a:br>
            <a:r>
              <a:rPr lang="en-US" b="1" dirty="0">
                <a:latin typeface="Arial"/>
                <a:ea typeface="MS PGothic"/>
                <a:cs typeface="Arial"/>
              </a:rPr>
              <a:t>Use of Learning Strategies, and </a:t>
            </a:r>
            <a:br>
              <a:rPr lang="en-US" b="1" dirty="0">
                <a:latin typeface="Arial"/>
                <a:ea typeface="MS PGothic"/>
                <a:cs typeface="Arial"/>
              </a:rPr>
            </a:br>
            <a:r>
              <a:rPr lang="en-US" b="1" dirty="0">
                <a:latin typeface="Arial"/>
                <a:ea typeface="MS PGothic"/>
                <a:cs typeface="Arial"/>
              </a:rPr>
              <a:t>Understanding of Liberal Education</a:t>
            </a:r>
            <a:endParaRPr lang="en-US" altLang="en-US" dirty="0"/>
          </a:p>
        </p:txBody>
      </p:sp>
      <p:sp>
        <p:nvSpPr>
          <p:cNvPr id="27652" name="Text Box 864">
            <a:extLst>
              <a:ext uri="{FF2B5EF4-FFF2-40B4-BE49-F238E27FC236}">
                <a16:creationId xmlns:a16="http://schemas.microsoft.com/office/drawing/2014/main" id="{8693C418-E629-4AA4-BE1A-754C3CA79CA2}"/>
              </a:ext>
            </a:extLst>
          </p:cNvPr>
          <p:cNvSpPr txBox="1">
            <a:spLocks noChangeArrowheads="1"/>
          </p:cNvSpPr>
          <p:nvPr/>
        </p:nvSpPr>
        <p:spPr bwMode="auto">
          <a:xfrm>
            <a:off x="14449425" y="36749038"/>
            <a:ext cx="1841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endParaRPr lang="en-US" altLang="en-US">
              <a:latin typeface="Times" panose="02020603050405020304" pitchFamily="18" charset="0"/>
            </a:endParaRPr>
          </a:p>
        </p:txBody>
      </p:sp>
      <p:sp>
        <p:nvSpPr>
          <p:cNvPr id="27653" name="Text Box 867">
            <a:extLst>
              <a:ext uri="{FF2B5EF4-FFF2-40B4-BE49-F238E27FC236}">
                <a16:creationId xmlns:a16="http://schemas.microsoft.com/office/drawing/2014/main" id="{702CCDDD-90EE-4D12-9D26-12AFF0DCCCAA}"/>
              </a:ext>
            </a:extLst>
          </p:cNvPr>
          <p:cNvSpPr txBox="1">
            <a:spLocks noChangeArrowheads="1"/>
          </p:cNvSpPr>
          <p:nvPr/>
        </p:nvSpPr>
        <p:spPr bwMode="auto">
          <a:xfrm>
            <a:off x="21840825" y="37871400"/>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endParaRPr lang="en-US" altLang="en-US">
              <a:latin typeface="Times" panose="02020603050405020304" pitchFamily="18" charset="0"/>
            </a:endParaRPr>
          </a:p>
        </p:txBody>
      </p:sp>
      <p:sp>
        <p:nvSpPr>
          <p:cNvPr id="27654" name="Text Box 868">
            <a:extLst>
              <a:ext uri="{FF2B5EF4-FFF2-40B4-BE49-F238E27FC236}">
                <a16:creationId xmlns:a16="http://schemas.microsoft.com/office/drawing/2014/main" id="{123D1E36-AF48-49C4-AFD7-D3C855D83929}"/>
              </a:ext>
            </a:extLst>
          </p:cNvPr>
          <p:cNvSpPr txBox="1">
            <a:spLocks noChangeArrowheads="1"/>
          </p:cNvSpPr>
          <p:nvPr/>
        </p:nvSpPr>
        <p:spPr bwMode="auto">
          <a:xfrm>
            <a:off x="14905038" y="30794325"/>
            <a:ext cx="1841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endParaRPr lang="en-US" altLang="en-US">
              <a:latin typeface="Times" panose="02020603050405020304" pitchFamily="18" charset="0"/>
            </a:endParaRPr>
          </a:p>
        </p:txBody>
      </p:sp>
      <p:sp>
        <p:nvSpPr>
          <p:cNvPr id="27655" name="Text Box 869">
            <a:extLst>
              <a:ext uri="{FF2B5EF4-FFF2-40B4-BE49-F238E27FC236}">
                <a16:creationId xmlns:a16="http://schemas.microsoft.com/office/drawing/2014/main" id="{EBDC0577-6A86-4DE9-84E0-9D318EDBC876}"/>
              </a:ext>
            </a:extLst>
          </p:cNvPr>
          <p:cNvSpPr txBox="1">
            <a:spLocks noChangeArrowheads="1"/>
          </p:cNvSpPr>
          <p:nvPr/>
        </p:nvSpPr>
        <p:spPr bwMode="auto">
          <a:xfrm>
            <a:off x="32050038" y="32805688"/>
            <a:ext cx="1841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endParaRPr lang="en-US" altLang="en-US">
              <a:latin typeface="Times" panose="02020603050405020304" pitchFamily="18" charset="0"/>
            </a:endParaRPr>
          </a:p>
        </p:txBody>
      </p:sp>
      <p:sp>
        <p:nvSpPr>
          <p:cNvPr id="27656" name="Rectangle 850">
            <a:extLst>
              <a:ext uri="{FF2B5EF4-FFF2-40B4-BE49-F238E27FC236}">
                <a16:creationId xmlns:a16="http://schemas.microsoft.com/office/drawing/2014/main" id="{44450EAC-AC1D-45F0-9156-E19A3EC9FA54}"/>
              </a:ext>
            </a:extLst>
          </p:cNvPr>
          <p:cNvSpPr>
            <a:spLocks noChangeArrowheads="1"/>
          </p:cNvSpPr>
          <p:nvPr/>
        </p:nvSpPr>
        <p:spPr bwMode="auto">
          <a:xfrm>
            <a:off x="1606550" y="-158750"/>
            <a:ext cx="1841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endParaRPr lang="en-US" altLang="en-US"/>
          </a:p>
        </p:txBody>
      </p:sp>
      <p:sp>
        <p:nvSpPr>
          <p:cNvPr id="27657" name="Rectangle 69">
            <a:extLst>
              <a:ext uri="{FF2B5EF4-FFF2-40B4-BE49-F238E27FC236}">
                <a16:creationId xmlns:a16="http://schemas.microsoft.com/office/drawing/2014/main" id="{EEB583B5-EFE1-4D62-81BC-F572055D67DD}"/>
              </a:ext>
            </a:extLst>
          </p:cNvPr>
          <p:cNvSpPr>
            <a:spLocks noChangeArrowheads="1"/>
          </p:cNvSpPr>
          <p:nvPr/>
        </p:nvSpPr>
        <p:spPr bwMode="auto">
          <a:xfrm>
            <a:off x="0" y="0"/>
            <a:ext cx="184150"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br>
              <a:rPr lang="en-US" altLang="en-US" sz="1100"/>
            </a:br>
            <a:endParaRPr lang="en-US" altLang="en-US" sz="4100"/>
          </a:p>
          <a:p>
            <a:endParaRPr lang="en-US" altLang="en-US"/>
          </a:p>
        </p:txBody>
      </p:sp>
      <p:sp>
        <p:nvSpPr>
          <p:cNvPr id="27658" name="Rectangle 57">
            <a:extLst>
              <a:ext uri="{FF2B5EF4-FFF2-40B4-BE49-F238E27FC236}">
                <a16:creationId xmlns:a16="http://schemas.microsoft.com/office/drawing/2014/main" id="{84F4D94B-197D-4242-BF20-71370C13F71B}"/>
              </a:ext>
            </a:extLst>
          </p:cNvPr>
          <p:cNvSpPr>
            <a:spLocks noChangeArrowheads="1"/>
          </p:cNvSpPr>
          <p:nvPr/>
        </p:nvSpPr>
        <p:spPr bwMode="auto">
          <a:xfrm>
            <a:off x="685800" y="11658600"/>
            <a:ext cx="10668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endParaRPr lang="en-US" altLang="en-US" sz="2800">
              <a:latin typeface="Arial" panose="020B0604020202020204" pitchFamily="34" charset="0"/>
              <a:cs typeface="Arial" panose="020B0604020202020204" pitchFamily="34" charset="0"/>
            </a:endParaRPr>
          </a:p>
        </p:txBody>
      </p:sp>
      <p:sp>
        <p:nvSpPr>
          <p:cNvPr id="27659" name="TextBox 55">
            <a:extLst>
              <a:ext uri="{FF2B5EF4-FFF2-40B4-BE49-F238E27FC236}">
                <a16:creationId xmlns:a16="http://schemas.microsoft.com/office/drawing/2014/main" id="{3A856BD6-FB2E-44C1-A87E-652A939747B8}"/>
              </a:ext>
            </a:extLst>
          </p:cNvPr>
          <p:cNvSpPr txBox="1">
            <a:spLocks noChangeArrowheads="1"/>
          </p:cNvSpPr>
          <p:nvPr/>
        </p:nvSpPr>
        <p:spPr bwMode="auto">
          <a:xfrm>
            <a:off x="914400" y="2819400"/>
            <a:ext cx="9753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endParaRPr lang="en-US" altLang="en-US" sz="2000"/>
          </a:p>
        </p:txBody>
      </p:sp>
      <p:sp>
        <p:nvSpPr>
          <p:cNvPr id="27661" name="Rectangle 911">
            <a:extLst>
              <a:ext uri="{FF2B5EF4-FFF2-40B4-BE49-F238E27FC236}">
                <a16:creationId xmlns:a16="http://schemas.microsoft.com/office/drawing/2014/main" id="{2A329A5F-44E9-4E5A-86A6-919F80BFE176}"/>
              </a:ext>
            </a:extLst>
          </p:cNvPr>
          <p:cNvSpPr>
            <a:spLocks noChangeArrowheads="1"/>
          </p:cNvSpPr>
          <p:nvPr/>
        </p:nvSpPr>
        <p:spPr bwMode="auto">
          <a:xfrm>
            <a:off x="29881513" y="33315275"/>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endParaRPr lang="en-US" altLang="en-US"/>
          </a:p>
        </p:txBody>
      </p:sp>
      <p:sp>
        <p:nvSpPr>
          <p:cNvPr id="27662" name="Rectangle 897">
            <a:extLst>
              <a:ext uri="{FF2B5EF4-FFF2-40B4-BE49-F238E27FC236}">
                <a16:creationId xmlns:a16="http://schemas.microsoft.com/office/drawing/2014/main" id="{4B0A8F69-9981-41B5-B9F8-7BF4A5866074}"/>
              </a:ext>
            </a:extLst>
          </p:cNvPr>
          <p:cNvSpPr>
            <a:spLocks noChangeArrowheads="1"/>
          </p:cNvSpPr>
          <p:nvPr/>
        </p:nvSpPr>
        <p:spPr bwMode="auto">
          <a:xfrm>
            <a:off x="31395988" y="33728025"/>
            <a:ext cx="1841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endParaRPr lang="en-US" altLang="en-US"/>
          </a:p>
        </p:txBody>
      </p:sp>
      <p:sp>
        <p:nvSpPr>
          <p:cNvPr id="27663" name="TextBox 1">
            <a:extLst>
              <a:ext uri="{FF2B5EF4-FFF2-40B4-BE49-F238E27FC236}">
                <a16:creationId xmlns:a16="http://schemas.microsoft.com/office/drawing/2014/main" id="{0AC8C570-F5A2-4E5D-959B-A23832AF5CD8}"/>
              </a:ext>
            </a:extLst>
          </p:cNvPr>
          <p:cNvSpPr txBox="1">
            <a:spLocks noChangeArrowheads="1"/>
          </p:cNvSpPr>
          <p:nvPr/>
        </p:nvSpPr>
        <p:spPr bwMode="auto">
          <a:xfrm>
            <a:off x="609600" y="3962400"/>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endParaRPr lang="en-US" altLang="en-US"/>
          </a:p>
        </p:txBody>
      </p:sp>
      <p:sp>
        <p:nvSpPr>
          <p:cNvPr id="27665" name="Rectangle 1">
            <a:extLst>
              <a:ext uri="{FF2B5EF4-FFF2-40B4-BE49-F238E27FC236}">
                <a16:creationId xmlns:a16="http://schemas.microsoft.com/office/drawing/2014/main" id="{94C58FC1-2606-4CE3-8BCE-0EA3986ACA26}"/>
              </a:ext>
            </a:extLst>
          </p:cNvPr>
          <p:cNvSpPr>
            <a:spLocks noChangeArrowheads="1"/>
          </p:cNvSpPr>
          <p:nvPr/>
        </p:nvSpPr>
        <p:spPr bwMode="auto">
          <a:xfrm>
            <a:off x="-79513" y="-3313"/>
            <a:ext cx="8763000" cy="38408113"/>
          </a:xfrm>
          <a:prstGeom prst="rect">
            <a:avLst/>
          </a:prstGeom>
          <a:solidFill>
            <a:schemeClr val="bg1"/>
          </a:solidFill>
          <a:ln w="9525" algn="ctr">
            <a:solidFill>
              <a:schemeClr val="tx1"/>
            </a:solidFill>
            <a:round/>
            <a:headEnd/>
            <a:tailEnd/>
          </a:ln>
        </p:spPr>
        <p:txBody>
          <a:bodyPr anchor="t"/>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r>
              <a:rPr lang="en-US" b="1" dirty="0">
                <a:solidFill>
                  <a:srgbClr val="FFFFFF"/>
                </a:solidFill>
                <a:latin typeface="Arial"/>
                <a:ea typeface="MS PGothic"/>
              </a:rPr>
              <a:t>Impact of First-Year Coursework on College Students’ </a:t>
            </a:r>
            <a:r>
              <a:rPr lang="en-US" dirty="0">
                <a:latin typeface="Arial"/>
                <a:ea typeface="Arial"/>
                <a:cs typeface="Arial"/>
              </a:rPr>
              <a:t>​</a:t>
            </a:r>
            <a:br>
              <a:rPr lang="en-US" dirty="0">
                <a:latin typeface="Arial"/>
                <a:ea typeface="Arial"/>
                <a:cs typeface="Arial"/>
              </a:rPr>
            </a:br>
            <a:r>
              <a:rPr lang="en-US" b="1" dirty="0">
                <a:solidFill>
                  <a:srgbClr val="FFFFFF"/>
                </a:solidFill>
                <a:latin typeface="Arial"/>
                <a:ea typeface="MS PGothic"/>
              </a:rPr>
              <a:t>Academic Motivation, Use of Learning Strategies, and </a:t>
            </a:r>
            <a:r>
              <a:rPr lang="en-US" dirty="0">
                <a:latin typeface="Arial"/>
                <a:ea typeface="Arial"/>
                <a:cs typeface="Arial"/>
              </a:rPr>
              <a:t>​</a:t>
            </a:r>
            <a:br>
              <a:rPr lang="en-US" dirty="0">
                <a:latin typeface="Arial"/>
                <a:ea typeface="Arial"/>
                <a:cs typeface="Arial"/>
              </a:rPr>
            </a:br>
            <a:r>
              <a:rPr lang="en-US" b="1" dirty="0">
                <a:solidFill>
                  <a:srgbClr val="FFFFFF"/>
                </a:solidFill>
                <a:latin typeface="Arial"/>
                <a:ea typeface="MS PGothic"/>
              </a:rPr>
              <a:t>Understanding of Liberal Education</a:t>
            </a:r>
            <a:r>
              <a:rPr lang="en-US" dirty="0">
                <a:latin typeface="Arial"/>
                <a:ea typeface="Arial"/>
                <a:cs typeface="Arial"/>
              </a:rPr>
              <a:t>​</a:t>
            </a:r>
            <a:br>
              <a:rPr lang="en-US" dirty="0">
                <a:latin typeface="Arial"/>
                <a:ea typeface="Arial"/>
                <a:cs typeface="Arial"/>
              </a:rPr>
            </a:br>
            <a:r>
              <a:rPr lang="en-US" dirty="0">
                <a:latin typeface="Arial"/>
                <a:ea typeface="Arial"/>
                <a:cs typeface="Arial"/>
              </a:rPr>
              <a:t>​</a:t>
            </a:r>
            <a:br>
              <a:rPr lang="en-US" dirty="0">
                <a:latin typeface="Arial"/>
                <a:ea typeface="Arial"/>
                <a:cs typeface="Arial"/>
              </a:rPr>
            </a:br>
            <a:r>
              <a:rPr lang="en-US" dirty="0">
                <a:solidFill>
                  <a:srgbClr val="FFFFFF"/>
                </a:solidFill>
                <a:latin typeface="Gill Sans"/>
                <a:ea typeface="MS PGothic"/>
              </a:rPr>
              <a:t>a, and Dr. Lori Bica (Psychology)</a:t>
            </a:r>
            <a:r>
              <a:rPr lang="en-US" dirty="0">
                <a:latin typeface="Gill Sans"/>
                <a:ea typeface="Gill Sans"/>
                <a:cs typeface="Gill Sans"/>
              </a:rPr>
              <a:t>​</a:t>
            </a:r>
            <a:endParaRPr lang="en-US" altLang="en-US" dirty="0"/>
          </a:p>
        </p:txBody>
      </p:sp>
      <p:sp>
        <p:nvSpPr>
          <p:cNvPr id="27666" name="Rectangle 41">
            <a:extLst>
              <a:ext uri="{FF2B5EF4-FFF2-40B4-BE49-F238E27FC236}">
                <a16:creationId xmlns:a16="http://schemas.microsoft.com/office/drawing/2014/main" id="{92F48090-A48A-477D-B3DB-23AF8B16E8A0}"/>
              </a:ext>
            </a:extLst>
          </p:cNvPr>
          <p:cNvSpPr>
            <a:spLocks noChangeArrowheads="1"/>
          </p:cNvSpPr>
          <p:nvPr/>
        </p:nvSpPr>
        <p:spPr bwMode="auto">
          <a:xfrm>
            <a:off x="33323213" y="0"/>
            <a:ext cx="8670925" cy="38404800"/>
          </a:xfrm>
          <a:prstGeom prst="rect">
            <a:avLst/>
          </a:prstGeom>
          <a:solidFill>
            <a:schemeClr val="bg1"/>
          </a:solidFill>
          <a:ln w="9525" algn="ctr">
            <a:solidFill>
              <a:schemeClr val="tx1"/>
            </a:solidFill>
            <a:round/>
            <a:headEnd/>
            <a:tailEnd/>
          </a:ln>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endParaRPr lang="en-US" altLang="en-US"/>
          </a:p>
        </p:txBody>
      </p:sp>
      <p:sp>
        <p:nvSpPr>
          <p:cNvPr id="27667" name="TextBox 4">
            <a:extLst>
              <a:ext uri="{FF2B5EF4-FFF2-40B4-BE49-F238E27FC236}">
                <a16:creationId xmlns:a16="http://schemas.microsoft.com/office/drawing/2014/main" id="{36836D39-7FBF-460E-A074-BFF352A75F48}"/>
              </a:ext>
            </a:extLst>
          </p:cNvPr>
          <p:cNvSpPr txBox="1">
            <a:spLocks noChangeArrowheads="1"/>
          </p:cNvSpPr>
          <p:nvPr/>
        </p:nvSpPr>
        <p:spPr bwMode="auto">
          <a:xfrm>
            <a:off x="142271" y="5013235"/>
            <a:ext cx="8335546" cy="19790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algn="ctr"/>
            <a:r>
              <a:rPr lang="en-US" sz="3800" dirty="0">
                <a:latin typeface="Arial"/>
                <a:ea typeface="MS PGothic"/>
                <a:cs typeface="Arial"/>
              </a:rPr>
              <a:t>Armando Armenta, Sofia Earle, Edward Sobottka, and Dr. Lori </a:t>
            </a:r>
            <a:r>
              <a:rPr lang="en-US" sz="3800" dirty="0" err="1">
                <a:latin typeface="Arial"/>
                <a:ea typeface="MS PGothic"/>
                <a:cs typeface="Arial"/>
              </a:rPr>
              <a:t>Bica</a:t>
            </a:r>
            <a:r>
              <a:rPr lang="en-US" sz="3800" dirty="0">
                <a:latin typeface="Arial"/>
                <a:ea typeface="MS PGothic"/>
                <a:cs typeface="Arial"/>
              </a:rPr>
              <a:t> </a:t>
            </a:r>
            <a:br>
              <a:rPr lang="en-US" sz="3800" dirty="0">
                <a:latin typeface="Arial"/>
                <a:ea typeface="MS PGothic"/>
                <a:cs typeface="Arial"/>
              </a:rPr>
            </a:br>
            <a:r>
              <a:rPr lang="en-US" sz="3800" i="1" dirty="0">
                <a:latin typeface="Arial"/>
                <a:ea typeface="MS PGothic"/>
                <a:cs typeface="Arial"/>
              </a:rPr>
              <a:t>Psychology Department</a:t>
            </a:r>
          </a:p>
          <a:p>
            <a:endParaRPr lang="en-US" altLang="en-US" sz="3200" b="1" dirty="0">
              <a:latin typeface="Arial"/>
              <a:ea typeface="MS PGothic"/>
              <a:cs typeface="Arial"/>
            </a:endParaRPr>
          </a:p>
          <a:p>
            <a:endParaRPr lang="en-US" altLang="en-US" sz="3200" b="1" dirty="0">
              <a:latin typeface="Arial"/>
              <a:ea typeface="MS PGothic"/>
              <a:cs typeface="Arial"/>
            </a:endParaRPr>
          </a:p>
          <a:p>
            <a:endParaRPr lang="en-US" altLang="en-US" sz="3200" b="1" dirty="0">
              <a:latin typeface="Arial"/>
              <a:ea typeface="MS PGothic"/>
              <a:cs typeface="Arial"/>
            </a:endParaRPr>
          </a:p>
          <a:p>
            <a:pPr algn="ctr"/>
            <a:r>
              <a:rPr lang="en-US" altLang="en-US" sz="3200" b="1" dirty="0">
                <a:latin typeface="Arial"/>
                <a:ea typeface="MS PGothic"/>
                <a:cs typeface="Arial"/>
              </a:rPr>
              <a:t>INTRODUCTION</a:t>
            </a:r>
          </a:p>
          <a:p>
            <a:r>
              <a:rPr lang="en-US" altLang="en-US" sz="1800" b="1" dirty="0">
                <a:latin typeface="Arial"/>
                <a:ea typeface="MS PGothic"/>
                <a:cs typeface="Arial"/>
              </a:rPr>
              <a:t>________________________________________________________________</a:t>
            </a:r>
            <a:br>
              <a:rPr lang="en-US" altLang="en-US" sz="1800" b="1" dirty="0">
                <a:latin typeface="Arial"/>
                <a:ea typeface="MS PGothic"/>
                <a:cs typeface="Arial"/>
              </a:rPr>
            </a:br>
            <a:endParaRPr lang="en-US" sz="1800" dirty="0"/>
          </a:p>
          <a:p>
            <a:r>
              <a:rPr lang="en-US" altLang="en-US" sz="2800" dirty="0">
                <a:latin typeface="Arial"/>
                <a:ea typeface="MS PGothic"/>
                <a:cs typeface="Arial"/>
              </a:rPr>
              <a:t>Seminars for new first-year college students first appeared in the U.S. around 1910 and were a common staple for several decades (Gordon, 1989). In the late 1930s, faculty began to question the academic value of these courses, and they had nearly disappeared from campuses by the mid-1960s. The resurgence in new-student seminars began in the early 1970s, and by the 1980s, the seminars had become common once again. Despite the longstanding history of the first-year seminar, research about its effectiveness was very limited until the late 1980s. Today, much of the available research dates from the 1990s, with the pace of published studies slowing down after 2000. It is imperative for campuses that offer first-year seminars to investigate the efficacy of these courses on a regular basis for the purposes of enhancing student learning and making wise decisions about resource allocations.</a:t>
            </a:r>
          </a:p>
          <a:p>
            <a:endParaRPr lang="en-US" altLang="en-US" sz="1800" dirty="0">
              <a:latin typeface="Arial"/>
              <a:ea typeface="MS PGothic"/>
              <a:cs typeface="Arial"/>
            </a:endParaRPr>
          </a:p>
          <a:p>
            <a:r>
              <a:rPr lang="en-US" altLang="en-US" sz="2800" dirty="0">
                <a:latin typeface="Arial"/>
                <a:ea typeface="MS PGothic"/>
                <a:cs typeface="Arial"/>
              </a:rPr>
              <a:t>The purpose of current study is to assess the effectiveness of a new First Year Experience course, IDIS 155: </a:t>
            </a:r>
            <a:r>
              <a:rPr lang="en-US" altLang="en-US" sz="2800" i="1" dirty="0">
                <a:latin typeface="Arial"/>
                <a:ea typeface="MS PGothic"/>
                <a:cs typeface="Arial"/>
              </a:rPr>
              <a:t>Exploring Liberal Education</a:t>
            </a:r>
            <a:r>
              <a:rPr lang="en-US" altLang="en-US" sz="2800" dirty="0">
                <a:latin typeface="Arial"/>
                <a:ea typeface="MS PGothic"/>
                <a:cs typeface="Arial"/>
              </a:rPr>
              <a:t>.  Intended to develop students’ understanding of Liberal Education (LE), the course also aims to promote learning strategies for success in college.</a:t>
            </a:r>
          </a:p>
          <a:p>
            <a:endParaRPr lang="en-US" altLang="en-US" sz="1800" b="1" dirty="0">
              <a:latin typeface="Arial"/>
              <a:ea typeface="MS PGothic"/>
              <a:cs typeface="Arial"/>
            </a:endParaRPr>
          </a:p>
          <a:p>
            <a:endParaRPr lang="en-US" altLang="en-US" sz="2800" b="1" dirty="0">
              <a:latin typeface="Arial"/>
              <a:ea typeface="MS PGothic"/>
              <a:cs typeface="Arial"/>
            </a:endParaRPr>
          </a:p>
          <a:p>
            <a:r>
              <a:rPr lang="en-US" altLang="en-US" sz="2800" b="1" dirty="0">
                <a:latin typeface="Arial"/>
                <a:ea typeface="MS PGothic"/>
                <a:cs typeface="Arial"/>
              </a:rPr>
              <a:t>Hypotheses</a:t>
            </a:r>
          </a:p>
          <a:p>
            <a:endParaRPr lang="en-US" altLang="en-US" sz="1800" b="1" dirty="0">
              <a:latin typeface="Arial"/>
              <a:ea typeface="MS PGothic"/>
              <a:cs typeface="Arial"/>
            </a:endParaRPr>
          </a:p>
          <a:p>
            <a:pPr marL="476250" lvl="1" indent="-19050"/>
            <a:r>
              <a:rPr lang="en-US" altLang="en-US" sz="2800" dirty="0">
                <a:latin typeface="Arial"/>
                <a:ea typeface="MS PGothic"/>
                <a:cs typeface="Arial"/>
              </a:rPr>
              <a:t>Compared to the control group, IDIS 155 students will demonstrate:</a:t>
            </a:r>
          </a:p>
          <a:p>
            <a:pPr lvl="2"/>
            <a:r>
              <a:rPr lang="en-US" altLang="en-US" sz="2800" dirty="0">
                <a:latin typeface="Arial"/>
                <a:ea typeface="MS PGothic"/>
                <a:cs typeface="Arial"/>
              </a:rPr>
              <a:t>•  more advanced understanding of LE</a:t>
            </a:r>
          </a:p>
          <a:p>
            <a:pPr lvl="2"/>
            <a:r>
              <a:rPr lang="en-US" altLang="en-US" sz="2800" dirty="0">
                <a:latin typeface="Arial"/>
                <a:ea typeface="MS PGothic"/>
                <a:cs typeface="Arial"/>
              </a:rPr>
              <a:t>•  greater academic motivation</a:t>
            </a:r>
          </a:p>
          <a:p>
            <a:pPr lvl="2"/>
            <a:r>
              <a:rPr lang="en-US" altLang="en-US" sz="2800" dirty="0">
                <a:latin typeface="Arial"/>
                <a:ea typeface="MS PGothic"/>
                <a:cs typeface="Arial"/>
              </a:rPr>
              <a:t>•  more effective learning strategies</a:t>
            </a:r>
          </a:p>
          <a:p>
            <a:endParaRPr lang="en-US" altLang="en-US" dirty="0">
              <a:latin typeface="Arial" panose="020B0604020202020204" pitchFamily="34" charset="0"/>
              <a:cs typeface="Arial" panose="020B0604020202020204" pitchFamily="34" charset="0"/>
            </a:endParaRPr>
          </a:p>
        </p:txBody>
      </p:sp>
      <p:sp>
        <p:nvSpPr>
          <p:cNvPr id="27669" name="TextBox 48">
            <a:extLst>
              <a:ext uri="{FF2B5EF4-FFF2-40B4-BE49-F238E27FC236}">
                <a16:creationId xmlns:a16="http://schemas.microsoft.com/office/drawing/2014/main" id="{2D509B68-224E-476E-983B-1469C9FEB744}"/>
              </a:ext>
            </a:extLst>
          </p:cNvPr>
          <p:cNvSpPr txBox="1">
            <a:spLocks noChangeArrowheads="1"/>
          </p:cNvSpPr>
          <p:nvPr/>
        </p:nvSpPr>
        <p:spPr bwMode="auto">
          <a:xfrm>
            <a:off x="33489900" y="228600"/>
            <a:ext cx="8343900" cy="39087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MS PGothic" panose="020B0600070205080204" pitchFamily="34" charset="-128"/>
              </a:defRPr>
            </a:lvl1pPr>
            <a:lvl2pPr marL="914400" indent="-45720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algn="ctr"/>
            <a:r>
              <a:rPr lang="en-US" altLang="en-US" sz="3200" b="1" dirty="0">
                <a:latin typeface="Arial" panose="020B0604020202020204" pitchFamily="34" charset="0"/>
                <a:cs typeface="Arial" panose="020B0604020202020204" pitchFamily="34" charset="0"/>
              </a:rPr>
              <a:t>RESULTS</a:t>
            </a:r>
          </a:p>
          <a:p>
            <a:r>
              <a:rPr lang="en-US" altLang="en-US" sz="1800" b="1" dirty="0">
                <a:latin typeface="Arial" panose="020B0604020202020204" pitchFamily="34" charset="0"/>
                <a:cs typeface="Arial" panose="020B0604020202020204" pitchFamily="34" charset="0"/>
              </a:rPr>
              <a:t>________________________________________________________________</a:t>
            </a:r>
          </a:p>
          <a:p>
            <a:endParaRPr lang="en-US" altLang="en-US" sz="3200" b="1" dirty="0">
              <a:latin typeface="Arial" panose="020B0604020202020204" pitchFamily="34" charset="0"/>
              <a:cs typeface="Arial" panose="020B0604020202020204" pitchFamily="34" charset="0"/>
            </a:endParaRPr>
          </a:p>
          <a:p>
            <a:r>
              <a:rPr lang="en-US" altLang="en-US" sz="2800" dirty="0">
                <a:latin typeface="Arial" panose="020B0604020202020204" pitchFamily="34" charset="0"/>
                <a:cs typeface="Arial" panose="020B0604020202020204" pitchFamily="34" charset="0"/>
              </a:rPr>
              <a:t>Researchers used 2 (time: pretest, posttest) x 2 (course: IDIS 155, PSYC 100) repeated measures ANOVA for the analyses.</a:t>
            </a:r>
          </a:p>
          <a:p>
            <a:endParaRPr lang="en-US" altLang="en-US" sz="3200" b="1" dirty="0">
              <a:latin typeface="Arial" panose="020B0604020202020204" pitchFamily="34" charset="0"/>
              <a:cs typeface="Arial" panose="020B0604020202020204" pitchFamily="34" charset="0"/>
            </a:endParaRPr>
          </a:p>
          <a:p>
            <a:endParaRPr lang="en-US" altLang="en-US" sz="2800" b="1" dirty="0">
              <a:latin typeface="Arial" panose="020B0604020202020204" pitchFamily="34" charset="0"/>
              <a:cs typeface="Arial" panose="020B0604020202020204" pitchFamily="34" charset="0"/>
            </a:endParaRPr>
          </a:p>
          <a:p>
            <a:endParaRPr lang="en-US" altLang="en-US" sz="2800" b="1" dirty="0">
              <a:latin typeface="Arial" panose="020B0604020202020204" pitchFamily="34" charset="0"/>
              <a:cs typeface="Arial" panose="020B0604020202020204" pitchFamily="34" charset="0"/>
            </a:endParaRPr>
          </a:p>
          <a:p>
            <a:r>
              <a:rPr lang="en-US" altLang="en-US" sz="2800" b="1" dirty="0">
                <a:latin typeface="Arial" panose="020B0604020202020204" pitchFamily="34" charset="0"/>
                <a:cs typeface="Arial" panose="020B0604020202020204" pitchFamily="34" charset="0"/>
              </a:rPr>
              <a:t>Purposes of Liberal Education</a:t>
            </a:r>
            <a:endParaRPr lang="en-US" altLang="en-US" sz="2800" dirty="0">
              <a:latin typeface="Arial" panose="020B0604020202020204" pitchFamily="34" charset="0"/>
              <a:cs typeface="Arial" panose="020B0604020202020204" pitchFamily="34" charset="0"/>
            </a:endParaRPr>
          </a:p>
          <a:p>
            <a:pPr marL="476250" lvl="1" indent="-19050"/>
            <a:r>
              <a:rPr lang="en-US" altLang="en-US" sz="2800" dirty="0">
                <a:latin typeface="Arial" panose="020B0604020202020204" pitchFamily="34" charset="0"/>
                <a:cs typeface="Arial" panose="020B0604020202020204" pitchFamily="34" charset="0"/>
              </a:rPr>
              <a:t>Significant interaction between time and course, </a:t>
            </a:r>
            <a:r>
              <a:rPr lang="en-US" altLang="en-US" sz="2800" i="1" dirty="0">
                <a:latin typeface="Arial" panose="020B0604020202020204" pitchFamily="34" charset="0"/>
                <a:cs typeface="Arial" panose="020B0604020202020204" pitchFamily="34" charset="0"/>
              </a:rPr>
              <a:t>F</a:t>
            </a:r>
            <a:r>
              <a:rPr lang="en-US" altLang="en-US" sz="2800" dirty="0">
                <a:latin typeface="Arial" panose="020B0604020202020204" pitchFamily="34" charset="0"/>
                <a:cs typeface="Arial" panose="020B0604020202020204" pitchFamily="34" charset="0"/>
              </a:rPr>
              <a:t>(1, 119) = 9.230, </a:t>
            </a:r>
            <a:r>
              <a:rPr lang="en-US" altLang="en-US" sz="2800" i="1" dirty="0">
                <a:latin typeface="Arial" panose="020B0604020202020204" pitchFamily="34" charset="0"/>
                <a:cs typeface="Arial" panose="020B0604020202020204" pitchFamily="34" charset="0"/>
              </a:rPr>
              <a:t>p </a:t>
            </a:r>
            <a:r>
              <a:rPr lang="en-US" altLang="en-US" sz="2800" dirty="0">
                <a:latin typeface="Arial" panose="020B0604020202020204" pitchFamily="34" charset="0"/>
                <a:cs typeface="Arial" panose="020B0604020202020204" pitchFamily="34" charset="0"/>
              </a:rPr>
              <a:t>= .003, </a:t>
            </a:r>
            <a:r>
              <a:rPr lang="en-US" altLang="en-US" sz="2800" dirty="0">
                <a:latin typeface="Arial" panose="020B0604020202020204" pitchFamily="34" charset="0"/>
                <a:cs typeface="Arial" panose="020B0604020202020204" pitchFamily="34" charset="0"/>
                <a:sym typeface="Symbol" pitchFamily="2" charset="2"/>
              </a:rPr>
              <a:t></a:t>
            </a:r>
            <a:r>
              <a:rPr lang="en-US" altLang="en-US" sz="2800" baseline="30000" dirty="0">
                <a:latin typeface="Arial" panose="020B0604020202020204" pitchFamily="34" charset="0"/>
                <a:cs typeface="Arial" panose="020B0604020202020204" pitchFamily="34" charset="0"/>
              </a:rPr>
              <a:t>2</a:t>
            </a:r>
            <a:r>
              <a:rPr lang="en-US" altLang="en-US" sz="2800" dirty="0">
                <a:latin typeface="Arial" panose="020B0604020202020204" pitchFamily="34" charset="0"/>
                <a:cs typeface="Arial" panose="020B0604020202020204" pitchFamily="34" charset="0"/>
              </a:rPr>
              <a:t> = .072</a:t>
            </a:r>
            <a:endParaRPr lang="en-US" altLang="en-US" sz="800" dirty="0">
              <a:latin typeface="Arial" panose="020B0604020202020204" pitchFamily="34" charset="0"/>
              <a:cs typeface="Arial" panose="020B0604020202020204" pitchFamily="34" charset="0"/>
            </a:endParaRPr>
          </a:p>
          <a:p>
            <a:pPr marL="476250" lvl="1" indent="-19050"/>
            <a:endParaRPr lang="en-US" altLang="en-US" sz="800" dirty="0">
              <a:latin typeface="Arial" panose="020B0604020202020204" pitchFamily="34" charset="0"/>
              <a:cs typeface="Arial" panose="020B0604020202020204" pitchFamily="34" charset="0"/>
            </a:endParaRPr>
          </a:p>
          <a:p>
            <a:pPr marL="476250" lvl="1" indent="-19050"/>
            <a:r>
              <a:rPr lang="en-US" altLang="en-US" sz="2800" dirty="0">
                <a:latin typeface="Arial" panose="020B0604020202020204" pitchFamily="34" charset="0"/>
                <a:cs typeface="Arial" panose="020B0604020202020204" pitchFamily="34" charset="0"/>
              </a:rPr>
              <a:t>					</a:t>
            </a:r>
            <a:r>
              <a:rPr lang="en-US" altLang="en-US" sz="2800" u="sng" dirty="0">
                <a:latin typeface="Arial" panose="020B0604020202020204" pitchFamily="34" charset="0"/>
                <a:cs typeface="Arial" panose="020B0604020202020204" pitchFamily="34" charset="0"/>
              </a:rPr>
              <a:t>Pretest</a:t>
            </a:r>
            <a:r>
              <a:rPr lang="en-US" altLang="en-US" sz="2800" dirty="0">
                <a:latin typeface="Arial" panose="020B0604020202020204" pitchFamily="34" charset="0"/>
                <a:cs typeface="Arial" panose="020B0604020202020204" pitchFamily="34" charset="0"/>
              </a:rPr>
              <a:t>		</a:t>
            </a:r>
            <a:r>
              <a:rPr lang="en-US" altLang="en-US" sz="2800" u="sng" dirty="0">
                <a:latin typeface="Arial" panose="020B0604020202020204" pitchFamily="34" charset="0"/>
                <a:cs typeface="Arial" panose="020B0604020202020204" pitchFamily="34" charset="0"/>
              </a:rPr>
              <a:t>Posttest</a:t>
            </a:r>
          </a:p>
          <a:p>
            <a:r>
              <a:rPr lang="en-US" altLang="en-US" sz="2800" dirty="0">
                <a:latin typeface="Arial" panose="020B0604020202020204" pitchFamily="34" charset="0"/>
                <a:cs typeface="Arial" panose="020B0604020202020204" pitchFamily="34" charset="0"/>
              </a:rPr>
              <a:t>	</a:t>
            </a:r>
            <a:r>
              <a:rPr lang="en-US" altLang="en-US" sz="2800" b="1" dirty="0">
                <a:latin typeface="Arial" panose="020B0604020202020204" pitchFamily="34" charset="0"/>
                <a:cs typeface="Arial" panose="020B0604020202020204" pitchFamily="34" charset="0"/>
              </a:rPr>
              <a:t>IDIS 155		1.40 (.74) </a:t>
            </a:r>
            <a:r>
              <a:rPr lang="en-US" altLang="en-US" sz="2800" b="1" i="1" dirty="0">
                <a:latin typeface="Arial" panose="020B0604020202020204" pitchFamily="34" charset="0"/>
                <a:cs typeface="Arial" panose="020B0604020202020204" pitchFamily="34" charset="0"/>
              </a:rPr>
              <a:t>		</a:t>
            </a:r>
            <a:r>
              <a:rPr lang="en-US" altLang="en-US" sz="2800" b="1" dirty="0">
                <a:latin typeface="Arial" panose="020B0604020202020204" pitchFamily="34" charset="0"/>
                <a:cs typeface="Arial" panose="020B0604020202020204" pitchFamily="34" charset="0"/>
              </a:rPr>
              <a:t>1.54 (.83)</a:t>
            </a:r>
          </a:p>
          <a:p>
            <a:r>
              <a:rPr lang="en-US" altLang="en-US" sz="2800" dirty="0">
                <a:latin typeface="Arial" panose="020B0604020202020204" pitchFamily="34" charset="0"/>
                <a:cs typeface="Arial" panose="020B0604020202020204" pitchFamily="34" charset="0"/>
              </a:rPr>
              <a:t>	PSYC 100 </a:t>
            </a:r>
            <a:r>
              <a:rPr lang="en-US" altLang="en-US" sz="2800" i="1"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rPr>
              <a:t>1.65 (.94)   </a:t>
            </a:r>
            <a:r>
              <a:rPr lang="en-US" altLang="en-US" sz="2800" i="1"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rPr>
              <a:t>1.21 (.50)</a:t>
            </a:r>
            <a:br>
              <a:rPr lang="en-US" altLang="en-US" sz="2800" dirty="0">
                <a:latin typeface="Arial" panose="020B0604020202020204" pitchFamily="34" charset="0"/>
                <a:cs typeface="Arial" panose="020B0604020202020204" pitchFamily="34" charset="0"/>
              </a:rPr>
            </a:br>
            <a:endParaRPr lang="en-US" altLang="en-US" sz="2800" dirty="0">
              <a:latin typeface="Arial" panose="020B0604020202020204" pitchFamily="34" charset="0"/>
              <a:cs typeface="Arial" panose="020B0604020202020204" pitchFamily="34" charset="0"/>
            </a:endParaRPr>
          </a:p>
          <a:p>
            <a:endParaRPr lang="en-US" altLang="en-US" sz="2800" b="1" dirty="0">
              <a:latin typeface="Arial" panose="020B0604020202020204" pitchFamily="34" charset="0"/>
              <a:cs typeface="Arial" panose="020B0604020202020204" pitchFamily="34" charset="0"/>
            </a:endParaRPr>
          </a:p>
          <a:p>
            <a:r>
              <a:rPr lang="en-US" altLang="en-US" sz="2800" b="1" dirty="0">
                <a:latin typeface="Arial" panose="020B0604020202020204" pitchFamily="34" charset="0"/>
                <a:cs typeface="Arial" panose="020B0604020202020204" pitchFamily="34" charset="0"/>
              </a:rPr>
              <a:t>Connections to College Major</a:t>
            </a:r>
            <a:endParaRPr lang="en-US" altLang="en-US" sz="2800" dirty="0">
              <a:latin typeface="Arial" panose="020B0604020202020204" pitchFamily="34" charset="0"/>
              <a:cs typeface="Arial" panose="020B0604020202020204" pitchFamily="34" charset="0"/>
            </a:endParaRPr>
          </a:p>
          <a:p>
            <a:pPr marL="465138" lvl="1" indent="-7938"/>
            <a:r>
              <a:rPr lang="en-US" altLang="en-US" sz="2800" dirty="0">
                <a:latin typeface="Arial" panose="020B0604020202020204" pitchFamily="34" charset="0"/>
                <a:cs typeface="Arial" panose="020B0604020202020204" pitchFamily="34" charset="0"/>
              </a:rPr>
              <a:t>No significant differences</a:t>
            </a:r>
          </a:p>
          <a:p>
            <a:endParaRPr lang="en-US" altLang="en-US" sz="2800" dirty="0">
              <a:latin typeface="Arial" panose="020B0604020202020204" pitchFamily="34" charset="0"/>
              <a:cs typeface="Arial" panose="020B0604020202020204" pitchFamily="34" charset="0"/>
            </a:endParaRPr>
          </a:p>
          <a:p>
            <a:endParaRPr lang="en-US" altLang="en-US" sz="2800" b="1" dirty="0">
              <a:latin typeface="Arial" panose="020B0604020202020204" pitchFamily="34" charset="0"/>
              <a:cs typeface="Arial" panose="020B0604020202020204" pitchFamily="34" charset="0"/>
            </a:endParaRPr>
          </a:p>
          <a:p>
            <a:r>
              <a:rPr lang="en-US" altLang="en-US" sz="2800" b="1" dirty="0">
                <a:latin typeface="Arial" panose="020B0604020202020204" pitchFamily="34" charset="0"/>
                <a:cs typeface="Arial" panose="020B0604020202020204" pitchFamily="34" charset="0"/>
              </a:rPr>
              <a:t>Connections to Career/Future</a:t>
            </a:r>
            <a:endParaRPr lang="en-US" altLang="en-US" sz="2800" dirty="0">
              <a:latin typeface="Arial" panose="020B0604020202020204" pitchFamily="34" charset="0"/>
              <a:cs typeface="Arial" panose="020B0604020202020204" pitchFamily="34" charset="0"/>
            </a:endParaRPr>
          </a:p>
          <a:p>
            <a:pPr marL="465138" lvl="1" indent="-7938"/>
            <a:r>
              <a:rPr lang="en-US" altLang="en-US" sz="2800" dirty="0">
                <a:latin typeface="Arial" panose="020B0604020202020204" pitchFamily="34" charset="0"/>
                <a:cs typeface="Arial" panose="020B0604020202020204" pitchFamily="34" charset="0"/>
              </a:rPr>
              <a:t>Significant interaction between time and course, </a:t>
            </a:r>
            <a:r>
              <a:rPr lang="en-US" altLang="en-US" sz="2800" i="1" dirty="0">
                <a:latin typeface="Arial" panose="020B0604020202020204" pitchFamily="34" charset="0"/>
                <a:cs typeface="Arial" panose="020B0604020202020204" pitchFamily="34" charset="0"/>
              </a:rPr>
              <a:t>F</a:t>
            </a:r>
            <a:r>
              <a:rPr lang="en-US" altLang="en-US" sz="2800" dirty="0">
                <a:latin typeface="Arial" panose="020B0604020202020204" pitchFamily="34" charset="0"/>
                <a:cs typeface="Arial" panose="020B0604020202020204" pitchFamily="34" charset="0"/>
              </a:rPr>
              <a:t>(1, 119) = 14.661, </a:t>
            </a:r>
            <a:r>
              <a:rPr lang="en-US" altLang="en-US" sz="2800" i="1" dirty="0">
                <a:latin typeface="Arial" panose="020B0604020202020204" pitchFamily="34" charset="0"/>
                <a:cs typeface="Arial" panose="020B0604020202020204" pitchFamily="34" charset="0"/>
              </a:rPr>
              <a:t>p &lt;</a:t>
            </a:r>
            <a:r>
              <a:rPr lang="en-US" altLang="en-US" sz="2800" dirty="0">
                <a:latin typeface="Arial" panose="020B0604020202020204" pitchFamily="34" charset="0"/>
                <a:cs typeface="Arial" panose="020B0604020202020204" pitchFamily="34" charset="0"/>
              </a:rPr>
              <a:t> .001, </a:t>
            </a:r>
            <a:r>
              <a:rPr lang="en-US" altLang="en-US" sz="2800" dirty="0">
                <a:latin typeface="Arial" panose="020B0604020202020204" pitchFamily="34" charset="0"/>
                <a:cs typeface="Arial" panose="020B0604020202020204" pitchFamily="34" charset="0"/>
                <a:sym typeface="Symbol" pitchFamily="2" charset="2"/>
              </a:rPr>
              <a:t></a:t>
            </a:r>
            <a:r>
              <a:rPr lang="en-US" altLang="en-US" sz="2800" baseline="30000" dirty="0">
                <a:latin typeface="Arial" panose="020B0604020202020204" pitchFamily="34" charset="0"/>
                <a:cs typeface="Arial" panose="020B0604020202020204" pitchFamily="34" charset="0"/>
              </a:rPr>
              <a:t>2</a:t>
            </a:r>
            <a:r>
              <a:rPr lang="en-US" altLang="en-US" sz="2800" dirty="0">
                <a:latin typeface="Arial" panose="020B0604020202020204" pitchFamily="34" charset="0"/>
                <a:cs typeface="Arial" panose="020B0604020202020204" pitchFamily="34" charset="0"/>
              </a:rPr>
              <a:t> = .110</a:t>
            </a:r>
            <a:endParaRPr lang="en-US" altLang="en-US" sz="800" dirty="0">
              <a:latin typeface="Arial" panose="020B0604020202020204" pitchFamily="34" charset="0"/>
              <a:cs typeface="Arial" panose="020B0604020202020204" pitchFamily="34" charset="0"/>
            </a:endParaRPr>
          </a:p>
          <a:p>
            <a:pPr marL="476250" lvl="1" indent="-19050"/>
            <a:endParaRPr lang="en-US" altLang="en-US" sz="800" dirty="0">
              <a:latin typeface="Arial" panose="020B0604020202020204" pitchFamily="34" charset="0"/>
              <a:cs typeface="Arial" panose="020B0604020202020204" pitchFamily="34" charset="0"/>
            </a:endParaRPr>
          </a:p>
          <a:p>
            <a:pPr marL="476250" lvl="1" indent="-19050"/>
            <a:r>
              <a:rPr lang="en-US" altLang="en-US" sz="2800" dirty="0">
                <a:latin typeface="Arial" panose="020B0604020202020204" pitchFamily="34" charset="0"/>
                <a:cs typeface="Arial" panose="020B0604020202020204" pitchFamily="34" charset="0"/>
              </a:rPr>
              <a:t>					</a:t>
            </a:r>
            <a:r>
              <a:rPr lang="en-US" altLang="en-US" sz="2800" u="sng" dirty="0">
                <a:latin typeface="Arial" panose="020B0604020202020204" pitchFamily="34" charset="0"/>
                <a:cs typeface="Arial" panose="020B0604020202020204" pitchFamily="34" charset="0"/>
              </a:rPr>
              <a:t>Pretest</a:t>
            </a:r>
            <a:r>
              <a:rPr lang="en-US" altLang="en-US" sz="2800" dirty="0">
                <a:latin typeface="Arial" panose="020B0604020202020204" pitchFamily="34" charset="0"/>
                <a:cs typeface="Arial" panose="020B0604020202020204" pitchFamily="34" charset="0"/>
              </a:rPr>
              <a:t>		</a:t>
            </a:r>
            <a:r>
              <a:rPr lang="en-US" altLang="en-US" sz="2800" u="sng" dirty="0">
                <a:latin typeface="Arial" panose="020B0604020202020204" pitchFamily="34" charset="0"/>
                <a:cs typeface="Arial" panose="020B0604020202020204" pitchFamily="34" charset="0"/>
              </a:rPr>
              <a:t>Posttest</a:t>
            </a:r>
          </a:p>
          <a:p>
            <a:r>
              <a:rPr lang="en-US" altLang="en-US" sz="2800" dirty="0">
                <a:latin typeface="Arial" panose="020B0604020202020204" pitchFamily="34" charset="0"/>
                <a:cs typeface="Arial" panose="020B0604020202020204" pitchFamily="34" charset="0"/>
              </a:rPr>
              <a:t>	IDIS 155		1.57 (.58) </a:t>
            </a:r>
            <a:r>
              <a:rPr lang="en-US" altLang="en-US" sz="2800" i="1"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rPr>
              <a:t>1.52 (.78)</a:t>
            </a:r>
          </a:p>
          <a:p>
            <a:r>
              <a:rPr lang="en-US" altLang="en-US" sz="2800" dirty="0">
                <a:latin typeface="Arial" panose="020B0604020202020204" pitchFamily="34" charset="0"/>
                <a:cs typeface="Arial" panose="020B0604020202020204" pitchFamily="34" charset="0"/>
              </a:rPr>
              <a:t>	PSYC 100 </a:t>
            </a:r>
            <a:r>
              <a:rPr lang="en-US" altLang="en-US" sz="2800" i="1"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rPr>
              <a:t>2.00 (.76)   </a:t>
            </a:r>
            <a:r>
              <a:rPr lang="en-US" altLang="en-US" sz="2800" i="1"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rPr>
              <a:t>1.24 (.81)</a:t>
            </a:r>
            <a:endParaRPr lang="en-US" altLang="en-US" sz="2800" b="1" i="1" dirty="0">
              <a:latin typeface="Arial" panose="020B0604020202020204" pitchFamily="34" charset="0"/>
              <a:cs typeface="Arial" panose="020B0604020202020204" pitchFamily="34" charset="0"/>
            </a:endParaRPr>
          </a:p>
          <a:p>
            <a:endParaRPr lang="en-US" altLang="en-US" sz="2800" i="1" dirty="0">
              <a:latin typeface="Arial" panose="020B0604020202020204" pitchFamily="34" charset="0"/>
              <a:cs typeface="Arial" panose="020B0604020202020204" pitchFamily="34" charset="0"/>
            </a:endParaRPr>
          </a:p>
          <a:p>
            <a:endParaRPr lang="en-US" altLang="en-US" sz="2800" dirty="0">
              <a:solidFill>
                <a:srgbClr val="FF0000"/>
              </a:solidFill>
              <a:latin typeface="Arial" panose="020B0604020202020204" pitchFamily="34" charset="0"/>
              <a:cs typeface="Arial" panose="020B0604020202020204" pitchFamily="34" charset="0"/>
            </a:endParaRPr>
          </a:p>
          <a:p>
            <a:endParaRPr lang="en-US" altLang="en-US" sz="2800" dirty="0">
              <a:solidFill>
                <a:srgbClr val="FF0000"/>
              </a:solidFill>
              <a:latin typeface="Arial" panose="020B0604020202020204" pitchFamily="34" charset="0"/>
              <a:cs typeface="Arial" panose="020B0604020202020204" pitchFamily="34" charset="0"/>
            </a:endParaRPr>
          </a:p>
          <a:p>
            <a:endParaRPr lang="en-US" altLang="en-US" sz="2800" dirty="0">
              <a:solidFill>
                <a:srgbClr val="FF0000"/>
              </a:solidFill>
              <a:latin typeface="Arial" panose="020B0604020202020204" pitchFamily="34" charset="0"/>
              <a:cs typeface="Arial" panose="020B0604020202020204" pitchFamily="34" charset="0"/>
            </a:endParaRPr>
          </a:p>
          <a:p>
            <a:endParaRPr lang="en-US" altLang="en-US" sz="2800" dirty="0">
              <a:solidFill>
                <a:srgbClr val="FF0000"/>
              </a:solidFill>
              <a:latin typeface="Arial" panose="020B0604020202020204" pitchFamily="34" charset="0"/>
              <a:cs typeface="Arial" panose="020B0604020202020204" pitchFamily="34" charset="0"/>
            </a:endParaRPr>
          </a:p>
          <a:p>
            <a:r>
              <a:rPr lang="en-US" altLang="en-US" sz="2800" b="1" dirty="0">
                <a:latin typeface="Arial" panose="020B0604020202020204" pitchFamily="34" charset="0"/>
                <a:cs typeface="Arial" panose="020B0604020202020204" pitchFamily="34" charset="0"/>
              </a:rPr>
              <a:t>Academic Motivation</a:t>
            </a:r>
          </a:p>
          <a:p>
            <a:endParaRPr lang="en-US" altLang="en-US" sz="1800" b="1" dirty="0">
              <a:latin typeface="Arial" panose="020B0604020202020204" pitchFamily="34" charset="0"/>
              <a:cs typeface="Arial" panose="020B0604020202020204" pitchFamily="34" charset="0"/>
            </a:endParaRPr>
          </a:p>
          <a:p>
            <a:r>
              <a:rPr lang="en-US" altLang="en-US" sz="2800" dirty="0">
                <a:latin typeface="Arial" panose="020B0604020202020204" pitchFamily="34" charset="0"/>
                <a:cs typeface="Arial" panose="020B0604020202020204" pitchFamily="34" charset="0"/>
              </a:rPr>
              <a:t>No significant differences for subscales:</a:t>
            </a:r>
          </a:p>
          <a:p>
            <a:pPr lvl="1"/>
            <a:r>
              <a:rPr lang="en-US" altLang="en-US" sz="2800" dirty="0">
                <a:latin typeface="Arial" panose="020B0604020202020204" pitchFamily="34" charset="0"/>
                <a:cs typeface="Arial" panose="020B0604020202020204" pitchFamily="34" charset="0"/>
              </a:rPr>
              <a:t>•  Intrinsic Goal Orientation</a:t>
            </a:r>
          </a:p>
          <a:p>
            <a:pPr lvl="1"/>
            <a:r>
              <a:rPr lang="en-US" altLang="en-US" sz="2800" dirty="0">
                <a:latin typeface="Arial" panose="020B0604020202020204" pitchFamily="34" charset="0"/>
                <a:cs typeface="Arial" panose="020B0604020202020204" pitchFamily="34" charset="0"/>
              </a:rPr>
              <a:t>•  Extrinsic Goal Orientation</a:t>
            </a:r>
          </a:p>
          <a:p>
            <a:pPr lvl="1"/>
            <a:r>
              <a:rPr lang="en-US" altLang="en-US" sz="2800" dirty="0">
                <a:latin typeface="Arial" panose="020B0604020202020204" pitchFamily="34" charset="0"/>
                <a:cs typeface="Arial" panose="020B0604020202020204" pitchFamily="34" charset="0"/>
              </a:rPr>
              <a:t>•  Control of Learning Beliefs</a:t>
            </a:r>
          </a:p>
          <a:p>
            <a:pPr lvl="1"/>
            <a:r>
              <a:rPr lang="en-US" altLang="en-US" sz="2800" dirty="0">
                <a:latin typeface="Arial" panose="020B0604020202020204" pitchFamily="34" charset="0"/>
                <a:cs typeface="Arial" panose="020B0604020202020204" pitchFamily="34" charset="0"/>
              </a:rPr>
              <a:t>•  Self-Efficacy for Learning and Performance</a:t>
            </a:r>
          </a:p>
          <a:p>
            <a:pPr lvl="1"/>
            <a:r>
              <a:rPr lang="en-US" altLang="en-US" sz="2800" dirty="0">
                <a:latin typeface="Arial" panose="020B0604020202020204" pitchFamily="34" charset="0"/>
                <a:cs typeface="Arial" panose="020B0604020202020204" pitchFamily="34" charset="0"/>
              </a:rPr>
              <a:t>•  Task Value</a:t>
            </a:r>
          </a:p>
          <a:p>
            <a:endParaRPr lang="en-US" altLang="en-US" sz="2800" dirty="0">
              <a:latin typeface="Arial" panose="020B0604020202020204" pitchFamily="34" charset="0"/>
              <a:cs typeface="Arial" panose="020B0604020202020204" pitchFamily="34" charset="0"/>
            </a:endParaRPr>
          </a:p>
          <a:p>
            <a:endParaRPr lang="en-US" altLang="en-US" sz="2800" dirty="0">
              <a:latin typeface="Arial" panose="020B0604020202020204" pitchFamily="34" charset="0"/>
              <a:cs typeface="Arial" panose="020B0604020202020204" pitchFamily="34" charset="0"/>
            </a:endParaRPr>
          </a:p>
          <a:p>
            <a:pPr lvl="1"/>
            <a:r>
              <a:rPr lang="en-US" altLang="en-US" sz="2800" b="1"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rPr>
              <a:t>Test Anxiety</a:t>
            </a:r>
          </a:p>
          <a:p>
            <a:pPr lvl="1"/>
            <a:endParaRPr lang="en-US" altLang="en-US" sz="800" dirty="0">
              <a:latin typeface="Arial" panose="020B0604020202020204" pitchFamily="34" charset="0"/>
              <a:cs typeface="Arial" panose="020B0604020202020204" pitchFamily="34" charset="0"/>
            </a:endParaRPr>
          </a:p>
          <a:p>
            <a:pPr marL="698500" lvl="2" indent="-31750"/>
            <a:r>
              <a:rPr lang="en-US" altLang="en-US" sz="2800" dirty="0">
                <a:latin typeface="Arial" panose="020B0604020202020204" pitchFamily="34" charset="0"/>
                <a:cs typeface="Arial" panose="020B0604020202020204" pitchFamily="34" charset="0"/>
              </a:rPr>
              <a:t>Significant main effect for time, </a:t>
            </a:r>
            <a:r>
              <a:rPr lang="en-US" altLang="en-US" sz="2800" i="1" dirty="0">
                <a:latin typeface="Arial" panose="020B0604020202020204" pitchFamily="34" charset="0"/>
                <a:cs typeface="Arial" panose="020B0604020202020204" pitchFamily="34" charset="0"/>
              </a:rPr>
              <a:t>F</a:t>
            </a:r>
            <a:r>
              <a:rPr lang="en-US" altLang="en-US" sz="2800" dirty="0">
                <a:latin typeface="Arial" panose="020B0604020202020204" pitchFamily="34" charset="0"/>
                <a:cs typeface="Arial" panose="020B0604020202020204" pitchFamily="34" charset="0"/>
              </a:rPr>
              <a:t>(1, 120) = 4.919, </a:t>
            </a:r>
            <a:r>
              <a:rPr lang="en-US" altLang="en-US" sz="2800" i="1" dirty="0">
                <a:latin typeface="Arial" panose="020B0604020202020204" pitchFamily="34" charset="0"/>
                <a:cs typeface="Arial" panose="020B0604020202020204" pitchFamily="34" charset="0"/>
              </a:rPr>
              <a:t>p = .028</a:t>
            </a:r>
            <a:r>
              <a:rPr lang="en-US" altLang="en-US" sz="2800"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sym typeface="Symbol" pitchFamily="2" charset="2"/>
              </a:rPr>
              <a:t></a:t>
            </a:r>
            <a:r>
              <a:rPr lang="en-US" altLang="en-US" sz="2800" baseline="30000" dirty="0">
                <a:latin typeface="Arial" panose="020B0604020202020204" pitchFamily="34" charset="0"/>
                <a:cs typeface="Arial" panose="020B0604020202020204" pitchFamily="34" charset="0"/>
              </a:rPr>
              <a:t>2</a:t>
            </a:r>
            <a:r>
              <a:rPr lang="en-US" altLang="en-US" sz="2800" dirty="0">
                <a:latin typeface="Arial" panose="020B0604020202020204" pitchFamily="34" charset="0"/>
                <a:cs typeface="Arial" panose="020B0604020202020204" pitchFamily="34" charset="0"/>
              </a:rPr>
              <a:t> = .039</a:t>
            </a:r>
          </a:p>
          <a:p>
            <a:pPr marL="476250" lvl="1" indent="-19050"/>
            <a:endParaRPr lang="en-US" altLang="en-US" sz="800" dirty="0">
              <a:latin typeface="Arial" panose="020B0604020202020204" pitchFamily="34" charset="0"/>
              <a:cs typeface="Arial" panose="020B0604020202020204" pitchFamily="34" charset="0"/>
            </a:endParaRPr>
          </a:p>
          <a:p>
            <a:pPr marL="476250" lvl="1" indent="-19050"/>
            <a:r>
              <a:rPr lang="en-US" altLang="en-US" sz="2800" dirty="0">
                <a:latin typeface="Arial" panose="020B0604020202020204" pitchFamily="34" charset="0"/>
                <a:cs typeface="Arial" panose="020B0604020202020204" pitchFamily="34" charset="0"/>
              </a:rPr>
              <a:t>					</a:t>
            </a:r>
            <a:r>
              <a:rPr lang="en-US" altLang="en-US" sz="2800" u="sng" dirty="0">
                <a:latin typeface="Arial" panose="020B0604020202020204" pitchFamily="34" charset="0"/>
                <a:cs typeface="Arial" panose="020B0604020202020204" pitchFamily="34" charset="0"/>
              </a:rPr>
              <a:t>Pretest</a:t>
            </a:r>
            <a:r>
              <a:rPr lang="en-US" altLang="en-US" sz="2800" dirty="0">
                <a:latin typeface="Arial" panose="020B0604020202020204" pitchFamily="34" charset="0"/>
                <a:cs typeface="Arial" panose="020B0604020202020204" pitchFamily="34" charset="0"/>
              </a:rPr>
              <a:t>		</a:t>
            </a:r>
            <a:r>
              <a:rPr lang="en-US" altLang="en-US" sz="2800" u="sng" dirty="0">
                <a:latin typeface="Arial" panose="020B0604020202020204" pitchFamily="34" charset="0"/>
                <a:cs typeface="Arial" panose="020B0604020202020204" pitchFamily="34" charset="0"/>
              </a:rPr>
              <a:t>Posttest</a:t>
            </a:r>
          </a:p>
          <a:p>
            <a:r>
              <a:rPr lang="en-US" altLang="en-US" sz="2800" dirty="0">
                <a:latin typeface="Arial" panose="020B0604020202020204" pitchFamily="34" charset="0"/>
                <a:cs typeface="Arial" panose="020B0604020202020204" pitchFamily="34" charset="0"/>
              </a:rPr>
              <a:t>	IDIS 155		5.00 (1.36) </a:t>
            </a:r>
            <a:r>
              <a:rPr lang="en-US" altLang="en-US" sz="2800" i="1"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rPr>
              <a:t>5.71 (1.52)</a:t>
            </a:r>
          </a:p>
          <a:p>
            <a:r>
              <a:rPr lang="en-US" altLang="en-US" sz="2800" dirty="0">
                <a:latin typeface="Arial" panose="020B0604020202020204" pitchFamily="34" charset="0"/>
                <a:cs typeface="Arial" panose="020B0604020202020204" pitchFamily="34" charset="0"/>
              </a:rPr>
              <a:t>	PSYC 100 </a:t>
            </a:r>
            <a:r>
              <a:rPr lang="en-US" altLang="en-US" sz="2800" i="1"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rPr>
              <a:t>4.98 (1.37)   </a:t>
            </a:r>
            <a:r>
              <a:rPr lang="en-US" altLang="en-US" sz="2800" i="1"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rPr>
              <a:t>5.73 (1.69)</a:t>
            </a:r>
          </a:p>
          <a:p>
            <a:endParaRPr lang="en-US" altLang="en-US" sz="2800" b="1" dirty="0">
              <a:latin typeface="Arial" panose="020B0604020202020204" pitchFamily="34" charset="0"/>
              <a:cs typeface="Arial" panose="020B0604020202020204" pitchFamily="34" charset="0"/>
            </a:endParaRPr>
          </a:p>
          <a:p>
            <a:endParaRPr lang="en-US" altLang="en-US" sz="2800" b="1" dirty="0">
              <a:latin typeface="Arial" panose="020B0604020202020204" pitchFamily="34" charset="0"/>
              <a:cs typeface="Arial" panose="020B0604020202020204" pitchFamily="34" charset="0"/>
            </a:endParaRPr>
          </a:p>
          <a:p>
            <a:endParaRPr lang="en-US" altLang="en-US" sz="2800" b="1" dirty="0">
              <a:latin typeface="Arial" panose="020B0604020202020204" pitchFamily="34" charset="0"/>
              <a:cs typeface="Arial" panose="020B0604020202020204" pitchFamily="34" charset="0"/>
            </a:endParaRPr>
          </a:p>
          <a:p>
            <a:endParaRPr lang="en-US" altLang="en-US" sz="2800" b="1" dirty="0">
              <a:latin typeface="Arial" panose="020B0604020202020204" pitchFamily="34" charset="0"/>
              <a:cs typeface="Arial" panose="020B0604020202020204" pitchFamily="34" charset="0"/>
            </a:endParaRPr>
          </a:p>
          <a:p>
            <a:endParaRPr lang="en-US" altLang="en-US" sz="2800" b="1" dirty="0">
              <a:latin typeface="Arial" panose="020B0604020202020204" pitchFamily="34" charset="0"/>
              <a:cs typeface="Arial" panose="020B0604020202020204" pitchFamily="34" charset="0"/>
            </a:endParaRPr>
          </a:p>
          <a:p>
            <a:r>
              <a:rPr lang="en-US" altLang="en-US" sz="2800" b="1" dirty="0">
                <a:latin typeface="Arial" panose="020B0604020202020204" pitchFamily="34" charset="0"/>
                <a:cs typeface="Arial" panose="020B0604020202020204" pitchFamily="34" charset="0"/>
              </a:rPr>
              <a:t>Learning Strategies</a:t>
            </a:r>
          </a:p>
          <a:p>
            <a:endParaRPr lang="en-US" altLang="en-US" sz="1800" b="1" dirty="0">
              <a:latin typeface="Arial" panose="020B0604020202020204" pitchFamily="34" charset="0"/>
              <a:cs typeface="Arial" panose="020B0604020202020204" pitchFamily="34" charset="0"/>
            </a:endParaRPr>
          </a:p>
          <a:p>
            <a:r>
              <a:rPr lang="en-US" altLang="en-US" sz="2800" dirty="0">
                <a:latin typeface="Arial" panose="020B0604020202020204" pitchFamily="34" charset="0"/>
                <a:cs typeface="Arial" panose="020B0604020202020204" pitchFamily="34" charset="0"/>
              </a:rPr>
              <a:t>No significant differences for subscales:</a:t>
            </a:r>
          </a:p>
          <a:p>
            <a:pPr lvl="1"/>
            <a:r>
              <a:rPr lang="en-US" altLang="en-US" sz="2800" dirty="0">
                <a:latin typeface="Arial" panose="020B0604020202020204" pitchFamily="34" charset="0"/>
                <a:cs typeface="Arial" panose="020B0604020202020204" pitchFamily="34" charset="0"/>
              </a:rPr>
              <a:t>•  Rehearsal</a:t>
            </a:r>
          </a:p>
          <a:p>
            <a:pPr lvl="1"/>
            <a:r>
              <a:rPr lang="en-US" altLang="en-US" sz="2800" dirty="0">
                <a:latin typeface="Arial" panose="020B0604020202020204" pitchFamily="34" charset="0"/>
                <a:cs typeface="Arial" panose="020B0604020202020204" pitchFamily="34" charset="0"/>
              </a:rPr>
              <a:t>•  Elaboration</a:t>
            </a:r>
          </a:p>
          <a:p>
            <a:pPr lvl="1"/>
            <a:r>
              <a:rPr lang="en-US" altLang="en-US" sz="2800" dirty="0">
                <a:latin typeface="Arial" panose="020B0604020202020204" pitchFamily="34" charset="0"/>
                <a:cs typeface="Arial" panose="020B0604020202020204" pitchFamily="34" charset="0"/>
              </a:rPr>
              <a:t>•  Organization</a:t>
            </a:r>
          </a:p>
          <a:p>
            <a:pPr lvl="1"/>
            <a:r>
              <a:rPr lang="en-US" altLang="en-US" sz="2800" dirty="0">
                <a:latin typeface="Arial" panose="020B0604020202020204" pitchFamily="34" charset="0"/>
                <a:cs typeface="Arial" panose="020B0604020202020204" pitchFamily="34" charset="0"/>
              </a:rPr>
              <a:t>•  Critical Thinking</a:t>
            </a:r>
          </a:p>
          <a:p>
            <a:pPr lvl="1"/>
            <a:r>
              <a:rPr lang="en-US" altLang="en-US" sz="2800" dirty="0">
                <a:latin typeface="Arial" panose="020B0604020202020204" pitchFamily="34" charset="0"/>
                <a:cs typeface="Arial" panose="020B0604020202020204" pitchFamily="34" charset="0"/>
              </a:rPr>
              <a:t>•  Metacognitive Self-Regulation</a:t>
            </a:r>
          </a:p>
          <a:p>
            <a:pPr lvl="1"/>
            <a:r>
              <a:rPr lang="en-US" altLang="en-US" sz="2800" dirty="0">
                <a:latin typeface="Arial" panose="020B0604020202020204" pitchFamily="34" charset="0"/>
                <a:cs typeface="Arial" panose="020B0604020202020204" pitchFamily="34" charset="0"/>
              </a:rPr>
              <a:t>•  Time and Study Environment</a:t>
            </a:r>
          </a:p>
          <a:p>
            <a:pPr lvl="1"/>
            <a:endParaRPr lang="en-US" altLang="en-US" sz="2800" dirty="0">
              <a:latin typeface="Arial" panose="020B0604020202020204" pitchFamily="34" charset="0"/>
              <a:cs typeface="Arial" panose="020B0604020202020204" pitchFamily="34" charset="0"/>
            </a:endParaRPr>
          </a:p>
          <a:p>
            <a:endParaRPr lang="en-US" altLang="en-US" sz="2800" dirty="0">
              <a:latin typeface="Arial" panose="020B0604020202020204" pitchFamily="34" charset="0"/>
              <a:cs typeface="Arial" panose="020B0604020202020204" pitchFamily="34" charset="0"/>
            </a:endParaRPr>
          </a:p>
          <a:p>
            <a:pPr lvl="1"/>
            <a:r>
              <a:rPr lang="en-US" altLang="en-US" sz="2800" b="1"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rPr>
              <a:t>Effort Regulation</a:t>
            </a:r>
          </a:p>
          <a:p>
            <a:pPr lvl="1"/>
            <a:endParaRPr lang="en-US" altLang="en-US" sz="800" dirty="0">
              <a:latin typeface="Arial" panose="020B0604020202020204" pitchFamily="34" charset="0"/>
              <a:cs typeface="Arial" panose="020B0604020202020204" pitchFamily="34" charset="0"/>
            </a:endParaRPr>
          </a:p>
          <a:p>
            <a:pPr marL="635000" lvl="2" indent="31750"/>
            <a:r>
              <a:rPr lang="en-US" altLang="en-US" sz="2800" dirty="0">
                <a:latin typeface="Arial" panose="020B0604020202020204" pitchFamily="34" charset="0"/>
                <a:cs typeface="Arial" panose="020B0604020202020204" pitchFamily="34" charset="0"/>
              </a:rPr>
              <a:t>Significant main effect for time, </a:t>
            </a:r>
            <a:r>
              <a:rPr lang="en-US" altLang="en-US" sz="2800" i="1" dirty="0">
                <a:latin typeface="Arial" panose="020B0604020202020204" pitchFamily="34" charset="0"/>
                <a:cs typeface="Arial" panose="020B0604020202020204" pitchFamily="34" charset="0"/>
              </a:rPr>
              <a:t>F</a:t>
            </a:r>
            <a:r>
              <a:rPr lang="en-US" altLang="en-US" sz="2800" dirty="0">
                <a:latin typeface="Arial" panose="020B0604020202020204" pitchFamily="34" charset="0"/>
                <a:cs typeface="Arial" panose="020B0604020202020204" pitchFamily="34" charset="0"/>
              </a:rPr>
              <a:t>(1, 118) = 33.677, </a:t>
            </a:r>
            <a:r>
              <a:rPr lang="en-US" altLang="en-US" sz="2800" i="1" dirty="0">
                <a:latin typeface="Arial" panose="020B0604020202020204" pitchFamily="34" charset="0"/>
                <a:cs typeface="Arial" panose="020B0604020202020204" pitchFamily="34" charset="0"/>
              </a:rPr>
              <a:t>p &lt;</a:t>
            </a:r>
            <a:r>
              <a:rPr lang="en-US" altLang="en-US" sz="2800" dirty="0">
                <a:latin typeface="Arial" panose="020B0604020202020204" pitchFamily="34" charset="0"/>
                <a:cs typeface="Arial" panose="020B0604020202020204" pitchFamily="34" charset="0"/>
              </a:rPr>
              <a:t> .001, </a:t>
            </a:r>
            <a:r>
              <a:rPr lang="en-US" altLang="en-US" sz="2800" dirty="0">
                <a:latin typeface="Arial" panose="020B0604020202020204" pitchFamily="34" charset="0"/>
                <a:cs typeface="Arial" panose="020B0604020202020204" pitchFamily="34" charset="0"/>
                <a:sym typeface="Symbol" pitchFamily="2" charset="2"/>
              </a:rPr>
              <a:t></a:t>
            </a:r>
            <a:r>
              <a:rPr lang="en-US" altLang="en-US" sz="2800" baseline="30000" dirty="0">
                <a:latin typeface="Arial" panose="020B0604020202020204" pitchFamily="34" charset="0"/>
                <a:cs typeface="Arial" panose="020B0604020202020204" pitchFamily="34" charset="0"/>
              </a:rPr>
              <a:t>2</a:t>
            </a:r>
            <a:r>
              <a:rPr lang="en-US" altLang="en-US" sz="2800" dirty="0">
                <a:latin typeface="Arial" panose="020B0604020202020204" pitchFamily="34" charset="0"/>
                <a:cs typeface="Arial" panose="020B0604020202020204" pitchFamily="34" charset="0"/>
              </a:rPr>
              <a:t> = .222</a:t>
            </a:r>
          </a:p>
          <a:p>
            <a:pPr marL="476250" lvl="1" indent="-19050"/>
            <a:endParaRPr lang="en-US" altLang="en-US" sz="800" dirty="0">
              <a:latin typeface="Arial" panose="020B0604020202020204" pitchFamily="34" charset="0"/>
              <a:cs typeface="Arial" panose="020B0604020202020204" pitchFamily="34" charset="0"/>
            </a:endParaRPr>
          </a:p>
          <a:p>
            <a:pPr marL="476250" lvl="1" indent="-19050"/>
            <a:r>
              <a:rPr lang="en-US" altLang="en-US" sz="2800" dirty="0">
                <a:latin typeface="Arial" panose="020B0604020202020204" pitchFamily="34" charset="0"/>
                <a:cs typeface="Arial" panose="020B0604020202020204" pitchFamily="34" charset="0"/>
              </a:rPr>
              <a:t>					</a:t>
            </a:r>
            <a:r>
              <a:rPr lang="en-US" altLang="en-US" sz="2800" u="sng" dirty="0">
                <a:latin typeface="Arial" panose="020B0604020202020204" pitchFamily="34" charset="0"/>
                <a:cs typeface="Arial" panose="020B0604020202020204" pitchFamily="34" charset="0"/>
              </a:rPr>
              <a:t>Pretest</a:t>
            </a:r>
            <a:r>
              <a:rPr lang="en-US" altLang="en-US" sz="2800" dirty="0">
                <a:latin typeface="Arial" panose="020B0604020202020204" pitchFamily="34" charset="0"/>
                <a:cs typeface="Arial" panose="020B0604020202020204" pitchFamily="34" charset="0"/>
              </a:rPr>
              <a:t>		</a:t>
            </a:r>
            <a:r>
              <a:rPr lang="en-US" altLang="en-US" sz="2800" u="sng" dirty="0">
                <a:latin typeface="Arial" panose="020B0604020202020204" pitchFamily="34" charset="0"/>
                <a:cs typeface="Arial" panose="020B0604020202020204" pitchFamily="34" charset="0"/>
              </a:rPr>
              <a:t>Posttest</a:t>
            </a:r>
          </a:p>
          <a:p>
            <a:r>
              <a:rPr lang="en-US" altLang="en-US" sz="2800" dirty="0">
                <a:latin typeface="Arial" panose="020B0604020202020204" pitchFamily="34" charset="0"/>
                <a:cs typeface="Arial" panose="020B0604020202020204" pitchFamily="34" charset="0"/>
              </a:rPr>
              <a:t>	IDIS 155		5.08 (.90) </a:t>
            </a:r>
            <a:r>
              <a:rPr lang="en-US" altLang="en-US" sz="2800" i="1"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rPr>
              <a:t>4.90 (1.01)</a:t>
            </a:r>
          </a:p>
          <a:p>
            <a:r>
              <a:rPr lang="en-US" altLang="en-US" sz="2800" dirty="0">
                <a:latin typeface="Arial" panose="020B0604020202020204" pitchFamily="34" charset="0"/>
                <a:cs typeface="Arial" panose="020B0604020202020204" pitchFamily="34" charset="0"/>
              </a:rPr>
              <a:t>	PSYC 100 </a:t>
            </a:r>
            <a:r>
              <a:rPr lang="en-US" altLang="en-US" sz="2800" i="1"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rPr>
              <a:t>5.44 (1.01)   </a:t>
            </a:r>
            <a:r>
              <a:rPr lang="en-US" altLang="en-US" sz="2800" i="1"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rPr>
              <a:t>5.16 (1.06)</a:t>
            </a:r>
          </a:p>
          <a:p>
            <a:endParaRPr lang="en-US" altLang="en-US" sz="2800" dirty="0">
              <a:latin typeface="Arial" panose="020B0604020202020204" pitchFamily="34" charset="0"/>
              <a:cs typeface="Arial" panose="020B0604020202020204" pitchFamily="34" charset="0"/>
            </a:endParaRPr>
          </a:p>
          <a:p>
            <a:endParaRPr lang="en-US" altLang="en-US" sz="2800" dirty="0">
              <a:latin typeface="Arial" panose="020B0604020202020204" pitchFamily="34" charset="0"/>
              <a:cs typeface="Arial" panose="020B0604020202020204" pitchFamily="34" charset="0"/>
            </a:endParaRPr>
          </a:p>
          <a:p>
            <a:pPr lvl="1"/>
            <a:r>
              <a:rPr lang="en-US" altLang="en-US" sz="2800" b="1"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rPr>
              <a:t>Peer Learning</a:t>
            </a:r>
          </a:p>
          <a:p>
            <a:pPr lvl="1"/>
            <a:endParaRPr lang="en-US" altLang="en-US" sz="800" dirty="0">
              <a:latin typeface="Arial" panose="020B0604020202020204" pitchFamily="34" charset="0"/>
              <a:cs typeface="Arial" panose="020B0604020202020204" pitchFamily="34" charset="0"/>
            </a:endParaRPr>
          </a:p>
          <a:p>
            <a:pPr marL="635000" lvl="2" indent="31750"/>
            <a:r>
              <a:rPr lang="en-US" altLang="en-US" sz="2800" dirty="0">
                <a:latin typeface="Arial" panose="020B0604020202020204" pitchFamily="34" charset="0"/>
                <a:cs typeface="Arial" panose="020B0604020202020204" pitchFamily="34" charset="0"/>
              </a:rPr>
              <a:t>Significant interaction between time and course, </a:t>
            </a:r>
            <a:r>
              <a:rPr lang="en-US" altLang="en-US" sz="2800" i="1" dirty="0">
                <a:latin typeface="Arial" panose="020B0604020202020204" pitchFamily="34" charset="0"/>
                <a:cs typeface="Arial" panose="020B0604020202020204" pitchFamily="34" charset="0"/>
              </a:rPr>
              <a:t>F</a:t>
            </a:r>
            <a:r>
              <a:rPr lang="en-US" altLang="en-US" sz="2800" dirty="0">
                <a:latin typeface="Arial" panose="020B0604020202020204" pitchFamily="34" charset="0"/>
                <a:cs typeface="Arial" panose="020B0604020202020204" pitchFamily="34" charset="0"/>
              </a:rPr>
              <a:t>(1, 119) = 10.481, </a:t>
            </a:r>
            <a:r>
              <a:rPr lang="en-US" altLang="en-US" sz="2800" i="1" dirty="0">
                <a:latin typeface="Arial" panose="020B0604020202020204" pitchFamily="34" charset="0"/>
                <a:cs typeface="Arial" panose="020B0604020202020204" pitchFamily="34" charset="0"/>
              </a:rPr>
              <a:t>p = .002</a:t>
            </a:r>
            <a:r>
              <a:rPr lang="en-US" altLang="en-US" sz="2800"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sym typeface="Symbol" pitchFamily="2" charset="2"/>
              </a:rPr>
              <a:t></a:t>
            </a:r>
            <a:r>
              <a:rPr lang="en-US" altLang="en-US" sz="2800" baseline="30000" dirty="0">
                <a:latin typeface="Arial" panose="020B0604020202020204" pitchFamily="34" charset="0"/>
                <a:cs typeface="Arial" panose="020B0604020202020204" pitchFamily="34" charset="0"/>
              </a:rPr>
              <a:t>2</a:t>
            </a:r>
            <a:r>
              <a:rPr lang="en-US" altLang="en-US" sz="2800" dirty="0">
                <a:latin typeface="Arial" panose="020B0604020202020204" pitchFamily="34" charset="0"/>
                <a:cs typeface="Arial" panose="020B0604020202020204" pitchFamily="34" charset="0"/>
              </a:rPr>
              <a:t> = .081</a:t>
            </a:r>
          </a:p>
          <a:p>
            <a:pPr marL="476250" lvl="1" indent="-19050"/>
            <a:endParaRPr lang="en-US" altLang="en-US" sz="800" dirty="0">
              <a:latin typeface="Arial" panose="020B0604020202020204" pitchFamily="34" charset="0"/>
              <a:cs typeface="Arial" panose="020B0604020202020204" pitchFamily="34" charset="0"/>
            </a:endParaRPr>
          </a:p>
          <a:p>
            <a:pPr marL="476250" lvl="1" indent="-19050"/>
            <a:r>
              <a:rPr lang="en-US" altLang="en-US" sz="2800" dirty="0">
                <a:latin typeface="Arial" panose="020B0604020202020204" pitchFamily="34" charset="0"/>
                <a:cs typeface="Arial" panose="020B0604020202020204" pitchFamily="34" charset="0"/>
              </a:rPr>
              <a:t>					</a:t>
            </a:r>
            <a:r>
              <a:rPr lang="en-US" altLang="en-US" sz="2800" u="sng" dirty="0">
                <a:latin typeface="Arial" panose="020B0604020202020204" pitchFamily="34" charset="0"/>
                <a:cs typeface="Arial" panose="020B0604020202020204" pitchFamily="34" charset="0"/>
              </a:rPr>
              <a:t>Pretest</a:t>
            </a:r>
            <a:r>
              <a:rPr lang="en-US" altLang="en-US" sz="2800" dirty="0">
                <a:latin typeface="Arial" panose="020B0604020202020204" pitchFamily="34" charset="0"/>
                <a:cs typeface="Arial" panose="020B0604020202020204" pitchFamily="34" charset="0"/>
              </a:rPr>
              <a:t>		</a:t>
            </a:r>
            <a:r>
              <a:rPr lang="en-US" altLang="en-US" sz="2800" u="sng" dirty="0">
                <a:latin typeface="Arial" panose="020B0604020202020204" pitchFamily="34" charset="0"/>
                <a:cs typeface="Arial" panose="020B0604020202020204" pitchFamily="34" charset="0"/>
              </a:rPr>
              <a:t>Posttest</a:t>
            </a:r>
          </a:p>
          <a:p>
            <a:r>
              <a:rPr lang="en-US" altLang="en-US" sz="2800" dirty="0">
                <a:latin typeface="Arial" panose="020B0604020202020204" pitchFamily="34" charset="0"/>
                <a:cs typeface="Arial" panose="020B0604020202020204" pitchFamily="34" charset="0"/>
              </a:rPr>
              <a:t>	IDIS 155		4.25 (1.38) </a:t>
            </a:r>
            <a:r>
              <a:rPr lang="en-US" altLang="en-US" sz="2800" i="1"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rPr>
              <a:t>4.16 (1.53)</a:t>
            </a:r>
          </a:p>
          <a:p>
            <a:r>
              <a:rPr lang="en-US" altLang="en-US" sz="2800" dirty="0">
                <a:latin typeface="Arial" panose="020B0604020202020204" pitchFamily="34" charset="0"/>
                <a:cs typeface="Arial" panose="020B0604020202020204" pitchFamily="34" charset="0"/>
              </a:rPr>
              <a:t>	PSYC 100 </a:t>
            </a:r>
            <a:r>
              <a:rPr lang="en-US" altLang="en-US" sz="2800" i="1"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rPr>
              <a:t>3.54 (1.60)   </a:t>
            </a:r>
            <a:r>
              <a:rPr lang="en-US" altLang="en-US" sz="2800" i="1"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rPr>
              <a:t>4.38 (1.60)</a:t>
            </a:r>
          </a:p>
          <a:p>
            <a:endParaRPr lang="en-US" altLang="en-US" sz="2800" dirty="0">
              <a:latin typeface="Arial" panose="020B0604020202020204" pitchFamily="34" charset="0"/>
              <a:cs typeface="Arial" panose="020B0604020202020204" pitchFamily="34" charset="0"/>
            </a:endParaRPr>
          </a:p>
          <a:p>
            <a:endParaRPr lang="en-US" altLang="en-US" sz="2800" dirty="0">
              <a:latin typeface="Arial" panose="020B0604020202020204" pitchFamily="34" charset="0"/>
              <a:cs typeface="Arial" panose="020B0604020202020204" pitchFamily="34" charset="0"/>
            </a:endParaRPr>
          </a:p>
          <a:p>
            <a:pPr lvl="1"/>
            <a:r>
              <a:rPr lang="en-US" altLang="en-US" sz="2800" b="1"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rPr>
              <a:t>Help Seeking</a:t>
            </a:r>
          </a:p>
          <a:p>
            <a:pPr lvl="1"/>
            <a:endParaRPr lang="en-US" altLang="en-US" sz="800" dirty="0">
              <a:latin typeface="Arial" panose="020B0604020202020204" pitchFamily="34" charset="0"/>
              <a:cs typeface="Arial" panose="020B0604020202020204" pitchFamily="34" charset="0"/>
            </a:endParaRPr>
          </a:p>
          <a:p>
            <a:pPr marL="698500" lvl="2" indent="31750"/>
            <a:r>
              <a:rPr lang="en-US" altLang="en-US" sz="2800" dirty="0">
                <a:latin typeface="Arial" panose="020B0604020202020204" pitchFamily="34" charset="0"/>
                <a:cs typeface="Arial" panose="020B0604020202020204" pitchFamily="34" charset="0"/>
              </a:rPr>
              <a:t>Significant interaction between time and course, </a:t>
            </a:r>
            <a:r>
              <a:rPr lang="en-US" altLang="en-US" sz="2800" i="1" dirty="0">
                <a:latin typeface="Arial" panose="020B0604020202020204" pitchFamily="34" charset="0"/>
                <a:cs typeface="Arial" panose="020B0604020202020204" pitchFamily="34" charset="0"/>
              </a:rPr>
              <a:t>F</a:t>
            </a:r>
            <a:r>
              <a:rPr lang="en-US" altLang="en-US" sz="2800" dirty="0">
                <a:latin typeface="Arial" panose="020B0604020202020204" pitchFamily="34" charset="0"/>
                <a:cs typeface="Arial" panose="020B0604020202020204" pitchFamily="34" charset="0"/>
              </a:rPr>
              <a:t>(1, 114) = 4.074, </a:t>
            </a:r>
            <a:r>
              <a:rPr lang="en-US" altLang="en-US" sz="2800" i="1" dirty="0">
                <a:latin typeface="Arial" panose="020B0604020202020204" pitchFamily="34" charset="0"/>
                <a:cs typeface="Arial" panose="020B0604020202020204" pitchFamily="34" charset="0"/>
              </a:rPr>
              <a:t>p = .046</a:t>
            </a:r>
            <a:r>
              <a:rPr lang="en-US" altLang="en-US" sz="2800"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sym typeface="Symbol" pitchFamily="2" charset="2"/>
              </a:rPr>
              <a:t></a:t>
            </a:r>
            <a:r>
              <a:rPr lang="en-US" altLang="en-US" sz="2800" baseline="30000" dirty="0">
                <a:latin typeface="Arial" panose="020B0604020202020204" pitchFamily="34" charset="0"/>
                <a:cs typeface="Arial" panose="020B0604020202020204" pitchFamily="34" charset="0"/>
              </a:rPr>
              <a:t>2</a:t>
            </a:r>
            <a:r>
              <a:rPr lang="en-US" altLang="en-US" sz="2800" dirty="0">
                <a:latin typeface="Arial" panose="020B0604020202020204" pitchFamily="34" charset="0"/>
                <a:cs typeface="Arial" panose="020B0604020202020204" pitchFamily="34" charset="0"/>
              </a:rPr>
              <a:t> = .035</a:t>
            </a:r>
          </a:p>
          <a:p>
            <a:pPr marL="476250" lvl="1" indent="-19050"/>
            <a:endParaRPr lang="en-US" altLang="en-US" sz="800" dirty="0">
              <a:latin typeface="Arial" panose="020B0604020202020204" pitchFamily="34" charset="0"/>
              <a:cs typeface="Arial" panose="020B0604020202020204" pitchFamily="34" charset="0"/>
            </a:endParaRPr>
          </a:p>
          <a:p>
            <a:pPr marL="476250" lvl="1" indent="-19050"/>
            <a:r>
              <a:rPr lang="en-US" altLang="en-US" sz="2800" dirty="0">
                <a:latin typeface="Arial" panose="020B0604020202020204" pitchFamily="34" charset="0"/>
                <a:cs typeface="Arial" panose="020B0604020202020204" pitchFamily="34" charset="0"/>
              </a:rPr>
              <a:t>					</a:t>
            </a:r>
            <a:r>
              <a:rPr lang="en-US" altLang="en-US" sz="2800" u="sng" dirty="0">
                <a:latin typeface="Arial" panose="020B0604020202020204" pitchFamily="34" charset="0"/>
                <a:cs typeface="Arial" panose="020B0604020202020204" pitchFamily="34" charset="0"/>
              </a:rPr>
              <a:t>Pretest</a:t>
            </a:r>
            <a:r>
              <a:rPr lang="en-US" altLang="en-US" sz="2800" dirty="0">
                <a:latin typeface="Arial" panose="020B0604020202020204" pitchFamily="34" charset="0"/>
                <a:cs typeface="Arial" panose="020B0604020202020204" pitchFamily="34" charset="0"/>
              </a:rPr>
              <a:t>		</a:t>
            </a:r>
            <a:r>
              <a:rPr lang="en-US" altLang="en-US" sz="2800" u="sng" dirty="0">
                <a:latin typeface="Arial" panose="020B0604020202020204" pitchFamily="34" charset="0"/>
                <a:cs typeface="Arial" panose="020B0604020202020204" pitchFamily="34" charset="0"/>
              </a:rPr>
              <a:t>Posttest</a:t>
            </a:r>
          </a:p>
          <a:p>
            <a:r>
              <a:rPr lang="en-US" altLang="en-US" sz="2800" dirty="0">
                <a:latin typeface="Arial" panose="020B0604020202020204" pitchFamily="34" charset="0"/>
                <a:cs typeface="Arial" panose="020B0604020202020204" pitchFamily="34" charset="0"/>
              </a:rPr>
              <a:t>	IDIS 155		4.38 (1.13) </a:t>
            </a:r>
            <a:r>
              <a:rPr lang="en-US" altLang="en-US" sz="2800" i="1"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rPr>
              <a:t>4.22 (1.01)</a:t>
            </a:r>
          </a:p>
          <a:p>
            <a:r>
              <a:rPr lang="en-US" altLang="en-US" sz="2800" dirty="0">
                <a:latin typeface="Arial" panose="020B0604020202020204" pitchFamily="34" charset="0"/>
                <a:cs typeface="Arial" panose="020B0604020202020204" pitchFamily="34" charset="0"/>
              </a:rPr>
              <a:t>	PSYC 100 </a:t>
            </a:r>
            <a:r>
              <a:rPr lang="en-US" altLang="en-US" sz="2800" i="1"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rPr>
              <a:t>4.16 (1.21)   </a:t>
            </a:r>
            <a:r>
              <a:rPr lang="en-US" altLang="en-US" sz="2800" i="1" dirty="0">
                <a:latin typeface="Arial" panose="020B0604020202020204" pitchFamily="34" charset="0"/>
                <a:cs typeface="Arial" panose="020B0604020202020204" pitchFamily="34" charset="0"/>
              </a:rPr>
              <a:t>	</a:t>
            </a:r>
            <a:r>
              <a:rPr lang="en-US" altLang="en-US" sz="2800" dirty="0">
                <a:latin typeface="Arial" panose="020B0604020202020204" pitchFamily="34" charset="0"/>
                <a:cs typeface="Arial" panose="020B0604020202020204" pitchFamily="34" charset="0"/>
              </a:rPr>
              <a:t>4.44 (1.24)</a:t>
            </a:r>
          </a:p>
        </p:txBody>
      </p:sp>
      <p:sp>
        <p:nvSpPr>
          <p:cNvPr id="5" name="TextBox 4">
            <a:extLst>
              <a:ext uri="{FF2B5EF4-FFF2-40B4-BE49-F238E27FC236}">
                <a16:creationId xmlns:a16="http://schemas.microsoft.com/office/drawing/2014/main" id="{7FF9674E-8C8F-D446-AD46-DB9C34280507}"/>
              </a:ext>
            </a:extLst>
          </p:cNvPr>
          <p:cNvSpPr txBox="1"/>
          <p:nvPr/>
        </p:nvSpPr>
        <p:spPr>
          <a:xfrm>
            <a:off x="0" y="773241"/>
            <a:ext cx="8555426" cy="4185761"/>
          </a:xfrm>
          <a:prstGeom prst="rect">
            <a:avLst/>
          </a:prstGeom>
          <a:noFill/>
        </p:spPr>
        <p:txBody>
          <a:bodyPr wrap="square" rtlCol="0">
            <a:spAutoFit/>
          </a:bodyPr>
          <a:lstStyle/>
          <a:p>
            <a:pPr algn="ctr"/>
            <a:r>
              <a:rPr lang="en-US" sz="3800" b="1" dirty="0">
                <a:solidFill>
                  <a:srgbClr val="000000"/>
                </a:solidFill>
                <a:latin typeface="Arial"/>
                <a:ea typeface="MS PGothic"/>
                <a:cs typeface="Arial"/>
              </a:rPr>
              <a:t>Impact</a:t>
            </a:r>
            <a:r>
              <a:rPr lang="en-US" sz="3800" b="1" dirty="0">
                <a:latin typeface="Arial"/>
                <a:ea typeface="MS PGothic"/>
                <a:cs typeface="Arial"/>
              </a:rPr>
              <a:t> of First-Year Coursework </a:t>
            </a:r>
            <a:br>
              <a:rPr lang="en-US" sz="3800" b="1" dirty="0">
                <a:latin typeface="Arial"/>
                <a:ea typeface="MS PGothic"/>
                <a:cs typeface="Arial"/>
              </a:rPr>
            </a:br>
            <a:r>
              <a:rPr lang="en-US" sz="3800" b="1" dirty="0">
                <a:latin typeface="Arial"/>
                <a:ea typeface="MS PGothic"/>
                <a:cs typeface="Arial"/>
              </a:rPr>
              <a:t>on College Students’ </a:t>
            </a:r>
            <a:br>
              <a:rPr lang="en-US" sz="3800" b="1" dirty="0">
                <a:latin typeface="Arial"/>
                <a:ea typeface="MS PGothic"/>
                <a:cs typeface="Arial"/>
              </a:rPr>
            </a:br>
            <a:r>
              <a:rPr lang="en-US" sz="3800" b="1" dirty="0">
                <a:latin typeface="Arial"/>
                <a:ea typeface="MS PGothic"/>
                <a:cs typeface="Arial"/>
              </a:rPr>
              <a:t>Academic Motivation, </a:t>
            </a:r>
            <a:br>
              <a:rPr lang="en-US" sz="3800" b="1" dirty="0">
                <a:latin typeface="Arial"/>
                <a:ea typeface="MS PGothic"/>
                <a:cs typeface="Arial"/>
              </a:rPr>
            </a:br>
            <a:r>
              <a:rPr lang="en-US" sz="3800" b="1" dirty="0">
                <a:latin typeface="Arial"/>
                <a:ea typeface="MS PGothic"/>
                <a:cs typeface="Arial"/>
              </a:rPr>
              <a:t>Use of Learning Strategies, and </a:t>
            </a:r>
            <a:br>
              <a:rPr lang="en-US" sz="3800" b="1" dirty="0">
                <a:latin typeface="Arial"/>
                <a:ea typeface="MS PGothic"/>
                <a:cs typeface="Arial"/>
              </a:rPr>
            </a:br>
            <a:r>
              <a:rPr lang="en-US" sz="3800" b="1" dirty="0">
                <a:latin typeface="Arial"/>
                <a:ea typeface="MS PGothic"/>
                <a:cs typeface="Arial"/>
              </a:rPr>
              <a:t>Understanding of Liberal Education</a:t>
            </a:r>
          </a:p>
          <a:p>
            <a:pPr algn="ctr"/>
            <a:endParaRPr lang="en-US" sz="2800" b="1" dirty="0">
              <a:latin typeface="Arial"/>
              <a:ea typeface="MS PGothic"/>
              <a:cs typeface="Arial"/>
            </a:endParaRPr>
          </a:p>
          <a:p>
            <a:pPr algn="ctr"/>
            <a:r>
              <a:rPr lang="en-US" sz="3800" b="1" dirty="0">
                <a:latin typeface="Arial"/>
                <a:ea typeface="MS PGothic"/>
                <a:cs typeface="Arial"/>
              </a:rPr>
              <a:t>❖ ❖ ❖</a:t>
            </a:r>
          </a:p>
        </p:txBody>
      </p:sp>
      <p:sp>
        <p:nvSpPr>
          <p:cNvPr id="31" name="TextBox 30">
            <a:extLst>
              <a:ext uri="{FF2B5EF4-FFF2-40B4-BE49-F238E27FC236}">
                <a16:creationId xmlns:a16="http://schemas.microsoft.com/office/drawing/2014/main" id="{15651FEA-D450-934B-97D2-ABC856174095}"/>
              </a:ext>
            </a:extLst>
          </p:cNvPr>
          <p:cNvSpPr txBox="1"/>
          <p:nvPr/>
        </p:nvSpPr>
        <p:spPr>
          <a:xfrm>
            <a:off x="152400" y="25031164"/>
            <a:ext cx="8343900" cy="12680394"/>
          </a:xfrm>
          <a:prstGeom prst="rect">
            <a:avLst/>
          </a:prstGeom>
          <a:noFill/>
        </p:spPr>
        <p:txBody>
          <a:bodyPr>
            <a:spAutoFit/>
          </a:bodyPr>
          <a:lstStyle/>
          <a:p>
            <a:pPr algn="ctr">
              <a:defRPr/>
            </a:pPr>
            <a:r>
              <a:rPr lang="en-US" sz="3200" b="1" dirty="0">
                <a:latin typeface="Arial" panose="020B0604020202020204" pitchFamily="34" charset="0"/>
                <a:cs typeface="Arial" panose="020B0604020202020204" pitchFamily="34" charset="0"/>
              </a:rPr>
              <a:t>METHOD</a:t>
            </a:r>
          </a:p>
          <a:p>
            <a:pPr>
              <a:defRPr/>
            </a:pPr>
            <a:r>
              <a:rPr lang="en-US" altLang="en-US" sz="1800" b="1" dirty="0">
                <a:latin typeface="Arial" panose="020B0604020202020204" pitchFamily="34" charset="0"/>
                <a:cs typeface="Arial" panose="020B0604020202020204" pitchFamily="34" charset="0"/>
              </a:rPr>
              <a:t>________________________________________________________________</a:t>
            </a:r>
          </a:p>
          <a:p>
            <a:pPr>
              <a:defRPr/>
            </a:pPr>
            <a:endParaRPr lang="en-US" altLang="en-US" sz="1200" b="1" dirty="0">
              <a:latin typeface="Arial" panose="020B0604020202020204" pitchFamily="34" charset="0"/>
              <a:cs typeface="Arial" panose="020B0604020202020204" pitchFamily="34" charset="0"/>
            </a:endParaRPr>
          </a:p>
          <a:p>
            <a:pPr>
              <a:defRPr/>
            </a:pPr>
            <a:endParaRPr lang="en-US" altLang="en-US" sz="1200" b="1" dirty="0">
              <a:latin typeface="Arial" panose="020B0604020202020204" pitchFamily="34" charset="0"/>
              <a:cs typeface="Arial" panose="020B0604020202020204" pitchFamily="34" charset="0"/>
            </a:endParaRPr>
          </a:p>
          <a:p>
            <a:pPr>
              <a:defRPr/>
            </a:pPr>
            <a:r>
              <a:rPr lang="en-US" altLang="en-US" sz="2800" b="1" dirty="0">
                <a:latin typeface="Arial" panose="020B0604020202020204" pitchFamily="34" charset="0"/>
                <a:cs typeface="Arial" panose="020B0604020202020204" pitchFamily="34" charset="0"/>
              </a:rPr>
              <a:t>Participants</a:t>
            </a:r>
            <a:r>
              <a:rPr lang="en-US" altLang="en-US" sz="2800" b="1" dirty="0">
                <a:latin typeface="Gill Sans MT" panose="020B0502020104020203" pitchFamily="34" charset="0"/>
              </a:rPr>
              <a:t> </a:t>
            </a:r>
          </a:p>
          <a:p>
            <a:pPr>
              <a:defRPr/>
            </a:pPr>
            <a:endParaRPr lang="en-US" altLang="en-US" sz="1800" b="1" dirty="0">
              <a:latin typeface="Gill Sans MT" panose="020B0502020104020203" pitchFamily="34" charset="0"/>
              <a:cs typeface="Arial" panose="020B0604020202020204" pitchFamily="34" charset="0"/>
            </a:endParaRPr>
          </a:p>
          <a:p>
            <a:pPr lvl="1">
              <a:defRPr/>
            </a:pPr>
            <a:r>
              <a:rPr lang="en-US" altLang="en-US" sz="2800" dirty="0">
                <a:solidFill>
                  <a:srgbClr val="000000"/>
                </a:solidFill>
                <a:latin typeface="Arial" panose="020B0604020202020204" pitchFamily="34" charset="0"/>
                <a:cs typeface="Arial" panose="020B0604020202020204" pitchFamily="34" charset="0"/>
              </a:rPr>
              <a:t>First-year college students (N = 121) enrolled in either IDIS 155 (n = </a:t>
            </a:r>
            <a:r>
              <a:rPr lang="en-US" altLang="en-US" sz="2800" dirty="0">
                <a:latin typeface="Arial" panose="020B0604020202020204" pitchFamily="34" charset="0"/>
                <a:cs typeface="Arial" panose="020B0604020202020204" pitchFamily="34" charset="0"/>
              </a:rPr>
              <a:t>85</a:t>
            </a:r>
            <a:r>
              <a:rPr lang="en-US" altLang="en-US" sz="2800" dirty="0">
                <a:solidFill>
                  <a:srgbClr val="000000"/>
                </a:solidFill>
                <a:latin typeface="Arial" panose="020B0604020202020204" pitchFamily="34" charset="0"/>
                <a:cs typeface="Arial" panose="020B0604020202020204" pitchFamily="34" charset="0"/>
              </a:rPr>
              <a:t>) or PSYC 100 (n = </a:t>
            </a:r>
            <a:r>
              <a:rPr lang="en-US" altLang="en-US" sz="2800" dirty="0">
                <a:latin typeface="Arial" panose="020B0604020202020204" pitchFamily="34" charset="0"/>
                <a:cs typeface="Arial" panose="020B0604020202020204" pitchFamily="34" charset="0"/>
              </a:rPr>
              <a:t>36</a:t>
            </a:r>
            <a:r>
              <a:rPr lang="en-US" altLang="en-US" sz="2800" dirty="0">
                <a:solidFill>
                  <a:srgbClr val="000000"/>
                </a:solidFill>
                <a:latin typeface="Arial" panose="020B0604020202020204" pitchFamily="34" charset="0"/>
                <a:cs typeface="Arial" panose="020B0604020202020204" pitchFamily="34" charset="0"/>
              </a:rPr>
              <a:t>)</a:t>
            </a:r>
          </a:p>
          <a:p>
            <a:pPr>
              <a:defRPr/>
            </a:pPr>
            <a:endParaRPr lang="en-US" altLang="en-US" sz="2800" b="1" dirty="0"/>
          </a:p>
          <a:p>
            <a:pPr>
              <a:defRPr/>
            </a:pPr>
            <a:endParaRPr lang="en-US" altLang="en-US" sz="2800" b="1" dirty="0">
              <a:latin typeface="Arial" panose="020B0604020202020204" pitchFamily="34" charset="0"/>
              <a:cs typeface="Arial" panose="020B0604020202020204" pitchFamily="34" charset="0"/>
            </a:endParaRPr>
          </a:p>
          <a:p>
            <a:pPr>
              <a:defRPr/>
            </a:pPr>
            <a:r>
              <a:rPr lang="en-US" altLang="en-US" sz="2800" b="1" dirty="0">
                <a:latin typeface="Arial" panose="020B0604020202020204" pitchFamily="34" charset="0"/>
                <a:cs typeface="Arial" panose="020B0604020202020204" pitchFamily="34" charset="0"/>
              </a:rPr>
              <a:t>Measures</a:t>
            </a:r>
            <a:endParaRPr lang="en-US" altLang="en-US" sz="2800" b="1" i="1" dirty="0">
              <a:latin typeface="Arial" panose="020B0604020202020204" pitchFamily="34" charset="0"/>
              <a:cs typeface="Arial" panose="020B0604020202020204" pitchFamily="34" charset="0"/>
            </a:endParaRPr>
          </a:p>
          <a:p>
            <a:pPr>
              <a:defRPr/>
            </a:pPr>
            <a:endParaRPr lang="en-US" altLang="en-US" sz="1800" b="1" i="1" dirty="0">
              <a:latin typeface="Arial" panose="020B0604020202020204" pitchFamily="34" charset="0"/>
              <a:cs typeface="Arial" panose="020B0604020202020204" pitchFamily="34" charset="0"/>
            </a:endParaRPr>
          </a:p>
          <a:p>
            <a:pPr>
              <a:defRPr/>
            </a:pPr>
            <a:r>
              <a:rPr lang="en-US" altLang="en-US" sz="2800" i="1" dirty="0">
                <a:latin typeface="Arial" panose="020B0604020202020204" pitchFamily="34" charset="0"/>
                <a:cs typeface="Arial" panose="020B0604020202020204" pitchFamily="34" charset="0"/>
              </a:rPr>
              <a:t>Liberal Education (LE) Questions</a:t>
            </a:r>
          </a:p>
          <a:p>
            <a:pPr lvl="1">
              <a:defRPr/>
            </a:pPr>
            <a:r>
              <a:rPr lang="en-US" altLang="en-US" sz="2800" dirty="0">
                <a:latin typeface="Arial" panose="020B0604020202020204" pitchFamily="34" charset="0"/>
                <a:cs typeface="Arial" panose="020B0604020202020204" pitchFamily="34" charset="0"/>
              </a:rPr>
              <a:t>•  3 open-ended items measuring understanding of the purposes of LE, connections to college major, and connections to career/future</a:t>
            </a:r>
          </a:p>
          <a:p>
            <a:pPr>
              <a:defRPr/>
            </a:pPr>
            <a:endParaRPr lang="en-US" altLang="en-US" sz="2800" dirty="0">
              <a:latin typeface="Arial" panose="020B0604020202020204" pitchFamily="34" charset="0"/>
              <a:cs typeface="Arial" panose="020B0604020202020204" pitchFamily="34" charset="0"/>
            </a:endParaRPr>
          </a:p>
          <a:p>
            <a:pPr>
              <a:defRPr/>
            </a:pPr>
            <a:r>
              <a:rPr lang="en-US" altLang="en-US" sz="2800" i="1" dirty="0">
                <a:latin typeface="Arial" panose="020B0604020202020204" pitchFamily="34" charset="0"/>
                <a:cs typeface="Arial" panose="020B0604020202020204" pitchFamily="34" charset="0"/>
              </a:rPr>
              <a:t>Motivated Strategies for Learning Questionnaire</a:t>
            </a:r>
            <a:endParaRPr lang="en-US" altLang="en-US" sz="2800" dirty="0">
              <a:solidFill>
                <a:srgbClr val="FF0000"/>
              </a:solidFill>
              <a:latin typeface="Arial" panose="020B0604020202020204" pitchFamily="34" charset="0"/>
              <a:cs typeface="Arial" panose="020B0604020202020204" pitchFamily="34" charset="0"/>
            </a:endParaRPr>
          </a:p>
          <a:p>
            <a:r>
              <a:rPr lang="en-US" altLang="en-US" sz="2800" dirty="0">
                <a:latin typeface="Arial" panose="020B0604020202020204" pitchFamily="34" charset="0"/>
                <a:cs typeface="Arial" panose="020B0604020202020204" pitchFamily="34" charset="0"/>
              </a:rPr>
              <a:t>(</a:t>
            </a:r>
            <a:r>
              <a:rPr lang="en-US" altLang="en-US" sz="2800" dirty="0" err="1">
                <a:latin typeface="Arial" panose="020B0604020202020204" pitchFamily="34" charset="0"/>
                <a:cs typeface="Arial" panose="020B0604020202020204" pitchFamily="34" charset="0"/>
              </a:rPr>
              <a:t>Pintrich</a:t>
            </a:r>
            <a:r>
              <a:rPr lang="en-US" altLang="en-US" sz="2800" dirty="0">
                <a:latin typeface="Arial" panose="020B0604020202020204" pitchFamily="34" charset="0"/>
                <a:cs typeface="Arial" panose="020B0604020202020204" pitchFamily="34" charset="0"/>
              </a:rPr>
              <a:t>, Smith, Garcia, &amp; </a:t>
            </a:r>
            <a:r>
              <a:rPr lang="en-US" altLang="en-US" sz="2800" dirty="0" err="1">
                <a:latin typeface="Arial" panose="020B0604020202020204" pitchFamily="34" charset="0"/>
                <a:cs typeface="Arial" panose="020B0604020202020204" pitchFamily="34" charset="0"/>
              </a:rPr>
              <a:t>McKeachie</a:t>
            </a:r>
            <a:r>
              <a:rPr lang="en-US" altLang="en-US" sz="2800" dirty="0">
                <a:latin typeface="Arial" panose="020B0604020202020204" pitchFamily="34" charset="0"/>
                <a:cs typeface="Arial" panose="020B0604020202020204" pitchFamily="34" charset="0"/>
              </a:rPr>
              <a:t>, 1991)</a:t>
            </a:r>
          </a:p>
          <a:p>
            <a:pPr lvl="1"/>
            <a:r>
              <a:rPr lang="en-US" altLang="en-US" sz="2800" dirty="0">
                <a:latin typeface="Arial" panose="020B0604020202020204" pitchFamily="34" charset="0"/>
                <a:cs typeface="Arial" panose="020B0604020202020204" pitchFamily="34" charset="0"/>
              </a:rPr>
              <a:t>•  81-item scale measuring Academic Motivation (6 subscales) and Learning Strategies (9 subscales)</a:t>
            </a:r>
          </a:p>
          <a:p>
            <a:pPr>
              <a:defRPr/>
            </a:pPr>
            <a:endParaRPr lang="en-US" altLang="en-US" sz="2800" b="1" dirty="0">
              <a:latin typeface="Arial" panose="020B0604020202020204" pitchFamily="34" charset="0"/>
              <a:cs typeface="Arial" panose="020B0604020202020204" pitchFamily="34" charset="0"/>
            </a:endParaRPr>
          </a:p>
          <a:p>
            <a:pPr>
              <a:defRPr/>
            </a:pPr>
            <a:endParaRPr lang="en-US" altLang="en-US" sz="2800" b="1" dirty="0">
              <a:latin typeface="Arial" panose="020B0604020202020204" pitchFamily="34" charset="0"/>
              <a:cs typeface="Arial" panose="020B0604020202020204" pitchFamily="34" charset="0"/>
            </a:endParaRPr>
          </a:p>
          <a:p>
            <a:pPr>
              <a:defRPr/>
            </a:pPr>
            <a:r>
              <a:rPr lang="en-US" altLang="en-US" sz="2800" b="1" dirty="0">
                <a:latin typeface="Arial" panose="020B0604020202020204" pitchFamily="34" charset="0"/>
                <a:cs typeface="Arial" panose="020B0604020202020204" pitchFamily="34" charset="0"/>
              </a:rPr>
              <a:t>Procedure</a:t>
            </a:r>
          </a:p>
          <a:p>
            <a:pPr>
              <a:defRPr/>
            </a:pPr>
            <a:endParaRPr lang="en-US" altLang="en-US" sz="1800" b="1" dirty="0">
              <a:latin typeface="Arial" panose="020B0604020202020204" pitchFamily="34" charset="0"/>
              <a:cs typeface="Arial" panose="020B0604020202020204" pitchFamily="34" charset="0"/>
            </a:endParaRPr>
          </a:p>
          <a:p>
            <a:pPr lvl="1">
              <a:defRPr/>
            </a:pPr>
            <a:r>
              <a:rPr lang="en-US" altLang="en-US" sz="2800" dirty="0">
                <a:latin typeface="Arial" panose="020B0604020202020204" pitchFamily="34" charset="0"/>
                <a:cs typeface="Arial" panose="020B0604020202020204" pitchFamily="34" charset="0"/>
              </a:rPr>
              <a:t>Pretest administered September 2018 for both classes</a:t>
            </a:r>
          </a:p>
          <a:p>
            <a:pPr>
              <a:defRPr/>
            </a:pPr>
            <a:endParaRPr lang="en-US" altLang="en-US" sz="1800" dirty="0">
              <a:latin typeface="Arial" panose="020B0604020202020204" pitchFamily="34" charset="0"/>
              <a:cs typeface="Arial" panose="020B0604020202020204" pitchFamily="34" charset="0"/>
            </a:endParaRPr>
          </a:p>
          <a:p>
            <a:pPr lvl="1">
              <a:defRPr/>
            </a:pPr>
            <a:r>
              <a:rPr lang="en-US" altLang="en-US" sz="2800" dirty="0">
                <a:latin typeface="Arial" panose="020B0604020202020204" pitchFamily="34" charset="0"/>
                <a:cs typeface="Arial" panose="020B0604020202020204" pitchFamily="34" charset="0"/>
              </a:rPr>
              <a:t>Posttest administered October 2018 for IDIS 155 and December 2018 for PSYC 100</a:t>
            </a:r>
          </a:p>
        </p:txBody>
      </p:sp>
      <p:sp>
        <p:nvSpPr>
          <p:cNvPr id="7" name="TextBox 6">
            <a:extLst>
              <a:ext uri="{FF2B5EF4-FFF2-40B4-BE49-F238E27FC236}">
                <a16:creationId xmlns:a16="http://schemas.microsoft.com/office/drawing/2014/main" id="{1D49C9F0-9D11-1744-9613-4B16EEFFEF24}"/>
              </a:ext>
            </a:extLst>
          </p:cNvPr>
          <p:cNvSpPr txBox="1"/>
          <p:nvPr/>
        </p:nvSpPr>
        <p:spPr>
          <a:xfrm>
            <a:off x="9144000" y="1447800"/>
            <a:ext cx="23796212" cy="20774918"/>
          </a:xfrm>
          <a:prstGeom prst="rect">
            <a:avLst/>
          </a:prstGeom>
          <a:noFill/>
        </p:spPr>
        <p:txBody>
          <a:bodyPr wrap="square" rtlCol="0">
            <a:spAutoFit/>
          </a:bodyPr>
          <a:lstStyle/>
          <a:p>
            <a:pPr algn="ctr"/>
            <a:r>
              <a:rPr lang="en-US" sz="9600" dirty="0">
                <a:solidFill>
                  <a:schemeClr val="accent6">
                    <a:lumMod val="75000"/>
                  </a:schemeClr>
                </a:solidFill>
                <a:latin typeface="Arial" panose="020B0604020202020204" pitchFamily="34" charset="0"/>
                <a:cs typeface="Arial" panose="020B0604020202020204" pitchFamily="34" charset="0"/>
              </a:rPr>
              <a:t>Students </a:t>
            </a:r>
            <a:r>
              <a:rPr lang="en-US" sz="9600" b="1" dirty="0">
                <a:solidFill>
                  <a:schemeClr val="accent6">
                    <a:lumMod val="75000"/>
                  </a:schemeClr>
                </a:solidFill>
                <a:latin typeface="Arial" panose="020B0604020202020204" pitchFamily="34" charset="0"/>
                <a:cs typeface="Arial" panose="020B0604020202020204" pitchFamily="34" charset="0"/>
              </a:rPr>
              <a:t>taking a class</a:t>
            </a:r>
            <a:r>
              <a:rPr lang="en-US" sz="9600" dirty="0">
                <a:solidFill>
                  <a:schemeClr val="accent6">
                    <a:lumMod val="75000"/>
                  </a:schemeClr>
                </a:solidFill>
                <a:latin typeface="Arial" panose="020B0604020202020204" pitchFamily="34" charset="0"/>
                <a:cs typeface="Arial" panose="020B0604020202020204" pitchFamily="34" charset="0"/>
              </a:rPr>
              <a:t> designed to teach them about learning strategies and        UW-</a:t>
            </a:r>
            <a:r>
              <a:rPr lang="en-US" sz="9600" dirty="0" err="1">
                <a:solidFill>
                  <a:schemeClr val="accent6">
                    <a:lumMod val="75000"/>
                  </a:schemeClr>
                </a:solidFill>
                <a:latin typeface="Arial" panose="020B0604020202020204" pitchFamily="34" charset="0"/>
                <a:cs typeface="Arial" panose="020B0604020202020204" pitchFamily="34" charset="0"/>
              </a:rPr>
              <a:t>Eau</a:t>
            </a:r>
            <a:r>
              <a:rPr lang="en-US" sz="9600" dirty="0">
                <a:solidFill>
                  <a:schemeClr val="accent6">
                    <a:lumMod val="75000"/>
                  </a:schemeClr>
                </a:solidFill>
                <a:latin typeface="Arial" panose="020B0604020202020204" pitchFamily="34" charset="0"/>
                <a:cs typeface="Arial" panose="020B0604020202020204" pitchFamily="34" charset="0"/>
              </a:rPr>
              <a:t> Claire’s Liberal Education Core </a:t>
            </a:r>
            <a:r>
              <a:rPr lang="en-US" sz="9600" b="1" dirty="0">
                <a:solidFill>
                  <a:schemeClr val="accent6">
                    <a:lumMod val="75000"/>
                  </a:schemeClr>
                </a:solidFill>
                <a:latin typeface="Arial" panose="020B0604020202020204" pitchFamily="34" charset="0"/>
                <a:cs typeface="Arial" panose="020B0604020202020204" pitchFamily="34" charset="0"/>
              </a:rPr>
              <a:t>learned very little</a:t>
            </a:r>
            <a:r>
              <a:rPr lang="en-US" sz="9600" dirty="0">
                <a:solidFill>
                  <a:schemeClr val="accent6">
                    <a:lumMod val="75000"/>
                  </a:schemeClr>
                </a:solidFill>
                <a:latin typeface="Arial" panose="020B0604020202020204" pitchFamily="34" charset="0"/>
                <a:cs typeface="Arial" panose="020B0604020202020204" pitchFamily="34" charset="0"/>
              </a:rPr>
              <a:t> about these topics.</a:t>
            </a:r>
          </a:p>
          <a:p>
            <a:pPr algn="ctr"/>
            <a:endParaRPr lang="en-US" sz="9600" dirty="0">
              <a:solidFill>
                <a:schemeClr val="accent6"/>
              </a:solidFill>
              <a:latin typeface="Arial" panose="020B0604020202020204" pitchFamily="34" charset="0"/>
              <a:cs typeface="Arial" panose="020B0604020202020204" pitchFamily="34" charset="0"/>
            </a:endParaRPr>
          </a:p>
          <a:p>
            <a:pPr algn="ctr"/>
            <a:endParaRPr lang="en-US" sz="9600" dirty="0">
              <a:solidFill>
                <a:schemeClr val="accent6"/>
              </a:solidFill>
              <a:latin typeface="Arial" panose="020B0604020202020204" pitchFamily="34" charset="0"/>
              <a:cs typeface="Arial" panose="020B0604020202020204" pitchFamily="34" charset="0"/>
            </a:endParaRPr>
          </a:p>
          <a:p>
            <a:pPr algn="ctr"/>
            <a:endParaRPr lang="en-US" sz="9600" dirty="0">
              <a:solidFill>
                <a:schemeClr val="accent6"/>
              </a:solidFill>
              <a:latin typeface="Arial" panose="020B0604020202020204" pitchFamily="34" charset="0"/>
              <a:cs typeface="Arial" panose="020B0604020202020204" pitchFamily="34" charset="0"/>
            </a:endParaRPr>
          </a:p>
          <a:p>
            <a:pPr algn="ctr"/>
            <a:endParaRPr lang="en-US" sz="9600" dirty="0">
              <a:solidFill>
                <a:schemeClr val="accent6"/>
              </a:solidFill>
              <a:latin typeface="Arial" panose="020B0604020202020204" pitchFamily="34" charset="0"/>
              <a:cs typeface="Arial" panose="020B0604020202020204" pitchFamily="34" charset="0"/>
            </a:endParaRPr>
          </a:p>
          <a:p>
            <a:pPr algn="ctr"/>
            <a:br>
              <a:rPr lang="en-US" sz="9600" dirty="0">
                <a:solidFill>
                  <a:schemeClr val="accent6"/>
                </a:solidFill>
                <a:latin typeface="Arial" panose="020B0604020202020204" pitchFamily="34" charset="0"/>
                <a:cs typeface="Arial" panose="020B0604020202020204" pitchFamily="34" charset="0"/>
              </a:rPr>
            </a:br>
            <a:endParaRPr lang="en-US" sz="9600" dirty="0">
              <a:solidFill>
                <a:schemeClr val="accent6"/>
              </a:solidFill>
              <a:latin typeface="Arial" panose="020B0604020202020204" pitchFamily="34" charset="0"/>
              <a:cs typeface="Arial" panose="020B0604020202020204" pitchFamily="34" charset="0"/>
            </a:endParaRPr>
          </a:p>
          <a:p>
            <a:pPr algn="ctr"/>
            <a:r>
              <a:rPr lang="en-US" sz="9600" dirty="0">
                <a:solidFill>
                  <a:schemeClr val="accent6">
                    <a:lumMod val="75000"/>
                  </a:schemeClr>
                </a:solidFill>
                <a:latin typeface="Arial" panose="020B0604020202020204" pitchFamily="34" charset="0"/>
                <a:cs typeface="Arial" panose="020B0604020202020204" pitchFamily="34" charset="0"/>
              </a:rPr>
              <a:t>They were </a:t>
            </a:r>
            <a:r>
              <a:rPr lang="en-US" sz="9600" b="1" dirty="0">
                <a:solidFill>
                  <a:schemeClr val="accent6">
                    <a:lumMod val="75000"/>
                  </a:schemeClr>
                </a:solidFill>
                <a:latin typeface="Arial" panose="020B0604020202020204" pitchFamily="34" charset="0"/>
                <a:cs typeface="Arial" panose="020B0604020202020204" pitchFamily="34" charset="0"/>
              </a:rPr>
              <a:t>more distracted</a:t>
            </a:r>
            <a:r>
              <a:rPr lang="en-US" sz="9600" dirty="0">
                <a:solidFill>
                  <a:schemeClr val="accent6">
                    <a:lumMod val="75000"/>
                  </a:schemeClr>
                </a:solidFill>
                <a:latin typeface="Arial" panose="020B0604020202020204" pitchFamily="34" charset="0"/>
                <a:cs typeface="Arial" panose="020B0604020202020204" pitchFamily="34" charset="0"/>
              </a:rPr>
              <a:t>, </a:t>
            </a:r>
            <a:r>
              <a:rPr lang="en-US" sz="9600" b="1" dirty="0">
                <a:solidFill>
                  <a:schemeClr val="accent6">
                    <a:lumMod val="75000"/>
                  </a:schemeClr>
                </a:solidFill>
                <a:latin typeface="Arial" panose="020B0604020202020204" pitchFamily="34" charset="0"/>
                <a:cs typeface="Arial" panose="020B0604020202020204" pitchFamily="34" charset="0"/>
              </a:rPr>
              <a:t>less willing</a:t>
            </a:r>
            <a:r>
              <a:rPr lang="en-US" sz="9600" dirty="0">
                <a:solidFill>
                  <a:schemeClr val="accent6">
                    <a:lumMod val="75000"/>
                  </a:schemeClr>
                </a:solidFill>
                <a:latin typeface="Arial" panose="020B0604020202020204" pitchFamily="34" charset="0"/>
                <a:cs typeface="Arial" panose="020B0604020202020204" pitchFamily="34" charset="0"/>
              </a:rPr>
              <a:t> to work with peers, </a:t>
            </a:r>
            <a:r>
              <a:rPr lang="en-US" sz="9600" b="1" dirty="0">
                <a:solidFill>
                  <a:schemeClr val="accent6">
                    <a:lumMod val="75000"/>
                  </a:schemeClr>
                </a:solidFill>
                <a:latin typeface="Arial" panose="020B0604020202020204" pitchFamily="34" charset="0"/>
                <a:cs typeface="Arial" panose="020B0604020202020204" pitchFamily="34" charset="0"/>
              </a:rPr>
              <a:t>less likely</a:t>
            </a:r>
            <a:r>
              <a:rPr lang="en-US" sz="9600" dirty="0">
                <a:solidFill>
                  <a:schemeClr val="accent6">
                    <a:lumMod val="75000"/>
                  </a:schemeClr>
                </a:solidFill>
                <a:latin typeface="Arial" panose="020B0604020202020204" pitchFamily="34" charset="0"/>
                <a:cs typeface="Arial" panose="020B0604020202020204" pitchFamily="34" charset="0"/>
              </a:rPr>
              <a:t> to seek academic help, and </a:t>
            </a:r>
            <a:r>
              <a:rPr lang="en-US" sz="9600" b="1" dirty="0">
                <a:solidFill>
                  <a:schemeClr val="accent6">
                    <a:lumMod val="75000"/>
                  </a:schemeClr>
                </a:solidFill>
                <a:latin typeface="Arial" panose="020B0604020202020204" pitchFamily="34" charset="0"/>
                <a:cs typeface="Arial" panose="020B0604020202020204" pitchFamily="34" charset="0"/>
              </a:rPr>
              <a:t>more anxious</a:t>
            </a:r>
            <a:r>
              <a:rPr lang="en-US" sz="9600" dirty="0">
                <a:solidFill>
                  <a:schemeClr val="accent6">
                    <a:lumMod val="75000"/>
                  </a:schemeClr>
                </a:solidFill>
                <a:latin typeface="Arial" panose="020B0604020202020204" pitchFamily="34" charset="0"/>
                <a:cs typeface="Arial" panose="020B0604020202020204" pitchFamily="34" charset="0"/>
              </a:rPr>
              <a:t> about tests than when they started the semester.</a:t>
            </a:r>
          </a:p>
        </p:txBody>
      </p:sp>
      <p:pic>
        <p:nvPicPr>
          <p:cNvPr id="14" name="Picture 13">
            <a:extLst>
              <a:ext uri="{FF2B5EF4-FFF2-40B4-BE49-F238E27FC236}">
                <a16:creationId xmlns:a16="http://schemas.microsoft.com/office/drawing/2014/main" id="{9C7ADF4C-DC91-8D40-B41F-F41DF86618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3167" y="34442400"/>
            <a:ext cx="7874000" cy="3568700"/>
          </a:xfrm>
          <a:prstGeom prst="rect">
            <a:avLst/>
          </a:prstGeom>
        </p:spPr>
      </p:pic>
      <p:pic>
        <p:nvPicPr>
          <p:cNvPr id="16" name="Picture 15">
            <a:extLst>
              <a:ext uri="{FF2B5EF4-FFF2-40B4-BE49-F238E27FC236}">
                <a16:creationId xmlns:a16="http://schemas.microsoft.com/office/drawing/2014/main" id="{B08A44D4-7819-F043-9FC7-DA75DD543642}"/>
              </a:ext>
            </a:extLst>
          </p:cNvPr>
          <p:cNvPicPr>
            <a:picLocks noChangeAspect="1"/>
          </p:cNvPicPr>
          <p:nvPr/>
        </p:nvPicPr>
        <p:blipFill rotWithShape="1">
          <a:blip r:embed="rId4">
            <a:extLst>
              <a:ext uri="{28A0092B-C50C-407E-A947-70E740481C1C}">
                <a14:useLocalDpi xmlns:a14="http://schemas.microsoft.com/office/drawing/2010/main" val="0"/>
              </a:ext>
            </a:extLst>
          </a:blip>
          <a:srcRect l="12551" t="22982" r="13567" b="-13006"/>
          <a:stretch/>
        </p:blipFill>
        <p:spPr>
          <a:xfrm>
            <a:off x="17631276" y="9176910"/>
            <a:ext cx="5943600" cy="5224890"/>
          </a:xfrm>
          <a:prstGeom prst="rect">
            <a:avLst/>
          </a:prstGeom>
          <a:solidFill>
            <a:schemeClr val="bg1"/>
          </a:solidFill>
        </p:spPr>
      </p:pic>
      <p:sp>
        <p:nvSpPr>
          <p:cNvPr id="25" name="5-Point Star 24">
            <a:extLst>
              <a:ext uri="{FF2B5EF4-FFF2-40B4-BE49-F238E27FC236}">
                <a16:creationId xmlns:a16="http://schemas.microsoft.com/office/drawing/2014/main" id="{1F6971FC-82C3-514A-BA9E-950AAC2C30E6}"/>
              </a:ext>
            </a:extLst>
          </p:cNvPr>
          <p:cNvSpPr/>
          <p:nvPr/>
        </p:nvSpPr>
        <p:spPr bwMode="auto">
          <a:xfrm rot="1343711">
            <a:off x="35976368" y="5730802"/>
            <a:ext cx="595851" cy="570285"/>
          </a:xfrm>
          <a:prstGeom prst="star5">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 charset="0"/>
            </a:endParaRPr>
          </a:p>
        </p:txBody>
      </p:sp>
      <p:sp>
        <p:nvSpPr>
          <p:cNvPr id="32" name="Cloud 31">
            <a:extLst>
              <a:ext uri="{FF2B5EF4-FFF2-40B4-BE49-F238E27FC236}">
                <a16:creationId xmlns:a16="http://schemas.microsoft.com/office/drawing/2014/main" id="{03E46071-49C5-8347-80BC-57BDFA5B33A1}"/>
              </a:ext>
            </a:extLst>
          </p:cNvPr>
          <p:cNvSpPr/>
          <p:nvPr/>
        </p:nvSpPr>
        <p:spPr bwMode="auto">
          <a:xfrm rot="1374482">
            <a:off x="24148995" y="27421430"/>
            <a:ext cx="8548734" cy="6461575"/>
          </a:xfrm>
          <a:prstGeom prst="cloud">
            <a:avLst/>
          </a:prstGeom>
          <a:solidFill>
            <a:schemeClr val="bg2">
              <a:lumMod val="20000"/>
              <a:lumOff val="80000"/>
            </a:schemeClr>
          </a:solidFill>
          <a:ln w="9525" cap="flat" cmpd="sng" algn="ctr">
            <a:solidFill>
              <a:schemeClr val="accent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sz="4000" dirty="0">
                <a:latin typeface="Times New Roman"/>
                <a:ea typeface="MS PGothic"/>
                <a:cs typeface="Times New Roman"/>
              </a:rPr>
              <a:t>       </a:t>
            </a:r>
            <a:r>
              <a:rPr lang="en-US" sz="4500" dirty="0">
                <a:latin typeface="Times New Roman"/>
                <a:ea typeface="MS PGothic"/>
                <a:cs typeface="Times New Roman"/>
              </a:rPr>
              <a:t> </a:t>
            </a:r>
            <a:endParaRPr lang="en-US" sz="4500" b="0" i="0" u="none" strike="noStrike" cap="none" normalizeH="0" baseline="0" dirty="0">
              <a:ln>
                <a:noFill/>
              </a:ln>
              <a:effectLst/>
              <a:latin typeface="Times New Roman" pitchFamily="1" charset="0"/>
              <a:cs typeface="Times New Roman"/>
            </a:endParaRPr>
          </a:p>
        </p:txBody>
      </p:sp>
      <p:sp>
        <p:nvSpPr>
          <p:cNvPr id="33" name="TextBox 32">
            <a:extLst>
              <a:ext uri="{FF2B5EF4-FFF2-40B4-BE49-F238E27FC236}">
                <a16:creationId xmlns:a16="http://schemas.microsoft.com/office/drawing/2014/main" id="{C088ED6D-1242-374D-AB23-65AB5039233C}"/>
              </a:ext>
            </a:extLst>
          </p:cNvPr>
          <p:cNvSpPr txBox="1"/>
          <p:nvPr/>
        </p:nvSpPr>
        <p:spPr>
          <a:xfrm rot="540000">
            <a:off x="24705336" y="28797780"/>
            <a:ext cx="7645126" cy="280076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4400" dirty="0">
                <a:latin typeface="Chalkboard" panose="03050602040202020205" pitchFamily="66" charset="77"/>
                <a:ea typeface="MS PGothic"/>
                <a:cs typeface="Arial" panose="020B0604020202020204" pitchFamily="34" charset="0"/>
              </a:rPr>
              <a:t>When I take a test, </a:t>
            </a:r>
            <a:br>
              <a:rPr lang="en-US" sz="4400" dirty="0">
                <a:latin typeface="Chalkboard" panose="03050602040202020205" pitchFamily="66" charset="77"/>
                <a:ea typeface="MS PGothic"/>
                <a:cs typeface="Arial" panose="020B0604020202020204" pitchFamily="34" charset="0"/>
              </a:rPr>
            </a:br>
            <a:r>
              <a:rPr lang="en-US" sz="4400" dirty="0">
                <a:latin typeface="Chalkboard" panose="03050602040202020205" pitchFamily="66" charset="77"/>
                <a:ea typeface="MS PGothic"/>
                <a:cs typeface="Arial" panose="020B0604020202020204" pitchFamily="34" charset="0"/>
              </a:rPr>
              <a:t>I think about how poorly </a:t>
            </a:r>
            <a:br>
              <a:rPr lang="en-US" sz="4400" dirty="0">
                <a:latin typeface="Chalkboard" panose="03050602040202020205" pitchFamily="66" charset="77"/>
                <a:ea typeface="MS PGothic"/>
                <a:cs typeface="Arial" panose="020B0604020202020204" pitchFamily="34" charset="0"/>
              </a:rPr>
            </a:br>
            <a:r>
              <a:rPr lang="en-US" sz="4400" dirty="0">
                <a:latin typeface="Chalkboard" panose="03050602040202020205" pitchFamily="66" charset="77"/>
                <a:ea typeface="MS PGothic"/>
                <a:cs typeface="Arial" panose="020B0604020202020204" pitchFamily="34" charset="0"/>
              </a:rPr>
              <a:t>I’m doing compared to </a:t>
            </a:r>
            <a:br>
              <a:rPr lang="en-US" sz="4400" dirty="0">
                <a:latin typeface="Chalkboard" panose="03050602040202020205" pitchFamily="66" charset="77"/>
                <a:ea typeface="MS PGothic"/>
                <a:cs typeface="Arial" panose="020B0604020202020204" pitchFamily="34" charset="0"/>
              </a:rPr>
            </a:br>
            <a:r>
              <a:rPr lang="en-US" sz="4400" dirty="0">
                <a:latin typeface="Chalkboard" panose="03050602040202020205" pitchFamily="66" charset="77"/>
                <a:ea typeface="MS PGothic"/>
                <a:cs typeface="Arial" panose="020B0604020202020204" pitchFamily="34" charset="0"/>
              </a:rPr>
              <a:t>other students.</a:t>
            </a:r>
          </a:p>
        </p:txBody>
      </p:sp>
      <p:pic>
        <p:nvPicPr>
          <p:cNvPr id="34" name="Picture 6" descr="A picture containing clipart&#10;&#10;Description generated with high confidence">
            <a:extLst>
              <a:ext uri="{FF2B5EF4-FFF2-40B4-BE49-F238E27FC236}">
                <a16:creationId xmlns:a16="http://schemas.microsoft.com/office/drawing/2014/main" id="{FCD61960-0C47-E943-95A6-2B750525CF2E}"/>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0" b="96764" l="9375" r="89904">
                        <a14:foregroundMark x1="43510" y1="39482" x2="43510" y2="39482"/>
                        <a14:foregroundMark x1="43510" y1="39482" x2="48558" y2="38188"/>
                        <a14:foregroundMark x1="48558" y1="38188" x2="55769" y2="38511"/>
                        <a14:foregroundMark x1="55769" y1="38511" x2="59856" y2="40777"/>
                        <a14:foregroundMark x1="59856" y1="40777" x2="57452" y2="44984"/>
                        <a14:foregroundMark x1="57452" y1="44984" x2="53606" y2="40453"/>
                        <a14:foregroundMark x1="53606" y1="40453" x2="49760" y2="39806"/>
                        <a14:foregroundMark x1="49760" y1="39806" x2="46635" y2="49191"/>
                        <a14:foregroundMark x1="46635" y1="49191" x2="50962" y2="50162"/>
                        <a14:foregroundMark x1="50962" y1="50162" x2="53606" y2="44013"/>
                        <a14:foregroundMark x1="53606" y1="44013" x2="52644" y2="38511"/>
                        <a14:foregroundMark x1="52644" y1="38511" x2="51923" y2="36893"/>
                        <a14:foregroundMark x1="37260" y1="13916" x2="49760" y2="6149"/>
                        <a14:foregroundMark x1="49760" y1="6149" x2="54087" y2="5825"/>
                        <a14:foregroundMark x1="54087" y1="5825" x2="58173" y2="9385"/>
                        <a14:foregroundMark x1="58173" y1="9385" x2="59615" y2="12298"/>
                        <a14:foregroundMark x1="56250" y1="8414" x2="49038" y2="3560"/>
                        <a14:foregroundMark x1="49038" y1="3560" x2="46635" y2="3883"/>
                        <a14:foregroundMark x1="45433" y1="71845" x2="44231" y2="59547"/>
                        <a14:foregroundMark x1="44231" y1="59547" x2="44231" y2="52427"/>
                        <a14:foregroundMark x1="44231" y1="52427" x2="45192" y2="49191"/>
                        <a14:backgroundMark x1="84375" y1="78641" x2="80048" y2="78641"/>
                        <a14:backgroundMark x1="8654" y1="87055" x2="12019" y2="90939"/>
                        <a14:backgroundMark x1="12019" y1="90939" x2="14423" y2="92557"/>
                        <a14:backgroundMark x1="26683" y1="647" x2="23798" y2="971"/>
                        <a14:backgroundMark x1="51442" y1="87702" x2="52163" y2="99676"/>
                        <a14:backgroundMark x1="52163" y1="99676" x2="52163" y2="99676"/>
                        <a14:backgroundMark x1="51923" y1="87379" x2="56010" y2="87702"/>
                        <a14:backgroundMark x1="56010" y1="87702" x2="64423" y2="86408"/>
                        <a14:backgroundMark x1="64423" y1="86408" x2="87740" y2="88350"/>
                        <a14:backgroundMark x1="87981" y1="88026" x2="7452" y2="84142"/>
                        <a14:backgroundMark x1="7692" y1="83819" x2="18510" y2="84142"/>
                        <a14:backgroundMark x1="18510" y1="84142" x2="37260" y2="81230"/>
                        <a14:backgroundMark x1="37260" y1="81230" x2="30769" y2="80583"/>
                        <a14:backgroundMark x1="30769" y1="80259" x2="34615" y2="80583"/>
                        <a14:backgroundMark x1="34615" y1="80583" x2="38462" y2="80259"/>
                        <a14:backgroundMark x1="38462" y1="80259" x2="93750" y2="83495"/>
                        <a14:backgroundMark x1="93750" y1="83495" x2="92788" y2="83495"/>
                        <a14:backgroundMark x1="90385" y1="86084" x2="45913" y2="86731"/>
                        <a14:backgroundMark x1="45913" y1="86731" x2="28846" y2="81230"/>
                        <a14:backgroundMark x1="28846" y1="81230" x2="24279" y2="82201"/>
                        <a14:backgroundMark x1="24279" y1="82201" x2="26202" y2="88026"/>
                        <a14:backgroundMark x1="26202" y1="88026" x2="37981" y2="92557"/>
                        <a14:backgroundMark x1="37981" y1="92557" x2="49038" y2="88997"/>
                        <a14:backgroundMark x1="49038" y1="88997" x2="49038" y2="88997"/>
                        <a14:backgroundMark x1="47115" y1="90615" x2="31971" y2="93528"/>
                        <a14:backgroundMark x1="31971" y1="93528" x2="26442" y2="92880"/>
                        <a14:backgroundMark x1="26442" y1="92880" x2="18269" y2="86731"/>
                        <a14:backgroundMark x1="18269" y1="86731" x2="14423" y2="86408"/>
                        <a14:backgroundMark x1="14423" y1="86408" x2="21394" y2="91262"/>
                        <a14:backgroundMark x1="21394" y1="91262" x2="28365" y2="91909"/>
                        <a14:backgroundMark x1="28365" y1="91909" x2="46635" y2="90939"/>
                        <a14:backgroundMark x1="46635" y1="90939" x2="55288" y2="92557"/>
                        <a14:backgroundMark x1="55288" y1="97411" x2="44471" y2="97735"/>
                        <a14:backgroundMark x1="44471" y1="97735" x2="47596" y2="91586"/>
                        <a14:backgroundMark x1="47596" y1="91586" x2="53606" y2="91586"/>
                        <a14:backgroundMark x1="53606" y1="91586" x2="49038" y2="98058"/>
                        <a14:backgroundMark x1="49038" y1="98058" x2="44471" y2="98058"/>
                        <a14:backgroundMark x1="44471" y1="98058" x2="42548" y2="96117"/>
                        <a14:backgroundMark x1="80529" y1="20065" x2="82933" y2="21683"/>
                        <a14:backgroundMark x1="80769" y1="19741" x2="84135" y2="22654"/>
                        <a14:backgroundMark x1="84135" y1="22654" x2="84135" y2="24272"/>
                        <a14:backgroundMark x1="84375" y1="23948" x2="80529" y2="25890"/>
                        <a14:backgroundMark x1="80529" y1="25890" x2="78606" y2="29126"/>
                      </a14:backgroundRemoval>
                    </a14:imgEffect>
                  </a14:imgLayer>
                </a14:imgProps>
              </a:ext>
            </a:extLst>
          </a:blip>
          <a:srcRect l="24632" r="26071"/>
          <a:stretch/>
        </p:blipFill>
        <p:spPr>
          <a:xfrm>
            <a:off x="21877707" y="30981875"/>
            <a:ext cx="5030743" cy="7351488"/>
          </a:xfrm>
          <a:prstGeom prst="rect">
            <a:avLst/>
          </a:prstGeom>
          <a:ln>
            <a:noFill/>
          </a:ln>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22224</TotalTime>
  <Words>225</Words>
  <Application>Microsoft Macintosh PowerPoint</Application>
  <PresentationFormat>Custom</PresentationFormat>
  <Paragraphs>144</Paragraphs>
  <Slides>1</Slides>
  <Notes>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vt:i4>
      </vt:variant>
    </vt:vector>
  </HeadingPairs>
  <TitlesOfParts>
    <vt:vector size="11" baseType="lpstr">
      <vt:lpstr>Arial</vt:lpstr>
      <vt:lpstr>Calibri</vt:lpstr>
      <vt:lpstr>Calibri Light</vt:lpstr>
      <vt:lpstr>Chalkboard</vt:lpstr>
      <vt:lpstr>Gill Sans</vt:lpstr>
      <vt:lpstr>Gill Sans MT</vt:lpstr>
      <vt:lpstr>Times</vt:lpstr>
      <vt:lpstr>Times New Roman</vt:lpstr>
      <vt:lpstr>Default Design</vt:lpstr>
      <vt:lpstr>Custom Design</vt:lpstr>
      <vt:lpstr>PowerPoint Presentation</vt:lpstr>
    </vt:vector>
  </TitlesOfParts>
  <Company>LT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Age-, education-, gender- and race-corrected norms for the  California Verbal Learning Test (CVLT) J.D. Evans, M.A. Norman, S. W. Miller, J. H. Kramer, D.C. Delis, &amp; R.K. Heaton</dc:title>
  <dc:creator>Losee-Todd</dc:creator>
  <cp:lastModifiedBy>Bica, Lori A.</cp:lastModifiedBy>
  <cp:revision>1395</cp:revision>
  <cp:lastPrinted>2001-06-07T19:58:41Z</cp:lastPrinted>
  <dcterms:created xsi:type="dcterms:W3CDTF">1999-01-24T03:23:59Z</dcterms:created>
  <dcterms:modified xsi:type="dcterms:W3CDTF">2019-04-25T23:45:54Z</dcterms:modified>
</cp:coreProperties>
</file>